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1"/>
    <p:sldMasterId id="2147483687" r:id="rId2"/>
  </p:sldMasterIdLst>
  <p:notesMasterIdLst>
    <p:notesMasterId r:id="rId23"/>
  </p:notesMasterIdLst>
  <p:handoutMasterIdLst>
    <p:handoutMasterId r:id="rId24"/>
  </p:handoutMasterIdLst>
  <p:sldIdLst>
    <p:sldId id="293" r:id="rId3"/>
    <p:sldId id="345" r:id="rId4"/>
    <p:sldId id="294" r:id="rId5"/>
    <p:sldId id="307" r:id="rId6"/>
    <p:sldId id="296" r:id="rId7"/>
    <p:sldId id="326" r:id="rId8"/>
    <p:sldId id="348" r:id="rId9"/>
    <p:sldId id="349" r:id="rId10"/>
    <p:sldId id="350" r:id="rId11"/>
    <p:sldId id="343" r:id="rId12"/>
    <p:sldId id="319" r:id="rId13"/>
    <p:sldId id="335" r:id="rId14"/>
    <p:sldId id="329" r:id="rId15"/>
    <p:sldId id="327" r:id="rId16"/>
    <p:sldId id="325" r:id="rId17"/>
    <p:sldId id="341" r:id="rId18"/>
    <p:sldId id="353" r:id="rId19"/>
    <p:sldId id="330" r:id="rId20"/>
    <p:sldId id="354" r:id="rId21"/>
    <p:sldId id="332" r:id="rId22"/>
  </p:sldIdLst>
  <p:sldSz cx="9144000" cy="6858000" type="screen4x3"/>
  <p:notesSz cx="7315200" cy="9601200"/>
  <p:defaultTextStyle>
    <a:defPPr>
      <a:defRPr lang="es-ES"/>
    </a:defPPr>
    <a:lvl1pPr marL="0" algn="l" defTabSz="914288" rtl="0" eaLnBrk="1" latinLnBrk="0" hangingPunct="1">
      <a:defRPr sz="1800" kern="1200">
        <a:solidFill>
          <a:schemeClr val="tx1"/>
        </a:solidFill>
        <a:latin typeface="+mn-lt"/>
        <a:ea typeface="+mn-ea"/>
        <a:cs typeface="+mn-cs"/>
      </a:defRPr>
    </a:lvl1pPr>
    <a:lvl2pPr marL="457143"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1" algn="l" defTabSz="914288" rtl="0" eaLnBrk="1" latinLnBrk="0" hangingPunct="1">
      <a:defRPr sz="1800" kern="1200">
        <a:solidFill>
          <a:schemeClr val="tx1"/>
        </a:solidFill>
        <a:latin typeface="+mn-lt"/>
        <a:ea typeface="+mn-ea"/>
        <a:cs typeface="+mn-cs"/>
      </a:defRPr>
    </a:lvl4pPr>
    <a:lvl5pPr marL="1828575" algn="l" defTabSz="914288" rtl="0" eaLnBrk="1" latinLnBrk="0" hangingPunct="1">
      <a:defRPr sz="1800" kern="1200">
        <a:solidFill>
          <a:schemeClr val="tx1"/>
        </a:solidFill>
        <a:latin typeface="+mn-lt"/>
        <a:ea typeface="+mn-ea"/>
        <a:cs typeface="+mn-cs"/>
      </a:defRPr>
    </a:lvl5pPr>
    <a:lvl6pPr marL="2285718" algn="l" defTabSz="914288" rtl="0" eaLnBrk="1" latinLnBrk="0" hangingPunct="1">
      <a:defRPr sz="1800" kern="1200">
        <a:solidFill>
          <a:schemeClr val="tx1"/>
        </a:solidFill>
        <a:latin typeface="+mn-lt"/>
        <a:ea typeface="+mn-ea"/>
        <a:cs typeface="+mn-cs"/>
      </a:defRPr>
    </a:lvl6pPr>
    <a:lvl7pPr marL="2742862" algn="l" defTabSz="914288" rtl="0" eaLnBrk="1" latinLnBrk="0" hangingPunct="1">
      <a:defRPr sz="1800" kern="1200">
        <a:solidFill>
          <a:schemeClr val="tx1"/>
        </a:solidFill>
        <a:latin typeface="+mn-lt"/>
        <a:ea typeface="+mn-ea"/>
        <a:cs typeface="+mn-cs"/>
      </a:defRPr>
    </a:lvl7pPr>
    <a:lvl8pPr marL="3200006" algn="l" defTabSz="914288" rtl="0" eaLnBrk="1" latinLnBrk="0" hangingPunct="1">
      <a:defRPr sz="1800" kern="1200">
        <a:solidFill>
          <a:schemeClr val="tx1"/>
        </a:solidFill>
        <a:latin typeface="+mn-lt"/>
        <a:ea typeface="+mn-ea"/>
        <a:cs typeface="+mn-cs"/>
      </a:defRPr>
    </a:lvl8pPr>
    <a:lvl9pPr marL="3657149"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Ulises Carmona de la Sotarriva" initials="MUCd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AC3"/>
    <a:srgbClr val="008FFA"/>
    <a:srgbClr val="43AEFF"/>
    <a:srgbClr val="71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83965" autoAdjust="0"/>
  </p:normalViewPr>
  <p:slideViewPr>
    <p:cSldViewPr>
      <p:cViewPr>
        <p:scale>
          <a:sx n="125" d="100"/>
          <a:sy n="125" d="100"/>
        </p:scale>
        <p:origin x="-1464" y="-13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644"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F:\Centros%20de%20Capacitac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Hoja1!$A$2</c:f>
              <c:strCache>
                <c:ptCount val="1"/>
                <c:pt idx="0">
                  <c:v>Centros de Capacitación Internos</c:v>
                </c:pt>
              </c:strCache>
            </c:strRef>
          </c:tx>
          <c:spPr>
            <a:solidFill>
              <a:srgbClr val="00B050"/>
            </a:solidFill>
          </c:spPr>
          <c:invertIfNegative val="0"/>
          <c:dPt>
            <c:idx val="0"/>
            <c:invertIfNegative val="0"/>
            <c:bubble3D val="0"/>
            <c:spPr>
              <a:solidFill>
                <a:schemeClr val="accent5">
                  <a:lumMod val="40000"/>
                  <a:lumOff val="60000"/>
                </a:schemeClr>
              </a:solidFill>
            </c:spPr>
          </c:dPt>
          <c:cat>
            <c:multiLvlStrRef>
              <c:f>Hoja1!#¡REF!</c:f>
            </c:multiLvlStrRef>
          </c:cat>
          <c:val>
            <c:numRef>
              <c:f>Hoja1!$B$2:$B$3</c:f>
              <c:numCache>
                <c:formatCode>General</c:formatCode>
                <c:ptCount val="2"/>
                <c:pt idx="0">
                  <c:v>191.0</c:v>
                </c:pt>
                <c:pt idx="1">
                  <c:v>39.0</c:v>
                </c:pt>
              </c:numCache>
            </c:numRef>
          </c:val>
        </c:ser>
        <c:ser>
          <c:idx val="1"/>
          <c:order val="1"/>
          <c:tx>
            <c:strRef>
              <c:f>Hoja1!$C$1</c:f>
              <c:strCache>
                <c:ptCount val="1"/>
                <c:pt idx="0">
                  <c:v>Centros de Capacitación Externos</c:v>
                </c:pt>
              </c:strCache>
            </c:strRef>
          </c:tx>
          <c:spPr>
            <a:solidFill>
              <a:schemeClr val="accent5">
                <a:lumMod val="60000"/>
                <a:lumOff val="40000"/>
              </a:schemeClr>
            </a:solidFill>
          </c:spPr>
          <c:invertIfNegative val="0"/>
          <c:cat>
            <c:multiLvlStrRef>
              <c:f>Hoja1!#¡REF!</c:f>
            </c:multiLvlStrRef>
          </c:cat>
          <c:val>
            <c:numRef>
              <c:f>Hoja1!$C$2:$C$2</c:f>
              <c:numCache>
                <c:formatCode>General</c:formatCode>
                <c:ptCount val="1"/>
              </c:numCache>
            </c:numRef>
          </c:val>
        </c:ser>
        <c:dLbls>
          <c:showLegendKey val="0"/>
          <c:showVal val="0"/>
          <c:showCatName val="0"/>
          <c:showSerName val="0"/>
          <c:showPercent val="0"/>
          <c:showBubbleSize val="0"/>
        </c:dLbls>
        <c:gapWidth val="150"/>
        <c:shape val="cylinder"/>
        <c:axId val="-2066981128"/>
        <c:axId val="-2066977944"/>
        <c:axId val="0"/>
      </c:bar3DChart>
      <c:catAx>
        <c:axId val="-2066981128"/>
        <c:scaling>
          <c:orientation val="minMax"/>
        </c:scaling>
        <c:delete val="0"/>
        <c:axPos val="b"/>
        <c:numFmt formatCode="General" sourceLinked="1"/>
        <c:majorTickMark val="out"/>
        <c:minorTickMark val="none"/>
        <c:tickLblPos val="nextTo"/>
        <c:crossAx val="-2066977944"/>
        <c:crosses val="autoZero"/>
        <c:auto val="1"/>
        <c:lblAlgn val="ctr"/>
        <c:lblOffset val="100"/>
        <c:noMultiLvlLbl val="0"/>
      </c:catAx>
      <c:valAx>
        <c:axId val="-2066977944"/>
        <c:scaling>
          <c:orientation val="minMax"/>
        </c:scaling>
        <c:delete val="0"/>
        <c:axPos val="l"/>
        <c:majorGridlines/>
        <c:numFmt formatCode="General" sourceLinked="1"/>
        <c:majorTickMark val="out"/>
        <c:minorTickMark val="none"/>
        <c:tickLblPos val="nextTo"/>
        <c:txPr>
          <a:bodyPr/>
          <a:lstStyle/>
          <a:p>
            <a:pPr>
              <a:defRPr lang="es-ES" sz="1400" kern="1200">
                <a:solidFill>
                  <a:srgbClr val="0B074F"/>
                </a:solidFill>
                <a:latin typeface="Arial Narrow" panose="020B0606020202030204" pitchFamily="34" charset="0"/>
                <a:ea typeface="+mn-ea"/>
                <a:cs typeface="+mn-cs"/>
              </a:defRPr>
            </a:pPr>
            <a:endParaRPr lang="es-ES"/>
          </a:p>
        </c:txPr>
        <c:crossAx val="-2066981128"/>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800" b="1">
                <a:effectLst/>
              </a:rPr>
              <a:t>Training Centers Historical Evolution 2001-2014.</a:t>
            </a:r>
            <a:endParaRPr lang="es-MX" sz="1400">
              <a:effectLst/>
            </a:endParaRPr>
          </a:p>
        </c:rich>
      </c:tx>
      <c:layout>
        <c:manualLayout>
          <c:xMode val="edge"/>
          <c:yMode val="edge"/>
          <c:x val="0.143959112625219"/>
          <c:y val="0.0114979193594482"/>
        </c:manualLayout>
      </c:layout>
      <c:overlay val="1"/>
    </c:title>
    <c:autoTitleDeleted val="0"/>
    <c:plotArea>
      <c:layout>
        <c:manualLayout>
          <c:layoutTarget val="inner"/>
          <c:xMode val="edge"/>
          <c:yMode val="edge"/>
          <c:x val="0.07835040123555"/>
          <c:y val="0.103874195258813"/>
          <c:w val="0.892931654684974"/>
          <c:h val="0.704295845991859"/>
        </c:manualLayout>
      </c:layout>
      <c:lineChart>
        <c:grouping val="standard"/>
        <c:varyColors val="0"/>
        <c:ser>
          <c:idx val="0"/>
          <c:order val="0"/>
          <c:tx>
            <c:strRef>
              <c:f>'Conductores (2)'!$I$10</c:f>
              <c:strCache>
                <c:ptCount val="1"/>
                <c:pt idx="0">
                  <c:v>Internos</c:v>
                </c:pt>
              </c:strCache>
            </c:strRef>
          </c:tx>
          <c:spPr>
            <a:ln w="31750">
              <a:solidFill>
                <a:schemeClr val="accent6"/>
              </a:solidFill>
            </a:ln>
          </c:spPr>
          <c:marker>
            <c:spPr>
              <a:solidFill>
                <a:schemeClr val="accent6"/>
              </a:solidFill>
              <a:ln>
                <a:solidFill>
                  <a:schemeClr val="accent6"/>
                </a:solidFill>
              </a:ln>
            </c:spPr>
          </c:marker>
          <c:dLbls>
            <c:spPr>
              <a:noFill/>
              <a:ln>
                <a:noFill/>
              </a:ln>
              <a:effectLst/>
            </c:spPr>
            <c:txPr>
              <a:bodyPr/>
              <a:lstStyle/>
              <a:p>
                <a:pPr>
                  <a:defRPr b="1"/>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'Conductores (2)'!$C$11:$C$24</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'Conductores (2)'!$I$11:$I$24</c:f>
              <c:numCache>
                <c:formatCode>General</c:formatCode>
                <c:ptCount val="14"/>
                <c:pt idx="0">
                  <c:v>31.0</c:v>
                </c:pt>
                <c:pt idx="1">
                  <c:v>37.0</c:v>
                </c:pt>
                <c:pt idx="2">
                  <c:v>62.0</c:v>
                </c:pt>
                <c:pt idx="3">
                  <c:v>55.0</c:v>
                </c:pt>
                <c:pt idx="4">
                  <c:v>49.0</c:v>
                </c:pt>
                <c:pt idx="5">
                  <c:v>50.0</c:v>
                </c:pt>
                <c:pt idx="6">
                  <c:v>51.0</c:v>
                </c:pt>
                <c:pt idx="7">
                  <c:v>53.0</c:v>
                </c:pt>
                <c:pt idx="8">
                  <c:v>53.0</c:v>
                </c:pt>
                <c:pt idx="9">
                  <c:v>53.0</c:v>
                </c:pt>
                <c:pt idx="10">
                  <c:v>46.0</c:v>
                </c:pt>
                <c:pt idx="11">
                  <c:v>44.0</c:v>
                </c:pt>
                <c:pt idx="12">
                  <c:v>42.0</c:v>
                </c:pt>
                <c:pt idx="13">
                  <c:v>39.0</c:v>
                </c:pt>
              </c:numCache>
            </c:numRef>
          </c:val>
          <c:smooth val="0"/>
        </c:ser>
        <c:ser>
          <c:idx val="1"/>
          <c:order val="1"/>
          <c:tx>
            <c:strRef>
              <c:f>'Conductores (2)'!$J$10</c:f>
              <c:strCache>
                <c:ptCount val="1"/>
                <c:pt idx="0">
                  <c:v>Externos</c:v>
                </c:pt>
              </c:strCache>
            </c:strRef>
          </c:tx>
          <c:spPr>
            <a:ln w="31750">
              <a:solidFill>
                <a:schemeClr val="accent3"/>
              </a:solidFill>
            </a:ln>
          </c:spPr>
          <c:marker>
            <c:symbol val="square"/>
            <c:size val="5"/>
            <c:spPr>
              <a:solidFill>
                <a:schemeClr val="accent3"/>
              </a:solidFill>
              <a:ln>
                <a:solidFill>
                  <a:schemeClr val="accent3"/>
                </a:solidFill>
              </a:ln>
            </c:spPr>
          </c:marker>
          <c:dLbls>
            <c:spPr>
              <a:noFill/>
              <a:ln>
                <a:noFill/>
              </a:ln>
              <a:effectLst/>
            </c:spPr>
            <c:txPr>
              <a:bodyPr/>
              <a:lstStyle/>
              <a:p>
                <a:pPr>
                  <a:defRPr b="1"/>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'Conductores (2)'!$C$11:$C$24</c:f>
              <c:numCache>
                <c:formatCode>General</c:formatCode>
                <c:ptCount val="14"/>
                <c:pt idx="0">
                  <c:v>2001.0</c:v>
                </c:pt>
                <c:pt idx="1">
                  <c:v>2002.0</c:v>
                </c:pt>
                <c:pt idx="2">
                  <c:v>2003.0</c:v>
                </c:pt>
                <c:pt idx="3">
                  <c:v>2004.0</c:v>
                </c:pt>
                <c:pt idx="4">
                  <c:v>2005.0</c:v>
                </c:pt>
                <c:pt idx="5">
                  <c:v>2006.0</c:v>
                </c:pt>
                <c:pt idx="6">
                  <c:v>2007.0</c:v>
                </c:pt>
                <c:pt idx="7">
                  <c:v>2008.0</c:v>
                </c:pt>
                <c:pt idx="8">
                  <c:v>2009.0</c:v>
                </c:pt>
                <c:pt idx="9">
                  <c:v>2010.0</c:v>
                </c:pt>
                <c:pt idx="10">
                  <c:v>2011.0</c:v>
                </c:pt>
                <c:pt idx="11">
                  <c:v>2012.0</c:v>
                </c:pt>
                <c:pt idx="12">
                  <c:v>2013.0</c:v>
                </c:pt>
                <c:pt idx="13">
                  <c:v>2014.0</c:v>
                </c:pt>
              </c:numCache>
            </c:numRef>
          </c:cat>
          <c:val>
            <c:numRef>
              <c:f>'Conductores (2)'!$J$11:$J$24</c:f>
              <c:numCache>
                <c:formatCode>General</c:formatCode>
                <c:ptCount val="14"/>
                <c:pt idx="0">
                  <c:v>75.0</c:v>
                </c:pt>
                <c:pt idx="1">
                  <c:v>87.0</c:v>
                </c:pt>
                <c:pt idx="2">
                  <c:v>94.0</c:v>
                </c:pt>
                <c:pt idx="3">
                  <c:v>79.0</c:v>
                </c:pt>
                <c:pt idx="4">
                  <c:v>93.0</c:v>
                </c:pt>
                <c:pt idx="5">
                  <c:v>102.0</c:v>
                </c:pt>
                <c:pt idx="6">
                  <c:v>115.0</c:v>
                </c:pt>
                <c:pt idx="7">
                  <c:v>125.0</c:v>
                </c:pt>
                <c:pt idx="8">
                  <c:v>134.0</c:v>
                </c:pt>
                <c:pt idx="9">
                  <c:v>146.0</c:v>
                </c:pt>
                <c:pt idx="10">
                  <c:v>167.0</c:v>
                </c:pt>
                <c:pt idx="11">
                  <c:v>191.0</c:v>
                </c:pt>
                <c:pt idx="12">
                  <c:v>189.0</c:v>
                </c:pt>
                <c:pt idx="13">
                  <c:v>191.0</c:v>
                </c:pt>
              </c:numCache>
            </c:numRef>
          </c:val>
          <c:smooth val="0"/>
        </c:ser>
        <c:dLbls>
          <c:showLegendKey val="0"/>
          <c:showVal val="0"/>
          <c:showCatName val="0"/>
          <c:showSerName val="0"/>
          <c:showPercent val="0"/>
          <c:showBubbleSize val="0"/>
        </c:dLbls>
        <c:marker val="1"/>
        <c:smooth val="0"/>
        <c:axId val="-2084280264"/>
        <c:axId val="-2084085976"/>
      </c:lineChart>
      <c:catAx>
        <c:axId val="-2084280264"/>
        <c:scaling>
          <c:orientation val="minMax"/>
        </c:scaling>
        <c:delete val="0"/>
        <c:axPos val="b"/>
        <c:numFmt formatCode="General" sourceLinked="1"/>
        <c:majorTickMark val="out"/>
        <c:minorTickMark val="none"/>
        <c:tickLblPos val="nextTo"/>
        <c:txPr>
          <a:bodyPr/>
          <a:lstStyle/>
          <a:p>
            <a:pPr>
              <a:defRPr b="1"/>
            </a:pPr>
            <a:endParaRPr lang="es-ES"/>
          </a:p>
        </c:txPr>
        <c:crossAx val="-2084085976"/>
        <c:crosses val="autoZero"/>
        <c:auto val="1"/>
        <c:lblAlgn val="ctr"/>
        <c:lblOffset val="100"/>
        <c:noMultiLvlLbl val="0"/>
      </c:catAx>
      <c:valAx>
        <c:axId val="-2084085976"/>
        <c:scaling>
          <c:orientation val="minMax"/>
          <c:max val="220.0"/>
          <c:min val="0.0"/>
        </c:scaling>
        <c:delete val="0"/>
        <c:axPos val="l"/>
        <c:numFmt formatCode="General" sourceLinked="1"/>
        <c:majorTickMark val="out"/>
        <c:minorTickMark val="none"/>
        <c:tickLblPos val="nextTo"/>
        <c:txPr>
          <a:bodyPr/>
          <a:lstStyle/>
          <a:p>
            <a:pPr>
              <a:defRPr sz="800" b="1"/>
            </a:pPr>
            <a:endParaRPr lang="es-ES"/>
          </a:p>
        </c:txPr>
        <c:crossAx val="-2084280264"/>
        <c:crosses val="autoZero"/>
        <c:crossBetween val="between"/>
      </c:valAx>
    </c:plotArea>
    <c:legend>
      <c:legendPos val="b"/>
      <c:layout>
        <c:manualLayout>
          <c:xMode val="edge"/>
          <c:yMode val="edge"/>
          <c:x val="0.373674076531544"/>
          <c:y val="0.930694706701959"/>
          <c:w val="0.293108775593172"/>
          <c:h val="0.0693052932980409"/>
        </c:manualLayout>
      </c:layout>
      <c:overlay val="0"/>
      <c:txPr>
        <a:bodyPr/>
        <a:lstStyle/>
        <a:p>
          <a:pPr>
            <a:defRPr b="1"/>
          </a:pPr>
          <a:endParaRPr lang="es-ES"/>
        </a:p>
      </c:txPr>
    </c:legend>
    <c:plotVisOnly val="1"/>
    <c:dispBlanksAs val="gap"/>
    <c:showDLblsOverMax val="0"/>
  </c:chart>
  <c:spPr>
    <a:solidFill>
      <a:schemeClr val="accent3">
        <a:lumMod val="40000"/>
        <a:lumOff val="60000"/>
      </a:schemeClr>
    </a:solidFill>
  </c:sp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image" Target="../media/image11.jpeg"/><Relationship Id="rId2" Type="http://schemas.openxmlformats.org/officeDocument/2006/relationships/image" Target="../media/image12.jpeg"/></Relationships>
</file>

<file path=ppt/diagrams/_rels/data5.xml.rels><?xml version="1.0" encoding="UTF-8" standalone="yes"?>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image" Target="../media/image11.jpeg"/><Relationship Id="rId2"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859B5-E342-44B0-8B8D-2CE0BFEB6FCC}"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s-ES"/>
        </a:p>
      </dgm:t>
    </dgm:pt>
    <dgm:pt modelId="{9462D389-2662-41A9-8AAA-6C077446AC37}">
      <dgm:prSet phldrT="[Texto]" custT="1"/>
      <dgm:spPr>
        <a:solidFill>
          <a:schemeClr val="bg1">
            <a:lumMod val="65000"/>
          </a:schemeClr>
        </a:solidFill>
      </dgm:spPr>
      <dgm:t>
        <a:bodyPr/>
        <a:lstStyle/>
        <a:p>
          <a:r>
            <a:rPr lang="es-MX" sz="2000" kern="1200" dirty="0" smtClean="0">
              <a:latin typeface="Arial Narrow" panose="020B0606020202030204" pitchFamily="34" charset="0"/>
              <a:ea typeface="+mn-ea"/>
              <a:cs typeface="+mn-cs"/>
            </a:rPr>
            <a:t>Training </a:t>
          </a:r>
          <a:r>
            <a:rPr lang="en-US" sz="2000" kern="1200" noProof="0" dirty="0" err="1" smtClean="0">
              <a:latin typeface="Arial Narrow" panose="020B0606020202030204" pitchFamily="34" charset="0"/>
              <a:ea typeface="+mn-ea"/>
              <a:cs typeface="+mn-cs"/>
            </a:rPr>
            <a:t>Subdirectorate</a:t>
          </a:r>
          <a:endParaRPr lang="en-US" sz="2000" kern="1200" noProof="0" dirty="0">
            <a:latin typeface="Arial Narrow" panose="020B0606020202030204" pitchFamily="34" charset="0"/>
            <a:ea typeface="+mn-ea"/>
            <a:cs typeface="+mn-cs"/>
          </a:endParaRPr>
        </a:p>
      </dgm:t>
    </dgm:pt>
    <dgm:pt modelId="{1E9703BD-BB64-41B2-A7AF-D6C4A821BE22}" type="parTrans" cxnId="{CF749ACC-9846-4C7B-9229-EB651E785F0E}">
      <dgm:prSet/>
      <dgm:spPr/>
      <dgm:t>
        <a:bodyPr/>
        <a:lstStyle/>
        <a:p>
          <a:endParaRPr lang="es-ES"/>
        </a:p>
      </dgm:t>
    </dgm:pt>
    <dgm:pt modelId="{684D564F-537A-48FE-B610-6AB5D340F148}" type="sibTrans" cxnId="{CF749ACC-9846-4C7B-9229-EB651E785F0E}">
      <dgm:prSet/>
      <dgm:spPr/>
      <dgm:t>
        <a:bodyPr/>
        <a:lstStyle/>
        <a:p>
          <a:endParaRPr lang="es-ES"/>
        </a:p>
      </dgm:t>
    </dgm:pt>
    <dgm:pt modelId="{3AA17228-966B-44B0-B32C-447BA69C310C}">
      <dgm:prSet phldrT="[Texto]" custT="1"/>
      <dgm:spPr>
        <a:solidFill>
          <a:srgbClr val="00B050"/>
        </a:solidFill>
      </dgm:spPr>
      <dgm:t>
        <a:bodyPr/>
        <a:lstStyle/>
        <a:p>
          <a:r>
            <a:rPr lang="en-US" altLang="es-ES" sz="1500" kern="1200" dirty="0" smtClean="0">
              <a:latin typeface="Arial Narrow" panose="020B0606020202030204" pitchFamily="34" charset="0"/>
              <a:ea typeface="+mn-ea"/>
              <a:cs typeface="+mn-cs"/>
            </a:rPr>
            <a:t>Contribute to increased road safety (decrease crashes)</a:t>
          </a:r>
          <a:endParaRPr lang="es-ES" sz="1500" kern="1200" dirty="0">
            <a:latin typeface="Arial Narrow" panose="020B0606020202030204" pitchFamily="34" charset="0"/>
            <a:ea typeface="+mn-ea"/>
            <a:cs typeface="+mn-cs"/>
          </a:endParaRPr>
        </a:p>
      </dgm:t>
    </dgm:pt>
    <dgm:pt modelId="{BC38CA3B-E84F-42AE-AF01-68795307F2DF}" type="parTrans" cxnId="{1453912F-76B5-4276-9071-50B554AC0083}">
      <dgm:prSet/>
      <dgm:spPr/>
      <dgm:t>
        <a:bodyPr/>
        <a:lstStyle/>
        <a:p>
          <a:endParaRPr lang="es-ES"/>
        </a:p>
      </dgm:t>
    </dgm:pt>
    <dgm:pt modelId="{AB1932B7-2432-4C8E-B56D-617FD1B001E4}" type="sibTrans" cxnId="{1453912F-76B5-4276-9071-50B554AC0083}">
      <dgm:prSet/>
      <dgm:spPr/>
      <dgm:t>
        <a:bodyPr/>
        <a:lstStyle/>
        <a:p>
          <a:endParaRPr lang="es-ES"/>
        </a:p>
      </dgm:t>
    </dgm:pt>
    <dgm:pt modelId="{0A3D7991-28ED-4BE6-AB96-6170FC5D486E}">
      <dgm:prSet phldrT="[Texto]" custT="1"/>
      <dgm:spPr>
        <a:solidFill>
          <a:schemeClr val="accent6">
            <a:lumMod val="75000"/>
          </a:schemeClr>
        </a:solidFill>
      </dgm:spPr>
      <dgm:t>
        <a:bodyPr/>
        <a:lstStyle/>
        <a:p>
          <a:r>
            <a:rPr lang="en-US" altLang="es-ES" sz="1500" kern="1200" dirty="0" smtClean="0">
              <a:latin typeface="Arial Narrow" panose="020B0606020202030204" pitchFamily="34" charset="0"/>
              <a:ea typeface="+mn-ea"/>
              <a:cs typeface="+mn-cs"/>
            </a:rPr>
            <a:t>Achieving competitive service levels internationally (Cross border transport)</a:t>
          </a:r>
          <a:endParaRPr lang="es-ES" sz="1500" kern="1200" dirty="0">
            <a:latin typeface="Arial Narrow" panose="020B0606020202030204" pitchFamily="34" charset="0"/>
            <a:ea typeface="+mn-ea"/>
            <a:cs typeface="+mn-cs"/>
          </a:endParaRPr>
        </a:p>
      </dgm:t>
    </dgm:pt>
    <dgm:pt modelId="{08119BE0-7EEC-474B-895B-BD70163544D8}" type="parTrans" cxnId="{AD7175D7-1BE6-4CBB-A7A6-803C310A9BFA}">
      <dgm:prSet/>
      <dgm:spPr/>
      <dgm:t>
        <a:bodyPr/>
        <a:lstStyle/>
        <a:p>
          <a:endParaRPr lang="es-ES"/>
        </a:p>
      </dgm:t>
    </dgm:pt>
    <dgm:pt modelId="{3696C52C-A221-45CB-A513-FAC09BBA0598}" type="sibTrans" cxnId="{AD7175D7-1BE6-4CBB-A7A6-803C310A9BFA}">
      <dgm:prSet/>
      <dgm:spPr/>
      <dgm:t>
        <a:bodyPr/>
        <a:lstStyle/>
        <a:p>
          <a:endParaRPr lang="es-ES"/>
        </a:p>
      </dgm:t>
    </dgm:pt>
    <dgm:pt modelId="{23A1DF34-59F4-4428-AEEE-45AB2E2D738D}">
      <dgm:prSet phldrT="[Texto]" custT="1"/>
      <dgm:spPr>
        <a:solidFill>
          <a:schemeClr val="tx2">
            <a:lumMod val="75000"/>
          </a:schemeClr>
        </a:solidFill>
      </dgm:spPr>
      <dgm:t>
        <a:bodyPr/>
        <a:lstStyle/>
        <a:p>
          <a:r>
            <a:rPr lang="en-US" altLang="es-ES" sz="1500" kern="1200" dirty="0" smtClean="0">
              <a:latin typeface="Arial Narrow" panose="020B0606020202030204" pitchFamily="34" charset="0"/>
              <a:ea typeface="+mn-ea"/>
              <a:cs typeface="+mn-cs"/>
            </a:rPr>
            <a:t>Contribute to the professionalization of Federal motor carrier drivers</a:t>
          </a:r>
          <a:endParaRPr lang="es-ES" sz="1500" kern="1200" dirty="0">
            <a:latin typeface="Arial Narrow" panose="020B0606020202030204" pitchFamily="34" charset="0"/>
            <a:ea typeface="+mn-ea"/>
            <a:cs typeface="+mn-cs"/>
          </a:endParaRPr>
        </a:p>
      </dgm:t>
    </dgm:pt>
    <dgm:pt modelId="{ED22696F-4CBD-4F0E-B5F2-6F3721C7500C}" type="parTrans" cxnId="{7B23D6C7-7E2B-4A0C-B690-F64D7C1A2631}">
      <dgm:prSet/>
      <dgm:spPr/>
      <dgm:t>
        <a:bodyPr/>
        <a:lstStyle/>
        <a:p>
          <a:endParaRPr lang="es-ES"/>
        </a:p>
      </dgm:t>
    </dgm:pt>
    <dgm:pt modelId="{2BF7AAB4-980B-429E-A62B-AE47CD78D424}" type="sibTrans" cxnId="{7B23D6C7-7E2B-4A0C-B690-F64D7C1A2631}">
      <dgm:prSet/>
      <dgm:spPr/>
      <dgm:t>
        <a:bodyPr/>
        <a:lstStyle/>
        <a:p>
          <a:endParaRPr lang="es-ES"/>
        </a:p>
      </dgm:t>
    </dgm:pt>
    <dgm:pt modelId="{37281945-6853-424A-93EC-F62EB47CF4F8}" type="pres">
      <dgm:prSet presAssocID="{E98859B5-E342-44B0-8B8D-2CE0BFEB6FCC}" presName="hierChild1" presStyleCnt="0">
        <dgm:presLayoutVars>
          <dgm:orgChart val="1"/>
          <dgm:chPref val="1"/>
          <dgm:dir/>
          <dgm:animOne val="branch"/>
          <dgm:animLvl val="lvl"/>
          <dgm:resizeHandles/>
        </dgm:presLayoutVars>
      </dgm:prSet>
      <dgm:spPr/>
      <dgm:t>
        <a:bodyPr/>
        <a:lstStyle/>
        <a:p>
          <a:endParaRPr lang="es-ES"/>
        </a:p>
      </dgm:t>
    </dgm:pt>
    <dgm:pt modelId="{AC55BE24-3BFD-4161-BE13-BCC91AEB73E1}" type="pres">
      <dgm:prSet presAssocID="{9462D389-2662-41A9-8AAA-6C077446AC37}" presName="hierRoot1" presStyleCnt="0">
        <dgm:presLayoutVars>
          <dgm:hierBranch val="init"/>
        </dgm:presLayoutVars>
      </dgm:prSet>
      <dgm:spPr/>
    </dgm:pt>
    <dgm:pt modelId="{081FF714-A8F1-4A86-9FE0-2A16560149F5}" type="pres">
      <dgm:prSet presAssocID="{9462D389-2662-41A9-8AAA-6C077446AC37}" presName="rootComposite1" presStyleCnt="0"/>
      <dgm:spPr/>
    </dgm:pt>
    <dgm:pt modelId="{D7D7E174-3D6A-4A57-B719-C463FF695B8A}" type="pres">
      <dgm:prSet presAssocID="{9462D389-2662-41A9-8AAA-6C077446AC37}" presName="rootText1" presStyleLbl="node0" presStyleIdx="0" presStyleCnt="1" custScaleX="210430" custScaleY="152194">
        <dgm:presLayoutVars>
          <dgm:chPref val="3"/>
        </dgm:presLayoutVars>
      </dgm:prSet>
      <dgm:spPr/>
      <dgm:t>
        <a:bodyPr/>
        <a:lstStyle/>
        <a:p>
          <a:endParaRPr lang="es-ES"/>
        </a:p>
      </dgm:t>
    </dgm:pt>
    <dgm:pt modelId="{78D26138-E040-4A7D-9CF1-358C56FED90F}" type="pres">
      <dgm:prSet presAssocID="{9462D389-2662-41A9-8AAA-6C077446AC37}" presName="rootConnector1" presStyleLbl="node1" presStyleIdx="0" presStyleCnt="0"/>
      <dgm:spPr/>
      <dgm:t>
        <a:bodyPr/>
        <a:lstStyle/>
        <a:p>
          <a:endParaRPr lang="es-ES"/>
        </a:p>
      </dgm:t>
    </dgm:pt>
    <dgm:pt modelId="{E7274AD4-9CA4-4BA8-A293-96AE717D5747}" type="pres">
      <dgm:prSet presAssocID="{9462D389-2662-41A9-8AAA-6C077446AC37}" presName="hierChild2" presStyleCnt="0"/>
      <dgm:spPr/>
    </dgm:pt>
    <dgm:pt modelId="{D77A83C4-0C0E-4056-A129-B1A434D8E39C}" type="pres">
      <dgm:prSet presAssocID="{BC38CA3B-E84F-42AE-AF01-68795307F2DF}" presName="Name37" presStyleLbl="parChTrans1D2" presStyleIdx="0" presStyleCnt="3"/>
      <dgm:spPr/>
      <dgm:t>
        <a:bodyPr/>
        <a:lstStyle/>
        <a:p>
          <a:endParaRPr lang="es-ES"/>
        </a:p>
      </dgm:t>
    </dgm:pt>
    <dgm:pt modelId="{0C7CDFC8-5517-4D9E-B8BB-008B4DB226ED}" type="pres">
      <dgm:prSet presAssocID="{3AA17228-966B-44B0-B32C-447BA69C310C}" presName="hierRoot2" presStyleCnt="0">
        <dgm:presLayoutVars>
          <dgm:hierBranch val="init"/>
        </dgm:presLayoutVars>
      </dgm:prSet>
      <dgm:spPr/>
    </dgm:pt>
    <dgm:pt modelId="{2A818D9E-B916-431F-8B7A-6D46F22B37EE}" type="pres">
      <dgm:prSet presAssocID="{3AA17228-966B-44B0-B32C-447BA69C310C}" presName="rootComposite" presStyleCnt="0"/>
      <dgm:spPr/>
    </dgm:pt>
    <dgm:pt modelId="{86BA6006-A40C-4B35-9175-2BB117A82937}" type="pres">
      <dgm:prSet presAssocID="{3AA17228-966B-44B0-B32C-447BA69C310C}" presName="rootText" presStyleLbl="node2" presStyleIdx="0" presStyleCnt="3" custScaleX="193721" custScaleY="237752">
        <dgm:presLayoutVars>
          <dgm:chPref val="3"/>
        </dgm:presLayoutVars>
      </dgm:prSet>
      <dgm:spPr/>
      <dgm:t>
        <a:bodyPr/>
        <a:lstStyle/>
        <a:p>
          <a:endParaRPr lang="es-ES"/>
        </a:p>
      </dgm:t>
    </dgm:pt>
    <dgm:pt modelId="{4477082B-58A0-4890-A95D-D4B8F6BA68E4}" type="pres">
      <dgm:prSet presAssocID="{3AA17228-966B-44B0-B32C-447BA69C310C}" presName="rootConnector" presStyleLbl="node2" presStyleIdx="0" presStyleCnt="3"/>
      <dgm:spPr/>
      <dgm:t>
        <a:bodyPr/>
        <a:lstStyle/>
        <a:p>
          <a:endParaRPr lang="es-ES"/>
        </a:p>
      </dgm:t>
    </dgm:pt>
    <dgm:pt modelId="{8F4771F1-AFC7-4F69-9E46-D1AC7EB878B2}" type="pres">
      <dgm:prSet presAssocID="{3AA17228-966B-44B0-B32C-447BA69C310C}" presName="hierChild4" presStyleCnt="0"/>
      <dgm:spPr/>
    </dgm:pt>
    <dgm:pt modelId="{EF045DCD-75C0-4D94-ADEF-463510094BB3}" type="pres">
      <dgm:prSet presAssocID="{3AA17228-966B-44B0-B32C-447BA69C310C}" presName="hierChild5" presStyleCnt="0"/>
      <dgm:spPr/>
    </dgm:pt>
    <dgm:pt modelId="{5DBEBFFF-E664-4969-B338-F43EF6FE0E1C}" type="pres">
      <dgm:prSet presAssocID="{08119BE0-7EEC-474B-895B-BD70163544D8}" presName="Name37" presStyleLbl="parChTrans1D2" presStyleIdx="1" presStyleCnt="3"/>
      <dgm:spPr/>
      <dgm:t>
        <a:bodyPr/>
        <a:lstStyle/>
        <a:p>
          <a:endParaRPr lang="es-ES"/>
        </a:p>
      </dgm:t>
    </dgm:pt>
    <dgm:pt modelId="{E313093F-F564-4F23-BE6E-8DD15B705CF7}" type="pres">
      <dgm:prSet presAssocID="{0A3D7991-28ED-4BE6-AB96-6170FC5D486E}" presName="hierRoot2" presStyleCnt="0">
        <dgm:presLayoutVars>
          <dgm:hierBranch val="init"/>
        </dgm:presLayoutVars>
      </dgm:prSet>
      <dgm:spPr/>
    </dgm:pt>
    <dgm:pt modelId="{B373668D-A871-4A2B-8D0C-F4EED5A87B85}" type="pres">
      <dgm:prSet presAssocID="{0A3D7991-28ED-4BE6-AB96-6170FC5D486E}" presName="rootComposite" presStyleCnt="0"/>
      <dgm:spPr/>
    </dgm:pt>
    <dgm:pt modelId="{BB2D9266-5B29-4DEA-A852-E67E2D0570AB}" type="pres">
      <dgm:prSet presAssocID="{0A3D7991-28ED-4BE6-AB96-6170FC5D486E}" presName="rootText" presStyleLbl="node2" presStyleIdx="1" presStyleCnt="3" custScaleX="203671" custScaleY="238342">
        <dgm:presLayoutVars>
          <dgm:chPref val="3"/>
        </dgm:presLayoutVars>
      </dgm:prSet>
      <dgm:spPr/>
      <dgm:t>
        <a:bodyPr/>
        <a:lstStyle/>
        <a:p>
          <a:endParaRPr lang="es-ES"/>
        </a:p>
      </dgm:t>
    </dgm:pt>
    <dgm:pt modelId="{6D68270C-AB16-4778-B807-EA01773DE589}" type="pres">
      <dgm:prSet presAssocID="{0A3D7991-28ED-4BE6-AB96-6170FC5D486E}" presName="rootConnector" presStyleLbl="node2" presStyleIdx="1" presStyleCnt="3"/>
      <dgm:spPr/>
      <dgm:t>
        <a:bodyPr/>
        <a:lstStyle/>
        <a:p>
          <a:endParaRPr lang="es-ES"/>
        </a:p>
      </dgm:t>
    </dgm:pt>
    <dgm:pt modelId="{49E48103-E6D0-4E72-94F9-6A248D9AD13A}" type="pres">
      <dgm:prSet presAssocID="{0A3D7991-28ED-4BE6-AB96-6170FC5D486E}" presName="hierChild4" presStyleCnt="0"/>
      <dgm:spPr/>
    </dgm:pt>
    <dgm:pt modelId="{0CDFB12E-3627-4C4C-9BEF-95319E4793C2}" type="pres">
      <dgm:prSet presAssocID="{0A3D7991-28ED-4BE6-AB96-6170FC5D486E}" presName="hierChild5" presStyleCnt="0"/>
      <dgm:spPr/>
    </dgm:pt>
    <dgm:pt modelId="{ADC96295-9A21-4A04-80E6-8396BDAA538F}" type="pres">
      <dgm:prSet presAssocID="{ED22696F-4CBD-4F0E-B5F2-6F3721C7500C}" presName="Name37" presStyleLbl="parChTrans1D2" presStyleIdx="2" presStyleCnt="3"/>
      <dgm:spPr/>
      <dgm:t>
        <a:bodyPr/>
        <a:lstStyle/>
        <a:p>
          <a:endParaRPr lang="es-ES"/>
        </a:p>
      </dgm:t>
    </dgm:pt>
    <dgm:pt modelId="{C6B405DE-9885-4DCD-B4AA-AB83B58480E1}" type="pres">
      <dgm:prSet presAssocID="{23A1DF34-59F4-4428-AEEE-45AB2E2D738D}" presName="hierRoot2" presStyleCnt="0">
        <dgm:presLayoutVars>
          <dgm:hierBranch val="init"/>
        </dgm:presLayoutVars>
      </dgm:prSet>
      <dgm:spPr/>
    </dgm:pt>
    <dgm:pt modelId="{483BD74F-FC5B-4F4B-9CF9-661030494021}" type="pres">
      <dgm:prSet presAssocID="{23A1DF34-59F4-4428-AEEE-45AB2E2D738D}" presName="rootComposite" presStyleCnt="0"/>
      <dgm:spPr/>
    </dgm:pt>
    <dgm:pt modelId="{8954432C-96A1-4E94-88C3-E60D53BDEDEC}" type="pres">
      <dgm:prSet presAssocID="{23A1DF34-59F4-4428-AEEE-45AB2E2D738D}" presName="rootText" presStyleLbl="node2" presStyleIdx="2" presStyleCnt="3" custScaleX="191897" custScaleY="230728">
        <dgm:presLayoutVars>
          <dgm:chPref val="3"/>
        </dgm:presLayoutVars>
      </dgm:prSet>
      <dgm:spPr/>
      <dgm:t>
        <a:bodyPr/>
        <a:lstStyle/>
        <a:p>
          <a:endParaRPr lang="es-ES"/>
        </a:p>
      </dgm:t>
    </dgm:pt>
    <dgm:pt modelId="{AE19958F-F220-4F0A-AC1D-6E5243B639E2}" type="pres">
      <dgm:prSet presAssocID="{23A1DF34-59F4-4428-AEEE-45AB2E2D738D}" presName="rootConnector" presStyleLbl="node2" presStyleIdx="2" presStyleCnt="3"/>
      <dgm:spPr/>
      <dgm:t>
        <a:bodyPr/>
        <a:lstStyle/>
        <a:p>
          <a:endParaRPr lang="es-ES"/>
        </a:p>
      </dgm:t>
    </dgm:pt>
    <dgm:pt modelId="{7C5C5BC8-8B71-4B09-A59E-FC24D4FA20D8}" type="pres">
      <dgm:prSet presAssocID="{23A1DF34-59F4-4428-AEEE-45AB2E2D738D}" presName="hierChild4" presStyleCnt="0"/>
      <dgm:spPr/>
    </dgm:pt>
    <dgm:pt modelId="{4E3D72C7-54A1-4E1A-8D4B-1330FD51544E}" type="pres">
      <dgm:prSet presAssocID="{23A1DF34-59F4-4428-AEEE-45AB2E2D738D}" presName="hierChild5" presStyleCnt="0"/>
      <dgm:spPr/>
    </dgm:pt>
    <dgm:pt modelId="{B6F0C3C6-5914-48E1-AA52-7C950F952FBD}" type="pres">
      <dgm:prSet presAssocID="{9462D389-2662-41A9-8AAA-6C077446AC37}" presName="hierChild3" presStyleCnt="0"/>
      <dgm:spPr/>
    </dgm:pt>
  </dgm:ptLst>
  <dgm:cxnLst>
    <dgm:cxn modelId="{229EF176-A1C2-46FB-9293-61339EF5D448}" type="presOf" srcId="{3AA17228-966B-44B0-B32C-447BA69C310C}" destId="{86BA6006-A40C-4B35-9175-2BB117A82937}" srcOrd="0" destOrd="0" presId="urn:microsoft.com/office/officeart/2005/8/layout/orgChart1"/>
    <dgm:cxn modelId="{CF749ACC-9846-4C7B-9229-EB651E785F0E}" srcId="{E98859B5-E342-44B0-8B8D-2CE0BFEB6FCC}" destId="{9462D389-2662-41A9-8AAA-6C077446AC37}" srcOrd="0" destOrd="0" parTransId="{1E9703BD-BB64-41B2-A7AF-D6C4A821BE22}" sibTransId="{684D564F-537A-48FE-B610-6AB5D340F148}"/>
    <dgm:cxn modelId="{CFDD8678-B212-4A82-9151-E22F38EA9BB6}" type="presOf" srcId="{BC38CA3B-E84F-42AE-AF01-68795307F2DF}" destId="{D77A83C4-0C0E-4056-A129-B1A434D8E39C}" srcOrd="0" destOrd="0" presId="urn:microsoft.com/office/officeart/2005/8/layout/orgChart1"/>
    <dgm:cxn modelId="{1453912F-76B5-4276-9071-50B554AC0083}" srcId="{9462D389-2662-41A9-8AAA-6C077446AC37}" destId="{3AA17228-966B-44B0-B32C-447BA69C310C}" srcOrd="0" destOrd="0" parTransId="{BC38CA3B-E84F-42AE-AF01-68795307F2DF}" sibTransId="{AB1932B7-2432-4C8E-B56D-617FD1B001E4}"/>
    <dgm:cxn modelId="{9C4A9F69-0D5D-499F-947C-D984F9E2687E}" type="presOf" srcId="{0A3D7991-28ED-4BE6-AB96-6170FC5D486E}" destId="{BB2D9266-5B29-4DEA-A852-E67E2D0570AB}" srcOrd="0" destOrd="0" presId="urn:microsoft.com/office/officeart/2005/8/layout/orgChart1"/>
    <dgm:cxn modelId="{7B23D6C7-7E2B-4A0C-B690-F64D7C1A2631}" srcId="{9462D389-2662-41A9-8AAA-6C077446AC37}" destId="{23A1DF34-59F4-4428-AEEE-45AB2E2D738D}" srcOrd="2" destOrd="0" parTransId="{ED22696F-4CBD-4F0E-B5F2-6F3721C7500C}" sibTransId="{2BF7AAB4-980B-429E-A62B-AE47CD78D424}"/>
    <dgm:cxn modelId="{8601E248-508D-48CB-B799-4E6F04B1F245}" type="presOf" srcId="{E98859B5-E342-44B0-8B8D-2CE0BFEB6FCC}" destId="{37281945-6853-424A-93EC-F62EB47CF4F8}" srcOrd="0" destOrd="0" presId="urn:microsoft.com/office/officeart/2005/8/layout/orgChart1"/>
    <dgm:cxn modelId="{FD118F1D-827D-4DC3-B5F6-B28610C0D56B}" type="presOf" srcId="{3AA17228-966B-44B0-B32C-447BA69C310C}" destId="{4477082B-58A0-4890-A95D-D4B8F6BA68E4}" srcOrd="1" destOrd="0" presId="urn:microsoft.com/office/officeart/2005/8/layout/orgChart1"/>
    <dgm:cxn modelId="{509668C4-0F9F-4088-A761-CF780E4F2888}" type="presOf" srcId="{23A1DF34-59F4-4428-AEEE-45AB2E2D738D}" destId="{8954432C-96A1-4E94-88C3-E60D53BDEDEC}" srcOrd="0" destOrd="0" presId="urn:microsoft.com/office/officeart/2005/8/layout/orgChart1"/>
    <dgm:cxn modelId="{2D7ECB73-C662-471E-8172-5C98ACBE2648}" type="presOf" srcId="{0A3D7991-28ED-4BE6-AB96-6170FC5D486E}" destId="{6D68270C-AB16-4778-B807-EA01773DE589}" srcOrd="1" destOrd="0" presId="urn:microsoft.com/office/officeart/2005/8/layout/orgChart1"/>
    <dgm:cxn modelId="{E32ADD77-347A-4B57-8C4B-9FBBAEAD4C3F}" type="presOf" srcId="{9462D389-2662-41A9-8AAA-6C077446AC37}" destId="{D7D7E174-3D6A-4A57-B719-C463FF695B8A}" srcOrd="0" destOrd="0" presId="urn:microsoft.com/office/officeart/2005/8/layout/orgChart1"/>
    <dgm:cxn modelId="{F6345BAF-7194-46A0-9945-4A4228D05443}" type="presOf" srcId="{ED22696F-4CBD-4F0E-B5F2-6F3721C7500C}" destId="{ADC96295-9A21-4A04-80E6-8396BDAA538F}" srcOrd="0" destOrd="0" presId="urn:microsoft.com/office/officeart/2005/8/layout/orgChart1"/>
    <dgm:cxn modelId="{BBFFE2A6-CAD1-4706-B98D-A58687312E71}" type="presOf" srcId="{08119BE0-7EEC-474B-895B-BD70163544D8}" destId="{5DBEBFFF-E664-4969-B338-F43EF6FE0E1C}" srcOrd="0" destOrd="0" presId="urn:microsoft.com/office/officeart/2005/8/layout/orgChart1"/>
    <dgm:cxn modelId="{E9B7F708-6DC3-4E68-9C79-3099AEE825FF}" type="presOf" srcId="{9462D389-2662-41A9-8AAA-6C077446AC37}" destId="{78D26138-E040-4A7D-9CF1-358C56FED90F}" srcOrd="1" destOrd="0" presId="urn:microsoft.com/office/officeart/2005/8/layout/orgChart1"/>
    <dgm:cxn modelId="{71A71805-5098-4DBE-BE86-D3DBC49CFE08}" type="presOf" srcId="{23A1DF34-59F4-4428-AEEE-45AB2E2D738D}" destId="{AE19958F-F220-4F0A-AC1D-6E5243B639E2}" srcOrd="1" destOrd="0" presId="urn:microsoft.com/office/officeart/2005/8/layout/orgChart1"/>
    <dgm:cxn modelId="{AD7175D7-1BE6-4CBB-A7A6-803C310A9BFA}" srcId="{9462D389-2662-41A9-8AAA-6C077446AC37}" destId="{0A3D7991-28ED-4BE6-AB96-6170FC5D486E}" srcOrd="1" destOrd="0" parTransId="{08119BE0-7EEC-474B-895B-BD70163544D8}" sibTransId="{3696C52C-A221-45CB-A513-FAC09BBA0598}"/>
    <dgm:cxn modelId="{44784DE2-C623-41CB-96BD-0003640D2E94}" type="presParOf" srcId="{37281945-6853-424A-93EC-F62EB47CF4F8}" destId="{AC55BE24-3BFD-4161-BE13-BCC91AEB73E1}" srcOrd="0" destOrd="0" presId="urn:microsoft.com/office/officeart/2005/8/layout/orgChart1"/>
    <dgm:cxn modelId="{BC1A1E24-C20B-4B0C-A566-C45A60E59AD1}" type="presParOf" srcId="{AC55BE24-3BFD-4161-BE13-BCC91AEB73E1}" destId="{081FF714-A8F1-4A86-9FE0-2A16560149F5}" srcOrd="0" destOrd="0" presId="urn:microsoft.com/office/officeart/2005/8/layout/orgChart1"/>
    <dgm:cxn modelId="{988A1DC0-AD47-4180-A5B6-7F5F3D3DBFE9}" type="presParOf" srcId="{081FF714-A8F1-4A86-9FE0-2A16560149F5}" destId="{D7D7E174-3D6A-4A57-B719-C463FF695B8A}" srcOrd="0" destOrd="0" presId="urn:microsoft.com/office/officeart/2005/8/layout/orgChart1"/>
    <dgm:cxn modelId="{092B95D0-FDC6-4E4B-B094-14DDDECED3F3}" type="presParOf" srcId="{081FF714-A8F1-4A86-9FE0-2A16560149F5}" destId="{78D26138-E040-4A7D-9CF1-358C56FED90F}" srcOrd="1" destOrd="0" presId="urn:microsoft.com/office/officeart/2005/8/layout/orgChart1"/>
    <dgm:cxn modelId="{5F84870B-D1CE-41C2-8198-256C02DA5B44}" type="presParOf" srcId="{AC55BE24-3BFD-4161-BE13-BCC91AEB73E1}" destId="{E7274AD4-9CA4-4BA8-A293-96AE717D5747}" srcOrd="1" destOrd="0" presId="urn:microsoft.com/office/officeart/2005/8/layout/orgChart1"/>
    <dgm:cxn modelId="{5386BFFB-5477-4F9B-89D1-2BC70D67ABA7}" type="presParOf" srcId="{E7274AD4-9CA4-4BA8-A293-96AE717D5747}" destId="{D77A83C4-0C0E-4056-A129-B1A434D8E39C}" srcOrd="0" destOrd="0" presId="urn:microsoft.com/office/officeart/2005/8/layout/orgChart1"/>
    <dgm:cxn modelId="{06E3EEFE-91CE-4F5E-AD02-E4F2B92F6EE9}" type="presParOf" srcId="{E7274AD4-9CA4-4BA8-A293-96AE717D5747}" destId="{0C7CDFC8-5517-4D9E-B8BB-008B4DB226ED}" srcOrd="1" destOrd="0" presId="urn:microsoft.com/office/officeart/2005/8/layout/orgChart1"/>
    <dgm:cxn modelId="{DCB033F8-359C-434D-A3C5-34A9BDEB0E78}" type="presParOf" srcId="{0C7CDFC8-5517-4D9E-B8BB-008B4DB226ED}" destId="{2A818D9E-B916-431F-8B7A-6D46F22B37EE}" srcOrd="0" destOrd="0" presId="urn:microsoft.com/office/officeart/2005/8/layout/orgChart1"/>
    <dgm:cxn modelId="{79D64BBC-850E-4A66-A663-963FB49A9CFE}" type="presParOf" srcId="{2A818D9E-B916-431F-8B7A-6D46F22B37EE}" destId="{86BA6006-A40C-4B35-9175-2BB117A82937}" srcOrd="0" destOrd="0" presId="urn:microsoft.com/office/officeart/2005/8/layout/orgChart1"/>
    <dgm:cxn modelId="{26ACDD5E-7951-4CD8-8859-FB5AD5FF5451}" type="presParOf" srcId="{2A818D9E-B916-431F-8B7A-6D46F22B37EE}" destId="{4477082B-58A0-4890-A95D-D4B8F6BA68E4}" srcOrd="1" destOrd="0" presId="urn:microsoft.com/office/officeart/2005/8/layout/orgChart1"/>
    <dgm:cxn modelId="{7C16ABE4-57C5-4C69-9DB6-579163B2837B}" type="presParOf" srcId="{0C7CDFC8-5517-4D9E-B8BB-008B4DB226ED}" destId="{8F4771F1-AFC7-4F69-9E46-D1AC7EB878B2}" srcOrd="1" destOrd="0" presId="urn:microsoft.com/office/officeart/2005/8/layout/orgChart1"/>
    <dgm:cxn modelId="{E73DB4EC-F6B5-4505-9775-50B112EB5284}" type="presParOf" srcId="{0C7CDFC8-5517-4D9E-B8BB-008B4DB226ED}" destId="{EF045DCD-75C0-4D94-ADEF-463510094BB3}" srcOrd="2" destOrd="0" presId="urn:microsoft.com/office/officeart/2005/8/layout/orgChart1"/>
    <dgm:cxn modelId="{48DE8EA7-260D-4D07-93DD-D4016D297D82}" type="presParOf" srcId="{E7274AD4-9CA4-4BA8-A293-96AE717D5747}" destId="{5DBEBFFF-E664-4969-B338-F43EF6FE0E1C}" srcOrd="2" destOrd="0" presId="urn:microsoft.com/office/officeart/2005/8/layout/orgChart1"/>
    <dgm:cxn modelId="{426A0C84-BE7B-49D8-BBE7-B6DA6F505A74}" type="presParOf" srcId="{E7274AD4-9CA4-4BA8-A293-96AE717D5747}" destId="{E313093F-F564-4F23-BE6E-8DD15B705CF7}" srcOrd="3" destOrd="0" presId="urn:microsoft.com/office/officeart/2005/8/layout/orgChart1"/>
    <dgm:cxn modelId="{58F6CEDC-B22F-4611-9A07-7CD72CF8D235}" type="presParOf" srcId="{E313093F-F564-4F23-BE6E-8DD15B705CF7}" destId="{B373668D-A871-4A2B-8D0C-F4EED5A87B85}" srcOrd="0" destOrd="0" presId="urn:microsoft.com/office/officeart/2005/8/layout/orgChart1"/>
    <dgm:cxn modelId="{004BC5FA-FB40-4B10-B94C-374B45878AA7}" type="presParOf" srcId="{B373668D-A871-4A2B-8D0C-F4EED5A87B85}" destId="{BB2D9266-5B29-4DEA-A852-E67E2D0570AB}" srcOrd="0" destOrd="0" presId="urn:microsoft.com/office/officeart/2005/8/layout/orgChart1"/>
    <dgm:cxn modelId="{D1DE62B7-E001-4549-923E-6BD9E4060234}" type="presParOf" srcId="{B373668D-A871-4A2B-8D0C-F4EED5A87B85}" destId="{6D68270C-AB16-4778-B807-EA01773DE589}" srcOrd="1" destOrd="0" presId="urn:microsoft.com/office/officeart/2005/8/layout/orgChart1"/>
    <dgm:cxn modelId="{D990D0E3-8ED0-4D13-8D11-0C222CA27093}" type="presParOf" srcId="{E313093F-F564-4F23-BE6E-8DD15B705CF7}" destId="{49E48103-E6D0-4E72-94F9-6A248D9AD13A}" srcOrd="1" destOrd="0" presId="urn:microsoft.com/office/officeart/2005/8/layout/orgChart1"/>
    <dgm:cxn modelId="{3DEAD43C-ED27-4FA7-8B86-C9D01521A7BD}" type="presParOf" srcId="{E313093F-F564-4F23-BE6E-8DD15B705CF7}" destId="{0CDFB12E-3627-4C4C-9BEF-95319E4793C2}" srcOrd="2" destOrd="0" presId="urn:microsoft.com/office/officeart/2005/8/layout/orgChart1"/>
    <dgm:cxn modelId="{33168043-CAA8-41D9-A487-640F7C4A8411}" type="presParOf" srcId="{E7274AD4-9CA4-4BA8-A293-96AE717D5747}" destId="{ADC96295-9A21-4A04-80E6-8396BDAA538F}" srcOrd="4" destOrd="0" presId="urn:microsoft.com/office/officeart/2005/8/layout/orgChart1"/>
    <dgm:cxn modelId="{4635F65F-E4D7-43D7-98F6-D896E64352F8}" type="presParOf" srcId="{E7274AD4-9CA4-4BA8-A293-96AE717D5747}" destId="{C6B405DE-9885-4DCD-B4AA-AB83B58480E1}" srcOrd="5" destOrd="0" presId="urn:microsoft.com/office/officeart/2005/8/layout/orgChart1"/>
    <dgm:cxn modelId="{34F1C1D7-03C1-449F-A31B-4BF239F4556E}" type="presParOf" srcId="{C6B405DE-9885-4DCD-B4AA-AB83B58480E1}" destId="{483BD74F-FC5B-4F4B-9CF9-661030494021}" srcOrd="0" destOrd="0" presId="urn:microsoft.com/office/officeart/2005/8/layout/orgChart1"/>
    <dgm:cxn modelId="{B4598839-E9C1-4FA1-87C5-0587EC92EA72}" type="presParOf" srcId="{483BD74F-FC5B-4F4B-9CF9-661030494021}" destId="{8954432C-96A1-4E94-88C3-E60D53BDEDEC}" srcOrd="0" destOrd="0" presId="urn:microsoft.com/office/officeart/2005/8/layout/orgChart1"/>
    <dgm:cxn modelId="{729D38EF-4950-4253-94FC-7B3176D820F0}" type="presParOf" srcId="{483BD74F-FC5B-4F4B-9CF9-661030494021}" destId="{AE19958F-F220-4F0A-AC1D-6E5243B639E2}" srcOrd="1" destOrd="0" presId="urn:microsoft.com/office/officeart/2005/8/layout/orgChart1"/>
    <dgm:cxn modelId="{E37565D9-E383-49DA-93E8-422BC2355C01}" type="presParOf" srcId="{C6B405DE-9885-4DCD-B4AA-AB83B58480E1}" destId="{7C5C5BC8-8B71-4B09-A59E-FC24D4FA20D8}" srcOrd="1" destOrd="0" presId="urn:microsoft.com/office/officeart/2005/8/layout/orgChart1"/>
    <dgm:cxn modelId="{093BE6C6-A420-4CEE-9503-EFB6629EC93C}" type="presParOf" srcId="{C6B405DE-9885-4DCD-B4AA-AB83B58480E1}" destId="{4E3D72C7-54A1-4E1A-8D4B-1330FD51544E}" srcOrd="2" destOrd="0" presId="urn:microsoft.com/office/officeart/2005/8/layout/orgChart1"/>
    <dgm:cxn modelId="{C910620E-EEF2-49CB-8E0B-298D71756510}" type="presParOf" srcId="{AC55BE24-3BFD-4161-BE13-BCC91AEB73E1}" destId="{B6F0C3C6-5914-48E1-AA52-7C950F952FB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859B5-E342-44B0-8B8D-2CE0BFEB6FCC}"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es-ES"/>
        </a:p>
      </dgm:t>
    </dgm:pt>
    <dgm:pt modelId="{24AD8B55-A504-48EF-8EA3-9A2988E7569D}" type="pres">
      <dgm:prSet presAssocID="{E98859B5-E342-44B0-8B8D-2CE0BFEB6FCC}" presName="composite" presStyleCnt="0">
        <dgm:presLayoutVars>
          <dgm:chMax val="1"/>
          <dgm:dir/>
          <dgm:resizeHandles val="exact"/>
        </dgm:presLayoutVars>
      </dgm:prSet>
      <dgm:spPr/>
      <dgm:t>
        <a:bodyPr/>
        <a:lstStyle/>
        <a:p>
          <a:endParaRPr lang="es-ES"/>
        </a:p>
      </dgm:t>
    </dgm:pt>
  </dgm:ptLst>
  <dgm:cxnLst>
    <dgm:cxn modelId="{07760E4E-66B3-471F-BA2A-F83EE9E64CB6}" type="presOf" srcId="{E98859B5-E342-44B0-8B8D-2CE0BFEB6FCC}" destId="{24AD8B55-A504-48EF-8EA3-9A2988E7569D}" srcOrd="0"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A4646E-FB2A-422E-BC66-273D8D5492F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6261AEDC-52D9-43DC-B7CC-5764DE4D2A1E}">
      <dgm:prSet phldrT="[Texto]"/>
      <dgm:spPr>
        <a:solidFill>
          <a:schemeClr val="accent2"/>
        </a:solidFill>
        <a:ln>
          <a:solidFill>
            <a:srgbClr val="C00000"/>
          </a:solidFill>
        </a:ln>
      </dgm:spPr>
      <dgm:t>
        <a:bodyPr/>
        <a:lstStyle/>
        <a:p>
          <a:pPr algn="ctr"/>
          <a:r>
            <a:rPr lang="es-MX" dirty="0" smtClean="0"/>
            <a:t>Training </a:t>
          </a:r>
          <a:r>
            <a:rPr lang="es-MX" dirty="0" err="1" smtClean="0"/>
            <a:t>Programs</a:t>
          </a:r>
          <a:endParaRPr lang="es-ES" dirty="0"/>
        </a:p>
      </dgm:t>
    </dgm:pt>
    <dgm:pt modelId="{5AF1CF57-1C0F-4DCD-AB12-54EBD93D1B3E}" type="parTrans" cxnId="{A7A4C311-26E4-4BC9-A2F0-FE263CE6D05E}">
      <dgm:prSet/>
      <dgm:spPr/>
      <dgm:t>
        <a:bodyPr/>
        <a:lstStyle/>
        <a:p>
          <a:pPr algn="ctr"/>
          <a:endParaRPr lang="es-ES"/>
        </a:p>
      </dgm:t>
    </dgm:pt>
    <dgm:pt modelId="{5EAC2E56-44E4-4974-9E9C-4B13AA37F740}" type="sibTrans" cxnId="{A7A4C311-26E4-4BC9-A2F0-FE263CE6D05E}">
      <dgm:prSet/>
      <dgm:spPr/>
      <dgm:t>
        <a:bodyPr/>
        <a:lstStyle/>
        <a:p>
          <a:pPr algn="ctr"/>
          <a:endParaRPr lang="es-ES"/>
        </a:p>
      </dgm:t>
    </dgm:pt>
    <dgm:pt modelId="{E2A16BF4-580E-405F-8144-98E5FCE52B87}">
      <dgm:prSet phldrT="[Texto]" custT="1"/>
      <dgm:spPr>
        <a:solidFill>
          <a:schemeClr val="bg1">
            <a:lumMod val="85000"/>
          </a:schemeClr>
        </a:solidFill>
      </dgm:spPr>
      <dgm:t>
        <a:bodyPr/>
        <a:lstStyle/>
        <a:p>
          <a:pPr algn="ctr"/>
          <a:r>
            <a:rPr lang="es-ES" sz="1500" kern="1200" dirty="0" err="1" smtClean="0">
              <a:solidFill>
                <a:srgbClr val="0B074F"/>
              </a:solidFill>
              <a:latin typeface="Arial Narrow" panose="020B0606020202030204" pitchFamily="34" charset="0"/>
              <a:ea typeface="+mn-ea"/>
              <a:cs typeface="+mn-cs"/>
            </a:rPr>
            <a:t>Requirement</a:t>
          </a:r>
          <a:r>
            <a:rPr lang="es-ES" sz="1500" kern="1200" dirty="0" smtClean="0">
              <a:solidFill>
                <a:srgbClr val="0B074F"/>
              </a:solidFill>
              <a:latin typeface="Arial Narrow" panose="020B0606020202030204" pitchFamily="34" charset="0"/>
              <a:ea typeface="+mn-ea"/>
              <a:cs typeface="+mn-cs"/>
            </a:rPr>
            <a:t> </a:t>
          </a:r>
          <a:r>
            <a:rPr lang="es-ES" sz="1500" kern="1200" dirty="0" err="1" smtClean="0">
              <a:solidFill>
                <a:srgbClr val="0B074F"/>
              </a:solidFill>
              <a:latin typeface="Arial Narrow" panose="020B0606020202030204" pitchFamily="34" charset="0"/>
              <a:ea typeface="+mn-ea"/>
              <a:cs typeface="+mn-cs"/>
            </a:rPr>
            <a:t>to</a:t>
          </a:r>
          <a:r>
            <a:rPr lang="es-ES" sz="1500" kern="1200" dirty="0" smtClean="0">
              <a:solidFill>
                <a:srgbClr val="0B074F"/>
              </a:solidFill>
              <a:latin typeface="Arial Narrow" panose="020B0606020202030204" pitchFamily="34" charset="0"/>
              <a:ea typeface="+mn-ea"/>
              <a:cs typeface="+mn-cs"/>
            </a:rPr>
            <a:t> </a:t>
          </a:r>
          <a:r>
            <a:rPr lang="es-ES" sz="1500" kern="1200" dirty="0" err="1" smtClean="0">
              <a:solidFill>
                <a:srgbClr val="0B074F"/>
              </a:solidFill>
              <a:latin typeface="Arial Narrow" panose="020B0606020202030204" pitchFamily="34" charset="0"/>
              <a:ea typeface="+mn-ea"/>
              <a:cs typeface="+mn-cs"/>
            </a:rPr>
            <a:t>obtain</a:t>
          </a:r>
          <a:r>
            <a:rPr lang="es-ES" sz="1500" kern="1200" dirty="0" smtClean="0">
              <a:solidFill>
                <a:srgbClr val="0B074F"/>
              </a:solidFill>
              <a:latin typeface="Arial Narrow" panose="020B0606020202030204" pitchFamily="34" charset="0"/>
              <a:ea typeface="+mn-ea"/>
              <a:cs typeface="+mn-cs"/>
            </a:rPr>
            <a:t> </a:t>
          </a:r>
          <a:r>
            <a:rPr lang="es-ES" sz="1500" i="1" kern="1200" dirty="0" smtClean="0">
              <a:solidFill>
                <a:srgbClr val="0B074F"/>
              </a:solidFill>
              <a:latin typeface="Arial Narrow" panose="020B0606020202030204" pitchFamily="34" charset="0"/>
              <a:ea typeface="+mn-ea"/>
              <a:cs typeface="+mn-cs"/>
            </a:rPr>
            <a:t>Licencia Federal de Conductor</a:t>
          </a:r>
          <a:endParaRPr lang="es-ES" sz="1500" i="1" kern="1200" dirty="0">
            <a:solidFill>
              <a:srgbClr val="0B074F"/>
            </a:solidFill>
            <a:latin typeface="Arial Narrow" panose="020B0606020202030204" pitchFamily="34" charset="0"/>
            <a:ea typeface="+mn-ea"/>
            <a:cs typeface="+mn-cs"/>
          </a:endParaRPr>
        </a:p>
      </dgm:t>
    </dgm:pt>
    <dgm:pt modelId="{072AF9E6-6F06-45F6-8954-8B356059F3C2}" type="parTrans" cxnId="{6DD66EA9-8415-4B36-84C1-11D283FC33B0}">
      <dgm:prSet/>
      <dgm:spPr/>
      <dgm:t>
        <a:bodyPr/>
        <a:lstStyle/>
        <a:p>
          <a:pPr algn="ctr"/>
          <a:endParaRPr lang="es-ES"/>
        </a:p>
      </dgm:t>
    </dgm:pt>
    <dgm:pt modelId="{AE23EAD0-276F-4417-A196-581BADDF5344}" type="sibTrans" cxnId="{6DD66EA9-8415-4B36-84C1-11D283FC33B0}">
      <dgm:prSet/>
      <dgm:spPr/>
      <dgm:t>
        <a:bodyPr/>
        <a:lstStyle/>
        <a:p>
          <a:pPr algn="ctr"/>
          <a:endParaRPr lang="es-ES"/>
        </a:p>
      </dgm:t>
    </dgm:pt>
    <dgm:pt modelId="{A24403F4-72CE-4E2A-B2F0-2392F1EA48B1}">
      <dgm:prSet phldrT="[Texto]" custT="1"/>
      <dgm:spPr>
        <a:solidFill>
          <a:schemeClr val="bg1">
            <a:lumMod val="85000"/>
          </a:schemeClr>
        </a:solidFill>
      </dgm:spPr>
      <dgm:t>
        <a:bodyPr/>
        <a:lstStyle/>
        <a:p>
          <a:pPr algn="ctr"/>
          <a:r>
            <a:rPr lang="en-US" altLang="es-ES" sz="1500" kern="1200" dirty="0" smtClean="0">
              <a:solidFill>
                <a:srgbClr val="0B074F"/>
              </a:solidFill>
              <a:latin typeface="Arial Narrow" panose="020B0606020202030204" pitchFamily="34" charset="0"/>
              <a:ea typeface="+mn-ea"/>
              <a:cs typeface="+mn-cs"/>
            </a:rPr>
            <a:t>Support labor competition, develop professional driver</a:t>
          </a:r>
          <a:endParaRPr lang="es-ES" sz="1500" kern="1200" dirty="0">
            <a:solidFill>
              <a:srgbClr val="0B074F"/>
            </a:solidFill>
            <a:latin typeface="Arial Narrow" panose="020B0606020202030204" pitchFamily="34" charset="0"/>
            <a:ea typeface="+mn-ea"/>
            <a:cs typeface="+mn-cs"/>
          </a:endParaRPr>
        </a:p>
      </dgm:t>
    </dgm:pt>
    <dgm:pt modelId="{951418CF-F131-4C2B-A7C6-C7542AF68CA4}" type="parTrans" cxnId="{B5FA3862-B419-4613-BE85-913C751DF49C}">
      <dgm:prSet/>
      <dgm:spPr/>
      <dgm:t>
        <a:bodyPr/>
        <a:lstStyle/>
        <a:p>
          <a:pPr algn="ctr"/>
          <a:endParaRPr lang="es-ES"/>
        </a:p>
      </dgm:t>
    </dgm:pt>
    <dgm:pt modelId="{AAB97407-286B-4559-802B-565BC8531126}" type="sibTrans" cxnId="{B5FA3862-B419-4613-BE85-913C751DF49C}">
      <dgm:prSet/>
      <dgm:spPr/>
      <dgm:t>
        <a:bodyPr/>
        <a:lstStyle/>
        <a:p>
          <a:pPr algn="ctr"/>
          <a:endParaRPr lang="es-ES"/>
        </a:p>
      </dgm:t>
    </dgm:pt>
    <dgm:pt modelId="{3E78616F-3DE6-4946-A850-AE12C1794755}">
      <dgm:prSet phldrT="[Texto]" custT="1"/>
      <dgm:spPr>
        <a:solidFill>
          <a:schemeClr val="bg1">
            <a:lumMod val="85000"/>
          </a:schemeClr>
        </a:solidFill>
      </dgm:spPr>
      <dgm:t>
        <a:bodyPr/>
        <a:lstStyle/>
        <a:p>
          <a:pPr algn="ctr"/>
          <a:r>
            <a:rPr lang="en-US" altLang="es-ES" sz="1500" kern="1200" dirty="0" smtClean="0">
              <a:solidFill>
                <a:srgbClr val="0B074F"/>
              </a:solidFill>
              <a:latin typeface="Arial Narrow" panose="020B0606020202030204" pitchFamily="34" charset="0"/>
              <a:ea typeface="+mn-ea"/>
              <a:cs typeface="+mn-cs"/>
            </a:rPr>
            <a:t>Promote topics to develop skills and driver education drivers</a:t>
          </a:r>
          <a:endParaRPr lang="es-ES" sz="1500" kern="1200" dirty="0">
            <a:solidFill>
              <a:srgbClr val="0B074F"/>
            </a:solidFill>
            <a:latin typeface="Arial Narrow" panose="020B0606020202030204" pitchFamily="34" charset="0"/>
            <a:ea typeface="+mn-ea"/>
            <a:cs typeface="+mn-cs"/>
          </a:endParaRPr>
        </a:p>
      </dgm:t>
    </dgm:pt>
    <dgm:pt modelId="{072915DF-3282-4D2A-9D91-E92469E5E989}" type="parTrans" cxnId="{107FC092-CC78-4F9F-BEF5-2ACFEDA0D81A}">
      <dgm:prSet/>
      <dgm:spPr/>
      <dgm:t>
        <a:bodyPr/>
        <a:lstStyle/>
        <a:p>
          <a:pPr algn="ctr"/>
          <a:endParaRPr lang="es-ES"/>
        </a:p>
      </dgm:t>
    </dgm:pt>
    <dgm:pt modelId="{97E38EBA-1C72-4581-9B7D-FD456E69F9D7}" type="sibTrans" cxnId="{107FC092-CC78-4F9F-BEF5-2ACFEDA0D81A}">
      <dgm:prSet/>
      <dgm:spPr/>
      <dgm:t>
        <a:bodyPr/>
        <a:lstStyle/>
        <a:p>
          <a:pPr algn="ctr"/>
          <a:endParaRPr lang="es-ES"/>
        </a:p>
      </dgm:t>
    </dgm:pt>
    <dgm:pt modelId="{60663EDD-2DDA-4640-8C85-DD26868BDF10}">
      <dgm:prSet phldrT="[Texto]" custT="1"/>
      <dgm:spPr>
        <a:solidFill>
          <a:schemeClr val="bg1">
            <a:lumMod val="85000"/>
          </a:schemeClr>
        </a:solidFill>
      </dgm:spPr>
      <dgm:t>
        <a:bodyPr/>
        <a:lstStyle/>
        <a:p>
          <a:pPr algn="ctr"/>
          <a:r>
            <a:rPr lang="en-US" altLang="es-ES" sz="1500" kern="1200" dirty="0" smtClean="0">
              <a:solidFill>
                <a:srgbClr val="0B074F"/>
              </a:solidFill>
              <a:latin typeface="Arial Narrow" panose="020B0606020202030204" pitchFamily="34" charset="0"/>
              <a:ea typeface="+mn-ea"/>
              <a:cs typeface="+mn-cs"/>
            </a:rPr>
            <a:t>Establish a homogeneous model of teaching - learning</a:t>
          </a:r>
          <a:endParaRPr lang="es-ES" sz="1500" kern="1200" dirty="0">
            <a:solidFill>
              <a:srgbClr val="0B074F"/>
            </a:solidFill>
            <a:latin typeface="Arial Narrow" panose="020B0606020202030204" pitchFamily="34" charset="0"/>
            <a:ea typeface="+mn-ea"/>
            <a:cs typeface="+mn-cs"/>
          </a:endParaRPr>
        </a:p>
      </dgm:t>
    </dgm:pt>
    <dgm:pt modelId="{D7AC7D67-18B0-47D7-95C9-18E106733F2B}" type="parTrans" cxnId="{B6577B0A-BE47-4529-88EA-6324042255AF}">
      <dgm:prSet/>
      <dgm:spPr/>
      <dgm:t>
        <a:bodyPr/>
        <a:lstStyle/>
        <a:p>
          <a:pPr algn="ctr"/>
          <a:endParaRPr lang="es-ES"/>
        </a:p>
      </dgm:t>
    </dgm:pt>
    <dgm:pt modelId="{9193C6FF-A21A-44D2-A049-39C552D9A95B}" type="sibTrans" cxnId="{B6577B0A-BE47-4529-88EA-6324042255AF}">
      <dgm:prSet/>
      <dgm:spPr/>
      <dgm:t>
        <a:bodyPr/>
        <a:lstStyle/>
        <a:p>
          <a:pPr algn="ctr"/>
          <a:endParaRPr lang="es-ES"/>
        </a:p>
      </dgm:t>
    </dgm:pt>
    <dgm:pt modelId="{1B5B90E8-D56E-4C82-A7DC-245BFEB80F89}" type="pres">
      <dgm:prSet presAssocID="{C6A4646E-FB2A-422E-BC66-273D8D5492FD}" presName="Name0" presStyleCnt="0">
        <dgm:presLayoutVars>
          <dgm:chPref val="1"/>
          <dgm:dir/>
          <dgm:animOne val="branch"/>
          <dgm:animLvl val="lvl"/>
          <dgm:resizeHandles val="exact"/>
        </dgm:presLayoutVars>
      </dgm:prSet>
      <dgm:spPr/>
      <dgm:t>
        <a:bodyPr/>
        <a:lstStyle/>
        <a:p>
          <a:endParaRPr lang="es-ES"/>
        </a:p>
      </dgm:t>
    </dgm:pt>
    <dgm:pt modelId="{035E286D-1A79-43A2-B80B-633CB116BBA3}" type="pres">
      <dgm:prSet presAssocID="{6261AEDC-52D9-43DC-B7CC-5764DE4D2A1E}" presName="root1" presStyleCnt="0"/>
      <dgm:spPr/>
    </dgm:pt>
    <dgm:pt modelId="{8CBE942E-333D-438E-8D51-E1360ACCF6CA}" type="pres">
      <dgm:prSet presAssocID="{6261AEDC-52D9-43DC-B7CC-5764DE4D2A1E}" presName="LevelOneTextNode" presStyleLbl="node0" presStyleIdx="0" presStyleCnt="1">
        <dgm:presLayoutVars>
          <dgm:chPref val="3"/>
        </dgm:presLayoutVars>
      </dgm:prSet>
      <dgm:spPr/>
      <dgm:t>
        <a:bodyPr/>
        <a:lstStyle/>
        <a:p>
          <a:endParaRPr lang="es-ES"/>
        </a:p>
      </dgm:t>
    </dgm:pt>
    <dgm:pt modelId="{2B71B535-6A27-4267-B3AE-053FD2BC5ADE}" type="pres">
      <dgm:prSet presAssocID="{6261AEDC-52D9-43DC-B7CC-5764DE4D2A1E}" presName="level2hierChild" presStyleCnt="0"/>
      <dgm:spPr/>
    </dgm:pt>
    <dgm:pt modelId="{903A0800-444D-4D5B-884D-36A8E1BFB610}" type="pres">
      <dgm:prSet presAssocID="{072AF9E6-6F06-45F6-8954-8B356059F3C2}" presName="conn2-1" presStyleLbl="parChTrans1D2" presStyleIdx="0" presStyleCnt="4"/>
      <dgm:spPr/>
      <dgm:t>
        <a:bodyPr/>
        <a:lstStyle/>
        <a:p>
          <a:endParaRPr lang="es-ES"/>
        </a:p>
      </dgm:t>
    </dgm:pt>
    <dgm:pt modelId="{386E8C51-C927-4F91-B1FA-AF3D1235BAB6}" type="pres">
      <dgm:prSet presAssocID="{072AF9E6-6F06-45F6-8954-8B356059F3C2}" presName="connTx" presStyleLbl="parChTrans1D2" presStyleIdx="0" presStyleCnt="4"/>
      <dgm:spPr/>
      <dgm:t>
        <a:bodyPr/>
        <a:lstStyle/>
        <a:p>
          <a:endParaRPr lang="es-ES"/>
        </a:p>
      </dgm:t>
    </dgm:pt>
    <dgm:pt modelId="{7C2CF48B-C26E-4B9D-832C-20875542180C}" type="pres">
      <dgm:prSet presAssocID="{E2A16BF4-580E-405F-8144-98E5FCE52B87}" presName="root2" presStyleCnt="0"/>
      <dgm:spPr/>
    </dgm:pt>
    <dgm:pt modelId="{7FA3B3FE-27EA-4C37-9094-F10981E5DFD9}" type="pres">
      <dgm:prSet presAssocID="{E2A16BF4-580E-405F-8144-98E5FCE52B87}" presName="LevelTwoTextNode" presStyleLbl="node2" presStyleIdx="0" presStyleCnt="4" custScaleX="269695">
        <dgm:presLayoutVars>
          <dgm:chPref val="3"/>
        </dgm:presLayoutVars>
      </dgm:prSet>
      <dgm:spPr/>
      <dgm:t>
        <a:bodyPr/>
        <a:lstStyle/>
        <a:p>
          <a:endParaRPr lang="es-ES"/>
        </a:p>
      </dgm:t>
    </dgm:pt>
    <dgm:pt modelId="{A28F7480-4707-4C46-9E29-5136BA2E1139}" type="pres">
      <dgm:prSet presAssocID="{E2A16BF4-580E-405F-8144-98E5FCE52B87}" presName="level3hierChild" presStyleCnt="0"/>
      <dgm:spPr/>
    </dgm:pt>
    <dgm:pt modelId="{08211AB0-E949-4C49-8198-1766C2FCAF2E}" type="pres">
      <dgm:prSet presAssocID="{951418CF-F131-4C2B-A7C6-C7542AF68CA4}" presName="conn2-1" presStyleLbl="parChTrans1D2" presStyleIdx="1" presStyleCnt="4"/>
      <dgm:spPr/>
      <dgm:t>
        <a:bodyPr/>
        <a:lstStyle/>
        <a:p>
          <a:endParaRPr lang="es-ES"/>
        </a:p>
      </dgm:t>
    </dgm:pt>
    <dgm:pt modelId="{6CE09454-DC4F-4566-A0A2-F6FD685A568B}" type="pres">
      <dgm:prSet presAssocID="{951418CF-F131-4C2B-A7C6-C7542AF68CA4}" presName="connTx" presStyleLbl="parChTrans1D2" presStyleIdx="1" presStyleCnt="4"/>
      <dgm:spPr/>
      <dgm:t>
        <a:bodyPr/>
        <a:lstStyle/>
        <a:p>
          <a:endParaRPr lang="es-ES"/>
        </a:p>
      </dgm:t>
    </dgm:pt>
    <dgm:pt modelId="{7219A21A-F518-4235-86D6-AC35CF424ADA}" type="pres">
      <dgm:prSet presAssocID="{A24403F4-72CE-4E2A-B2F0-2392F1EA48B1}" presName="root2" presStyleCnt="0"/>
      <dgm:spPr/>
    </dgm:pt>
    <dgm:pt modelId="{9F9D8C2C-F331-4191-98BF-AA9DF3E291AD}" type="pres">
      <dgm:prSet presAssocID="{A24403F4-72CE-4E2A-B2F0-2392F1EA48B1}" presName="LevelTwoTextNode" presStyleLbl="node2" presStyleIdx="1" presStyleCnt="4" custScaleX="269695">
        <dgm:presLayoutVars>
          <dgm:chPref val="3"/>
        </dgm:presLayoutVars>
      </dgm:prSet>
      <dgm:spPr/>
      <dgm:t>
        <a:bodyPr/>
        <a:lstStyle/>
        <a:p>
          <a:endParaRPr lang="es-ES"/>
        </a:p>
      </dgm:t>
    </dgm:pt>
    <dgm:pt modelId="{0675F3C1-4ACF-4EE2-AB43-D69F8FA7580D}" type="pres">
      <dgm:prSet presAssocID="{A24403F4-72CE-4E2A-B2F0-2392F1EA48B1}" presName="level3hierChild" presStyleCnt="0"/>
      <dgm:spPr/>
    </dgm:pt>
    <dgm:pt modelId="{70C371B8-AD46-41D6-9DE1-EA5EA6D352E4}" type="pres">
      <dgm:prSet presAssocID="{072915DF-3282-4D2A-9D91-E92469E5E989}" presName="conn2-1" presStyleLbl="parChTrans1D2" presStyleIdx="2" presStyleCnt="4"/>
      <dgm:spPr/>
      <dgm:t>
        <a:bodyPr/>
        <a:lstStyle/>
        <a:p>
          <a:endParaRPr lang="es-ES"/>
        </a:p>
      </dgm:t>
    </dgm:pt>
    <dgm:pt modelId="{90A49D15-7623-4A86-A6F1-0164170918D0}" type="pres">
      <dgm:prSet presAssocID="{072915DF-3282-4D2A-9D91-E92469E5E989}" presName="connTx" presStyleLbl="parChTrans1D2" presStyleIdx="2" presStyleCnt="4"/>
      <dgm:spPr/>
      <dgm:t>
        <a:bodyPr/>
        <a:lstStyle/>
        <a:p>
          <a:endParaRPr lang="es-ES"/>
        </a:p>
      </dgm:t>
    </dgm:pt>
    <dgm:pt modelId="{7221306D-022D-4591-AAAB-E0C2D32A1FF8}" type="pres">
      <dgm:prSet presAssocID="{3E78616F-3DE6-4946-A850-AE12C1794755}" presName="root2" presStyleCnt="0"/>
      <dgm:spPr/>
    </dgm:pt>
    <dgm:pt modelId="{48B90BF3-EDA6-468D-8F56-914EAEB6F791}" type="pres">
      <dgm:prSet presAssocID="{3E78616F-3DE6-4946-A850-AE12C1794755}" presName="LevelTwoTextNode" presStyleLbl="node2" presStyleIdx="2" presStyleCnt="4" custScaleX="269695">
        <dgm:presLayoutVars>
          <dgm:chPref val="3"/>
        </dgm:presLayoutVars>
      </dgm:prSet>
      <dgm:spPr/>
      <dgm:t>
        <a:bodyPr/>
        <a:lstStyle/>
        <a:p>
          <a:endParaRPr lang="es-ES"/>
        </a:p>
      </dgm:t>
    </dgm:pt>
    <dgm:pt modelId="{6771EDAA-2576-4B89-B418-99FA5A5AD4D4}" type="pres">
      <dgm:prSet presAssocID="{3E78616F-3DE6-4946-A850-AE12C1794755}" presName="level3hierChild" presStyleCnt="0"/>
      <dgm:spPr/>
    </dgm:pt>
    <dgm:pt modelId="{68441E94-60C9-4F3E-9FA4-4AF0E60A82A7}" type="pres">
      <dgm:prSet presAssocID="{D7AC7D67-18B0-47D7-95C9-18E106733F2B}" presName="conn2-1" presStyleLbl="parChTrans1D2" presStyleIdx="3" presStyleCnt="4"/>
      <dgm:spPr/>
      <dgm:t>
        <a:bodyPr/>
        <a:lstStyle/>
        <a:p>
          <a:endParaRPr lang="es-ES"/>
        </a:p>
      </dgm:t>
    </dgm:pt>
    <dgm:pt modelId="{2C7926C0-39B6-4BE7-BAD4-0123554A0DE8}" type="pres">
      <dgm:prSet presAssocID="{D7AC7D67-18B0-47D7-95C9-18E106733F2B}" presName="connTx" presStyleLbl="parChTrans1D2" presStyleIdx="3" presStyleCnt="4"/>
      <dgm:spPr/>
      <dgm:t>
        <a:bodyPr/>
        <a:lstStyle/>
        <a:p>
          <a:endParaRPr lang="es-ES"/>
        </a:p>
      </dgm:t>
    </dgm:pt>
    <dgm:pt modelId="{F499739C-D35C-4705-9304-852644C49FEF}" type="pres">
      <dgm:prSet presAssocID="{60663EDD-2DDA-4640-8C85-DD26868BDF10}" presName="root2" presStyleCnt="0"/>
      <dgm:spPr/>
    </dgm:pt>
    <dgm:pt modelId="{DA6F10B6-D061-409C-84B8-A016A5BEB800}" type="pres">
      <dgm:prSet presAssocID="{60663EDD-2DDA-4640-8C85-DD26868BDF10}" presName="LevelTwoTextNode" presStyleLbl="node2" presStyleIdx="3" presStyleCnt="4" custScaleX="269695" custScaleY="116885">
        <dgm:presLayoutVars>
          <dgm:chPref val="3"/>
        </dgm:presLayoutVars>
      </dgm:prSet>
      <dgm:spPr/>
      <dgm:t>
        <a:bodyPr/>
        <a:lstStyle/>
        <a:p>
          <a:endParaRPr lang="es-ES"/>
        </a:p>
      </dgm:t>
    </dgm:pt>
    <dgm:pt modelId="{C40B5DE6-5C56-4755-BBE1-A465AA4EAD71}" type="pres">
      <dgm:prSet presAssocID="{60663EDD-2DDA-4640-8C85-DD26868BDF10}" presName="level3hierChild" presStyleCnt="0"/>
      <dgm:spPr/>
    </dgm:pt>
  </dgm:ptLst>
  <dgm:cxnLst>
    <dgm:cxn modelId="{784DB1C2-30F3-48F3-887B-30420B90512A}" type="presOf" srcId="{D7AC7D67-18B0-47D7-95C9-18E106733F2B}" destId="{2C7926C0-39B6-4BE7-BAD4-0123554A0DE8}" srcOrd="1" destOrd="0" presId="urn:microsoft.com/office/officeart/2008/layout/HorizontalMultiLevelHierarchy"/>
    <dgm:cxn modelId="{CAFD0C75-296A-4A5D-A88F-C4CDD63E7566}" type="presOf" srcId="{C6A4646E-FB2A-422E-BC66-273D8D5492FD}" destId="{1B5B90E8-D56E-4C82-A7DC-245BFEB80F89}" srcOrd="0" destOrd="0" presId="urn:microsoft.com/office/officeart/2008/layout/HorizontalMultiLevelHierarchy"/>
    <dgm:cxn modelId="{D1C254D4-860B-487D-81EA-273F0C4790F8}" type="presOf" srcId="{951418CF-F131-4C2B-A7C6-C7542AF68CA4}" destId="{6CE09454-DC4F-4566-A0A2-F6FD685A568B}" srcOrd="1" destOrd="0" presId="urn:microsoft.com/office/officeart/2008/layout/HorizontalMultiLevelHierarchy"/>
    <dgm:cxn modelId="{B5FA3862-B419-4613-BE85-913C751DF49C}" srcId="{6261AEDC-52D9-43DC-B7CC-5764DE4D2A1E}" destId="{A24403F4-72CE-4E2A-B2F0-2392F1EA48B1}" srcOrd="1" destOrd="0" parTransId="{951418CF-F131-4C2B-A7C6-C7542AF68CA4}" sibTransId="{AAB97407-286B-4559-802B-565BC8531126}"/>
    <dgm:cxn modelId="{107FC092-CC78-4F9F-BEF5-2ACFEDA0D81A}" srcId="{6261AEDC-52D9-43DC-B7CC-5764DE4D2A1E}" destId="{3E78616F-3DE6-4946-A850-AE12C1794755}" srcOrd="2" destOrd="0" parTransId="{072915DF-3282-4D2A-9D91-E92469E5E989}" sibTransId="{97E38EBA-1C72-4581-9B7D-FD456E69F9D7}"/>
    <dgm:cxn modelId="{09F3CCA7-A608-4659-9C49-5751FEE44050}" type="presOf" srcId="{951418CF-F131-4C2B-A7C6-C7542AF68CA4}" destId="{08211AB0-E949-4C49-8198-1766C2FCAF2E}" srcOrd="0" destOrd="0" presId="urn:microsoft.com/office/officeart/2008/layout/HorizontalMultiLevelHierarchy"/>
    <dgm:cxn modelId="{F24AB47C-DE7B-4CA0-B56A-C4A5B8613686}" type="presOf" srcId="{60663EDD-2DDA-4640-8C85-DD26868BDF10}" destId="{DA6F10B6-D061-409C-84B8-A016A5BEB800}" srcOrd="0" destOrd="0" presId="urn:microsoft.com/office/officeart/2008/layout/HorizontalMultiLevelHierarchy"/>
    <dgm:cxn modelId="{80C90623-71FD-4961-83F2-B4C23A5CFCBA}" type="presOf" srcId="{6261AEDC-52D9-43DC-B7CC-5764DE4D2A1E}" destId="{8CBE942E-333D-438E-8D51-E1360ACCF6CA}" srcOrd="0" destOrd="0" presId="urn:microsoft.com/office/officeart/2008/layout/HorizontalMultiLevelHierarchy"/>
    <dgm:cxn modelId="{6DD66EA9-8415-4B36-84C1-11D283FC33B0}" srcId="{6261AEDC-52D9-43DC-B7CC-5764DE4D2A1E}" destId="{E2A16BF4-580E-405F-8144-98E5FCE52B87}" srcOrd="0" destOrd="0" parTransId="{072AF9E6-6F06-45F6-8954-8B356059F3C2}" sibTransId="{AE23EAD0-276F-4417-A196-581BADDF5344}"/>
    <dgm:cxn modelId="{3A068902-231C-4051-9CAC-561B3645D9AD}" type="presOf" srcId="{A24403F4-72CE-4E2A-B2F0-2392F1EA48B1}" destId="{9F9D8C2C-F331-4191-98BF-AA9DF3E291AD}" srcOrd="0" destOrd="0" presId="urn:microsoft.com/office/officeart/2008/layout/HorizontalMultiLevelHierarchy"/>
    <dgm:cxn modelId="{A7A4C311-26E4-4BC9-A2F0-FE263CE6D05E}" srcId="{C6A4646E-FB2A-422E-BC66-273D8D5492FD}" destId="{6261AEDC-52D9-43DC-B7CC-5764DE4D2A1E}" srcOrd="0" destOrd="0" parTransId="{5AF1CF57-1C0F-4DCD-AB12-54EBD93D1B3E}" sibTransId="{5EAC2E56-44E4-4974-9E9C-4B13AA37F740}"/>
    <dgm:cxn modelId="{9D2A3186-F48C-4701-9AAF-20C6C8757774}" type="presOf" srcId="{072AF9E6-6F06-45F6-8954-8B356059F3C2}" destId="{903A0800-444D-4D5B-884D-36A8E1BFB610}" srcOrd="0" destOrd="0" presId="urn:microsoft.com/office/officeart/2008/layout/HorizontalMultiLevelHierarchy"/>
    <dgm:cxn modelId="{7F516B70-9C81-489E-8ECE-9EE448BB731F}" type="presOf" srcId="{072AF9E6-6F06-45F6-8954-8B356059F3C2}" destId="{386E8C51-C927-4F91-B1FA-AF3D1235BAB6}" srcOrd="1" destOrd="0" presId="urn:microsoft.com/office/officeart/2008/layout/HorizontalMultiLevelHierarchy"/>
    <dgm:cxn modelId="{B6577B0A-BE47-4529-88EA-6324042255AF}" srcId="{6261AEDC-52D9-43DC-B7CC-5764DE4D2A1E}" destId="{60663EDD-2DDA-4640-8C85-DD26868BDF10}" srcOrd="3" destOrd="0" parTransId="{D7AC7D67-18B0-47D7-95C9-18E106733F2B}" sibTransId="{9193C6FF-A21A-44D2-A049-39C552D9A95B}"/>
    <dgm:cxn modelId="{C5B25A58-2BED-42D2-B10B-88E5CCEECD2C}" type="presOf" srcId="{072915DF-3282-4D2A-9D91-E92469E5E989}" destId="{90A49D15-7623-4A86-A6F1-0164170918D0}" srcOrd="1" destOrd="0" presId="urn:microsoft.com/office/officeart/2008/layout/HorizontalMultiLevelHierarchy"/>
    <dgm:cxn modelId="{2F7CB30E-F703-4541-AB12-22854BC11C8E}" type="presOf" srcId="{3E78616F-3DE6-4946-A850-AE12C1794755}" destId="{48B90BF3-EDA6-468D-8F56-914EAEB6F791}" srcOrd="0" destOrd="0" presId="urn:microsoft.com/office/officeart/2008/layout/HorizontalMultiLevelHierarchy"/>
    <dgm:cxn modelId="{4A72DFE6-069B-4CDE-A1E1-B3B7CB92CFDA}" type="presOf" srcId="{D7AC7D67-18B0-47D7-95C9-18E106733F2B}" destId="{68441E94-60C9-4F3E-9FA4-4AF0E60A82A7}" srcOrd="0" destOrd="0" presId="urn:microsoft.com/office/officeart/2008/layout/HorizontalMultiLevelHierarchy"/>
    <dgm:cxn modelId="{569E601A-30C2-4E02-8EB9-B97E42CABA21}" type="presOf" srcId="{072915DF-3282-4D2A-9D91-E92469E5E989}" destId="{70C371B8-AD46-41D6-9DE1-EA5EA6D352E4}" srcOrd="0" destOrd="0" presId="urn:microsoft.com/office/officeart/2008/layout/HorizontalMultiLevelHierarchy"/>
    <dgm:cxn modelId="{CA71DBB1-9D2E-4BA0-82FE-B72D942D006D}" type="presOf" srcId="{E2A16BF4-580E-405F-8144-98E5FCE52B87}" destId="{7FA3B3FE-27EA-4C37-9094-F10981E5DFD9}" srcOrd="0" destOrd="0" presId="urn:microsoft.com/office/officeart/2008/layout/HorizontalMultiLevelHierarchy"/>
    <dgm:cxn modelId="{E6D8D00D-ED23-4128-8E40-ADADF4F3919B}" type="presParOf" srcId="{1B5B90E8-D56E-4C82-A7DC-245BFEB80F89}" destId="{035E286D-1A79-43A2-B80B-633CB116BBA3}" srcOrd="0" destOrd="0" presId="urn:microsoft.com/office/officeart/2008/layout/HorizontalMultiLevelHierarchy"/>
    <dgm:cxn modelId="{5A06D731-4E93-438A-8831-AE9CAB04FDA4}" type="presParOf" srcId="{035E286D-1A79-43A2-B80B-633CB116BBA3}" destId="{8CBE942E-333D-438E-8D51-E1360ACCF6CA}" srcOrd="0" destOrd="0" presId="urn:microsoft.com/office/officeart/2008/layout/HorizontalMultiLevelHierarchy"/>
    <dgm:cxn modelId="{071D2FC5-F00C-4882-B856-7B512C24E528}" type="presParOf" srcId="{035E286D-1A79-43A2-B80B-633CB116BBA3}" destId="{2B71B535-6A27-4267-B3AE-053FD2BC5ADE}" srcOrd="1" destOrd="0" presId="urn:microsoft.com/office/officeart/2008/layout/HorizontalMultiLevelHierarchy"/>
    <dgm:cxn modelId="{A7981446-CCCF-45A6-B5CC-CE69DC6D60F1}" type="presParOf" srcId="{2B71B535-6A27-4267-B3AE-053FD2BC5ADE}" destId="{903A0800-444D-4D5B-884D-36A8E1BFB610}" srcOrd="0" destOrd="0" presId="urn:microsoft.com/office/officeart/2008/layout/HorizontalMultiLevelHierarchy"/>
    <dgm:cxn modelId="{819F15AF-7D29-4D64-8779-14FEE2CD1866}" type="presParOf" srcId="{903A0800-444D-4D5B-884D-36A8E1BFB610}" destId="{386E8C51-C927-4F91-B1FA-AF3D1235BAB6}" srcOrd="0" destOrd="0" presId="urn:microsoft.com/office/officeart/2008/layout/HorizontalMultiLevelHierarchy"/>
    <dgm:cxn modelId="{78E304B9-B4FF-4BC1-A6C7-C55CC2327469}" type="presParOf" srcId="{2B71B535-6A27-4267-B3AE-053FD2BC5ADE}" destId="{7C2CF48B-C26E-4B9D-832C-20875542180C}" srcOrd="1" destOrd="0" presId="urn:microsoft.com/office/officeart/2008/layout/HorizontalMultiLevelHierarchy"/>
    <dgm:cxn modelId="{CA5A1521-062D-48E7-BF3E-7471FECC108C}" type="presParOf" srcId="{7C2CF48B-C26E-4B9D-832C-20875542180C}" destId="{7FA3B3FE-27EA-4C37-9094-F10981E5DFD9}" srcOrd="0" destOrd="0" presId="urn:microsoft.com/office/officeart/2008/layout/HorizontalMultiLevelHierarchy"/>
    <dgm:cxn modelId="{C2773BA5-C87F-4912-BDBD-7249DAEF36FB}" type="presParOf" srcId="{7C2CF48B-C26E-4B9D-832C-20875542180C}" destId="{A28F7480-4707-4C46-9E29-5136BA2E1139}" srcOrd="1" destOrd="0" presId="urn:microsoft.com/office/officeart/2008/layout/HorizontalMultiLevelHierarchy"/>
    <dgm:cxn modelId="{6956B932-4FFE-4704-AF9D-76EDC2C38240}" type="presParOf" srcId="{2B71B535-6A27-4267-B3AE-053FD2BC5ADE}" destId="{08211AB0-E949-4C49-8198-1766C2FCAF2E}" srcOrd="2" destOrd="0" presId="urn:microsoft.com/office/officeart/2008/layout/HorizontalMultiLevelHierarchy"/>
    <dgm:cxn modelId="{E0DAB45E-DA81-488C-BA91-4A61F427EE00}" type="presParOf" srcId="{08211AB0-E949-4C49-8198-1766C2FCAF2E}" destId="{6CE09454-DC4F-4566-A0A2-F6FD685A568B}" srcOrd="0" destOrd="0" presId="urn:microsoft.com/office/officeart/2008/layout/HorizontalMultiLevelHierarchy"/>
    <dgm:cxn modelId="{6924CFB7-8650-4DB9-B7D2-499F583AB5B2}" type="presParOf" srcId="{2B71B535-6A27-4267-B3AE-053FD2BC5ADE}" destId="{7219A21A-F518-4235-86D6-AC35CF424ADA}" srcOrd="3" destOrd="0" presId="urn:microsoft.com/office/officeart/2008/layout/HorizontalMultiLevelHierarchy"/>
    <dgm:cxn modelId="{13C37B96-6BB0-4B75-A8F3-FA9248274E9D}" type="presParOf" srcId="{7219A21A-F518-4235-86D6-AC35CF424ADA}" destId="{9F9D8C2C-F331-4191-98BF-AA9DF3E291AD}" srcOrd="0" destOrd="0" presId="urn:microsoft.com/office/officeart/2008/layout/HorizontalMultiLevelHierarchy"/>
    <dgm:cxn modelId="{C50B5494-C04F-416B-957E-4EAC45C003E5}" type="presParOf" srcId="{7219A21A-F518-4235-86D6-AC35CF424ADA}" destId="{0675F3C1-4ACF-4EE2-AB43-D69F8FA7580D}" srcOrd="1" destOrd="0" presId="urn:microsoft.com/office/officeart/2008/layout/HorizontalMultiLevelHierarchy"/>
    <dgm:cxn modelId="{2218C56A-7292-447C-A054-82D5BD486450}" type="presParOf" srcId="{2B71B535-6A27-4267-B3AE-053FD2BC5ADE}" destId="{70C371B8-AD46-41D6-9DE1-EA5EA6D352E4}" srcOrd="4" destOrd="0" presId="urn:microsoft.com/office/officeart/2008/layout/HorizontalMultiLevelHierarchy"/>
    <dgm:cxn modelId="{140410CE-AA0D-4764-A70F-D611FB37067B}" type="presParOf" srcId="{70C371B8-AD46-41D6-9DE1-EA5EA6D352E4}" destId="{90A49D15-7623-4A86-A6F1-0164170918D0}" srcOrd="0" destOrd="0" presId="urn:microsoft.com/office/officeart/2008/layout/HorizontalMultiLevelHierarchy"/>
    <dgm:cxn modelId="{62927769-81BA-4E38-971A-4960A3684667}" type="presParOf" srcId="{2B71B535-6A27-4267-B3AE-053FD2BC5ADE}" destId="{7221306D-022D-4591-AAAB-E0C2D32A1FF8}" srcOrd="5" destOrd="0" presId="urn:microsoft.com/office/officeart/2008/layout/HorizontalMultiLevelHierarchy"/>
    <dgm:cxn modelId="{CDF5C6BD-FF41-4B76-83BF-21DE237226A6}" type="presParOf" srcId="{7221306D-022D-4591-AAAB-E0C2D32A1FF8}" destId="{48B90BF3-EDA6-468D-8F56-914EAEB6F791}" srcOrd="0" destOrd="0" presId="urn:microsoft.com/office/officeart/2008/layout/HorizontalMultiLevelHierarchy"/>
    <dgm:cxn modelId="{3EB41DB9-BC13-4591-8026-6D259A0ADCBF}" type="presParOf" srcId="{7221306D-022D-4591-AAAB-E0C2D32A1FF8}" destId="{6771EDAA-2576-4B89-B418-99FA5A5AD4D4}" srcOrd="1" destOrd="0" presId="urn:microsoft.com/office/officeart/2008/layout/HorizontalMultiLevelHierarchy"/>
    <dgm:cxn modelId="{51BC1026-3FB6-424A-9DC0-AE8C6616B9CB}" type="presParOf" srcId="{2B71B535-6A27-4267-B3AE-053FD2BC5ADE}" destId="{68441E94-60C9-4F3E-9FA4-4AF0E60A82A7}" srcOrd="6" destOrd="0" presId="urn:microsoft.com/office/officeart/2008/layout/HorizontalMultiLevelHierarchy"/>
    <dgm:cxn modelId="{88E18637-CF2C-4215-800E-5D4C2BE4B51E}" type="presParOf" srcId="{68441E94-60C9-4F3E-9FA4-4AF0E60A82A7}" destId="{2C7926C0-39B6-4BE7-BAD4-0123554A0DE8}" srcOrd="0" destOrd="0" presId="urn:microsoft.com/office/officeart/2008/layout/HorizontalMultiLevelHierarchy"/>
    <dgm:cxn modelId="{8422CF4D-42C1-49EE-AD45-C661A5FCA04A}" type="presParOf" srcId="{2B71B535-6A27-4267-B3AE-053FD2BC5ADE}" destId="{F499739C-D35C-4705-9304-852644C49FEF}" srcOrd="7" destOrd="0" presId="urn:microsoft.com/office/officeart/2008/layout/HorizontalMultiLevelHierarchy"/>
    <dgm:cxn modelId="{7AD3B49E-5A1C-41DA-8CF8-20B96FF6D08D}" type="presParOf" srcId="{F499739C-D35C-4705-9304-852644C49FEF}" destId="{DA6F10B6-D061-409C-84B8-A016A5BEB800}" srcOrd="0" destOrd="0" presId="urn:microsoft.com/office/officeart/2008/layout/HorizontalMultiLevelHierarchy"/>
    <dgm:cxn modelId="{2680E65A-B038-4A52-BED2-6E9CA0EF2B52}" type="presParOf" srcId="{F499739C-D35C-4705-9304-852644C49FEF}" destId="{C40B5DE6-5C56-4755-BBE1-A465AA4EAD71}"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AE8CF3-42FC-4644-ADD1-DCB00A6BB34C}" type="doc">
      <dgm:prSet loTypeId="urn:microsoft.com/office/officeart/2005/8/layout/hList7#1" loCatId="process" qsTypeId="urn:microsoft.com/office/officeart/2005/8/quickstyle/simple1" qsCatId="simple" csTypeId="urn:microsoft.com/office/officeart/2005/8/colors/accent1_2" csCatId="accent1" phldr="1"/>
      <dgm:spPr/>
      <dgm:t>
        <a:bodyPr/>
        <a:lstStyle/>
        <a:p>
          <a:endParaRPr lang="es-MX"/>
        </a:p>
      </dgm:t>
    </dgm:pt>
    <dgm:pt modelId="{FC01D191-9273-4152-90BB-A5AE8F307896}">
      <dgm:prSet phldrT="[Texto]"/>
      <dgm:spPr>
        <a:xfrm>
          <a:off x="1006" y="0"/>
          <a:ext cx="1565370" cy="2771232"/>
        </a:xfrm>
        <a:solidFill>
          <a:srgbClr val="92D050"/>
        </a:solidFill>
        <a:ln w="25400" cap="flat" cmpd="sng" algn="ctr">
          <a:solidFill>
            <a:srgbClr val="000000">
              <a:hueOff val="0"/>
              <a:satOff val="0"/>
              <a:lumOff val="0"/>
              <a:alphaOff val="0"/>
            </a:srgbClr>
          </a:solidFill>
          <a:prstDash val="solid"/>
        </a:ln>
        <a:effectLst/>
      </dgm:spPr>
      <dgm:t>
        <a:bodyPr/>
        <a:lstStyle/>
        <a:p>
          <a:r>
            <a:rPr lang="es-MX" dirty="0" smtClean="0">
              <a:solidFill>
                <a:srgbClr val="000000"/>
              </a:solidFill>
              <a:latin typeface="Arialk"/>
              <a:ea typeface="+mn-ea"/>
              <a:cs typeface="+mn-cs"/>
            </a:rPr>
            <a:t>Classroom</a:t>
          </a:r>
          <a:endParaRPr lang="es-ES" dirty="0">
            <a:solidFill>
              <a:srgbClr val="000000"/>
            </a:solidFill>
            <a:latin typeface="Arialk"/>
            <a:ea typeface="+mn-ea"/>
            <a:cs typeface="+mn-cs"/>
          </a:endParaRPr>
        </a:p>
      </dgm:t>
    </dgm:pt>
    <dgm:pt modelId="{0DB3A389-E5A4-4191-BD6E-9E52B140408C}" type="parTrans" cxnId="{D9AEAE1D-2AE6-4CB4-80B3-B6E5C43EF379}">
      <dgm:prSet/>
      <dgm:spPr/>
      <dgm:t>
        <a:bodyPr/>
        <a:lstStyle/>
        <a:p>
          <a:endParaRPr lang="es-ES"/>
        </a:p>
      </dgm:t>
    </dgm:pt>
    <dgm:pt modelId="{C6176FBA-B902-4B4C-9F6F-B1C5378F53DB}" type="sibTrans" cxnId="{D9AEAE1D-2AE6-4CB4-80B3-B6E5C43EF379}">
      <dgm:prSet/>
      <dgm:spPr/>
      <dgm:t>
        <a:bodyPr/>
        <a:lstStyle/>
        <a:p>
          <a:endParaRPr lang="es-ES"/>
        </a:p>
      </dgm:t>
    </dgm:pt>
    <dgm:pt modelId="{856C771B-AF60-4ED8-975D-239900ED722C}">
      <dgm:prSet phldrT="[Texto]"/>
      <dgm:spPr>
        <a:xfrm>
          <a:off x="1613337" y="7603"/>
          <a:ext cx="1565370" cy="2771232"/>
        </a:xfrm>
        <a:solidFill>
          <a:srgbClr val="92D050"/>
        </a:solidFill>
        <a:ln w="25400" cap="flat" cmpd="sng" algn="ctr">
          <a:solidFill>
            <a:srgbClr val="000000">
              <a:hueOff val="0"/>
              <a:satOff val="0"/>
              <a:lumOff val="0"/>
              <a:alphaOff val="0"/>
            </a:srgbClr>
          </a:solidFill>
          <a:prstDash val="solid"/>
        </a:ln>
        <a:effectLst/>
      </dgm:spPr>
      <dgm:t>
        <a:bodyPr/>
        <a:lstStyle/>
        <a:p>
          <a:r>
            <a:rPr lang="en-US" dirty="0" err="1" smtClean="0">
              <a:solidFill>
                <a:srgbClr val="000000"/>
              </a:solidFill>
              <a:latin typeface="Arialk"/>
              <a:ea typeface="+mn-ea"/>
              <a:cs typeface="+mn-cs"/>
            </a:rPr>
            <a:t>Manoeuvres</a:t>
          </a:r>
          <a:r>
            <a:rPr lang="en-US" dirty="0" smtClean="0">
              <a:solidFill>
                <a:srgbClr val="000000"/>
              </a:solidFill>
              <a:latin typeface="Arialk"/>
              <a:ea typeface="+mn-ea"/>
              <a:cs typeface="+mn-cs"/>
            </a:rPr>
            <a:t> yard</a:t>
          </a:r>
          <a:endParaRPr lang="es-ES" dirty="0">
            <a:solidFill>
              <a:srgbClr val="000000"/>
            </a:solidFill>
            <a:latin typeface="Arialk"/>
            <a:ea typeface="+mn-ea"/>
            <a:cs typeface="+mn-cs"/>
          </a:endParaRPr>
        </a:p>
      </dgm:t>
    </dgm:pt>
    <dgm:pt modelId="{9FBFC255-BF61-4663-A378-75C850F5C5FF}" type="parTrans" cxnId="{B6249541-1FC8-4670-888D-A86B32B1C7F7}">
      <dgm:prSet/>
      <dgm:spPr/>
      <dgm:t>
        <a:bodyPr/>
        <a:lstStyle/>
        <a:p>
          <a:endParaRPr lang="es-ES"/>
        </a:p>
      </dgm:t>
    </dgm:pt>
    <dgm:pt modelId="{F909F794-DC46-4C14-889B-B3F78F57A6AF}" type="sibTrans" cxnId="{B6249541-1FC8-4670-888D-A86B32B1C7F7}">
      <dgm:prSet/>
      <dgm:spPr/>
      <dgm:t>
        <a:bodyPr/>
        <a:lstStyle/>
        <a:p>
          <a:endParaRPr lang="es-ES"/>
        </a:p>
      </dgm:t>
    </dgm:pt>
    <dgm:pt modelId="{D6AD24C6-0670-4EA3-B414-53BD8A24C5F0}">
      <dgm:prSet phldrT="[Texto]"/>
      <dgm:spPr>
        <a:xfrm>
          <a:off x="3225669" y="0"/>
          <a:ext cx="1565370" cy="2771232"/>
        </a:xfrm>
        <a:solidFill>
          <a:srgbClr val="92D050"/>
        </a:solidFill>
        <a:ln w="25400" cap="flat" cmpd="sng" algn="ctr">
          <a:solidFill>
            <a:srgbClr val="000000">
              <a:hueOff val="0"/>
              <a:satOff val="0"/>
              <a:lumOff val="0"/>
              <a:alphaOff val="0"/>
            </a:srgbClr>
          </a:solidFill>
          <a:prstDash val="solid"/>
        </a:ln>
        <a:effectLst/>
      </dgm:spPr>
      <dgm:t>
        <a:bodyPr/>
        <a:lstStyle/>
        <a:p>
          <a:r>
            <a:rPr lang="es-MX" dirty="0" smtClean="0">
              <a:solidFill>
                <a:srgbClr val="000000"/>
              </a:solidFill>
              <a:latin typeface="Arialk"/>
              <a:ea typeface="+mn-ea"/>
              <a:cs typeface="+mn-cs"/>
            </a:rPr>
            <a:t>Workshop with a diesel engine included</a:t>
          </a:r>
          <a:endParaRPr lang="es-ES" dirty="0">
            <a:solidFill>
              <a:srgbClr val="000000"/>
            </a:solidFill>
            <a:latin typeface="Arialk"/>
            <a:ea typeface="+mn-ea"/>
            <a:cs typeface="+mn-cs"/>
          </a:endParaRPr>
        </a:p>
      </dgm:t>
    </dgm:pt>
    <dgm:pt modelId="{1D9D42E6-0043-4D12-8155-6BAAE30E3938}" type="parTrans" cxnId="{B57C2246-D270-4444-9EF4-F58407E3F847}">
      <dgm:prSet/>
      <dgm:spPr/>
      <dgm:t>
        <a:bodyPr/>
        <a:lstStyle/>
        <a:p>
          <a:endParaRPr lang="es-ES"/>
        </a:p>
      </dgm:t>
    </dgm:pt>
    <dgm:pt modelId="{4EA2D9D8-54C2-4F17-A84C-4312D61A1277}" type="sibTrans" cxnId="{B57C2246-D270-4444-9EF4-F58407E3F847}">
      <dgm:prSet/>
      <dgm:spPr/>
      <dgm:t>
        <a:bodyPr/>
        <a:lstStyle/>
        <a:p>
          <a:endParaRPr lang="es-ES"/>
        </a:p>
      </dgm:t>
    </dgm:pt>
    <dgm:pt modelId="{82769DA8-D8B5-4613-984F-55EFE4052D03}">
      <dgm:prSet/>
      <dgm:spPr>
        <a:solidFill>
          <a:srgbClr val="92D050"/>
        </a:solidFill>
        <a:ln>
          <a:solidFill>
            <a:schemeClr val="tx1"/>
          </a:solidFill>
        </a:ln>
      </dgm:spPr>
      <dgm:t>
        <a:bodyPr/>
        <a:lstStyle/>
        <a:p>
          <a:r>
            <a:rPr lang="en-US" dirty="0" smtClean="0">
              <a:solidFill>
                <a:srgbClr val="000000"/>
              </a:solidFill>
              <a:latin typeface="Arialk"/>
              <a:ea typeface="+mn-ea"/>
              <a:cs typeface="+mn-cs"/>
            </a:rPr>
            <a:t>Computer equipment </a:t>
          </a:r>
          <a:endParaRPr lang="es-ES" dirty="0">
            <a:solidFill>
              <a:srgbClr val="000000"/>
            </a:solidFill>
            <a:latin typeface="Arialk"/>
            <a:ea typeface="+mn-ea"/>
            <a:cs typeface="+mn-cs"/>
          </a:endParaRPr>
        </a:p>
      </dgm:t>
    </dgm:pt>
    <dgm:pt modelId="{159847EA-F345-4D6D-BA8A-51AB1F8B2DC7}" type="parTrans" cxnId="{2EB4E32F-97C3-4933-801F-310C33114E13}">
      <dgm:prSet/>
      <dgm:spPr/>
      <dgm:t>
        <a:bodyPr/>
        <a:lstStyle/>
        <a:p>
          <a:endParaRPr lang="es-MX"/>
        </a:p>
      </dgm:t>
    </dgm:pt>
    <dgm:pt modelId="{F1EF1739-5EBA-426D-95AE-139C5AD51247}" type="sibTrans" cxnId="{2EB4E32F-97C3-4933-801F-310C33114E13}">
      <dgm:prSet/>
      <dgm:spPr/>
      <dgm:t>
        <a:bodyPr/>
        <a:lstStyle/>
        <a:p>
          <a:endParaRPr lang="es-MX"/>
        </a:p>
      </dgm:t>
    </dgm:pt>
    <dgm:pt modelId="{6DB1A998-A23B-43E6-9B23-C144727EF1E7}">
      <dgm:prSet phldrT="[Texto]"/>
      <dgm:spPr>
        <a:xfrm>
          <a:off x="3225669" y="0"/>
          <a:ext cx="1565370" cy="2771232"/>
        </a:xfrm>
        <a:solidFill>
          <a:srgbClr val="92D050"/>
        </a:solidFill>
        <a:ln w="25400" cap="flat" cmpd="sng" algn="ctr">
          <a:solidFill>
            <a:srgbClr val="000000">
              <a:hueOff val="0"/>
              <a:satOff val="0"/>
              <a:lumOff val="0"/>
              <a:alphaOff val="0"/>
            </a:srgbClr>
          </a:solidFill>
          <a:prstDash val="solid"/>
        </a:ln>
        <a:effectLst/>
      </dgm:spPr>
      <dgm:t>
        <a:bodyPr/>
        <a:lstStyle/>
        <a:p>
          <a:r>
            <a:rPr lang="es-MX" dirty="0" smtClean="0">
              <a:solidFill>
                <a:srgbClr val="000000"/>
              </a:solidFill>
              <a:latin typeface="Arialk"/>
              <a:ea typeface="+mn-ea"/>
              <a:cs typeface="+mn-cs"/>
            </a:rPr>
            <a:t>Vehicles or simulators</a:t>
          </a:r>
          <a:endParaRPr lang="es-ES" dirty="0">
            <a:solidFill>
              <a:srgbClr val="000000"/>
            </a:solidFill>
            <a:latin typeface="Arialk"/>
            <a:ea typeface="+mn-ea"/>
            <a:cs typeface="+mn-cs"/>
          </a:endParaRPr>
        </a:p>
      </dgm:t>
    </dgm:pt>
    <dgm:pt modelId="{0793BDAA-767E-4481-A9FE-72ED3882DC54}" type="parTrans" cxnId="{704FD932-4F8A-4292-A998-4190A319C9A8}">
      <dgm:prSet/>
      <dgm:spPr/>
      <dgm:t>
        <a:bodyPr/>
        <a:lstStyle/>
        <a:p>
          <a:endParaRPr lang="es-MX"/>
        </a:p>
      </dgm:t>
    </dgm:pt>
    <dgm:pt modelId="{18E03738-E9EE-498E-845F-C13BF0E0C37F}" type="sibTrans" cxnId="{704FD932-4F8A-4292-A998-4190A319C9A8}">
      <dgm:prSet/>
      <dgm:spPr/>
      <dgm:t>
        <a:bodyPr/>
        <a:lstStyle/>
        <a:p>
          <a:endParaRPr lang="es-MX"/>
        </a:p>
      </dgm:t>
    </dgm:pt>
    <dgm:pt modelId="{3276D878-7718-473F-8B2B-B22379683DDB}" type="pres">
      <dgm:prSet presAssocID="{74AE8CF3-42FC-4644-ADD1-DCB00A6BB34C}" presName="Name0" presStyleCnt="0">
        <dgm:presLayoutVars>
          <dgm:dir/>
          <dgm:resizeHandles val="exact"/>
        </dgm:presLayoutVars>
      </dgm:prSet>
      <dgm:spPr/>
      <dgm:t>
        <a:bodyPr/>
        <a:lstStyle/>
        <a:p>
          <a:endParaRPr lang="es-MX"/>
        </a:p>
      </dgm:t>
    </dgm:pt>
    <dgm:pt modelId="{6EE3DE6F-5AEA-4CF4-B422-24BCB4CE362D}" type="pres">
      <dgm:prSet presAssocID="{74AE8CF3-42FC-4644-ADD1-DCB00A6BB34C}" presName="fgShape" presStyleLbl="fgShp" presStyleIdx="0" presStyleCnt="1" custScaleX="108696" custScaleY="76075" custLinFactNeighborX="0" custLinFactNeighborY="8163"/>
      <dgm:spPr>
        <a:xfrm>
          <a:off x="-7" y="2300644"/>
          <a:ext cx="4792061" cy="316232"/>
        </a:xfrm>
        <a:prstGeom prst="leftRightArrow">
          <a:avLst/>
        </a:prstGeom>
        <a:solidFill>
          <a:srgbClr val="92D050"/>
        </a:solidFill>
        <a:ln w="0" cap="flat" cmpd="sng" algn="ctr">
          <a:solidFill>
            <a:scrgbClr r="0" g="0" b="0"/>
          </a:solidFill>
          <a:prstDash val="solid"/>
        </a:ln>
        <a:effectLst/>
      </dgm:spPr>
    </dgm:pt>
    <dgm:pt modelId="{5813A75D-D764-438C-A32F-B445ACB5FE74}" type="pres">
      <dgm:prSet presAssocID="{74AE8CF3-42FC-4644-ADD1-DCB00A6BB34C}" presName="linComp" presStyleCnt="0"/>
      <dgm:spPr/>
    </dgm:pt>
    <dgm:pt modelId="{3DDD242E-E0F2-4D8D-A2AD-50492C1E81AC}" type="pres">
      <dgm:prSet presAssocID="{FC01D191-9273-4152-90BB-A5AE8F307896}" presName="compNode" presStyleCnt="0"/>
      <dgm:spPr/>
    </dgm:pt>
    <dgm:pt modelId="{674D5CBA-46C2-4A82-A3EC-0758DA1DAAE7}" type="pres">
      <dgm:prSet presAssocID="{FC01D191-9273-4152-90BB-A5AE8F307896}" presName="bkgdShape" presStyleLbl="node1" presStyleIdx="0" presStyleCnt="5"/>
      <dgm:spPr>
        <a:prstGeom prst="roundRect">
          <a:avLst>
            <a:gd name="adj" fmla="val 10000"/>
          </a:avLst>
        </a:prstGeom>
      </dgm:spPr>
      <dgm:t>
        <a:bodyPr/>
        <a:lstStyle/>
        <a:p>
          <a:endParaRPr lang="es-ES"/>
        </a:p>
      </dgm:t>
    </dgm:pt>
    <dgm:pt modelId="{96DD6EA5-B540-43EA-BA95-6470AA426B47}" type="pres">
      <dgm:prSet presAssocID="{FC01D191-9273-4152-90BB-A5AE8F307896}" presName="nodeTx" presStyleLbl="node1" presStyleIdx="0" presStyleCnt="5">
        <dgm:presLayoutVars>
          <dgm:bulletEnabled val="1"/>
        </dgm:presLayoutVars>
      </dgm:prSet>
      <dgm:spPr/>
      <dgm:t>
        <a:bodyPr/>
        <a:lstStyle/>
        <a:p>
          <a:endParaRPr lang="es-ES"/>
        </a:p>
      </dgm:t>
    </dgm:pt>
    <dgm:pt modelId="{7EBF217B-C74A-4F01-9B90-0B55790523A0}" type="pres">
      <dgm:prSet presAssocID="{FC01D191-9273-4152-90BB-A5AE8F307896}" presName="invisiNode" presStyleLbl="node1" presStyleIdx="0" presStyleCnt="5"/>
      <dgm:spPr/>
    </dgm:pt>
    <dgm:pt modelId="{B637576A-5EB2-451E-9598-89FC3A79D4A0}" type="pres">
      <dgm:prSet presAssocID="{FC01D191-9273-4152-90BB-A5AE8F307896}" presName="imagNode" presStyleLbl="fgImgPlace1" presStyleIdx="0" presStyleCnt="5" custScaleX="136570" custScaleY="129137"/>
      <dgm:spPr>
        <a:xfrm>
          <a:off x="153543" y="31832"/>
          <a:ext cx="1260295" cy="1191702"/>
        </a:xfrm>
        <a:prstGeom prst="ellipse">
          <a:avLst/>
        </a:prstGeom>
        <a:blipFill rotWithShape="0">
          <a:blip xmlns:r="http://schemas.openxmlformats.org/officeDocument/2006/relationships" r:embed="rId1"/>
          <a:stretch>
            <a:fillRect/>
          </a:stretch>
        </a:blipFill>
        <a:ln w="25400" cap="flat" cmpd="sng" algn="ctr">
          <a:solidFill>
            <a:srgbClr val="000000">
              <a:hueOff val="0"/>
              <a:satOff val="0"/>
              <a:lumOff val="0"/>
              <a:alphaOff val="0"/>
            </a:srgbClr>
          </a:solidFill>
          <a:prstDash val="solid"/>
        </a:ln>
        <a:effectLst/>
      </dgm:spPr>
    </dgm:pt>
    <dgm:pt modelId="{A7C77168-04CF-4DAF-9701-153F7593FB8E}" type="pres">
      <dgm:prSet presAssocID="{C6176FBA-B902-4B4C-9F6F-B1C5378F53DB}" presName="sibTrans" presStyleLbl="sibTrans2D1" presStyleIdx="0" presStyleCnt="0"/>
      <dgm:spPr/>
      <dgm:t>
        <a:bodyPr/>
        <a:lstStyle/>
        <a:p>
          <a:endParaRPr lang="es-ES"/>
        </a:p>
      </dgm:t>
    </dgm:pt>
    <dgm:pt modelId="{C99BC24E-E672-4148-AD99-3442562FCC03}" type="pres">
      <dgm:prSet presAssocID="{856C771B-AF60-4ED8-975D-239900ED722C}" presName="compNode" presStyleCnt="0"/>
      <dgm:spPr/>
    </dgm:pt>
    <dgm:pt modelId="{8EA25137-0DAE-42A0-A295-75DEE252D874}" type="pres">
      <dgm:prSet presAssocID="{856C771B-AF60-4ED8-975D-239900ED722C}" presName="bkgdShape" presStyleLbl="node1" presStyleIdx="1" presStyleCnt="5"/>
      <dgm:spPr>
        <a:prstGeom prst="roundRect">
          <a:avLst>
            <a:gd name="adj" fmla="val 10000"/>
          </a:avLst>
        </a:prstGeom>
      </dgm:spPr>
      <dgm:t>
        <a:bodyPr/>
        <a:lstStyle/>
        <a:p>
          <a:endParaRPr lang="es-ES"/>
        </a:p>
      </dgm:t>
    </dgm:pt>
    <dgm:pt modelId="{826CE397-9BD3-4C32-AC75-881130116932}" type="pres">
      <dgm:prSet presAssocID="{856C771B-AF60-4ED8-975D-239900ED722C}" presName="nodeTx" presStyleLbl="node1" presStyleIdx="1" presStyleCnt="5">
        <dgm:presLayoutVars>
          <dgm:bulletEnabled val="1"/>
        </dgm:presLayoutVars>
      </dgm:prSet>
      <dgm:spPr/>
      <dgm:t>
        <a:bodyPr/>
        <a:lstStyle/>
        <a:p>
          <a:endParaRPr lang="es-ES"/>
        </a:p>
      </dgm:t>
    </dgm:pt>
    <dgm:pt modelId="{6B22DE68-3FE2-49BE-A44F-CE94644F6930}" type="pres">
      <dgm:prSet presAssocID="{856C771B-AF60-4ED8-975D-239900ED722C}" presName="invisiNode" presStyleLbl="node1" presStyleIdx="1" presStyleCnt="5"/>
      <dgm:spPr/>
    </dgm:pt>
    <dgm:pt modelId="{E28841E0-AF0D-42ED-8454-F3B4E1F9E7F0}" type="pres">
      <dgm:prSet presAssocID="{856C771B-AF60-4ED8-975D-239900ED722C}" presName="imagNode" presStyleLbl="fgImgPlace1" presStyleIdx="1" presStyleCnt="5" custScaleX="135989" custScaleY="139332"/>
      <dgm:spPr>
        <a:xfrm>
          <a:off x="1768555" y="-7603"/>
          <a:ext cx="1254934" cy="1285783"/>
        </a:xfrm>
        <a:prstGeom prst="ellipse">
          <a:avLst/>
        </a:prstGeom>
        <a:blipFill rotWithShape="0">
          <a:blip xmlns:r="http://schemas.openxmlformats.org/officeDocument/2006/relationships" r:embed="rId2"/>
          <a:stretch>
            <a:fillRect/>
          </a:stretch>
        </a:blipFill>
        <a:ln w="25400" cap="flat" cmpd="sng" algn="ctr">
          <a:solidFill>
            <a:srgbClr val="000000">
              <a:hueOff val="0"/>
              <a:satOff val="0"/>
              <a:lumOff val="0"/>
              <a:alphaOff val="0"/>
            </a:srgbClr>
          </a:solidFill>
          <a:prstDash val="solid"/>
        </a:ln>
        <a:effectLst/>
      </dgm:spPr>
      <dgm:t>
        <a:bodyPr/>
        <a:lstStyle/>
        <a:p>
          <a:endParaRPr lang="es-ES"/>
        </a:p>
      </dgm:t>
    </dgm:pt>
    <dgm:pt modelId="{DD974034-4AA6-495E-8BBF-48576C5A3538}" type="pres">
      <dgm:prSet presAssocID="{F909F794-DC46-4C14-889B-B3F78F57A6AF}" presName="sibTrans" presStyleLbl="sibTrans2D1" presStyleIdx="0" presStyleCnt="0"/>
      <dgm:spPr/>
      <dgm:t>
        <a:bodyPr/>
        <a:lstStyle/>
        <a:p>
          <a:endParaRPr lang="es-ES"/>
        </a:p>
      </dgm:t>
    </dgm:pt>
    <dgm:pt modelId="{777E3DBF-8BBB-4D92-8F35-9417D689FB76}" type="pres">
      <dgm:prSet presAssocID="{82769DA8-D8B5-4613-984F-55EFE4052D03}" presName="compNode" presStyleCnt="0"/>
      <dgm:spPr/>
    </dgm:pt>
    <dgm:pt modelId="{92B0C372-E82E-4F39-9B75-B0C62BC9B201}" type="pres">
      <dgm:prSet presAssocID="{82769DA8-D8B5-4613-984F-55EFE4052D03}" presName="bkgdShape" presStyleLbl="node1" presStyleIdx="2" presStyleCnt="5"/>
      <dgm:spPr/>
      <dgm:t>
        <a:bodyPr/>
        <a:lstStyle/>
        <a:p>
          <a:endParaRPr lang="es-MX"/>
        </a:p>
      </dgm:t>
    </dgm:pt>
    <dgm:pt modelId="{FACE8411-510E-49B5-99FF-242D1A2D36D7}" type="pres">
      <dgm:prSet presAssocID="{82769DA8-D8B5-4613-984F-55EFE4052D03}" presName="nodeTx" presStyleLbl="node1" presStyleIdx="2" presStyleCnt="5">
        <dgm:presLayoutVars>
          <dgm:bulletEnabled val="1"/>
        </dgm:presLayoutVars>
      </dgm:prSet>
      <dgm:spPr/>
      <dgm:t>
        <a:bodyPr/>
        <a:lstStyle/>
        <a:p>
          <a:endParaRPr lang="es-MX"/>
        </a:p>
      </dgm:t>
    </dgm:pt>
    <dgm:pt modelId="{765B1F72-7FCA-4260-99BA-6E4315B5D1CF}" type="pres">
      <dgm:prSet presAssocID="{82769DA8-D8B5-4613-984F-55EFE4052D03}" presName="invisiNode" presStyleLbl="node1" presStyleIdx="2" presStyleCnt="5"/>
      <dgm:spPr/>
    </dgm:pt>
    <dgm:pt modelId="{DD333E00-84CC-4AD3-A065-2C899FC161DA}" type="pres">
      <dgm:prSet presAssocID="{82769DA8-D8B5-4613-984F-55EFE4052D03}" presName="imagNode" presStyleLbl="fgImgPlace1" presStyleIdx="2" presStyleCnt="5" custScaleX="151984" custScaleY="13583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solidFill>
            <a:schemeClr val="tx1"/>
          </a:solidFill>
        </a:ln>
      </dgm:spPr>
      <dgm:t>
        <a:bodyPr/>
        <a:lstStyle/>
        <a:p>
          <a:endParaRPr lang="es-MX"/>
        </a:p>
      </dgm:t>
    </dgm:pt>
    <dgm:pt modelId="{B8321838-DB5E-40C8-9D5C-93CF70CD06AB}" type="pres">
      <dgm:prSet presAssocID="{F1EF1739-5EBA-426D-95AE-139C5AD51247}" presName="sibTrans" presStyleLbl="sibTrans2D1" presStyleIdx="0" presStyleCnt="0"/>
      <dgm:spPr/>
      <dgm:t>
        <a:bodyPr/>
        <a:lstStyle/>
        <a:p>
          <a:endParaRPr lang="es-MX"/>
        </a:p>
      </dgm:t>
    </dgm:pt>
    <dgm:pt modelId="{AFF3CBDA-EE53-4C1E-A4FF-BE43F87153C1}" type="pres">
      <dgm:prSet presAssocID="{D6AD24C6-0670-4EA3-B414-53BD8A24C5F0}" presName="compNode" presStyleCnt="0"/>
      <dgm:spPr/>
    </dgm:pt>
    <dgm:pt modelId="{8C664B3C-C434-4ACF-93DE-7616C2EB43A3}" type="pres">
      <dgm:prSet presAssocID="{D6AD24C6-0670-4EA3-B414-53BD8A24C5F0}" presName="bkgdShape" presStyleLbl="node1" presStyleIdx="3" presStyleCnt="5"/>
      <dgm:spPr>
        <a:prstGeom prst="roundRect">
          <a:avLst>
            <a:gd name="adj" fmla="val 10000"/>
          </a:avLst>
        </a:prstGeom>
      </dgm:spPr>
      <dgm:t>
        <a:bodyPr/>
        <a:lstStyle/>
        <a:p>
          <a:endParaRPr lang="es-ES"/>
        </a:p>
      </dgm:t>
    </dgm:pt>
    <dgm:pt modelId="{AA69523F-ED3C-46F1-907F-13A857EAC9F4}" type="pres">
      <dgm:prSet presAssocID="{D6AD24C6-0670-4EA3-B414-53BD8A24C5F0}" presName="nodeTx" presStyleLbl="node1" presStyleIdx="3" presStyleCnt="5">
        <dgm:presLayoutVars>
          <dgm:bulletEnabled val="1"/>
        </dgm:presLayoutVars>
      </dgm:prSet>
      <dgm:spPr/>
      <dgm:t>
        <a:bodyPr/>
        <a:lstStyle/>
        <a:p>
          <a:endParaRPr lang="es-ES"/>
        </a:p>
      </dgm:t>
    </dgm:pt>
    <dgm:pt modelId="{B64D741D-04C6-4475-82DF-000768A74DE8}" type="pres">
      <dgm:prSet presAssocID="{D6AD24C6-0670-4EA3-B414-53BD8A24C5F0}" presName="invisiNode" presStyleLbl="node1" presStyleIdx="3" presStyleCnt="5"/>
      <dgm:spPr/>
    </dgm:pt>
    <dgm:pt modelId="{2AAD4B78-A7A8-4280-AA5F-65D7E7373B79}" type="pres">
      <dgm:prSet presAssocID="{D6AD24C6-0670-4EA3-B414-53BD8A24C5F0}" presName="imagNode" presStyleLbl="fgImgPlace1" presStyleIdx="3" presStyleCnt="5" custScaleX="135409" custScaleY="129137"/>
      <dgm:spPr>
        <a:xfrm>
          <a:off x="3383563" y="31832"/>
          <a:ext cx="1249581" cy="1191702"/>
        </a:xfrm>
        <a:prstGeom prst="ellipse">
          <a:avLst/>
        </a:prstGeom>
        <a:blipFill rotWithShape="0">
          <a:blip xmlns:r="http://schemas.openxmlformats.org/officeDocument/2006/relationships" r:embed="rId4"/>
          <a:stretch>
            <a:fillRect/>
          </a:stretch>
        </a:blipFill>
        <a:ln w="25400" cap="flat" cmpd="sng" algn="ctr">
          <a:solidFill>
            <a:srgbClr val="000000">
              <a:hueOff val="0"/>
              <a:satOff val="0"/>
              <a:lumOff val="0"/>
              <a:alphaOff val="0"/>
            </a:srgbClr>
          </a:solidFill>
          <a:prstDash val="solid"/>
        </a:ln>
        <a:effectLst/>
      </dgm:spPr>
    </dgm:pt>
    <dgm:pt modelId="{503A7034-F938-4AC2-9A48-335D93444352}" type="pres">
      <dgm:prSet presAssocID="{4EA2D9D8-54C2-4F17-A84C-4312D61A1277}" presName="sibTrans" presStyleLbl="sibTrans2D1" presStyleIdx="0" presStyleCnt="0"/>
      <dgm:spPr/>
      <dgm:t>
        <a:bodyPr/>
        <a:lstStyle/>
        <a:p>
          <a:endParaRPr lang="es-MX"/>
        </a:p>
      </dgm:t>
    </dgm:pt>
    <dgm:pt modelId="{6E94F207-C1F0-4E4E-BCC0-1DDCB3AC79A8}" type="pres">
      <dgm:prSet presAssocID="{6DB1A998-A23B-43E6-9B23-C144727EF1E7}" presName="compNode" presStyleCnt="0"/>
      <dgm:spPr/>
    </dgm:pt>
    <dgm:pt modelId="{AD4CFD60-32A0-439B-80E8-1D75C46E2723}" type="pres">
      <dgm:prSet presAssocID="{6DB1A998-A23B-43E6-9B23-C144727EF1E7}" presName="bkgdShape" presStyleLbl="node1" presStyleIdx="4" presStyleCnt="5"/>
      <dgm:spPr>
        <a:prstGeom prst="roundRect">
          <a:avLst>
            <a:gd name="adj" fmla="val 10000"/>
          </a:avLst>
        </a:prstGeom>
      </dgm:spPr>
      <dgm:t>
        <a:bodyPr/>
        <a:lstStyle/>
        <a:p>
          <a:endParaRPr lang="es-MX"/>
        </a:p>
      </dgm:t>
    </dgm:pt>
    <dgm:pt modelId="{ABDD90CE-CAC6-4A5C-9B85-51CC018AE100}" type="pres">
      <dgm:prSet presAssocID="{6DB1A998-A23B-43E6-9B23-C144727EF1E7}" presName="nodeTx" presStyleLbl="node1" presStyleIdx="4" presStyleCnt="5">
        <dgm:presLayoutVars>
          <dgm:bulletEnabled val="1"/>
        </dgm:presLayoutVars>
      </dgm:prSet>
      <dgm:spPr/>
      <dgm:t>
        <a:bodyPr/>
        <a:lstStyle/>
        <a:p>
          <a:endParaRPr lang="es-MX"/>
        </a:p>
      </dgm:t>
    </dgm:pt>
    <dgm:pt modelId="{E6AFA502-92F7-4376-ADF8-638509DB0C43}" type="pres">
      <dgm:prSet presAssocID="{6DB1A998-A23B-43E6-9B23-C144727EF1E7}" presName="invisiNode" presStyleLbl="node1" presStyleIdx="4" presStyleCnt="5"/>
      <dgm:spPr/>
    </dgm:pt>
    <dgm:pt modelId="{0EB03482-2DD2-46A0-85CE-BA109E8CB451}" type="pres">
      <dgm:prSet presAssocID="{6DB1A998-A23B-43E6-9B23-C144727EF1E7}" presName="imagNode" presStyleLbl="fgImgPlace1" presStyleIdx="4" presStyleCnt="5" custScaleX="137599" custScaleY="135833"/>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solidFill>
            <a:schemeClr val="tx1"/>
          </a:solidFill>
        </a:ln>
      </dgm:spPr>
      <dgm:t>
        <a:bodyPr/>
        <a:lstStyle/>
        <a:p>
          <a:endParaRPr lang="es-MX"/>
        </a:p>
      </dgm:t>
    </dgm:pt>
  </dgm:ptLst>
  <dgm:cxnLst>
    <dgm:cxn modelId="{DA018B36-1641-43D8-9E89-7C6C803BE0F4}" type="presOf" srcId="{82769DA8-D8B5-4613-984F-55EFE4052D03}" destId="{FACE8411-510E-49B5-99FF-242D1A2D36D7}" srcOrd="1" destOrd="0" presId="urn:microsoft.com/office/officeart/2005/8/layout/hList7#1"/>
    <dgm:cxn modelId="{DC5CCC89-5D08-4D88-B4D1-E37D81E6B556}" type="presOf" srcId="{856C771B-AF60-4ED8-975D-239900ED722C}" destId="{8EA25137-0DAE-42A0-A295-75DEE252D874}" srcOrd="0" destOrd="0" presId="urn:microsoft.com/office/officeart/2005/8/layout/hList7#1"/>
    <dgm:cxn modelId="{A190C8B1-8B67-4E47-A78E-4B1B8D2BF1F0}" type="presOf" srcId="{F1EF1739-5EBA-426D-95AE-139C5AD51247}" destId="{B8321838-DB5E-40C8-9D5C-93CF70CD06AB}" srcOrd="0" destOrd="0" presId="urn:microsoft.com/office/officeart/2005/8/layout/hList7#1"/>
    <dgm:cxn modelId="{A8DA5E88-D20F-4E21-A8ED-35CD7610941D}" type="presOf" srcId="{F909F794-DC46-4C14-889B-B3F78F57A6AF}" destId="{DD974034-4AA6-495E-8BBF-48576C5A3538}" srcOrd="0" destOrd="0" presId="urn:microsoft.com/office/officeart/2005/8/layout/hList7#1"/>
    <dgm:cxn modelId="{9A7C36FD-6C79-4545-973C-9B36CA9C85DA}" type="presOf" srcId="{6DB1A998-A23B-43E6-9B23-C144727EF1E7}" destId="{ABDD90CE-CAC6-4A5C-9B85-51CC018AE100}" srcOrd="1" destOrd="0" presId="urn:microsoft.com/office/officeart/2005/8/layout/hList7#1"/>
    <dgm:cxn modelId="{2EB4E32F-97C3-4933-801F-310C33114E13}" srcId="{74AE8CF3-42FC-4644-ADD1-DCB00A6BB34C}" destId="{82769DA8-D8B5-4613-984F-55EFE4052D03}" srcOrd="2" destOrd="0" parTransId="{159847EA-F345-4D6D-BA8A-51AB1F8B2DC7}" sibTransId="{F1EF1739-5EBA-426D-95AE-139C5AD51247}"/>
    <dgm:cxn modelId="{B6249541-1FC8-4670-888D-A86B32B1C7F7}" srcId="{74AE8CF3-42FC-4644-ADD1-DCB00A6BB34C}" destId="{856C771B-AF60-4ED8-975D-239900ED722C}" srcOrd="1" destOrd="0" parTransId="{9FBFC255-BF61-4663-A378-75C850F5C5FF}" sibTransId="{F909F794-DC46-4C14-889B-B3F78F57A6AF}"/>
    <dgm:cxn modelId="{D9AEAE1D-2AE6-4CB4-80B3-B6E5C43EF379}" srcId="{74AE8CF3-42FC-4644-ADD1-DCB00A6BB34C}" destId="{FC01D191-9273-4152-90BB-A5AE8F307896}" srcOrd="0" destOrd="0" parTransId="{0DB3A389-E5A4-4191-BD6E-9E52B140408C}" sibTransId="{C6176FBA-B902-4B4C-9F6F-B1C5378F53DB}"/>
    <dgm:cxn modelId="{D2172FFA-DD07-4B09-B734-D5B9756818BA}" type="presOf" srcId="{D6AD24C6-0670-4EA3-B414-53BD8A24C5F0}" destId="{8C664B3C-C434-4ACF-93DE-7616C2EB43A3}" srcOrd="0" destOrd="0" presId="urn:microsoft.com/office/officeart/2005/8/layout/hList7#1"/>
    <dgm:cxn modelId="{0CD64351-3388-4F8C-8D4B-F7228D42E945}" type="presOf" srcId="{74AE8CF3-42FC-4644-ADD1-DCB00A6BB34C}" destId="{3276D878-7718-473F-8B2B-B22379683DDB}" srcOrd="0" destOrd="0" presId="urn:microsoft.com/office/officeart/2005/8/layout/hList7#1"/>
    <dgm:cxn modelId="{3A27212D-EB98-46AF-99AE-7841A4738112}" type="presOf" srcId="{D6AD24C6-0670-4EA3-B414-53BD8A24C5F0}" destId="{AA69523F-ED3C-46F1-907F-13A857EAC9F4}" srcOrd="1" destOrd="0" presId="urn:microsoft.com/office/officeart/2005/8/layout/hList7#1"/>
    <dgm:cxn modelId="{B57C2246-D270-4444-9EF4-F58407E3F847}" srcId="{74AE8CF3-42FC-4644-ADD1-DCB00A6BB34C}" destId="{D6AD24C6-0670-4EA3-B414-53BD8A24C5F0}" srcOrd="3" destOrd="0" parTransId="{1D9D42E6-0043-4D12-8155-6BAAE30E3938}" sibTransId="{4EA2D9D8-54C2-4F17-A84C-4312D61A1277}"/>
    <dgm:cxn modelId="{2AEE3C4D-2066-4F5E-9B90-8891412960BB}" type="presOf" srcId="{C6176FBA-B902-4B4C-9F6F-B1C5378F53DB}" destId="{A7C77168-04CF-4DAF-9701-153F7593FB8E}" srcOrd="0" destOrd="0" presId="urn:microsoft.com/office/officeart/2005/8/layout/hList7#1"/>
    <dgm:cxn modelId="{01CC7452-0A7C-49FA-BB85-F53A99DBFC5C}" type="presOf" srcId="{4EA2D9D8-54C2-4F17-A84C-4312D61A1277}" destId="{503A7034-F938-4AC2-9A48-335D93444352}" srcOrd="0" destOrd="0" presId="urn:microsoft.com/office/officeart/2005/8/layout/hList7#1"/>
    <dgm:cxn modelId="{B21204A1-F1FA-424B-9D6E-CDB835C044ED}" type="presOf" srcId="{FC01D191-9273-4152-90BB-A5AE8F307896}" destId="{96DD6EA5-B540-43EA-BA95-6470AA426B47}" srcOrd="1" destOrd="0" presId="urn:microsoft.com/office/officeart/2005/8/layout/hList7#1"/>
    <dgm:cxn modelId="{C6ED57AB-919C-499B-85A8-F136C8C926A0}" type="presOf" srcId="{6DB1A998-A23B-43E6-9B23-C144727EF1E7}" destId="{AD4CFD60-32A0-439B-80E8-1D75C46E2723}" srcOrd="0" destOrd="0" presId="urn:microsoft.com/office/officeart/2005/8/layout/hList7#1"/>
    <dgm:cxn modelId="{8408BD58-5529-4A62-B85C-CA96C795C895}" type="presOf" srcId="{856C771B-AF60-4ED8-975D-239900ED722C}" destId="{826CE397-9BD3-4C32-AC75-881130116932}" srcOrd="1" destOrd="0" presId="urn:microsoft.com/office/officeart/2005/8/layout/hList7#1"/>
    <dgm:cxn modelId="{AE491DDD-90E6-4FEE-BF8B-E76786A2D69E}" type="presOf" srcId="{FC01D191-9273-4152-90BB-A5AE8F307896}" destId="{674D5CBA-46C2-4A82-A3EC-0758DA1DAAE7}" srcOrd="0" destOrd="0" presId="urn:microsoft.com/office/officeart/2005/8/layout/hList7#1"/>
    <dgm:cxn modelId="{570FA74F-7B9D-4E3B-8DB5-A4AE500AC7D5}" type="presOf" srcId="{82769DA8-D8B5-4613-984F-55EFE4052D03}" destId="{92B0C372-E82E-4F39-9B75-B0C62BC9B201}" srcOrd="0" destOrd="0" presId="urn:microsoft.com/office/officeart/2005/8/layout/hList7#1"/>
    <dgm:cxn modelId="{704FD932-4F8A-4292-A998-4190A319C9A8}" srcId="{74AE8CF3-42FC-4644-ADD1-DCB00A6BB34C}" destId="{6DB1A998-A23B-43E6-9B23-C144727EF1E7}" srcOrd="4" destOrd="0" parTransId="{0793BDAA-767E-4481-A9FE-72ED3882DC54}" sibTransId="{18E03738-E9EE-498E-845F-C13BF0E0C37F}"/>
    <dgm:cxn modelId="{E413380D-5B87-41CA-8F17-D2B2C5FAC5BD}" type="presParOf" srcId="{3276D878-7718-473F-8B2B-B22379683DDB}" destId="{6EE3DE6F-5AEA-4CF4-B422-24BCB4CE362D}" srcOrd="0" destOrd="0" presId="urn:microsoft.com/office/officeart/2005/8/layout/hList7#1"/>
    <dgm:cxn modelId="{B91FA44C-27DF-4C50-9624-731FBB09B600}" type="presParOf" srcId="{3276D878-7718-473F-8B2B-B22379683DDB}" destId="{5813A75D-D764-438C-A32F-B445ACB5FE74}" srcOrd="1" destOrd="0" presId="urn:microsoft.com/office/officeart/2005/8/layout/hList7#1"/>
    <dgm:cxn modelId="{B0E70E13-A206-47F5-981F-743CF482A1E6}" type="presParOf" srcId="{5813A75D-D764-438C-A32F-B445ACB5FE74}" destId="{3DDD242E-E0F2-4D8D-A2AD-50492C1E81AC}" srcOrd="0" destOrd="0" presId="urn:microsoft.com/office/officeart/2005/8/layout/hList7#1"/>
    <dgm:cxn modelId="{DCE42432-5BDC-49C1-A1E3-4426C26537CF}" type="presParOf" srcId="{3DDD242E-E0F2-4D8D-A2AD-50492C1E81AC}" destId="{674D5CBA-46C2-4A82-A3EC-0758DA1DAAE7}" srcOrd="0" destOrd="0" presId="urn:microsoft.com/office/officeart/2005/8/layout/hList7#1"/>
    <dgm:cxn modelId="{776C03C6-D62C-46F1-B7CD-B0F379D52E92}" type="presParOf" srcId="{3DDD242E-E0F2-4D8D-A2AD-50492C1E81AC}" destId="{96DD6EA5-B540-43EA-BA95-6470AA426B47}" srcOrd="1" destOrd="0" presId="urn:microsoft.com/office/officeart/2005/8/layout/hList7#1"/>
    <dgm:cxn modelId="{83FCC411-C608-493B-9099-72CBC1ED605D}" type="presParOf" srcId="{3DDD242E-E0F2-4D8D-A2AD-50492C1E81AC}" destId="{7EBF217B-C74A-4F01-9B90-0B55790523A0}" srcOrd="2" destOrd="0" presId="urn:microsoft.com/office/officeart/2005/8/layout/hList7#1"/>
    <dgm:cxn modelId="{D4808437-417C-4DDD-9382-0E077AF7D07A}" type="presParOf" srcId="{3DDD242E-E0F2-4D8D-A2AD-50492C1E81AC}" destId="{B637576A-5EB2-451E-9598-89FC3A79D4A0}" srcOrd="3" destOrd="0" presId="urn:microsoft.com/office/officeart/2005/8/layout/hList7#1"/>
    <dgm:cxn modelId="{88930AAE-993D-44EA-A9E5-40984E0C9A14}" type="presParOf" srcId="{5813A75D-D764-438C-A32F-B445ACB5FE74}" destId="{A7C77168-04CF-4DAF-9701-153F7593FB8E}" srcOrd="1" destOrd="0" presId="urn:microsoft.com/office/officeart/2005/8/layout/hList7#1"/>
    <dgm:cxn modelId="{B2567D8F-BD93-45B4-89D6-773CA8909721}" type="presParOf" srcId="{5813A75D-D764-438C-A32F-B445ACB5FE74}" destId="{C99BC24E-E672-4148-AD99-3442562FCC03}" srcOrd="2" destOrd="0" presId="urn:microsoft.com/office/officeart/2005/8/layout/hList7#1"/>
    <dgm:cxn modelId="{11A40275-DB3F-457C-9F2B-1CA2B2F1D8FE}" type="presParOf" srcId="{C99BC24E-E672-4148-AD99-3442562FCC03}" destId="{8EA25137-0DAE-42A0-A295-75DEE252D874}" srcOrd="0" destOrd="0" presId="urn:microsoft.com/office/officeart/2005/8/layout/hList7#1"/>
    <dgm:cxn modelId="{13D7A51B-B967-4F61-91D0-252DFB1A9EA9}" type="presParOf" srcId="{C99BC24E-E672-4148-AD99-3442562FCC03}" destId="{826CE397-9BD3-4C32-AC75-881130116932}" srcOrd="1" destOrd="0" presId="urn:microsoft.com/office/officeart/2005/8/layout/hList7#1"/>
    <dgm:cxn modelId="{2A95BC33-6914-4835-AC80-FED3EDB3E9D6}" type="presParOf" srcId="{C99BC24E-E672-4148-AD99-3442562FCC03}" destId="{6B22DE68-3FE2-49BE-A44F-CE94644F6930}" srcOrd="2" destOrd="0" presId="urn:microsoft.com/office/officeart/2005/8/layout/hList7#1"/>
    <dgm:cxn modelId="{4A2FFDFF-88BB-49CC-AFF8-959B8EAC30E0}" type="presParOf" srcId="{C99BC24E-E672-4148-AD99-3442562FCC03}" destId="{E28841E0-AF0D-42ED-8454-F3B4E1F9E7F0}" srcOrd="3" destOrd="0" presId="urn:microsoft.com/office/officeart/2005/8/layout/hList7#1"/>
    <dgm:cxn modelId="{8FBE5070-9E9A-4781-994D-5D16D6111044}" type="presParOf" srcId="{5813A75D-D764-438C-A32F-B445ACB5FE74}" destId="{DD974034-4AA6-495E-8BBF-48576C5A3538}" srcOrd="3" destOrd="0" presId="urn:microsoft.com/office/officeart/2005/8/layout/hList7#1"/>
    <dgm:cxn modelId="{092B791D-D680-4512-B47D-B62AB987B278}" type="presParOf" srcId="{5813A75D-D764-438C-A32F-B445ACB5FE74}" destId="{777E3DBF-8BBB-4D92-8F35-9417D689FB76}" srcOrd="4" destOrd="0" presId="urn:microsoft.com/office/officeart/2005/8/layout/hList7#1"/>
    <dgm:cxn modelId="{5E66ECBE-DA0F-4482-8E73-C7983FB8111F}" type="presParOf" srcId="{777E3DBF-8BBB-4D92-8F35-9417D689FB76}" destId="{92B0C372-E82E-4F39-9B75-B0C62BC9B201}" srcOrd="0" destOrd="0" presId="urn:microsoft.com/office/officeart/2005/8/layout/hList7#1"/>
    <dgm:cxn modelId="{4B81A62D-C5D3-4218-B879-6AF6E95DF227}" type="presParOf" srcId="{777E3DBF-8BBB-4D92-8F35-9417D689FB76}" destId="{FACE8411-510E-49B5-99FF-242D1A2D36D7}" srcOrd="1" destOrd="0" presId="urn:microsoft.com/office/officeart/2005/8/layout/hList7#1"/>
    <dgm:cxn modelId="{7C63EC90-BF1D-41B7-9A89-18BA7428ADF1}" type="presParOf" srcId="{777E3DBF-8BBB-4D92-8F35-9417D689FB76}" destId="{765B1F72-7FCA-4260-99BA-6E4315B5D1CF}" srcOrd="2" destOrd="0" presId="urn:microsoft.com/office/officeart/2005/8/layout/hList7#1"/>
    <dgm:cxn modelId="{6559CCA0-3287-4A30-817E-31098DD1E2DA}" type="presParOf" srcId="{777E3DBF-8BBB-4D92-8F35-9417D689FB76}" destId="{DD333E00-84CC-4AD3-A065-2C899FC161DA}" srcOrd="3" destOrd="0" presId="urn:microsoft.com/office/officeart/2005/8/layout/hList7#1"/>
    <dgm:cxn modelId="{A5065DAE-7776-43FE-AE5E-23892A1F2B0E}" type="presParOf" srcId="{5813A75D-D764-438C-A32F-B445ACB5FE74}" destId="{B8321838-DB5E-40C8-9D5C-93CF70CD06AB}" srcOrd="5" destOrd="0" presId="urn:microsoft.com/office/officeart/2005/8/layout/hList7#1"/>
    <dgm:cxn modelId="{E46010E1-3AC2-4312-BD6E-119A7BF7A0EE}" type="presParOf" srcId="{5813A75D-D764-438C-A32F-B445ACB5FE74}" destId="{AFF3CBDA-EE53-4C1E-A4FF-BE43F87153C1}" srcOrd="6" destOrd="0" presId="urn:microsoft.com/office/officeart/2005/8/layout/hList7#1"/>
    <dgm:cxn modelId="{064DAA7A-1B1D-4B73-89FA-54226C539DA4}" type="presParOf" srcId="{AFF3CBDA-EE53-4C1E-A4FF-BE43F87153C1}" destId="{8C664B3C-C434-4ACF-93DE-7616C2EB43A3}" srcOrd="0" destOrd="0" presId="urn:microsoft.com/office/officeart/2005/8/layout/hList7#1"/>
    <dgm:cxn modelId="{9F92B05B-861F-49F6-9A9A-0E265A3B7466}" type="presParOf" srcId="{AFF3CBDA-EE53-4C1E-A4FF-BE43F87153C1}" destId="{AA69523F-ED3C-46F1-907F-13A857EAC9F4}" srcOrd="1" destOrd="0" presId="urn:microsoft.com/office/officeart/2005/8/layout/hList7#1"/>
    <dgm:cxn modelId="{C8A21636-D90A-4F14-BDC5-BB7C5FC63EEA}" type="presParOf" srcId="{AFF3CBDA-EE53-4C1E-A4FF-BE43F87153C1}" destId="{B64D741D-04C6-4475-82DF-000768A74DE8}" srcOrd="2" destOrd="0" presId="urn:microsoft.com/office/officeart/2005/8/layout/hList7#1"/>
    <dgm:cxn modelId="{0C7B3A2D-1D85-4C43-B92D-4F3A0E2B2CBD}" type="presParOf" srcId="{AFF3CBDA-EE53-4C1E-A4FF-BE43F87153C1}" destId="{2AAD4B78-A7A8-4280-AA5F-65D7E7373B79}" srcOrd="3" destOrd="0" presId="urn:microsoft.com/office/officeart/2005/8/layout/hList7#1"/>
    <dgm:cxn modelId="{7C0CFCE3-F3F3-4A25-91AF-E230BE8D351C}" type="presParOf" srcId="{5813A75D-D764-438C-A32F-B445ACB5FE74}" destId="{503A7034-F938-4AC2-9A48-335D93444352}" srcOrd="7" destOrd="0" presId="urn:microsoft.com/office/officeart/2005/8/layout/hList7#1"/>
    <dgm:cxn modelId="{C166169D-D546-4B50-9693-564E2E475AD1}" type="presParOf" srcId="{5813A75D-D764-438C-A32F-B445ACB5FE74}" destId="{6E94F207-C1F0-4E4E-BCC0-1DDCB3AC79A8}" srcOrd="8" destOrd="0" presId="urn:microsoft.com/office/officeart/2005/8/layout/hList7#1"/>
    <dgm:cxn modelId="{9B7CBD38-0063-45BF-A62A-64700808100E}" type="presParOf" srcId="{6E94F207-C1F0-4E4E-BCC0-1DDCB3AC79A8}" destId="{AD4CFD60-32A0-439B-80E8-1D75C46E2723}" srcOrd="0" destOrd="0" presId="urn:microsoft.com/office/officeart/2005/8/layout/hList7#1"/>
    <dgm:cxn modelId="{A66615D0-CD37-42AA-9762-95AEA3024245}" type="presParOf" srcId="{6E94F207-C1F0-4E4E-BCC0-1DDCB3AC79A8}" destId="{ABDD90CE-CAC6-4A5C-9B85-51CC018AE100}" srcOrd="1" destOrd="0" presId="urn:microsoft.com/office/officeart/2005/8/layout/hList7#1"/>
    <dgm:cxn modelId="{45BCE1C1-8099-4DD0-9171-B2EC951B8D26}" type="presParOf" srcId="{6E94F207-C1F0-4E4E-BCC0-1DDCB3AC79A8}" destId="{E6AFA502-92F7-4376-ADF8-638509DB0C43}" srcOrd="2" destOrd="0" presId="urn:microsoft.com/office/officeart/2005/8/layout/hList7#1"/>
    <dgm:cxn modelId="{F958AD68-329C-4686-BECD-B05E8E694248}" type="presParOf" srcId="{6E94F207-C1F0-4E4E-BCC0-1DDCB3AC79A8}" destId="{0EB03482-2DD2-46A0-85CE-BA109E8CB451}"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F7CBE2-3E3F-42AF-B6D8-B37142E9C4BA}"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s-ES"/>
        </a:p>
      </dgm:t>
    </dgm:pt>
    <dgm:pt modelId="{AFE51C74-D364-42E1-85A6-A2272F861487}">
      <dgm:prSet phldrT="[Texto]"/>
      <dgm:spPr>
        <a:xfrm>
          <a:off x="2655397" y="1227410"/>
          <a:ext cx="1352598" cy="1417817"/>
        </a:xfrm>
        <a:blipFill rotWithShape="0">
          <a:blip xmlns:r="http://schemas.openxmlformats.org/officeDocument/2006/relationships" r:embed="rId1"/>
          <a:stretch>
            <a:fillRect/>
          </a:stretch>
        </a:blipFill>
        <a:ln w="25400" cap="flat" cmpd="sng" algn="ctr">
          <a:solidFill>
            <a:srgbClr val="000000">
              <a:hueOff val="0"/>
              <a:satOff val="0"/>
              <a:lumOff val="0"/>
              <a:alphaOff val="0"/>
            </a:srgbClr>
          </a:solidFill>
          <a:prstDash val="solid"/>
        </a:ln>
        <a:effectLst/>
      </dgm:spPr>
      <dgm:t>
        <a:bodyPr/>
        <a:lstStyle/>
        <a:p>
          <a:endParaRPr lang="es-ES" b="1" dirty="0">
            <a:solidFill>
              <a:schemeClr val="tx1"/>
            </a:solidFill>
            <a:latin typeface="Arialk"/>
            <a:ea typeface="+mn-ea"/>
            <a:cs typeface="+mn-cs"/>
          </a:endParaRPr>
        </a:p>
      </dgm:t>
    </dgm:pt>
    <dgm:pt modelId="{8E6AFFAC-47CD-4E9E-9F28-5F4979D9FF1E}" type="parTrans" cxnId="{9B614B63-583C-4383-8A46-D7146EA47808}">
      <dgm:prSet/>
      <dgm:spPr/>
      <dgm:t>
        <a:bodyPr/>
        <a:lstStyle/>
        <a:p>
          <a:endParaRPr lang="es-ES"/>
        </a:p>
      </dgm:t>
    </dgm:pt>
    <dgm:pt modelId="{E26ABF60-00D0-42A6-9BB8-19B4CE681E16}" type="sibTrans" cxnId="{9B614B63-583C-4383-8A46-D7146EA47808}">
      <dgm:prSet/>
      <dgm:spPr>
        <a:xfrm>
          <a:off x="2671589" y="1226389"/>
          <a:ext cx="1688654" cy="1680536"/>
        </a:xfrm>
        <a:solidFill>
          <a:srgbClr val="666666">
            <a:tint val="60000"/>
            <a:hueOff val="0"/>
            <a:satOff val="0"/>
            <a:lumOff val="0"/>
            <a:alphaOff val="0"/>
          </a:srgbClr>
        </a:solidFill>
        <a:ln>
          <a:noFill/>
        </a:ln>
        <a:effectLst/>
      </dgm:spPr>
      <dgm:t>
        <a:bodyPr/>
        <a:lstStyle/>
        <a:p>
          <a:endParaRPr lang="es-ES" dirty="0"/>
        </a:p>
      </dgm:t>
    </dgm:pt>
    <dgm:pt modelId="{EFB21FA1-607A-4451-B818-FCA48E7CDB08}">
      <dgm:prSet phldrT="[Texto]"/>
      <dgm:spPr>
        <a:xfrm>
          <a:off x="1693553" y="792331"/>
          <a:ext cx="1247292" cy="1234954"/>
        </a:xfrm>
        <a:blipFill rotWithShape="0">
          <a:blip xmlns:r="http://schemas.openxmlformats.org/officeDocument/2006/relationships" r:embed="rId2"/>
          <a:stretch>
            <a:fillRect/>
          </a:stretch>
        </a:blipFill>
        <a:ln w="25400" cap="flat" cmpd="sng" algn="ctr">
          <a:solidFill>
            <a:srgbClr val="000000">
              <a:hueOff val="0"/>
              <a:satOff val="0"/>
              <a:lumOff val="0"/>
              <a:alphaOff val="0"/>
            </a:srgbClr>
          </a:solidFill>
          <a:prstDash val="solid"/>
        </a:ln>
        <a:effectLst/>
      </dgm:spPr>
      <dgm:t>
        <a:bodyPr/>
        <a:lstStyle/>
        <a:p>
          <a:endParaRPr lang="es-ES" b="1" dirty="0">
            <a:solidFill>
              <a:srgbClr val="000000"/>
            </a:solidFill>
            <a:latin typeface="Arialk"/>
            <a:ea typeface="+mn-ea"/>
            <a:cs typeface="+mn-cs"/>
          </a:endParaRPr>
        </a:p>
      </dgm:t>
    </dgm:pt>
    <dgm:pt modelId="{F30FCCEC-7704-47A6-9B60-6781C33A362B}" type="parTrans" cxnId="{6C7E0730-7A61-4F3B-9C65-50E87B00C5EA}">
      <dgm:prSet/>
      <dgm:spPr/>
      <dgm:t>
        <a:bodyPr/>
        <a:lstStyle/>
        <a:p>
          <a:endParaRPr lang="es-ES"/>
        </a:p>
      </dgm:t>
    </dgm:pt>
    <dgm:pt modelId="{244E0F85-8C41-41B6-A5D4-2190E222D41D}" type="sibTrans" cxnId="{6C7E0730-7A61-4F3B-9C65-50E87B00C5EA}">
      <dgm:prSet/>
      <dgm:spPr>
        <a:xfrm>
          <a:off x="1335175" y="556362"/>
          <a:ext cx="1313710" cy="1313710"/>
        </a:xfrm>
        <a:solidFill>
          <a:srgbClr val="666666">
            <a:tint val="60000"/>
            <a:hueOff val="0"/>
            <a:satOff val="0"/>
            <a:lumOff val="0"/>
            <a:alphaOff val="0"/>
          </a:srgbClr>
        </a:solidFill>
        <a:ln>
          <a:noFill/>
        </a:ln>
        <a:effectLst/>
      </dgm:spPr>
      <dgm:t>
        <a:bodyPr/>
        <a:lstStyle/>
        <a:p>
          <a:endParaRPr lang="es-ES" dirty="0"/>
        </a:p>
      </dgm:t>
    </dgm:pt>
    <dgm:pt modelId="{04DD61A9-B406-4513-AB24-9DEE6FF36485}">
      <dgm:prSet phldrT="[Texto]"/>
      <dgm:spPr>
        <a:xfrm rot="20700000">
          <a:off x="2651382" y="74057"/>
          <a:ext cx="1328716" cy="1233227"/>
        </a:xfrm>
        <a:blipFill rotWithShape="0">
          <a:blip xmlns:r="http://schemas.openxmlformats.org/officeDocument/2006/relationships" r:embed="rId3"/>
          <a:stretch>
            <a:fillRect/>
          </a:stretch>
        </a:blipFill>
        <a:ln w="25400" cap="flat" cmpd="sng" algn="ctr">
          <a:solidFill>
            <a:srgbClr val="000000">
              <a:hueOff val="0"/>
              <a:satOff val="0"/>
              <a:lumOff val="0"/>
              <a:alphaOff val="0"/>
            </a:srgbClr>
          </a:solidFill>
          <a:prstDash val="solid"/>
        </a:ln>
        <a:effectLst/>
      </dgm:spPr>
      <dgm:t>
        <a:bodyPr/>
        <a:lstStyle/>
        <a:p>
          <a:endParaRPr lang="es-ES" dirty="0">
            <a:solidFill>
              <a:srgbClr val="000000"/>
            </a:solidFill>
            <a:latin typeface="Arialk"/>
            <a:ea typeface="+mn-ea"/>
            <a:cs typeface="+mn-cs"/>
          </a:endParaRPr>
        </a:p>
      </dgm:t>
    </dgm:pt>
    <dgm:pt modelId="{75313429-8EF8-437A-AF9D-9158D7659985}" type="parTrans" cxnId="{7E822C13-6FBD-4B57-9B16-E2BCDA3D73FF}">
      <dgm:prSet/>
      <dgm:spPr/>
      <dgm:t>
        <a:bodyPr/>
        <a:lstStyle/>
        <a:p>
          <a:endParaRPr lang="es-ES"/>
        </a:p>
      </dgm:t>
    </dgm:pt>
    <dgm:pt modelId="{E50A3277-F3C4-40BD-9620-82E97079E0DE}" type="sibTrans" cxnId="{7E822C13-6FBD-4B57-9B16-E2BCDA3D73FF}">
      <dgm:prSet/>
      <dgm:spPr>
        <a:xfrm>
          <a:off x="1992200" y="-100669"/>
          <a:ext cx="1416443" cy="1416443"/>
        </a:xfrm>
        <a:solidFill>
          <a:srgbClr val="666666">
            <a:tint val="60000"/>
            <a:hueOff val="0"/>
            <a:satOff val="0"/>
            <a:lumOff val="0"/>
            <a:alphaOff val="0"/>
          </a:srgbClr>
        </a:solidFill>
        <a:ln>
          <a:noFill/>
        </a:ln>
        <a:effectLst/>
      </dgm:spPr>
      <dgm:t>
        <a:bodyPr/>
        <a:lstStyle/>
        <a:p>
          <a:endParaRPr lang="es-ES" dirty="0"/>
        </a:p>
      </dgm:t>
    </dgm:pt>
    <dgm:pt modelId="{AEE2E342-5213-4814-91AE-7639ACD5FE61}">
      <dgm:prSet phldrT="[Texto]" custScaleX="140976"/>
      <dgm:spPr/>
      <dgm:t>
        <a:bodyPr/>
        <a:lstStyle/>
        <a:p>
          <a:endParaRPr lang="es-ES"/>
        </a:p>
      </dgm:t>
    </dgm:pt>
    <dgm:pt modelId="{297372FF-D429-489D-A52E-9143E25BBAD3}" type="parTrans" cxnId="{9A18CFD7-3CA3-4379-8322-F8FA9DFE07AB}">
      <dgm:prSet/>
      <dgm:spPr/>
      <dgm:t>
        <a:bodyPr/>
        <a:lstStyle/>
        <a:p>
          <a:endParaRPr lang="es-ES"/>
        </a:p>
      </dgm:t>
    </dgm:pt>
    <dgm:pt modelId="{E8CA9E8B-0B9F-4685-9CD2-BD1D6B4F4ADD}" type="sibTrans" cxnId="{9A18CFD7-3CA3-4379-8322-F8FA9DFE07AB}">
      <dgm:prSet/>
      <dgm:spPr/>
      <dgm:t>
        <a:bodyPr/>
        <a:lstStyle/>
        <a:p>
          <a:endParaRPr lang="es-ES"/>
        </a:p>
      </dgm:t>
    </dgm:pt>
    <dgm:pt modelId="{FCCD43F0-19E1-450F-BF06-6C39F1A55FF2}" type="pres">
      <dgm:prSet presAssocID="{5EF7CBE2-3E3F-42AF-B6D8-B37142E9C4BA}" presName="composite" presStyleCnt="0">
        <dgm:presLayoutVars>
          <dgm:chMax val="3"/>
          <dgm:animLvl val="lvl"/>
          <dgm:resizeHandles val="exact"/>
        </dgm:presLayoutVars>
      </dgm:prSet>
      <dgm:spPr/>
      <dgm:t>
        <a:bodyPr/>
        <a:lstStyle/>
        <a:p>
          <a:endParaRPr lang="es-ES"/>
        </a:p>
      </dgm:t>
    </dgm:pt>
    <dgm:pt modelId="{9AAD71E4-6D48-4AE6-9337-3FF867C1B911}" type="pres">
      <dgm:prSet presAssocID="{AFE51C74-D364-42E1-85A6-A2272F861487}" presName="gear1" presStyleLbl="node1" presStyleIdx="0" presStyleCnt="3" custScaleX="95753" custScaleY="100370" custLinFactNeighborY="3217">
        <dgm:presLayoutVars>
          <dgm:chMax val="1"/>
          <dgm:bulletEnabled val="1"/>
        </dgm:presLayoutVars>
      </dgm:prSet>
      <dgm:spPr>
        <a:prstGeom prst="gear9">
          <a:avLst/>
        </a:prstGeom>
      </dgm:spPr>
      <dgm:t>
        <a:bodyPr/>
        <a:lstStyle/>
        <a:p>
          <a:endParaRPr lang="es-ES"/>
        </a:p>
      </dgm:t>
    </dgm:pt>
    <dgm:pt modelId="{07BF3F5C-3201-4440-834F-8BF421C99EE4}" type="pres">
      <dgm:prSet presAssocID="{AFE51C74-D364-42E1-85A6-A2272F861487}" presName="gear1srcNode" presStyleLbl="node1" presStyleIdx="0" presStyleCnt="3"/>
      <dgm:spPr/>
      <dgm:t>
        <a:bodyPr/>
        <a:lstStyle/>
        <a:p>
          <a:endParaRPr lang="es-ES"/>
        </a:p>
      </dgm:t>
    </dgm:pt>
    <dgm:pt modelId="{5EF5A421-4782-4F69-9DE8-435A929ECD03}" type="pres">
      <dgm:prSet presAssocID="{AFE51C74-D364-42E1-85A6-A2272F861487}" presName="gear1dstNode" presStyleLbl="node1" presStyleIdx="0" presStyleCnt="3"/>
      <dgm:spPr/>
      <dgm:t>
        <a:bodyPr/>
        <a:lstStyle/>
        <a:p>
          <a:endParaRPr lang="es-ES"/>
        </a:p>
      </dgm:t>
    </dgm:pt>
    <dgm:pt modelId="{C434D73D-FAAE-48D8-878C-60B5DFC55C6E}" type="pres">
      <dgm:prSet presAssocID="{EFB21FA1-607A-4451-B818-FCA48E7CDB08}" presName="gear2" presStyleLbl="node1" presStyleIdx="1" presStyleCnt="3" custScaleX="121410" custScaleY="120209">
        <dgm:presLayoutVars>
          <dgm:chMax val="1"/>
          <dgm:bulletEnabled val="1"/>
        </dgm:presLayoutVars>
      </dgm:prSet>
      <dgm:spPr>
        <a:prstGeom prst="gear6">
          <a:avLst/>
        </a:prstGeom>
      </dgm:spPr>
      <dgm:t>
        <a:bodyPr/>
        <a:lstStyle/>
        <a:p>
          <a:endParaRPr lang="es-ES"/>
        </a:p>
      </dgm:t>
    </dgm:pt>
    <dgm:pt modelId="{D67C62B5-1B74-4F05-AD0F-343685B125E5}" type="pres">
      <dgm:prSet presAssocID="{EFB21FA1-607A-4451-B818-FCA48E7CDB08}" presName="gear2srcNode" presStyleLbl="node1" presStyleIdx="1" presStyleCnt="3"/>
      <dgm:spPr/>
      <dgm:t>
        <a:bodyPr/>
        <a:lstStyle/>
        <a:p>
          <a:endParaRPr lang="es-ES"/>
        </a:p>
      </dgm:t>
    </dgm:pt>
    <dgm:pt modelId="{8C819ECA-BE4F-4F8E-A793-20E9E7F16C05}" type="pres">
      <dgm:prSet presAssocID="{EFB21FA1-607A-4451-B818-FCA48E7CDB08}" presName="gear2dstNode" presStyleLbl="node1" presStyleIdx="1" presStyleCnt="3"/>
      <dgm:spPr/>
      <dgm:t>
        <a:bodyPr/>
        <a:lstStyle/>
        <a:p>
          <a:endParaRPr lang="es-ES"/>
        </a:p>
      </dgm:t>
    </dgm:pt>
    <dgm:pt modelId="{002A2FA7-13F5-41DF-9726-14F152D40BF4}" type="pres">
      <dgm:prSet presAssocID="{04DD61A9-B406-4513-AB24-9DEE6FF36485}" presName="gear3" presStyleLbl="node1" presStyleIdx="2" presStyleCnt="3" custScaleX="129998" custScaleY="124521" custLinFactNeighborX="35164" custLinFactNeighborY="-883"/>
      <dgm:spPr>
        <a:prstGeom prst="gear6">
          <a:avLst/>
        </a:prstGeom>
      </dgm:spPr>
      <dgm:t>
        <a:bodyPr/>
        <a:lstStyle/>
        <a:p>
          <a:endParaRPr lang="es-ES"/>
        </a:p>
      </dgm:t>
    </dgm:pt>
    <dgm:pt modelId="{45D0A8BA-81DB-4E19-A291-0FCCF2722A61}" type="pres">
      <dgm:prSet presAssocID="{04DD61A9-B406-4513-AB24-9DEE6FF36485}" presName="gear3tx" presStyleLbl="node1" presStyleIdx="2" presStyleCnt="3">
        <dgm:presLayoutVars>
          <dgm:chMax val="1"/>
          <dgm:bulletEnabled val="1"/>
        </dgm:presLayoutVars>
      </dgm:prSet>
      <dgm:spPr/>
      <dgm:t>
        <a:bodyPr/>
        <a:lstStyle/>
        <a:p>
          <a:endParaRPr lang="es-ES"/>
        </a:p>
      </dgm:t>
    </dgm:pt>
    <dgm:pt modelId="{64B5CEAF-0CE9-4A76-8A34-05DC3A82D666}" type="pres">
      <dgm:prSet presAssocID="{04DD61A9-B406-4513-AB24-9DEE6FF36485}" presName="gear3srcNode" presStyleLbl="node1" presStyleIdx="2" presStyleCnt="3"/>
      <dgm:spPr/>
      <dgm:t>
        <a:bodyPr/>
        <a:lstStyle/>
        <a:p>
          <a:endParaRPr lang="es-ES"/>
        </a:p>
      </dgm:t>
    </dgm:pt>
    <dgm:pt modelId="{00BEFF0E-89FB-4D0D-9C3A-D095B83BD8FB}" type="pres">
      <dgm:prSet presAssocID="{04DD61A9-B406-4513-AB24-9DEE6FF36485}" presName="gear3dstNode" presStyleLbl="node1" presStyleIdx="2" presStyleCnt="3"/>
      <dgm:spPr/>
      <dgm:t>
        <a:bodyPr/>
        <a:lstStyle/>
        <a:p>
          <a:endParaRPr lang="es-ES"/>
        </a:p>
      </dgm:t>
    </dgm:pt>
    <dgm:pt modelId="{D3E58259-B4BB-4144-8E45-DB9B1C540F38}" type="pres">
      <dgm:prSet presAssocID="{E26ABF60-00D0-42A6-9BB8-19B4CE681E16}" presName="connector1" presStyleLbl="sibTrans2D1" presStyleIdx="0" presStyleCnt="3" custFlipVert="0" custScaleX="93393" custScaleY="92944" custLinFactNeighborX="6193" custLinFactNeighborY="7538"/>
      <dgm:spPr>
        <a:prstGeom prst="circularArrow">
          <a:avLst>
            <a:gd name="adj1" fmla="val 4688"/>
            <a:gd name="adj2" fmla="val 299029"/>
            <a:gd name="adj3" fmla="val 2458287"/>
            <a:gd name="adj4" fmla="val 15992124"/>
            <a:gd name="adj5" fmla="val 5469"/>
          </a:avLst>
        </a:prstGeom>
      </dgm:spPr>
      <dgm:t>
        <a:bodyPr/>
        <a:lstStyle/>
        <a:p>
          <a:endParaRPr lang="es-ES"/>
        </a:p>
      </dgm:t>
    </dgm:pt>
    <dgm:pt modelId="{B7DB5CE7-FFB3-465D-9922-6FA3F292F0B4}" type="pres">
      <dgm:prSet presAssocID="{244E0F85-8C41-41B6-A5D4-2190E222D41D}" presName="connector2" presStyleLbl="sibTrans2D1" presStyleIdx="1" presStyleCnt="3" custLinFactNeighborX="-21802" custLinFactNeighborY="-9092"/>
      <dgm:spPr>
        <a:prstGeom prst="leftCircularArrow">
          <a:avLst>
            <a:gd name="adj1" fmla="val 6452"/>
            <a:gd name="adj2" fmla="val 429999"/>
            <a:gd name="adj3" fmla="val 10489124"/>
            <a:gd name="adj4" fmla="val 14837806"/>
            <a:gd name="adj5" fmla="val 7527"/>
          </a:avLst>
        </a:prstGeom>
      </dgm:spPr>
      <dgm:t>
        <a:bodyPr/>
        <a:lstStyle/>
        <a:p>
          <a:endParaRPr lang="es-ES"/>
        </a:p>
      </dgm:t>
    </dgm:pt>
    <dgm:pt modelId="{C17172F5-2411-4591-89E6-DACDB8B6A8C2}" type="pres">
      <dgm:prSet presAssocID="{E50A3277-F3C4-40BD-9620-82E97079E0DE}" presName="connector3" presStyleLbl="sibTrans2D1" presStyleIdx="2" presStyleCnt="3" custLinFactNeighborX="-10866" custLinFactNeighborY="-5263"/>
      <dgm:spPr>
        <a:prstGeom prst="circularArrow">
          <a:avLst>
            <a:gd name="adj1" fmla="val 5984"/>
            <a:gd name="adj2" fmla="val 394124"/>
            <a:gd name="adj3" fmla="val 13313824"/>
            <a:gd name="adj4" fmla="val 10508221"/>
            <a:gd name="adj5" fmla="val 6981"/>
          </a:avLst>
        </a:prstGeom>
      </dgm:spPr>
      <dgm:t>
        <a:bodyPr/>
        <a:lstStyle/>
        <a:p>
          <a:endParaRPr lang="es-ES"/>
        </a:p>
      </dgm:t>
    </dgm:pt>
  </dgm:ptLst>
  <dgm:cxnLst>
    <dgm:cxn modelId="{544BA98E-114E-4785-B0CD-4AF0A4F99BB2}" type="presOf" srcId="{EFB21FA1-607A-4451-B818-FCA48E7CDB08}" destId="{D67C62B5-1B74-4F05-AD0F-343685B125E5}" srcOrd="1" destOrd="0" presId="urn:microsoft.com/office/officeart/2005/8/layout/gear1"/>
    <dgm:cxn modelId="{10161D8B-8455-423F-BF6E-050C4D7A028C}" type="presOf" srcId="{AFE51C74-D364-42E1-85A6-A2272F861487}" destId="{9AAD71E4-6D48-4AE6-9337-3FF867C1B911}" srcOrd="0" destOrd="0" presId="urn:microsoft.com/office/officeart/2005/8/layout/gear1"/>
    <dgm:cxn modelId="{0313432E-E2E9-4DB9-86B1-4C10F31FDE34}" type="presOf" srcId="{04DD61A9-B406-4513-AB24-9DEE6FF36485}" destId="{45D0A8BA-81DB-4E19-A291-0FCCF2722A61}" srcOrd="1" destOrd="0" presId="urn:microsoft.com/office/officeart/2005/8/layout/gear1"/>
    <dgm:cxn modelId="{9472FFA5-C0F4-4D9C-AF84-E70E026B262D}" type="presOf" srcId="{AFE51C74-D364-42E1-85A6-A2272F861487}" destId="{07BF3F5C-3201-4440-834F-8BF421C99EE4}" srcOrd="1" destOrd="0" presId="urn:microsoft.com/office/officeart/2005/8/layout/gear1"/>
    <dgm:cxn modelId="{9A18CFD7-3CA3-4379-8322-F8FA9DFE07AB}" srcId="{5EF7CBE2-3E3F-42AF-B6D8-B37142E9C4BA}" destId="{AEE2E342-5213-4814-91AE-7639ACD5FE61}" srcOrd="3" destOrd="0" parTransId="{297372FF-D429-489D-A52E-9143E25BBAD3}" sibTransId="{E8CA9E8B-0B9F-4685-9CD2-BD1D6B4F4ADD}"/>
    <dgm:cxn modelId="{9B614B63-583C-4383-8A46-D7146EA47808}" srcId="{5EF7CBE2-3E3F-42AF-B6D8-B37142E9C4BA}" destId="{AFE51C74-D364-42E1-85A6-A2272F861487}" srcOrd="0" destOrd="0" parTransId="{8E6AFFAC-47CD-4E9E-9F28-5F4979D9FF1E}" sibTransId="{E26ABF60-00D0-42A6-9BB8-19B4CE681E16}"/>
    <dgm:cxn modelId="{7E822C13-6FBD-4B57-9B16-E2BCDA3D73FF}" srcId="{5EF7CBE2-3E3F-42AF-B6D8-B37142E9C4BA}" destId="{04DD61A9-B406-4513-AB24-9DEE6FF36485}" srcOrd="2" destOrd="0" parTransId="{75313429-8EF8-437A-AF9D-9158D7659985}" sibTransId="{E50A3277-F3C4-40BD-9620-82E97079E0DE}"/>
    <dgm:cxn modelId="{BD6A55F4-D751-4B8E-803C-1F9BC5DCA5F9}" type="presOf" srcId="{244E0F85-8C41-41B6-A5D4-2190E222D41D}" destId="{B7DB5CE7-FFB3-465D-9922-6FA3F292F0B4}" srcOrd="0" destOrd="0" presId="urn:microsoft.com/office/officeart/2005/8/layout/gear1"/>
    <dgm:cxn modelId="{46F8E367-8988-45DA-863F-51FCC4C68605}" type="presOf" srcId="{5EF7CBE2-3E3F-42AF-B6D8-B37142E9C4BA}" destId="{FCCD43F0-19E1-450F-BF06-6C39F1A55FF2}" srcOrd="0" destOrd="0" presId="urn:microsoft.com/office/officeart/2005/8/layout/gear1"/>
    <dgm:cxn modelId="{9EBE89C7-3A92-4CA9-B077-EF59EC77DCA0}" type="presOf" srcId="{04DD61A9-B406-4513-AB24-9DEE6FF36485}" destId="{64B5CEAF-0CE9-4A76-8A34-05DC3A82D666}" srcOrd="2" destOrd="0" presId="urn:microsoft.com/office/officeart/2005/8/layout/gear1"/>
    <dgm:cxn modelId="{5300AA3D-60DE-4202-8422-3B0ACBBD6891}" type="presOf" srcId="{E26ABF60-00D0-42A6-9BB8-19B4CE681E16}" destId="{D3E58259-B4BB-4144-8E45-DB9B1C540F38}" srcOrd="0" destOrd="0" presId="urn:microsoft.com/office/officeart/2005/8/layout/gear1"/>
    <dgm:cxn modelId="{6EF5C914-76E6-483B-8170-CDBD51AF80D9}" type="presOf" srcId="{EFB21FA1-607A-4451-B818-FCA48E7CDB08}" destId="{C434D73D-FAAE-48D8-878C-60B5DFC55C6E}" srcOrd="0" destOrd="0" presId="urn:microsoft.com/office/officeart/2005/8/layout/gear1"/>
    <dgm:cxn modelId="{55215595-A22D-49D7-9333-281F0869B1E1}" type="presOf" srcId="{04DD61A9-B406-4513-AB24-9DEE6FF36485}" destId="{00BEFF0E-89FB-4D0D-9C3A-D095B83BD8FB}" srcOrd="3" destOrd="0" presId="urn:microsoft.com/office/officeart/2005/8/layout/gear1"/>
    <dgm:cxn modelId="{8DF26CC0-1522-4A9C-9CC1-92059DB5666A}" type="presOf" srcId="{04DD61A9-B406-4513-AB24-9DEE6FF36485}" destId="{002A2FA7-13F5-41DF-9726-14F152D40BF4}" srcOrd="0" destOrd="0" presId="urn:microsoft.com/office/officeart/2005/8/layout/gear1"/>
    <dgm:cxn modelId="{6C7E0730-7A61-4F3B-9C65-50E87B00C5EA}" srcId="{5EF7CBE2-3E3F-42AF-B6D8-B37142E9C4BA}" destId="{EFB21FA1-607A-4451-B818-FCA48E7CDB08}" srcOrd="1" destOrd="0" parTransId="{F30FCCEC-7704-47A6-9B60-6781C33A362B}" sibTransId="{244E0F85-8C41-41B6-A5D4-2190E222D41D}"/>
    <dgm:cxn modelId="{960D1D09-D165-4164-83C6-3E19F5A14948}" type="presOf" srcId="{AFE51C74-D364-42E1-85A6-A2272F861487}" destId="{5EF5A421-4782-4F69-9DE8-435A929ECD03}" srcOrd="2" destOrd="0" presId="urn:microsoft.com/office/officeart/2005/8/layout/gear1"/>
    <dgm:cxn modelId="{7CA83030-10FF-4AE0-B2B9-3003DF30C615}" type="presOf" srcId="{EFB21FA1-607A-4451-B818-FCA48E7CDB08}" destId="{8C819ECA-BE4F-4F8E-A793-20E9E7F16C05}" srcOrd="2" destOrd="0" presId="urn:microsoft.com/office/officeart/2005/8/layout/gear1"/>
    <dgm:cxn modelId="{3634A8C9-A61E-43CA-8050-60DBDE2609D6}" type="presOf" srcId="{E50A3277-F3C4-40BD-9620-82E97079E0DE}" destId="{C17172F5-2411-4591-89E6-DACDB8B6A8C2}" srcOrd="0" destOrd="0" presId="urn:microsoft.com/office/officeart/2005/8/layout/gear1"/>
    <dgm:cxn modelId="{401BF966-FE10-4B02-B8DA-5D31737B626E}" type="presParOf" srcId="{FCCD43F0-19E1-450F-BF06-6C39F1A55FF2}" destId="{9AAD71E4-6D48-4AE6-9337-3FF867C1B911}" srcOrd="0" destOrd="0" presId="urn:microsoft.com/office/officeart/2005/8/layout/gear1"/>
    <dgm:cxn modelId="{7E50E9B7-097D-450C-99B6-A1951E8B0F26}" type="presParOf" srcId="{FCCD43F0-19E1-450F-BF06-6C39F1A55FF2}" destId="{07BF3F5C-3201-4440-834F-8BF421C99EE4}" srcOrd="1" destOrd="0" presId="urn:microsoft.com/office/officeart/2005/8/layout/gear1"/>
    <dgm:cxn modelId="{ACF41A79-B880-4209-A3B9-8604D600CDA3}" type="presParOf" srcId="{FCCD43F0-19E1-450F-BF06-6C39F1A55FF2}" destId="{5EF5A421-4782-4F69-9DE8-435A929ECD03}" srcOrd="2" destOrd="0" presId="urn:microsoft.com/office/officeart/2005/8/layout/gear1"/>
    <dgm:cxn modelId="{FDCD172D-1EB9-481E-B035-D056C2652E77}" type="presParOf" srcId="{FCCD43F0-19E1-450F-BF06-6C39F1A55FF2}" destId="{C434D73D-FAAE-48D8-878C-60B5DFC55C6E}" srcOrd="3" destOrd="0" presId="urn:microsoft.com/office/officeart/2005/8/layout/gear1"/>
    <dgm:cxn modelId="{6C3C6792-94E3-4525-8006-5F6F18CE7EA4}" type="presParOf" srcId="{FCCD43F0-19E1-450F-BF06-6C39F1A55FF2}" destId="{D67C62B5-1B74-4F05-AD0F-343685B125E5}" srcOrd="4" destOrd="0" presId="urn:microsoft.com/office/officeart/2005/8/layout/gear1"/>
    <dgm:cxn modelId="{120754C0-30B1-4B47-B822-B8F4CB5F420B}" type="presParOf" srcId="{FCCD43F0-19E1-450F-BF06-6C39F1A55FF2}" destId="{8C819ECA-BE4F-4F8E-A793-20E9E7F16C05}" srcOrd="5" destOrd="0" presId="urn:microsoft.com/office/officeart/2005/8/layout/gear1"/>
    <dgm:cxn modelId="{9122130A-C095-46B4-ADB9-4F43633EAC0A}" type="presParOf" srcId="{FCCD43F0-19E1-450F-BF06-6C39F1A55FF2}" destId="{002A2FA7-13F5-41DF-9726-14F152D40BF4}" srcOrd="6" destOrd="0" presId="urn:microsoft.com/office/officeart/2005/8/layout/gear1"/>
    <dgm:cxn modelId="{5F5D6C4E-42FB-484B-B067-9995BC51DA6F}" type="presParOf" srcId="{FCCD43F0-19E1-450F-BF06-6C39F1A55FF2}" destId="{45D0A8BA-81DB-4E19-A291-0FCCF2722A61}" srcOrd="7" destOrd="0" presId="urn:microsoft.com/office/officeart/2005/8/layout/gear1"/>
    <dgm:cxn modelId="{E37FF582-5AF4-40AB-B19B-9D16743CDA58}" type="presParOf" srcId="{FCCD43F0-19E1-450F-BF06-6C39F1A55FF2}" destId="{64B5CEAF-0CE9-4A76-8A34-05DC3A82D666}" srcOrd="8" destOrd="0" presId="urn:microsoft.com/office/officeart/2005/8/layout/gear1"/>
    <dgm:cxn modelId="{8E306E45-649B-4DF1-82BA-051961BC554E}" type="presParOf" srcId="{FCCD43F0-19E1-450F-BF06-6C39F1A55FF2}" destId="{00BEFF0E-89FB-4D0D-9C3A-D095B83BD8FB}" srcOrd="9" destOrd="0" presId="urn:microsoft.com/office/officeart/2005/8/layout/gear1"/>
    <dgm:cxn modelId="{00FE36B6-6CD7-4157-BE6B-75DA910B7B83}" type="presParOf" srcId="{FCCD43F0-19E1-450F-BF06-6C39F1A55FF2}" destId="{D3E58259-B4BB-4144-8E45-DB9B1C540F38}" srcOrd="10" destOrd="0" presId="urn:microsoft.com/office/officeart/2005/8/layout/gear1"/>
    <dgm:cxn modelId="{0CB38751-8DF9-49C6-8F5E-88879EEEF57D}" type="presParOf" srcId="{FCCD43F0-19E1-450F-BF06-6C39F1A55FF2}" destId="{B7DB5CE7-FFB3-465D-9922-6FA3F292F0B4}" srcOrd="11" destOrd="0" presId="urn:microsoft.com/office/officeart/2005/8/layout/gear1"/>
    <dgm:cxn modelId="{6D8A63B2-EBAE-4CA3-B5CF-CB453DF96B06}" type="presParOf" srcId="{FCCD43F0-19E1-450F-BF06-6C39F1A55FF2}" destId="{C17172F5-2411-4591-89E6-DACDB8B6A8C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96295-9A21-4A04-80E6-8396BDAA538F}">
      <dsp:nvSpPr>
        <dsp:cNvPr id="0" name=""/>
        <dsp:cNvSpPr/>
      </dsp:nvSpPr>
      <dsp:spPr>
        <a:xfrm>
          <a:off x="4392488" y="937482"/>
          <a:ext cx="2706439" cy="258699"/>
        </a:xfrm>
        <a:custGeom>
          <a:avLst/>
          <a:gdLst/>
          <a:ahLst/>
          <a:cxnLst/>
          <a:rect l="0" t="0" r="0" b="0"/>
          <a:pathLst>
            <a:path>
              <a:moveTo>
                <a:pt x="0" y="0"/>
              </a:moveTo>
              <a:lnTo>
                <a:pt x="0" y="129349"/>
              </a:lnTo>
              <a:lnTo>
                <a:pt x="2706439" y="129349"/>
              </a:lnTo>
              <a:lnTo>
                <a:pt x="2706439" y="25869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BEBFFF-E664-4969-B338-F43EF6FE0E1C}">
      <dsp:nvSpPr>
        <dsp:cNvPr id="0" name=""/>
        <dsp:cNvSpPr/>
      </dsp:nvSpPr>
      <dsp:spPr>
        <a:xfrm>
          <a:off x="4346768" y="937482"/>
          <a:ext cx="91440" cy="258699"/>
        </a:xfrm>
        <a:custGeom>
          <a:avLst/>
          <a:gdLst/>
          <a:ahLst/>
          <a:cxnLst/>
          <a:rect l="0" t="0" r="0" b="0"/>
          <a:pathLst>
            <a:path>
              <a:moveTo>
                <a:pt x="45720" y="0"/>
              </a:moveTo>
              <a:lnTo>
                <a:pt x="45720" y="129349"/>
              </a:lnTo>
              <a:lnTo>
                <a:pt x="56954" y="129349"/>
              </a:lnTo>
              <a:lnTo>
                <a:pt x="56954" y="25869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7A83C4-0C0E-4056-A129-B1A434D8E39C}">
      <dsp:nvSpPr>
        <dsp:cNvPr id="0" name=""/>
        <dsp:cNvSpPr/>
      </dsp:nvSpPr>
      <dsp:spPr>
        <a:xfrm>
          <a:off x="1697283" y="937482"/>
          <a:ext cx="2695204" cy="258699"/>
        </a:xfrm>
        <a:custGeom>
          <a:avLst/>
          <a:gdLst/>
          <a:ahLst/>
          <a:cxnLst/>
          <a:rect l="0" t="0" r="0" b="0"/>
          <a:pathLst>
            <a:path>
              <a:moveTo>
                <a:pt x="2695204" y="0"/>
              </a:moveTo>
              <a:lnTo>
                <a:pt x="2695204" y="129349"/>
              </a:lnTo>
              <a:lnTo>
                <a:pt x="0" y="129349"/>
              </a:lnTo>
              <a:lnTo>
                <a:pt x="0" y="25869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D7E174-3D6A-4A57-B719-C463FF695B8A}">
      <dsp:nvSpPr>
        <dsp:cNvPr id="0" name=""/>
        <dsp:cNvSpPr/>
      </dsp:nvSpPr>
      <dsp:spPr>
        <a:xfrm>
          <a:off x="3096342" y="42"/>
          <a:ext cx="2592291" cy="937440"/>
        </a:xfrm>
        <a:prstGeom prst="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anose="020B0606020202030204" pitchFamily="34" charset="0"/>
              <a:ea typeface="+mn-ea"/>
              <a:cs typeface="+mn-cs"/>
            </a:rPr>
            <a:t>Training </a:t>
          </a:r>
          <a:r>
            <a:rPr lang="en-US" sz="2000" kern="1200" noProof="0" dirty="0" err="1" smtClean="0">
              <a:latin typeface="Arial Narrow" panose="020B0606020202030204" pitchFamily="34" charset="0"/>
              <a:ea typeface="+mn-ea"/>
              <a:cs typeface="+mn-cs"/>
            </a:rPr>
            <a:t>Subdirectorate</a:t>
          </a:r>
          <a:endParaRPr lang="en-US" sz="2000" kern="1200" noProof="0" dirty="0">
            <a:latin typeface="Arial Narrow" panose="020B0606020202030204" pitchFamily="34" charset="0"/>
            <a:ea typeface="+mn-ea"/>
            <a:cs typeface="+mn-cs"/>
          </a:endParaRPr>
        </a:p>
      </dsp:txBody>
      <dsp:txXfrm>
        <a:off x="3096342" y="42"/>
        <a:ext cx="2592291" cy="937440"/>
      </dsp:txXfrm>
    </dsp:sp>
    <dsp:sp modelId="{86BA6006-A40C-4B35-9175-2BB117A82937}">
      <dsp:nvSpPr>
        <dsp:cNvPr id="0" name=""/>
        <dsp:cNvSpPr/>
      </dsp:nvSpPr>
      <dsp:spPr>
        <a:xfrm>
          <a:off x="504057" y="1196181"/>
          <a:ext cx="2386452" cy="1464435"/>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s-ES" sz="1500" kern="1200" dirty="0" smtClean="0">
              <a:latin typeface="Arial Narrow" panose="020B0606020202030204" pitchFamily="34" charset="0"/>
              <a:ea typeface="+mn-ea"/>
              <a:cs typeface="+mn-cs"/>
            </a:rPr>
            <a:t>Contribute to increased road safety (decrease crashes)</a:t>
          </a:r>
          <a:endParaRPr lang="es-ES" sz="1500" kern="1200" dirty="0">
            <a:latin typeface="Arial Narrow" panose="020B0606020202030204" pitchFamily="34" charset="0"/>
            <a:ea typeface="+mn-ea"/>
            <a:cs typeface="+mn-cs"/>
          </a:endParaRPr>
        </a:p>
      </dsp:txBody>
      <dsp:txXfrm>
        <a:off x="504057" y="1196181"/>
        <a:ext cx="2386452" cy="1464435"/>
      </dsp:txXfrm>
    </dsp:sp>
    <dsp:sp modelId="{BB2D9266-5B29-4DEA-A852-E67E2D0570AB}">
      <dsp:nvSpPr>
        <dsp:cNvPr id="0" name=""/>
        <dsp:cNvSpPr/>
      </dsp:nvSpPr>
      <dsp:spPr>
        <a:xfrm>
          <a:off x="3149209" y="1196181"/>
          <a:ext cx="2509027" cy="1468069"/>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s-ES" sz="1500" kern="1200" dirty="0" smtClean="0">
              <a:latin typeface="Arial Narrow" panose="020B0606020202030204" pitchFamily="34" charset="0"/>
              <a:ea typeface="+mn-ea"/>
              <a:cs typeface="+mn-cs"/>
            </a:rPr>
            <a:t>Achieving competitive service levels internationally (Cross border transport)</a:t>
          </a:r>
          <a:endParaRPr lang="es-ES" sz="1500" kern="1200" dirty="0">
            <a:latin typeface="Arial Narrow" panose="020B0606020202030204" pitchFamily="34" charset="0"/>
            <a:ea typeface="+mn-ea"/>
            <a:cs typeface="+mn-cs"/>
          </a:endParaRPr>
        </a:p>
      </dsp:txBody>
      <dsp:txXfrm>
        <a:off x="3149209" y="1196181"/>
        <a:ext cx="2509027" cy="1468069"/>
      </dsp:txXfrm>
    </dsp:sp>
    <dsp:sp modelId="{8954432C-96A1-4E94-88C3-E60D53BDEDEC}">
      <dsp:nvSpPr>
        <dsp:cNvPr id="0" name=""/>
        <dsp:cNvSpPr/>
      </dsp:nvSpPr>
      <dsp:spPr>
        <a:xfrm>
          <a:off x="5916935" y="1196181"/>
          <a:ext cx="2363982" cy="142117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s-ES" sz="1500" kern="1200" dirty="0" smtClean="0">
              <a:latin typeface="Arial Narrow" panose="020B0606020202030204" pitchFamily="34" charset="0"/>
              <a:ea typeface="+mn-ea"/>
              <a:cs typeface="+mn-cs"/>
            </a:rPr>
            <a:t>Contribute to the professionalization of Federal motor carrier drivers</a:t>
          </a:r>
          <a:endParaRPr lang="es-ES" sz="1500" kern="1200" dirty="0">
            <a:latin typeface="Arial Narrow" panose="020B0606020202030204" pitchFamily="34" charset="0"/>
            <a:ea typeface="+mn-ea"/>
            <a:cs typeface="+mn-cs"/>
          </a:endParaRPr>
        </a:p>
      </dsp:txBody>
      <dsp:txXfrm>
        <a:off x="5916935" y="1196181"/>
        <a:ext cx="2363982" cy="1421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41E94-60C9-4F3E-9FA4-4AF0E60A82A7}">
      <dsp:nvSpPr>
        <dsp:cNvPr id="0" name=""/>
        <dsp:cNvSpPr/>
      </dsp:nvSpPr>
      <dsp:spPr>
        <a:xfrm>
          <a:off x="647045" y="2268252"/>
          <a:ext cx="422415" cy="1207362"/>
        </a:xfrm>
        <a:custGeom>
          <a:avLst/>
          <a:gdLst/>
          <a:ahLst/>
          <a:cxnLst/>
          <a:rect l="0" t="0" r="0" b="0"/>
          <a:pathLst>
            <a:path>
              <a:moveTo>
                <a:pt x="0" y="0"/>
              </a:moveTo>
              <a:lnTo>
                <a:pt x="211207" y="0"/>
              </a:lnTo>
              <a:lnTo>
                <a:pt x="211207" y="1207362"/>
              </a:lnTo>
              <a:lnTo>
                <a:pt x="422415" y="12073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26275" y="2839955"/>
        <a:ext cx="63956" cy="63956"/>
      </dsp:txXfrm>
    </dsp:sp>
    <dsp:sp modelId="{70C371B8-AD46-41D6-9DE1-EA5EA6D352E4}">
      <dsp:nvSpPr>
        <dsp:cNvPr id="0" name=""/>
        <dsp:cNvSpPr/>
      </dsp:nvSpPr>
      <dsp:spPr>
        <a:xfrm>
          <a:off x="647045" y="2268252"/>
          <a:ext cx="422415" cy="348090"/>
        </a:xfrm>
        <a:custGeom>
          <a:avLst/>
          <a:gdLst/>
          <a:ahLst/>
          <a:cxnLst/>
          <a:rect l="0" t="0" r="0" b="0"/>
          <a:pathLst>
            <a:path>
              <a:moveTo>
                <a:pt x="0" y="0"/>
              </a:moveTo>
              <a:lnTo>
                <a:pt x="211207" y="0"/>
              </a:lnTo>
              <a:lnTo>
                <a:pt x="211207" y="348090"/>
              </a:lnTo>
              <a:lnTo>
                <a:pt x="422415" y="3480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44569" y="2428613"/>
        <a:ext cx="27367" cy="27367"/>
      </dsp:txXfrm>
    </dsp:sp>
    <dsp:sp modelId="{08211AB0-E949-4C49-8198-1766C2FCAF2E}">
      <dsp:nvSpPr>
        <dsp:cNvPr id="0" name=""/>
        <dsp:cNvSpPr/>
      </dsp:nvSpPr>
      <dsp:spPr>
        <a:xfrm>
          <a:off x="647045" y="1811434"/>
          <a:ext cx="422415" cy="456817"/>
        </a:xfrm>
        <a:custGeom>
          <a:avLst/>
          <a:gdLst/>
          <a:ahLst/>
          <a:cxnLst/>
          <a:rect l="0" t="0" r="0" b="0"/>
          <a:pathLst>
            <a:path>
              <a:moveTo>
                <a:pt x="0" y="456817"/>
              </a:moveTo>
              <a:lnTo>
                <a:pt x="211207" y="456817"/>
              </a:lnTo>
              <a:lnTo>
                <a:pt x="211207" y="0"/>
              </a:lnTo>
              <a:lnTo>
                <a:pt x="4224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42698" y="2024288"/>
        <a:ext cx="31109" cy="31109"/>
      </dsp:txXfrm>
    </dsp:sp>
    <dsp:sp modelId="{903A0800-444D-4D5B-884D-36A8E1BFB610}">
      <dsp:nvSpPr>
        <dsp:cNvPr id="0" name=""/>
        <dsp:cNvSpPr/>
      </dsp:nvSpPr>
      <dsp:spPr>
        <a:xfrm>
          <a:off x="647045" y="1006526"/>
          <a:ext cx="422415" cy="1261725"/>
        </a:xfrm>
        <a:custGeom>
          <a:avLst/>
          <a:gdLst/>
          <a:ahLst/>
          <a:cxnLst/>
          <a:rect l="0" t="0" r="0" b="0"/>
          <a:pathLst>
            <a:path>
              <a:moveTo>
                <a:pt x="0" y="1261725"/>
              </a:moveTo>
              <a:lnTo>
                <a:pt x="211207" y="1261725"/>
              </a:lnTo>
              <a:lnTo>
                <a:pt x="211207" y="0"/>
              </a:lnTo>
              <a:lnTo>
                <a:pt x="4224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24989" y="1604125"/>
        <a:ext cx="66527" cy="66527"/>
      </dsp:txXfrm>
    </dsp:sp>
    <dsp:sp modelId="{8CBE942E-333D-438E-8D51-E1360ACCF6CA}">
      <dsp:nvSpPr>
        <dsp:cNvPr id="0" name=""/>
        <dsp:cNvSpPr/>
      </dsp:nvSpPr>
      <dsp:spPr>
        <a:xfrm rot="16200000">
          <a:off x="-1369461" y="1946288"/>
          <a:ext cx="3389087" cy="643926"/>
        </a:xfrm>
        <a:prstGeom prst="rect">
          <a:avLst/>
        </a:prstGeom>
        <a:solidFill>
          <a:schemeClr val="accent2"/>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MX" sz="3200" kern="1200" dirty="0" smtClean="0"/>
            <a:t>Training </a:t>
          </a:r>
          <a:r>
            <a:rPr lang="es-MX" sz="3200" kern="1200" dirty="0" err="1" smtClean="0"/>
            <a:t>Programs</a:t>
          </a:r>
          <a:endParaRPr lang="es-ES" sz="3200" kern="1200" dirty="0"/>
        </a:p>
      </dsp:txBody>
      <dsp:txXfrm>
        <a:off x="-1369461" y="1946288"/>
        <a:ext cx="3389087" cy="643926"/>
      </dsp:txXfrm>
    </dsp:sp>
    <dsp:sp modelId="{7FA3B3FE-27EA-4C37-9094-F10981E5DFD9}">
      <dsp:nvSpPr>
        <dsp:cNvPr id="0" name=""/>
        <dsp:cNvSpPr/>
      </dsp:nvSpPr>
      <dsp:spPr>
        <a:xfrm>
          <a:off x="1069461" y="684562"/>
          <a:ext cx="5696172" cy="64392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err="1" smtClean="0">
              <a:solidFill>
                <a:srgbClr val="0B074F"/>
              </a:solidFill>
              <a:latin typeface="Arial Narrow" panose="020B0606020202030204" pitchFamily="34" charset="0"/>
              <a:ea typeface="+mn-ea"/>
              <a:cs typeface="+mn-cs"/>
            </a:rPr>
            <a:t>Requirement</a:t>
          </a:r>
          <a:r>
            <a:rPr lang="es-ES" sz="1500" kern="1200" dirty="0" smtClean="0">
              <a:solidFill>
                <a:srgbClr val="0B074F"/>
              </a:solidFill>
              <a:latin typeface="Arial Narrow" panose="020B0606020202030204" pitchFamily="34" charset="0"/>
              <a:ea typeface="+mn-ea"/>
              <a:cs typeface="+mn-cs"/>
            </a:rPr>
            <a:t> </a:t>
          </a:r>
          <a:r>
            <a:rPr lang="es-ES" sz="1500" kern="1200" dirty="0" err="1" smtClean="0">
              <a:solidFill>
                <a:srgbClr val="0B074F"/>
              </a:solidFill>
              <a:latin typeface="Arial Narrow" panose="020B0606020202030204" pitchFamily="34" charset="0"/>
              <a:ea typeface="+mn-ea"/>
              <a:cs typeface="+mn-cs"/>
            </a:rPr>
            <a:t>to</a:t>
          </a:r>
          <a:r>
            <a:rPr lang="es-ES" sz="1500" kern="1200" dirty="0" smtClean="0">
              <a:solidFill>
                <a:srgbClr val="0B074F"/>
              </a:solidFill>
              <a:latin typeface="Arial Narrow" panose="020B0606020202030204" pitchFamily="34" charset="0"/>
              <a:ea typeface="+mn-ea"/>
              <a:cs typeface="+mn-cs"/>
            </a:rPr>
            <a:t> </a:t>
          </a:r>
          <a:r>
            <a:rPr lang="es-ES" sz="1500" kern="1200" dirty="0" err="1" smtClean="0">
              <a:solidFill>
                <a:srgbClr val="0B074F"/>
              </a:solidFill>
              <a:latin typeface="Arial Narrow" panose="020B0606020202030204" pitchFamily="34" charset="0"/>
              <a:ea typeface="+mn-ea"/>
              <a:cs typeface="+mn-cs"/>
            </a:rPr>
            <a:t>obtain</a:t>
          </a:r>
          <a:r>
            <a:rPr lang="es-ES" sz="1500" kern="1200" dirty="0" smtClean="0">
              <a:solidFill>
                <a:srgbClr val="0B074F"/>
              </a:solidFill>
              <a:latin typeface="Arial Narrow" panose="020B0606020202030204" pitchFamily="34" charset="0"/>
              <a:ea typeface="+mn-ea"/>
              <a:cs typeface="+mn-cs"/>
            </a:rPr>
            <a:t> </a:t>
          </a:r>
          <a:r>
            <a:rPr lang="es-ES" sz="1500" i="1" kern="1200" dirty="0" smtClean="0">
              <a:solidFill>
                <a:srgbClr val="0B074F"/>
              </a:solidFill>
              <a:latin typeface="Arial Narrow" panose="020B0606020202030204" pitchFamily="34" charset="0"/>
              <a:ea typeface="+mn-ea"/>
              <a:cs typeface="+mn-cs"/>
            </a:rPr>
            <a:t>Licencia Federal de Conductor</a:t>
          </a:r>
          <a:endParaRPr lang="es-ES" sz="1500" i="1" kern="1200" dirty="0">
            <a:solidFill>
              <a:srgbClr val="0B074F"/>
            </a:solidFill>
            <a:latin typeface="Arial Narrow" panose="020B0606020202030204" pitchFamily="34" charset="0"/>
            <a:ea typeface="+mn-ea"/>
            <a:cs typeface="+mn-cs"/>
          </a:endParaRPr>
        </a:p>
      </dsp:txBody>
      <dsp:txXfrm>
        <a:off x="1069461" y="684562"/>
        <a:ext cx="5696172" cy="643926"/>
      </dsp:txXfrm>
    </dsp:sp>
    <dsp:sp modelId="{9F9D8C2C-F331-4191-98BF-AA9DF3E291AD}">
      <dsp:nvSpPr>
        <dsp:cNvPr id="0" name=""/>
        <dsp:cNvSpPr/>
      </dsp:nvSpPr>
      <dsp:spPr>
        <a:xfrm>
          <a:off x="1069461" y="1489471"/>
          <a:ext cx="5696172" cy="64392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s-ES" sz="1500" kern="1200" dirty="0" smtClean="0">
              <a:solidFill>
                <a:srgbClr val="0B074F"/>
              </a:solidFill>
              <a:latin typeface="Arial Narrow" panose="020B0606020202030204" pitchFamily="34" charset="0"/>
              <a:ea typeface="+mn-ea"/>
              <a:cs typeface="+mn-cs"/>
            </a:rPr>
            <a:t>Support labor competition, develop professional driver</a:t>
          </a:r>
          <a:endParaRPr lang="es-ES" sz="1500" kern="1200" dirty="0">
            <a:solidFill>
              <a:srgbClr val="0B074F"/>
            </a:solidFill>
            <a:latin typeface="Arial Narrow" panose="020B0606020202030204" pitchFamily="34" charset="0"/>
            <a:ea typeface="+mn-ea"/>
            <a:cs typeface="+mn-cs"/>
          </a:endParaRPr>
        </a:p>
      </dsp:txBody>
      <dsp:txXfrm>
        <a:off x="1069461" y="1489471"/>
        <a:ext cx="5696172" cy="643926"/>
      </dsp:txXfrm>
    </dsp:sp>
    <dsp:sp modelId="{48B90BF3-EDA6-468D-8F56-914EAEB6F791}">
      <dsp:nvSpPr>
        <dsp:cNvPr id="0" name=""/>
        <dsp:cNvSpPr/>
      </dsp:nvSpPr>
      <dsp:spPr>
        <a:xfrm>
          <a:off x="1069461" y="2294379"/>
          <a:ext cx="5696172" cy="64392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s-ES" sz="1500" kern="1200" dirty="0" smtClean="0">
              <a:solidFill>
                <a:srgbClr val="0B074F"/>
              </a:solidFill>
              <a:latin typeface="Arial Narrow" panose="020B0606020202030204" pitchFamily="34" charset="0"/>
              <a:ea typeface="+mn-ea"/>
              <a:cs typeface="+mn-cs"/>
            </a:rPr>
            <a:t>Promote topics to develop skills and driver education drivers</a:t>
          </a:r>
          <a:endParaRPr lang="es-ES" sz="1500" kern="1200" dirty="0">
            <a:solidFill>
              <a:srgbClr val="0B074F"/>
            </a:solidFill>
            <a:latin typeface="Arial Narrow" panose="020B0606020202030204" pitchFamily="34" charset="0"/>
            <a:ea typeface="+mn-ea"/>
            <a:cs typeface="+mn-cs"/>
          </a:endParaRPr>
        </a:p>
      </dsp:txBody>
      <dsp:txXfrm>
        <a:off x="1069461" y="2294379"/>
        <a:ext cx="5696172" cy="643926"/>
      </dsp:txXfrm>
    </dsp:sp>
    <dsp:sp modelId="{DA6F10B6-D061-409C-84B8-A016A5BEB800}">
      <dsp:nvSpPr>
        <dsp:cNvPr id="0" name=""/>
        <dsp:cNvSpPr/>
      </dsp:nvSpPr>
      <dsp:spPr>
        <a:xfrm>
          <a:off x="1069461" y="3099287"/>
          <a:ext cx="5696172" cy="752653"/>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s-ES" sz="1500" kern="1200" dirty="0" smtClean="0">
              <a:solidFill>
                <a:srgbClr val="0B074F"/>
              </a:solidFill>
              <a:latin typeface="Arial Narrow" panose="020B0606020202030204" pitchFamily="34" charset="0"/>
              <a:ea typeface="+mn-ea"/>
              <a:cs typeface="+mn-cs"/>
            </a:rPr>
            <a:t>Establish a homogeneous model of teaching - learning</a:t>
          </a:r>
          <a:endParaRPr lang="es-ES" sz="1500" kern="1200" dirty="0">
            <a:solidFill>
              <a:srgbClr val="0B074F"/>
            </a:solidFill>
            <a:latin typeface="Arial Narrow" panose="020B0606020202030204" pitchFamily="34" charset="0"/>
            <a:ea typeface="+mn-ea"/>
            <a:cs typeface="+mn-cs"/>
          </a:endParaRPr>
        </a:p>
      </dsp:txBody>
      <dsp:txXfrm>
        <a:off x="1069461" y="3099287"/>
        <a:ext cx="5696172" cy="752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5CBA-46C2-4A82-A3EC-0758DA1DAAE7}">
      <dsp:nvSpPr>
        <dsp:cNvPr id="0" name=""/>
        <dsp:cNvSpPr/>
      </dsp:nvSpPr>
      <dsp:spPr>
        <a:xfrm>
          <a:off x="-77780" y="0"/>
          <a:ext cx="1137131" cy="3342350"/>
        </a:xfrm>
        <a:prstGeom prst="roundRect">
          <a:avLst>
            <a:gd name="adj" fmla="val 10000"/>
          </a:avLst>
        </a:prstGeom>
        <a:solidFill>
          <a:srgbClr val="92D050"/>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solidFill>
                <a:srgbClr val="000000"/>
              </a:solidFill>
              <a:latin typeface="Arialk"/>
              <a:ea typeface="+mn-ea"/>
              <a:cs typeface="+mn-cs"/>
            </a:rPr>
            <a:t>Classroom</a:t>
          </a:r>
          <a:endParaRPr lang="es-ES" sz="1300" kern="1200" dirty="0">
            <a:solidFill>
              <a:srgbClr val="000000"/>
            </a:solidFill>
            <a:latin typeface="Arialk"/>
            <a:ea typeface="+mn-ea"/>
            <a:cs typeface="+mn-cs"/>
          </a:endParaRPr>
        </a:p>
      </dsp:txBody>
      <dsp:txXfrm>
        <a:off x="-77780" y="1336940"/>
        <a:ext cx="1137131" cy="1336940"/>
      </dsp:txXfrm>
    </dsp:sp>
    <dsp:sp modelId="{B637576A-5EB2-451E-9598-89FC3A79D4A0}">
      <dsp:nvSpPr>
        <dsp:cNvPr id="0" name=""/>
        <dsp:cNvSpPr/>
      </dsp:nvSpPr>
      <dsp:spPr>
        <a:xfrm>
          <a:off x="-239115" y="38393"/>
          <a:ext cx="1459802" cy="1437298"/>
        </a:xfrm>
        <a:prstGeom prst="ellipse">
          <a:avLst/>
        </a:prstGeom>
        <a:blipFill rotWithShape="0">
          <a:blip xmlns:r="http://schemas.openxmlformats.org/officeDocument/2006/relationships" r:embed="rId1"/>
          <a:stretch>
            <a:fillRect/>
          </a:stretch>
        </a:blip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EA25137-0DAE-42A0-A295-75DEE252D874}">
      <dsp:nvSpPr>
        <dsp:cNvPr id="0" name=""/>
        <dsp:cNvSpPr/>
      </dsp:nvSpPr>
      <dsp:spPr>
        <a:xfrm>
          <a:off x="1413030" y="9171"/>
          <a:ext cx="1137131" cy="3342350"/>
        </a:xfrm>
        <a:prstGeom prst="roundRect">
          <a:avLst>
            <a:gd name="adj" fmla="val 10000"/>
          </a:avLst>
        </a:prstGeom>
        <a:solidFill>
          <a:srgbClr val="92D050"/>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err="1" smtClean="0">
              <a:solidFill>
                <a:srgbClr val="000000"/>
              </a:solidFill>
              <a:latin typeface="Arialk"/>
              <a:ea typeface="+mn-ea"/>
              <a:cs typeface="+mn-cs"/>
            </a:rPr>
            <a:t>Manoeuvres</a:t>
          </a:r>
          <a:r>
            <a:rPr lang="en-US" sz="1300" kern="1200" dirty="0" smtClean="0">
              <a:solidFill>
                <a:srgbClr val="000000"/>
              </a:solidFill>
              <a:latin typeface="Arialk"/>
              <a:ea typeface="+mn-ea"/>
              <a:cs typeface="+mn-cs"/>
            </a:rPr>
            <a:t> yard</a:t>
          </a:r>
          <a:endParaRPr lang="es-ES" sz="1300" kern="1200" dirty="0">
            <a:solidFill>
              <a:srgbClr val="000000"/>
            </a:solidFill>
            <a:latin typeface="Arialk"/>
            <a:ea typeface="+mn-ea"/>
            <a:cs typeface="+mn-cs"/>
          </a:endParaRPr>
        </a:p>
      </dsp:txBody>
      <dsp:txXfrm>
        <a:off x="1413030" y="1346111"/>
        <a:ext cx="1137131" cy="1336940"/>
      </dsp:txXfrm>
    </dsp:sp>
    <dsp:sp modelId="{E28841E0-AF0D-42ED-8454-F3B4E1F9E7F0}">
      <dsp:nvSpPr>
        <dsp:cNvPr id="0" name=""/>
        <dsp:cNvSpPr/>
      </dsp:nvSpPr>
      <dsp:spPr>
        <a:xfrm>
          <a:off x="1254800" y="-9171"/>
          <a:ext cx="1453591" cy="1550768"/>
        </a:xfrm>
        <a:prstGeom prst="ellipse">
          <a:avLst/>
        </a:prstGeom>
        <a:blipFill rotWithShape="0">
          <a:blip xmlns:r="http://schemas.openxmlformats.org/officeDocument/2006/relationships" r:embed="rId2"/>
          <a:stretch>
            <a:fillRect/>
          </a:stretch>
        </a:blip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2B0C372-E82E-4F39-9B75-B0C62BC9B201}">
      <dsp:nvSpPr>
        <dsp:cNvPr id="0" name=""/>
        <dsp:cNvSpPr/>
      </dsp:nvSpPr>
      <dsp:spPr>
        <a:xfrm>
          <a:off x="2986221" y="0"/>
          <a:ext cx="1137131" cy="3342350"/>
        </a:xfrm>
        <a:prstGeom prst="roundRect">
          <a:avLst>
            <a:gd name="adj" fmla="val 10000"/>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rgbClr val="000000"/>
              </a:solidFill>
              <a:latin typeface="Arialk"/>
              <a:ea typeface="+mn-ea"/>
              <a:cs typeface="+mn-cs"/>
            </a:rPr>
            <a:t>Computer equipment </a:t>
          </a:r>
          <a:endParaRPr lang="es-ES" sz="1300" kern="1200" dirty="0">
            <a:solidFill>
              <a:srgbClr val="000000"/>
            </a:solidFill>
            <a:latin typeface="Arialk"/>
            <a:ea typeface="+mn-ea"/>
            <a:cs typeface="+mn-cs"/>
          </a:endParaRPr>
        </a:p>
      </dsp:txBody>
      <dsp:txXfrm>
        <a:off x="2986221" y="1336940"/>
        <a:ext cx="1137131" cy="1336940"/>
      </dsp:txXfrm>
    </dsp:sp>
    <dsp:sp modelId="{DD333E00-84CC-4AD3-A065-2C899FC161DA}">
      <dsp:nvSpPr>
        <dsp:cNvPr id="0" name=""/>
        <dsp:cNvSpPr/>
      </dsp:nvSpPr>
      <dsp:spPr>
        <a:xfrm>
          <a:off x="2742506" y="1129"/>
          <a:ext cx="1624563" cy="15118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C664B3C-C434-4ACF-93DE-7616C2EB43A3}">
      <dsp:nvSpPr>
        <dsp:cNvPr id="0" name=""/>
        <dsp:cNvSpPr/>
      </dsp:nvSpPr>
      <dsp:spPr>
        <a:xfrm>
          <a:off x="4556313" y="0"/>
          <a:ext cx="1137131" cy="3342350"/>
        </a:xfrm>
        <a:prstGeom prst="roundRect">
          <a:avLst>
            <a:gd name="adj" fmla="val 10000"/>
          </a:avLst>
        </a:prstGeom>
        <a:solidFill>
          <a:srgbClr val="92D050"/>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solidFill>
                <a:srgbClr val="000000"/>
              </a:solidFill>
              <a:latin typeface="Arialk"/>
              <a:ea typeface="+mn-ea"/>
              <a:cs typeface="+mn-cs"/>
            </a:rPr>
            <a:t>Workshop with a diesel engine included</a:t>
          </a:r>
          <a:endParaRPr lang="es-ES" sz="1300" kern="1200" dirty="0">
            <a:solidFill>
              <a:srgbClr val="000000"/>
            </a:solidFill>
            <a:latin typeface="Arialk"/>
            <a:ea typeface="+mn-ea"/>
            <a:cs typeface="+mn-cs"/>
          </a:endParaRPr>
        </a:p>
      </dsp:txBody>
      <dsp:txXfrm>
        <a:off x="4556313" y="1336940"/>
        <a:ext cx="1137131" cy="1336940"/>
      </dsp:txXfrm>
    </dsp:sp>
    <dsp:sp modelId="{2AAD4B78-A7A8-4280-AA5F-65D7E7373B79}">
      <dsp:nvSpPr>
        <dsp:cNvPr id="0" name=""/>
        <dsp:cNvSpPr/>
      </dsp:nvSpPr>
      <dsp:spPr>
        <a:xfrm>
          <a:off x="4401183" y="38393"/>
          <a:ext cx="1447392" cy="1437298"/>
        </a:xfrm>
        <a:prstGeom prst="ellipse">
          <a:avLst/>
        </a:prstGeom>
        <a:blipFill rotWithShape="0">
          <a:blip xmlns:r="http://schemas.openxmlformats.org/officeDocument/2006/relationships" r:embed="rId4"/>
          <a:stretch>
            <a:fillRect/>
          </a:stretch>
        </a:blip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D4CFD60-32A0-439B-80E8-1D75C46E2723}">
      <dsp:nvSpPr>
        <dsp:cNvPr id="0" name=""/>
        <dsp:cNvSpPr/>
      </dsp:nvSpPr>
      <dsp:spPr>
        <a:xfrm>
          <a:off x="6049524" y="0"/>
          <a:ext cx="1137131" cy="3342350"/>
        </a:xfrm>
        <a:prstGeom prst="roundRect">
          <a:avLst>
            <a:gd name="adj" fmla="val 10000"/>
          </a:avLst>
        </a:prstGeom>
        <a:solidFill>
          <a:srgbClr val="92D050"/>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solidFill>
                <a:srgbClr val="000000"/>
              </a:solidFill>
              <a:latin typeface="Arialk"/>
              <a:ea typeface="+mn-ea"/>
              <a:cs typeface="+mn-cs"/>
            </a:rPr>
            <a:t>Vehicles or simulators</a:t>
          </a:r>
          <a:endParaRPr lang="es-ES" sz="1300" kern="1200" dirty="0">
            <a:solidFill>
              <a:srgbClr val="000000"/>
            </a:solidFill>
            <a:latin typeface="Arialk"/>
            <a:ea typeface="+mn-ea"/>
            <a:cs typeface="+mn-cs"/>
          </a:endParaRPr>
        </a:p>
      </dsp:txBody>
      <dsp:txXfrm>
        <a:off x="6049524" y="1336940"/>
        <a:ext cx="1137131" cy="1336940"/>
      </dsp:txXfrm>
    </dsp:sp>
    <dsp:sp modelId="{0EB03482-2DD2-46A0-85CE-BA109E8CB451}">
      <dsp:nvSpPr>
        <dsp:cNvPr id="0" name=""/>
        <dsp:cNvSpPr/>
      </dsp:nvSpPr>
      <dsp:spPr>
        <a:xfrm>
          <a:off x="5882689" y="1129"/>
          <a:ext cx="1470801" cy="151182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EE3DE6F-5AEA-4CF4-B422-24BCB4CE362D}">
      <dsp:nvSpPr>
        <dsp:cNvPr id="0" name=""/>
        <dsp:cNvSpPr/>
      </dsp:nvSpPr>
      <dsp:spPr>
        <a:xfrm>
          <a:off x="310285" y="2774779"/>
          <a:ext cx="6493803" cy="381403"/>
        </a:xfrm>
        <a:prstGeom prst="leftRightArrow">
          <a:avLst/>
        </a:prstGeom>
        <a:solidFill>
          <a:srgbClr val="92D050"/>
        </a:solidFill>
        <a:ln w="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D71E4-6D48-4AE6-9337-3FF867C1B911}">
      <dsp:nvSpPr>
        <dsp:cNvPr id="0" name=""/>
        <dsp:cNvSpPr/>
      </dsp:nvSpPr>
      <dsp:spPr>
        <a:xfrm>
          <a:off x="2271195" y="1170026"/>
          <a:ext cx="1289361" cy="1351531"/>
        </a:xfrm>
        <a:prstGeom prst="gear9">
          <a:avLst/>
        </a:prstGeom>
        <a:blipFill rotWithShape="0">
          <a:blip xmlns:r="http://schemas.openxmlformats.org/officeDocument/2006/relationships" r:embed="rId1"/>
          <a:stretch>
            <a:fillRect/>
          </a:stretch>
        </a:blip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s-ES" sz="4200" b="1" kern="1200" dirty="0">
            <a:solidFill>
              <a:schemeClr val="tx1"/>
            </a:solidFill>
            <a:latin typeface="Arialk"/>
            <a:ea typeface="+mn-ea"/>
            <a:cs typeface="+mn-cs"/>
          </a:endParaRPr>
        </a:p>
      </dsp:txBody>
      <dsp:txXfrm>
        <a:off x="2530414" y="1482485"/>
        <a:ext cx="770923" cy="702704"/>
      </dsp:txXfrm>
    </dsp:sp>
    <dsp:sp modelId="{C434D73D-FAAE-48D8-878C-60B5DFC55C6E}">
      <dsp:nvSpPr>
        <dsp:cNvPr id="0" name=""/>
        <dsp:cNvSpPr/>
      </dsp:nvSpPr>
      <dsp:spPr>
        <a:xfrm>
          <a:off x="1354319" y="755288"/>
          <a:ext cx="1188978" cy="1177217"/>
        </a:xfrm>
        <a:prstGeom prst="gear6">
          <a:avLst/>
        </a:prstGeom>
        <a:blipFill rotWithShape="0">
          <a:blip xmlns:r="http://schemas.openxmlformats.org/officeDocument/2006/relationships" r:embed="rId2"/>
          <a:stretch>
            <a:fillRect/>
          </a:stretch>
        </a:blip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b="1" kern="1200" dirty="0">
            <a:solidFill>
              <a:srgbClr val="000000"/>
            </a:solidFill>
            <a:latin typeface="Arialk"/>
            <a:ea typeface="+mn-ea"/>
            <a:cs typeface="+mn-cs"/>
          </a:endParaRPr>
        </a:p>
      </dsp:txBody>
      <dsp:txXfrm>
        <a:off x="1652397" y="1053447"/>
        <a:ext cx="592822" cy="580899"/>
      </dsp:txXfrm>
    </dsp:sp>
    <dsp:sp modelId="{002A2FA7-13F5-41DF-9726-14F152D40BF4}">
      <dsp:nvSpPr>
        <dsp:cNvPr id="0" name=""/>
        <dsp:cNvSpPr/>
      </dsp:nvSpPr>
      <dsp:spPr>
        <a:xfrm rot="20700000">
          <a:off x="2267367" y="70594"/>
          <a:ext cx="1266596" cy="1175571"/>
        </a:xfrm>
        <a:prstGeom prst="gear6">
          <a:avLst/>
        </a:prstGeom>
        <a:blipFill rotWithShape="0">
          <a:blip xmlns:r="http://schemas.openxmlformats.org/officeDocument/2006/relationships" r:embed="rId3"/>
          <a:stretch>
            <a:fillRect/>
          </a:stretch>
        </a:blip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dirty="0">
            <a:solidFill>
              <a:srgbClr val="000000"/>
            </a:solidFill>
            <a:latin typeface="Arialk"/>
            <a:ea typeface="+mn-ea"/>
            <a:cs typeface="+mn-cs"/>
          </a:endParaRPr>
        </a:p>
      </dsp:txBody>
      <dsp:txXfrm rot="-20700000">
        <a:off x="2550568" y="323033"/>
        <a:ext cx="700195" cy="670694"/>
      </dsp:txXfrm>
    </dsp:sp>
    <dsp:sp modelId="{D3E58259-B4BB-4144-8E45-DB9B1C540F38}">
      <dsp:nvSpPr>
        <dsp:cNvPr id="0" name=""/>
        <dsp:cNvSpPr/>
      </dsp:nvSpPr>
      <dsp:spPr>
        <a:xfrm>
          <a:off x="2284703" y="1170105"/>
          <a:ext cx="1609706" cy="1601967"/>
        </a:xfrm>
        <a:prstGeom prst="circularArrow">
          <a:avLst>
            <a:gd name="adj1" fmla="val 4688"/>
            <a:gd name="adj2" fmla="val 299029"/>
            <a:gd name="adj3" fmla="val 2458287"/>
            <a:gd name="adj4" fmla="val 15992124"/>
            <a:gd name="adj5" fmla="val 5469"/>
          </a:avLst>
        </a:prstGeom>
        <a:solidFill>
          <a:srgbClr val="6666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7DB5CE7-FFB3-465D-9922-6FA3F292F0B4}">
      <dsp:nvSpPr>
        <dsp:cNvPr id="0" name=""/>
        <dsp:cNvSpPr/>
      </dsp:nvSpPr>
      <dsp:spPr>
        <a:xfrm>
          <a:off x="1012696" y="531193"/>
          <a:ext cx="1252291" cy="1252291"/>
        </a:xfrm>
        <a:prstGeom prst="leftCircularArrow">
          <a:avLst>
            <a:gd name="adj1" fmla="val 6452"/>
            <a:gd name="adj2" fmla="val 429999"/>
            <a:gd name="adj3" fmla="val 10489124"/>
            <a:gd name="adj4" fmla="val 14837806"/>
            <a:gd name="adj5" fmla="val 7527"/>
          </a:avLst>
        </a:prstGeom>
        <a:solidFill>
          <a:srgbClr val="6666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17172F5-2411-4591-89E6-DACDB8B6A8C2}">
      <dsp:nvSpPr>
        <dsp:cNvPr id="0" name=""/>
        <dsp:cNvSpPr/>
      </dsp:nvSpPr>
      <dsp:spPr>
        <a:xfrm>
          <a:off x="1639004" y="-95121"/>
          <a:ext cx="1350222" cy="1350222"/>
        </a:xfrm>
        <a:prstGeom prst="circularArrow">
          <a:avLst>
            <a:gd name="adj1" fmla="val 5984"/>
            <a:gd name="adj2" fmla="val 394124"/>
            <a:gd name="adj3" fmla="val 13313824"/>
            <a:gd name="adj4" fmla="val 10508221"/>
            <a:gd name="adj5" fmla="val 6981"/>
          </a:avLst>
        </a:prstGeom>
        <a:solidFill>
          <a:srgbClr val="6666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ES" dirty="0"/>
          </a:p>
        </p:txBody>
      </p:sp>
      <p:sp>
        <p:nvSpPr>
          <p:cNvPr id="3" name="2 Marcador de fecha"/>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9A67093-06EA-41D1-BD59-CF88C9E7C746}" type="datetimeFigureOut">
              <a:rPr lang="es-ES" smtClean="0"/>
              <a:pPr/>
              <a:t>23/04/15</a:t>
            </a:fld>
            <a:endParaRPr lang="es-ES" dirty="0"/>
          </a:p>
        </p:txBody>
      </p:sp>
      <p:sp>
        <p:nvSpPr>
          <p:cNvPr id="4" name="3 Marcador de pie de página"/>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s-ES" dirty="0"/>
          </a:p>
        </p:txBody>
      </p:sp>
      <p:sp>
        <p:nvSpPr>
          <p:cNvPr id="5" name="4 Marcador de número de diapositiva"/>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A188E7C-4D4C-4A06-BC13-8D4C6D89B799}" type="slidenum">
              <a:rPr lang="es-ES" smtClean="0"/>
              <a:pPr/>
              <a:t>‹Nr.›</a:t>
            </a:fld>
            <a:endParaRPr lang="es-ES" dirty="0"/>
          </a:p>
        </p:txBody>
      </p:sp>
    </p:spTree>
    <p:extLst>
      <p:ext uri="{BB962C8B-B14F-4D97-AF65-F5344CB8AC3E}">
        <p14:creationId xmlns:p14="http://schemas.microsoft.com/office/powerpoint/2010/main" val="27020089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ES" dirty="0"/>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3FDCA67-376D-4485-9BC8-F85890BB36D9}" type="datetimeFigureOut">
              <a:rPr lang="es-ES" smtClean="0"/>
              <a:pPr/>
              <a:t>23/04/15</a:t>
            </a:fld>
            <a:endParaRPr lang="es-ES" dirty="0"/>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ES" dirty="0"/>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ES" dirty="0"/>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F8A0643-3003-49FC-987E-02C1C9A28BEF}" type="slidenum">
              <a:rPr lang="es-ES" smtClean="0"/>
              <a:pPr/>
              <a:t>‹Nr.›</a:t>
            </a:fld>
            <a:endParaRPr lang="es-ES" dirty="0"/>
          </a:p>
        </p:txBody>
      </p:sp>
    </p:spTree>
    <p:extLst>
      <p:ext uri="{BB962C8B-B14F-4D97-AF65-F5344CB8AC3E}">
        <p14:creationId xmlns:p14="http://schemas.microsoft.com/office/powerpoint/2010/main" val="611052119"/>
      </p:ext>
    </p:extLst>
  </p:cSld>
  <p:clrMap bg1="lt1" tx1="dk1" bg2="lt2" tx2="dk2" accent1="accent1" accent2="accent2" accent3="accent3" accent4="accent4" accent5="accent5" accent6="accent6" hlink="hlink" folHlink="folHlink"/>
  <p:hf sldNum="0" hdr="0" ftr="0" dt="0"/>
  <p:notesStyle>
    <a:lvl1pPr marL="0" algn="l" defTabSz="914288" rtl="0" eaLnBrk="1" latinLnBrk="0" hangingPunct="1">
      <a:defRPr sz="1200" kern="1200">
        <a:solidFill>
          <a:schemeClr val="tx1"/>
        </a:solidFill>
        <a:latin typeface="+mn-lt"/>
        <a:ea typeface="+mn-ea"/>
        <a:cs typeface="+mn-cs"/>
      </a:defRPr>
    </a:lvl1pPr>
    <a:lvl2pPr marL="457143"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1" algn="l" defTabSz="914288" rtl="0" eaLnBrk="1" latinLnBrk="0" hangingPunct="1">
      <a:defRPr sz="1200" kern="1200">
        <a:solidFill>
          <a:schemeClr val="tx1"/>
        </a:solidFill>
        <a:latin typeface="+mn-lt"/>
        <a:ea typeface="+mn-ea"/>
        <a:cs typeface="+mn-cs"/>
      </a:defRPr>
    </a:lvl4pPr>
    <a:lvl5pPr marL="1828575" algn="l" defTabSz="914288" rtl="0" eaLnBrk="1" latinLnBrk="0" hangingPunct="1">
      <a:defRPr sz="1200" kern="1200">
        <a:solidFill>
          <a:schemeClr val="tx1"/>
        </a:solidFill>
        <a:latin typeface="+mn-lt"/>
        <a:ea typeface="+mn-ea"/>
        <a:cs typeface="+mn-cs"/>
      </a:defRPr>
    </a:lvl5pPr>
    <a:lvl6pPr marL="2285718" algn="l" defTabSz="914288" rtl="0" eaLnBrk="1" latinLnBrk="0" hangingPunct="1">
      <a:defRPr sz="1200" kern="1200">
        <a:solidFill>
          <a:schemeClr val="tx1"/>
        </a:solidFill>
        <a:latin typeface="+mn-lt"/>
        <a:ea typeface="+mn-ea"/>
        <a:cs typeface="+mn-cs"/>
      </a:defRPr>
    </a:lvl6pPr>
    <a:lvl7pPr marL="2742862" algn="l" defTabSz="914288" rtl="0" eaLnBrk="1" latinLnBrk="0" hangingPunct="1">
      <a:defRPr sz="1200" kern="1200">
        <a:solidFill>
          <a:schemeClr val="tx1"/>
        </a:solidFill>
        <a:latin typeface="+mn-lt"/>
        <a:ea typeface="+mn-ea"/>
        <a:cs typeface="+mn-cs"/>
      </a:defRPr>
    </a:lvl7pPr>
    <a:lvl8pPr marL="3200006" algn="l" defTabSz="914288" rtl="0" eaLnBrk="1" latinLnBrk="0" hangingPunct="1">
      <a:defRPr sz="1200" kern="1200">
        <a:solidFill>
          <a:schemeClr val="tx1"/>
        </a:solidFill>
        <a:latin typeface="+mn-lt"/>
        <a:ea typeface="+mn-ea"/>
        <a:cs typeface="+mn-cs"/>
      </a:defRPr>
    </a:lvl8pPr>
    <a:lvl9pPr marL="3657149"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20725"/>
            <a:ext cx="4802188" cy="3600450"/>
          </a:xfrm>
        </p:spPr>
      </p:sp>
      <p:sp>
        <p:nvSpPr>
          <p:cNvPr id="3" name="2 Marcador de notas"/>
          <p:cNvSpPr>
            <a:spLocks noGrp="1"/>
          </p:cNvSpPr>
          <p:nvPr>
            <p:ph type="body" idx="1"/>
          </p:nvPr>
        </p:nvSpPr>
        <p:spPr/>
        <p:txBody>
          <a:bodyPr/>
          <a:lstStyle/>
          <a:p>
            <a:pPr algn="just" defTabSz="914071">
              <a:lnSpc>
                <a:spcPct val="115000"/>
              </a:lnSpc>
              <a:spcAft>
                <a:spcPts val="1000"/>
              </a:spcAft>
              <a:defRPr/>
            </a:pPr>
            <a:endParaRPr lang="en-US" altLang="es-ES" sz="1300" dirty="0">
              <a:solidFill>
                <a:srgbClr val="0B074F"/>
              </a:solidFill>
              <a:latin typeface="Arial Narrow" panose="020B0606020202030204" pitchFamily="34" charset="0"/>
            </a:endParaRPr>
          </a:p>
          <a:p>
            <a:pPr algn="just" defTabSz="914071">
              <a:lnSpc>
                <a:spcPct val="115000"/>
              </a:lnSpc>
              <a:spcAft>
                <a:spcPts val="1000"/>
              </a:spcAft>
              <a:defRPr/>
            </a:pPr>
            <a:endParaRPr lang="es-MX" dirty="0">
              <a:solidFill>
                <a:prstClr val="black"/>
              </a:solidFill>
              <a:ea typeface="Calibri"/>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solidFill>
                  <a:prstClr val="black"/>
                </a:solidFill>
              </a:rPr>
              <a:pPr/>
              <a:t>1</a:t>
            </a:fld>
            <a:endParaRPr lang="es-MX">
              <a:solidFill>
                <a:prstClr val="black"/>
              </a:solidFill>
            </a:endParaRPr>
          </a:p>
        </p:txBody>
      </p:sp>
    </p:spTree>
    <p:extLst>
      <p:ext uri="{BB962C8B-B14F-4D97-AF65-F5344CB8AC3E}">
        <p14:creationId xmlns:p14="http://schemas.microsoft.com/office/powerpoint/2010/main" val="143966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494">
              <a:defRPr/>
            </a:pPr>
            <a:r>
              <a:rPr lang="en-US" sz="1300" dirty="0">
                <a:solidFill>
                  <a:srgbClr val="002060"/>
                </a:solidFill>
                <a:latin typeface="Arial Narrow" panose="020B0606020202030204" pitchFamily="34" charset="0"/>
              </a:rPr>
              <a:t>The Training Certificate must be obtained through schools, institutions, educative centers, training centers of the federal motor carrier permit holders, private transportation, with official recognition by the Secretariat. </a:t>
            </a:r>
            <a:r>
              <a:rPr lang="en-US" sz="1300" dirty="0" err="1">
                <a:solidFill>
                  <a:srgbClr val="002060"/>
                </a:solidFill>
                <a:latin typeface="Arial Narrow" panose="020B0606020202030204" pitchFamily="34" charset="0"/>
              </a:rPr>
              <a:t>Cumpliendo</a:t>
            </a:r>
            <a:r>
              <a:rPr lang="en-US" sz="1300" dirty="0">
                <a:solidFill>
                  <a:srgbClr val="002060"/>
                </a:solidFill>
                <a:latin typeface="Arial Narrow" panose="020B0606020202030204" pitchFamily="34" charset="0"/>
              </a:rPr>
              <a:t> con lo </a:t>
            </a:r>
            <a:r>
              <a:rPr lang="en-US" sz="1300" dirty="0" err="1">
                <a:solidFill>
                  <a:srgbClr val="002060"/>
                </a:solidFill>
                <a:latin typeface="Arial Narrow" panose="020B0606020202030204" pitchFamily="34" charset="0"/>
              </a:rPr>
              <a:t>siguinte</a:t>
            </a:r>
            <a:endParaRPr lang="en-US" sz="1300" dirty="0">
              <a:solidFill>
                <a:srgbClr val="002060"/>
              </a:solidFill>
              <a:latin typeface="Arial Narrow" panose="020B0606020202030204" pitchFamily="34" charset="0"/>
            </a:endParaRPr>
          </a:p>
          <a:p>
            <a:endParaRPr lang="es-MX" dirty="0" smtClean="0"/>
          </a:p>
          <a:p>
            <a:pPr algn="just"/>
            <a:r>
              <a:rPr lang="en-US" sz="1300" dirty="0">
                <a:solidFill>
                  <a:srgbClr val="002060"/>
                </a:solidFill>
                <a:latin typeface="Arial Narrow" panose="020B0606020202030204" pitchFamily="34" charset="0"/>
              </a:rPr>
              <a:t>a) Vehicles and / or simulators type tractor truck, tank truck and others, depending on the type of training and service mode.</a:t>
            </a:r>
          </a:p>
          <a:p>
            <a:pPr algn="just"/>
            <a:r>
              <a:rPr lang="es-MX" sz="1300" dirty="0">
                <a:solidFill>
                  <a:srgbClr val="002060"/>
                </a:solidFill>
                <a:latin typeface="Arial Narrow" panose="020B0606020202030204" pitchFamily="34" charset="0"/>
              </a:rPr>
              <a:t>b) </a:t>
            </a:r>
            <a:r>
              <a:rPr lang="en-US" sz="1300" dirty="0">
                <a:solidFill>
                  <a:srgbClr val="002060"/>
                </a:solidFill>
                <a:latin typeface="Arial Narrow" panose="020B0606020202030204" pitchFamily="34" charset="0"/>
              </a:rPr>
              <a:t>One or more classrooms for theoretical courses,</a:t>
            </a:r>
          </a:p>
          <a:p>
            <a:pPr algn="just"/>
            <a:r>
              <a:rPr lang="es-MX" sz="1300" dirty="0">
                <a:solidFill>
                  <a:srgbClr val="002060"/>
                </a:solidFill>
                <a:latin typeface="Arial Narrow" panose="020B0606020202030204" pitchFamily="34" charset="0"/>
              </a:rPr>
              <a:t>c) </a:t>
            </a:r>
            <a:r>
              <a:rPr lang="en-US" sz="1300" dirty="0">
                <a:solidFill>
                  <a:srgbClr val="002060"/>
                </a:solidFill>
                <a:latin typeface="Arial Narrow" panose="020B0606020202030204" pitchFamily="34" charset="0"/>
              </a:rPr>
              <a:t>Workshop and / or laboratory with equipment, fixtures and proportional to the number of students tools.</a:t>
            </a:r>
          </a:p>
          <a:p>
            <a:pPr algn="just"/>
            <a:r>
              <a:rPr lang="es-MX" sz="1300" dirty="0">
                <a:solidFill>
                  <a:srgbClr val="002060"/>
                </a:solidFill>
                <a:latin typeface="Arial Narrow" panose="020B0606020202030204" pitchFamily="34" charset="0"/>
              </a:rPr>
              <a:t>d) </a:t>
            </a:r>
            <a:r>
              <a:rPr lang="en-US" sz="1300" dirty="0">
                <a:solidFill>
                  <a:srgbClr val="002060"/>
                </a:solidFill>
                <a:latin typeface="Arial Narrow" panose="020B0606020202030204" pitchFamily="34" charset="0"/>
              </a:rPr>
              <a:t>Computer equipment for the exchange of information between the training center and the Secretariat, and</a:t>
            </a:r>
          </a:p>
          <a:p>
            <a:pPr algn="just"/>
            <a:r>
              <a:rPr lang="es-MX" sz="1300" dirty="0">
                <a:solidFill>
                  <a:srgbClr val="002060"/>
                </a:solidFill>
                <a:latin typeface="Arial Narrow" panose="020B0606020202030204" pitchFamily="34" charset="0"/>
              </a:rPr>
              <a:t>e) </a:t>
            </a:r>
            <a:r>
              <a:rPr lang="en-US" sz="1300" dirty="0">
                <a:solidFill>
                  <a:srgbClr val="002060"/>
                </a:solidFill>
                <a:latin typeface="Arial Narrow" panose="020B0606020202030204" pitchFamily="34" charset="0"/>
              </a:rPr>
              <a:t>Ownership or legal possession </a:t>
            </a:r>
            <a:r>
              <a:rPr lang="es-MX" sz="1300" dirty="0" err="1">
                <a:solidFill>
                  <a:srgbClr val="002060"/>
                </a:solidFill>
                <a:latin typeface="Arial Narrow" panose="020B0606020202030204" pitchFamily="34" charset="0"/>
              </a:rPr>
              <a:t>vehicles</a:t>
            </a:r>
            <a:r>
              <a:rPr lang="es-MX" sz="1300" dirty="0">
                <a:solidFill>
                  <a:srgbClr val="002060"/>
                </a:solidFill>
                <a:latin typeface="Arial Narrow" panose="020B0606020202030204" pitchFamily="34" charset="0"/>
              </a:rPr>
              <a:t> and </a:t>
            </a:r>
            <a:r>
              <a:rPr lang="es-MX" sz="1300" dirty="0" err="1">
                <a:solidFill>
                  <a:srgbClr val="002060"/>
                </a:solidFill>
                <a:latin typeface="Arial Narrow" panose="020B0606020202030204" pitchFamily="34" charset="0"/>
              </a:rPr>
              <a:t>simulators</a:t>
            </a:r>
            <a:r>
              <a:rPr lang="en-US" sz="1300" dirty="0">
                <a:solidFill>
                  <a:srgbClr val="002060"/>
                </a:solidFill>
                <a:latin typeface="Arial Narrow" panose="020B0606020202030204" pitchFamily="34" charset="0"/>
              </a:rPr>
              <a:t>.</a:t>
            </a:r>
          </a:p>
          <a:p>
            <a:pPr algn="just"/>
            <a:endParaRPr lang="en-US" sz="1300" dirty="0">
              <a:solidFill>
                <a:srgbClr val="002060"/>
              </a:solidFill>
              <a:latin typeface="Arial Narrow" panose="020B0606020202030204" pitchFamily="34" charset="0"/>
            </a:endParaRPr>
          </a:p>
          <a:p>
            <a:pPr algn="just" defTabSz="966494">
              <a:defRPr/>
            </a:pPr>
            <a:r>
              <a:rPr lang="en-US" sz="1300" dirty="0">
                <a:solidFill>
                  <a:srgbClr val="002060"/>
                </a:solidFill>
                <a:latin typeface="Arial Narrow" panose="020B0606020202030204" pitchFamily="34" charset="0"/>
              </a:rPr>
              <a:t>And the Ownership or legal possession of land for use as </a:t>
            </a:r>
            <a:r>
              <a:rPr lang="en-US" sz="1300" dirty="0" err="1">
                <a:solidFill>
                  <a:srgbClr val="002060"/>
                </a:solidFill>
                <a:latin typeface="Arial Narrow" panose="020B0606020202030204" pitchFamily="34" charset="0"/>
              </a:rPr>
              <a:t>manoeuvres</a:t>
            </a:r>
            <a:r>
              <a:rPr lang="en-US" sz="1300" dirty="0">
                <a:solidFill>
                  <a:srgbClr val="002060"/>
                </a:solidFill>
                <a:latin typeface="Arial Narrow" panose="020B0606020202030204" pitchFamily="34" charset="0"/>
              </a:rPr>
              <a:t> yard with an area of thirty </a:t>
            </a:r>
            <a:r>
              <a:rPr lang="en-US" sz="1300" dirty="0" smtClean="0">
                <a:solidFill>
                  <a:srgbClr val="002060"/>
                </a:solidFill>
                <a:latin typeface="Arial Narrow" panose="020B0606020202030204" pitchFamily="34" charset="0"/>
              </a:rPr>
              <a:t>meters wide </a:t>
            </a:r>
            <a:r>
              <a:rPr lang="en-US" sz="1300" dirty="0">
                <a:solidFill>
                  <a:srgbClr val="002060"/>
                </a:solidFill>
                <a:latin typeface="Arial Narrow" panose="020B0606020202030204" pitchFamily="34" charset="0"/>
              </a:rPr>
              <a:t>by sixty meters.</a:t>
            </a:r>
            <a:endParaRPr lang="es-MX" dirty="0">
              <a:solidFill>
                <a:srgbClr val="002060"/>
              </a:solidFill>
              <a:latin typeface="Arial Narrow" panose="020B0606020202030204" pitchFamily="34" charset="0"/>
            </a:endParaRPr>
          </a:p>
          <a:p>
            <a:pPr algn="just"/>
            <a:endParaRPr lang="es-MX" dirty="0" smtClean="0">
              <a:solidFill>
                <a:srgbClr val="002060"/>
              </a:solidFill>
            </a:endParaRPr>
          </a:p>
          <a:p>
            <a:endParaRPr lang="es-MX" dirty="0"/>
          </a:p>
        </p:txBody>
      </p:sp>
    </p:spTree>
    <p:extLst>
      <p:ext uri="{BB962C8B-B14F-4D97-AF65-F5344CB8AC3E}">
        <p14:creationId xmlns:p14="http://schemas.microsoft.com/office/powerpoint/2010/main" val="293354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300" dirty="0" err="1">
                <a:solidFill>
                  <a:srgbClr val="0B074F"/>
                </a:solidFill>
                <a:latin typeface="Arial Narrow" panose="020B0606020202030204" pitchFamily="34" charset="0"/>
              </a:rPr>
              <a:t>Internal</a:t>
            </a:r>
            <a:r>
              <a:rPr lang="es-MX" sz="1300" dirty="0">
                <a:solidFill>
                  <a:srgbClr val="0B074F"/>
                </a:solidFill>
                <a:latin typeface="Arial Narrow" panose="020B0606020202030204" pitchFamily="34" charset="0"/>
              </a:rPr>
              <a:t>-  </a:t>
            </a:r>
            <a:r>
              <a:rPr lang="en-US" sz="1300" dirty="0">
                <a:solidFill>
                  <a:srgbClr val="0B074F"/>
                </a:solidFill>
                <a:latin typeface="Arial Narrow" panose="020B0606020202030204" pitchFamily="34" charset="0"/>
              </a:rPr>
              <a:t>Those centers that train their staff (drivers that are part of the template for company drivers).</a:t>
            </a:r>
          </a:p>
          <a:p>
            <a:pPr algn="just"/>
            <a:endParaRPr lang="es-MX" sz="1300" dirty="0">
              <a:solidFill>
                <a:srgbClr val="0B074F"/>
              </a:solidFill>
              <a:latin typeface="Arial Narrow" panose="020B0606020202030204" pitchFamily="34" charset="0"/>
            </a:endParaRPr>
          </a:p>
          <a:p>
            <a:pPr algn="just"/>
            <a:r>
              <a:rPr lang="es-MX" sz="1300" dirty="0" err="1">
                <a:solidFill>
                  <a:srgbClr val="0B074F"/>
                </a:solidFill>
                <a:latin typeface="Arial Narrow" panose="020B0606020202030204" pitchFamily="34" charset="0"/>
              </a:rPr>
              <a:t>External</a:t>
            </a:r>
            <a:r>
              <a:rPr lang="es-MX" sz="1300" dirty="0">
                <a:solidFill>
                  <a:srgbClr val="0B074F"/>
                </a:solidFill>
                <a:latin typeface="Arial Narrow" panose="020B0606020202030204" pitchFamily="34" charset="0"/>
              </a:rPr>
              <a:t>.- </a:t>
            </a:r>
            <a:r>
              <a:rPr lang="en-US" sz="1300" dirty="0">
                <a:solidFill>
                  <a:srgbClr val="0B074F"/>
                </a:solidFill>
                <a:latin typeface="Arial Narrow" panose="020B0606020202030204" pitchFamily="34" charset="0"/>
              </a:rPr>
              <a:t>Those centers that train drivers for the federal motor carrier service in general.</a:t>
            </a:r>
            <a:endParaRPr lang="es-MX" sz="1300" dirty="0"/>
          </a:p>
          <a:p>
            <a:endParaRPr lang="es-MX" dirty="0"/>
          </a:p>
        </p:txBody>
      </p:sp>
    </p:spTree>
    <p:extLst>
      <p:ext uri="{BB962C8B-B14F-4D97-AF65-F5344CB8AC3E}">
        <p14:creationId xmlns:p14="http://schemas.microsoft.com/office/powerpoint/2010/main" val="225388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effectLst/>
              </a:rPr>
              <a:t>There is currently a CECAF 's in each state of Mexico.</a:t>
            </a:r>
            <a:endParaRPr lang="es-MX" dirty="0"/>
          </a:p>
        </p:txBody>
      </p:sp>
    </p:spTree>
    <p:extLst>
      <p:ext uri="{BB962C8B-B14F-4D97-AF65-F5344CB8AC3E}">
        <p14:creationId xmlns:p14="http://schemas.microsoft.com/office/powerpoint/2010/main" val="216939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tabLst>
                <a:tab pos="457159" algn="l"/>
              </a:tabLst>
            </a:pPr>
            <a:endParaRPr lang="es-MX" dirty="0">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13</a:t>
            </a:fld>
            <a:endParaRPr lang="es-MX"/>
          </a:p>
        </p:txBody>
      </p:sp>
    </p:spTree>
    <p:extLst>
      <p:ext uri="{BB962C8B-B14F-4D97-AF65-F5344CB8AC3E}">
        <p14:creationId xmlns:p14="http://schemas.microsoft.com/office/powerpoint/2010/main" val="147795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Currently, the contents of training programs and skills are being updated with issues related to:</a:t>
            </a:r>
          </a:p>
          <a:p>
            <a:endParaRPr lang="en-US" dirty="0" smtClean="0"/>
          </a:p>
          <a:p>
            <a:pPr marL="302066" indent="-302066" algn="just">
              <a:buFont typeface="Arial" panose="020B0604020202020204" pitchFamily="34" charset="0"/>
              <a:buChar char="•"/>
            </a:pPr>
            <a:r>
              <a:rPr lang="en-US" sz="1300" dirty="0">
                <a:solidFill>
                  <a:srgbClr val="0B074F"/>
                </a:solidFill>
                <a:latin typeface="Arial Narrow" panose="020B0606020202030204" pitchFamily="34" charset="0"/>
              </a:rPr>
              <a:t>Driving techniques and operation of heavy vehicles, as well as policy, regulatory, technical, prevention of accidents, road safety, defensive driving, driving technique, efficient operation of vehicles and Intelligent Transportation Systems issues.</a:t>
            </a:r>
          </a:p>
          <a:p>
            <a:pPr marL="302066" indent="-302066" algn="just">
              <a:buFont typeface="Arial" panose="020B0604020202020204" pitchFamily="34" charset="0"/>
              <a:buChar char="•"/>
            </a:pPr>
            <a:endParaRPr lang="es-MX" sz="1300" dirty="0">
              <a:solidFill>
                <a:srgbClr val="0B074F"/>
              </a:solidFill>
              <a:latin typeface="Arial Narrow" panose="020B0606020202030204" pitchFamily="34" charset="0"/>
            </a:endParaRPr>
          </a:p>
          <a:p>
            <a:pPr marL="302066" indent="-302066" algn="just">
              <a:buFont typeface="Arial" panose="020B0604020202020204" pitchFamily="34" charset="0"/>
              <a:buChar char="•"/>
            </a:pPr>
            <a:r>
              <a:rPr lang="en-US" sz="1300" dirty="0">
                <a:solidFill>
                  <a:srgbClr val="0B074F"/>
                </a:solidFill>
                <a:latin typeface="Arial Narrow" panose="020B0606020202030204" pitchFamily="34" charset="0"/>
              </a:rPr>
              <a:t>Incorporate education on the use of Intelligent Technologies in the operation of vehicles.</a:t>
            </a:r>
          </a:p>
          <a:p>
            <a:pPr marL="302066" indent="-302066" algn="just">
              <a:buFont typeface="Arial" panose="020B0604020202020204" pitchFamily="34" charset="0"/>
              <a:buChar char="•"/>
            </a:pPr>
            <a:endParaRPr lang="es-MX" sz="1300" dirty="0">
              <a:solidFill>
                <a:srgbClr val="0B074F"/>
              </a:solidFill>
              <a:latin typeface="Arial Narrow" panose="020B0606020202030204" pitchFamily="34" charset="0"/>
            </a:endParaRPr>
          </a:p>
          <a:p>
            <a:pPr marL="302066" indent="-302066" algn="just">
              <a:buFont typeface="Arial" panose="020B0604020202020204" pitchFamily="34" charset="0"/>
              <a:buChar char="•"/>
            </a:pPr>
            <a:r>
              <a:rPr lang="es-MX" sz="1300" dirty="0" err="1">
                <a:solidFill>
                  <a:srgbClr val="0B074F"/>
                </a:solidFill>
                <a:latin typeface="Arial Narrow" panose="020B0606020202030204" pitchFamily="34" charset="0"/>
              </a:rPr>
              <a:t>Meet</a:t>
            </a:r>
            <a:r>
              <a:rPr lang="es-MX" sz="1300" dirty="0">
                <a:solidFill>
                  <a:srgbClr val="0B074F"/>
                </a:solidFill>
                <a:latin typeface="Arial Narrow" panose="020B0606020202030204" pitchFamily="34" charset="0"/>
              </a:rPr>
              <a:t> </a:t>
            </a:r>
            <a:r>
              <a:rPr lang="es-MX" sz="1300" dirty="0" err="1">
                <a:solidFill>
                  <a:srgbClr val="0B074F"/>
                </a:solidFill>
                <a:latin typeface="Arial Narrow" panose="020B0606020202030204" pitchFamily="34" charset="0"/>
              </a:rPr>
              <a:t>the</a:t>
            </a:r>
            <a:r>
              <a:rPr lang="es-MX" sz="1300" dirty="0">
                <a:solidFill>
                  <a:srgbClr val="0B074F"/>
                </a:solidFill>
                <a:latin typeface="Arial Narrow" panose="020B0606020202030204" pitchFamily="34" charset="0"/>
              </a:rPr>
              <a:t> </a:t>
            </a:r>
            <a:r>
              <a:rPr lang="es-MX" sz="1300" dirty="0" err="1">
                <a:solidFill>
                  <a:srgbClr val="0B074F"/>
                </a:solidFill>
                <a:latin typeface="Arial Narrow" panose="020B0606020202030204" pitchFamily="34" charset="0"/>
              </a:rPr>
              <a:t>regulatory</a:t>
            </a:r>
            <a:r>
              <a:rPr lang="es-MX" sz="1300" dirty="0">
                <a:solidFill>
                  <a:srgbClr val="0B074F"/>
                </a:solidFill>
                <a:latin typeface="Arial Narrow" panose="020B0606020202030204" pitchFamily="34" charset="0"/>
              </a:rPr>
              <a:t> </a:t>
            </a:r>
            <a:r>
              <a:rPr lang="es-MX" sz="1300" dirty="0" err="1">
                <a:solidFill>
                  <a:srgbClr val="0B074F"/>
                </a:solidFill>
                <a:latin typeface="Arial Narrow" panose="020B0606020202030204" pitchFamily="34" charset="0"/>
              </a:rPr>
              <a:t>framework</a:t>
            </a:r>
            <a:r>
              <a:rPr lang="es-MX" sz="1300" dirty="0">
                <a:solidFill>
                  <a:srgbClr val="0B074F"/>
                </a:solidFill>
                <a:latin typeface="Arial Narrow" panose="020B0606020202030204" pitchFamily="34" charset="0"/>
              </a:rPr>
              <a:t>.</a:t>
            </a:r>
          </a:p>
          <a:p>
            <a:pPr algn="just"/>
            <a:endParaRPr lang="es-MX" sz="1300" dirty="0">
              <a:solidFill>
                <a:srgbClr val="0B074F"/>
              </a:solidFill>
              <a:latin typeface="Arial Narrow" panose="020B0606020202030204" pitchFamily="34" charset="0"/>
            </a:endParaRPr>
          </a:p>
          <a:p>
            <a:pPr algn="just"/>
            <a:r>
              <a:rPr lang="en-US" sz="1300" b="1" dirty="0">
                <a:solidFill>
                  <a:srgbClr val="0B074F"/>
                </a:solidFill>
                <a:latin typeface="Arial Narrow" panose="020B0606020202030204" pitchFamily="34" charset="0"/>
              </a:rPr>
              <a:t>This project is in its phase revision by the Federal Commission for Regulatory Improvement (</a:t>
            </a:r>
            <a:r>
              <a:rPr lang="en-US" sz="1300" b="1" i="1" dirty="0">
                <a:solidFill>
                  <a:srgbClr val="0B074F"/>
                </a:solidFill>
                <a:latin typeface="Arial Narrow" panose="020B0606020202030204" pitchFamily="34" charset="0"/>
              </a:rPr>
              <a:t>COFEMER</a:t>
            </a:r>
            <a:r>
              <a:rPr lang="en-US" sz="1300" b="1" dirty="0">
                <a:solidFill>
                  <a:srgbClr val="0B074F"/>
                </a:solidFill>
                <a:latin typeface="Arial Narrow" panose="020B0606020202030204" pitchFamily="34" charset="0"/>
              </a:rPr>
              <a:t>, for its acronym in Spanish) to continue its formalization.</a:t>
            </a:r>
            <a:endParaRPr lang="es-ES" sz="1300" b="1" dirty="0">
              <a:solidFill>
                <a:srgbClr val="0B074F"/>
              </a:solidFill>
              <a:latin typeface="Arial Narrow" panose="020B0606020202030204" pitchFamily="34" charset="0"/>
            </a:endParaRPr>
          </a:p>
          <a:p>
            <a:endParaRPr lang="en-US" dirty="0" smtClean="0"/>
          </a:p>
          <a:p>
            <a:endParaRPr lang="en-US" dirty="0" smtClean="0"/>
          </a:p>
          <a:p>
            <a:endParaRPr lang="es-ES" dirty="0"/>
          </a:p>
        </p:txBody>
      </p:sp>
    </p:spTree>
    <p:extLst>
      <p:ext uri="{BB962C8B-B14F-4D97-AF65-F5344CB8AC3E}">
        <p14:creationId xmlns:p14="http://schemas.microsoft.com/office/powerpoint/2010/main" val="3027043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After training and examination by the SCT-DGAF the driver get its federal license in the mode by which he took their training</a:t>
            </a:r>
          </a:p>
          <a:p>
            <a:pPr algn="just" defTabSz="966494">
              <a:tabLst>
                <a:tab pos="457159" algn="l"/>
              </a:tabLst>
              <a:defRPr/>
            </a:pPr>
            <a:endParaRPr lang="en-US" dirty="0">
              <a:solidFill>
                <a:srgbClr val="0B074F"/>
              </a:solidFill>
              <a:latin typeface="Arial Narrow" panose="020B0606020202030204" pitchFamily="34" charset="0"/>
            </a:endParaRPr>
          </a:p>
          <a:p>
            <a:pPr algn="just" defTabSz="966494">
              <a:tabLst>
                <a:tab pos="457159" algn="l"/>
              </a:tabLst>
              <a:defRPr/>
            </a:pPr>
            <a:r>
              <a:rPr lang="en-US" dirty="0">
                <a:solidFill>
                  <a:srgbClr val="0B074F"/>
                </a:solidFill>
                <a:latin typeface="Arial Narrow" panose="020B0606020202030204" pitchFamily="34" charset="0"/>
              </a:rPr>
              <a:t>The Federal Driver's license must be renewed every five years, except for the "E" category, which must be renewed every three years.</a:t>
            </a:r>
          </a:p>
          <a:p>
            <a:pPr algn="just" defTabSz="966494">
              <a:tabLst>
                <a:tab pos="457159" algn="l"/>
              </a:tabLst>
              <a:defRPr/>
            </a:pPr>
            <a:endParaRPr lang="en-US" dirty="0">
              <a:solidFill>
                <a:srgbClr val="0B074F"/>
              </a:solidFill>
              <a:latin typeface="Arial Narrow" panose="020B0606020202030204" pitchFamily="34" charset="0"/>
            </a:endParaRPr>
          </a:p>
          <a:p>
            <a:pPr algn="just" defTabSz="966494">
              <a:tabLst>
                <a:tab pos="457159" algn="l"/>
              </a:tabLst>
              <a:defRPr/>
            </a:pPr>
            <a:r>
              <a:rPr lang="en-US" sz="1300" dirty="0"/>
              <a:t>All the categories may be applicable for international license.</a:t>
            </a:r>
            <a:endParaRPr lang="es-MX" dirty="0">
              <a:solidFill>
                <a:srgbClr val="0B074F"/>
              </a:solidFill>
              <a:latin typeface="Arial Narrow" panose="020B0606020202030204" pitchFamily="34" charset="0"/>
            </a:endParaRPr>
          </a:p>
          <a:p>
            <a:pPr algn="just">
              <a:tabLst>
                <a:tab pos="457159" algn="l"/>
              </a:tabLst>
            </a:pPr>
            <a:endParaRPr lang="es-MX" dirty="0">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15</a:t>
            </a:fld>
            <a:endParaRPr lang="es-MX"/>
          </a:p>
        </p:txBody>
      </p:sp>
    </p:spTree>
    <p:extLst>
      <p:ext uri="{BB962C8B-B14F-4D97-AF65-F5344CB8AC3E}">
        <p14:creationId xmlns:p14="http://schemas.microsoft.com/office/powerpoint/2010/main" val="147795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tabLst>
                <a:tab pos="457159" algn="l"/>
              </a:tabLst>
            </a:pPr>
            <a:r>
              <a:rPr lang="es-ES" b="1" dirty="0">
                <a:solidFill>
                  <a:srgbClr val="0B074F"/>
                </a:solidFill>
                <a:latin typeface="Arial Narrow" panose="020B0606020202030204" pitchFamily="34" charset="0"/>
              </a:rPr>
              <a:t>Training </a:t>
            </a:r>
            <a:r>
              <a:rPr lang="es-ES" b="1" dirty="0" err="1">
                <a:solidFill>
                  <a:srgbClr val="0B074F"/>
                </a:solidFill>
                <a:latin typeface="Arial Narrow" panose="020B0606020202030204" pitchFamily="34" charset="0"/>
              </a:rPr>
              <a:t>Programs</a:t>
            </a:r>
            <a:r>
              <a:rPr lang="es-ES" b="1" dirty="0">
                <a:solidFill>
                  <a:srgbClr val="0B074F"/>
                </a:solidFill>
                <a:latin typeface="Arial Narrow" panose="020B0606020202030204" pitchFamily="34" charset="0"/>
              </a:rPr>
              <a:t> </a:t>
            </a:r>
            <a:r>
              <a:rPr lang="es-ES" b="1" dirty="0" err="1">
                <a:solidFill>
                  <a:srgbClr val="0B074F"/>
                </a:solidFill>
                <a:latin typeface="Arial Narrow" panose="020B0606020202030204" pitchFamily="34" charset="0"/>
              </a:rPr>
              <a:t>Update</a:t>
            </a:r>
            <a:r>
              <a:rPr lang="es-ES" b="1" dirty="0">
                <a:solidFill>
                  <a:srgbClr val="0B074F"/>
                </a:solidFill>
                <a:latin typeface="Arial Narrow" panose="020B0606020202030204" pitchFamily="34" charset="0"/>
              </a:rPr>
              <a:t>. </a:t>
            </a:r>
          </a:p>
          <a:p>
            <a:pPr algn="just">
              <a:tabLst>
                <a:tab pos="457159" algn="l"/>
              </a:tabLst>
            </a:pPr>
            <a:endParaRPr lang="es-ES" b="1" dirty="0">
              <a:solidFill>
                <a:srgbClr val="0B074F"/>
              </a:solidFill>
              <a:latin typeface="Arial Narrow" panose="020B0606020202030204" pitchFamily="34" charset="0"/>
            </a:endParaRPr>
          </a:p>
          <a:p>
            <a:pPr algn="just" defTabSz="966494">
              <a:tabLst>
                <a:tab pos="457159" algn="l"/>
              </a:tabLst>
              <a:defRPr/>
            </a:pPr>
            <a:r>
              <a:rPr lang="en-US" dirty="0">
                <a:solidFill>
                  <a:srgbClr val="0B074F"/>
                </a:solidFill>
                <a:latin typeface="Arial Narrow" panose="020B0606020202030204" pitchFamily="34" charset="0"/>
              </a:rPr>
              <a:t>The development, approval and publication of the draft of the Training Programs for Federal Motor Carrier Service and Private Transport, aims to:</a:t>
            </a:r>
            <a:endParaRPr lang="es-MX" dirty="0">
              <a:solidFill>
                <a:srgbClr val="0B074F"/>
              </a:solidFill>
              <a:latin typeface="Arial Narrow" panose="020B0606020202030204" pitchFamily="34" charset="0"/>
            </a:endParaRPr>
          </a:p>
          <a:p>
            <a:pPr algn="just">
              <a:tabLst>
                <a:tab pos="457159" algn="l"/>
              </a:tabLst>
            </a:pPr>
            <a:endParaRPr lang="es-ES" b="1" dirty="0">
              <a:solidFill>
                <a:srgbClr val="0B074F"/>
              </a:solidFill>
              <a:latin typeface="Arial Narrow" panose="020B0606020202030204" pitchFamily="34" charset="0"/>
            </a:endParaRPr>
          </a:p>
          <a:p>
            <a:pPr algn="just" defTabSz="966494">
              <a:tabLst>
                <a:tab pos="457159" algn="l"/>
              </a:tabLst>
              <a:defRPr/>
            </a:pPr>
            <a:r>
              <a:rPr lang="en-US" b="1" dirty="0">
                <a:solidFill>
                  <a:srgbClr val="0B074F"/>
                </a:solidFill>
                <a:latin typeface="Arial Narrow" panose="020B0606020202030204" pitchFamily="34" charset="0"/>
              </a:rPr>
              <a:t>This project is in its phase revision by the Federal Commission for Regulatory Improvement (</a:t>
            </a:r>
            <a:r>
              <a:rPr lang="en-US" b="1" i="1" dirty="0">
                <a:solidFill>
                  <a:srgbClr val="0B074F"/>
                </a:solidFill>
                <a:latin typeface="Arial Narrow" panose="020B0606020202030204" pitchFamily="34" charset="0"/>
              </a:rPr>
              <a:t>COFEMER</a:t>
            </a:r>
            <a:r>
              <a:rPr lang="en-US" b="1" dirty="0">
                <a:solidFill>
                  <a:srgbClr val="0B074F"/>
                </a:solidFill>
                <a:latin typeface="Arial Narrow" panose="020B0606020202030204" pitchFamily="34" charset="0"/>
              </a:rPr>
              <a:t>, for its acronym in Spanish) to continue its formalization.</a:t>
            </a:r>
            <a:endParaRPr lang="es-ES" b="1" dirty="0">
              <a:solidFill>
                <a:srgbClr val="0B074F"/>
              </a:solidFill>
              <a:latin typeface="Arial Narrow" panose="020B0606020202030204" pitchFamily="34" charset="0"/>
            </a:endParaRPr>
          </a:p>
          <a:p>
            <a:pPr algn="just">
              <a:tabLst>
                <a:tab pos="457159" algn="l"/>
              </a:tabLst>
            </a:pPr>
            <a:endParaRPr lang="es-MX" dirty="0">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16</a:t>
            </a:fld>
            <a:endParaRPr lang="es-MX"/>
          </a:p>
        </p:txBody>
      </p:sp>
    </p:spTree>
    <p:extLst>
      <p:ext uri="{BB962C8B-B14F-4D97-AF65-F5344CB8AC3E}">
        <p14:creationId xmlns:p14="http://schemas.microsoft.com/office/powerpoint/2010/main" val="343059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The Centre should record the course with the number of hours corresponding to allocate attendance each day and complete the course hours. Only then SCT can issue the constancy, otherwise the SIAF not released it.</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the SIAF has two windows concerning Training Centers: for the management of the Centers for SCT’s control like consultations folios, dates, etc., and other to support the operation of the Training Centers, as registration control of assistance of participants and courses, which has enabled each Training Center entering a username and password.</a:t>
            </a:r>
            <a:r>
              <a:rPr lang="es-MX" dirty="0" smtClean="0">
                <a:effectLst/>
              </a:rPr>
              <a:t> </a:t>
            </a:r>
            <a:endParaRPr lang="es-MX" dirty="0"/>
          </a:p>
        </p:txBody>
      </p:sp>
    </p:spTree>
    <p:extLst>
      <p:ext uri="{BB962C8B-B14F-4D97-AF65-F5344CB8AC3E}">
        <p14:creationId xmlns:p14="http://schemas.microsoft.com/office/powerpoint/2010/main" val="113947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tabLst>
                <a:tab pos="457159" algn="l"/>
              </a:tabLst>
            </a:pPr>
            <a:r>
              <a:rPr lang="en-US" altLang="es-MX" dirty="0">
                <a:solidFill>
                  <a:srgbClr val="0B074F"/>
                </a:solidFill>
                <a:latin typeface="Arial Narrow" panose="020B0606020202030204" pitchFamily="34" charset="0"/>
              </a:rPr>
              <a:t>Within the operation of training centers, we find opportunity areas such as</a:t>
            </a:r>
            <a:endParaRPr lang="es-MX" dirty="0">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18</a:t>
            </a:fld>
            <a:endParaRPr lang="es-MX"/>
          </a:p>
        </p:txBody>
      </p:sp>
    </p:spTree>
    <p:extLst>
      <p:ext uri="{BB962C8B-B14F-4D97-AF65-F5344CB8AC3E}">
        <p14:creationId xmlns:p14="http://schemas.microsoft.com/office/powerpoint/2010/main" val="1477955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tabLst>
                <a:tab pos="457159" algn="l"/>
              </a:tabLst>
            </a:pPr>
            <a:r>
              <a:rPr lang="en-US" altLang="es-MX" dirty="0">
                <a:solidFill>
                  <a:srgbClr val="0B074F"/>
                </a:solidFill>
                <a:latin typeface="Arial Narrow" panose="020B0606020202030204" pitchFamily="34" charset="0"/>
              </a:rPr>
              <a:t>Within the operation of training centers, we find opportunity areas such as</a:t>
            </a:r>
            <a:endParaRPr lang="es-MX" dirty="0">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19</a:t>
            </a:fld>
            <a:endParaRPr lang="es-MX"/>
          </a:p>
        </p:txBody>
      </p:sp>
    </p:spTree>
    <p:extLst>
      <p:ext uri="{BB962C8B-B14F-4D97-AF65-F5344CB8AC3E}">
        <p14:creationId xmlns:p14="http://schemas.microsoft.com/office/powerpoint/2010/main" val="423287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071">
              <a:lnSpc>
                <a:spcPct val="115000"/>
              </a:lnSpc>
              <a:spcAft>
                <a:spcPts val="1000"/>
              </a:spcAft>
              <a:defRPr/>
            </a:pPr>
            <a:r>
              <a:rPr lang="en-US" altLang="es-ES" sz="1300" dirty="0">
                <a:solidFill>
                  <a:srgbClr val="0B074F"/>
                </a:solidFill>
                <a:latin typeface="Arial Narrow" panose="020B0606020202030204" pitchFamily="34" charset="0"/>
              </a:rPr>
              <a:t>Through a brief summary will be announce the origins, the main objectives, performance and operation of the Motor Carrier Training </a:t>
            </a:r>
            <a:r>
              <a:rPr lang="en-US" altLang="es-ES" sz="1300" dirty="0" err="1">
                <a:solidFill>
                  <a:srgbClr val="0B074F"/>
                </a:solidFill>
                <a:latin typeface="Arial Narrow" panose="020B0606020202030204" pitchFamily="34" charset="0"/>
              </a:rPr>
              <a:t>Centres</a:t>
            </a:r>
            <a:r>
              <a:rPr lang="en-US" altLang="es-ES" sz="1300" dirty="0">
                <a:solidFill>
                  <a:srgbClr val="0B074F"/>
                </a:solidFill>
                <a:latin typeface="Arial Narrow" panose="020B0606020202030204" pitchFamily="34" charset="0"/>
              </a:rPr>
              <a:t> in Mexico, as well as analyze the Regulatory Framework which supports for individuals performing the function of train drivers vehicles used for public, private and cargo transport.</a:t>
            </a:r>
          </a:p>
          <a:p>
            <a:pPr algn="just" defTabSz="914071">
              <a:lnSpc>
                <a:spcPct val="115000"/>
              </a:lnSpc>
              <a:spcAft>
                <a:spcPts val="1000"/>
              </a:spcAft>
              <a:defRPr/>
            </a:pPr>
            <a:endParaRPr lang="en-US" altLang="es-ES" sz="1300" dirty="0">
              <a:solidFill>
                <a:srgbClr val="0B074F"/>
              </a:solidFill>
              <a:latin typeface="Arial Narrow" panose="020B0606020202030204" pitchFamily="34" charset="0"/>
            </a:endParaRPr>
          </a:p>
          <a:p>
            <a:pPr algn="just" defTabSz="914071">
              <a:lnSpc>
                <a:spcPct val="115000"/>
              </a:lnSpc>
              <a:spcAft>
                <a:spcPts val="1000"/>
              </a:spcAft>
              <a:defRPr/>
            </a:pPr>
            <a:r>
              <a:rPr lang="en-US" altLang="es-ES" sz="1300" dirty="0">
                <a:solidFill>
                  <a:srgbClr val="0B074F"/>
                </a:solidFill>
                <a:latin typeface="Arial Narrow" panose="020B0606020202030204" pitchFamily="34" charset="0"/>
              </a:rPr>
              <a:t>Among the main functions delegated to the Training Centers, is the apply a uniform policy on training, so as to increase road safety and that of road users, as well as having a more competitive sector.</a:t>
            </a:r>
            <a:endParaRPr lang="es-ES" altLang="es-ES" sz="1300" dirty="0">
              <a:solidFill>
                <a:srgbClr val="0B074F"/>
              </a:solidFill>
              <a:latin typeface="Arial Narrow" panose="020B0606020202030204" pitchFamily="34" charset="0"/>
            </a:endParaRPr>
          </a:p>
          <a:p>
            <a:endParaRPr lang="es-ES" dirty="0"/>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2</a:t>
            </a:fld>
            <a:endParaRPr lang="es-MX"/>
          </a:p>
        </p:txBody>
      </p:sp>
    </p:spTree>
    <p:extLst>
      <p:ext uri="{BB962C8B-B14F-4D97-AF65-F5344CB8AC3E}">
        <p14:creationId xmlns:p14="http://schemas.microsoft.com/office/powerpoint/2010/main" val="1245692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tabLst>
                <a:tab pos="457159" algn="l"/>
              </a:tabLst>
            </a:pPr>
            <a:endParaRPr lang="es-MX" dirty="0">
              <a:latin typeface="Times New Roman"/>
              <a:ea typeface="Times New Roman"/>
              <a:cs typeface="Times New Roman"/>
            </a:endParaRPr>
          </a:p>
        </p:txBody>
      </p:sp>
      <p:sp>
        <p:nvSpPr>
          <p:cNvPr id="4" name="3 Marcador de número de diapositiva"/>
          <p:cNvSpPr>
            <a:spLocks noGrp="1"/>
          </p:cNvSpPr>
          <p:nvPr>
            <p:ph type="sldNum" sz="quarter" idx="10"/>
          </p:nvPr>
        </p:nvSpPr>
        <p:spPr/>
        <p:txBody>
          <a:bodyPr/>
          <a:lstStyle/>
          <a:p>
            <a:fld id="{D6C1135D-13CC-48A5-9185-763230E5D7DF}" type="slidenum">
              <a:rPr lang="es-MX" smtClean="0"/>
              <a:pPr/>
              <a:t>20</a:t>
            </a:fld>
            <a:endParaRPr lang="es-MX"/>
          </a:p>
        </p:txBody>
      </p:sp>
    </p:spTree>
    <p:extLst>
      <p:ext uri="{BB962C8B-B14F-4D97-AF65-F5344CB8AC3E}">
        <p14:creationId xmlns:p14="http://schemas.microsoft.com/office/powerpoint/2010/main" val="147795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494">
              <a:defRPr/>
            </a:pPr>
            <a:r>
              <a:rPr lang="en-US" sz="1300" dirty="0">
                <a:solidFill>
                  <a:srgbClr val="0B074F"/>
                </a:solidFill>
                <a:latin typeface="Arial Narrow" panose="020B0606020202030204" pitchFamily="34" charset="0"/>
              </a:rPr>
              <a:t>As result of the importance of transportation of passengers and freight in Mexico, training models are intended to promote road safety, reduce road mishaps reduce environmental pollutants and implement efficient save fuel techniques.</a:t>
            </a:r>
          </a:p>
          <a:p>
            <a:pPr defTabSz="966494">
              <a:defRPr/>
            </a:pPr>
            <a:endParaRPr lang="en-US" altLang="es-ES" sz="1300" dirty="0">
              <a:solidFill>
                <a:srgbClr val="0B074F"/>
              </a:solidFill>
              <a:latin typeface="Arial Narrow" panose="020B0606020202030204" pitchFamily="34" charset="0"/>
            </a:endParaRPr>
          </a:p>
          <a:p>
            <a:pPr defTabSz="966494">
              <a:defRPr/>
            </a:pPr>
            <a:r>
              <a:rPr lang="en-US" altLang="es-ES" sz="1300" dirty="0">
                <a:solidFill>
                  <a:srgbClr val="0B074F"/>
                </a:solidFill>
                <a:latin typeface="Arial Narrow" panose="020B0606020202030204" pitchFamily="34" charset="0"/>
              </a:rPr>
              <a:t>Therefore, the Secretariat of Communications and Transportation (SCT), through the Federal Motor Carrier Administration (</a:t>
            </a:r>
            <a:r>
              <a:rPr lang="en-US" altLang="es-ES" sz="1300" i="1" dirty="0">
                <a:solidFill>
                  <a:srgbClr val="0B074F"/>
                </a:solidFill>
                <a:latin typeface="Arial Narrow" panose="020B0606020202030204" pitchFamily="34" charset="0"/>
              </a:rPr>
              <a:t>DGAF</a:t>
            </a:r>
            <a:r>
              <a:rPr lang="en-US" altLang="es-ES" sz="1300" dirty="0">
                <a:solidFill>
                  <a:srgbClr val="0B074F"/>
                </a:solidFill>
                <a:latin typeface="Arial Narrow" panose="020B0606020202030204" pitchFamily="34" charset="0"/>
              </a:rPr>
              <a:t>, for its acronym in Spanish), convene those interested in driver’s training of motor transport, to join this task, in order to have professional and competent staff to do this work.</a:t>
            </a:r>
            <a:endParaRPr lang="es-ES" altLang="es-ES" sz="1300" dirty="0">
              <a:solidFill>
                <a:srgbClr val="0B074F"/>
              </a:solidFill>
              <a:latin typeface="Arial Narrow" panose="020B0606020202030204" pitchFamily="34" charset="0"/>
            </a:endParaRPr>
          </a:p>
          <a:p>
            <a:endParaRPr lang="es-ES" dirty="0"/>
          </a:p>
        </p:txBody>
      </p:sp>
    </p:spTree>
    <p:extLst>
      <p:ext uri="{BB962C8B-B14F-4D97-AF65-F5344CB8AC3E}">
        <p14:creationId xmlns:p14="http://schemas.microsoft.com/office/powerpoint/2010/main" val="224260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66494" rtl="0" eaLnBrk="1" fontAlgn="auto" latinLnBrk="0" hangingPunct="1">
              <a:lnSpc>
                <a:spcPct val="100000"/>
              </a:lnSpc>
              <a:spcBef>
                <a:spcPts val="0"/>
              </a:spcBef>
              <a:spcAft>
                <a:spcPts val="0"/>
              </a:spcAft>
              <a:buClrTx/>
              <a:buSzTx/>
              <a:buFontTx/>
              <a:buNone/>
              <a:tabLst/>
              <a:defRPr/>
            </a:pPr>
            <a:r>
              <a:rPr lang="en-US" sz="1400" dirty="0" smtClean="0">
                <a:solidFill>
                  <a:srgbClr val="0B074F"/>
                </a:solidFill>
                <a:latin typeface="Arial Narrow" panose="020B0606020202030204" pitchFamily="34" charset="0"/>
              </a:rPr>
              <a:t>The origin of Training Centers is due to the need to train and professionalize the Federal Motor Carrier drivers.</a:t>
            </a:r>
          </a:p>
          <a:p>
            <a:pPr defTabSz="966494">
              <a:defRPr/>
            </a:pPr>
            <a:endParaRPr lang="en-US" altLang="es-ES" sz="1300" dirty="0" smtClean="0">
              <a:solidFill>
                <a:srgbClr val="0B074F"/>
              </a:solidFill>
              <a:latin typeface="Arial Narrow" panose="020B0606020202030204" pitchFamily="34" charset="0"/>
            </a:endParaRPr>
          </a:p>
          <a:p>
            <a:pPr defTabSz="966494">
              <a:defRPr/>
            </a:pPr>
            <a:r>
              <a:rPr lang="en-US" altLang="es-ES" sz="1300" dirty="0" smtClean="0">
                <a:solidFill>
                  <a:srgbClr val="0B074F"/>
                </a:solidFill>
                <a:latin typeface="Arial Narrow" panose="020B0606020202030204" pitchFamily="34" charset="0"/>
              </a:rPr>
              <a:t>As </a:t>
            </a:r>
            <a:r>
              <a:rPr lang="en-US" altLang="es-ES" sz="1300" dirty="0">
                <a:solidFill>
                  <a:srgbClr val="0B074F"/>
                </a:solidFill>
                <a:latin typeface="Arial Narrow" panose="020B0606020202030204" pitchFamily="34" charset="0"/>
              </a:rPr>
              <a:t>a result, in the year of 1997, the </a:t>
            </a:r>
            <a:r>
              <a:rPr lang="en-US" altLang="es-ES" sz="1300" i="1" dirty="0">
                <a:solidFill>
                  <a:srgbClr val="0B074F"/>
                </a:solidFill>
                <a:latin typeface="Arial Narrow" panose="020B0606020202030204" pitchFamily="34" charset="0"/>
              </a:rPr>
              <a:t>DGAF</a:t>
            </a:r>
            <a:r>
              <a:rPr lang="en-US" altLang="es-ES" sz="1300" dirty="0">
                <a:solidFill>
                  <a:srgbClr val="0B074F"/>
                </a:solidFill>
                <a:latin typeface="Arial Narrow" panose="020B0606020202030204" pitchFamily="34" charset="0"/>
              </a:rPr>
              <a:t> establishes mechanisms as marking guidelines to establish and operate Training Centers and Instruction, in which courses on topics that the drivers should know are given. </a:t>
            </a:r>
          </a:p>
          <a:p>
            <a:pPr defTabSz="966494">
              <a:defRPr/>
            </a:pPr>
            <a:endParaRPr lang="es-ES" altLang="es-ES" sz="1300" dirty="0">
              <a:solidFill>
                <a:srgbClr val="0B074F"/>
              </a:solidFill>
              <a:latin typeface="Arial Narrow" panose="020B0606020202030204" pitchFamily="34" charset="0"/>
            </a:endParaRPr>
          </a:p>
          <a:p>
            <a:pPr defTabSz="966494">
              <a:defRPr/>
            </a:pPr>
            <a:r>
              <a:rPr lang="en-US" altLang="es-ES" sz="1300" dirty="0">
                <a:solidFill>
                  <a:srgbClr val="0B074F"/>
                </a:solidFill>
                <a:latin typeface="Arial Narrow" panose="020B0606020202030204" pitchFamily="34" charset="0"/>
              </a:rPr>
              <a:t>This is done in coordination with the Motor Carrier organizations, public and private sectors, to promote and coordinate training activities.</a:t>
            </a:r>
            <a:endParaRPr lang="es-ES" altLang="es-ES" sz="1300" dirty="0">
              <a:solidFill>
                <a:srgbClr val="0B074F"/>
              </a:solidFill>
              <a:latin typeface="Arial Narrow" panose="020B0606020202030204" pitchFamily="34" charset="0"/>
            </a:endParaRPr>
          </a:p>
          <a:p>
            <a:endParaRPr lang="es-ES" dirty="0"/>
          </a:p>
        </p:txBody>
      </p:sp>
    </p:spTree>
    <p:extLst>
      <p:ext uri="{BB962C8B-B14F-4D97-AF65-F5344CB8AC3E}">
        <p14:creationId xmlns:p14="http://schemas.microsoft.com/office/powerpoint/2010/main" val="241321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300" dirty="0" smtClean="0">
                <a:solidFill>
                  <a:srgbClr val="0B074F"/>
                </a:solidFill>
                <a:latin typeface="Arial Narrow" panose="020B0606020202030204" pitchFamily="34" charset="0"/>
              </a:rPr>
              <a:t>The </a:t>
            </a:r>
            <a:r>
              <a:rPr lang="en-US" sz="1300" dirty="0">
                <a:solidFill>
                  <a:srgbClr val="0B074F"/>
                </a:solidFill>
                <a:latin typeface="Arial Narrow" panose="020B0606020202030204" pitchFamily="34" charset="0"/>
              </a:rPr>
              <a:t>SCT invites all actors interested in creating training centers for providing this service, according to the Training Programs and comply with the requirements of the Law of Roads, Bridges and Federal Motor Carrier and Federal Motor Carrier Regulations and Auxiliary Services.</a:t>
            </a:r>
            <a:endParaRPr lang="es-MX" sz="1300" dirty="0"/>
          </a:p>
          <a:p>
            <a:endParaRPr lang="es-ES" sz="1300" dirty="0">
              <a:solidFill>
                <a:srgbClr val="0B074F"/>
              </a:solidFill>
              <a:latin typeface="Arial Narrow" panose="020B0606020202030204" pitchFamily="34" charset="0"/>
            </a:endParaRPr>
          </a:p>
          <a:p>
            <a:r>
              <a:rPr lang="es-ES" sz="1300" dirty="0">
                <a:solidFill>
                  <a:srgbClr val="0B074F"/>
                </a:solidFill>
                <a:latin typeface="Arial Narrow" panose="020B0606020202030204" pitchFamily="34" charset="0"/>
              </a:rPr>
              <a:t>To </a:t>
            </a:r>
            <a:r>
              <a:rPr lang="es-ES" sz="1300" dirty="0" err="1">
                <a:solidFill>
                  <a:srgbClr val="0B074F"/>
                </a:solidFill>
                <a:latin typeface="Arial Narrow" panose="020B0606020202030204" pitchFamily="34" charset="0"/>
              </a:rPr>
              <a:t>carry</a:t>
            </a:r>
            <a:r>
              <a:rPr lang="es-ES" sz="1300" dirty="0">
                <a:solidFill>
                  <a:srgbClr val="0B074F"/>
                </a:solidFill>
                <a:latin typeface="Arial Narrow" panose="020B0606020202030204" pitchFamily="34" charset="0"/>
              </a:rPr>
              <a:t> </a:t>
            </a:r>
            <a:r>
              <a:rPr lang="es-ES" sz="1300" dirty="0" err="1">
                <a:solidFill>
                  <a:srgbClr val="0B074F"/>
                </a:solidFill>
                <a:latin typeface="Arial Narrow" panose="020B0606020202030204" pitchFamily="34" charset="0"/>
              </a:rPr>
              <a:t>out</a:t>
            </a:r>
            <a:r>
              <a:rPr lang="es-ES" sz="1300" dirty="0">
                <a:solidFill>
                  <a:srgbClr val="0B074F"/>
                </a:solidFill>
                <a:latin typeface="Arial Narrow" panose="020B0606020202030204" pitchFamily="34" charset="0"/>
              </a:rPr>
              <a:t> motor </a:t>
            </a:r>
            <a:r>
              <a:rPr lang="es-ES" sz="1300" dirty="0" err="1">
                <a:solidFill>
                  <a:srgbClr val="0B074F"/>
                </a:solidFill>
                <a:latin typeface="Arial Narrow" panose="020B0606020202030204" pitchFamily="34" charset="0"/>
              </a:rPr>
              <a:t>carrier</a:t>
            </a:r>
            <a:r>
              <a:rPr lang="es-ES" sz="1300" dirty="0">
                <a:solidFill>
                  <a:srgbClr val="0B074F"/>
                </a:solidFill>
                <a:latin typeface="Arial Narrow" panose="020B0606020202030204" pitchFamily="34" charset="0"/>
              </a:rPr>
              <a:t> </a:t>
            </a:r>
            <a:r>
              <a:rPr lang="es-ES" sz="1300" dirty="0" err="1">
                <a:solidFill>
                  <a:srgbClr val="0B074F"/>
                </a:solidFill>
                <a:latin typeface="Arial Narrow" panose="020B0606020202030204" pitchFamily="34" charset="0"/>
              </a:rPr>
              <a:t>operations</a:t>
            </a:r>
            <a:r>
              <a:rPr lang="es-ES" sz="1300" dirty="0">
                <a:solidFill>
                  <a:srgbClr val="0B074F"/>
                </a:solidFill>
                <a:latin typeface="Arial Narrow" panose="020B0606020202030204" pitchFamily="34" charset="0"/>
              </a:rPr>
              <a:t> drivers are </a:t>
            </a:r>
            <a:r>
              <a:rPr lang="es-ES" sz="1300" dirty="0" err="1">
                <a:solidFill>
                  <a:srgbClr val="0B074F"/>
                </a:solidFill>
                <a:latin typeface="Arial Narrow" panose="020B0606020202030204" pitchFamily="34" charset="0"/>
              </a:rPr>
              <a:t>trained</a:t>
            </a:r>
            <a:r>
              <a:rPr lang="es-ES" sz="1300" dirty="0">
                <a:solidFill>
                  <a:srgbClr val="0B074F"/>
                </a:solidFill>
                <a:latin typeface="Arial Narrow" panose="020B0606020202030204" pitchFamily="34" charset="0"/>
              </a:rPr>
              <a:t> in </a:t>
            </a:r>
            <a:r>
              <a:rPr lang="es-ES" sz="1300" dirty="0" err="1">
                <a:solidFill>
                  <a:srgbClr val="0B074F"/>
                </a:solidFill>
                <a:latin typeface="Arial Narrow" panose="020B0606020202030204" pitchFamily="34" charset="0"/>
              </a:rPr>
              <a:t>areas</a:t>
            </a:r>
            <a:r>
              <a:rPr lang="es-ES" sz="1300" dirty="0">
                <a:solidFill>
                  <a:srgbClr val="0B074F"/>
                </a:solidFill>
                <a:latin typeface="Arial Narrow" panose="020B0606020202030204" pitchFamily="34" charset="0"/>
              </a:rPr>
              <a:t> </a:t>
            </a:r>
            <a:r>
              <a:rPr lang="es-ES" sz="1300" dirty="0" err="1">
                <a:solidFill>
                  <a:srgbClr val="0B074F"/>
                </a:solidFill>
                <a:latin typeface="Arial Narrow" panose="020B0606020202030204" pitchFamily="34" charset="0"/>
              </a:rPr>
              <a:t>such</a:t>
            </a:r>
            <a:r>
              <a:rPr lang="es-ES" sz="1300" dirty="0">
                <a:solidFill>
                  <a:srgbClr val="0B074F"/>
                </a:solidFill>
                <a:latin typeface="Arial Narrow" panose="020B0606020202030204" pitchFamily="34" charset="0"/>
              </a:rPr>
              <a:t> as:</a:t>
            </a:r>
          </a:p>
          <a:p>
            <a:endParaRPr lang="es-ES" sz="1300" dirty="0">
              <a:solidFill>
                <a:srgbClr val="0B074F"/>
              </a:solidFill>
              <a:latin typeface="Arial Narrow" panose="020B0606020202030204" pitchFamily="34" charset="0"/>
            </a:endParaRPr>
          </a:p>
        </p:txBody>
      </p:sp>
    </p:spTree>
    <p:extLst>
      <p:ext uri="{BB962C8B-B14F-4D97-AF65-F5344CB8AC3E}">
        <p14:creationId xmlns:p14="http://schemas.microsoft.com/office/powerpoint/2010/main" val="318939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buClr>
                <a:srgbClr val="3D006C"/>
              </a:buClr>
              <a:buSzPct val="100000"/>
            </a:pPr>
            <a:r>
              <a:rPr lang="en-US" altLang="es-ES" sz="1300" dirty="0">
                <a:solidFill>
                  <a:srgbClr val="0B074F"/>
                </a:solidFill>
                <a:latin typeface="Arial Narrow" panose="020B0606020202030204" pitchFamily="34" charset="0"/>
              </a:rPr>
              <a:t>On June 11, 2003, published the first Minimum Training </a:t>
            </a:r>
            <a:r>
              <a:rPr lang="en-US" altLang="es-ES" sz="1300" dirty="0" err="1">
                <a:solidFill>
                  <a:srgbClr val="0B074F"/>
                </a:solidFill>
                <a:latin typeface="Arial Narrow" panose="020B0606020202030204" pitchFamily="34" charset="0"/>
              </a:rPr>
              <a:t>Programmes</a:t>
            </a:r>
            <a:r>
              <a:rPr lang="en-US" altLang="es-ES" sz="1300" dirty="0">
                <a:solidFill>
                  <a:srgbClr val="0B074F"/>
                </a:solidFill>
                <a:latin typeface="Arial Narrow" panose="020B0606020202030204" pitchFamily="34" charset="0"/>
              </a:rPr>
              <a:t>, within which the topics to be taught by the training centers are integrated.</a:t>
            </a:r>
          </a:p>
          <a:p>
            <a:pPr algn="just">
              <a:lnSpc>
                <a:spcPct val="150000"/>
              </a:lnSpc>
              <a:buClr>
                <a:srgbClr val="3D006C"/>
              </a:buClr>
              <a:buSzPct val="100000"/>
            </a:pPr>
            <a:r>
              <a:rPr lang="es-MX" altLang="es-ES" sz="1300" dirty="0" err="1">
                <a:solidFill>
                  <a:srgbClr val="0B074F"/>
                </a:solidFill>
                <a:latin typeface="Arial Narrow" panose="020B0606020202030204" pitchFamily="34" charset="0"/>
              </a:rPr>
              <a:t>Amog</a:t>
            </a:r>
            <a:r>
              <a:rPr lang="es-MX" altLang="es-ES" sz="1300" dirty="0">
                <a:solidFill>
                  <a:srgbClr val="0B074F"/>
                </a:solidFill>
                <a:latin typeface="Arial Narrow" panose="020B0606020202030204" pitchFamily="34" charset="0"/>
              </a:rPr>
              <a:t> </a:t>
            </a:r>
            <a:r>
              <a:rPr lang="es-MX" altLang="es-ES" sz="1300" dirty="0" err="1">
                <a:solidFill>
                  <a:srgbClr val="0B074F"/>
                </a:solidFill>
                <a:latin typeface="Arial Narrow" panose="020B0606020202030204" pitchFamily="34" charset="0"/>
              </a:rPr>
              <a:t>its</a:t>
            </a:r>
            <a:r>
              <a:rPr lang="es-MX" altLang="es-ES" sz="1300" dirty="0">
                <a:solidFill>
                  <a:srgbClr val="0B074F"/>
                </a:solidFill>
                <a:latin typeface="Arial Narrow" panose="020B0606020202030204" pitchFamily="34" charset="0"/>
              </a:rPr>
              <a:t> objetives </a:t>
            </a:r>
            <a:r>
              <a:rPr lang="es-MX" altLang="es-ES" sz="1300" dirty="0" err="1">
                <a:solidFill>
                  <a:srgbClr val="0B074F"/>
                </a:solidFill>
                <a:latin typeface="Arial Narrow" panose="020B0606020202030204" pitchFamily="34" charset="0"/>
              </a:rPr>
              <a:t>we</a:t>
            </a:r>
            <a:r>
              <a:rPr lang="es-MX" altLang="es-ES" sz="1300" dirty="0">
                <a:solidFill>
                  <a:srgbClr val="0B074F"/>
                </a:solidFill>
                <a:latin typeface="Arial Narrow" panose="020B0606020202030204" pitchFamily="34" charset="0"/>
              </a:rPr>
              <a:t> </a:t>
            </a:r>
            <a:r>
              <a:rPr lang="es-MX" altLang="es-ES" sz="1300" dirty="0" err="1">
                <a:solidFill>
                  <a:srgbClr val="0B074F"/>
                </a:solidFill>
                <a:latin typeface="Arial Narrow" panose="020B0606020202030204" pitchFamily="34" charset="0"/>
              </a:rPr>
              <a:t>find</a:t>
            </a:r>
            <a:r>
              <a:rPr lang="es-MX" altLang="es-ES" sz="1300" dirty="0">
                <a:solidFill>
                  <a:srgbClr val="0B074F"/>
                </a:solidFill>
                <a:latin typeface="Arial Narrow" panose="020B0606020202030204" pitchFamily="34" charset="0"/>
              </a:rPr>
              <a:t>:</a:t>
            </a:r>
            <a:endParaRPr lang="es-ES" altLang="es-ES" sz="1300" dirty="0">
              <a:solidFill>
                <a:srgbClr val="0B074F"/>
              </a:solidFill>
              <a:latin typeface="Arial Narrow" panose="020B0606020202030204" pitchFamily="34" charset="0"/>
            </a:endParaRPr>
          </a:p>
          <a:p>
            <a:pPr algn="just"/>
            <a:endParaRPr lang="en-US" sz="1300" dirty="0">
              <a:solidFill>
                <a:srgbClr val="0B074F"/>
              </a:solidFill>
              <a:latin typeface="Arial Narrow" panose="020B0606020202030204" pitchFamily="34" charset="0"/>
            </a:endParaRPr>
          </a:p>
          <a:p>
            <a:pPr algn="just"/>
            <a:r>
              <a:rPr lang="en-US" sz="1300" dirty="0">
                <a:solidFill>
                  <a:srgbClr val="0B074F"/>
                </a:solidFill>
                <a:latin typeface="Arial Narrow" panose="020B0606020202030204" pitchFamily="34" charset="0"/>
              </a:rPr>
              <a:t>The development, approval and publication of the draft of the Training Programs for Federal Motor Carrier Service and Private Transport, aims to:</a:t>
            </a:r>
            <a:endParaRPr lang="es-MX" sz="1300" dirty="0">
              <a:solidFill>
                <a:srgbClr val="0B074F"/>
              </a:solidFill>
              <a:latin typeface="Arial Narrow" panose="020B0606020202030204" pitchFamily="34" charset="0"/>
            </a:endParaRPr>
          </a:p>
          <a:p>
            <a:pPr algn="just"/>
            <a:endParaRPr lang="es-MX" sz="1300" dirty="0">
              <a:solidFill>
                <a:srgbClr val="0B074F"/>
              </a:solidFill>
              <a:latin typeface="Arial Narrow" panose="020B0606020202030204" pitchFamily="34" charset="0"/>
            </a:endParaRPr>
          </a:p>
          <a:p>
            <a:pPr algn="just"/>
            <a:r>
              <a:rPr lang="en-US" sz="1300" dirty="0">
                <a:solidFill>
                  <a:srgbClr val="0B074F"/>
                </a:solidFill>
                <a:latin typeface="Arial Narrow" panose="020B0606020202030204" pitchFamily="34" charset="0"/>
              </a:rPr>
              <a:t>Promote road safety in the operation of federal motor carrier and private transport on the federal road network and environmental care.</a:t>
            </a:r>
          </a:p>
          <a:p>
            <a:endParaRPr lang="es-ES" dirty="0"/>
          </a:p>
        </p:txBody>
      </p:sp>
    </p:spTree>
    <p:extLst>
      <p:ext uri="{BB962C8B-B14F-4D97-AF65-F5344CB8AC3E}">
        <p14:creationId xmlns:p14="http://schemas.microsoft.com/office/powerpoint/2010/main" val="425310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endParaRPr lang="en-US" b="1" dirty="0" smtClean="0">
              <a:solidFill>
                <a:srgbClr val="0B074F"/>
              </a:solidFill>
              <a:latin typeface="Arial Narrow" panose="020B0606020202030204" pitchFamily="34" charset="0"/>
            </a:endParaRPr>
          </a:p>
          <a:p>
            <a:pPr marL="0" indent="0" algn="just">
              <a:buNone/>
            </a:pPr>
            <a:r>
              <a:rPr lang="en-US" dirty="0" smtClean="0">
                <a:solidFill>
                  <a:srgbClr val="0B074F"/>
                </a:solidFill>
                <a:latin typeface="Arial Narrow" panose="020B0606020202030204" pitchFamily="34" charset="0"/>
              </a:rPr>
              <a:t>In the </a:t>
            </a:r>
            <a:r>
              <a:rPr lang="en-US" b="1" dirty="0" smtClean="0">
                <a:solidFill>
                  <a:srgbClr val="0B074F"/>
                </a:solidFill>
                <a:latin typeface="Arial Narrow" panose="020B0606020202030204" pitchFamily="34" charset="0"/>
              </a:rPr>
              <a:t>Article 36</a:t>
            </a:r>
            <a:r>
              <a:rPr lang="en-US" dirty="0" smtClean="0">
                <a:solidFill>
                  <a:srgbClr val="0B074F"/>
                </a:solidFill>
                <a:latin typeface="Arial Narrow" panose="020B0606020202030204" pitchFamily="34" charset="0"/>
              </a:rPr>
              <a:t>.- Corresponds to the Secretariat of Communications and Transportation the </a:t>
            </a:r>
            <a:r>
              <a:rPr lang="en-US" dirty="0" err="1" smtClean="0">
                <a:solidFill>
                  <a:srgbClr val="0B074F"/>
                </a:solidFill>
                <a:latin typeface="Arial Narrow" panose="020B0606020202030204" pitchFamily="34" charset="0"/>
              </a:rPr>
              <a:t>clea</a:t>
            </a:r>
            <a:r>
              <a:rPr lang="en-US" dirty="0" smtClean="0">
                <a:solidFill>
                  <a:srgbClr val="0B074F"/>
                </a:solidFill>
                <a:latin typeface="Arial Narrow" panose="020B0606020202030204" pitchFamily="34" charset="0"/>
              </a:rPr>
              <a:t> of the following matters:</a:t>
            </a:r>
          </a:p>
          <a:p>
            <a:pPr marL="0" indent="0" algn="just">
              <a:buNone/>
            </a:pPr>
            <a:endParaRPr lang="en-US" dirty="0" smtClean="0">
              <a:solidFill>
                <a:srgbClr val="0B074F"/>
              </a:solidFill>
              <a:latin typeface="Arial Narrow" panose="020B0606020202030204" pitchFamily="34" charset="0"/>
            </a:endParaRPr>
          </a:p>
          <a:p>
            <a:pPr marL="0" indent="0" algn="just">
              <a:buNone/>
            </a:pPr>
            <a:r>
              <a:rPr lang="es-MX" b="1" dirty="0" smtClean="0">
                <a:solidFill>
                  <a:srgbClr val="0B074F"/>
                </a:solidFill>
                <a:latin typeface="Arial Narrow" panose="020B0606020202030204" pitchFamily="34" charset="0"/>
              </a:rPr>
              <a:t>I.- </a:t>
            </a:r>
            <a:r>
              <a:rPr lang="en-US" dirty="0" smtClean="0">
                <a:solidFill>
                  <a:srgbClr val="0B074F"/>
                </a:solidFill>
                <a:latin typeface="Arial Narrow" panose="020B0606020202030204" pitchFamily="34" charset="0"/>
              </a:rPr>
              <a:t>Formulate and establish policies and programs for transport and communications development according to the country's needs.</a:t>
            </a:r>
          </a:p>
          <a:p>
            <a:pPr marL="0" indent="0" algn="just">
              <a:buNone/>
            </a:pPr>
            <a:endParaRPr lang="en-US" dirty="0" smtClean="0">
              <a:solidFill>
                <a:srgbClr val="0B074F"/>
              </a:solidFill>
              <a:latin typeface="Arial Narrow" panose="020B0606020202030204" pitchFamily="34" charset="0"/>
            </a:endParaRPr>
          </a:p>
          <a:p>
            <a:pPr marL="0" indent="0" algn="just">
              <a:buNone/>
            </a:pPr>
            <a:r>
              <a:rPr lang="es-MX" b="1" dirty="0" smtClean="0">
                <a:solidFill>
                  <a:srgbClr val="0B074F"/>
                </a:solidFill>
                <a:latin typeface="Arial Narrow" panose="020B0606020202030204" pitchFamily="34" charset="0"/>
              </a:rPr>
              <a:t>XXVI.- </a:t>
            </a:r>
            <a:r>
              <a:rPr lang="en-US" dirty="0" smtClean="0">
                <a:solidFill>
                  <a:srgbClr val="0B074F"/>
                </a:solidFill>
                <a:latin typeface="Arial Narrow" panose="020B0606020202030204" pitchFamily="34" charset="0"/>
              </a:rPr>
              <a:t>Promote and, where appropriate, organize training, research and technological development in communications and transport.</a:t>
            </a:r>
          </a:p>
          <a:p>
            <a:pPr marL="0" indent="0" algn="just">
              <a:buNone/>
            </a:pPr>
            <a:endParaRPr lang="es-MX" dirty="0" smtClean="0">
              <a:solidFill>
                <a:srgbClr val="002060"/>
              </a:solidFill>
              <a:latin typeface="Arial Narrow" panose="020B0606020202030204" pitchFamily="34" charset="0"/>
            </a:endParaRPr>
          </a:p>
          <a:p>
            <a:pPr marL="0" indent="0" algn="just">
              <a:buNone/>
            </a:pPr>
            <a:r>
              <a:rPr lang="en-US" b="1" dirty="0" smtClean="0">
                <a:solidFill>
                  <a:srgbClr val="002060"/>
                </a:solidFill>
                <a:latin typeface="Arial Narrow" panose="020B0606020202030204" pitchFamily="34" charset="0"/>
              </a:rPr>
              <a:t>Law of Roads, Bridges and Federal Motor Carrier.</a:t>
            </a:r>
          </a:p>
          <a:p>
            <a:pPr marL="0" indent="0" algn="just">
              <a:buNone/>
            </a:pPr>
            <a:endParaRPr lang="es-MX" dirty="0" smtClean="0">
              <a:solidFill>
                <a:srgbClr val="002060"/>
              </a:solidFill>
              <a:latin typeface="Arial Narrow" panose="020B0606020202030204" pitchFamily="34" charset="0"/>
            </a:endParaRPr>
          </a:p>
          <a:p>
            <a:pPr marL="0" indent="0" algn="just">
              <a:buNone/>
            </a:pPr>
            <a:r>
              <a:rPr lang="es-MX" b="1" dirty="0" smtClean="0">
                <a:solidFill>
                  <a:srgbClr val="002060"/>
                </a:solidFill>
                <a:latin typeface="Arial Narrow" panose="020B0606020202030204" pitchFamily="34" charset="0"/>
              </a:rPr>
              <a:t>Article 37.- </a:t>
            </a:r>
            <a:r>
              <a:rPr lang="en-US" dirty="0" smtClean="0">
                <a:solidFill>
                  <a:srgbClr val="002060"/>
                </a:solidFill>
                <a:latin typeface="Arial Narrow" panose="020B0606020202030204" pitchFamily="34" charset="0"/>
              </a:rPr>
              <a:t>Permit holders will be required, in accordance with the law of matter, to provide their drivers training and qualification to make the provision of services efficient, safe and effective.</a:t>
            </a:r>
          </a:p>
          <a:p>
            <a:pPr marL="0" indent="0" algn="just">
              <a:buNone/>
            </a:pPr>
            <a:endParaRPr lang="es-MX" dirty="0" smtClean="0">
              <a:solidFill>
                <a:srgbClr val="002060"/>
              </a:solidFill>
              <a:latin typeface="Arial Narrow" panose="020B0606020202030204" pitchFamily="34" charset="0"/>
            </a:endParaRPr>
          </a:p>
          <a:p>
            <a:pPr marL="0" indent="0" algn="just">
              <a:buNone/>
            </a:pPr>
            <a:r>
              <a:rPr lang="es-MX" b="1" dirty="0" smtClean="0">
                <a:solidFill>
                  <a:srgbClr val="002060"/>
                </a:solidFill>
                <a:latin typeface="Arial Narrow" panose="020B0606020202030204" pitchFamily="34" charset="0"/>
              </a:rPr>
              <a:t>Article 57.- </a:t>
            </a:r>
            <a:r>
              <a:rPr lang="en-US" dirty="0" smtClean="0">
                <a:solidFill>
                  <a:srgbClr val="002060"/>
                </a:solidFill>
                <a:latin typeface="Arial Narrow" panose="020B0606020202030204" pitchFamily="34" charset="0"/>
              </a:rPr>
              <a:t>To operate a training center and qualification of drivers of federal motor carrier services, authorizations granted by the correspondent authorities will be required. The Secretariat will coordinate with the relevant authorities for establishment requirements, as well as plans and training programs and qualification.</a:t>
            </a:r>
            <a:endParaRPr lang="es-ES" dirty="0" smtClean="0"/>
          </a:p>
          <a:p>
            <a:endParaRPr lang="es-MX" dirty="0"/>
          </a:p>
        </p:txBody>
      </p:sp>
    </p:spTree>
    <p:extLst>
      <p:ext uri="{BB962C8B-B14F-4D97-AF65-F5344CB8AC3E}">
        <p14:creationId xmlns:p14="http://schemas.microsoft.com/office/powerpoint/2010/main" val="259549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dirty="0" smtClean="0">
                <a:solidFill>
                  <a:srgbClr val="002060"/>
                </a:solidFill>
                <a:latin typeface="Arial Narrow" panose="020B0606020202030204" pitchFamily="34" charset="0"/>
              </a:rPr>
              <a:t>To obtain the federal driver's license, the applicant must submit a written request to the Secretariat, and attach various documents, among them the Training Certificate.</a:t>
            </a:r>
          </a:p>
          <a:p>
            <a:pPr marL="0" indent="0" algn="just">
              <a:buNone/>
            </a:pPr>
            <a:endParaRPr lang="es-MX" sz="1200" dirty="0" smtClean="0">
              <a:solidFill>
                <a:srgbClr val="002060"/>
              </a:solidFill>
              <a:latin typeface="Arial Narrow" panose="020B0606020202030204" pitchFamily="34" charset="0"/>
            </a:endParaRPr>
          </a:p>
          <a:p>
            <a:pPr algn="just"/>
            <a:r>
              <a:rPr lang="en-US" sz="1200" dirty="0" smtClean="0">
                <a:solidFill>
                  <a:srgbClr val="002060"/>
                </a:solidFill>
                <a:latin typeface="Arial Narrow" panose="020B0606020202030204" pitchFamily="34" charset="0"/>
              </a:rPr>
              <a:t>The Training Certificate must be obtained through schools, institutions, educative centers, training centers of the federal motor carrier permit holders, private transportation, with official recognition by the Secretariat.</a:t>
            </a:r>
          </a:p>
          <a:p>
            <a:pPr algn="just"/>
            <a:endParaRPr lang="es-MX" sz="1200" dirty="0" smtClean="0">
              <a:solidFill>
                <a:srgbClr val="002060"/>
              </a:solidFill>
              <a:latin typeface="Arial Narrow" panose="020B0606020202030204" pitchFamily="34" charset="0"/>
            </a:endParaRPr>
          </a:p>
          <a:p>
            <a:pPr algn="just"/>
            <a:r>
              <a:rPr lang="en-US" sz="1200" dirty="0" smtClean="0">
                <a:solidFill>
                  <a:srgbClr val="002060"/>
                </a:solidFill>
                <a:latin typeface="Arial Narrow" panose="020B0606020202030204" pitchFamily="34" charset="0"/>
              </a:rPr>
              <a:t>Drivers’ Instructors of the Federal Motor Carrier and Private Transportation, must have official certification, training Study for work, issued by the Secretariat of Public Education (</a:t>
            </a:r>
            <a:r>
              <a:rPr lang="en-US" sz="1200" i="1" dirty="0" smtClean="0">
                <a:solidFill>
                  <a:srgbClr val="002060"/>
                </a:solidFill>
                <a:latin typeface="Arial Narrow" panose="020B0606020202030204" pitchFamily="34" charset="0"/>
              </a:rPr>
              <a:t>SEP</a:t>
            </a:r>
            <a:r>
              <a:rPr lang="en-US" sz="1200" dirty="0" smtClean="0">
                <a:solidFill>
                  <a:srgbClr val="002060"/>
                </a:solidFill>
                <a:latin typeface="Arial Narrow" panose="020B0606020202030204" pitchFamily="34" charset="0"/>
              </a:rPr>
              <a:t>, for its acronym in Spanish) and to be registered before the Secretariat of Labor and Social Welfare (</a:t>
            </a:r>
            <a:r>
              <a:rPr lang="en-US" sz="1200" i="1" dirty="0" smtClean="0">
                <a:solidFill>
                  <a:srgbClr val="002060"/>
                </a:solidFill>
                <a:latin typeface="Arial Narrow" panose="020B0606020202030204" pitchFamily="34" charset="0"/>
              </a:rPr>
              <a:t>STPS</a:t>
            </a:r>
            <a:r>
              <a:rPr lang="en-US" sz="1200" dirty="0" smtClean="0">
                <a:solidFill>
                  <a:srgbClr val="002060"/>
                </a:solidFill>
                <a:latin typeface="Arial Narrow" panose="020B0606020202030204" pitchFamily="34" charset="0"/>
              </a:rPr>
              <a:t>, for its acronym in Spanish).</a:t>
            </a:r>
            <a:endParaRPr lang="es-MX" sz="1200" dirty="0" smtClean="0">
              <a:solidFill>
                <a:srgbClr val="002060"/>
              </a:solidFill>
              <a:latin typeface="Arial Narrow" panose="020B0606020202030204" pitchFamily="34" charset="0"/>
            </a:endParaRPr>
          </a:p>
          <a:p>
            <a:endParaRPr lang="es-MX" dirty="0"/>
          </a:p>
        </p:txBody>
      </p:sp>
    </p:spTree>
    <p:extLst>
      <p:ext uri="{BB962C8B-B14F-4D97-AF65-F5344CB8AC3E}">
        <p14:creationId xmlns:p14="http://schemas.microsoft.com/office/powerpoint/2010/main" val="349569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364563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56"/>
            <a:ext cx="7772400" cy="1470025"/>
          </a:xfrm>
        </p:spPr>
        <p:txBody>
          <a:body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5455" indent="0" algn="ctr">
              <a:buNone/>
              <a:defRPr>
                <a:solidFill>
                  <a:schemeClr val="tx1">
                    <a:tint val="75000"/>
                  </a:schemeClr>
                </a:solidFill>
              </a:defRPr>
            </a:lvl2pPr>
            <a:lvl3pPr marL="910916" indent="0" algn="ctr">
              <a:buNone/>
              <a:defRPr>
                <a:solidFill>
                  <a:schemeClr val="tx1">
                    <a:tint val="75000"/>
                  </a:schemeClr>
                </a:solidFill>
              </a:defRPr>
            </a:lvl3pPr>
            <a:lvl4pPr marL="1366372" indent="0" algn="ctr">
              <a:buNone/>
              <a:defRPr>
                <a:solidFill>
                  <a:schemeClr val="tx1">
                    <a:tint val="75000"/>
                  </a:schemeClr>
                </a:solidFill>
              </a:defRPr>
            </a:lvl4pPr>
            <a:lvl5pPr marL="1821836" indent="0" algn="ctr">
              <a:buNone/>
              <a:defRPr>
                <a:solidFill>
                  <a:schemeClr val="tx1">
                    <a:tint val="75000"/>
                  </a:schemeClr>
                </a:solidFill>
              </a:defRPr>
            </a:lvl5pPr>
            <a:lvl6pPr marL="2277284" indent="0" algn="ctr">
              <a:buNone/>
              <a:defRPr>
                <a:solidFill>
                  <a:schemeClr val="tx1">
                    <a:tint val="75000"/>
                  </a:schemeClr>
                </a:solidFill>
              </a:defRPr>
            </a:lvl6pPr>
            <a:lvl7pPr marL="2732742" indent="0" algn="ctr">
              <a:buNone/>
              <a:defRPr>
                <a:solidFill>
                  <a:schemeClr val="tx1">
                    <a:tint val="75000"/>
                  </a:schemeClr>
                </a:solidFill>
              </a:defRPr>
            </a:lvl7pPr>
            <a:lvl8pPr marL="3188200" indent="0" algn="ctr">
              <a:buNone/>
              <a:defRPr>
                <a:solidFill>
                  <a:schemeClr val="tx1">
                    <a:tint val="75000"/>
                  </a:schemeClr>
                </a:solidFill>
              </a:defRPr>
            </a:lvl8pPr>
            <a:lvl9pPr marL="3643662"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EB4F568D-1B79-479A-8A91-B10A78F62753}" type="datetime1">
              <a:rPr lang="es-MX" smtClean="0">
                <a:solidFill>
                  <a:prstClr val="black"/>
                </a:solidFill>
              </a:rPr>
              <a:pPr defTabSz="910916"/>
              <a:t>23/04/15</a:t>
            </a:fld>
            <a:endParaRPr lang="es-MX">
              <a:solidFill>
                <a:prstClr val="black"/>
              </a:solidFill>
            </a:endParaRPr>
          </a:p>
        </p:txBody>
      </p:sp>
      <p:sp>
        <p:nvSpPr>
          <p:cNvPr id="5" name="4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29381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3E9AFCC1-3CF0-4C50-A8BC-A99C41B4BB2B}" type="datetime1">
              <a:rPr lang="es-MX" smtClean="0">
                <a:solidFill>
                  <a:prstClr val="black"/>
                </a:solidFill>
              </a:rPr>
              <a:pPr defTabSz="910916"/>
              <a:t>23/04/15</a:t>
            </a:fld>
            <a:endParaRPr lang="es-MX">
              <a:solidFill>
                <a:prstClr val="black"/>
              </a:solidFill>
            </a:endParaRPr>
          </a:p>
        </p:txBody>
      </p:sp>
      <p:sp>
        <p:nvSpPr>
          <p:cNvPr id="5" name="4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96161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303213"/>
            <a:ext cx="2268538" cy="6451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03238" y="303213"/>
            <a:ext cx="6653212" cy="6451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EA476B3F-493D-4FD6-A2C5-BF58AB835EA0}" type="datetime1">
              <a:rPr lang="es-MX" smtClean="0">
                <a:solidFill>
                  <a:prstClr val="black"/>
                </a:solidFill>
              </a:rPr>
              <a:pPr defTabSz="910916"/>
              <a:t>23/04/15</a:t>
            </a:fld>
            <a:endParaRPr lang="es-MX">
              <a:solidFill>
                <a:prstClr val="black"/>
              </a:solidFill>
            </a:endParaRPr>
          </a:p>
        </p:txBody>
      </p:sp>
      <p:sp>
        <p:nvSpPr>
          <p:cNvPr id="5" name="4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00402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55"/>
            <a:ext cx="7772400" cy="1470025"/>
          </a:xfrm>
        </p:spPr>
        <p:txBody>
          <a:body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5512" indent="0" algn="ctr">
              <a:buNone/>
              <a:defRPr>
                <a:solidFill>
                  <a:schemeClr val="tx1">
                    <a:tint val="75000"/>
                  </a:schemeClr>
                </a:solidFill>
              </a:defRPr>
            </a:lvl2pPr>
            <a:lvl3pPr marL="911028" indent="0" algn="ctr">
              <a:buNone/>
              <a:defRPr>
                <a:solidFill>
                  <a:schemeClr val="tx1">
                    <a:tint val="75000"/>
                  </a:schemeClr>
                </a:solidFill>
              </a:defRPr>
            </a:lvl3pPr>
            <a:lvl4pPr marL="1366540" indent="0" algn="ctr">
              <a:buNone/>
              <a:defRPr>
                <a:solidFill>
                  <a:schemeClr val="tx1">
                    <a:tint val="75000"/>
                  </a:schemeClr>
                </a:solidFill>
              </a:defRPr>
            </a:lvl4pPr>
            <a:lvl5pPr marL="1822061" indent="0" algn="ctr">
              <a:buNone/>
              <a:defRPr>
                <a:solidFill>
                  <a:schemeClr val="tx1">
                    <a:tint val="75000"/>
                  </a:schemeClr>
                </a:solidFill>
              </a:defRPr>
            </a:lvl5pPr>
            <a:lvl6pPr marL="2277564" indent="0" algn="ctr">
              <a:buNone/>
              <a:defRPr>
                <a:solidFill>
                  <a:schemeClr val="tx1">
                    <a:tint val="75000"/>
                  </a:schemeClr>
                </a:solidFill>
              </a:defRPr>
            </a:lvl6pPr>
            <a:lvl7pPr marL="2733079" indent="0" algn="ctr">
              <a:buNone/>
              <a:defRPr>
                <a:solidFill>
                  <a:schemeClr val="tx1">
                    <a:tint val="75000"/>
                  </a:schemeClr>
                </a:solidFill>
              </a:defRPr>
            </a:lvl7pPr>
            <a:lvl8pPr marL="3188593" indent="0" algn="ctr">
              <a:buNone/>
              <a:defRPr>
                <a:solidFill>
                  <a:schemeClr val="tx1">
                    <a:tint val="75000"/>
                  </a:schemeClr>
                </a:solidFill>
              </a:defRPr>
            </a:lvl8pPr>
            <a:lvl9pPr marL="3644111"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EB4F568D-1B79-479A-8A91-B10A78F62753}" type="datetime1">
              <a:rPr lang="es-MX" smtClean="0">
                <a:solidFill>
                  <a:prstClr val="black"/>
                </a:solidFill>
              </a:rPr>
              <a:pPr defTabSz="911028"/>
              <a:t>23/04/15</a:t>
            </a:fld>
            <a:endParaRPr lang="es-MX">
              <a:solidFill>
                <a:prstClr val="black"/>
              </a:solidFill>
            </a:endParaRPr>
          </a:p>
        </p:txBody>
      </p:sp>
      <p:sp>
        <p:nvSpPr>
          <p:cNvPr id="5" name="4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13397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F3C4E474-760F-4A3E-9E51-542B6180C943}" type="datetime1">
              <a:rPr lang="es-MX" smtClean="0">
                <a:solidFill>
                  <a:prstClr val="black"/>
                </a:solidFill>
              </a:rPr>
              <a:pPr defTabSz="911028"/>
              <a:t>23/04/15</a:t>
            </a:fld>
            <a:endParaRPr lang="es-MX">
              <a:solidFill>
                <a:prstClr val="black"/>
              </a:solidFill>
            </a:endParaRPr>
          </a:p>
        </p:txBody>
      </p:sp>
      <p:sp>
        <p:nvSpPr>
          <p:cNvPr id="5" name="4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464359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3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512" indent="0">
              <a:buNone/>
              <a:defRPr sz="1800">
                <a:solidFill>
                  <a:schemeClr val="tx1">
                    <a:tint val="75000"/>
                  </a:schemeClr>
                </a:solidFill>
              </a:defRPr>
            </a:lvl2pPr>
            <a:lvl3pPr marL="911028" indent="0">
              <a:buNone/>
              <a:defRPr sz="1600">
                <a:solidFill>
                  <a:schemeClr val="tx1">
                    <a:tint val="75000"/>
                  </a:schemeClr>
                </a:solidFill>
              </a:defRPr>
            </a:lvl3pPr>
            <a:lvl4pPr marL="1366540" indent="0">
              <a:buNone/>
              <a:defRPr sz="1400">
                <a:solidFill>
                  <a:schemeClr val="tx1">
                    <a:tint val="75000"/>
                  </a:schemeClr>
                </a:solidFill>
              </a:defRPr>
            </a:lvl4pPr>
            <a:lvl5pPr marL="1822061" indent="0">
              <a:buNone/>
              <a:defRPr sz="1400">
                <a:solidFill>
                  <a:schemeClr val="tx1">
                    <a:tint val="75000"/>
                  </a:schemeClr>
                </a:solidFill>
              </a:defRPr>
            </a:lvl5pPr>
            <a:lvl6pPr marL="2277564" indent="0">
              <a:buNone/>
              <a:defRPr sz="1400">
                <a:solidFill>
                  <a:schemeClr val="tx1">
                    <a:tint val="75000"/>
                  </a:schemeClr>
                </a:solidFill>
              </a:defRPr>
            </a:lvl6pPr>
            <a:lvl7pPr marL="2733079" indent="0">
              <a:buNone/>
              <a:defRPr sz="1400">
                <a:solidFill>
                  <a:schemeClr val="tx1">
                    <a:tint val="75000"/>
                  </a:schemeClr>
                </a:solidFill>
              </a:defRPr>
            </a:lvl7pPr>
            <a:lvl8pPr marL="3188593" indent="0">
              <a:buNone/>
              <a:defRPr sz="1400">
                <a:solidFill>
                  <a:schemeClr val="tx1">
                    <a:tint val="75000"/>
                  </a:schemeClr>
                </a:solidFill>
              </a:defRPr>
            </a:lvl8pPr>
            <a:lvl9pPr marL="364411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61BF1509-0229-4334-BC5F-FACD87F216F8}" type="datetime1">
              <a:rPr lang="es-MX" smtClean="0">
                <a:solidFill>
                  <a:prstClr val="black"/>
                </a:solidFill>
              </a:rPr>
              <a:pPr defTabSz="911028"/>
              <a:t>23/04/15</a:t>
            </a:fld>
            <a:endParaRPr lang="es-MX">
              <a:solidFill>
                <a:prstClr val="black"/>
              </a:solidFill>
            </a:endParaRPr>
          </a:p>
        </p:txBody>
      </p:sp>
      <p:sp>
        <p:nvSpPr>
          <p:cNvPr id="5" name="4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82747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03259" y="1763713"/>
            <a:ext cx="446087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116543" y="1763713"/>
            <a:ext cx="446087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E4F64C7D-791A-45D0-AE62-08CB46162F85}" type="datetime1">
              <a:rPr lang="es-MX" smtClean="0">
                <a:solidFill>
                  <a:prstClr val="black"/>
                </a:solidFill>
              </a:rPr>
              <a:pPr defTabSz="911028"/>
              <a:t>23/04/15</a:t>
            </a:fld>
            <a:endParaRPr lang="es-MX">
              <a:solidFill>
                <a:prstClr val="black"/>
              </a:solidFill>
            </a:endParaRPr>
          </a:p>
        </p:txBody>
      </p:sp>
      <p:sp>
        <p:nvSpPr>
          <p:cNvPr id="6" name="5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07225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5512" indent="0">
              <a:buNone/>
              <a:defRPr sz="2000" b="1"/>
            </a:lvl2pPr>
            <a:lvl3pPr marL="911028" indent="0">
              <a:buNone/>
              <a:defRPr sz="1800" b="1"/>
            </a:lvl3pPr>
            <a:lvl4pPr marL="1366540" indent="0">
              <a:buNone/>
              <a:defRPr sz="1600" b="1"/>
            </a:lvl4pPr>
            <a:lvl5pPr marL="1822061" indent="0">
              <a:buNone/>
              <a:defRPr sz="1600" b="1"/>
            </a:lvl5pPr>
            <a:lvl6pPr marL="2277564" indent="0">
              <a:buNone/>
              <a:defRPr sz="1600" b="1"/>
            </a:lvl6pPr>
            <a:lvl7pPr marL="2733079" indent="0">
              <a:buNone/>
              <a:defRPr sz="1600" b="1"/>
            </a:lvl7pPr>
            <a:lvl8pPr marL="3188593" indent="0">
              <a:buNone/>
              <a:defRPr sz="1600" b="1"/>
            </a:lvl8pPr>
            <a:lvl9pPr marL="36441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5512" indent="0">
              <a:buNone/>
              <a:defRPr sz="2000" b="1"/>
            </a:lvl2pPr>
            <a:lvl3pPr marL="911028" indent="0">
              <a:buNone/>
              <a:defRPr sz="1800" b="1"/>
            </a:lvl3pPr>
            <a:lvl4pPr marL="1366540" indent="0">
              <a:buNone/>
              <a:defRPr sz="1600" b="1"/>
            </a:lvl4pPr>
            <a:lvl5pPr marL="1822061" indent="0">
              <a:buNone/>
              <a:defRPr sz="1600" b="1"/>
            </a:lvl5pPr>
            <a:lvl6pPr marL="2277564" indent="0">
              <a:buNone/>
              <a:defRPr sz="1600" b="1"/>
            </a:lvl6pPr>
            <a:lvl7pPr marL="2733079" indent="0">
              <a:buNone/>
              <a:defRPr sz="1600" b="1"/>
            </a:lvl7pPr>
            <a:lvl8pPr marL="3188593" indent="0">
              <a:buNone/>
              <a:defRPr sz="1600" b="1"/>
            </a:lvl8pPr>
            <a:lvl9pPr marL="36441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279266E7-AC42-45D0-A6F9-3669845E4915}" type="datetime1">
              <a:rPr lang="es-MX" smtClean="0">
                <a:solidFill>
                  <a:prstClr val="black"/>
                </a:solidFill>
              </a:rPr>
              <a:pPr defTabSz="911028"/>
              <a:t>23/04/15</a:t>
            </a:fld>
            <a:endParaRPr lang="es-MX">
              <a:solidFill>
                <a:prstClr val="black"/>
              </a:solidFill>
            </a:endParaRPr>
          </a:p>
        </p:txBody>
      </p:sp>
      <p:sp>
        <p:nvSpPr>
          <p:cNvPr id="8" name="7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9" name="8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98188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1DE3EA64-C792-4F18-9596-C5284B7ACA2D}" type="datetime1">
              <a:rPr lang="es-MX" smtClean="0">
                <a:solidFill>
                  <a:prstClr val="black"/>
                </a:solidFill>
              </a:rPr>
              <a:pPr defTabSz="911028"/>
              <a:t>23/04/15</a:t>
            </a:fld>
            <a:endParaRPr lang="es-MX">
              <a:solidFill>
                <a:prstClr val="black"/>
              </a:solidFill>
            </a:endParaRPr>
          </a:p>
        </p:txBody>
      </p:sp>
      <p:sp>
        <p:nvSpPr>
          <p:cNvPr id="4" name="3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5" name="4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93805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658837DC-E2DD-4DD7-A4B0-29833223BB0F}" type="datetime1">
              <a:rPr lang="es-MX" smtClean="0">
                <a:solidFill>
                  <a:prstClr val="black"/>
                </a:solidFill>
              </a:rPr>
              <a:pPr defTabSz="911028"/>
              <a:t>23/04/15</a:t>
            </a:fld>
            <a:endParaRPr lang="es-MX">
              <a:solidFill>
                <a:prstClr val="black"/>
              </a:solidFill>
            </a:endParaRPr>
          </a:p>
        </p:txBody>
      </p:sp>
      <p:sp>
        <p:nvSpPr>
          <p:cNvPr id="3" name="2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4" name="3 Marcador de número de diapositiva"/>
          <p:cNvSpPr>
            <a:spLocks noGrp="1"/>
          </p:cNvSpPr>
          <p:nvPr>
            <p:ph type="sldNum" sz="quarter" idx="12"/>
          </p:nvPr>
        </p:nvSpPr>
        <p:spPr>
          <a:xfrm>
            <a:off x="7010624" y="6041454"/>
            <a:ext cx="2133600" cy="561057"/>
          </a:xfrm>
        </p:spPr>
        <p:txBody>
          <a:bodyPr/>
          <a:lstStyle>
            <a:lvl1pPr>
              <a:defRPr sz="1300">
                <a:solidFill>
                  <a:schemeClr val="tx1"/>
                </a:solidFill>
                <a:latin typeface="Adobe Caslon Pro"/>
              </a:defRPr>
            </a:lvl1pPr>
          </a:lstStyle>
          <a:p>
            <a:fld id="{3B8BDDBD-12B5-4D11-A894-8FED9528EA51}" type="slidenum">
              <a:rPr lang="es-MX" smtClean="0">
                <a:solidFill>
                  <a:prstClr val="black"/>
                </a:solidFill>
              </a:rPr>
              <a:pPr/>
              <a:t>‹Nr.›</a:t>
            </a:fld>
            <a:endParaRPr lang="es-MX">
              <a:solidFill>
                <a:prstClr val="black"/>
              </a:solidFill>
            </a:endParaRPr>
          </a:p>
        </p:txBody>
      </p:sp>
    </p:spTree>
    <p:extLst>
      <p:ext uri="{BB962C8B-B14F-4D97-AF65-F5344CB8AC3E}">
        <p14:creationId xmlns:p14="http://schemas.microsoft.com/office/powerpoint/2010/main" val="103389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4"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0"/>
            <a:ext cx="3008313" cy="4691063"/>
          </a:xfrm>
        </p:spPr>
        <p:txBody>
          <a:bodyPr/>
          <a:lstStyle>
            <a:lvl1pPr marL="0" indent="0">
              <a:buNone/>
              <a:defRPr sz="1400"/>
            </a:lvl1pPr>
            <a:lvl2pPr marL="455512" indent="0">
              <a:buNone/>
              <a:defRPr sz="1200"/>
            </a:lvl2pPr>
            <a:lvl3pPr marL="911028" indent="0">
              <a:buNone/>
              <a:defRPr sz="1000"/>
            </a:lvl3pPr>
            <a:lvl4pPr marL="1366540" indent="0">
              <a:buNone/>
              <a:defRPr sz="900"/>
            </a:lvl4pPr>
            <a:lvl5pPr marL="1822061" indent="0">
              <a:buNone/>
              <a:defRPr sz="900"/>
            </a:lvl5pPr>
            <a:lvl6pPr marL="2277564" indent="0">
              <a:buNone/>
              <a:defRPr sz="900"/>
            </a:lvl6pPr>
            <a:lvl7pPr marL="2733079" indent="0">
              <a:buNone/>
              <a:defRPr sz="900"/>
            </a:lvl7pPr>
            <a:lvl8pPr marL="3188593" indent="0">
              <a:buNone/>
              <a:defRPr sz="900"/>
            </a:lvl8pPr>
            <a:lvl9pPr marL="3644111"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6A1C04F6-5974-462A-B194-404D7DABAC48}" type="datetime1">
              <a:rPr lang="es-MX" smtClean="0">
                <a:solidFill>
                  <a:prstClr val="black"/>
                </a:solidFill>
              </a:rPr>
              <a:pPr defTabSz="911028"/>
              <a:t>23/04/15</a:t>
            </a:fld>
            <a:endParaRPr lang="es-MX">
              <a:solidFill>
                <a:prstClr val="black"/>
              </a:solidFill>
            </a:endParaRPr>
          </a:p>
        </p:txBody>
      </p:sp>
      <p:sp>
        <p:nvSpPr>
          <p:cNvPr id="6" name="5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4533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F3C4E474-760F-4A3E-9E51-542B6180C943}" type="datetime1">
              <a:rPr lang="es-MX" smtClean="0">
                <a:solidFill>
                  <a:prstClr val="black"/>
                </a:solidFill>
              </a:rPr>
              <a:pPr defTabSz="910916"/>
              <a:t>23/04/15</a:t>
            </a:fld>
            <a:endParaRPr lang="es-MX">
              <a:solidFill>
                <a:prstClr val="black"/>
              </a:solidFill>
            </a:endParaRPr>
          </a:p>
        </p:txBody>
      </p:sp>
      <p:sp>
        <p:nvSpPr>
          <p:cNvPr id="5" name="4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70644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5512" indent="0">
              <a:buNone/>
              <a:defRPr sz="2800"/>
            </a:lvl2pPr>
            <a:lvl3pPr marL="911028" indent="0">
              <a:buNone/>
              <a:defRPr sz="2400"/>
            </a:lvl3pPr>
            <a:lvl4pPr marL="1366540" indent="0">
              <a:buNone/>
              <a:defRPr sz="2000"/>
            </a:lvl4pPr>
            <a:lvl5pPr marL="1822061" indent="0">
              <a:buNone/>
              <a:defRPr sz="2000"/>
            </a:lvl5pPr>
            <a:lvl6pPr marL="2277564" indent="0">
              <a:buNone/>
              <a:defRPr sz="2000"/>
            </a:lvl6pPr>
            <a:lvl7pPr marL="2733079" indent="0">
              <a:buNone/>
              <a:defRPr sz="2000"/>
            </a:lvl7pPr>
            <a:lvl8pPr marL="3188593" indent="0">
              <a:buNone/>
              <a:defRPr sz="2000"/>
            </a:lvl8pPr>
            <a:lvl9pPr marL="3644111"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5512" indent="0">
              <a:buNone/>
              <a:defRPr sz="1200"/>
            </a:lvl2pPr>
            <a:lvl3pPr marL="911028" indent="0">
              <a:buNone/>
              <a:defRPr sz="1000"/>
            </a:lvl3pPr>
            <a:lvl4pPr marL="1366540" indent="0">
              <a:buNone/>
              <a:defRPr sz="900"/>
            </a:lvl4pPr>
            <a:lvl5pPr marL="1822061" indent="0">
              <a:buNone/>
              <a:defRPr sz="900"/>
            </a:lvl5pPr>
            <a:lvl6pPr marL="2277564" indent="0">
              <a:buNone/>
              <a:defRPr sz="900"/>
            </a:lvl6pPr>
            <a:lvl7pPr marL="2733079" indent="0">
              <a:buNone/>
              <a:defRPr sz="900"/>
            </a:lvl7pPr>
            <a:lvl8pPr marL="3188593" indent="0">
              <a:buNone/>
              <a:defRPr sz="900"/>
            </a:lvl8pPr>
            <a:lvl9pPr marL="3644111"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1AB3FB69-FCBE-4E9B-9813-FDBFFCA670A0}" type="datetime1">
              <a:rPr lang="es-MX" smtClean="0">
                <a:solidFill>
                  <a:prstClr val="black"/>
                </a:solidFill>
              </a:rPr>
              <a:pPr defTabSz="911028"/>
              <a:t>23/04/15</a:t>
            </a:fld>
            <a:endParaRPr lang="es-MX">
              <a:solidFill>
                <a:prstClr val="black"/>
              </a:solidFill>
            </a:endParaRPr>
          </a:p>
        </p:txBody>
      </p:sp>
      <p:sp>
        <p:nvSpPr>
          <p:cNvPr id="6" name="5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082337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3E9AFCC1-3CF0-4C50-A8BC-A99C41B4BB2B}" type="datetime1">
              <a:rPr lang="es-MX" smtClean="0">
                <a:solidFill>
                  <a:prstClr val="black"/>
                </a:solidFill>
              </a:rPr>
              <a:pPr defTabSz="911028"/>
              <a:t>23/04/15</a:t>
            </a:fld>
            <a:endParaRPr lang="es-MX">
              <a:solidFill>
                <a:prstClr val="black"/>
              </a:solidFill>
            </a:endParaRPr>
          </a:p>
        </p:txBody>
      </p:sp>
      <p:sp>
        <p:nvSpPr>
          <p:cNvPr id="5" name="4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80383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303213"/>
            <a:ext cx="2268538" cy="6451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03238" y="303213"/>
            <a:ext cx="6653212" cy="6451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80"/>
            <a:ext cx="2133600" cy="365125"/>
          </a:xfrm>
          <a:prstGeom prst="rect">
            <a:avLst/>
          </a:prstGeom>
        </p:spPr>
        <p:txBody>
          <a:bodyPr lIns="82644" tIns="41322" rIns="82644" bIns="41322"/>
          <a:lstStyle/>
          <a:p>
            <a:pPr defTabSz="911028"/>
            <a:fld id="{EA476B3F-493D-4FD6-A2C5-BF58AB835EA0}" type="datetime1">
              <a:rPr lang="es-MX" smtClean="0">
                <a:solidFill>
                  <a:prstClr val="black"/>
                </a:solidFill>
              </a:rPr>
              <a:pPr defTabSz="911028"/>
              <a:t>23/04/15</a:t>
            </a:fld>
            <a:endParaRPr lang="es-MX">
              <a:solidFill>
                <a:prstClr val="black"/>
              </a:solidFill>
            </a:endParaRPr>
          </a:p>
        </p:txBody>
      </p:sp>
      <p:sp>
        <p:nvSpPr>
          <p:cNvPr id="5" name="4 Marcador de pie de página"/>
          <p:cNvSpPr>
            <a:spLocks noGrp="1"/>
          </p:cNvSpPr>
          <p:nvPr>
            <p:ph type="ftr" sz="quarter" idx="11"/>
          </p:nvPr>
        </p:nvSpPr>
        <p:spPr>
          <a:xfrm>
            <a:off x="3124200" y="6356380"/>
            <a:ext cx="2895600" cy="365125"/>
          </a:xfrm>
          <a:prstGeom prst="rect">
            <a:avLst/>
          </a:prstGeom>
        </p:spPr>
        <p:txBody>
          <a:bodyPr lIns="82644" tIns="41322" rIns="82644" bIns="41322"/>
          <a:lstStyle/>
          <a:p>
            <a:pPr defTabSz="911028"/>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28489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31"/>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455" indent="0">
              <a:buNone/>
              <a:defRPr sz="1800">
                <a:solidFill>
                  <a:schemeClr val="tx1">
                    <a:tint val="75000"/>
                  </a:schemeClr>
                </a:solidFill>
              </a:defRPr>
            </a:lvl2pPr>
            <a:lvl3pPr marL="910916" indent="0">
              <a:buNone/>
              <a:defRPr sz="1600">
                <a:solidFill>
                  <a:schemeClr val="tx1">
                    <a:tint val="75000"/>
                  </a:schemeClr>
                </a:solidFill>
              </a:defRPr>
            </a:lvl3pPr>
            <a:lvl4pPr marL="1366372" indent="0">
              <a:buNone/>
              <a:defRPr sz="1400">
                <a:solidFill>
                  <a:schemeClr val="tx1">
                    <a:tint val="75000"/>
                  </a:schemeClr>
                </a:solidFill>
              </a:defRPr>
            </a:lvl4pPr>
            <a:lvl5pPr marL="1821836" indent="0">
              <a:buNone/>
              <a:defRPr sz="1400">
                <a:solidFill>
                  <a:schemeClr val="tx1">
                    <a:tint val="75000"/>
                  </a:schemeClr>
                </a:solidFill>
              </a:defRPr>
            </a:lvl5pPr>
            <a:lvl6pPr marL="2277284" indent="0">
              <a:buNone/>
              <a:defRPr sz="1400">
                <a:solidFill>
                  <a:schemeClr val="tx1">
                    <a:tint val="75000"/>
                  </a:schemeClr>
                </a:solidFill>
              </a:defRPr>
            </a:lvl6pPr>
            <a:lvl7pPr marL="2732742" indent="0">
              <a:buNone/>
              <a:defRPr sz="1400">
                <a:solidFill>
                  <a:schemeClr val="tx1">
                    <a:tint val="75000"/>
                  </a:schemeClr>
                </a:solidFill>
              </a:defRPr>
            </a:lvl7pPr>
            <a:lvl8pPr marL="3188200" indent="0">
              <a:buNone/>
              <a:defRPr sz="1400">
                <a:solidFill>
                  <a:schemeClr val="tx1">
                    <a:tint val="75000"/>
                  </a:schemeClr>
                </a:solidFill>
              </a:defRPr>
            </a:lvl8pPr>
            <a:lvl9pPr marL="3643662"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61BF1509-0229-4334-BC5F-FACD87F216F8}" type="datetime1">
              <a:rPr lang="es-MX" smtClean="0">
                <a:solidFill>
                  <a:prstClr val="black"/>
                </a:solidFill>
              </a:rPr>
              <a:pPr defTabSz="910916"/>
              <a:t>23/04/15</a:t>
            </a:fld>
            <a:endParaRPr lang="es-MX">
              <a:solidFill>
                <a:prstClr val="black"/>
              </a:solidFill>
            </a:endParaRPr>
          </a:p>
        </p:txBody>
      </p:sp>
      <p:sp>
        <p:nvSpPr>
          <p:cNvPr id="5" name="4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91691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03260" y="1763713"/>
            <a:ext cx="446087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116544" y="1763713"/>
            <a:ext cx="446087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E4F64C7D-791A-45D0-AE62-08CB46162F85}" type="datetime1">
              <a:rPr lang="es-MX" smtClean="0">
                <a:solidFill>
                  <a:prstClr val="black"/>
                </a:solidFill>
              </a:rPr>
              <a:pPr defTabSz="910916"/>
              <a:t>23/04/15</a:t>
            </a:fld>
            <a:endParaRPr lang="es-MX">
              <a:solidFill>
                <a:prstClr val="black"/>
              </a:solidFill>
            </a:endParaRPr>
          </a:p>
        </p:txBody>
      </p:sp>
      <p:sp>
        <p:nvSpPr>
          <p:cNvPr id="6" name="5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419400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5455" indent="0">
              <a:buNone/>
              <a:defRPr sz="2000" b="1"/>
            </a:lvl2pPr>
            <a:lvl3pPr marL="910916" indent="0">
              <a:buNone/>
              <a:defRPr sz="1800" b="1"/>
            </a:lvl3pPr>
            <a:lvl4pPr marL="1366372" indent="0">
              <a:buNone/>
              <a:defRPr sz="1600" b="1"/>
            </a:lvl4pPr>
            <a:lvl5pPr marL="1821836" indent="0">
              <a:buNone/>
              <a:defRPr sz="1600" b="1"/>
            </a:lvl5pPr>
            <a:lvl6pPr marL="2277284" indent="0">
              <a:buNone/>
              <a:defRPr sz="1600" b="1"/>
            </a:lvl6pPr>
            <a:lvl7pPr marL="2732742" indent="0">
              <a:buNone/>
              <a:defRPr sz="1600" b="1"/>
            </a:lvl7pPr>
            <a:lvl8pPr marL="3188200" indent="0">
              <a:buNone/>
              <a:defRPr sz="1600" b="1"/>
            </a:lvl8pPr>
            <a:lvl9pPr marL="3643662"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5455" indent="0">
              <a:buNone/>
              <a:defRPr sz="2000" b="1"/>
            </a:lvl2pPr>
            <a:lvl3pPr marL="910916" indent="0">
              <a:buNone/>
              <a:defRPr sz="1800" b="1"/>
            </a:lvl3pPr>
            <a:lvl4pPr marL="1366372" indent="0">
              <a:buNone/>
              <a:defRPr sz="1600" b="1"/>
            </a:lvl4pPr>
            <a:lvl5pPr marL="1821836" indent="0">
              <a:buNone/>
              <a:defRPr sz="1600" b="1"/>
            </a:lvl5pPr>
            <a:lvl6pPr marL="2277284" indent="0">
              <a:buNone/>
              <a:defRPr sz="1600" b="1"/>
            </a:lvl6pPr>
            <a:lvl7pPr marL="2732742" indent="0">
              <a:buNone/>
              <a:defRPr sz="1600" b="1"/>
            </a:lvl7pPr>
            <a:lvl8pPr marL="3188200" indent="0">
              <a:buNone/>
              <a:defRPr sz="1600" b="1"/>
            </a:lvl8pPr>
            <a:lvl9pPr marL="3643662"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279266E7-AC42-45D0-A6F9-3669845E4915}" type="datetime1">
              <a:rPr lang="es-MX" smtClean="0">
                <a:solidFill>
                  <a:prstClr val="black"/>
                </a:solidFill>
              </a:rPr>
              <a:pPr defTabSz="910916"/>
              <a:t>23/04/15</a:t>
            </a:fld>
            <a:endParaRPr lang="es-MX">
              <a:solidFill>
                <a:prstClr val="black"/>
              </a:solidFill>
            </a:endParaRPr>
          </a:p>
        </p:txBody>
      </p:sp>
      <p:sp>
        <p:nvSpPr>
          <p:cNvPr id="8" name="7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9" name="8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9293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1DE3EA64-C792-4F18-9596-C5284B7ACA2D}" type="datetime1">
              <a:rPr lang="es-MX" smtClean="0">
                <a:solidFill>
                  <a:prstClr val="black"/>
                </a:solidFill>
              </a:rPr>
              <a:pPr defTabSz="910916"/>
              <a:t>23/04/15</a:t>
            </a:fld>
            <a:endParaRPr lang="es-MX">
              <a:solidFill>
                <a:prstClr val="black"/>
              </a:solidFill>
            </a:endParaRPr>
          </a:p>
        </p:txBody>
      </p:sp>
      <p:sp>
        <p:nvSpPr>
          <p:cNvPr id="4" name="3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5" name="4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409257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658837DC-E2DD-4DD7-A4B0-29833223BB0F}" type="datetime1">
              <a:rPr lang="es-MX" smtClean="0">
                <a:solidFill>
                  <a:prstClr val="black"/>
                </a:solidFill>
              </a:rPr>
              <a:pPr defTabSz="910916"/>
              <a:t>23/04/15</a:t>
            </a:fld>
            <a:endParaRPr lang="es-MX">
              <a:solidFill>
                <a:prstClr val="black"/>
              </a:solidFill>
            </a:endParaRPr>
          </a:p>
        </p:txBody>
      </p:sp>
      <p:sp>
        <p:nvSpPr>
          <p:cNvPr id="3" name="2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4" name="3 Marcador de número de diapositiva"/>
          <p:cNvSpPr>
            <a:spLocks noGrp="1"/>
          </p:cNvSpPr>
          <p:nvPr>
            <p:ph type="sldNum" sz="quarter" idx="12"/>
          </p:nvPr>
        </p:nvSpPr>
        <p:spPr>
          <a:xfrm>
            <a:off x="7010624" y="6041455"/>
            <a:ext cx="2133600" cy="561057"/>
          </a:xfrm>
        </p:spPr>
        <p:txBody>
          <a:bodyPr/>
          <a:lstStyle>
            <a:lvl1pPr>
              <a:defRPr sz="1300">
                <a:solidFill>
                  <a:schemeClr val="tx1"/>
                </a:solidFill>
                <a:latin typeface="Adobe Caslon Pro"/>
              </a:defRPr>
            </a:lvl1pPr>
          </a:lstStyle>
          <a:p>
            <a:fld id="{3B8BDDBD-12B5-4D11-A894-8FED9528EA51}" type="slidenum">
              <a:rPr lang="es-MX" smtClean="0">
                <a:solidFill>
                  <a:prstClr val="black"/>
                </a:solidFill>
              </a:rPr>
              <a:pPr/>
              <a:t>‹Nr.›</a:t>
            </a:fld>
            <a:endParaRPr lang="es-MX">
              <a:solidFill>
                <a:prstClr val="black"/>
              </a:solidFill>
            </a:endParaRPr>
          </a:p>
        </p:txBody>
      </p:sp>
    </p:spTree>
    <p:extLst>
      <p:ext uri="{BB962C8B-B14F-4D97-AF65-F5344CB8AC3E}">
        <p14:creationId xmlns:p14="http://schemas.microsoft.com/office/powerpoint/2010/main" val="248261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4"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0"/>
            <a:ext cx="3008313" cy="4691063"/>
          </a:xfrm>
        </p:spPr>
        <p:txBody>
          <a:bodyPr/>
          <a:lstStyle>
            <a:lvl1pPr marL="0" indent="0">
              <a:buNone/>
              <a:defRPr sz="1400"/>
            </a:lvl1pPr>
            <a:lvl2pPr marL="455455" indent="0">
              <a:buNone/>
              <a:defRPr sz="1200"/>
            </a:lvl2pPr>
            <a:lvl3pPr marL="910916" indent="0">
              <a:buNone/>
              <a:defRPr sz="1000"/>
            </a:lvl3pPr>
            <a:lvl4pPr marL="1366372" indent="0">
              <a:buNone/>
              <a:defRPr sz="900"/>
            </a:lvl4pPr>
            <a:lvl5pPr marL="1821836" indent="0">
              <a:buNone/>
              <a:defRPr sz="900"/>
            </a:lvl5pPr>
            <a:lvl6pPr marL="2277284" indent="0">
              <a:buNone/>
              <a:defRPr sz="900"/>
            </a:lvl6pPr>
            <a:lvl7pPr marL="2732742" indent="0">
              <a:buNone/>
              <a:defRPr sz="900"/>
            </a:lvl7pPr>
            <a:lvl8pPr marL="3188200" indent="0">
              <a:buNone/>
              <a:defRPr sz="900"/>
            </a:lvl8pPr>
            <a:lvl9pPr marL="3643662"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6A1C04F6-5974-462A-B194-404D7DABAC48}" type="datetime1">
              <a:rPr lang="es-MX" smtClean="0">
                <a:solidFill>
                  <a:prstClr val="black"/>
                </a:solidFill>
              </a:rPr>
              <a:pPr defTabSz="910916"/>
              <a:t>23/04/15</a:t>
            </a:fld>
            <a:endParaRPr lang="es-MX">
              <a:solidFill>
                <a:prstClr val="black"/>
              </a:solidFill>
            </a:endParaRPr>
          </a:p>
        </p:txBody>
      </p:sp>
      <p:sp>
        <p:nvSpPr>
          <p:cNvPr id="6" name="5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48217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5455" indent="0">
              <a:buNone/>
              <a:defRPr sz="2800"/>
            </a:lvl2pPr>
            <a:lvl3pPr marL="910916" indent="0">
              <a:buNone/>
              <a:defRPr sz="2400"/>
            </a:lvl3pPr>
            <a:lvl4pPr marL="1366372" indent="0">
              <a:buNone/>
              <a:defRPr sz="2000"/>
            </a:lvl4pPr>
            <a:lvl5pPr marL="1821836" indent="0">
              <a:buNone/>
              <a:defRPr sz="2000"/>
            </a:lvl5pPr>
            <a:lvl6pPr marL="2277284" indent="0">
              <a:buNone/>
              <a:defRPr sz="2000"/>
            </a:lvl6pPr>
            <a:lvl7pPr marL="2732742" indent="0">
              <a:buNone/>
              <a:defRPr sz="2000"/>
            </a:lvl7pPr>
            <a:lvl8pPr marL="3188200" indent="0">
              <a:buNone/>
              <a:defRPr sz="2000"/>
            </a:lvl8pPr>
            <a:lvl9pPr marL="3643662"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5455" indent="0">
              <a:buNone/>
              <a:defRPr sz="1200"/>
            </a:lvl2pPr>
            <a:lvl3pPr marL="910916" indent="0">
              <a:buNone/>
              <a:defRPr sz="1000"/>
            </a:lvl3pPr>
            <a:lvl4pPr marL="1366372" indent="0">
              <a:buNone/>
              <a:defRPr sz="900"/>
            </a:lvl4pPr>
            <a:lvl5pPr marL="1821836" indent="0">
              <a:buNone/>
              <a:defRPr sz="900"/>
            </a:lvl5pPr>
            <a:lvl6pPr marL="2277284" indent="0">
              <a:buNone/>
              <a:defRPr sz="900"/>
            </a:lvl6pPr>
            <a:lvl7pPr marL="2732742" indent="0">
              <a:buNone/>
              <a:defRPr sz="900"/>
            </a:lvl7pPr>
            <a:lvl8pPr marL="3188200" indent="0">
              <a:buNone/>
              <a:defRPr sz="900"/>
            </a:lvl8pPr>
            <a:lvl9pPr marL="3643662"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81"/>
            <a:ext cx="2133600" cy="365125"/>
          </a:xfrm>
          <a:prstGeom prst="rect">
            <a:avLst/>
          </a:prstGeom>
        </p:spPr>
        <p:txBody>
          <a:bodyPr lIns="82634" tIns="41317" rIns="82634" bIns="41317"/>
          <a:lstStyle/>
          <a:p>
            <a:pPr defTabSz="910916"/>
            <a:fld id="{1AB3FB69-FCBE-4E9B-9813-FDBFFCA670A0}" type="datetime1">
              <a:rPr lang="es-MX" smtClean="0">
                <a:solidFill>
                  <a:prstClr val="black"/>
                </a:solidFill>
              </a:rPr>
              <a:pPr defTabSz="910916"/>
              <a:t>23/04/15</a:t>
            </a:fld>
            <a:endParaRPr lang="es-MX">
              <a:solidFill>
                <a:prstClr val="black"/>
              </a:solidFill>
            </a:endParaRPr>
          </a:p>
        </p:txBody>
      </p:sp>
      <p:sp>
        <p:nvSpPr>
          <p:cNvPr id="6" name="5 Marcador de pie de página"/>
          <p:cNvSpPr>
            <a:spLocks noGrp="1"/>
          </p:cNvSpPr>
          <p:nvPr>
            <p:ph type="ftr" sz="quarter" idx="11"/>
          </p:nvPr>
        </p:nvSpPr>
        <p:spPr>
          <a:xfrm>
            <a:off x="3124200" y="6356381"/>
            <a:ext cx="2895600" cy="365125"/>
          </a:xfrm>
          <a:prstGeom prst="rect">
            <a:avLst/>
          </a:prstGeom>
        </p:spPr>
        <p:txBody>
          <a:bodyPr lIns="82634" tIns="41317" rIns="82634" bIns="41317"/>
          <a:lstStyle/>
          <a:p>
            <a:pPr defTabSz="910916"/>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5632455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interior PPT.jpg"/>
          <p:cNvPicPr>
            <a:picLocks noChangeAspect="1"/>
          </p:cNvPicPr>
          <p:nvPr/>
        </p:nvPicPr>
        <p:blipFill>
          <a:blip r:embed="rId13" cstate="print"/>
          <a:stretch>
            <a:fillRect/>
          </a:stretch>
        </p:blipFill>
        <p:spPr>
          <a:xfrm>
            <a:off x="0" y="1773"/>
            <a:ext cx="9144000" cy="6854515"/>
          </a:xfrm>
          <a:prstGeom prst="rect">
            <a:avLst/>
          </a:prstGeom>
        </p:spPr>
      </p:pic>
      <p:sp>
        <p:nvSpPr>
          <p:cNvPr id="2" name="1 Marcador de título"/>
          <p:cNvSpPr>
            <a:spLocks noGrp="1"/>
          </p:cNvSpPr>
          <p:nvPr>
            <p:ph type="title"/>
          </p:nvPr>
        </p:nvSpPr>
        <p:spPr>
          <a:xfrm>
            <a:off x="457200" y="274639"/>
            <a:ext cx="8229600" cy="1143000"/>
          </a:xfrm>
          <a:prstGeom prst="rect">
            <a:avLst/>
          </a:prstGeom>
        </p:spPr>
        <p:txBody>
          <a:bodyPr vert="horz" lIns="91094" tIns="45547" rIns="91094" bIns="45547" rtlCol="0" anchor="ctr">
            <a:normAutofit/>
          </a:bodyPr>
          <a:lstStyle/>
          <a:p>
            <a:r>
              <a:rPr lang="es-ES" dirty="0" smtClean="0"/>
              <a:t>Título</a:t>
            </a:r>
            <a:endParaRPr lang="es-MX" dirty="0"/>
          </a:p>
        </p:txBody>
      </p:sp>
      <p:sp>
        <p:nvSpPr>
          <p:cNvPr id="3" name="2 Marcador de texto"/>
          <p:cNvSpPr>
            <a:spLocks noGrp="1"/>
          </p:cNvSpPr>
          <p:nvPr>
            <p:ph type="body" idx="1"/>
          </p:nvPr>
        </p:nvSpPr>
        <p:spPr>
          <a:xfrm>
            <a:off x="457200" y="1600200"/>
            <a:ext cx="8229600" cy="4031783"/>
          </a:xfrm>
          <a:prstGeom prst="rect">
            <a:avLst/>
          </a:prstGeom>
        </p:spPr>
        <p:txBody>
          <a:bodyPr vert="horz" lIns="91094" tIns="45547" rIns="91094" bIns="45547" rtlCol="0">
            <a:normAutofit/>
          </a:bodyPr>
          <a:lstStyle/>
          <a:p>
            <a:pPr lvl="0"/>
            <a:r>
              <a:rPr lang="es-ES" dirty="0" smtClean="0"/>
              <a:t>Contenido</a:t>
            </a:r>
            <a:endParaRPr lang="es-MX" dirty="0"/>
          </a:p>
        </p:txBody>
      </p:sp>
      <p:sp>
        <p:nvSpPr>
          <p:cNvPr id="6" name="5 Marcador de número de diapositiva"/>
          <p:cNvSpPr>
            <a:spLocks noGrp="1"/>
          </p:cNvSpPr>
          <p:nvPr>
            <p:ph type="sldNum" sz="quarter" idx="4"/>
          </p:nvPr>
        </p:nvSpPr>
        <p:spPr>
          <a:xfrm>
            <a:off x="6553200" y="6356381"/>
            <a:ext cx="2133600" cy="365125"/>
          </a:xfrm>
          <a:prstGeom prst="rect">
            <a:avLst/>
          </a:prstGeom>
        </p:spPr>
        <p:txBody>
          <a:bodyPr vert="horz" lIns="91094" tIns="45547" rIns="91094" bIns="45547" rtlCol="0" anchor="ctr"/>
          <a:lstStyle>
            <a:lvl1pPr algn="r">
              <a:defRPr sz="1200">
                <a:solidFill>
                  <a:schemeClr val="tx1">
                    <a:tint val="75000"/>
                  </a:schemeClr>
                </a:solidFill>
              </a:defRPr>
            </a:lvl1pPr>
          </a:lstStyle>
          <a:p>
            <a:pPr defTabSz="910916"/>
            <a:fld id="{3B8BDDBD-12B5-4D11-A894-8FED9528EA51}" type="slidenum">
              <a:rPr lang="es-MX" smtClean="0">
                <a:solidFill>
                  <a:prstClr val="black">
                    <a:tint val="75000"/>
                  </a:prstClr>
                </a:solidFill>
              </a:rPr>
              <a:pPr defTabSz="910916"/>
              <a:t>‹Nr.›</a:t>
            </a:fld>
            <a:endParaRPr lang="es-MX" dirty="0">
              <a:solidFill>
                <a:prstClr val="black">
                  <a:tint val="75000"/>
                </a:prstClr>
              </a:solidFill>
            </a:endParaRPr>
          </a:p>
        </p:txBody>
      </p:sp>
    </p:spTree>
    <p:extLst>
      <p:ext uri="{BB962C8B-B14F-4D97-AF65-F5344CB8AC3E}">
        <p14:creationId xmlns:p14="http://schemas.microsoft.com/office/powerpoint/2010/main" val="14573519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0916" rtl="0" eaLnBrk="1" latinLnBrk="0" hangingPunct="1">
        <a:spcBef>
          <a:spcPct val="0"/>
        </a:spcBef>
        <a:buNone/>
        <a:defRPr sz="4400" kern="1200">
          <a:solidFill>
            <a:schemeClr val="tx1"/>
          </a:solidFill>
          <a:latin typeface="Trajan Pro" pitchFamily="18" charset="0"/>
          <a:ea typeface="+mj-ea"/>
          <a:cs typeface="+mj-cs"/>
        </a:defRPr>
      </a:lvl1pPr>
    </p:titleStyle>
    <p:bodyStyle>
      <a:lvl1pPr marL="341591" indent="-341591" algn="l" defTabSz="910916" rtl="0" eaLnBrk="1" latinLnBrk="0" hangingPunct="1">
        <a:spcBef>
          <a:spcPct val="20000"/>
        </a:spcBef>
        <a:buFont typeface="Arial" pitchFamily="34" charset="0"/>
        <a:buChar char="•"/>
        <a:defRPr sz="3200" kern="1200">
          <a:solidFill>
            <a:schemeClr val="tx1"/>
          </a:solidFill>
          <a:latin typeface="Adobe Caslon Pro" pitchFamily="18" charset="0"/>
          <a:ea typeface="+mn-ea"/>
          <a:cs typeface="+mn-cs"/>
        </a:defRPr>
      </a:lvl1pPr>
      <a:lvl2pPr marL="740120" indent="-284661" algn="l" defTabSz="91091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641" indent="-227727" algn="l" defTabSz="91091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100" indent="-227727" algn="l" defTabSz="91091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554" indent="-227727" algn="l" defTabSz="91091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5015" indent="-227727" algn="l" defTabSz="9109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471" indent="-227727" algn="l" defTabSz="9109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929" indent="-227727" algn="l" defTabSz="9109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385" indent="-227727" algn="l" defTabSz="9109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0916" rtl="0" eaLnBrk="1" latinLnBrk="0" hangingPunct="1">
        <a:defRPr sz="1800" kern="1200">
          <a:solidFill>
            <a:schemeClr val="tx1"/>
          </a:solidFill>
          <a:latin typeface="+mn-lt"/>
          <a:ea typeface="+mn-ea"/>
          <a:cs typeface="+mn-cs"/>
        </a:defRPr>
      </a:lvl1pPr>
      <a:lvl2pPr marL="455455" algn="l" defTabSz="910916" rtl="0" eaLnBrk="1" latinLnBrk="0" hangingPunct="1">
        <a:defRPr sz="1800" kern="1200">
          <a:solidFill>
            <a:schemeClr val="tx1"/>
          </a:solidFill>
          <a:latin typeface="+mn-lt"/>
          <a:ea typeface="+mn-ea"/>
          <a:cs typeface="+mn-cs"/>
        </a:defRPr>
      </a:lvl2pPr>
      <a:lvl3pPr marL="910916" algn="l" defTabSz="910916" rtl="0" eaLnBrk="1" latinLnBrk="0" hangingPunct="1">
        <a:defRPr sz="1800" kern="1200">
          <a:solidFill>
            <a:schemeClr val="tx1"/>
          </a:solidFill>
          <a:latin typeface="+mn-lt"/>
          <a:ea typeface="+mn-ea"/>
          <a:cs typeface="+mn-cs"/>
        </a:defRPr>
      </a:lvl3pPr>
      <a:lvl4pPr marL="1366372" algn="l" defTabSz="910916" rtl="0" eaLnBrk="1" latinLnBrk="0" hangingPunct="1">
        <a:defRPr sz="1800" kern="1200">
          <a:solidFill>
            <a:schemeClr val="tx1"/>
          </a:solidFill>
          <a:latin typeface="+mn-lt"/>
          <a:ea typeface="+mn-ea"/>
          <a:cs typeface="+mn-cs"/>
        </a:defRPr>
      </a:lvl4pPr>
      <a:lvl5pPr marL="1821836" algn="l" defTabSz="910916" rtl="0" eaLnBrk="1" latinLnBrk="0" hangingPunct="1">
        <a:defRPr sz="1800" kern="1200">
          <a:solidFill>
            <a:schemeClr val="tx1"/>
          </a:solidFill>
          <a:latin typeface="+mn-lt"/>
          <a:ea typeface="+mn-ea"/>
          <a:cs typeface="+mn-cs"/>
        </a:defRPr>
      </a:lvl5pPr>
      <a:lvl6pPr marL="2277284" algn="l" defTabSz="910916" rtl="0" eaLnBrk="1" latinLnBrk="0" hangingPunct="1">
        <a:defRPr sz="1800" kern="1200">
          <a:solidFill>
            <a:schemeClr val="tx1"/>
          </a:solidFill>
          <a:latin typeface="+mn-lt"/>
          <a:ea typeface="+mn-ea"/>
          <a:cs typeface="+mn-cs"/>
        </a:defRPr>
      </a:lvl6pPr>
      <a:lvl7pPr marL="2732742" algn="l" defTabSz="910916" rtl="0" eaLnBrk="1" latinLnBrk="0" hangingPunct="1">
        <a:defRPr sz="1800" kern="1200">
          <a:solidFill>
            <a:schemeClr val="tx1"/>
          </a:solidFill>
          <a:latin typeface="+mn-lt"/>
          <a:ea typeface="+mn-ea"/>
          <a:cs typeface="+mn-cs"/>
        </a:defRPr>
      </a:lvl7pPr>
      <a:lvl8pPr marL="3188200" algn="l" defTabSz="910916" rtl="0" eaLnBrk="1" latinLnBrk="0" hangingPunct="1">
        <a:defRPr sz="1800" kern="1200">
          <a:solidFill>
            <a:schemeClr val="tx1"/>
          </a:solidFill>
          <a:latin typeface="+mn-lt"/>
          <a:ea typeface="+mn-ea"/>
          <a:cs typeface="+mn-cs"/>
        </a:defRPr>
      </a:lvl8pPr>
      <a:lvl9pPr marL="3643662" algn="l" defTabSz="9109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interior PPT.jpg"/>
          <p:cNvPicPr>
            <a:picLocks noChangeAspect="1"/>
          </p:cNvPicPr>
          <p:nvPr/>
        </p:nvPicPr>
        <p:blipFill>
          <a:blip r:embed="rId13" cstate="print"/>
          <a:stretch>
            <a:fillRect/>
          </a:stretch>
        </p:blipFill>
        <p:spPr>
          <a:xfrm>
            <a:off x="0" y="1772"/>
            <a:ext cx="9144000" cy="6854515"/>
          </a:xfrm>
          <a:prstGeom prst="rect">
            <a:avLst/>
          </a:prstGeom>
        </p:spPr>
      </p:pic>
      <p:sp>
        <p:nvSpPr>
          <p:cNvPr id="2" name="1 Marcador de título"/>
          <p:cNvSpPr>
            <a:spLocks noGrp="1"/>
          </p:cNvSpPr>
          <p:nvPr>
            <p:ph type="title"/>
          </p:nvPr>
        </p:nvSpPr>
        <p:spPr>
          <a:xfrm>
            <a:off x="457200" y="274639"/>
            <a:ext cx="8229600" cy="1143000"/>
          </a:xfrm>
          <a:prstGeom prst="rect">
            <a:avLst/>
          </a:prstGeom>
        </p:spPr>
        <p:txBody>
          <a:bodyPr vert="horz" lIns="91105" tIns="45552" rIns="91105" bIns="45552" rtlCol="0" anchor="ctr">
            <a:normAutofit/>
          </a:bodyPr>
          <a:lstStyle/>
          <a:p>
            <a:r>
              <a:rPr lang="es-ES" dirty="0" smtClean="0"/>
              <a:t>Título</a:t>
            </a:r>
            <a:endParaRPr lang="es-MX" dirty="0"/>
          </a:p>
        </p:txBody>
      </p:sp>
      <p:sp>
        <p:nvSpPr>
          <p:cNvPr id="3" name="2 Marcador de texto"/>
          <p:cNvSpPr>
            <a:spLocks noGrp="1"/>
          </p:cNvSpPr>
          <p:nvPr>
            <p:ph type="body" idx="1"/>
          </p:nvPr>
        </p:nvSpPr>
        <p:spPr>
          <a:xfrm>
            <a:off x="457200" y="1600200"/>
            <a:ext cx="8229600" cy="4031783"/>
          </a:xfrm>
          <a:prstGeom prst="rect">
            <a:avLst/>
          </a:prstGeom>
        </p:spPr>
        <p:txBody>
          <a:bodyPr vert="horz" lIns="91105" tIns="45552" rIns="91105" bIns="45552" rtlCol="0">
            <a:normAutofit/>
          </a:bodyPr>
          <a:lstStyle/>
          <a:p>
            <a:pPr lvl="0"/>
            <a:r>
              <a:rPr lang="es-ES" dirty="0" smtClean="0"/>
              <a:t>Contenido</a:t>
            </a:r>
            <a:endParaRPr lang="es-MX" dirty="0"/>
          </a:p>
        </p:txBody>
      </p:sp>
      <p:sp>
        <p:nvSpPr>
          <p:cNvPr id="6" name="5 Marcador de número de diapositiva"/>
          <p:cNvSpPr>
            <a:spLocks noGrp="1"/>
          </p:cNvSpPr>
          <p:nvPr>
            <p:ph type="sldNum" sz="quarter" idx="4"/>
          </p:nvPr>
        </p:nvSpPr>
        <p:spPr>
          <a:xfrm>
            <a:off x="6553200" y="6356380"/>
            <a:ext cx="2133600" cy="365125"/>
          </a:xfrm>
          <a:prstGeom prst="rect">
            <a:avLst/>
          </a:prstGeom>
        </p:spPr>
        <p:txBody>
          <a:bodyPr vert="horz" lIns="91105" tIns="45552" rIns="91105" bIns="45552" rtlCol="0" anchor="ctr"/>
          <a:lstStyle>
            <a:lvl1pPr algn="r">
              <a:defRPr sz="1200">
                <a:solidFill>
                  <a:schemeClr val="tx1">
                    <a:tint val="75000"/>
                  </a:schemeClr>
                </a:solidFill>
              </a:defRPr>
            </a:lvl1pPr>
          </a:lstStyle>
          <a:p>
            <a:pPr defTabSz="911028"/>
            <a:fld id="{3B8BDDBD-12B5-4D11-A894-8FED9528EA51}" type="slidenum">
              <a:rPr lang="es-MX" smtClean="0">
                <a:solidFill>
                  <a:prstClr val="black">
                    <a:tint val="75000"/>
                  </a:prstClr>
                </a:solidFill>
              </a:rPr>
              <a:pPr defTabSz="911028"/>
              <a:t>‹Nr.›</a:t>
            </a:fld>
            <a:endParaRPr lang="es-MX" dirty="0">
              <a:solidFill>
                <a:prstClr val="black">
                  <a:tint val="75000"/>
                </a:prstClr>
              </a:solidFill>
            </a:endParaRPr>
          </a:p>
        </p:txBody>
      </p:sp>
    </p:spTree>
    <p:extLst>
      <p:ext uri="{BB962C8B-B14F-4D97-AF65-F5344CB8AC3E}">
        <p14:creationId xmlns:p14="http://schemas.microsoft.com/office/powerpoint/2010/main" val="19769469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1028" rtl="0" eaLnBrk="1" latinLnBrk="0" hangingPunct="1">
        <a:spcBef>
          <a:spcPct val="0"/>
        </a:spcBef>
        <a:buNone/>
        <a:defRPr sz="4400" kern="1200">
          <a:solidFill>
            <a:schemeClr val="tx1"/>
          </a:solidFill>
          <a:latin typeface="Trajan Pro" pitchFamily="18" charset="0"/>
          <a:ea typeface="+mj-ea"/>
          <a:cs typeface="+mj-cs"/>
        </a:defRPr>
      </a:lvl1pPr>
    </p:titleStyle>
    <p:bodyStyle>
      <a:lvl1pPr marL="341633" indent="-341633" algn="l" defTabSz="911028" rtl="0" eaLnBrk="1" latinLnBrk="0" hangingPunct="1">
        <a:spcBef>
          <a:spcPct val="20000"/>
        </a:spcBef>
        <a:buFont typeface="Arial" pitchFamily="34" charset="0"/>
        <a:buChar char="•"/>
        <a:defRPr sz="3200" kern="1200">
          <a:solidFill>
            <a:schemeClr val="tx1"/>
          </a:solidFill>
          <a:latin typeface="Adobe Caslon Pro" pitchFamily="18" charset="0"/>
          <a:ea typeface="+mn-ea"/>
          <a:cs typeface="+mn-cs"/>
        </a:defRPr>
      </a:lvl1pPr>
      <a:lvl2pPr marL="740211" indent="-284696" algn="l" defTabSz="9110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782" indent="-227755" algn="l" defTabSz="9110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296" indent="-227755" algn="l" defTabSz="9110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807" indent="-227755" algn="l" defTabSz="9110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5324" indent="-227755" algn="l" defTabSz="9110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835" indent="-227755" algn="l" defTabSz="9110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350" indent="-227755" algn="l" defTabSz="9110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862" indent="-227755" algn="l" defTabSz="9110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1028" rtl="0" eaLnBrk="1" latinLnBrk="0" hangingPunct="1">
        <a:defRPr sz="1800" kern="1200">
          <a:solidFill>
            <a:schemeClr val="tx1"/>
          </a:solidFill>
          <a:latin typeface="+mn-lt"/>
          <a:ea typeface="+mn-ea"/>
          <a:cs typeface="+mn-cs"/>
        </a:defRPr>
      </a:lvl1pPr>
      <a:lvl2pPr marL="455512" algn="l" defTabSz="911028" rtl="0" eaLnBrk="1" latinLnBrk="0" hangingPunct="1">
        <a:defRPr sz="1800" kern="1200">
          <a:solidFill>
            <a:schemeClr val="tx1"/>
          </a:solidFill>
          <a:latin typeface="+mn-lt"/>
          <a:ea typeface="+mn-ea"/>
          <a:cs typeface="+mn-cs"/>
        </a:defRPr>
      </a:lvl2pPr>
      <a:lvl3pPr marL="911028" algn="l" defTabSz="911028" rtl="0" eaLnBrk="1" latinLnBrk="0" hangingPunct="1">
        <a:defRPr sz="1800" kern="1200">
          <a:solidFill>
            <a:schemeClr val="tx1"/>
          </a:solidFill>
          <a:latin typeface="+mn-lt"/>
          <a:ea typeface="+mn-ea"/>
          <a:cs typeface="+mn-cs"/>
        </a:defRPr>
      </a:lvl3pPr>
      <a:lvl4pPr marL="1366540" algn="l" defTabSz="911028" rtl="0" eaLnBrk="1" latinLnBrk="0" hangingPunct="1">
        <a:defRPr sz="1800" kern="1200">
          <a:solidFill>
            <a:schemeClr val="tx1"/>
          </a:solidFill>
          <a:latin typeface="+mn-lt"/>
          <a:ea typeface="+mn-ea"/>
          <a:cs typeface="+mn-cs"/>
        </a:defRPr>
      </a:lvl4pPr>
      <a:lvl5pPr marL="1822061" algn="l" defTabSz="911028" rtl="0" eaLnBrk="1" latinLnBrk="0" hangingPunct="1">
        <a:defRPr sz="1800" kern="1200">
          <a:solidFill>
            <a:schemeClr val="tx1"/>
          </a:solidFill>
          <a:latin typeface="+mn-lt"/>
          <a:ea typeface="+mn-ea"/>
          <a:cs typeface="+mn-cs"/>
        </a:defRPr>
      </a:lvl5pPr>
      <a:lvl6pPr marL="2277564" algn="l" defTabSz="911028" rtl="0" eaLnBrk="1" latinLnBrk="0" hangingPunct="1">
        <a:defRPr sz="1800" kern="1200">
          <a:solidFill>
            <a:schemeClr val="tx1"/>
          </a:solidFill>
          <a:latin typeface="+mn-lt"/>
          <a:ea typeface="+mn-ea"/>
          <a:cs typeface="+mn-cs"/>
        </a:defRPr>
      </a:lvl6pPr>
      <a:lvl7pPr marL="2733079" algn="l" defTabSz="911028" rtl="0" eaLnBrk="1" latinLnBrk="0" hangingPunct="1">
        <a:defRPr sz="1800" kern="1200">
          <a:solidFill>
            <a:schemeClr val="tx1"/>
          </a:solidFill>
          <a:latin typeface="+mn-lt"/>
          <a:ea typeface="+mn-ea"/>
          <a:cs typeface="+mn-cs"/>
        </a:defRPr>
      </a:lvl7pPr>
      <a:lvl8pPr marL="3188593" algn="l" defTabSz="911028" rtl="0" eaLnBrk="1" latinLnBrk="0" hangingPunct="1">
        <a:defRPr sz="1800" kern="1200">
          <a:solidFill>
            <a:schemeClr val="tx1"/>
          </a:solidFill>
          <a:latin typeface="+mn-lt"/>
          <a:ea typeface="+mn-ea"/>
          <a:cs typeface="+mn-cs"/>
        </a:defRPr>
      </a:lvl8pPr>
      <a:lvl9pPr marL="3644111" algn="l" defTabSz="9110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3" Type="http://schemas.openxmlformats.org/officeDocument/2006/relationships/image" Target="../media/image28.emf"/><Relationship Id="rId14" Type="http://schemas.openxmlformats.org/officeDocument/2006/relationships/image" Target="../media/image29.emf"/><Relationship Id="rId15" Type="http://schemas.openxmlformats.org/officeDocument/2006/relationships/image" Target="../media/image30.emf"/><Relationship Id="rId16" Type="http://schemas.openxmlformats.org/officeDocument/2006/relationships/image" Target="../media/image31.emf"/><Relationship Id="rId17" Type="http://schemas.openxmlformats.org/officeDocument/2006/relationships/image" Target="../media/image32.emf"/><Relationship Id="rId18" Type="http://schemas.openxmlformats.org/officeDocument/2006/relationships/image" Target="../media/image33.emf"/><Relationship Id="rId19" Type="http://schemas.openxmlformats.org/officeDocument/2006/relationships/image" Target="../media/image34.emf"/><Relationship Id="rId63" Type="http://schemas.openxmlformats.org/officeDocument/2006/relationships/image" Target="../media/image78.emf"/><Relationship Id="rId64" Type="http://schemas.openxmlformats.org/officeDocument/2006/relationships/image" Target="../media/image79.emf"/><Relationship Id="rId65" Type="http://schemas.openxmlformats.org/officeDocument/2006/relationships/image" Target="../media/image80.emf"/><Relationship Id="rId66" Type="http://schemas.openxmlformats.org/officeDocument/2006/relationships/image" Target="../media/image81.emf"/><Relationship Id="rId67" Type="http://schemas.openxmlformats.org/officeDocument/2006/relationships/image" Target="../media/image82.png"/><Relationship Id="rId50" Type="http://schemas.openxmlformats.org/officeDocument/2006/relationships/image" Target="../media/image65.emf"/><Relationship Id="rId51" Type="http://schemas.openxmlformats.org/officeDocument/2006/relationships/image" Target="../media/image66.emf"/><Relationship Id="rId52" Type="http://schemas.openxmlformats.org/officeDocument/2006/relationships/image" Target="../media/image67.emf"/><Relationship Id="rId53" Type="http://schemas.openxmlformats.org/officeDocument/2006/relationships/image" Target="../media/image68.emf"/><Relationship Id="rId54" Type="http://schemas.openxmlformats.org/officeDocument/2006/relationships/image" Target="../media/image69.emf"/><Relationship Id="rId55" Type="http://schemas.openxmlformats.org/officeDocument/2006/relationships/image" Target="../media/image70.emf"/><Relationship Id="rId56" Type="http://schemas.openxmlformats.org/officeDocument/2006/relationships/image" Target="../media/image71.emf"/><Relationship Id="rId57" Type="http://schemas.openxmlformats.org/officeDocument/2006/relationships/image" Target="../media/image72.emf"/><Relationship Id="rId58" Type="http://schemas.openxmlformats.org/officeDocument/2006/relationships/image" Target="../media/image73.emf"/><Relationship Id="rId59" Type="http://schemas.openxmlformats.org/officeDocument/2006/relationships/image" Target="../media/image74.emf"/><Relationship Id="rId40" Type="http://schemas.openxmlformats.org/officeDocument/2006/relationships/image" Target="../media/image55.emf"/><Relationship Id="rId41" Type="http://schemas.openxmlformats.org/officeDocument/2006/relationships/image" Target="../media/image56.emf"/><Relationship Id="rId42" Type="http://schemas.openxmlformats.org/officeDocument/2006/relationships/image" Target="../media/image57.emf"/><Relationship Id="rId43" Type="http://schemas.openxmlformats.org/officeDocument/2006/relationships/image" Target="../media/image58.emf"/><Relationship Id="rId44" Type="http://schemas.openxmlformats.org/officeDocument/2006/relationships/image" Target="../media/image59.emf"/><Relationship Id="rId45" Type="http://schemas.openxmlformats.org/officeDocument/2006/relationships/image" Target="../media/image60.emf"/><Relationship Id="rId46" Type="http://schemas.openxmlformats.org/officeDocument/2006/relationships/image" Target="../media/image61.emf"/><Relationship Id="rId47" Type="http://schemas.openxmlformats.org/officeDocument/2006/relationships/image" Target="../media/image62.emf"/><Relationship Id="rId48" Type="http://schemas.openxmlformats.org/officeDocument/2006/relationships/image" Target="../media/image63.emf"/><Relationship Id="rId49" Type="http://schemas.openxmlformats.org/officeDocument/2006/relationships/image" Target="../media/image64.emf"/><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30" Type="http://schemas.openxmlformats.org/officeDocument/2006/relationships/image" Target="../media/image45.emf"/><Relationship Id="rId31" Type="http://schemas.openxmlformats.org/officeDocument/2006/relationships/image" Target="../media/image46.emf"/><Relationship Id="rId32" Type="http://schemas.openxmlformats.org/officeDocument/2006/relationships/image" Target="../media/image47.emf"/><Relationship Id="rId33" Type="http://schemas.openxmlformats.org/officeDocument/2006/relationships/image" Target="../media/image48.emf"/><Relationship Id="rId34" Type="http://schemas.openxmlformats.org/officeDocument/2006/relationships/image" Target="../media/image49.emf"/><Relationship Id="rId35" Type="http://schemas.openxmlformats.org/officeDocument/2006/relationships/image" Target="../media/image50.emf"/><Relationship Id="rId36" Type="http://schemas.openxmlformats.org/officeDocument/2006/relationships/image" Target="../media/image51.emf"/><Relationship Id="rId37" Type="http://schemas.openxmlformats.org/officeDocument/2006/relationships/image" Target="../media/image52.emf"/><Relationship Id="rId38" Type="http://schemas.openxmlformats.org/officeDocument/2006/relationships/image" Target="../media/image53.emf"/><Relationship Id="rId39" Type="http://schemas.openxmlformats.org/officeDocument/2006/relationships/image" Target="../media/image54.emf"/><Relationship Id="rId20" Type="http://schemas.openxmlformats.org/officeDocument/2006/relationships/image" Target="../media/image35.emf"/><Relationship Id="rId21" Type="http://schemas.openxmlformats.org/officeDocument/2006/relationships/image" Target="../media/image36.emf"/><Relationship Id="rId22" Type="http://schemas.openxmlformats.org/officeDocument/2006/relationships/image" Target="../media/image37.emf"/><Relationship Id="rId23" Type="http://schemas.openxmlformats.org/officeDocument/2006/relationships/image" Target="../media/image38.emf"/><Relationship Id="rId24" Type="http://schemas.openxmlformats.org/officeDocument/2006/relationships/image" Target="../media/image39.emf"/><Relationship Id="rId25" Type="http://schemas.openxmlformats.org/officeDocument/2006/relationships/image" Target="../media/image40.emf"/><Relationship Id="rId26" Type="http://schemas.openxmlformats.org/officeDocument/2006/relationships/image" Target="../media/image41.emf"/><Relationship Id="rId27" Type="http://schemas.openxmlformats.org/officeDocument/2006/relationships/image" Target="../media/image42.emf"/><Relationship Id="rId28" Type="http://schemas.openxmlformats.org/officeDocument/2006/relationships/image" Target="../media/image43.emf"/><Relationship Id="rId29" Type="http://schemas.openxmlformats.org/officeDocument/2006/relationships/image" Target="../media/image44.emf"/><Relationship Id="rId60" Type="http://schemas.openxmlformats.org/officeDocument/2006/relationships/image" Target="../media/image75.emf"/><Relationship Id="rId61" Type="http://schemas.openxmlformats.org/officeDocument/2006/relationships/image" Target="../media/image76.emf"/><Relationship Id="rId62" Type="http://schemas.openxmlformats.org/officeDocument/2006/relationships/image" Target="../media/image77.emf"/><Relationship Id="rId10" Type="http://schemas.openxmlformats.org/officeDocument/2006/relationships/image" Target="../media/image25.emf"/><Relationship Id="rId11" Type="http://schemas.openxmlformats.org/officeDocument/2006/relationships/image" Target="../media/image26.emf"/><Relationship Id="rId12" Type="http://schemas.openxmlformats.org/officeDocument/2006/relationships/image" Target="../media/image2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87.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moini.net/app/irp.html&amp;ei=8TmTVPP5H8iagwTE1oEg&amp;bvm=bv.82001339,d.cGU&amp;psig=AFQjCNGUlGsppA2MrmAOLe5bQ8syJPWsXg&amp;ust=1419021160448192" TargetMode="External"/><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moini.net/app/irp.html&amp;ei=8TmTVPP5H8iagwTE1oEg&amp;bvm=bv.82001339,d.cGU&amp;psig=AFQjCNGUlGsppA2MrmAOLe5bQ8syJPWsXg&amp;ust=1419021160448192"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8.jp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DRC9BDixDxKGtM&amp;tbnid=5zh6GnmzQYCkEM:&amp;ved=0CAUQjRw&amp;url=http://www.elfrente.com.co/el-puerto-petrolero-profesionaliza-conductores/&amp;ei=kXK8U46IIu3figK314CICQ&amp;bvm=bv.70138588,d.aWw&amp;psig=AFQjCNFQa8qMrQZpWLtQ604wLDRZky-l3g&amp;ust=1404945048381842" TargetMode="External"/><Relationship Id="rId4" Type="http://schemas.openxmlformats.org/officeDocument/2006/relationships/image" Target="../media/image9.jpeg"/><Relationship Id="rId5" Type="http://schemas.openxmlformats.org/officeDocument/2006/relationships/image" Target="../media/image10.jp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google.com/url?sa=i&amp;rct=j&amp;q=&amp;esrc=s&amp;source=images&amp;cd=&amp;cad=rja&amp;uact=8&amp;ved=0CAcQjRw&amp;url=http://moini.net/app/irp.html&amp;ei=8TmTVPP5H8iagwTE1oEg&amp;bvm=bv.82001339,d.cGU&amp;psig=AFQjCNGUlGsppA2MrmAOLe5bQ8syJPWsXg&amp;ust=1419021160448192" TargetMode="Externa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diagramData" Target="../diagrams/data3.xml"/><Relationship Id="rId10"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www.google.com/url?sa=i&amp;rct=j&amp;q=&amp;esrc=s&amp;source=images&amp;cd=&amp;cad=rja&amp;uact=8&amp;ved=0CAcQjRw&amp;url=http://moini.net/app/irp.html&amp;ei=8TmTVPP5H8iagwTE1oEg&amp;bvm=bv.82001339,d.cGU&amp;psig=AFQjCNGUlGsppA2MrmAOLe5bQ8syJPWsXg&amp;ust=141902116044819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4 Título"/>
          <p:cNvSpPr txBox="1">
            <a:spLocks/>
          </p:cNvSpPr>
          <p:nvPr/>
        </p:nvSpPr>
        <p:spPr>
          <a:xfrm>
            <a:off x="965967" y="2318719"/>
            <a:ext cx="7050240" cy="1333300"/>
          </a:xfrm>
          <a:prstGeom prst="rect">
            <a:avLst/>
          </a:prstGeom>
        </p:spPr>
        <p:txBody>
          <a:bodyPr vert="horz" lIns="82916" tIns="41458" rIns="82916" bIns="4145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kern="0" cap="small" dirty="0" smtClean="0">
                <a:solidFill>
                  <a:srgbClr val="0B074F"/>
                </a:solidFill>
                <a:latin typeface="Arial Narrow" panose="020B0606020202030204" pitchFamily="34" charset="0"/>
                <a:ea typeface="+mn-ea"/>
                <a:cs typeface="+mn-cs"/>
              </a:rPr>
              <a:t>Entry Level Driver Training in Mexico</a:t>
            </a:r>
            <a:endParaRPr lang="en-US" sz="3600" b="1" kern="0" cap="small" dirty="0">
              <a:solidFill>
                <a:srgbClr val="0B074F"/>
              </a:solidFill>
              <a:latin typeface="Arial Narrow" panose="020B0606020202030204" pitchFamily="34" charset="0"/>
              <a:ea typeface="+mn-ea"/>
              <a:cs typeface="+mn-cs"/>
            </a:endParaRPr>
          </a:p>
        </p:txBody>
      </p:sp>
      <p:sp>
        <p:nvSpPr>
          <p:cNvPr id="10" name="9 CuadroTexto"/>
          <p:cNvSpPr txBox="1"/>
          <p:nvPr/>
        </p:nvSpPr>
        <p:spPr>
          <a:xfrm>
            <a:off x="1179485" y="3429000"/>
            <a:ext cx="6577797" cy="2022718"/>
          </a:xfrm>
          <a:prstGeom prst="rect">
            <a:avLst/>
          </a:prstGeom>
          <a:noFill/>
        </p:spPr>
        <p:txBody>
          <a:bodyPr wrap="none" lIns="82916" tIns="41458" rIns="82916" bIns="41458" rtlCol="0">
            <a:spAutoFit/>
          </a:bodyPr>
          <a:lstStyle/>
          <a:p>
            <a:pPr algn="ctr" defTabSz="829157">
              <a:defRPr/>
            </a:pPr>
            <a:r>
              <a:rPr lang="es-MX" dirty="0" smtClean="0"/>
              <a:t>Thursday, </a:t>
            </a:r>
            <a:r>
              <a:rPr lang="es-MX" dirty="0"/>
              <a:t>April </a:t>
            </a:r>
            <a:r>
              <a:rPr lang="es-MX" dirty="0" smtClean="0"/>
              <a:t>23, </a:t>
            </a:r>
            <a:r>
              <a:rPr lang="es-MX" dirty="0"/>
              <a:t>2015 </a:t>
            </a:r>
            <a:endParaRPr lang="es-MX" dirty="0" smtClean="0"/>
          </a:p>
          <a:p>
            <a:pPr algn="ctr" defTabSz="829157">
              <a:defRPr/>
            </a:pPr>
            <a:r>
              <a:rPr lang="es-MX" dirty="0" smtClean="0"/>
              <a:t>Arlington, Virginia</a:t>
            </a:r>
          </a:p>
          <a:p>
            <a:pPr algn="ctr" defTabSz="829157">
              <a:defRPr/>
            </a:pPr>
            <a:endParaRPr lang="es-MX" sz="2400" dirty="0"/>
          </a:p>
          <a:p>
            <a:pPr algn="ctr" defTabSz="829157">
              <a:defRPr/>
            </a:pPr>
            <a:r>
              <a:rPr lang="es-MX" sz="2200" b="1" kern="0" cap="small" dirty="0" smtClean="0">
                <a:solidFill>
                  <a:srgbClr val="0B074F"/>
                </a:solidFill>
                <a:latin typeface="Calibri" pitchFamily="34" charset="0"/>
              </a:rPr>
              <a:t>Federal Motor Carrier Transportation Administration</a:t>
            </a:r>
          </a:p>
          <a:p>
            <a:pPr algn="ctr" defTabSz="829157">
              <a:defRPr/>
            </a:pPr>
            <a:r>
              <a:rPr lang="es-MX" sz="2200" kern="0" cap="small" dirty="0" smtClean="0">
                <a:solidFill>
                  <a:srgbClr val="0B074F"/>
                </a:solidFill>
                <a:latin typeface="Calibri" pitchFamily="34" charset="0"/>
              </a:rPr>
              <a:t>Secretariat of Communications and Transportation (SCT)</a:t>
            </a:r>
          </a:p>
          <a:p>
            <a:pPr algn="ctr" defTabSz="829157">
              <a:defRPr/>
            </a:pPr>
            <a:r>
              <a:rPr lang="es-MX" sz="2200" kern="0" cap="small" dirty="0" smtClean="0">
                <a:solidFill>
                  <a:srgbClr val="0B074F"/>
                </a:solidFill>
                <a:latin typeface="Calibri" pitchFamily="34" charset="0"/>
              </a:rPr>
              <a:t>Mexico</a:t>
            </a:r>
            <a:endParaRPr lang="es-ES" kern="0" cap="small" dirty="0">
              <a:solidFill>
                <a:sysClr val="window" lastClr="FFFFFF">
                  <a:lumMod val="50000"/>
                </a:sysClr>
              </a:solidFill>
              <a:latin typeface="Calibri" pitchFamily="34" charset="0"/>
            </a:endParaRPr>
          </a:p>
        </p:txBody>
      </p:sp>
      <p:pic>
        <p:nvPicPr>
          <p:cNvPr id="11" name="Picture 3" descr="C:\Users\crodrigq\Desktop\Sin títu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64" y="1322998"/>
            <a:ext cx="8000932" cy="250534"/>
          </a:xfrm>
          <a:prstGeom prst="rect">
            <a:avLst/>
          </a:prstGeom>
          <a:noFill/>
          <a:extLst>
            <a:ext uri="{909E8E84-426E-40dd-AFC4-6F175D3DCCD1}">
              <a14:hiddenFill xmlns:a14="http://schemas.microsoft.com/office/drawing/2010/main">
                <a:solidFill>
                  <a:srgbClr val="FFFFFF"/>
                </a:solidFill>
              </a14:hiddenFill>
            </a:ext>
          </a:extLst>
        </p:spPr>
      </p:pic>
      <p:pic>
        <p:nvPicPr>
          <p:cNvPr id="12" name="5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697" y="236408"/>
            <a:ext cx="2808652" cy="1033075"/>
          </a:xfrm>
          <a:prstGeom prst="rect">
            <a:avLst/>
          </a:prstGeom>
        </p:spPr>
      </p:pic>
    </p:spTree>
    <p:extLst>
      <p:ext uri="{BB962C8B-B14F-4D97-AF65-F5344CB8AC3E}">
        <p14:creationId xmlns:p14="http://schemas.microsoft.com/office/powerpoint/2010/main" val="34922469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B8BDDBD-12B5-4D11-A894-8FED9528EA51}" type="slidenum">
              <a:rPr lang="es-MX" smtClean="0">
                <a:solidFill>
                  <a:prstClr val="black">
                    <a:tint val="75000"/>
                  </a:prstClr>
                </a:solidFill>
              </a:rPr>
              <a:pPr/>
              <a:t>10</a:t>
            </a:fld>
            <a:endParaRPr lang="es-MX">
              <a:solidFill>
                <a:prstClr val="black">
                  <a:tint val="75000"/>
                </a:prstClr>
              </a:solidFill>
            </a:endParaRPr>
          </a:p>
        </p:txBody>
      </p:sp>
      <p:grpSp>
        <p:nvGrpSpPr>
          <p:cNvPr id="5" name="19 Grupo"/>
          <p:cNvGrpSpPr/>
          <p:nvPr/>
        </p:nvGrpSpPr>
        <p:grpSpPr>
          <a:xfrm>
            <a:off x="971600" y="1196752"/>
            <a:ext cx="7114375" cy="4032448"/>
            <a:chOff x="571472" y="3374344"/>
            <a:chExt cx="4123520" cy="2638524"/>
          </a:xfrm>
        </p:grpSpPr>
        <p:graphicFrame>
          <p:nvGraphicFramePr>
            <p:cNvPr id="6" name="11 Diagrama"/>
            <p:cNvGraphicFramePr/>
            <p:nvPr>
              <p:extLst>
                <p:ext uri="{D42A27DB-BD31-4B8C-83A1-F6EECF244321}">
                  <p14:modId xmlns:p14="http://schemas.microsoft.com/office/powerpoint/2010/main" val="3580132396"/>
                </p:ext>
              </p:extLst>
            </p:nvPr>
          </p:nvGraphicFramePr>
          <p:xfrm>
            <a:off x="571472" y="3825891"/>
            <a:ext cx="4123520" cy="2186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2 CuadroTexto"/>
            <p:cNvSpPr txBox="1"/>
            <p:nvPr/>
          </p:nvSpPr>
          <p:spPr>
            <a:xfrm>
              <a:off x="1823556" y="3374344"/>
              <a:ext cx="1589802" cy="2452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500" b="1" i="0" u="none" strike="noStrike" kern="0" cap="none" spc="0" normalizeH="0" baseline="0" noProof="0" dirty="0" err="1" smtClean="0">
                  <a:ln>
                    <a:noFill/>
                  </a:ln>
                  <a:solidFill>
                    <a:srgbClr val="000000"/>
                  </a:solidFill>
                  <a:effectLst/>
                  <a:uLnTx/>
                  <a:uFillTx/>
                  <a:latin typeface="Arialk"/>
                </a:rPr>
                <a:t>Facilities</a:t>
              </a:r>
              <a:endParaRPr kumimoji="0" lang="es-ES" sz="1500" b="1" i="0" u="none" strike="noStrike" kern="0" cap="none" spc="0" normalizeH="0" baseline="0" noProof="0" dirty="0" smtClean="0">
                <a:ln>
                  <a:noFill/>
                </a:ln>
                <a:solidFill>
                  <a:srgbClr val="000000"/>
                </a:solidFill>
                <a:effectLst/>
                <a:uLnTx/>
                <a:uFillTx/>
                <a:latin typeface="Arialk"/>
              </a:endParaRPr>
            </a:p>
          </p:txBody>
        </p:sp>
      </p:grpSp>
      <p:sp>
        <p:nvSpPr>
          <p:cNvPr id="3" name="Título 2"/>
          <p:cNvSpPr>
            <a:spLocks noGrp="1"/>
          </p:cNvSpPr>
          <p:nvPr>
            <p:ph type="title"/>
          </p:nvPr>
        </p:nvSpPr>
        <p:spPr/>
        <p:txBody>
          <a:bodyPr>
            <a:normAutofit/>
          </a:bodyPr>
          <a:lstStyle/>
          <a:p>
            <a:pPr algn="l"/>
            <a:r>
              <a:rPr lang="es-ES" sz="1800" b="1" dirty="0" smtClean="0"/>
              <a:t>5 </a:t>
            </a:r>
            <a:r>
              <a:rPr lang="es-ES" sz="1800" b="1" dirty="0" err="1" smtClean="0"/>
              <a:t>Accreditation</a:t>
            </a:r>
            <a:r>
              <a:rPr lang="es-ES" sz="1800" b="1" dirty="0" smtClean="0"/>
              <a:t> of Training Centers. RAFSA Art 93</a:t>
            </a:r>
            <a:endParaRPr lang="es-ES" sz="1800" b="1" dirty="0"/>
          </a:p>
        </p:txBody>
      </p:sp>
    </p:spTree>
    <p:extLst>
      <p:ext uri="{BB962C8B-B14F-4D97-AF65-F5344CB8AC3E}">
        <p14:creationId xmlns:p14="http://schemas.microsoft.com/office/powerpoint/2010/main" val="41200985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24744"/>
            <a:ext cx="8229600" cy="4031783"/>
          </a:xfrm>
        </p:spPr>
        <p:txBody>
          <a:bodyPr>
            <a:normAutofit/>
          </a:bodyPr>
          <a:lstStyle/>
          <a:p>
            <a:pPr marL="0" indent="0" algn="just">
              <a:buNone/>
            </a:pPr>
            <a:r>
              <a:rPr lang="en-US" sz="1500" dirty="0">
                <a:solidFill>
                  <a:srgbClr val="0B074F"/>
                </a:solidFill>
                <a:latin typeface="Arial Narrow" panose="020B0606020202030204" pitchFamily="34" charset="0"/>
              </a:rPr>
              <a:t>There are currently </a:t>
            </a:r>
            <a:r>
              <a:rPr lang="en-US" sz="1500" dirty="0" smtClean="0">
                <a:solidFill>
                  <a:srgbClr val="0B074F"/>
                </a:solidFill>
                <a:latin typeface="Arial Narrow" panose="020B0606020202030204" pitchFamily="34" charset="0"/>
              </a:rPr>
              <a:t>233 </a:t>
            </a:r>
            <a:r>
              <a:rPr lang="en-US" sz="1500" i="1" dirty="0" smtClean="0">
                <a:solidFill>
                  <a:srgbClr val="0B074F"/>
                </a:solidFill>
                <a:latin typeface="Arial Narrow" panose="020B0606020202030204" pitchFamily="34" charset="0"/>
              </a:rPr>
              <a:t>CECAFs</a:t>
            </a:r>
            <a:r>
              <a:rPr lang="en-US" sz="1500" dirty="0" smtClean="0">
                <a:solidFill>
                  <a:srgbClr val="0B074F"/>
                </a:solidFill>
                <a:latin typeface="Arial Narrow" panose="020B0606020202030204" pitchFamily="34" charset="0"/>
              </a:rPr>
              <a:t> accredited </a:t>
            </a:r>
            <a:r>
              <a:rPr lang="en-US" sz="1500" dirty="0">
                <a:solidFill>
                  <a:srgbClr val="0B074F"/>
                </a:solidFill>
                <a:latin typeface="Arial Narrow" panose="020B0606020202030204" pitchFamily="34" charset="0"/>
              </a:rPr>
              <a:t>by the </a:t>
            </a:r>
            <a:r>
              <a:rPr lang="en-US" sz="1500" dirty="0" smtClean="0">
                <a:solidFill>
                  <a:srgbClr val="0B074F"/>
                </a:solidFill>
                <a:latin typeface="Arial Narrow" panose="020B0606020202030204" pitchFamily="34" charset="0"/>
              </a:rPr>
              <a:t>SCT, </a:t>
            </a:r>
            <a:r>
              <a:rPr lang="en-US" sz="1500" dirty="0">
                <a:solidFill>
                  <a:srgbClr val="0B074F"/>
                </a:solidFill>
                <a:latin typeface="Arial Narrow" panose="020B0606020202030204" pitchFamily="34" charset="0"/>
              </a:rPr>
              <a:t>of which </a:t>
            </a:r>
            <a:r>
              <a:rPr lang="en-US" sz="1500" dirty="0" smtClean="0">
                <a:solidFill>
                  <a:srgbClr val="0B074F"/>
                </a:solidFill>
                <a:latin typeface="Arial Narrow" panose="020B0606020202030204" pitchFamily="34" charset="0"/>
              </a:rPr>
              <a:t>194 </a:t>
            </a:r>
            <a:r>
              <a:rPr lang="en-US" sz="1500" dirty="0">
                <a:solidFill>
                  <a:srgbClr val="0B074F"/>
                </a:solidFill>
                <a:latin typeface="Arial Narrow" panose="020B0606020202030204" pitchFamily="34" charset="0"/>
              </a:rPr>
              <a:t>are external and 39 internal</a:t>
            </a:r>
            <a:r>
              <a:rPr lang="en-US" sz="1500" dirty="0" smtClean="0">
                <a:solidFill>
                  <a:srgbClr val="0B074F"/>
                </a:solidFill>
                <a:latin typeface="Arial Narrow" panose="020B0606020202030204" pitchFamily="34" charset="0"/>
              </a:rPr>
              <a:t>.</a:t>
            </a:r>
          </a:p>
        </p:txBody>
      </p:sp>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11</a:t>
            </a:fld>
            <a:endParaRPr lang="es-MX">
              <a:solidFill>
                <a:prstClr val="black">
                  <a:tint val="75000"/>
                </a:prstClr>
              </a:solidFill>
            </a:endParaRPr>
          </a:p>
        </p:txBody>
      </p:sp>
      <p:graphicFrame>
        <p:nvGraphicFramePr>
          <p:cNvPr id="2" name="1 Gráfico"/>
          <p:cNvGraphicFramePr/>
          <p:nvPr>
            <p:extLst>
              <p:ext uri="{D42A27DB-BD31-4B8C-83A1-F6EECF244321}">
                <p14:modId xmlns:p14="http://schemas.microsoft.com/office/powerpoint/2010/main" val="2574108215"/>
              </p:ext>
            </p:extLst>
          </p:nvPr>
        </p:nvGraphicFramePr>
        <p:xfrm>
          <a:off x="395536" y="1988840"/>
          <a:ext cx="4608512" cy="2520279"/>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2987824" y="4221088"/>
            <a:ext cx="1368152" cy="553998"/>
          </a:xfrm>
          <a:prstGeom prst="rect">
            <a:avLst/>
          </a:prstGeom>
          <a:noFill/>
        </p:spPr>
        <p:txBody>
          <a:bodyPr wrap="square" rtlCol="0">
            <a:spAutoFit/>
          </a:bodyPr>
          <a:lstStyle/>
          <a:p>
            <a:pPr algn="ctr"/>
            <a:r>
              <a:rPr lang="es-MX" sz="1500" dirty="0" err="1" smtClean="0">
                <a:solidFill>
                  <a:srgbClr val="0B074F"/>
                </a:solidFill>
                <a:latin typeface="Arial Narrow" panose="020B0606020202030204" pitchFamily="34" charset="0"/>
              </a:rPr>
              <a:t>Internal</a:t>
            </a:r>
            <a:r>
              <a:rPr lang="es-MX" sz="1500" dirty="0" smtClean="0">
                <a:solidFill>
                  <a:srgbClr val="0B074F"/>
                </a:solidFill>
                <a:latin typeface="Arial Narrow" panose="020B0606020202030204" pitchFamily="34" charset="0"/>
              </a:rPr>
              <a:t> </a:t>
            </a:r>
          </a:p>
          <a:p>
            <a:pPr algn="ctr"/>
            <a:r>
              <a:rPr lang="es-MX" sz="1500" dirty="0" smtClean="0">
                <a:solidFill>
                  <a:srgbClr val="0B074F"/>
                </a:solidFill>
                <a:latin typeface="Arial Narrow" panose="020B0606020202030204" pitchFamily="34" charset="0"/>
              </a:rPr>
              <a:t>39</a:t>
            </a:r>
            <a:endParaRPr lang="es-ES" sz="1500" dirty="0">
              <a:solidFill>
                <a:srgbClr val="0B074F"/>
              </a:solidFill>
              <a:latin typeface="Arial Narrow" panose="020B0606020202030204" pitchFamily="34" charset="0"/>
            </a:endParaRPr>
          </a:p>
        </p:txBody>
      </p:sp>
      <p:sp>
        <p:nvSpPr>
          <p:cNvPr id="9" name="8 CuadroTexto"/>
          <p:cNvSpPr txBox="1"/>
          <p:nvPr/>
        </p:nvSpPr>
        <p:spPr>
          <a:xfrm>
            <a:off x="1331640" y="4223345"/>
            <a:ext cx="1368152" cy="553998"/>
          </a:xfrm>
          <a:prstGeom prst="rect">
            <a:avLst/>
          </a:prstGeom>
          <a:noFill/>
        </p:spPr>
        <p:txBody>
          <a:bodyPr wrap="square" rtlCol="0">
            <a:spAutoFit/>
          </a:bodyPr>
          <a:lstStyle/>
          <a:p>
            <a:pPr algn="ctr"/>
            <a:r>
              <a:rPr lang="es-MX" sz="1500" dirty="0" err="1" smtClean="0">
                <a:solidFill>
                  <a:srgbClr val="0B074F"/>
                </a:solidFill>
                <a:latin typeface="Arial Narrow" panose="020B0606020202030204" pitchFamily="34" charset="0"/>
              </a:rPr>
              <a:t>External</a:t>
            </a:r>
            <a:endParaRPr lang="es-MX" sz="1500" dirty="0" smtClean="0">
              <a:solidFill>
                <a:srgbClr val="0B074F"/>
              </a:solidFill>
              <a:latin typeface="Arial Narrow" panose="020B0606020202030204" pitchFamily="34" charset="0"/>
            </a:endParaRPr>
          </a:p>
          <a:p>
            <a:pPr algn="ctr"/>
            <a:r>
              <a:rPr lang="es-MX" sz="1500" dirty="0" smtClean="0">
                <a:solidFill>
                  <a:srgbClr val="0B074F"/>
                </a:solidFill>
                <a:latin typeface="Arial Narrow" panose="020B0606020202030204" pitchFamily="34" charset="0"/>
              </a:rPr>
              <a:t>194</a:t>
            </a:r>
            <a:endParaRPr lang="es-ES" sz="1500" dirty="0">
              <a:solidFill>
                <a:srgbClr val="0B074F"/>
              </a:solidFill>
              <a:latin typeface="Arial Narrow" panose="020B0606020202030204" pitchFamily="34" charset="0"/>
            </a:endParaRPr>
          </a:p>
        </p:txBody>
      </p:sp>
      <p:sp>
        <p:nvSpPr>
          <p:cNvPr id="7" name="1 Título"/>
          <p:cNvSpPr>
            <a:spLocks noGrp="1"/>
          </p:cNvSpPr>
          <p:nvPr>
            <p:ph type="title"/>
          </p:nvPr>
        </p:nvSpPr>
        <p:spPr>
          <a:xfrm>
            <a:off x="296254" y="221139"/>
            <a:ext cx="7289812"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6</a:t>
            </a:r>
            <a:r>
              <a:rPr lang="es-MX" sz="4900" b="1" dirty="0" smtClean="0">
                <a:solidFill>
                  <a:srgbClr val="0B074F"/>
                </a:solidFill>
                <a:latin typeface="Arial Narrow" panose="020B0606020202030204" pitchFamily="34" charset="0"/>
              </a:rPr>
              <a:t> </a:t>
            </a:r>
            <a:r>
              <a:rPr lang="en-US" sz="2000" b="1" dirty="0" smtClean="0">
                <a:solidFill>
                  <a:srgbClr val="0B074F"/>
                </a:solidFill>
                <a:latin typeface="Arial Narrow" panose="020B0606020202030204" pitchFamily="34" charset="0"/>
              </a:rPr>
              <a:t>Training </a:t>
            </a:r>
            <a:r>
              <a:rPr lang="en-US" sz="2000" b="1" dirty="0">
                <a:solidFill>
                  <a:srgbClr val="0B074F"/>
                </a:solidFill>
                <a:latin typeface="Arial Narrow" panose="020B0606020202030204" pitchFamily="34" charset="0"/>
              </a:rPr>
              <a:t>Centers Federal Motor Carrier </a:t>
            </a:r>
            <a:r>
              <a:rPr lang="es-MX" sz="2000" b="1" dirty="0" smtClean="0">
                <a:solidFill>
                  <a:srgbClr val="0B074F"/>
                </a:solidFill>
                <a:latin typeface="Arial Narrow" panose="020B0606020202030204" pitchFamily="34" charset="0"/>
              </a:rPr>
              <a:t>(</a:t>
            </a:r>
            <a:r>
              <a:rPr lang="es-MX" sz="2000" b="1" i="1" dirty="0" err="1" smtClean="0">
                <a:solidFill>
                  <a:srgbClr val="0B074F"/>
                </a:solidFill>
                <a:latin typeface="Arial Narrow" panose="020B0606020202030204" pitchFamily="34" charset="0"/>
              </a:rPr>
              <a:t>CECAFs</a:t>
            </a:r>
            <a:r>
              <a:rPr lang="es-MX" sz="2000" b="1" dirty="0" smtClean="0">
                <a:solidFill>
                  <a:srgbClr val="0B074F"/>
                </a:solidFill>
                <a:latin typeface="Arial Narrow" panose="020B0606020202030204" pitchFamily="34" charset="0"/>
              </a:rPr>
              <a:t>)</a:t>
            </a:r>
            <a:r>
              <a:rPr lang="es-MX" sz="4900" b="1" dirty="0">
                <a:latin typeface="Arial Narrow" panose="020B0606020202030204" pitchFamily="34" charset="0"/>
              </a:rPr>
              <a:t/>
            </a:r>
            <a:br>
              <a:rPr lang="es-MX" sz="4900" b="1" dirty="0">
                <a:latin typeface="Arial Narrow" panose="020B0606020202030204" pitchFamily="34" charset="0"/>
              </a:rPr>
            </a:br>
            <a:endParaRPr lang="es-ES" b="1"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772816"/>
            <a:ext cx="2466975" cy="1857375"/>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850" y="4221088"/>
            <a:ext cx="3028950" cy="1514475"/>
          </a:xfrm>
          <a:prstGeom prst="rect">
            <a:avLst/>
          </a:prstGeom>
        </p:spPr>
      </p:pic>
    </p:spTree>
    <p:extLst>
      <p:ext uri="{BB962C8B-B14F-4D97-AF65-F5344CB8AC3E}">
        <p14:creationId xmlns:p14="http://schemas.microsoft.com/office/powerpoint/2010/main" val="187080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12</a:t>
            </a:fld>
            <a:endParaRPr lang="es-MX">
              <a:solidFill>
                <a:prstClr val="black">
                  <a:tint val="75000"/>
                </a:prstClr>
              </a:solidFill>
            </a:endParaRPr>
          </a:p>
        </p:txBody>
      </p:sp>
      <p:grpSp>
        <p:nvGrpSpPr>
          <p:cNvPr id="5" name="4 Grupo"/>
          <p:cNvGrpSpPr/>
          <p:nvPr/>
        </p:nvGrpSpPr>
        <p:grpSpPr>
          <a:xfrm>
            <a:off x="296852" y="397931"/>
            <a:ext cx="8685905" cy="5830123"/>
            <a:chOff x="302661" y="876852"/>
            <a:chExt cx="8697750" cy="5826750"/>
          </a:xfrm>
        </p:grpSpPr>
        <p:grpSp>
          <p:nvGrpSpPr>
            <p:cNvPr id="6" name="5 Grupo"/>
            <p:cNvGrpSpPr/>
            <p:nvPr/>
          </p:nvGrpSpPr>
          <p:grpSpPr>
            <a:xfrm>
              <a:off x="302661" y="876852"/>
              <a:ext cx="8463563" cy="5679634"/>
              <a:chOff x="285720" y="1178366"/>
              <a:chExt cx="8463567" cy="5679634"/>
            </a:xfrm>
          </p:grpSpPr>
          <p:grpSp>
            <p:nvGrpSpPr>
              <p:cNvPr id="50" name="49 Grupo"/>
              <p:cNvGrpSpPr/>
              <p:nvPr/>
            </p:nvGrpSpPr>
            <p:grpSpPr>
              <a:xfrm>
                <a:off x="285720" y="1178366"/>
                <a:ext cx="8463567" cy="5679634"/>
                <a:chOff x="285720" y="1178366"/>
                <a:chExt cx="8463567" cy="5679634"/>
              </a:xfrm>
            </p:grpSpPr>
            <p:sp>
              <p:nvSpPr>
                <p:cNvPr id="54" name="53 CuadroTexto"/>
                <p:cNvSpPr txBox="1"/>
                <p:nvPr/>
              </p:nvSpPr>
              <p:spPr>
                <a:xfrm>
                  <a:off x="363507" y="6363606"/>
                  <a:ext cx="1913708" cy="27683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latin typeface="Arial" pitchFamily="34" charset="0"/>
                      <a:cs typeface="Arial" pitchFamily="34" charset="0"/>
                    </a:rPr>
                    <a:t>   194 CECAF – </a:t>
                  </a:r>
                  <a:r>
                    <a:rPr kumimoji="0" lang="es-MX" sz="1200" b="0" i="0" u="none" strike="noStrike" kern="0" cap="none" spc="0" normalizeH="0" baseline="0" noProof="0" dirty="0" err="1" smtClean="0">
                      <a:ln>
                        <a:noFill/>
                      </a:ln>
                      <a:solidFill>
                        <a:prstClr val="black"/>
                      </a:solidFill>
                      <a:effectLst/>
                      <a:uLnTx/>
                      <a:uFillTx/>
                      <a:latin typeface="Arial" pitchFamily="34" charset="0"/>
                      <a:cs typeface="Arial" pitchFamily="34" charset="0"/>
                    </a:rPr>
                    <a:t>External</a:t>
                  </a:r>
                  <a:r>
                    <a:rPr kumimoji="0" lang="es-MX" sz="1200" b="0" i="0" u="none" strike="noStrike" kern="0" cap="none" spc="0" normalizeH="0" baseline="0" noProof="0" dirty="0" smtClean="0">
                      <a:ln>
                        <a:noFill/>
                      </a:ln>
                      <a:solidFill>
                        <a:prstClr val="black"/>
                      </a:solidFill>
                      <a:effectLst/>
                      <a:uLnTx/>
                      <a:uFillTx/>
                      <a:latin typeface="Arial" pitchFamily="34" charset="0"/>
                      <a:cs typeface="Arial" pitchFamily="34" charset="0"/>
                    </a:rPr>
                    <a:t>.</a:t>
                  </a:r>
                </a:p>
              </p:txBody>
            </p:sp>
            <p:sp>
              <p:nvSpPr>
                <p:cNvPr id="55" name="Freeform 1281"/>
                <p:cNvSpPr>
                  <a:spLocks/>
                </p:cNvSpPr>
                <p:nvPr/>
              </p:nvSpPr>
              <p:spPr bwMode="auto">
                <a:xfrm>
                  <a:off x="285720" y="6429396"/>
                  <a:ext cx="155576" cy="163325"/>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397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56" name="Freeform 1281"/>
                <p:cNvSpPr>
                  <a:spLocks/>
                </p:cNvSpPr>
                <p:nvPr/>
              </p:nvSpPr>
              <p:spPr bwMode="auto">
                <a:xfrm>
                  <a:off x="296457" y="6195256"/>
                  <a:ext cx="149395" cy="150783"/>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00B050"/>
                </a:solidFill>
                <a:ln w="9525">
                  <a:noFill/>
                  <a:round/>
                  <a:headEnd/>
                  <a:tailEnd/>
                </a:ln>
                <a:effectLst>
                  <a:glow rad="1397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57" name="Picture 988"/>
                <p:cNvPicPr>
                  <a:picLocks noChangeAspect="1" noChangeArrowheads="1"/>
                </p:cNvPicPr>
                <p:nvPr/>
              </p:nvPicPr>
              <p:blipFill>
                <a:blip r:embed="rId3"/>
                <a:srcRect/>
                <a:stretch>
                  <a:fillRect/>
                </a:stretch>
              </p:blipFill>
              <p:spPr bwMode="auto">
                <a:xfrm>
                  <a:off x="4925000" y="4822722"/>
                  <a:ext cx="612775" cy="563785"/>
                </a:xfrm>
                <a:prstGeom prst="rect">
                  <a:avLst/>
                </a:prstGeom>
                <a:noFill/>
                <a:ln w="9525">
                  <a:noFill/>
                  <a:miter lim="800000"/>
                  <a:headEnd/>
                  <a:tailEnd/>
                </a:ln>
              </p:spPr>
            </p:pic>
            <p:pic>
              <p:nvPicPr>
                <p:cNvPr id="58" name="Picture 989"/>
                <p:cNvPicPr>
                  <a:picLocks noChangeAspect="1" noChangeArrowheads="1"/>
                </p:cNvPicPr>
                <p:nvPr/>
              </p:nvPicPr>
              <p:blipFill>
                <a:blip r:embed="rId4"/>
                <a:srcRect/>
                <a:stretch>
                  <a:fillRect/>
                </a:stretch>
              </p:blipFill>
              <p:spPr bwMode="auto">
                <a:xfrm>
                  <a:off x="4925000" y="4822722"/>
                  <a:ext cx="612775" cy="563785"/>
                </a:xfrm>
                <a:prstGeom prst="rect">
                  <a:avLst/>
                </a:prstGeom>
                <a:noFill/>
                <a:ln w="9525">
                  <a:noFill/>
                  <a:miter lim="800000"/>
                  <a:headEnd/>
                  <a:tailEnd/>
                </a:ln>
              </p:spPr>
            </p:pic>
            <p:sp>
              <p:nvSpPr>
                <p:cNvPr id="59" name="Freeform 990"/>
                <p:cNvSpPr>
                  <a:spLocks/>
                </p:cNvSpPr>
                <p:nvPr/>
              </p:nvSpPr>
              <p:spPr bwMode="auto">
                <a:xfrm>
                  <a:off x="5020250" y="4748912"/>
                  <a:ext cx="579438" cy="532376"/>
                </a:xfrm>
                <a:custGeom>
                  <a:avLst/>
                  <a:gdLst/>
                  <a:ahLst/>
                  <a:cxnLst>
                    <a:cxn ang="0">
                      <a:pos x="17" y="158"/>
                    </a:cxn>
                    <a:cxn ang="0">
                      <a:pos x="55" y="143"/>
                    </a:cxn>
                    <a:cxn ang="0">
                      <a:pos x="71" y="114"/>
                    </a:cxn>
                    <a:cxn ang="0">
                      <a:pos x="106" y="62"/>
                    </a:cxn>
                    <a:cxn ang="0">
                      <a:pos x="132" y="56"/>
                    </a:cxn>
                    <a:cxn ang="0">
                      <a:pos x="153" y="45"/>
                    </a:cxn>
                    <a:cxn ang="0">
                      <a:pos x="167" y="21"/>
                    </a:cxn>
                    <a:cxn ang="0">
                      <a:pos x="191" y="28"/>
                    </a:cxn>
                    <a:cxn ang="0">
                      <a:pos x="211" y="33"/>
                    </a:cxn>
                    <a:cxn ang="0">
                      <a:pos x="230" y="36"/>
                    </a:cxn>
                    <a:cxn ang="0">
                      <a:pos x="249" y="36"/>
                    </a:cxn>
                    <a:cxn ang="0">
                      <a:pos x="249" y="4"/>
                    </a:cxn>
                    <a:cxn ang="0">
                      <a:pos x="272" y="6"/>
                    </a:cxn>
                    <a:cxn ang="0">
                      <a:pos x="270" y="30"/>
                    </a:cxn>
                    <a:cxn ang="0">
                      <a:pos x="307" y="43"/>
                    </a:cxn>
                    <a:cxn ang="0">
                      <a:pos x="315" y="56"/>
                    </a:cxn>
                    <a:cxn ang="0">
                      <a:pos x="331" y="63"/>
                    </a:cxn>
                    <a:cxn ang="0">
                      <a:pos x="315" y="100"/>
                    </a:cxn>
                    <a:cxn ang="0">
                      <a:pos x="305" y="114"/>
                    </a:cxn>
                    <a:cxn ang="0">
                      <a:pos x="289" y="106"/>
                    </a:cxn>
                    <a:cxn ang="0">
                      <a:pos x="272" y="128"/>
                    </a:cxn>
                    <a:cxn ang="0">
                      <a:pos x="253" y="137"/>
                    </a:cxn>
                    <a:cxn ang="0">
                      <a:pos x="276" y="133"/>
                    </a:cxn>
                    <a:cxn ang="0">
                      <a:pos x="262" y="158"/>
                    </a:cxn>
                    <a:cxn ang="0">
                      <a:pos x="270" y="203"/>
                    </a:cxn>
                    <a:cxn ang="0">
                      <a:pos x="313" y="176"/>
                    </a:cxn>
                    <a:cxn ang="0">
                      <a:pos x="346" y="148"/>
                    </a:cxn>
                    <a:cxn ang="0">
                      <a:pos x="365" y="177"/>
                    </a:cxn>
                    <a:cxn ang="0">
                      <a:pos x="331" y="214"/>
                    </a:cxn>
                    <a:cxn ang="0">
                      <a:pos x="315" y="214"/>
                    </a:cxn>
                    <a:cxn ang="0">
                      <a:pos x="315" y="227"/>
                    </a:cxn>
                    <a:cxn ang="0">
                      <a:pos x="327" y="257"/>
                    </a:cxn>
                    <a:cxn ang="0">
                      <a:pos x="320" y="279"/>
                    </a:cxn>
                    <a:cxn ang="0">
                      <a:pos x="309" y="321"/>
                    </a:cxn>
                    <a:cxn ang="0">
                      <a:pos x="282" y="336"/>
                    </a:cxn>
                    <a:cxn ang="0">
                      <a:pos x="253" y="338"/>
                    </a:cxn>
                    <a:cxn ang="0">
                      <a:pos x="231" y="336"/>
                    </a:cxn>
                    <a:cxn ang="0">
                      <a:pos x="231" y="321"/>
                    </a:cxn>
                    <a:cxn ang="0">
                      <a:pos x="223" y="301"/>
                    </a:cxn>
                    <a:cxn ang="0">
                      <a:pos x="187" y="298"/>
                    </a:cxn>
                    <a:cxn ang="0">
                      <a:pos x="167" y="303"/>
                    </a:cxn>
                    <a:cxn ang="0">
                      <a:pos x="161" y="268"/>
                    </a:cxn>
                    <a:cxn ang="0">
                      <a:pos x="137" y="272"/>
                    </a:cxn>
                    <a:cxn ang="0">
                      <a:pos x="113" y="294"/>
                    </a:cxn>
                    <a:cxn ang="0">
                      <a:pos x="91" y="283"/>
                    </a:cxn>
                    <a:cxn ang="0">
                      <a:pos x="86" y="264"/>
                    </a:cxn>
                    <a:cxn ang="0">
                      <a:pos x="60" y="239"/>
                    </a:cxn>
                    <a:cxn ang="0">
                      <a:pos x="25" y="227"/>
                    </a:cxn>
                    <a:cxn ang="0">
                      <a:pos x="13" y="218"/>
                    </a:cxn>
                  </a:cxnLst>
                  <a:rect l="0" t="0" r="r" b="b"/>
                  <a:pathLst>
                    <a:path w="365" h="339">
                      <a:moveTo>
                        <a:pt x="0" y="205"/>
                      </a:moveTo>
                      <a:lnTo>
                        <a:pt x="9" y="198"/>
                      </a:lnTo>
                      <a:lnTo>
                        <a:pt x="13" y="192"/>
                      </a:lnTo>
                      <a:lnTo>
                        <a:pt x="17" y="158"/>
                      </a:lnTo>
                      <a:lnTo>
                        <a:pt x="25" y="154"/>
                      </a:lnTo>
                      <a:lnTo>
                        <a:pt x="32" y="154"/>
                      </a:lnTo>
                      <a:lnTo>
                        <a:pt x="43" y="150"/>
                      </a:lnTo>
                      <a:lnTo>
                        <a:pt x="55" y="143"/>
                      </a:lnTo>
                      <a:lnTo>
                        <a:pt x="70" y="137"/>
                      </a:lnTo>
                      <a:lnTo>
                        <a:pt x="74" y="133"/>
                      </a:lnTo>
                      <a:lnTo>
                        <a:pt x="71" y="121"/>
                      </a:lnTo>
                      <a:lnTo>
                        <a:pt x="71" y="114"/>
                      </a:lnTo>
                      <a:lnTo>
                        <a:pt x="79" y="110"/>
                      </a:lnTo>
                      <a:lnTo>
                        <a:pt x="79" y="104"/>
                      </a:lnTo>
                      <a:lnTo>
                        <a:pt x="93" y="87"/>
                      </a:lnTo>
                      <a:lnTo>
                        <a:pt x="106" y="62"/>
                      </a:lnTo>
                      <a:lnTo>
                        <a:pt x="110" y="51"/>
                      </a:lnTo>
                      <a:lnTo>
                        <a:pt x="113" y="51"/>
                      </a:lnTo>
                      <a:lnTo>
                        <a:pt x="121" y="56"/>
                      </a:lnTo>
                      <a:lnTo>
                        <a:pt x="132" y="56"/>
                      </a:lnTo>
                      <a:lnTo>
                        <a:pt x="137" y="55"/>
                      </a:lnTo>
                      <a:lnTo>
                        <a:pt x="144" y="47"/>
                      </a:lnTo>
                      <a:lnTo>
                        <a:pt x="149" y="45"/>
                      </a:lnTo>
                      <a:lnTo>
                        <a:pt x="153" y="45"/>
                      </a:lnTo>
                      <a:lnTo>
                        <a:pt x="159" y="43"/>
                      </a:lnTo>
                      <a:lnTo>
                        <a:pt x="161" y="40"/>
                      </a:lnTo>
                      <a:lnTo>
                        <a:pt x="165" y="23"/>
                      </a:lnTo>
                      <a:lnTo>
                        <a:pt x="167" y="21"/>
                      </a:lnTo>
                      <a:lnTo>
                        <a:pt x="173" y="19"/>
                      </a:lnTo>
                      <a:lnTo>
                        <a:pt x="176" y="18"/>
                      </a:lnTo>
                      <a:lnTo>
                        <a:pt x="184" y="19"/>
                      </a:lnTo>
                      <a:lnTo>
                        <a:pt x="191" y="28"/>
                      </a:lnTo>
                      <a:lnTo>
                        <a:pt x="195" y="32"/>
                      </a:lnTo>
                      <a:lnTo>
                        <a:pt x="198" y="32"/>
                      </a:lnTo>
                      <a:lnTo>
                        <a:pt x="206" y="32"/>
                      </a:lnTo>
                      <a:lnTo>
                        <a:pt x="211" y="33"/>
                      </a:lnTo>
                      <a:lnTo>
                        <a:pt x="218" y="36"/>
                      </a:lnTo>
                      <a:lnTo>
                        <a:pt x="219" y="33"/>
                      </a:lnTo>
                      <a:lnTo>
                        <a:pt x="225" y="33"/>
                      </a:lnTo>
                      <a:lnTo>
                        <a:pt x="230" y="36"/>
                      </a:lnTo>
                      <a:lnTo>
                        <a:pt x="233" y="36"/>
                      </a:lnTo>
                      <a:lnTo>
                        <a:pt x="242" y="40"/>
                      </a:lnTo>
                      <a:lnTo>
                        <a:pt x="245" y="37"/>
                      </a:lnTo>
                      <a:lnTo>
                        <a:pt x="249" y="36"/>
                      </a:lnTo>
                      <a:lnTo>
                        <a:pt x="250" y="30"/>
                      </a:lnTo>
                      <a:lnTo>
                        <a:pt x="250" y="18"/>
                      </a:lnTo>
                      <a:lnTo>
                        <a:pt x="246" y="8"/>
                      </a:lnTo>
                      <a:lnTo>
                        <a:pt x="249" y="4"/>
                      </a:lnTo>
                      <a:lnTo>
                        <a:pt x="261" y="3"/>
                      </a:lnTo>
                      <a:lnTo>
                        <a:pt x="265" y="0"/>
                      </a:lnTo>
                      <a:lnTo>
                        <a:pt x="268" y="3"/>
                      </a:lnTo>
                      <a:lnTo>
                        <a:pt x="272" y="6"/>
                      </a:lnTo>
                      <a:lnTo>
                        <a:pt x="274" y="10"/>
                      </a:lnTo>
                      <a:lnTo>
                        <a:pt x="270" y="21"/>
                      </a:lnTo>
                      <a:lnTo>
                        <a:pt x="268" y="26"/>
                      </a:lnTo>
                      <a:lnTo>
                        <a:pt x="270" y="30"/>
                      </a:lnTo>
                      <a:lnTo>
                        <a:pt x="288" y="51"/>
                      </a:lnTo>
                      <a:lnTo>
                        <a:pt x="299" y="45"/>
                      </a:lnTo>
                      <a:lnTo>
                        <a:pt x="304" y="43"/>
                      </a:lnTo>
                      <a:lnTo>
                        <a:pt x="307" y="43"/>
                      </a:lnTo>
                      <a:lnTo>
                        <a:pt x="311" y="43"/>
                      </a:lnTo>
                      <a:lnTo>
                        <a:pt x="309" y="52"/>
                      </a:lnTo>
                      <a:lnTo>
                        <a:pt x="309" y="56"/>
                      </a:lnTo>
                      <a:lnTo>
                        <a:pt x="315" y="56"/>
                      </a:lnTo>
                      <a:lnTo>
                        <a:pt x="320" y="56"/>
                      </a:lnTo>
                      <a:lnTo>
                        <a:pt x="323" y="58"/>
                      </a:lnTo>
                      <a:lnTo>
                        <a:pt x="323" y="59"/>
                      </a:lnTo>
                      <a:lnTo>
                        <a:pt x="331" y="63"/>
                      </a:lnTo>
                      <a:lnTo>
                        <a:pt x="328" y="70"/>
                      </a:lnTo>
                      <a:lnTo>
                        <a:pt x="323" y="84"/>
                      </a:lnTo>
                      <a:lnTo>
                        <a:pt x="316" y="91"/>
                      </a:lnTo>
                      <a:lnTo>
                        <a:pt x="315" y="100"/>
                      </a:lnTo>
                      <a:lnTo>
                        <a:pt x="316" y="114"/>
                      </a:lnTo>
                      <a:lnTo>
                        <a:pt x="315" y="117"/>
                      </a:lnTo>
                      <a:lnTo>
                        <a:pt x="309" y="117"/>
                      </a:lnTo>
                      <a:lnTo>
                        <a:pt x="305" y="114"/>
                      </a:lnTo>
                      <a:lnTo>
                        <a:pt x="299" y="111"/>
                      </a:lnTo>
                      <a:lnTo>
                        <a:pt x="296" y="110"/>
                      </a:lnTo>
                      <a:lnTo>
                        <a:pt x="293" y="107"/>
                      </a:lnTo>
                      <a:lnTo>
                        <a:pt x="289" y="106"/>
                      </a:lnTo>
                      <a:lnTo>
                        <a:pt x="284" y="107"/>
                      </a:lnTo>
                      <a:lnTo>
                        <a:pt x="282" y="110"/>
                      </a:lnTo>
                      <a:lnTo>
                        <a:pt x="276" y="126"/>
                      </a:lnTo>
                      <a:lnTo>
                        <a:pt x="272" y="128"/>
                      </a:lnTo>
                      <a:lnTo>
                        <a:pt x="262" y="128"/>
                      </a:lnTo>
                      <a:lnTo>
                        <a:pt x="257" y="132"/>
                      </a:lnTo>
                      <a:lnTo>
                        <a:pt x="253" y="136"/>
                      </a:lnTo>
                      <a:lnTo>
                        <a:pt x="253" y="137"/>
                      </a:lnTo>
                      <a:lnTo>
                        <a:pt x="257" y="139"/>
                      </a:lnTo>
                      <a:lnTo>
                        <a:pt x="262" y="139"/>
                      </a:lnTo>
                      <a:lnTo>
                        <a:pt x="266" y="139"/>
                      </a:lnTo>
                      <a:lnTo>
                        <a:pt x="276" y="133"/>
                      </a:lnTo>
                      <a:lnTo>
                        <a:pt x="276" y="139"/>
                      </a:lnTo>
                      <a:lnTo>
                        <a:pt x="272" y="146"/>
                      </a:lnTo>
                      <a:lnTo>
                        <a:pt x="262" y="154"/>
                      </a:lnTo>
                      <a:lnTo>
                        <a:pt x="262" y="158"/>
                      </a:lnTo>
                      <a:lnTo>
                        <a:pt x="258" y="165"/>
                      </a:lnTo>
                      <a:lnTo>
                        <a:pt x="262" y="205"/>
                      </a:lnTo>
                      <a:lnTo>
                        <a:pt x="266" y="205"/>
                      </a:lnTo>
                      <a:lnTo>
                        <a:pt x="270" y="203"/>
                      </a:lnTo>
                      <a:lnTo>
                        <a:pt x="276" y="203"/>
                      </a:lnTo>
                      <a:lnTo>
                        <a:pt x="289" y="198"/>
                      </a:lnTo>
                      <a:lnTo>
                        <a:pt x="297" y="191"/>
                      </a:lnTo>
                      <a:lnTo>
                        <a:pt x="313" y="176"/>
                      </a:lnTo>
                      <a:lnTo>
                        <a:pt x="335" y="158"/>
                      </a:lnTo>
                      <a:lnTo>
                        <a:pt x="338" y="151"/>
                      </a:lnTo>
                      <a:lnTo>
                        <a:pt x="343" y="148"/>
                      </a:lnTo>
                      <a:lnTo>
                        <a:pt x="346" y="148"/>
                      </a:lnTo>
                      <a:lnTo>
                        <a:pt x="350" y="146"/>
                      </a:lnTo>
                      <a:lnTo>
                        <a:pt x="355" y="154"/>
                      </a:lnTo>
                      <a:lnTo>
                        <a:pt x="363" y="166"/>
                      </a:lnTo>
                      <a:lnTo>
                        <a:pt x="365" y="177"/>
                      </a:lnTo>
                      <a:lnTo>
                        <a:pt x="359" y="185"/>
                      </a:lnTo>
                      <a:lnTo>
                        <a:pt x="342" y="195"/>
                      </a:lnTo>
                      <a:lnTo>
                        <a:pt x="336" y="199"/>
                      </a:lnTo>
                      <a:lnTo>
                        <a:pt x="331" y="214"/>
                      </a:lnTo>
                      <a:lnTo>
                        <a:pt x="328" y="217"/>
                      </a:lnTo>
                      <a:lnTo>
                        <a:pt x="324" y="217"/>
                      </a:lnTo>
                      <a:lnTo>
                        <a:pt x="319" y="217"/>
                      </a:lnTo>
                      <a:lnTo>
                        <a:pt x="315" y="214"/>
                      </a:lnTo>
                      <a:lnTo>
                        <a:pt x="309" y="214"/>
                      </a:lnTo>
                      <a:lnTo>
                        <a:pt x="305" y="218"/>
                      </a:lnTo>
                      <a:lnTo>
                        <a:pt x="304" y="220"/>
                      </a:lnTo>
                      <a:lnTo>
                        <a:pt x="315" y="227"/>
                      </a:lnTo>
                      <a:lnTo>
                        <a:pt x="315" y="229"/>
                      </a:lnTo>
                      <a:lnTo>
                        <a:pt x="328" y="239"/>
                      </a:lnTo>
                      <a:lnTo>
                        <a:pt x="331" y="250"/>
                      </a:lnTo>
                      <a:lnTo>
                        <a:pt x="327" y="257"/>
                      </a:lnTo>
                      <a:lnTo>
                        <a:pt x="324" y="258"/>
                      </a:lnTo>
                      <a:lnTo>
                        <a:pt x="323" y="262"/>
                      </a:lnTo>
                      <a:lnTo>
                        <a:pt x="324" y="272"/>
                      </a:lnTo>
                      <a:lnTo>
                        <a:pt x="320" y="279"/>
                      </a:lnTo>
                      <a:lnTo>
                        <a:pt x="309" y="290"/>
                      </a:lnTo>
                      <a:lnTo>
                        <a:pt x="305" y="303"/>
                      </a:lnTo>
                      <a:lnTo>
                        <a:pt x="307" y="312"/>
                      </a:lnTo>
                      <a:lnTo>
                        <a:pt x="309" y="321"/>
                      </a:lnTo>
                      <a:lnTo>
                        <a:pt x="305" y="323"/>
                      </a:lnTo>
                      <a:lnTo>
                        <a:pt x="299" y="325"/>
                      </a:lnTo>
                      <a:lnTo>
                        <a:pt x="285" y="332"/>
                      </a:lnTo>
                      <a:lnTo>
                        <a:pt x="282" y="336"/>
                      </a:lnTo>
                      <a:lnTo>
                        <a:pt x="277" y="338"/>
                      </a:lnTo>
                      <a:lnTo>
                        <a:pt x="265" y="339"/>
                      </a:lnTo>
                      <a:lnTo>
                        <a:pt x="261" y="339"/>
                      </a:lnTo>
                      <a:lnTo>
                        <a:pt x="253" y="338"/>
                      </a:lnTo>
                      <a:lnTo>
                        <a:pt x="245" y="339"/>
                      </a:lnTo>
                      <a:lnTo>
                        <a:pt x="238" y="338"/>
                      </a:lnTo>
                      <a:lnTo>
                        <a:pt x="235" y="336"/>
                      </a:lnTo>
                      <a:lnTo>
                        <a:pt x="231" y="336"/>
                      </a:lnTo>
                      <a:lnTo>
                        <a:pt x="235" y="331"/>
                      </a:lnTo>
                      <a:lnTo>
                        <a:pt x="233" y="325"/>
                      </a:lnTo>
                      <a:lnTo>
                        <a:pt x="233" y="323"/>
                      </a:lnTo>
                      <a:lnTo>
                        <a:pt x="231" y="321"/>
                      </a:lnTo>
                      <a:lnTo>
                        <a:pt x="231" y="316"/>
                      </a:lnTo>
                      <a:lnTo>
                        <a:pt x="227" y="313"/>
                      </a:lnTo>
                      <a:lnTo>
                        <a:pt x="225" y="303"/>
                      </a:lnTo>
                      <a:lnTo>
                        <a:pt x="223" y="301"/>
                      </a:lnTo>
                      <a:lnTo>
                        <a:pt x="219" y="298"/>
                      </a:lnTo>
                      <a:lnTo>
                        <a:pt x="203" y="299"/>
                      </a:lnTo>
                      <a:lnTo>
                        <a:pt x="200" y="298"/>
                      </a:lnTo>
                      <a:lnTo>
                        <a:pt x="187" y="298"/>
                      </a:lnTo>
                      <a:lnTo>
                        <a:pt x="184" y="295"/>
                      </a:lnTo>
                      <a:lnTo>
                        <a:pt x="183" y="299"/>
                      </a:lnTo>
                      <a:lnTo>
                        <a:pt x="175" y="303"/>
                      </a:lnTo>
                      <a:lnTo>
                        <a:pt x="167" y="303"/>
                      </a:lnTo>
                      <a:lnTo>
                        <a:pt x="167" y="299"/>
                      </a:lnTo>
                      <a:lnTo>
                        <a:pt x="171" y="283"/>
                      </a:lnTo>
                      <a:lnTo>
                        <a:pt x="167" y="268"/>
                      </a:lnTo>
                      <a:lnTo>
                        <a:pt x="161" y="268"/>
                      </a:lnTo>
                      <a:lnTo>
                        <a:pt x="156" y="266"/>
                      </a:lnTo>
                      <a:lnTo>
                        <a:pt x="152" y="268"/>
                      </a:lnTo>
                      <a:lnTo>
                        <a:pt x="145" y="268"/>
                      </a:lnTo>
                      <a:lnTo>
                        <a:pt x="137" y="272"/>
                      </a:lnTo>
                      <a:lnTo>
                        <a:pt x="130" y="276"/>
                      </a:lnTo>
                      <a:lnTo>
                        <a:pt x="122" y="291"/>
                      </a:lnTo>
                      <a:lnTo>
                        <a:pt x="117" y="294"/>
                      </a:lnTo>
                      <a:lnTo>
                        <a:pt x="113" y="294"/>
                      </a:lnTo>
                      <a:lnTo>
                        <a:pt x="109" y="294"/>
                      </a:lnTo>
                      <a:lnTo>
                        <a:pt x="95" y="291"/>
                      </a:lnTo>
                      <a:lnTo>
                        <a:pt x="93" y="284"/>
                      </a:lnTo>
                      <a:lnTo>
                        <a:pt x="91" y="283"/>
                      </a:lnTo>
                      <a:lnTo>
                        <a:pt x="91" y="277"/>
                      </a:lnTo>
                      <a:lnTo>
                        <a:pt x="87" y="276"/>
                      </a:lnTo>
                      <a:lnTo>
                        <a:pt x="87" y="269"/>
                      </a:lnTo>
                      <a:lnTo>
                        <a:pt x="86" y="264"/>
                      </a:lnTo>
                      <a:lnTo>
                        <a:pt x="78" y="239"/>
                      </a:lnTo>
                      <a:lnTo>
                        <a:pt x="75" y="235"/>
                      </a:lnTo>
                      <a:lnTo>
                        <a:pt x="66" y="239"/>
                      </a:lnTo>
                      <a:lnTo>
                        <a:pt x="60" y="239"/>
                      </a:lnTo>
                      <a:lnTo>
                        <a:pt x="48" y="236"/>
                      </a:lnTo>
                      <a:lnTo>
                        <a:pt x="39" y="229"/>
                      </a:lnTo>
                      <a:lnTo>
                        <a:pt x="29" y="231"/>
                      </a:lnTo>
                      <a:lnTo>
                        <a:pt x="25" y="227"/>
                      </a:lnTo>
                      <a:lnTo>
                        <a:pt x="24" y="224"/>
                      </a:lnTo>
                      <a:lnTo>
                        <a:pt x="24" y="220"/>
                      </a:lnTo>
                      <a:lnTo>
                        <a:pt x="19" y="222"/>
                      </a:lnTo>
                      <a:lnTo>
                        <a:pt x="13" y="218"/>
                      </a:lnTo>
                      <a:lnTo>
                        <a:pt x="0" y="209"/>
                      </a:lnTo>
                      <a:lnTo>
                        <a:pt x="0" y="20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60" name="Freeform 991"/>
                <p:cNvSpPr>
                  <a:spLocks noEditPoints="1"/>
                </p:cNvSpPr>
                <p:nvPr/>
              </p:nvSpPr>
              <p:spPr bwMode="auto">
                <a:xfrm>
                  <a:off x="5015487" y="4744200"/>
                  <a:ext cx="590550" cy="543369"/>
                </a:xfrm>
                <a:custGeom>
                  <a:avLst/>
                  <a:gdLst/>
                  <a:ahLst/>
                  <a:cxnLst>
                    <a:cxn ang="0">
                      <a:pos x="84" y="370"/>
                    </a:cxn>
                    <a:cxn ang="0">
                      <a:pos x="176" y="277"/>
                    </a:cxn>
                    <a:cxn ang="0">
                      <a:pos x="303" y="135"/>
                    </a:cxn>
                    <a:cxn ang="0">
                      <a:pos x="391" y="104"/>
                    </a:cxn>
                    <a:cxn ang="0">
                      <a:pos x="473" y="71"/>
                    </a:cxn>
                    <a:cxn ang="0">
                      <a:pos x="556" y="82"/>
                    </a:cxn>
                    <a:cxn ang="0">
                      <a:pos x="603" y="79"/>
                    </a:cxn>
                    <a:cxn ang="0">
                      <a:pos x="660" y="9"/>
                    </a:cxn>
                    <a:cxn ang="0">
                      <a:pos x="726" y="108"/>
                    </a:cxn>
                    <a:cxn ang="0">
                      <a:pos x="767" y="134"/>
                    </a:cxn>
                    <a:cxn ang="0">
                      <a:pos x="776" y="233"/>
                    </a:cxn>
                    <a:cxn ang="0">
                      <a:pos x="727" y="282"/>
                    </a:cxn>
                    <a:cxn ang="0">
                      <a:pos x="677" y="317"/>
                    </a:cxn>
                    <a:cxn ang="0">
                      <a:pos x="639" y="335"/>
                    </a:cxn>
                    <a:cxn ang="0">
                      <a:pos x="647" y="387"/>
                    </a:cxn>
                    <a:cxn ang="0">
                      <a:pos x="702" y="477"/>
                    </a:cxn>
                    <a:cxn ang="0">
                      <a:pos x="849" y="353"/>
                    </a:cxn>
                    <a:cxn ang="0">
                      <a:pos x="812" y="526"/>
                    </a:cxn>
                    <a:cxn ang="0">
                      <a:pos x="749" y="536"/>
                    </a:cxn>
                    <a:cxn ang="0">
                      <a:pos x="798" y="634"/>
                    </a:cxn>
                    <a:cxn ang="0">
                      <a:pos x="750" y="734"/>
                    </a:cxn>
                    <a:cxn ang="0">
                      <a:pos x="681" y="828"/>
                    </a:cxn>
                    <a:cxn ang="0">
                      <a:pos x="573" y="824"/>
                    </a:cxn>
                    <a:cxn ang="0">
                      <a:pos x="556" y="768"/>
                    </a:cxn>
                    <a:cxn ang="0">
                      <a:pos x="487" y="732"/>
                    </a:cxn>
                    <a:cxn ang="0">
                      <a:pos x="403" y="727"/>
                    </a:cxn>
                    <a:cxn ang="0">
                      <a:pos x="358" y="661"/>
                    </a:cxn>
                    <a:cxn ang="0">
                      <a:pos x="235" y="717"/>
                    </a:cxn>
                    <a:cxn ang="0">
                      <a:pos x="207" y="646"/>
                    </a:cxn>
                    <a:cxn ang="0">
                      <a:pos x="104" y="566"/>
                    </a:cxn>
                    <a:cxn ang="0">
                      <a:pos x="4" y="518"/>
                    </a:cxn>
                    <a:cxn ang="0">
                      <a:pos x="72" y="544"/>
                    </a:cxn>
                    <a:cxn ang="0">
                      <a:pos x="165" y="575"/>
                    </a:cxn>
                    <a:cxn ang="0">
                      <a:pos x="235" y="688"/>
                    </a:cxn>
                    <a:cxn ang="0">
                      <a:pos x="295" y="706"/>
                    </a:cxn>
                    <a:cxn ang="0">
                      <a:pos x="411" y="645"/>
                    </a:cxn>
                    <a:cxn ang="0">
                      <a:pos x="444" y="715"/>
                    </a:cxn>
                    <a:cxn ang="0">
                      <a:pos x="549" y="726"/>
                    </a:cxn>
                    <a:cxn ang="0">
                      <a:pos x="578" y="787"/>
                    </a:cxn>
                    <a:cxn ang="0">
                      <a:pos x="618" y="814"/>
                    </a:cxn>
                    <a:cxn ang="0">
                      <a:pos x="740" y="778"/>
                    </a:cxn>
                    <a:cxn ang="0">
                      <a:pos x="781" y="663"/>
                    </a:cxn>
                    <a:cxn ang="0">
                      <a:pos x="759" y="558"/>
                    </a:cxn>
                    <a:cxn ang="0">
                      <a:pos x="776" y="521"/>
                    </a:cxn>
                    <a:cxn ang="0">
                      <a:pos x="881" y="436"/>
                    </a:cxn>
                    <a:cxn ang="0">
                      <a:pos x="820" y="391"/>
                    </a:cxn>
                    <a:cxn ang="0">
                      <a:pos x="639" y="510"/>
                    </a:cxn>
                    <a:cxn ang="0">
                      <a:pos x="665" y="328"/>
                    </a:cxn>
                    <a:cxn ang="0">
                      <a:pos x="634" y="309"/>
                    </a:cxn>
                    <a:cxn ang="0">
                      <a:pos x="716" y="258"/>
                    </a:cxn>
                    <a:cxn ang="0">
                      <a:pos x="762" y="284"/>
                    </a:cxn>
                    <a:cxn ang="0">
                      <a:pos x="777" y="147"/>
                    </a:cxn>
                    <a:cxn ang="0">
                      <a:pos x="739" y="120"/>
                    </a:cxn>
                    <a:cxn ang="0">
                      <a:pos x="659" y="35"/>
                    </a:cxn>
                    <a:cxn ang="0">
                      <a:pos x="609" y="23"/>
                    </a:cxn>
                    <a:cxn ang="0">
                      <a:pos x="570" y="102"/>
                    </a:cxn>
                    <a:cxn ang="0">
                      <a:pos x="486" y="93"/>
                    </a:cxn>
                    <a:cxn ang="0">
                      <a:pos x="413" y="63"/>
                    </a:cxn>
                    <a:cxn ang="0">
                      <a:pos x="329" y="149"/>
                    </a:cxn>
                    <a:cxn ang="0">
                      <a:pos x="207" y="257"/>
                    </a:cxn>
                    <a:cxn ang="0">
                      <a:pos x="144" y="358"/>
                    </a:cxn>
                    <a:cxn ang="0">
                      <a:pos x="35" y="491"/>
                    </a:cxn>
                  </a:cxnLst>
                  <a:rect l="0" t="0" r="r" b="b"/>
                  <a:pathLst>
                    <a:path w="897" h="833">
                      <a:moveTo>
                        <a:pt x="0" y="502"/>
                      </a:moveTo>
                      <a:cubicBezTo>
                        <a:pt x="0" y="500"/>
                        <a:pt x="2" y="498"/>
                        <a:pt x="3" y="496"/>
                      </a:cubicBezTo>
                      <a:lnTo>
                        <a:pt x="25" y="478"/>
                      </a:lnTo>
                      <a:lnTo>
                        <a:pt x="24" y="480"/>
                      </a:lnTo>
                      <a:lnTo>
                        <a:pt x="33" y="465"/>
                      </a:lnTo>
                      <a:lnTo>
                        <a:pt x="32" y="469"/>
                      </a:lnTo>
                      <a:lnTo>
                        <a:pt x="41" y="386"/>
                      </a:lnTo>
                      <a:cubicBezTo>
                        <a:pt x="41" y="383"/>
                        <a:pt x="43" y="381"/>
                        <a:pt x="46" y="380"/>
                      </a:cubicBezTo>
                      <a:lnTo>
                        <a:pt x="64" y="371"/>
                      </a:lnTo>
                      <a:cubicBezTo>
                        <a:pt x="65" y="370"/>
                        <a:pt x="67" y="370"/>
                        <a:pt x="68" y="370"/>
                      </a:cubicBezTo>
                      <a:lnTo>
                        <a:pt x="86" y="370"/>
                      </a:lnTo>
                      <a:lnTo>
                        <a:pt x="84" y="370"/>
                      </a:lnTo>
                      <a:lnTo>
                        <a:pt x="109" y="362"/>
                      </a:lnTo>
                      <a:lnTo>
                        <a:pt x="107" y="362"/>
                      </a:lnTo>
                      <a:lnTo>
                        <a:pt x="135" y="345"/>
                      </a:lnTo>
                      <a:cubicBezTo>
                        <a:pt x="136" y="344"/>
                        <a:pt x="136" y="344"/>
                        <a:pt x="137" y="344"/>
                      </a:cubicBezTo>
                      <a:lnTo>
                        <a:pt x="174" y="329"/>
                      </a:lnTo>
                      <a:lnTo>
                        <a:pt x="171" y="331"/>
                      </a:lnTo>
                      <a:lnTo>
                        <a:pt x="181" y="322"/>
                      </a:lnTo>
                      <a:lnTo>
                        <a:pt x="179" y="329"/>
                      </a:lnTo>
                      <a:lnTo>
                        <a:pt x="172" y="300"/>
                      </a:lnTo>
                      <a:cubicBezTo>
                        <a:pt x="172" y="299"/>
                        <a:pt x="172" y="299"/>
                        <a:pt x="172" y="298"/>
                      </a:cubicBezTo>
                      <a:lnTo>
                        <a:pt x="172" y="283"/>
                      </a:lnTo>
                      <a:cubicBezTo>
                        <a:pt x="172" y="281"/>
                        <a:pt x="173" y="278"/>
                        <a:pt x="176" y="277"/>
                      </a:cubicBezTo>
                      <a:lnTo>
                        <a:pt x="195" y="265"/>
                      </a:lnTo>
                      <a:lnTo>
                        <a:pt x="191" y="272"/>
                      </a:lnTo>
                      <a:lnTo>
                        <a:pt x="191" y="257"/>
                      </a:lnTo>
                      <a:cubicBezTo>
                        <a:pt x="191" y="255"/>
                        <a:pt x="192" y="253"/>
                        <a:pt x="193" y="251"/>
                      </a:cubicBezTo>
                      <a:lnTo>
                        <a:pt x="227" y="213"/>
                      </a:lnTo>
                      <a:lnTo>
                        <a:pt x="226" y="215"/>
                      </a:lnTo>
                      <a:lnTo>
                        <a:pt x="257" y="153"/>
                      </a:lnTo>
                      <a:lnTo>
                        <a:pt x="266" y="127"/>
                      </a:lnTo>
                      <a:cubicBezTo>
                        <a:pt x="267" y="124"/>
                        <a:pt x="270" y="122"/>
                        <a:pt x="274" y="122"/>
                      </a:cubicBezTo>
                      <a:lnTo>
                        <a:pt x="280" y="122"/>
                      </a:lnTo>
                      <a:cubicBezTo>
                        <a:pt x="281" y="122"/>
                        <a:pt x="283" y="122"/>
                        <a:pt x="284" y="123"/>
                      </a:cubicBezTo>
                      <a:lnTo>
                        <a:pt x="303" y="135"/>
                      </a:lnTo>
                      <a:lnTo>
                        <a:pt x="299" y="134"/>
                      </a:lnTo>
                      <a:lnTo>
                        <a:pt x="327" y="134"/>
                      </a:lnTo>
                      <a:lnTo>
                        <a:pt x="325" y="134"/>
                      </a:lnTo>
                      <a:lnTo>
                        <a:pt x="337" y="131"/>
                      </a:lnTo>
                      <a:lnTo>
                        <a:pt x="333" y="133"/>
                      </a:lnTo>
                      <a:lnTo>
                        <a:pt x="349" y="116"/>
                      </a:lnTo>
                      <a:cubicBezTo>
                        <a:pt x="350" y="115"/>
                        <a:pt x="350" y="114"/>
                        <a:pt x="351" y="114"/>
                      </a:cubicBezTo>
                      <a:lnTo>
                        <a:pt x="364" y="108"/>
                      </a:lnTo>
                      <a:cubicBezTo>
                        <a:pt x="365" y="107"/>
                        <a:pt x="366" y="107"/>
                        <a:pt x="367" y="107"/>
                      </a:cubicBezTo>
                      <a:lnTo>
                        <a:pt x="377" y="107"/>
                      </a:lnTo>
                      <a:lnTo>
                        <a:pt x="375" y="107"/>
                      </a:lnTo>
                      <a:lnTo>
                        <a:pt x="391" y="104"/>
                      </a:lnTo>
                      <a:lnTo>
                        <a:pt x="385" y="109"/>
                      </a:lnTo>
                      <a:lnTo>
                        <a:pt x="388" y="100"/>
                      </a:lnTo>
                      <a:lnTo>
                        <a:pt x="397" y="60"/>
                      </a:lnTo>
                      <a:cubicBezTo>
                        <a:pt x="398" y="58"/>
                        <a:pt x="399" y="56"/>
                        <a:pt x="401" y="54"/>
                      </a:cubicBezTo>
                      <a:lnTo>
                        <a:pt x="408" y="51"/>
                      </a:lnTo>
                      <a:lnTo>
                        <a:pt x="420" y="46"/>
                      </a:lnTo>
                      <a:lnTo>
                        <a:pt x="430" y="42"/>
                      </a:lnTo>
                      <a:cubicBezTo>
                        <a:pt x="432" y="42"/>
                        <a:pt x="433" y="42"/>
                        <a:pt x="434" y="42"/>
                      </a:cubicBezTo>
                      <a:lnTo>
                        <a:pt x="453" y="45"/>
                      </a:lnTo>
                      <a:cubicBezTo>
                        <a:pt x="455" y="45"/>
                        <a:pt x="457" y="47"/>
                        <a:pt x="458" y="48"/>
                      </a:cubicBezTo>
                      <a:lnTo>
                        <a:pt x="474" y="72"/>
                      </a:lnTo>
                      <a:lnTo>
                        <a:pt x="473" y="71"/>
                      </a:lnTo>
                      <a:lnTo>
                        <a:pt x="482" y="80"/>
                      </a:lnTo>
                      <a:lnTo>
                        <a:pt x="477" y="77"/>
                      </a:lnTo>
                      <a:lnTo>
                        <a:pt x="486" y="77"/>
                      </a:lnTo>
                      <a:lnTo>
                        <a:pt x="505" y="77"/>
                      </a:lnTo>
                      <a:cubicBezTo>
                        <a:pt x="505" y="77"/>
                        <a:pt x="506" y="77"/>
                        <a:pt x="506" y="78"/>
                      </a:cubicBezTo>
                      <a:lnTo>
                        <a:pt x="519" y="81"/>
                      </a:lnTo>
                      <a:lnTo>
                        <a:pt x="536" y="87"/>
                      </a:lnTo>
                      <a:lnTo>
                        <a:pt x="526" y="90"/>
                      </a:lnTo>
                      <a:lnTo>
                        <a:pt x="529" y="85"/>
                      </a:lnTo>
                      <a:cubicBezTo>
                        <a:pt x="530" y="82"/>
                        <a:pt x="533" y="80"/>
                        <a:pt x="536" y="80"/>
                      </a:cubicBezTo>
                      <a:lnTo>
                        <a:pt x="551" y="80"/>
                      </a:lnTo>
                      <a:cubicBezTo>
                        <a:pt x="553" y="80"/>
                        <a:pt x="554" y="81"/>
                        <a:pt x="556" y="82"/>
                      </a:cubicBezTo>
                      <a:lnTo>
                        <a:pt x="565" y="87"/>
                      </a:lnTo>
                      <a:lnTo>
                        <a:pt x="561" y="86"/>
                      </a:lnTo>
                      <a:lnTo>
                        <a:pt x="570" y="86"/>
                      </a:lnTo>
                      <a:cubicBezTo>
                        <a:pt x="571" y="86"/>
                        <a:pt x="572" y="86"/>
                        <a:pt x="573" y="87"/>
                      </a:cubicBezTo>
                      <a:lnTo>
                        <a:pt x="595" y="96"/>
                      </a:lnTo>
                      <a:lnTo>
                        <a:pt x="587" y="97"/>
                      </a:lnTo>
                      <a:lnTo>
                        <a:pt x="593" y="91"/>
                      </a:lnTo>
                      <a:cubicBezTo>
                        <a:pt x="594" y="91"/>
                        <a:pt x="595" y="90"/>
                        <a:pt x="596" y="90"/>
                      </a:cubicBezTo>
                      <a:lnTo>
                        <a:pt x="605" y="87"/>
                      </a:lnTo>
                      <a:lnTo>
                        <a:pt x="600" y="93"/>
                      </a:lnTo>
                      <a:lnTo>
                        <a:pt x="603" y="78"/>
                      </a:lnTo>
                      <a:lnTo>
                        <a:pt x="603" y="79"/>
                      </a:lnTo>
                      <a:lnTo>
                        <a:pt x="603" y="50"/>
                      </a:lnTo>
                      <a:lnTo>
                        <a:pt x="603" y="53"/>
                      </a:lnTo>
                      <a:lnTo>
                        <a:pt x="594" y="29"/>
                      </a:lnTo>
                      <a:cubicBezTo>
                        <a:pt x="593" y="27"/>
                        <a:pt x="593" y="24"/>
                        <a:pt x="595" y="22"/>
                      </a:cubicBezTo>
                      <a:lnTo>
                        <a:pt x="601" y="13"/>
                      </a:lnTo>
                      <a:cubicBezTo>
                        <a:pt x="602" y="11"/>
                        <a:pt x="604" y="10"/>
                        <a:pt x="607" y="9"/>
                      </a:cubicBezTo>
                      <a:lnTo>
                        <a:pt x="635" y="6"/>
                      </a:lnTo>
                      <a:lnTo>
                        <a:pt x="631" y="8"/>
                      </a:lnTo>
                      <a:lnTo>
                        <a:pt x="641" y="2"/>
                      </a:lnTo>
                      <a:cubicBezTo>
                        <a:pt x="643" y="0"/>
                        <a:pt x="647" y="0"/>
                        <a:pt x="649" y="2"/>
                      </a:cubicBezTo>
                      <a:lnTo>
                        <a:pt x="659" y="8"/>
                      </a:lnTo>
                      <a:cubicBezTo>
                        <a:pt x="659" y="8"/>
                        <a:pt x="660" y="8"/>
                        <a:pt x="660" y="9"/>
                      </a:cubicBezTo>
                      <a:lnTo>
                        <a:pt x="669" y="17"/>
                      </a:lnTo>
                      <a:cubicBezTo>
                        <a:pt x="670" y="18"/>
                        <a:pt x="671" y="19"/>
                        <a:pt x="671" y="21"/>
                      </a:cubicBezTo>
                      <a:lnTo>
                        <a:pt x="674" y="29"/>
                      </a:lnTo>
                      <a:cubicBezTo>
                        <a:pt x="675" y="31"/>
                        <a:pt x="675" y="33"/>
                        <a:pt x="674" y="35"/>
                      </a:cubicBezTo>
                      <a:lnTo>
                        <a:pt x="665" y="61"/>
                      </a:lnTo>
                      <a:lnTo>
                        <a:pt x="662" y="73"/>
                      </a:lnTo>
                      <a:lnTo>
                        <a:pt x="662" y="68"/>
                      </a:lnTo>
                      <a:lnTo>
                        <a:pt x="665" y="77"/>
                      </a:lnTo>
                      <a:lnTo>
                        <a:pt x="664" y="74"/>
                      </a:lnTo>
                      <a:lnTo>
                        <a:pt x="707" y="124"/>
                      </a:lnTo>
                      <a:lnTo>
                        <a:pt x="698" y="123"/>
                      </a:lnTo>
                      <a:lnTo>
                        <a:pt x="726" y="108"/>
                      </a:lnTo>
                      <a:cubicBezTo>
                        <a:pt x="726" y="108"/>
                        <a:pt x="726" y="107"/>
                        <a:pt x="727" y="107"/>
                      </a:cubicBezTo>
                      <a:lnTo>
                        <a:pt x="736" y="104"/>
                      </a:lnTo>
                      <a:cubicBezTo>
                        <a:pt x="737" y="104"/>
                        <a:pt x="738" y="104"/>
                        <a:pt x="739" y="104"/>
                      </a:cubicBezTo>
                      <a:lnTo>
                        <a:pt x="748" y="104"/>
                      </a:lnTo>
                      <a:lnTo>
                        <a:pt x="757" y="104"/>
                      </a:lnTo>
                      <a:cubicBezTo>
                        <a:pt x="760" y="104"/>
                        <a:pt x="762" y="105"/>
                        <a:pt x="764" y="107"/>
                      </a:cubicBezTo>
                      <a:cubicBezTo>
                        <a:pt x="765" y="109"/>
                        <a:pt x="766" y="112"/>
                        <a:pt x="765" y="114"/>
                      </a:cubicBezTo>
                      <a:lnTo>
                        <a:pt x="759" y="135"/>
                      </a:lnTo>
                      <a:lnTo>
                        <a:pt x="759" y="133"/>
                      </a:lnTo>
                      <a:lnTo>
                        <a:pt x="759" y="142"/>
                      </a:lnTo>
                      <a:lnTo>
                        <a:pt x="751" y="134"/>
                      </a:lnTo>
                      <a:lnTo>
                        <a:pt x="767" y="134"/>
                      </a:lnTo>
                      <a:lnTo>
                        <a:pt x="779" y="134"/>
                      </a:lnTo>
                      <a:cubicBezTo>
                        <a:pt x="781" y="134"/>
                        <a:pt x="783" y="134"/>
                        <a:pt x="785" y="136"/>
                      </a:cubicBezTo>
                      <a:lnTo>
                        <a:pt x="791" y="142"/>
                      </a:lnTo>
                      <a:cubicBezTo>
                        <a:pt x="793" y="143"/>
                        <a:pt x="793" y="145"/>
                        <a:pt x="793" y="147"/>
                      </a:cubicBezTo>
                      <a:lnTo>
                        <a:pt x="793" y="150"/>
                      </a:lnTo>
                      <a:lnTo>
                        <a:pt x="789" y="143"/>
                      </a:lnTo>
                      <a:lnTo>
                        <a:pt x="808" y="152"/>
                      </a:lnTo>
                      <a:cubicBezTo>
                        <a:pt x="811" y="154"/>
                        <a:pt x="813" y="158"/>
                        <a:pt x="812" y="162"/>
                      </a:cubicBezTo>
                      <a:lnTo>
                        <a:pt x="806" y="180"/>
                      </a:lnTo>
                      <a:lnTo>
                        <a:pt x="793" y="212"/>
                      </a:lnTo>
                      <a:cubicBezTo>
                        <a:pt x="793" y="213"/>
                        <a:pt x="792" y="214"/>
                        <a:pt x="792" y="215"/>
                      </a:cubicBezTo>
                      <a:lnTo>
                        <a:pt x="776" y="233"/>
                      </a:lnTo>
                      <a:lnTo>
                        <a:pt x="778" y="228"/>
                      </a:lnTo>
                      <a:lnTo>
                        <a:pt x="775" y="249"/>
                      </a:lnTo>
                      <a:lnTo>
                        <a:pt x="775" y="247"/>
                      </a:lnTo>
                      <a:lnTo>
                        <a:pt x="778" y="283"/>
                      </a:lnTo>
                      <a:cubicBezTo>
                        <a:pt x="778" y="284"/>
                        <a:pt x="778" y="286"/>
                        <a:pt x="777" y="287"/>
                      </a:cubicBezTo>
                      <a:lnTo>
                        <a:pt x="774" y="293"/>
                      </a:lnTo>
                      <a:cubicBezTo>
                        <a:pt x="772" y="296"/>
                        <a:pt x="770" y="297"/>
                        <a:pt x="767" y="297"/>
                      </a:cubicBezTo>
                      <a:lnTo>
                        <a:pt x="751" y="297"/>
                      </a:lnTo>
                      <a:cubicBezTo>
                        <a:pt x="750" y="297"/>
                        <a:pt x="748" y="297"/>
                        <a:pt x="747" y="296"/>
                      </a:cubicBezTo>
                      <a:lnTo>
                        <a:pt x="738" y="290"/>
                      </a:lnTo>
                      <a:lnTo>
                        <a:pt x="725" y="281"/>
                      </a:lnTo>
                      <a:lnTo>
                        <a:pt x="727" y="282"/>
                      </a:lnTo>
                      <a:lnTo>
                        <a:pt x="718" y="279"/>
                      </a:lnTo>
                      <a:cubicBezTo>
                        <a:pt x="716" y="279"/>
                        <a:pt x="715" y="278"/>
                        <a:pt x="714" y="277"/>
                      </a:cubicBezTo>
                      <a:lnTo>
                        <a:pt x="708" y="271"/>
                      </a:lnTo>
                      <a:lnTo>
                        <a:pt x="711" y="273"/>
                      </a:lnTo>
                      <a:lnTo>
                        <a:pt x="702" y="270"/>
                      </a:lnTo>
                      <a:lnTo>
                        <a:pt x="706" y="271"/>
                      </a:lnTo>
                      <a:lnTo>
                        <a:pt x="694" y="273"/>
                      </a:lnTo>
                      <a:lnTo>
                        <a:pt x="697" y="271"/>
                      </a:lnTo>
                      <a:lnTo>
                        <a:pt x="691" y="277"/>
                      </a:lnTo>
                      <a:lnTo>
                        <a:pt x="693" y="274"/>
                      </a:lnTo>
                      <a:lnTo>
                        <a:pt x="681" y="313"/>
                      </a:lnTo>
                      <a:cubicBezTo>
                        <a:pt x="680" y="314"/>
                        <a:pt x="679" y="316"/>
                        <a:pt x="677" y="317"/>
                      </a:cubicBezTo>
                      <a:lnTo>
                        <a:pt x="668" y="323"/>
                      </a:lnTo>
                      <a:cubicBezTo>
                        <a:pt x="667" y="324"/>
                        <a:pt x="665" y="324"/>
                        <a:pt x="664" y="324"/>
                      </a:cubicBezTo>
                      <a:lnTo>
                        <a:pt x="639" y="324"/>
                      </a:lnTo>
                      <a:lnTo>
                        <a:pt x="643" y="322"/>
                      </a:lnTo>
                      <a:lnTo>
                        <a:pt x="631" y="331"/>
                      </a:lnTo>
                      <a:lnTo>
                        <a:pt x="622" y="339"/>
                      </a:lnTo>
                      <a:lnTo>
                        <a:pt x="625" y="334"/>
                      </a:lnTo>
                      <a:lnTo>
                        <a:pt x="625" y="337"/>
                      </a:lnTo>
                      <a:lnTo>
                        <a:pt x="621" y="330"/>
                      </a:lnTo>
                      <a:lnTo>
                        <a:pt x="631" y="336"/>
                      </a:lnTo>
                      <a:lnTo>
                        <a:pt x="626" y="335"/>
                      </a:lnTo>
                      <a:lnTo>
                        <a:pt x="639" y="335"/>
                      </a:lnTo>
                      <a:lnTo>
                        <a:pt x="648" y="335"/>
                      </a:lnTo>
                      <a:lnTo>
                        <a:pt x="644" y="336"/>
                      </a:lnTo>
                      <a:lnTo>
                        <a:pt x="669" y="321"/>
                      </a:lnTo>
                      <a:cubicBezTo>
                        <a:pt x="672" y="319"/>
                        <a:pt x="675" y="319"/>
                        <a:pt x="677" y="321"/>
                      </a:cubicBezTo>
                      <a:cubicBezTo>
                        <a:pt x="680" y="322"/>
                        <a:pt x="681" y="325"/>
                        <a:pt x="681" y="328"/>
                      </a:cubicBezTo>
                      <a:lnTo>
                        <a:pt x="681" y="343"/>
                      </a:lnTo>
                      <a:cubicBezTo>
                        <a:pt x="681" y="344"/>
                        <a:pt x="681" y="345"/>
                        <a:pt x="680" y="346"/>
                      </a:cubicBezTo>
                      <a:lnTo>
                        <a:pt x="671" y="364"/>
                      </a:lnTo>
                      <a:cubicBezTo>
                        <a:pt x="670" y="365"/>
                        <a:pt x="669" y="366"/>
                        <a:pt x="668" y="367"/>
                      </a:cubicBezTo>
                      <a:lnTo>
                        <a:pt x="643" y="385"/>
                      </a:lnTo>
                      <a:lnTo>
                        <a:pt x="647" y="378"/>
                      </a:lnTo>
                      <a:lnTo>
                        <a:pt x="647" y="387"/>
                      </a:lnTo>
                      <a:cubicBezTo>
                        <a:pt x="647" y="388"/>
                        <a:pt x="647" y="389"/>
                        <a:pt x="646" y="391"/>
                      </a:cubicBezTo>
                      <a:lnTo>
                        <a:pt x="637" y="408"/>
                      </a:lnTo>
                      <a:lnTo>
                        <a:pt x="637" y="404"/>
                      </a:lnTo>
                      <a:lnTo>
                        <a:pt x="647" y="501"/>
                      </a:lnTo>
                      <a:lnTo>
                        <a:pt x="639" y="494"/>
                      </a:lnTo>
                      <a:lnTo>
                        <a:pt x="648" y="494"/>
                      </a:lnTo>
                      <a:lnTo>
                        <a:pt x="644" y="495"/>
                      </a:lnTo>
                      <a:lnTo>
                        <a:pt x="653" y="490"/>
                      </a:lnTo>
                      <a:cubicBezTo>
                        <a:pt x="655" y="489"/>
                        <a:pt x="656" y="488"/>
                        <a:pt x="658" y="488"/>
                      </a:cubicBezTo>
                      <a:lnTo>
                        <a:pt x="673" y="488"/>
                      </a:lnTo>
                      <a:lnTo>
                        <a:pt x="670" y="489"/>
                      </a:lnTo>
                      <a:lnTo>
                        <a:pt x="702" y="477"/>
                      </a:lnTo>
                      <a:lnTo>
                        <a:pt x="699" y="479"/>
                      </a:lnTo>
                      <a:lnTo>
                        <a:pt x="718" y="461"/>
                      </a:lnTo>
                      <a:lnTo>
                        <a:pt x="755" y="425"/>
                      </a:lnTo>
                      <a:lnTo>
                        <a:pt x="808" y="381"/>
                      </a:lnTo>
                      <a:lnTo>
                        <a:pt x="807" y="383"/>
                      </a:lnTo>
                      <a:lnTo>
                        <a:pt x="816" y="368"/>
                      </a:lnTo>
                      <a:cubicBezTo>
                        <a:pt x="817" y="367"/>
                        <a:pt x="817" y="366"/>
                        <a:pt x="818" y="366"/>
                      </a:cubicBezTo>
                      <a:lnTo>
                        <a:pt x="831" y="357"/>
                      </a:lnTo>
                      <a:cubicBezTo>
                        <a:pt x="832" y="356"/>
                        <a:pt x="834" y="355"/>
                        <a:pt x="835" y="355"/>
                      </a:cubicBezTo>
                      <a:lnTo>
                        <a:pt x="842" y="355"/>
                      </a:lnTo>
                      <a:lnTo>
                        <a:pt x="839" y="356"/>
                      </a:lnTo>
                      <a:lnTo>
                        <a:pt x="849" y="353"/>
                      </a:lnTo>
                      <a:cubicBezTo>
                        <a:pt x="852" y="352"/>
                        <a:pt x="856" y="353"/>
                        <a:pt x="858" y="356"/>
                      </a:cubicBezTo>
                      <a:lnTo>
                        <a:pt x="870" y="373"/>
                      </a:lnTo>
                      <a:lnTo>
                        <a:pt x="889" y="403"/>
                      </a:lnTo>
                      <a:cubicBezTo>
                        <a:pt x="889" y="404"/>
                        <a:pt x="890" y="405"/>
                        <a:pt x="890" y="406"/>
                      </a:cubicBezTo>
                      <a:lnTo>
                        <a:pt x="896" y="432"/>
                      </a:lnTo>
                      <a:cubicBezTo>
                        <a:pt x="897" y="435"/>
                        <a:pt x="896" y="438"/>
                        <a:pt x="894" y="439"/>
                      </a:cubicBezTo>
                      <a:lnTo>
                        <a:pt x="879" y="457"/>
                      </a:lnTo>
                      <a:cubicBezTo>
                        <a:pt x="878" y="458"/>
                        <a:pt x="878" y="458"/>
                        <a:pt x="877" y="459"/>
                      </a:cubicBezTo>
                      <a:lnTo>
                        <a:pt x="836" y="483"/>
                      </a:lnTo>
                      <a:lnTo>
                        <a:pt x="822" y="494"/>
                      </a:lnTo>
                      <a:lnTo>
                        <a:pt x="824" y="490"/>
                      </a:lnTo>
                      <a:lnTo>
                        <a:pt x="812" y="526"/>
                      </a:lnTo>
                      <a:cubicBezTo>
                        <a:pt x="811" y="527"/>
                        <a:pt x="811" y="528"/>
                        <a:pt x="810" y="529"/>
                      </a:cubicBezTo>
                      <a:lnTo>
                        <a:pt x="803" y="535"/>
                      </a:lnTo>
                      <a:cubicBezTo>
                        <a:pt x="802" y="536"/>
                        <a:pt x="800" y="537"/>
                        <a:pt x="798" y="537"/>
                      </a:cubicBezTo>
                      <a:lnTo>
                        <a:pt x="789" y="537"/>
                      </a:lnTo>
                      <a:lnTo>
                        <a:pt x="776" y="537"/>
                      </a:lnTo>
                      <a:cubicBezTo>
                        <a:pt x="775" y="537"/>
                        <a:pt x="773" y="536"/>
                        <a:pt x="772" y="536"/>
                      </a:cubicBezTo>
                      <a:lnTo>
                        <a:pt x="762" y="530"/>
                      </a:lnTo>
                      <a:lnTo>
                        <a:pt x="767" y="531"/>
                      </a:lnTo>
                      <a:lnTo>
                        <a:pt x="751" y="531"/>
                      </a:lnTo>
                      <a:lnTo>
                        <a:pt x="757" y="529"/>
                      </a:lnTo>
                      <a:lnTo>
                        <a:pt x="747" y="538"/>
                      </a:lnTo>
                      <a:lnTo>
                        <a:pt x="749" y="536"/>
                      </a:lnTo>
                      <a:lnTo>
                        <a:pt x="746" y="541"/>
                      </a:lnTo>
                      <a:lnTo>
                        <a:pt x="743" y="531"/>
                      </a:lnTo>
                      <a:lnTo>
                        <a:pt x="771" y="549"/>
                      </a:lnTo>
                      <a:cubicBezTo>
                        <a:pt x="773" y="550"/>
                        <a:pt x="775" y="553"/>
                        <a:pt x="775" y="555"/>
                      </a:cubicBezTo>
                      <a:lnTo>
                        <a:pt x="775" y="558"/>
                      </a:lnTo>
                      <a:lnTo>
                        <a:pt x="772" y="552"/>
                      </a:lnTo>
                      <a:lnTo>
                        <a:pt x="803" y="576"/>
                      </a:lnTo>
                      <a:cubicBezTo>
                        <a:pt x="804" y="577"/>
                        <a:pt x="805" y="578"/>
                        <a:pt x="806" y="580"/>
                      </a:cubicBezTo>
                      <a:lnTo>
                        <a:pt x="812" y="607"/>
                      </a:lnTo>
                      <a:cubicBezTo>
                        <a:pt x="812" y="609"/>
                        <a:pt x="812" y="611"/>
                        <a:pt x="811" y="612"/>
                      </a:cubicBezTo>
                      <a:lnTo>
                        <a:pt x="802" y="630"/>
                      </a:lnTo>
                      <a:cubicBezTo>
                        <a:pt x="801" y="632"/>
                        <a:pt x="800" y="633"/>
                        <a:pt x="798" y="634"/>
                      </a:cubicBezTo>
                      <a:lnTo>
                        <a:pt x="792" y="637"/>
                      </a:lnTo>
                      <a:lnTo>
                        <a:pt x="796" y="632"/>
                      </a:lnTo>
                      <a:lnTo>
                        <a:pt x="793" y="641"/>
                      </a:lnTo>
                      <a:lnTo>
                        <a:pt x="793" y="637"/>
                      </a:lnTo>
                      <a:lnTo>
                        <a:pt x="797" y="661"/>
                      </a:lnTo>
                      <a:cubicBezTo>
                        <a:pt x="797" y="662"/>
                        <a:pt x="796" y="664"/>
                        <a:pt x="796" y="666"/>
                      </a:cubicBezTo>
                      <a:lnTo>
                        <a:pt x="786" y="683"/>
                      </a:lnTo>
                      <a:cubicBezTo>
                        <a:pt x="786" y="684"/>
                        <a:pt x="785" y="685"/>
                        <a:pt x="785" y="685"/>
                      </a:cubicBezTo>
                      <a:lnTo>
                        <a:pt x="757" y="712"/>
                      </a:lnTo>
                      <a:lnTo>
                        <a:pt x="759" y="709"/>
                      </a:lnTo>
                      <a:lnTo>
                        <a:pt x="749" y="738"/>
                      </a:lnTo>
                      <a:lnTo>
                        <a:pt x="750" y="734"/>
                      </a:lnTo>
                      <a:lnTo>
                        <a:pt x="756" y="757"/>
                      </a:lnTo>
                      <a:lnTo>
                        <a:pt x="759" y="779"/>
                      </a:lnTo>
                      <a:cubicBezTo>
                        <a:pt x="760" y="782"/>
                        <a:pt x="758" y="785"/>
                        <a:pt x="755" y="787"/>
                      </a:cubicBezTo>
                      <a:lnTo>
                        <a:pt x="746" y="793"/>
                      </a:lnTo>
                      <a:cubicBezTo>
                        <a:pt x="745" y="793"/>
                        <a:pt x="745" y="794"/>
                        <a:pt x="744" y="794"/>
                      </a:cubicBezTo>
                      <a:lnTo>
                        <a:pt x="731" y="797"/>
                      </a:lnTo>
                      <a:lnTo>
                        <a:pt x="733" y="796"/>
                      </a:lnTo>
                      <a:lnTo>
                        <a:pt x="699" y="814"/>
                      </a:lnTo>
                      <a:lnTo>
                        <a:pt x="700" y="813"/>
                      </a:lnTo>
                      <a:lnTo>
                        <a:pt x="691" y="821"/>
                      </a:lnTo>
                      <a:cubicBezTo>
                        <a:pt x="691" y="822"/>
                        <a:pt x="690" y="822"/>
                        <a:pt x="690" y="822"/>
                      </a:cubicBezTo>
                      <a:lnTo>
                        <a:pt x="681" y="828"/>
                      </a:lnTo>
                      <a:cubicBezTo>
                        <a:pt x="679" y="829"/>
                        <a:pt x="678" y="829"/>
                        <a:pt x="677" y="829"/>
                      </a:cubicBezTo>
                      <a:lnTo>
                        <a:pt x="646" y="832"/>
                      </a:lnTo>
                      <a:lnTo>
                        <a:pt x="636" y="832"/>
                      </a:lnTo>
                      <a:cubicBezTo>
                        <a:pt x="635" y="832"/>
                        <a:pt x="635" y="832"/>
                        <a:pt x="634" y="832"/>
                      </a:cubicBezTo>
                      <a:lnTo>
                        <a:pt x="616" y="829"/>
                      </a:lnTo>
                      <a:lnTo>
                        <a:pt x="618" y="829"/>
                      </a:lnTo>
                      <a:lnTo>
                        <a:pt x="600" y="832"/>
                      </a:lnTo>
                      <a:cubicBezTo>
                        <a:pt x="599" y="833"/>
                        <a:pt x="598" y="833"/>
                        <a:pt x="597" y="832"/>
                      </a:cubicBezTo>
                      <a:lnTo>
                        <a:pt x="578" y="829"/>
                      </a:lnTo>
                      <a:cubicBezTo>
                        <a:pt x="577" y="829"/>
                        <a:pt x="575" y="828"/>
                        <a:pt x="574" y="827"/>
                      </a:cubicBezTo>
                      <a:lnTo>
                        <a:pt x="568" y="821"/>
                      </a:lnTo>
                      <a:lnTo>
                        <a:pt x="573" y="824"/>
                      </a:lnTo>
                      <a:lnTo>
                        <a:pt x="564" y="824"/>
                      </a:lnTo>
                      <a:cubicBezTo>
                        <a:pt x="561" y="824"/>
                        <a:pt x="558" y="822"/>
                        <a:pt x="557" y="819"/>
                      </a:cubicBezTo>
                      <a:cubicBezTo>
                        <a:pt x="555" y="816"/>
                        <a:pt x="556" y="813"/>
                        <a:pt x="558" y="811"/>
                      </a:cubicBezTo>
                      <a:lnTo>
                        <a:pt x="567" y="799"/>
                      </a:lnTo>
                      <a:lnTo>
                        <a:pt x="565" y="805"/>
                      </a:lnTo>
                      <a:lnTo>
                        <a:pt x="562" y="791"/>
                      </a:lnTo>
                      <a:cubicBezTo>
                        <a:pt x="562" y="790"/>
                        <a:pt x="562" y="790"/>
                        <a:pt x="562" y="789"/>
                      </a:cubicBezTo>
                      <a:lnTo>
                        <a:pt x="562" y="786"/>
                      </a:lnTo>
                      <a:lnTo>
                        <a:pt x="565" y="792"/>
                      </a:lnTo>
                      <a:lnTo>
                        <a:pt x="558" y="786"/>
                      </a:lnTo>
                      <a:cubicBezTo>
                        <a:pt x="557" y="784"/>
                        <a:pt x="556" y="782"/>
                        <a:pt x="556" y="780"/>
                      </a:cubicBezTo>
                      <a:lnTo>
                        <a:pt x="556" y="768"/>
                      </a:lnTo>
                      <a:lnTo>
                        <a:pt x="560" y="775"/>
                      </a:lnTo>
                      <a:lnTo>
                        <a:pt x="550" y="769"/>
                      </a:lnTo>
                      <a:cubicBezTo>
                        <a:pt x="548" y="768"/>
                        <a:pt x="547" y="766"/>
                        <a:pt x="547" y="763"/>
                      </a:cubicBezTo>
                      <a:lnTo>
                        <a:pt x="543" y="737"/>
                      </a:lnTo>
                      <a:lnTo>
                        <a:pt x="548" y="743"/>
                      </a:lnTo>
                      <a:lnTo>
                        <a:pt x="542" y="740"/>
                      </a:lnTo>
                      <a:cubicBezTo>
                        <a:pt x="541" y="740"/>
                        <a:pt x="540" y="739"/>
                        <a:pt x="540" y="739"/>
                      </a:cubicBezTo>
                      <a:lnTo>
                        <a:pt x="530" y="730"/>
                      </a:lnTo>
                      <a:lnTo>
                        <a:pt x="536" y="732"/>
                      </a:lnTo>
                      <a:lnTo>
                        <a:pt x="499" y="735"/>
                      </a:lnTo>
                      <a:cubicBezTo>
                        <a:pt x="498" y="735"/>
                        <a:pt x="497" y="735"/>
                        <a:pt x="496" y="735"/>
                      </a:cubicBezTo>
                      <a:lnTo>
                        <a:pt x="487" y="732"/>
                      </a:lnTo>
                      <a:lnTo>
                        <a:pt x="489" y="732"/>
                      </a:lnTo>
                      <a:lnTo>
                        <a:pt x="458" y="732"/>
                      </a:lnTo>
                      <a:cubicBezTo>
                        <a:pt x="456" y="732"/>
                        <a:pt x="454" y="731"/>
                        <a:pt x="452" y="730"/>
                      </a:cubicBezTo>
                      <a:lnTo>
                        <a:pt x="446" y="724"/>
                      </a:lnTo>
                      <a:lnTo>
                        <a:pt x="459" y="721"/>
                      </a:lnTo>
                      <a:lnTo>
                        <a:pt x="456" y="730"/>
                      </a:lnTo>
                      <a:cubicBezTo>
                        <a:pt x="455" y="732"/>
                        <a:pt x="454" y="733"/>
                        <a:pt x="452" y="734"/>
                      </a:cubicBezTo>
                      <a:lnTo>
                        <a:pt x="433" y="743"/>
                      </a:lnTo>
                      <a:cubicBezTo>
                        <a:pt x="432" y="744"/>
                        <a:pt x="431" y="744"/>
                        <a:pt x="430" y="744"/>
                      </a:cubicBezTo>
                      <a:lnTo>
                        <a:pt x="411" y="744"/>
                      </a:lnTo>
                      <a:cubicBezTo>
                        <a:pt x="407" y="744"/>
                        <a:pt x="403" y="740"/>
                        <a:pt x="403" y="736"/>
                      </a:cubicBezTo>
                      <a:lnTo>
                        <a:pt x="403" y="727"/>
                      </a:lnTo>
                      <a:cubicBezTo>
                        <a:pt x="403" y="726"/>
                        <a:pt x="403" y="726"/>
                        <a:pt x="403" y="725"/>
                      </a:cubicBezTo>
                      <a:lnTo>
                        <a:pt x="413" y="687"/>
                      </a:lnTo>
                      <a:lnTo>
                        <a:pt x="413" y="691"/>
                      </a:lnTo>
                      <a:lnTo>
                        <a:pt x="403" y="655"/>
                      </a:lnTo>
                      <a:lnTo>
                        <a:pt x="411" y="661"/>
                      </a:lnTo>
                      <a:lnTo>
                        <a:pt x="395" y="661"/>
                      </a:lnTo>
                      <a:cubicBezTo>
                        <a:pt x="394" y="661"/>
                        <a:pt x="393" y="661"/>
                        <a:pt x="392" y="660"/>
                      </a:cubicBezTo>
                      <a:lnTo>
                        <a:pt x="380" y="654"/>
                      </a:lnTo>
                      <a:lnTo>
                        <a:pt x="387" y="654"/>
                      </a:lnTo>
                      <a:lnTo>
                        <a:pt x="378" y="660"/>
                      </a:lnTo>
                      <a:cubicBezTo>
                        <a:pt x="377" y="661"/>
                        <a:pt x="375" y="661"/>
                        <a:pt x="374" y="661"/>
                      </a:cubicBezTo>
                      <a:lnTo>
                        <a:pt x="358" y="661"/>
                      </a:lnTo>
                      <a:lnTo>
                        <a:pt x="361" y="660"/>
                      </a:lnTo>
                      <a:lnTo>
                        <a:pt x="343" y="669"/>
                      </a:lnTo>
                      <a:lnTo>
                        <a:pt x="324" y="678"/>
                      </a:lnTo>
                      <a:lnTo>
                        <a:pt x="328" y="674"/>
                      </a:lnTo>
                      <a:lnTo>
                        <a:pt x="309" y="713"/>
                      </a:lnTo>
                      <a:cubicBezTo>
                        <a:pt x="308" y="714"/>
                        <a:pt x="307" y="716"/>
                        <a:pt x="305" y="716"/>
                      </a:cubicBezTo>
                      <a:lnTo>
                        <a:pt x="293" y="722"/>
                      </a:lnTo>
                      <a:cubicBezTo>
                        <a:pt x="292" y="723"/>
                        <a:pt x="291" y="723"/>
                        <a:pt x="289" y="723"/>
                      </a:cubicBezTo>
                      <a:lnTo>
                        <a:pt x="280" y="723"/>
                      </a:lnTo>
                      <a:lnTo>
                        <a:pt x="271" y="723"/>
                      </a:lnTo>
                      <a:cubicBezTo>
                        <a:pt x="270" y="723"/>
                        <a:pt x="270" y="723"/>
                        <a:pt x="269" y="723"/>
                      </a:cubicBezTo>
                      <a:lnTo>
                        <a:pt x="235" y="717"/>
                      </a:lnTo>
                      <a:cubicBezTo>
                        <a:pt x="232" y="716"/>
                        <a:pt x="229" y="714"/>
                        <a:pt x="228" y="711"/>
                      </a:cubicBezTo>
                      <a:lnTo>
                        <a:pt x="225" y="693"/>
                      </a:lnTo>
                      <a:lnTo>
                        <a:pt x="230" y="699"/>
                      </a:lnTo>
                      <a:lnTo>
                        <a:pt x="223" y="696"/>
                      </a:lnTo>
                      <a:cubicBezTo>
                        <a:pt x="221" y="694"/>
                        <a:pt x="219" y="692"/>
                        <a:pt x="219" y="688"/>
                      </a:cubicBezTo>
                      <a:lnTo>
                        <a:pt x="219" y="674"/>
                      </a:lnTo>
                      <a:lnTo>
                        <a:pt x="224" y="681"/>
                      </a:lnTo>
                      <a:lnTo>
                        <a:pt x="215" y="678"/>
                      </a:lnTo>
                      <a:cubicBezTo>
                        <a:pt x="212" y="677"/>
                        <a:pt x="210" y="674"/>
                        <a:pt x="210" y="671"/>
                      </a:cubicBezTo>
                      <a:lnTo>
                        <a:pt x="210" y="656"/>
                      </a:lnTo>
                      <a:lnTo>
                        <a:pt x="210" y="658"/>
                      </a:lnTo>
                      <a:lnTo>
                        <a:pt x="207" y="646"/>
                      </a:lnTo>
                      <a:lnTo>
                        <a:pt x="188" y="584"/>
                      </a:lnTo>
                      <a:lnTo>
                        <a:pt x="189" y="587"/>
                      </a:lnTo>
                      <a:lnTo>
                        <a:pt x="183" y="578"/>
                      </a:lnTo>
                      <a:lnTo>
                        <a:pt x="192" y="581"/>
                      </a:lnTo>
                      <a:lnTo>
                        <a:pt x="171" y="589"/>
                      </a:lnTo>
                      <a:cubicBezTo>
                        <a:pt x="170" y="590"/>
                        <a:pt x="169" y="590"/>
                        <a:pt x="168" y="590"/>
                      </a:cubicBezTo>
                      <a:lnTo>
                        <a:pt x="152" y="590"/>
                      </a:lnTo>
                      <a:cubicBezTo>
                        <a:pt x="151" y="590"/>
                        <a:pt x="151" y="590"/>
                        <a:pt x="150" y="590"/>
                      </a:cubicBezTo>
                      <a:lnTo>
                        <a:pt x="122" y="584"/>
                      </a:lnTo>
                      <a:cubicBezTo>
                        <a:pt x="121" y="584"/>
                        <a:pt x="120" y="583"/>
                        <a:pt x="119" y="582"/>
                      </a:cubicBezTo>
                      <a:lnTo>
                        <a:pt x="97" y="565"/>
                      </a:lnTo>
                      <a:lnTo>
                        <a:pt x="104" y="566"/>
                      </a:lnTo>
                      <a:lnTo>
                        <a:pt x="79" y="572"/>
                      </a:lnTo>
                      <a:cubicBezTo>
                        <a:pt x="76" y="573"/>
                        <a:pt x="74" y="572"/>
                        <a:pt x="72" y="570"/>
                      </a:cubicBezTo>
                      <a:lnTo>
                        <a:pt x="62" y="561"/>
                      </a:lnTo>
                      <a:cubicBezTo>
                        <a:pt x="61" y="560"/>
                        <a:pt x="61" y="559"/>
                        <a:pt x="60" y="558"/>
                      </a:cubicBezTo>
                      <a:lnTo>
                        <a:pt x="57" y="549"/>
                      </a:lnTo>
                      <a:cubicBezTo>
                        <a:pt x="57" y="548"/>
                        <a:pt x="57" y="547"/>
                        <a:pt x="57" y="547"/>
                      </a:cubicBezTo>
                      <a:lnTo>
                        <a:pt x="57" y="538"/>
                      </a:lnTo>
                      <a:lnTo>
                        <a:pt x="67" y="545"/>
                      </a:lnTo>
                      <a:lnTo>
                        <a:pt x="58" y="548"/>
                      </a:lnTo>
                      <a:cubicBezTo>
                        <a:pt x="56" y="549"/>
                        <a:pt x="53" y="549"/>
                        <a:pt x="51" y="548"/>
                      </a:cubicBezTo>
                      <a:lnTo>
                        <a:pt x="36" y="539"/>
                      </a:lnTo>
                      <a:lnTo>
                        <a:pt x="4" y="518"/>
                      </a:lnTo>
                      <a:cubicBezTo>
                        <a:pt x="2" y="516"/>
                        <a:pt x="0" y="514"/>
                        <a:pt x="0" y="511"/>
                      </a:cubicBezTo>
                      <a:lnTo>
                        <a:pt x="0" y="502"/>
                      </a:lnTo>
                      <a:close/>
                      <a:moveTo>
                        <a:pt x="16" y="511"/>
                      </a:moveTo>
                      <a:lnTo>
                        <a:pt x="13" y="504"/>
                      </a:lnTo>
                      <a:lnTo>
                        <a:pt x="44" y="525"/>
                      </a:lnTo>
                      <a:lnTo>
                        <a:pt x="59" y="534"/>
                      </a:lnTo>
                      <a:lnTo>
                        <a:pt x="53" y="533"/>
                      </a:lnTo>
                      <a:lnTo>
                        <a:pt x="62" y="530"/>
                      </a:lnTo>
                      <a:cubicBezTo>
                        <a:pt x="65" y="529"/>
                        <a:pt x="67" y="530"/>
                        <a:pt x="69" y="531"/>
                      </a:cubicBezTo>
                      <a:cubicBezTo>
                        <a:pt x="71" y="533"/>
                        <a:pt x="73" y="535"/>
                        <a:pt x="73" y="538"/>
                      </a:cubicBezTo>
                      <a:lnTo>
                        <a:pt x="73" y="547"/>
                      </a:lnTo>
                      <a:lnTo>
                        <a:pt x="72" y="544"/>
                      </a:lnTo>
                      <a:lnTo>
                        <a:pt x="75" y="553"/>
                      </a:lnTo>
                      <a:lnTo>
                        <a:pt x="73" y="550"/>
                      </a:lnTo>
                      <a:lnTo>
                        <a:pt x="83" y="558"/>
                      </a:lnTo>
                      <a:lnTo>
                        <a:pt x="75" y="556"/>
                      </a:lnTo>
                      <a:lnTo>
                        <a:pt x="100" y="551"/>
                      </a:lnTo>
                      <a:cubicBezTo>
                        <a:pt x="103" y="550"/>
                        <a:pt x="105" y="551"/>
                        <a:pt x="107" y="552"/>
                      </a:cubicBezTo>
                      <a:lnTo>
                        <a:pt x="129" y="570"/>
                      </a:lnTo>
                      <a:lnTo>
                        <a:pt x="126" y="568"/>
                      </a:lnTo>
                      <a:lnTo>
                        <a:pt x="154" y="574"/>
                      </a:lnTo>
                      <a:lnTo>
                        <a:pt x="152" y="574"/>
                      </a:lnTo>
                      <a:lnTo>
                        <a:pt x="168" y="574"/>
                      </a:lnTo>
                      <a:lnTo>
                        <a:pt x="165" y="575"/>
                      </a:lnTo>
                      <a:lnTo>
                        <a:pt x="186" y="566"/>
                      </a:lnTo>
                      <a:cubicBezTo>
                        <a:pt x="190" y="564"/>
                        <a:pt x="194" y="566"/>
                        <a:pt x="196" y="569"/>
                      </a:cubicBezTo>
                      <a:lnTo>
                        <a:pt x="202" y="577"/>
                      </a:lnTo>
                      <a:cubicBezTo>
                        <a:pt x="203" y="578"/>
                        <a:pt x="203" y="579"/>
                        <a:pt x="203" y="580"/>
                      </a:cubicBezTo>
                      <a:lnTo>
                        <a:pt x="222" y="642"/>
                      </a:lnTo>
                      <a:lnTo>
                        <a:pt x="225" y="654"/>
                      </a:lnTo>
                      <a:cubicBezTo>
                        <a:pt x="225" y="655"/>
                        <a:pt x="226" y="655"/>
                        <a:pt x="226" y="656"/>
                      </a:cubicBezTo>
                      <a:lnTo>
                        <a:pt x="226" y="671"/>
                      </a:lnTo>
                      <a:lnTo>
                        <a:pt x="220" y="663"/>
                      </a:lnTo>
                      <a:lnTo>
                        <a:pt x="229" y="666"/>
                      </a:lnTo>
                      <a:cubicBezTo>
                        <a:pt x="233" y="667"/>
                        <a:pt x="235" y="670"/>
                        <a:pt x="235" y="674"/>
                      </a:cubicBezTo>
                      <a:lnTo>
                        <a:pt x="235" y="688"/>
                      </a:lnTo>
                      <a:lnTo>
                        <a:pt x="230" y="681"/>
                      </a:lnTo>
                      <a:lnTo>
                        <a:pt x="237" y="684"/>
                      </a:lnTo>
                      <a:cubicBezTo>
                        <a:pt x="239" y="685"/>
                        <a:pt x="241" y="687"/>
                        <a:pt x="241" y="690"/>
                      </a:cubicBezTo>
                      <a:lnTo>
                        <a:pt x="244" y="708"/>
                      </a:lnTo>
                      <a:lnTo>
                        <a:pt x="238" y="701"/>
                      </a:lnTo>
                      <a:lnTo>
                        <a:pt x="272" y="707"/>
                      </a:lnTo>
                      <a:lnTo>
                        <a:pt x="271" y="707"/>
                      </a:lnTo>
                      <a:lnTo>
                        <a:pt x="280" y="707"/>
                      </a:lnTo>
                      <a:lnTo>
                        <a:pt x="289" y="707"/>
                      </a:lnTo>
                      <a:lnTo>
                        <a:pt x="286" y="708"/>
                      </a:lnTo>
                      <a:lnTo>
                        <a:pt x="298" y="702"/>
                      </a:lnTo>
                      <a:lnTo>
                        <a:pt x="295" y="706"/>
                      </a:lnTo>
                      <a:lnTo>
                        <a:pt x="313" y="667"/>
                      </a:lnTo>
                      <a:cubicBezTo>
                        <a:pt x="314" y="666"/>
                        <a:pt x="315" y="664"/>
                        <a:pt x="317" y="663"/>
                      </a:cubicBezTo>
                      <a:lnTo>
                        <a:pt x="336" y="655"/>
                      </a:lnTo>
                      <a:lnTo>
                        <a:pt x="355" y="646"/>
                      </a:lnTo>
                      <a:cubicBezTo>
                        <a:pt x="356" y="645"/>
                        <a:pt x="357" y="645"/>
                        <a:pt x="358" y="645"/>
                      </a:cubicBezTo>
                      <a:lnTo>
                        <a:pt x="374" y="645"/>
                      </a:lnTo>
                      <a:lnTo>
                        <a:pt x="369" y="646"/>
                      </a:lnTo>
                      <a:lnTo>
                        <a:pt x="379" y="640"/>
                      </a:lnTo>
                      <a:cubicBezTo>
                        <a:pt x="381" y="639"/>
                        <a:pt x="384" y="639"/>
                        <a:pt x="386" y="640"/>
                      </a:cubicBezTo>
                      <a:lnTo>
                        <a:pt x="399" y="646"/>
                      </a:lnTo>
                      <a:lnTo>
                        <a:pt x="395" y="645"/>
                      </a:lnTo>
                      <a:lnTo>
                        <a:pt x="411" y="645"/>
                      </a:lnTo>
                      <a:cubicBezTo>
                        <a:pt x="415" y="645"/>
                        <a:pt x="418" y="647"/>
                        <a:pt x="419" y="651"/>
                      </a:cubicBezTo>
                      <a:lnTo>
                        <a:pt x="428" y="686"/>
                      </a:lnTo>
                      <a:cubicBezTo>
                        <a:pt x="428" y="688"/>
                        <a:pt x="428" y="689"/>
                        <a:pt x="428" y="690"/>
                      </a:cubicBezTo>
                      <a:lnTo>
                        <a:pt x="419" y="729"/>
                      </a:lnTo>
                      <a:lnTo>
                        <a:pt x="419" y="727"/>
                      </a:lnTo>
                      <a:lnTo>
                        <a:pt x="419" y="736"/>
                      </a:lnTo>
                      <a:lnTo>
                        <a:pt x="411" y="728"/>
                      </a:lnTo>
                      <a:lnTo>
                        <a:pt x="430" y="728"/>
                      </a:lnTo>
                      <a:lnTo>
                        <a:pt x="426" y="729"/>
                      </a:lnTo>
                      <a:lnTo>
                        <a:pt x="445" y="720"/>
                      </a:lnTo>
                      <a:lnTo>
                        <a:pt x="441" y="724"/>
                      </a:lnTo>
                      <a:lnTo>
                        <a:pt x="444" y="715"/>
                      </a:lnTo>
                      <a:cubicBezTo>
                        <a:pt x="445" y="713"/>
                        <a:pt x="447" y="711"/>
                        <a:pt x="450" y="710"/>
                      </a:cubicBezTo>
                      <a:cubicBezTo>
                        <a:pt x="452" y="710"/>
                        <a:pt x="455" y="710"/>
                        <a:pt x="457" y="712"/>
                      </a:cubicBezTo>
                      <a:lnTo>
                        <a:pt x="463" y="718"/>
                      </a:lnTo>
                      <a:lnTo>
                        <a:pt x="458" y="716"/>
                      </a:lnTo>
                      <a:lnTo>
                        <a:pt x="489" y="716"/>
                      </a:lnTo>
                      <a:cubicBezTo>
                        <a:pt x="490" y="716"/>
                        <a:pt x="491" y="716"/>
                        <a:pt x="491" y="716"/>
                      </a:cubicBezTo>
                      <a:lnTo>
                        <a:pt x="501" y="719"/>
                      </a:lnTo>
                      <a:lnTo>
                        <a:pt x="498" y="719"/>
                      </a:lnTo>
                      <a:lnTo>
                        <a:pt x="535" y="716"/>
                      </a:lnTo>
                      <a:cubicBezTo>
                        <a:pt x="537" y="716"/>
                        <a:pt x="540" y="717"/>
                        <a:pt x="541" y="718"/>
                      </a:cubicBezTo>
                      <a:lnTo>
                        <a:pt x="551" y="727"/>
                      </a:lnTo>
                      <a:lnTo>
                        <a:pt x="549" y="726"/>
                      </a:lnTo>
                      <a:lnTo>
                        <a:pt x="555" y="729"/>
                      </a:lnTo>
                      <a:cubicBezTo>
                        <a:pt x="557" y="730"/>
                        <a:pt x="559" y="732"/>
                        <a:pt x="559" y="735"/>
                      </a:cubicBezTo>
                      <a:lnTo>
                        <a:pt x="563" y="761"/>
                      </a:lnTo>
                      <a:lnTo>
                        <a:pt x="559" y="756"/>
                      </a:lnTo>
                      <a:lnTo>
                        <a:pt x="568" y="762"/>
                      </a:lnTo>
                      <a:cubicBezTo>
                        <a:pt x="571" y="763"/>
                        <a:pt x="572" y="766"/>
                        <a:pt x="572" y="768"/>
                      </a:cubicBezTo>
                      <a:lnTo>
                        <a:pt x="572" y="780"/>
                      </a:lnTo>
                      <a:lnTo>
                        <a:pt x="569" y="774"/>
                      </a:lnTo>
                      <a:lnTo>
                        <a:pt x="576" y="780"/>
                      </a:lnTo>
                      <a:cubicBezTo>
                        <a:pt x="577" y="782"/>
                        <a:pt x="578" y="784"/>
                        <a:pt x="578" y="786"/>
                      </a:cubicBezTo>
                      <a:lnTo>
                        <a:pt x="578" y="789"/>
                      </a:lnTo>
                      <a:lnTo>
                        <a:pt x="578" y="787"/>
                      </a:lnTo>
                      <a:lnTo>
                        <a:pt x="581" y="802"/>
                      </a:lnTo>
                      <a:cubicBezTo>
                        <a:pt x="582" y="804"/>
                        <a:pt x="581" y="807"/>
                        <a:pt x="580" y="809"/>
                      </a:cubicBezTo>
                      <a:lnTo>
                        <a:pt x="570" y="821"/>
                      </a:lnTo>
                      <a:lnTo>
                        <a:pt x="564" y="808"/>
                      </a:lnTo>
                      <a:lnTo>
                        <a:pt x="573" y="808"/>
                      </a:lnTo>
                      <a:cubicBezTo>
                        <a:pt x="575" y="808"/>
                        <a:pt x="577" y="808"/>
                        <a:pt x="579" y="810"/>
                      </a:cubicBezTo>
                      <a:lnTo>
                        <a:pt x="585" y="816"/>
                      </a:lnTo>
                      <a:lnTo>
                        <a:pt x="581" y="814"/>
                      </a:lnTo>
                      <a:lnTo>
                        <a:pt x="600" y="817"/>
                      </a:lnTo>
                      <a:lnTo>
                        <a:pt x="597" y="817"/>
                      </a:lnTo>
                      <a:lnTo>
                        <a:pt x="616" y="814"/>
                      </a:lnTo>
                      <a:cubicBezTo>
                        <a:pt x="617" y="813"/>
                        <a:pt x="617" y="813"/>
                        <a:pt x="618" y="814"/>
                      </a:cubicBezTo>
                      <a:lnTo>
                        <a:pt x="637" y="817"/>
                      </a:lnTo>
                      <a:lnTo>
                        <a:pt x="636" y="816"/>
                      </a:lnTo>
                      <a:lnTo>
                        <a:pt x="644" y="816"/>
                      </a:lnTo>
                      <a:lnTo>
                        <a:pt x="676" y="814"/>
                      </a:lnTo>
                      <a:lnTo>
                        <a:pt x="672" y="815"/>
                      </a:lnTo>
                      <a:lnTo>
                        <a:pt x="681" y="809"/>
                      </a:lnTo>
                      <a:lnTo>
                        <a:pt x="680" y="810"/>
                      </a:lnTo>
                      <a:lnTo>
                        <a:pt x="689" y="801"/>
                      </a:lnTo>
                      <a:cubicBezTo>
                        <a:pt x="690" y="800"/>
                        <a:pt x="691" y="800"/>
                        <a:pt x="691" y="800"/>
                      </a:cubicBezTo>
                      <a:lnTo>
                        <a:pt x="726" y="782"/>
                      </a:lnTo>
                      <a:cubicBezTo>
                        <a:pt x="726" y="782"/>
                        <a:pt x="727" y="781"/>
                        <a:pt x="727" y="781"/>
                      </a:cubicBezTo>
                      <a:lnTo>
                        <a:pt x="740" y="778"/>
                      </a:lnTo>
                      <a:lnTo>
                        <a:pt x="738" y="779"/>
                      </a:lnTo>
                      <a:lnTo>
                        <a:pt x="747" y="773"/>
                      </a:lnTo>
                      <a:lnTo>
                        <a:pt x="743" y="781"/>
                      </a:lnTo>
                      <a:lnTo>
                        <a:pt x="740" y="761"/>
                      </a:lnTo>
                      <a:lnTo>
                        <a:pt x="734" y="738"/>
                      </a:lnTo>
                      <a:cubicBezTo>
                        <a:pt x="734" y="736"/>
                        <a:pt x="734" y="735"/>
                        <a:pt x="734" y="733"/>
                      </a:cubicBezTo>
                      <a:lnTo>
                        <a:pt x="744" y="704"/>
                      </a:lnTo>
                      <a:cubicBezTo>
                        <a:pt x="744" y="702"/>
                        <a:pt x="745" y="701"/>
                        <a:pt x="746" y="700"/>
                      </a:cubicBezTo>
                      <a:lnTo>
                        <a:pt x="774" y="674"/>
                      </a:lnTo>
                      <a:lnTo>
                        <a:pt x="772" y="676"/>
                      </a:lnTo>
                      <a:lnTo>
                        <a:pt x="782" y="658"/>
                      </a:lnTo>
                      <a:lnTo>
                        <a:pt x="781" y="663"/>
                      </a:lnTo>
                      <a:lnTo>
                        <a:pt x="778" y="639"/>
                      </a:lnTo>
                      <a:cubicBezTo>
                        <a:pt x="777" y="638"/>
                        <a:pt x="778" y="637"/>
                        <a:pt x="778" y="636"/>
                      </a:cubicBezTo>
                      <a:lnTo>
                        <a:pt x="781" y="627"/>
                      </a:lnTo>
                      <a:cubicBezTo>
                        <a:pt x="782" y="625"/>
                        <a:pt x="783" y="623"/>
                        <a:pt x="785" y="622"/>
                      </a:cubicBezTo>
                      <a:lnTo>
                        <a:pt x="791" y="619"/>
                      </a:lnTo>
                      <a:lnTo>
                        <a:pt x="788" y="623"/>
                      </a:lnTo>
                      <a:lnTo>
                        <a:pt x="797" y="605"/>
                      </a:lnTo>
                      <a:lnTo>
                        <a:pt x="796" y="610"/>
                      </a:lnTo>
                      <a:lnTo>
                        <a:pt x="790" y="584"/>
                      </a:lnTo>
                      <a:lnTo>
                        <a:pt x="793" y="588"/>
                      </a:lnTo>
                      <a:lnTo>
                        <a:pt x="762" y="565"/>
                      </a:lnTo>
                      <a:cubicBezTo>
                        <a:pt x="760" y="563"/>
                        <a:pt x="759" y="561"/>
                        <a:pt x="759" y="558"/>
                      </a:cubicBezTo>
                      <a:lnTo>
                        <a:pt x="759" y="555"/>
                      </a:lnTo>
                      <a:lnTo>
                        <a:pt x="762" y="562"/>
                      </a:lnTo>
                      <a:lnTo>
                        <a:pt x="734" y="544"/>
                      </a:lnTo>
                      <a:cubicBezTo>
                        <a:pt x="731" y="542"/>
                        <a:pt x="730" y="538"/>
                        <a:pt x="732" y="534"/>
                      </a:cubicBezTo>
                      <a:lnTo>
                        <a:pt x="735" y="528"/>
                      </a:lnTo>
                      <a:cubicBezTo>
                        <a:pt x="735" y="527"/>
                        <a:pt x="736" y="527"/>
                        <a:pt x="736" y="526"/>
                      </a:cubicBezTo>
                      <a:lnTo>
                        <a:pt x="746" y="517"/>
                      </a:lnTo>
                      <a:cubicBezTo>
                        <a:pt x="747" y="516"/>
                        <a:pt x="749" y="515"/>
                        <a:pt x="751" y="515"/>
                      </a:cubicBezTo>
                      <a:lnTo>
                        <a:pt x="767" y="515"/>
                      </a:lnTo>
                      <a:cubicBezTo>
                        <a:pt x="768" y="515"/>
                        <a:pt x="770" y="515"/>
                        <a:pt x="771" y="516"/>
                      </a:cubicBezTo>
                      <a:lnTo>
                        <a:pt x="780" y="522"/>
                      </a:lnTo>
                      <a:lnTo>
                        <a:pt x="776" y="521"/>
                      </a:lnTo>
                      <a:lnTo>
                        <a:pt x="789" y="521"/>
                      </a:lnTo>
                      <a:lnTo>
                        <a:pt x="798" y="521"/>
                      </a:lnTo>
                      <a:lnTo>
                        <a:pt x="792" y="523"/>
                      </a:lnTo>
                      <a:lnTo>
                        <a:pt x="799" y="517"/>
                      </a:lnTo>
                      <a:lnTo>
                        <a:pt x="797" y="520"/>
                      </a:lnTo>
                      <a:lnTo>
                        <a:pt x="809" y="485"/>
                      </a:lnTo>
                      <a:cubicBezTo>
                        <a:pt x="810" y="483"/>
                        <a:pt x="811" y="482"/>
                        <a:pt x="812" y="481"/>
                      </a:cubicBezTo>
                      <a:lnTo>
                        <a:pt x="828" y="469"/>
                      </a:lnTo>
                      <a:lnTo>
                        <a:pt x="869" y="445"/>
                      </a:lnTo>
                      <a:lnTo>
                        <a:pt x="867" y="447"/>
                      </a:lnTo>
                      <a:lnTo>
                        <a:pt x="882" y="429"/>
                      </a:lnTo>
                      <a:lnTo>
                        <a:pt x="881" y="436"/>
                      </a:lnTo>
                      <a:lnTo>
                        <a:pt x="874" y="409"/>
                      </a:lnTo>
                      <a:lnTo>
                        <a:pt x="875" y="412"/>
                      </a:lnTo>
                      <a:lnTo>
                        <a:pt x="857" y="383"/>
                      </a:lnTo>
                      <a:lnTo>
                        <a:pt x="844" y="365"/>
                      </a:lnTo>
                      <a:lnTo>
                        <a:pt x="853" y="368"/>
                      </a:lnTo>
                      <a:lnTo>
                        <a:pt x="844" y="371"/>
                      </a:lnTo>
                      <a:cubicBezTo>
                        <a:pt x="843" y="371"/>
                        <a:pt x="842" y="371"/>
                        <a:pt x="842" y="371"/>
                      </a:cubicBezTo>
                      <a:lnTo>
                        <a:pt x="835" y="371"/>
                      </a:lnTo>
                      <a:lnTo>
                        <a:pt x="840" y="370"/>
                      </a:lnTo>
                      <a:lnTo>
                        <a:pt x="828" y="379"/>
                      </a:lnTo>
                      <a:lnTo>
                        <a:pt x="830" y="376"/>
                      </a:lnTo>
                      <a:lnTo>
                        <a:pt x="820" y="391"/>
                      </a:lnTo>
                      <a:cubicBezTo>
                        <a:pt x="820" y="392"/>
                        <a:pt x="819" y="393"/>
                        <a:pt x="819" y="393"/>
                      </a:cubicBezTo>
                      <a:lnTo>
                        <a:pt x="766" y="437"/>
                      </a:lnTo>
                      <a:lnTo>
                        <a:pt x="729" y="473"/>
                      </a:lnTo>
                      <a:lnTo>
                        <a:pt x="710" y="490"/>
                      </a:lnTo>
                      <a:cubicBezTo>
                        <a:pt x="709" y="491"/>
                        <a:pt x="708" y="492"/>
                        <a:pt x="707" y="492"/>
                      </a:cubicBezTo>
                      <a:lnTo>
                        <a:pt x="676" y="504"/>
                      </a:lnTo>
                      <a:cubicBezTo>
                        <a:pt x="675" y="504"/>
                        <a:pt x="674" y="504"/>
                        <a:pt x="673" y="504"/>
                      </a:cubicBezTo>
                      <a:lnTo>
                        <a:pt x="658" y="504"/>
                      </a:lnTo>
                      <a:lnTo>
                        <a:pt x="662" y="503"/>
                      </a:lnTo>
                      <a:lnTo>
                        <a:pt x="652" y="509"/>
                      </a:lnTo>
                      <a:cubicBezTo>
                        <a:pt x="651" y="510"/>
                        <a:pt x="650" y="510"/>
                        <a:pt x="648" y="510"/>
                      </a:cubicBezTo>
                      <a:lnTo>
                        <a:pt x="639" y="510"/>
                      </a:lnTo>
                      <a:cubicBezTo>
                        <a:pt x="635" y="510"/>
                        <a:pt x="631" y="507"/>
                        <a:pt x="631" y="503"/>
                      </a:cubicBezTo>
                      <a:lnTo>
                        <a:pt x="621" y="405"/>
                      </a:lnTo>
                      <a:cubicBezTo>
                        <a:pt x="621" y="404"/>
                        <a:pt x="622" y="402"/>
                        <a:pt x="622" y="401"/>
                      </a:cubicBezTo>
                      <a:lnTo>
                        <a:pt x="632" y="383"/>
                      </a:lnTo>
                      <a:lnTo>
                        <a:pt x="631" y="387"/>
                      </a:lnTo>
                      <a:lnTo>
                        <a:pt x="631" y="378"/>
                      </a:lnTo>
                      <a:cubicBezTo>
                        <a:pt x="631" y="375"/>
                        <a:pt x="632" y="373"/>
                        <a:pt x="634" y="372"/>
                      </a:cubicBezTo>
                      <a:lnTo>
                        <a:pt x="659" y="354"/>
                      </a:lnTo>
                      <a:lnTo>
                        <a:pt x="657" y="357"/>
                      </a:lnTo>
                      <a:lnTo>
                        <a:pt x="666" y="339"/>
                      </a:lnTo>
                      <a:lnTo>
                        <a:pt x="665" y="343"/>
                      </a:lnTo>
                      <a:lnTo>
                        <a:pt x="665" y="328"/>
                      </a:lnTo>
                      <a:lnTo>
                        <a:pt x="677" y="335"/>
                      </a:lnTo>
                      <a:lnTo>
                        <a:pt x="652" y="349"/>
                      </a:lnTo>
                      <a:cubicBezTo>
                        <a:pt x="651" y="350"/>
                        <a:pt x="650" y="351"/>
                        <a:pt x="648" y="351"/>
                      </a:cubicBezTo>
                      <a:lnTo>
                        <a:pt x="639" y="351"/>
                      </a:lnTo>
                      <a:lnTo>
                        <a:pt x="626" y="351"/>
                      </a:lnTo>
                      <a:cubicBezTo>
                        <a:pt x="625" y="351"/>
                        <a:pt x="623" y="350"/>
                        <a:pt x="622" y="349"/>
                      </a:cubicBezTo>
                      <a:lnTo>
                        <a:pt x="613" y="343"/>
                      </a:lnTo>
                      <a:cubicBezTo>
                        <a:pt x="610" y="342"/>
                        <a:pt x="609" y="339"/>
                        <a:pt x="609" y="337"/>
                      </a:cubicBezTo>
                      <a:lnTo>
                        <a:pt x="609" y="334"/>
                      </a:lnTo>
                      <a:cubicBezTo>
                        <a:pt x="609" y="331"/>
                        <a:pt x="610" y="329"/>
                        <a:pt x="611" y="328"/>
                      </a:cubicBezTo>
                      <a:lnTo>
                        <a:pt x="622" y="318"/>
                      </a:lnTo>
                      <a:lnTo>
                        <a:pt x="634" y="309"/>
                      </a:lnTo>
                      <a:cubicBezTo>
                        <a:pt x="636" y="308"/>
                        <a:pt x="637" y="308"/>
                        <a:pt x="639" y="308"/>
                      </a:cubicBezTo>
                      <a:lnTo>
                        <a:pt x="664" y="308"/>
                      </a:lnTo>
                      <a:lnTo>
                        <a:pt x="660" y="309"/>
                      </a:lnTo>
                      <a:lnTo>
                        <a:pt x="669" y="303"/>
                      </a:lnTo>
                      <a:lnTo>
                        <a:pt x="666" y="308"/>
                      </a:lnTo>
                      <a:lnTo>
                        <a:pt x="678" y="269"/>
                      </a:lnTo>
                      <a:cubicBezTo>
                        <a:pt x="678" y="268"/>
                        <a:pt x="679" y="267"/>
                        <a:pt x="680" y="266"/>
                      </a:cubicBezTo>
                      <a:lnTo>
                        <a:pt x="686" y="260"/>
                      </a:lnTo>
                      <a:cubicBezTo>
                        <a:pt x="687" y="259"/>
                        <a:pt x="689" y="258"/>
                        <a:pt x="690" y="258"/>
                      </a:cubicBezTo>
                      <a:lnTo>
                        <a:pt x="703" y="255"/>
                      </a:lnTo>
                      <a:cubicBezTo>
                        <a:pt x="704" y="255"/>
                        <a:pt x="705" y="255"/>
                        <a:pt x="707" y="255"/>
                      </a:cubicBezTo>
                      <a:lnTo>
                        <a:pt x="716" y="258"/>
                      </a:lnTo>
                      <a:cubicBezTo>
                        <a:pt x="717" y="258"/>
                        <a:pt x="718" y="259"/>
                        <a:pt x="719" y="260"/>
                      </a:cubicBezTo>
                      <a:lnTo>
                        <a:pt x="725" y="266"/>
                      </a:lnTo>
                      <a:lnTo>
                        <a:pt x="722" y="264"/>
                      </a:lnTo>
                      <a:lnTo>
                        <a:pt x="732" y="267"/>
                      </a:lnTo>
                      <a:cubicBezTo>
                        <a:pt x="733" y="267"/>
                        <a:pt x="733" y="268"/>
                        <a:pt x="734" y="268"/>
                      </a:cubicBezTo>
                      <a:lnTo>
                        <a:pt x="746" y="277"/>
                      </a:lnTo>
                      <a:lnTo>
                        <a:pt x="755" y="283"/>
                      </a:lnTo>
                      <a:lnTo>
                        <a:pt x="751" y="281"/>
                      </a:lnTo>
                      <a:lnTo>
                        <a:pt x="767" y="281"/>
                      </a:lnTo>
                      <a:lnTo>
                        <a:pt x="760" y="286"/>
                      </a:lnTo>
                      <a:lnTo>
                        <a:pt x="763" y="280"/>
                      </a:lnTo>
                      <a:lnTo>
                        <a:pt x="762" y="284"/>
                      </a:lnTo>
                      <a:lnTo>
                        <a:pt x="759" y="249"/>
                      </a:lnTo>
                      <a:cubicBezTo>
                        <a:pt x="759" y="248"/>
                        <a:pt x="759" y="247"/>
                        <a:pt x="759" y="247"/>
                      </a:cubicBezTo>
                      <a:lnTo>
                        <a:pt x="762" y="226"/>
                      </a:lnTo>
                      <a:cubicBezTo>
                        <a:pt x="762" y="225"/>
                        <a:pt x="763" y="223"/>
                        <a:pt x="764" y="222"/>
                      </a:cubicBezTo>
                      <a:lnTo>
                        <a:pt x="779" y="204"/>
                      </a:lnTo>
                      <a:lnTo>
                        <a:pt x="778" y="207"/>
                      </a:lnTo>
                      <a:lnTo>
                        <a:pt x="790" y="174"/>
                      </a:lnTo>
                      <a:lnTo>
                        <a:pt x="797" y="157"/>
                      </a:lnTo>
                      <a:lnTo>
                        <a:pt x="801" y="166"/>
                      </a:lnTo>
                      <a:lnTo>
                        <a:pt x="782" y="158"/>
                      </a:lnTo>
                      <a:cubicBezTo>
                        <a:pt x="779" y="156"/>
                        <a:pt x="777" y="153"/>
                        <a:pt x="777" y="150"/>
                      </a:cubicBezTo>
                      <a:lnTo>
                        <a:pt x="777" y="147"/>
                      </a:lnTo>
                      <a:lnTo>
                        <a:pt x="780" y="153"/>
                      </a:lnTo>
                      <a:lnTo>
                        <a:pt x="774" y="147"/>
                      </a:lnTo>
                      <a:lnTo>
                        <a:pt x="779" y="150"/>
                      </a:lnTo>
                      <a:lnTo>
                        <a:pt x="767" y="150"/>
                      </a:lnTo>
                      <a:lnTo>
                        <a:pt x="751" y="150"/>
                      </a:lnTo>
                      <a:cubicBezTo>
                        <a:pt x="747" y="150"/>
                        <a:pt x="743" y="146"/>
                        <a:pt x="743" y="142"/>
                      </a:cubicBezTo>
                      <a:lnTo>
                        <a:pt x="743" y="133"/>
                      </a:lnTo>
                      <a:cubicBezTo>
                        <a:pt x="743" y="132"/>
                        <a:pt x="743" y="131"/>
                        <a:pt x="743" y="130"/>
                      </a:cubicBezTo>
                      <a:lnTo>
                        <a:pt x="750" y="110"/>
                      </a:lnTo>
                      <a:lnTo>
                        <a:pt x="757" y="120"/>
                      </a:lnTo>
                      <a:lnTo>
                        <a:pt x="748" y="120"/>
                      </a:lnTo>
                      <a:lnTo>
                        <a:pt x="739" y="120"/>
                      </a:lnTo>
                      <a:lnTo>
                        <a:pt x="741" y="120"/>
                      </a:lnTo>
                      <a:lnTo>
                        <a:pt x="732" y="123"/>
                      </a:lnTo>
                      <a:lnTo>
                        <a:pt x="733" y="122"/>
                      </a:lnTo>
                      <a:lnTo>
                        <a:pt x="705" y="137"/>
                      </a:lnTo>
                      <a:cubicBezTo>
                        <a:pt x="702" y="139"/>
                        <a:pt x="698" y="138"/>
                        <a:pt x="695" y="135"/>
                      </a:cubicBezTo>
                      <a:lnTo>
                        <a:pt x="651" y="85"/>
                      </a:lnTo>
                      <a:cubicBezTo>
                        <a:pt x="651" y="84"/>
                        <a:pt x="650" y="83"/>
                        <a:pt x="650" y="82"/>
                      </a:cubicBezTo>
                      <a:lnTo>
                        <a:pt x="647" y="73"/>
                      </a:lnTo>
                      <a:cubicBezTo>
                        <a:pt x="646" y="72"/>
                        <a:pt x="646" y="70"/>
                        <a:pt x="647" y="69"/>
                      </a:cubicBezTo>
                      <a:lnTo>
                        <a:pt x="650" y="56"/>
                      </a:lnTo>
                      <a:lnTo>
                        <a:pt x="659" y="29"/>
                      </a:lnTo>
                      <a:lnTo>
                        <a:pt x="659" y="35"/>
                      </a:lnTo>
                      <a:lnTo>
                        <a:pt x="656" y="26"/>
                      </a:lnTo>
                      <a:lnTo>
                        <a:pt x="658" y="29"/>
                      </a:lnTo>
                      <a:lnTo>
                        <a:pt x="649" y="20"/>
                      </a:lnTo>
                      <a:lnTo>
                        <a:pt x="650" y="21"/>
                      </a:lnTo>
                      <a:lnTo>
                        <a:pt x="641" y="15"/>
                      </a:lnTo>
                      <a:lnTo>
                        <a:pt x="649" y="15"/>
                      </a:lnTo>
                      <a:lnTo>
                        <a:pt x="640" y="21"/>
                      </a:lnTo>
                      <a:cubicBezTo>
                        <a:pt x="639" y="22"/>
                        <a:pt x="638" y="22"/>
                        <a:pt x="637" y="22"/>
                      </a:cubicBezTo>
                      <a:lnTo>
                        <a:pt x="608" y="25"/>
                      </a:lnTo>
                      <a:lnTo>
                        <a:pt x="614" y="22"/>
                      </a:lnTo>
                      <a:lnTo>
                        <a:pt x="608" y="31"/>
                      </a:lnTo>
                      <a:lnTo>
                        <a:pt x="609" y="23"/>
                      </a:lnTo>
                      <a:lnTo>
                        <a:pt x="618" y="47"/>
                      </a:lnTo>
                      <a:cubicBezTo>
                        <a:pt x="619" y="48"/>
                        <a:pt x="619" y="49"/>
                        <a:pt x="619" y="50"/>
                      </a:cubicBezTo>
                      <a:lnTo>
                        <a:pt x="619" y="79"/>
                      </a:lnTo>
                      <a:cubicBezTo>
                        <a:pt x="619" y="80"/>
                        <a:pt x="619" y="81"/>
                        <a:pt x="619" y="81"/>
                      </a:cubicBezTo>
                      <a:lnTo>
                        <a:pt x="615" y="96"/>
                      </a:lnTo>
                      <a:cubicBezTo>
                        <a:pt x="615" y="99"/>
                        <a:pt x="613" y="101"/>
                        <a:pt x="610" y="102"/>
                      </a:cubicBezTo>
                      <a:lnTo>
                        <a:pt x="601" y="105"/>
                      </a:lnTo>
                      <a:lnTo>
                        <a:pt x="604" y="103"/>
                      </a:lnTo>
                      <a:lnTo>
                        <a:pt x="598" y="109"/>
                      </a:lnTo>
                      <a:cubicBezTo>
                        <a:pt x="595" y="111"/>
                        <a:pt x="592" y="112"/>
                        <a:pt x="589" y="110"/>
                      </a:cubicBezTo>
                      <a:lnTo>
                        <a:pt x="567" y="102"/>
                      </a:lnTo>
                      <a:lnTo>
                        <a:pt x="570" y="102"/>
                      </a:lnTo>
                      <a:lnTo>
                        <a:pt x="561" y="102"/>
                      </a:lnTo>
                      <a:cubicBezTo>
                        <a:pt x="559" y="102"/>
                        <a:pt x="558" y="102"/>
                        <a:pt x="557" y="101"/>
                      </a:cubicBezTo>
                      <a:lnTo>
                        <a:pt x="547" y="95"/>
                      </a:lnTo>
                      <a:lnTo>
                        <a:pt x="551" y="96"/>
                      </a:lnTo>
                      <a:lnTo>
                        <a:pt x="536" y="96"/>
                      </a:lnTo>
                      <a:lnTo>
                        <a:pt x="543" y="92"/>
                      </a:lnTo>
                      <a:lnTo>
                        <a:pt x="540" y="98"/>
                      </a:lnTo>
                      <a:cubicBezTo>
                        <a:pt x="538" y="102"/>
                        <a:pt x="534" y="103"/>
                        <a:pt x="530" y="102"/>
                      </a:cubicBezTo>
                      <a:lnTo>
                        <a:pt x="515" y="96"/>
                      </a:lnTo>
                      <a:lnTo>
                        <a:pt x="503" y="93"/>
                      </a:lnTo>
                      <a:lnTo>
                        <a:pt x="505" y="93"/>
                      </a:lnTo>
                      <a:lnTo>
                        <a:pt x="486" y="93"/>
                      </a:lnTo>
                      <a:lnTo>
                        <a:pt x="477" y="93"/>
                      </a:lnTo>
                      <a:cubicBezTo>
                        <a:pt x="475" y="93"/>
                        <a:pt x="473" y="93"/>
                        <a:pt x="471" y="91"/>
                      </a:cubicBezTo>
                      <a:lnTo>
                        <a:pt x="462" y="82"/>
                      </a:lnTo>
                      <a:cubicBezTo>
                        <a:pt x="461" y="82"/>
                        <a:pt x="461" y="81"/>
                        <a:pt x="461" y="81"/>
                      </a:cubicBezTo>
                      <a:lnTo>
                        <a:pt x="445" y="57"/>
                      </a:lnTo>
                      <a:lnTo>
                        <a:pt x="450" y="61"/>
                      </a:lnTo>
                      <a:lnTo>
                        <a:pt x="432" y="58"/>
                      </a:lnTo>
                      <a:lnTo>
                        <a:pt x="435" y="57"/>
                      </a:lnTo>
                      <a:lnTo>
                        <a:pt x="427" y="60"/>
                      </a:lnTo>
                      <a:lnTo>
                        <a:pt x="414" y="66"/>
                      </a:lnTo>
                      <a:lnTo>
                        <a:pt x="408" y="69"/>
                      </a:lnTo>
                      <a:lnTo>
                        <a:pt x="413" y="63"/>
                      </a:lnTo>
                      <a:lnTo>
                        <a:pt x="403" y="106"/>
                      </a:lnTo>
                      <a:lnTo>
                        <a:pt x="400" y="115"/>
                      </a:lnTo>
                      <a:cubicBezTo>
                        <a:pt x="399" y="117"/>
                        <a:pt x="397" y="119"/>
                        <a:pt x="394" y="120"/>
                      </a:cubicBezTo>
                      <a:lnTo>
                        <a:pt x="378" y="123"/>
                      </a:lnTo>
                      <a:cubicBezTo>
                        <a:pt x="378" y="123"/>
                        <a:pt x="377" y="123"/>
                        <a:pt x="377" y="123"/>
                      </a:cubicBezTo>
                      <a:lnTo>
                        <a:pt x="367" y="123"/>
                      </a:lnTo>
                      <a:lnTo>
                        <a:pt x="371" y="122"/>
                      </a:lnTo>
                      <a:lnTo>
                        <a:pt x="358" y="128"/>
                      </a:lnTo>
                      <a:lnTo>
                        <a:pt x="361" y="126"/>
                      </a:lnTo>
                      <a:lnTo>
                        <a:pt x="345" y="144"/>
                      </a:lnTo>
                      <a:cubicBezTo>
                        <a:pt x="344" y="145"/>
                        <a:pt x="343" y="146"/>
                        <a:pt x="341" y="146"/>
                      </a:cubicBezTo>
                      <a:lnTo>
                        <a:pt x="329" y="149"/>
                      </a:lnTo>
                      <a:cubicBezTo>
                        <a:pt x="328" y="149"/>
                        <a:pt x="327" y="150"/>
                        <a:pt x="327" y="150"/>
                      </a:cubicBezTo>
                      <a:lnTo>
                        <a:pt x="299" y="150"/>
                      </a:lnTo>
                      <a:cubicBezTo>
                        <a:pt x="297" y="150"/>
                        <a:pt x="296" y="149"/>
                        <a:pt x="294" y="148"/>
                      </a:cubicBezTo>
                      <a:lnTo>
                        <a:pt x="276" y="136"/>
                      </a:lnTo>
                      <a:lnTo>
                        <a:pt x="280" y="138"/>
                      </a:lnTo>
                      <a:lnTo>
                        <a:pt x="274" y="138"/>
                      </a:lnTo>
                      <a:lnTo>
                        <a:pt x="281" y="132"/>
                      </a:lnTo>
                      <a:lnTo>
                        <a:pt x="272" y="160"/>
                      </a:lnTo>
                      <a:lnTo>
                        <a:pt x="240" y="222"/>
                      </a:lnTo>
                      <a:cubicBezTo>
                        <a:pt x="240" y="223"/>
                        <a:pt x="240" y="223"/>
                        <a:pt x="239" y="224"/>
                      </a:cubicBezTo>
                      <a:lnTo>
                        <a:pt x="205" y="262"/>
                      </a:lnTo>
                      <a:lnTo>
                        <a:pt x="207" y="257"/>
                      </a:lnTo>
                      <a:lnTo>
                        <a:pt x="207" y="272"/>
                      </a:lnTo>
                      <a:cubicBezTo>
                        <a:pt x="207" y="274"/>
                        <a:pt x="205" y="277"/>
                        <a:pt x="203" y="278"/>
                      </a:cubicBezTo>
                      <a:lnTo>
                        <a:pt x="184" y="290"/>
                      </a:lnTo>
                      <a:lnTo>
                        <a:pt x="188" y="283"/>
                      </a:lnTo>
                      <a:lnTo>
                        <a:pt x="188" y="298"/>
                      </a:lnTo>
                      <a:lnTo>
                        <a:pt x="188" y="297"/>
                      </a:lnTo>
                      <a:lnTo>
                        <a:pt x="194" y="326"/>
                      </a:lnTo>
                      <a:cubicBezTo>
                        <a:pt x="195" y="329"/>
                        <a:pt x="194" y="332"/>
                        <a:pt x="192" y="334"/>
                      </a:cubicBezTo>
                      <a:lnTo>
                        <a:pt x="182" y="342"/>
                      </a:lnTo>
                      <a:cubicBezTo>
                        <a:pt x="182" y="343"/>
                        <a:pt x="181" y="344"/>
                        <a:pt x="180" y="344"/>
                      </a:cubicBezTo>
                      <a:lnTo>
                        <a:pt x="142" y="359"/>
                      </a:lnTo>
                      <a:lnTo>
                        <a:pt x="144" y="358"/>
                      </a:lnTo>
                      <a:lnTo>
                        <a:pt x="116" y="376"/>
                      </a:lnTo>
                      <a:cubicBezTo>
                        <a:pt x="115" y="376"/>
                        <a:pt x="115" y="377"/>
                        <a:pt x="114" y="377"/>
                      </a:cubicBezTo>
                      <a:lnTo>
                        <a:pt x="89" y="386"/>
                      </a:lnTo>
                      <a:cubicBezTo>
                        <a:pt x="88" y="386"/>
                        <a:pt x="87" y="386"/>
                        <a:pt x="86" y="386"/>
                      </a:cubicBezTo>
                      <a:lnTo>
                        <a:pt x="68" y="386"/>
                      </a:lnTo>
                      <a:lnTo>
                        <a:pt x="71" y="385"/>
                      </a:lnTo>
                      <a:lnTo>
                        <a:pt x="52" y="394"/>
                      </a:lnTo>
                      <a:lnTo>
                        <a:pt x="57" y="388"/>
                      </a:lnTo>
                      <a:lnTo>
                        <a:pt x="48" y="471"/>
                      </a:lnTo>
                      <a:cubicBezTo>
                        <a:pt x="47" y="472"/>
                        <a:pt x="47" y="473"/>
                        <a:pt x="46" y="474"/>
                      </a:cubicBezTo>
                      <a:lnTo>
                        <a:pt x="37" y="489"/>
                      </a:lnTo>
                      <a:cubicBezTo>
                        <a:pt x="37" y="489"/>
                        <a:pt x="36" y="490"/>
                        <a:pt x="35" y="491"/>
                      </a:cubicBezTo>
                      <a:lnTo>
                        <a:pt x="14" y="508"/>
                      </a:lnTo>
                      <a:lnTo>
                        <a:pt x="16" y="502"/>
                      </a:lnTo>
                      <a:lnTo>
                        <a:pt x="16" y="511"/>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61" name="Picture 992"/>
                <p:cNvPicPr>
                  <a:picLocks noChangeAspect="1" noChangeArrowheads="1"/>
                </p:cNvPicPr>
                <p:nvPr/>
              </p:nvPicPr>
              <p:blipFill>
                <a:blip r:embed="rId5"/>
                <a:srcRect/>
                <a:stretch>
                  <a:fillRect/>
                </a:stretch>
              </p:blipFill>
              <p:spPr bwMode="auto">
                <a:xfrm>
                  <a:off x="4070925" y="4519629"/>
                  <a:ext cx="347663" cy="281107"/>
                </a:xfrm>
                <a:prstGeom prst="rect">
                  <a:avLst/>
                </a:prstGeom>
                <a:noFill/>
                <a:ln w="9525">
                  <a:noFill/>
                  <a:miter lim="800000"/>
                  <a:headEnd/>
                  <a:tailEnd/>
                </a:ln>
              </p:spPr>
            </p:pic>
            <p:pic>
              <p:nvPicPr>
                <p:cNvPr id="62" name="Picture 993"/>
                <p:cNvPicPr>
                  <a:picLocks noChangeAspect="1" noChangeArrowheads="1"/>
                </p:cNvPicPr>
                <p:nvPr/>
              </p:nvPicPr>
              <p:blipFill>
                <a:blip r:embed="rId6"/>
                <a:srcRect/>
                <a:stretch>
                  <a:fillRect/>
                </a:stretch>
              </p:blipFill>
              <p:spPr bwMode="auto">
                <a:xfrm>
                  <a:off x="4070925" y="4519629"/>
                  <a:ext cx="347663" cy="281107"/>
                </a:xfrm>
                <a:prstGeom prst="rect">
                  <a:avLst/>
                </a:prstGeom>
                <a:noFill/>
                <a:ln w="9525">
                  <a:noFill/>
                  <a:miter lim="800000"/>
                  <a:headEnd/>
                  <a:tailEnd/>
                </a:ln>
              </p:spPr>
            </p:pic>
            <p:sp>
              <p:nvSpPr>
                <p:cNvPr id="63" name="Freeform 994"/>
                <p:cNvSpPr>
                  <a:spLocks/>
                </p:cNvSpPr>
                <p:nvPr/>
              </p:nvSpPr>
              <p:spPr bwMode="auto">
                <a:xfrm>
                  <a:off x="4166175" y="4447389"/>
                  <a:ext cx="315913" cy="249699"/>
                </a:xfrm>
                <a:custGeom>
                  <a:avLst/>
                  <a:gdLst/>
                  <a:ahLst/>
                  <a:cxnLst>
                    <a:cxn ang="0">
                      <a:pos x="0" y="104"/>
                    </a:cxn>
                    <a:cxn ang="0">
                      <a:pos x="1" y="91"/>
                    </a:cxn>
                    <a:cxn ang="0">
                      <a:pos x="9" y="78"/>
                    </a:cxn>
                    <a:cxn ang="0">
                      <a:pos x="23" y="69"/>
                    </a:cxn>
                    <a:cxn ang="0">
                      <a:pos x="42" y="59"/>
                    </a:cxn>
                    <a:cxn ang="0">
                      <a:pos x="51" y="51"/>
                    </a:cxn>
                    <a:cxn ang="0">
                      <a:pos x="55" y="48"/>
                    </a:cxn>
                    <a:cxn ang="0">
                      <a:pos x="65" y="33"/>
                    </a:cxn>
                    <a:cxn ang="0">
                      <a:pos x="70" y="37"/>
                    </a:cxn>
                    <a:cxn ang="0">
                      <a:pos x="74" y="37"/>
                    </a:cxn>
                    <a:cxn ang="0">
                      <a:pos x="84" y="29"/>
                    </a:cxn>
                    <a:cxn ang="0">
                      <a:pos x="91" y="24"/>
                    </a:cxn>
                    <a:cxn ang="0">
                      <a:pos x="96" y="22"/>
                    </a:cxn>
                    <a:cxn ang="0">
                      <a:pos x="106" y="22"/>
                    </a:cxn>
                    <a:cxn ang="0">
                      <a:pos x="108" y="18"/>
                    </a:cxn>
                    <a:cxn ang="0">
                      <a:pos x="112" y="14"/>
                    </a:cxn>
                    <a:cxn ang="0">
                      <a:pos x="122" y="3"/>
                    </a:cxn>
                    <a:cxn ang="0">
                      <a:pos x="126" y="0"/>
                    </a:cxn>
                    <a:cxn ang="0">
                      <a:pos x="127" y="2"/>
                    </a:cxn>
                    <a:cxn ang="0">
                      <a:pos x="138" y="17"/>
                    </a:cxn>
                    <a:cxn ang="0">
                      <a:pos x="156" y="22"/>
                    </a:cxn>
                    <a:cxn ang="0">
                      <a:pos x="153" y="28"/>
                    </a:cxn>
                    <a:cxn ang="0">
                      <a:pos x="158" y="33"/>
                    </a:cxn>
                    <a:cxn ang="0">
                      <a:pos x="164" y="41"/>
                    </a:cxn>
                    <a:cxn ang="0">
                      <a:pos x="172" y="51"/>
                    </a:cxn>
                    <a:cxn ang="0">
                      <a:pos x="176" y="58"/>
                    </a:cxn>
                    <a:cxn ang="0">
                      <a:pos x="172" y="66"/>
                    </a:cxn>
                    <a:cxn ang="0">
                      <a:pos x="176" y="73"/>
                    </a:cxn>
                    <a:cxn ang="0">
                      <a:pos x="187" y="76"/>
                    </a:cxn>
                    <a:cxn ang="0">
                      <a:pos x="192" y="84"/>
                    </a:cxn>
                    <a:cxn ang="0">
                      <a:pos x="199" y="88"/>
                    </a:cxn>
                    <a:cxn ang="0">
                      <a:pos x="195" y="93"/>
                    </a:cxn>
                    <a:cxn ang="0">
                      <a:pos x="195" y="100"/>
                    </a:cxn>
                    <a:cxn ang="0">
                      <a:pos x="183" y="107"/>
                    </a:cxn>
                    <a:cxn ang="0">
                      <a:pos x="165" y="115"/>
                    </a:cxn>
                    <a:cxn ang="0">
                      <a:pos x="164" y="122"/>
                    </a:cxn>
                    <a:cxn ang="0">
                      <a:pos x="160" y="126"/>
                    </a:cxn>
                    <a:cxn ang="0">
                      <a:pos x="131" y="152"/>
                    </a:cxn>
                    <a:cxn ang="0">
                      <a:pos x="104" y="148"/>
                    </a:cxn>
                    <a:cxn ang="0">
                      <a:pos x="95" y="144"/>
                    </a:cxn>
                    <a:cxn ang="0">
                      <a:pos x="69" y="136"/>
                    </a:cxn>
                    <a:cxn ang="0">
                      <a:pos x="58" y="132"/>
                    </a:cxn>
                    <a:cxn ang="0">
                      <a:pos x="46" y="132"/>
                    </a:cxn>
                    <a:cxn ang="0">
                      <a:pos x="38" y="136"/>
                    </a:cxn>
                    <a:cxn ang="0">
                      <a:pos x="32" y="151"/>
                    </a:cxn>
                    <a:cxn ang="0">
                      <a:pos x="32" y="159"/>
                    </a:cxn>
                    <a:cxn ang="0">
                      <a:pos x="23" y="154"/>
                    </a:cxn>
                    <a:cxn ang="0">
                      <a:pos x="5" y="139"/>
                    </a:cxn>
                    <a:cxn ang="0">
                      <a:pos x="0" y="130"/>
                    </a:cxn>
                    <a:cxn ang="0">
                      <a:pos x="0" y="104"/>
                    </a:cxn>
                  </a:cxnLst>
                  <a:rect l="0" t="0" r="r" b="b"/>
                  <a:pathLst>
                    <a:path w="199" h="159">
                      <a:moveTo>
                        <a:pt x="0" y="104"/>
                      </a:moveTo>
                      <a:lnTo>
                        <a:pt x="1" y="91"/>
                      </a:lnTo>
                      <a:lnTo>
                        <a:pt x="9" y="78"/>
                      </a:lnTo>
                      <a:lnTo>
                        <a:pt x="23" y="69"/>
                      </a:lnTo>
                      <a:lnTo>
                        <a:pt x="42" y="59"/>
                      </a:lnTo>
                      <a:lnTo>
                        <a:pt x="51" y="51"/>
                      </a:lnTo>
                      <a:lnTo>
                        <a:pt x="55" y="48"/>
                      </a:lnTo>
                      <a:lnTo>
                        <a:pt x="65" y="33"/>
                      </a:lnTo>
                      <a:lnTo>
                        <a:pt x="70" y="37"/>
                      </a:lnTo>
                      <a:lnTo>
                        <a:pt x="74" y="37"/>
                      </a:lnTo>
                      <a:lnTo>
                        <a:pt x="84" y="29"/>
                      </a:lnTo>
                      <a:lnTo>
                        <a:pt x="91" y="24"/>
                      </a:lnTo>
                      <a:lnTo>
                        <a:pt x="96" y="22"/>
                      </a:lnTo>
                      <a:lnTo>
                        <a:pt x="106" y="22"/>
                      </a:lnTo>
                      <a:lnTo>
                        <a:pt x="108" y="18"/>
                      </a:lnTo>
                      <a:lnTo>
                        <a:pt x="112" y="14"/>
                      </a:lnTo>
                      <a:lnTo>
                        <a:pt x="122" y="3"/>
                      </a:lnTo>
                      <a:lnTo>
                        <a:pt x="126" y="0"/>
                      </a:lnTo>
                      <a:lnTo>
                        <a:pt x="127" y="2"/>
                      </a:lnTo>
                      <a:lnTo>
                        <a:pt x="138" y="17"/>
                      </a:lnTo>
                      <a:lnTo>
                        <a:pt x="156" y="22"/>
                      </a:lnTo>
                      <a:lnTo>
                        <a:pt x="153" y="28"/>
                      </a:lnTo>
                      <a:lnTo>
                        <a:pt x="158" y="33"/>
                      </a:lnTo>
                      <a:lnTo>
                        <a:pt x="164" y="41"/>
                      </a:lnTo>
                      <a:lnTo>
                        <a:pt x="172" y="51"/>
                      </a:lnTo>
                      <a:lnTo>
                        <a:pt x="176" y="58"/>
                      </a:lnTo>
                      <a:lnTo>
                        <a:pt x="172" y="66"/>
                      </a:lnTo>
                      <a:lnTo>
                        <a:pt x="176" y="73"/>
                      </a:lnTo>
                      <a:lnTo>
                        <a:pt x="187" y="76"/>
                      </a:lnTo>
                      <a:lnTo>
                        <a:pt x="192" y="84"/>
                      </a:lnTo>
                      <a:lnTo>
                        <a:pt x="199" y="88"/>
                      </a:lnTo>
                      <a:lnTo>
                        <a:pt x="195" y="93"/>
                      </a:lnTo>
                      <a:lnTo>
                        <a:pt x="195" y="100"/>
                      </a:lnTo>
                      <a:lnTo>
                        <a:pt x="183" y="107"/>
                      </a:lnTo>
                      <a:lnTo>
                        <a:pt x="165" y="115"/>
                      </a:lnTo>
                      <a:lnTo>
                        <a:pt x="164" y="122"/>
                      </a:lnTo>
                      <a:lnTo>
                        <a:pt x="160" y="126"/>
                      </a:lnTo>
                      <a:lnTo>
                        <a:pt x="131" y="152"/>
                      </a:lnTo>
                      <a:lnTo>
                        <a:pt x="104" y="148"/>
                      </a:lnTo>
                      <a:lnTo>
                        <a:pt x="95" y="144"/>
                      </a:lnTo>
                      <a:lnTo>
                        <a:pt x="69" y="136"/>
                      </a:lnTo>
                      <a:lnTo>
                        <a:pt x="58" y="132"/>
                      </a:lnTo>
                      <a:lnTo>
                        <a:pt x="46" y="132"/>
                      </a:lnTo>
                      <a:lnTo>
                        <a:pt x="38" y="136"/>
                      </a:lnTo>
                      <a:lnTo>
                        <a:pt x="32" y="151"/>
                      </a:lnTo>
                      <a:lnTo>
                        <a:pt x="32" y="159"/>
                      </a:lnTo>
                      <a:lnTo>
                        <a:pt x="23" y="154"/>
                      </a:lnTo>
                      <a:lnTo>
                        <a:pt x="5" y="139"/>
                      </a:lnTo>
                      <a:lnTo>
                        <a:pt x="0" y="130"/>
                      </a:lnTo>
                      <a:lnTo>
                        <a:pt x="0" y="10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64" name="Freeform 995"/>
                <p:cNvSpPr>
                  <a:spLocks noEditPoints="1"/>
                </p:cNvSpPr>
                <p:nvPr/>
              </p:nvSpPr>
              <p:spPr bwMode="auto">
                <a:xfrm>
                  <a:off x="4159825" y="4441108"/>
                  <a:ext cx="328613" cy="262262"/>
                </a:xfrm>
                <a:custGeom>
                  <a:avLst/>
                  <a:gdLst/>
                  <a:ahLst/>
                  <a:cxnLst>
                    <a:cxn ang="0">
                      <a:pos x="5" y="225"/>
                    </a:cxn>
                    <a:cxn ang="0">
                      <a:pos x="59" y="168"/>
                    </a:cxn>
                    <a:cxn ang="0">
                      <a:pos x="126" y="127"/>
                    </a:cxn>
                    <a:cxn ang="0">
                      <a:pos x="158" y="84"/>
                    </a:cxn>
                    <a:cxn ang="0">
                      <a:pos x="181" y="91"/>
                    </a:cxn>
                    <a:cxn ang="0">
                      <a:pos x="181" y="91"/>
                    </a:cxn>
                    <a:cxn ang="0">
                      <a:pos x="237" y="55"/>
                    </a:cxn>
                    <a:cxn ang="0">
                      <a:pos x="258" y="59"/>
                    </a:cxn>
                    <a:cxn ang="0">
                      <a:pos x="272" y="38"/>
                    </a:cxn>
                    <a:cxn ang="0">
                      <a:pos x="312" y="1"/>
                    </a:cxn>
                    <a:cxn ang="0">
                      <a:pos x="321" y="10"/>
                    </a:cxn>
                    <a:cxn ang="0">
                      <a:pos x="387" y="54"/>
                    </a:cxn>
                    <a:cxn ang="0">
                      <a:pos x="386" y="80"/>
                    </a:cxn>
                    <a:cxn ang="0">
                      <a:pos x="409" y="101"/>
                    </a:cxn>
                    <a:cxn ang="0">
                      <a:pos x="441" y="145"/>
                    </a:cxn>
                    <a:cxn ang="0">
                      <a:pos x="431" y="165"/>
                    </a:cxn>
                    <a:cxn ang="0">
                      <a:pos x="461" y="186"/>
                    </a:cxn>
                    <a:cxn ang="0">
                      <a:pos x="474" y="204"/>
                    </a:cxn>
                    <a:cxn ang="0">
                      <a:pos x="495" y="225"/>
                    </a:cxn>
                    <a:cxn ang="0">
                      <a:pos x="487" y="250"/>
                    </a:cxn>
                    <a:cxn ang="0">
                      <a:pos x="409" y="293"/>
                    </a:cxn>
                    <a:cxn ang="0">
                      <a:pos x="408" y="309"/>
                    </a:cxn>
                    <a:cxn ang="0">
                      <a:pos x="322" y="383"/>
                    </a:cxn>
                    <a:cxn ang="0">
                      <a:pos x="235" y="364"/>
                    </a:cxn>
                    <a:cxn ang="0">
                      <a:pos x="149" y="335"/>
                    </a:cxn>
                    <a:cxn ang="0">
                      <a:pos x="104" y="343"/>
                    </a:cxn>
                    <a:cxn ang="0">
                      <a:pos x="93" y="372"/>
                    </a:cxn>
                    <a:cxn ang="0">
                      <a:pos x="81" y="399"/>
                    </a:cxn>
                    <a:cxn ang="0">
                      <a:pos x="16" y="351"/>
                    </a:cxn>
                    <a:cxn ang="0">
                      <a:pos x="0" y="321"/>
                    </a:cxn>
                    <a:cxn ang="0">
                      <a:pos x="16" y="317"/>
                    </a:cxn>
                    <a:cxn ang="0">
                      <a:pos x="69" y="374"/>
                    </a:cxn>
                    <a:cxn ang="0">
                      <a:pos x="77" y="392"/>
                    </a:cxn>
                    <a:cxn ang="0">
                      <a:pos x="93" y="333"/>
                    </a:cxn>
                    <a:cxn ang="0">
                      <a:pos x="119" y="319"/>
                    </a:cxn>
                    <a:cxn ang="0">
                      <a:pos x="176" y="328"/>
                    </a:cxn>
                    <a:cxn ang="0">
                      <a:pos x="260" y="358"/>
                    </a:cxn>
                    <a:cxn ang="0">
                      <a:pos x="388" y="306"/>
                    </a:cxn>
                    <a:cxn ang="0">
                      <a:pos x="398" y="284"/>
                    </a:cxn>
                    <a:cxn ang="0">
                      <a:pos x="475" y="243"/>
                    </a:cxn>
                    <a:cxn ang="0">
                      <a:pos x="473" y="227"/>
                    </a:cxn>
                    <a:cxn ang="0">
                      <a:pos x="467" y="218"/>
                    </a:cxn>
                    <a:cxn ang="0">
                      <a:pos x="455" y="201"/>
                    </a:cxn>
                    <a:cxn ang="0">
                      <a:pos x="417" y="173"/>
                    </a:cxn>
                    <a:cxn ang="0">
                      <a:pos x="426" y="152"/>
                    </a:cxn>
                    <a:cxn ang="0">
                      <a:pos x="397" y="112"/>
                    </a:cxn>
                    <a:cxn ang="0">
                      <a:pos x="371" y="74"/>
                    </a:cxn>
                    <a:cxn ang="0">
                      <a:pos x="340" y="58"/>
                    </a:cxn>
                    <a:cxn ang="0">
                      <a:pos x="307" y="18"/>
                    </a:cxn>
                    <a:cxn ang="0">
                      <a:pos x="308" y="23"/>
                    </a:cxn>
                    <a:cxn ang="0">
                      <a:pos x="276" y="56"/>
                    </a:cxn>
                    <a:cxn ang="0">
                      <a:pos x="241" y="70"/>
                    </a:cxn>
                    <a:cxn ang="0">
                      <a:pos x="215" y="86"/>
                    </a:cxn>
                    <a:cxn ang="0">
                      <a:pos x="177" y="106"/>
                    </a:cxn>
                    <a:cxn ang="0">
                      <a:pos x="171" y="93"/>
                    </a:cxn>
                    <a:cxn ang="0">
                      <a:pos x="136" y="140"/>
                    </a:cxn>
                    <a:cxn ang="0">
                      <a:pos x="68" y="182"/>
                    </a:cxn>
                    <a:cxn ang="0">
                      <a:pos x="19" y="233"/>
                    </a:cxn>
                    <a:cxn ang="0">
                      <a:pos x="16" y="321"/>
                    </a:cxn>
                  </a:cxnLst>
                  <a:rect l="0" t="0" r="r" b="b"/>
                  <a:pathLst>
                    <a:path w="497" h="401">
                      <a:moveTo>
                        <a:pt x="0" y="259"/>
                      </a:moveTo>
                      <a:lnTo>
                        <a:pt x="4" y="228"/>
                      </a:lnTo>
                      <a:cubicBezTo>
                        <a:pt x="4" y="227"/>
                        <a:pt x="4" y="226"/>
                        <a:pt x="5" y="225"/>
                      </a:cubicBezTo>
                      <a:lnTo>
                        <a:pt x="23" y="192"/>
                      </a:lnTo>
                      <a:cubicBezTo>
                        <a:pt x="24" y="191"/>
                        <a:pt x="24" y="190"/>
                        <a:pt x="26" y="189"/>
                      </a:cubicBezTo>
                      <a:lnTo>
                        <a:pt x="59" y="168"/>
                      </a:lnTo>
                      <a:lnTo>
                        <a:pt x="106" y="144"/>
                      </a:lnTo>
                      <a:lnTo>
                        <a:pt x="104" y="145"/>
                      </a:lnTo>
                      <a:lnTo>
                        <a:pt x="126" y="127"/>
                      </a:lnTo>
                      <a:lnTo>
                        <a:pt x="134" y="119"/>
                      </a:lnTo>
                      <a:lnTo>
                        <a:pt x="133" y="120"/>
                      </a:lnTo>
                      <a:lnTo>
                        <a:pt x="158" y="84"/>
                      </a:lnTo>
                      <a:cubicBezTo>
                        <a:pt x="159" y="83"/>
                        <a:pt x="161" y="81"/>
                        <a:pt x="163" y="81"/>
                      </a:cubicBezTo>
                      <a:cubicBezTo>
                        <a:pt x="165" y="81"/>
                        <a:pt x="167" y="81"/>
                        <a:pt x="169" y="82"/>
                      </a:cubicBezTo>
                      <a:lnTo>
                        <a:pt x="181" y="91"/>
                      </a:lnTo>
                      <a:lnTo>
                        <a:pt x="177" y="90"/>
                      </a:lnTo>
                      <a:lnTo>
                        <a:pt x="186" y="90"/>
                      </a:lnTo>
                      <a:lnTo>
                        <a:pt x="181" y="91"/>
                      </a:lnTo>
                      <a:lnTo>
                        <a:pt x="206" y="73"/>
                      </a:lnTo>
                      <a:lnTo>
                        <a:pt x="224" y="61"/>
                      </a:lnTo>
                      <a:lnTo>
                        <a:pt x="237" y="55"/>
                      </a:lnTo>
                      <a:cubicBezTo>
                        <a:pt x="238" y="54"/>
                        <a:pt x="240" y="54"/>
                        <a:pt x="241" y="54"/>
                      </a:cubicBezTo>
                      <a:lnTo>
                        <a:pt x="265" y="54"/>
                      </a:lnTo>
                      <a:lnTo>
                        <a:pt x="258" y="59"/>
                      </a:lnTo>
                      <a:lnTo>
                        <a:pt x="261" y="51"/>
                      </a:lnTo>
                      <a:cubicBezTo>
                        <a:pt x="261" y="49"/>
                        <a:pt x="262" y="48"/>
                        <a:pt x="263" y="47"/>
                      </a:cubicBezTo>
                      <a:lnTo>
                        <a:pt x="272" y="38"/>
                      </a:lnTo>
                      <a:lnTo>
                        <a:pt x="296" y="12"/>
                      </a:lnTo>
                      <a:lnTo>
                        <a:pt x="306" y="3"/>
                      </a:lnTo>
                      <a:cubicBezTo>
                        <a:pt x="307" y="1"/>
                        <a:pt x="310" y="0"/>
                        <a:pt x="312" y="1"/>
                      </a:cubicBezTo>
                      <a:cubicBezTo>
                        <a:pt x="315" y="1"/>
                        <a:pt x="317" y="3"/>
                        <a:pt x="318" y="5"/>
                      </a:cubicBezTo>
                      <a:lnTo>
                        <a:pt x="321" y="11"/>
                      </a:lnTo>
                      <a:lnTo>
                        <a:pt x="321" y="10"/>
                      </a:lnTo>
                      <a:lnTo>
                        <a:pt x="348" y="45"/>
                      </a:lnTo>
                      <a:lnTo>
                        <a:pt x="344" y="42"/>
                      </a:lnTo>
                      <a:lnTo>
                        <a:pt x="387" y="54"/>
                      </a:lnTo>
                      <a:cubicBezTo>
                        <a:pt x="389" y="55"/>
                        <a:pt x="391" y="56"/>
                        <a:pt x="392" y="59"/>
                      </a:cubicBezTo>
                      <a:cubicBezTo>
                        <a:pt x="393" y="61"/>
                        <a:pt x="393" y="63"/>
                        <a:pt x="392" y="65"/>
                      </a:cubicBezTo>
                      <a:lnTo>
                        <a:pt x="386" y="80"/>
                      </a:lnTo>
                      <a:lnTo>
                        <a:pt x="385" y="72"/>
                      </a:lnTo>
                      <a:lnTo>
                        <a:pt x="394" y="84"/>
                      </a:lnTo>
                      <a:lnTo>
                        <a:pt x="409" y="101"/>
                      </a:lnTo>
                      <a:lnTo>
                        <a:pt x="430" y="125"/>
                      </a:lnTo>
                      <a:cubicBezTo>
                        <a:pt x="431" y="126"/>
                        <a:pt x="431" y="126"/>
                        <a:pt x="431" y="127"/>
                      </a:cubicBezTo>
                      <a:lnTo>
                        <a:pt x="441" y="145"/>
                      </a:lnTo>
                      <a:cubicBezTo>
                        <a:pt x="442" y="147"/>
                        <a:pt x="442" y="149"/>
                        <a:pt x="441" y="152"/>
                      </a:cubicBezTo>
                      <a:lnTo>
                        <a:pt x="432" y="172"/>
                      </a:lnTo>
                      <a:lnTo>
                        <a:pt x="431" y="165"/>
                      </a:lnTo>
                      <a:lnTo>
                        <a:pt x="440" y="180"/>
                      </a:lnTo>
                      <a:lnTo>
                        <a:pt x="436" y="177"/>
                      </a:lnTo>
                      <a:lnTo>
                        <a:pt x="461" y="186"/>
                      </a:lnTo>
                      <a:cubicBezTo>
                        <a:pt x="462" y="186"/>
                        <a:pt x="464" y="187"/>
                        <a:pt x="465" y="189"/>
                      </a:cubicBezTo>
                      <a:lnTo>
                        <a:pt x="477" y="206"/>
                      </a:lnTo>
                      <a:lnTo>
                        <a:pt x="474" y="204"/>
                      </a:lnTo>
                      <a:lnTo>
                        <a:pt x="492" y="213"/>
                      </a:lnTo>
                      <a:cubicBezTo>
                        <a:pt x="494" y="214"/>
                        <a:pt x="496" y="216"/>
                        <a:pt x="496" y="218"/>
                      </a:cubicBezTo>
                      <a:cubicBezTo>
                        <a:pt x="497" y="220"/>
                        <a:pt x="496" y="223"/>
                        <a:pt x="495" y="225"/>
                      </a:cubicBezTo>
                      <a:lnTo>
                        <a:pt x="486" y="237"/>
                      </a:lnTo>
                      <a:lnTo>
                        <a:pt x="487" y="232"/>
                      </a:lnTo>
                      <a:lnTo>
                        <a:pt x="487" y="250"/>
                      </a:lnTo>
                      <a:cubicBezTo>
                        <a:pt x="487" y="252"/>
                        <a:pt x="486" y="255"/>
                        <a:pt x="483" y="256"/>
                      </a:cubicBezTo>
                      <a:lnTo>
                        <a:pt x="453" y="274"/>
                      </a:lnTo>
                      <a:lnTo>
                        <a:pt x="409" y="293"/>
                      </a:lnTo>
                      <a:lnTo>
                        <a:pt x="414" y="287"/>
                      </a:lnTo>
                      <a:lnTo>
                        <a:pt x="411" y="305"/>
                      </a:lnTo>
                      <a:cubicBezTo>
                        <a:pt x="410" y="306"/>
                        <a:pt x="410" y="308"/>
                        <a:pt x="408" y="309"/>
                      </a:cubicBezTo>
                      <a:lnTo>
                        <a:pt x="399" y="318"/>
                      </a:lnTo>
                      <a:lnTo>
                        <a:pt x="329" y="381"/>
                      </a:lnTo>
                      <a:cubicBezTo>
                        <a:pt x="327" y="382"/>
                        <a:pt x="325" y="383"/>
                        <a:pt x="322" y="383"/>
                      </a:cubicBezTo>
                      <a:lnTo>
                        <a:pt x="258" y="374"/>
                      </a:lnTo>
                      <a:cubicBezTo>
                        <a:pt x="257" y="374"/>
                        <a:pt x="257" y="373"/>
                        <a:pt x="256" y="373"/>
                      </a:cubicBezTo>
                      <a:lnTo>
                        <a:pt x="235" y="364"/>
                      </a:lnTo>
                      <a:lnTo>
                        <a:pt x="171" y="344"/>
                      </a:lnTo>
                      <a:lnTo>
                        <a:pt x="146" y="335"/>
                      </a:lnTo>
                      <a:lnTo>
                        <a:pt x="149" y="335"/>
                      </a:lnTo>
                      <a:lnTo>
                        <a:pt x="119" y="335"/>
                      </a:lnTo>
                      <a:lnTo>
                        <a:pt x="122" y="334"/>
                      </a:lnTo>
                      <a:lnTo>
                        <a:pt x="104" y="343"/>
                      </a:lnTo>
                      <a:lnTo>
                        <a:pt x="108" y="339"/>
                      </a:lnTo>
                      <a:lnTo>
                        <a:pt x="92" y="375"/>
                      </a:lnTo>
                      <a:lnTo>
                        <a:pt x="93" y="372"/>
                      </a:lnTo>
                      <a:lnTo>
                        <a:pt x="93" y="392"/>
                      </a:lnTo>
                      <a:cubicBezTo>
                        <a:pt x="93" y="395"/>
                        <a:pt x="91" y="398"/>
                        <a:pt x="89" y="399"/>
                      </a:cubicBezTo>
                      <a:cubicBezTo>
                        <a:pt x="87" y="401"/>
                        <a:pt x="83" y="401"/>
                        <a:pt x="81" y="399"/>
                      </a:cubicBezTo>
                      <a:lnTo>
                        <a:pt x="60" y="388"/>
                      </a:lnTo>
                      <a:cubicBezTo>
                        <a:pt x="59" y="387"/>
                        <a:pt x="59" y="387"/>
                        <a:pt x="58" y="387"/>
                      </a:cubicBezTo>
                      <a:lnTo>
                        <a:pt x="16" y="351"/>
                      </a:lnTo>
                      <a:cubicBezTo>
                        <a:pt x="15" y="350"/>
                        <a:pt x="14" y="349"/>
                        <a:pt x="14" y="348"/>
                      </a:cubicBezTo>
                      <a:lnTo>
                        <a:pt x="1" y="325"/>
                      </a:lnTo>
                      <a:cubicBezTo>
                        <a:pt x="1" y="324"/>
                        <a:pt x="0" y="322"/>
                        <a:pt x="0" y="321"/>
                      </a:cubicBezTo>
                      <a:lnTo>
                        <a:pt x="0" y="259"/>
                      </a:lnTo>
                      <a:close/>
                      <a:moveTo>
                        <a:pt x="16" y="321"/>
                      </a:moveTo>
                      <a:lnTo>
                        <a:pt x="16" y="317"/>
                      </a:lnTo>
                      <a:lnTo>
                        <a:pt x="28" y="341"/>
                      </a:lnTo>
                      <a:lnTo>
                        <a:pt x="26" y="339"/>
                      </a:lnTo>
                      <a:lnTo>
                        <a:pt x="69" y="374"/>
                      </a:lnTo>
                      <a:lnTo>
                        <a:pt x="67" y="374"/>
                      </a:lnTo>
                      <a:lnTo>
                        <a:pt x="89" y="385"/>
                      </a:lnTo>
                      <a:lnTo>
                        <a:pt x="77" y="392"/>
                      </a:lnTo>
                      <a:lnTo>
                        <a:pt x="77" y="372"/>
                      </a:lnTo>
                      <a:cubicBezTo>
                        <a:pt x="77" y="371"/>
                        <a:pt x="77" y="369"/>
                        <a:pt x="78" y="368"/>
                      </a:cubicBezTo>
                      <a:lnTo>
                        <a:pt x="93" y="333"/>
                      </a:lnTo>
                      <a:cubicBezTo>
                        <a:pt x="94" y="331"/>
                        <a:pt x="95" y="330"/>
                        <a:pt x="97" y="329"/>
                      </a:cubicBezTo>
                      <a:lnTo>
                        <a:pt x="115" y="320"/>
                      </a:lnTo>
                      <a:cubicBezTo>
                        <a:pt x="116" y="319"/>
                        <a:pt x="117" y="319"/>
                        <a:pt x="119" y="319"/>
                      </a:cubicBezTo>
                      <a:lnTo>
                        <a:pt x="149" y="319"/>
                      </a:lnTo>
                      <a:cubicBezTo>
                        <a:pt x="150" y="319"/>
                        <a:pt x="151" y="319"/>
                        <a:pt x="152" y="319"/>
                      </a:cubicBezTo>
                      <a:lnTo>
                        <a:pt x="176" y="328"/>
                      </a:lnTo>
                      <a:lnTo>
                        <a:pt x="241" y="349"/>
                      </a:lnTo>
                      <a:lnTo>
                        <a:pt x="262" y="358"/>
                      </a:lnTo>
                      <a:lnTo>
                        <a:pt x="260" y="358"/>
                      </a:lnTo>
                      <a:lnTo>
                        <a:pt x="324" y="367"/>
                      </a:lnTo>
                      <a:lnTo>
                        <a:pt x="318" y="369"/>
                      </a:lnTo>
                      <a:lnTo>
                        <a:pt x="388" y="306"/>
                      </a:lnTo>
                      <a:lnTo>
                        <a:pt x="397" y="297"/>
                      </a:lnTo>
                      <a:lnTo>
                        <a:pt x="395" y="302"/>
                      </a:lnTo>
                      <a:lnTo>
                        <a:pt x="398" y="284"/>
                      </a:lnTo>
                      <a:cubicBezTo>
                        <a:pt x="398" y="281"/>
                        <a:pt x="400" y="279"/>
                        <a:pt x="403" y="278"/>
                      </a:cubicBezTo>
                      <a:lnTo>
                        <a:pt x="445" y="261"/>
                      </a:lnTo>
                      <a:lnTo>
                        <a:pt x="475" y="243"/>
                      </a:lnTo>
                      <a:lnTo>
                        <a:pt x="471" y="250"/>
                      </a:lnTo>
                      <a:lnTo>
                        <a:pt x="471" y="232"/>
                      </a:lnTo>
                      <a:cubicBezTo>
                        <a:pt x="471" y="230"/>
                        <a:pt x="472" y="228"/>
                        <a:pt x="473" y="227"/>
                      </a:cubicBezTo>
                      <a:lnTo>
                        <a:pt x="482" y="215"/>
                      </a:lnTo>
                      <a:lnTo>
                        <a:pt x="485" y="227"/>
                      </a:lnTo>
                      <a:lnTo>
                        <a:pt x="467" y="218"/>
                      </a:lnTo>
                      <a:cubicBezTo>
                        <a:pt x="465" y="217"/>
                        <a:pt x="464" y="217"/>
                        <a:pt x="464" y="215"/>
                      </a:cubicBezTo>
                      <a:lnTo>
                        <a:pt x="451" y="198"/>
                      </a:lnTo>
                      <a:lnTo>
                        <a:pt x="455" y="201"/>
                      </a:lnTo>
                      <a:lnTo>
                        <a:pt x="431" y="192"/>
                      </a:lnTo>
                      <a:cubicBezTo>
                        <a:pt x="429" y="191"/>
                        <a:pt x="428" y="190"/>
                        <a:pt x="427" y="188"/>
                      </a:cubicBezTo>
                      <a:lnTo>
                        <a:pt x="417" y="173"/>
                      </a:lnTo>
                      <a:cubicBezTo>
                        <a:pt x="416" y="171"/>
                        <a:pt x="416" y="168"/>
                        <a:pt x="417" y="166"/>
                      </a:cubicBezTo>
                      <a:lnTo>
                        <a:pt x="426" y="145"/>
                      </a:lnTo>
                      <a:lnTo>
                        <a:pt x="426" y="152"/>
                      </a:lnTo>
                      <a:lnTo>
                        <a:pt x="417" y="134"/>
                      </a:lnTo>
                      <a:lnTo>
                        <a:pt x="418" y="136"/>
                      </a:lnTo>
                      <a:lnTo>
                        <a:pt x="397" y="112"/>
                      </a:lnTo>
                      <a:lnTo>
                        <a:pt x="381" y="94"/>
                      </a:lnTo>
                      <a:lnTo>
                        <a:pt x="372" y="82"/>
                      </a:lnTo>
                      <a:cubicBezTo>
                        <a:pt x="370" y="80"/>
                        <a:pt x="370" y="77"/>
                        <a:pt x="371" y="74"/>
                      </a:cubicBezTo>
                      <a:lnTo>
                        <a:pt x="377" y="59"/>
                      </a:lnTo>
                      <a:lnTo>
                        <a:pt x="382" y="70"/>
                      </a:lnTo>
                      <a:lnTo>
                        <a:pt x="340" y="58"/>
                      </a:lnTo>
                      <a:cubicBezTo>
                        <a:pt x="338" y="57"/>
                        <a:pt x="336" y="56"/>
                        <a:pt x="335" y="55"/>
                      </a:cubicBezTo>
                      <a:lnTo>
                        <a:pt x="308" y="19"/>
                      </a:lnTo>
                      <a:cubicBezTo>
                        <a:pt x="308" y="19"/>
                        <a:pt x="307" y="19"/>
                        <a:pt x="307" y="18"/>
                      </a:cubicBezTo>
                      <a:lnTo>
                        <a:pt x="304" y="12"/>
                      </a:lnTo>
                      <a:lnTo>
                        <a:pt x="317" y="14"/>
                      </a:lnTo>
                      <a:lnTo>
                        <a:pt x="308" y="23"/>
                      </a:lnTo>
                      <a:lnTo>
                        <a:pt x="283" y="50"/>
                      </a:lnTo>
                      <a:lnTo>
                        <a:pt x="274" y="59"/>
                      </a:lnTo>
                      <a:lnTo>
                        <a:pt x="276" y="56"/>
                      </a:lnTo>
                      <a:lnTo>
                        <a:pt x="273" y="65"/>
                      </a:lnTo>
                      <a:cubicBezTo>
                        <a:pt x="272" y="68"/>
                        <a:pt x="269" y="70"/>
                        <a:pt x="265" y="70"/>
                      </a:cubicBezTo>
                      <a:lnTo>
                        <a:pt x="241" y="70"/>
                      </a:lnTo>
                      <a:lnTo>
                        <a:pt x="244" y="69"/>
                      </a:lnTo>
                      <a:lnTo>
                        <a:pt x="233" y="75"/>
                      </a:lnTo>
                      <a:lnTo>
                        <a:pt x="215" y="86"/>
                      </a:lnTo>
                      <a:lnTo>
                        <a:pt x="191" y="104"/>
                      </a:lnTo>
                      <a:cubicBezTo>
                        <a:pt x="189" y="105"/>
                        <a:pt x="187" y="106"/>
                        <a:pt x="186" y="106"/>
                      </a:cubicBezTo>
                      <a:lnTo>
                        <a:pt x="177" y="106"/>
                      </a:lnTo>
                      <a:cubicBezTo>
                        <a:pt x="175" y="106"/>
                        <a:pt x="173" y="105"/>
                        <a:pt x="172" y="104"/>
                      </a:cubicBezTo>
                      <a:lnTo>
                        <a:pt x="160" y="95"/>
                      </a:lnTo>
                      <a:lnTo>
                        <a:pt x="171" y="93"/>
                      </a:lnTo>
                      <a:lnTo>
                        <a:pt x="147" y="129"/>
                      </a:lnTo>
                      <a:cubicBezTo>
                        <a:pt x="146" y="130"/>
                        <a:pt x="146" y="130"/>
                        <a:pt x="146" y="130"/>
                      </a:cubicBezTo>
                      <a:lnTo>
                        <a:pt x="136" y="140"/>
                      </a:lnTo>
                      <a:lnTo>
                        <a:pt x="114" y="157"/>
                      </a:lnTo>
                      <a:cubicBezTo>
                        <a:pt x="114" y="158"/>
                        <a:pt x="114" y="158"/>
                        <a:pt x="113" y="158"/>
                      </a:cubicBezTo>
                      <a:lnTo>
                        <a:pt x="68" y="182"/>
                      </a:lnTo>
                      <a:lnTo>
                        <a:pt x="34" y="203"/>
                      </a:lnTo>
                      <a:lnTo>
                        <a:pt x="37" y="200"/>
                      </a:lnTo>
                      <a:lnTo>
                        <a:pt x="19" y="233"/>
                      </a:lnTo>
                      <a:lnTo>
                        <a:pt x="19" y="230"/>
                      </a:lnTo>
                      <a:lnTo>
                        <a:pt x="16" y="259"/>
                      </a:lnTo>
                      <a:lnTo>
                        <a:pt x="16" y="321"/>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65" name="Picture 996"/>
                <p:cNvPicPr>
                  <a:picLocks noChangeAspect="1" noChangeArrowheads="1"/>
                </p:cNvPicPr>
                <p:nvPr/>
              </p:nvPicPr>
              <p:blipFill>
                <a:blip r:embed="rId7"/>
                <a:srcRect/>
                <a:stretch>
                  <a:fillRect/>
                </a:stretch>
              </p:blipFill>
              <p:spPr bwMode="auto">
                <a:xfrm>
                  <a:off x="5093275" y="5386507"/>
                  <a:ext cx="138113" cy="177459"/>
                </a:xfrm>
                <a:prstGeom prst="rect">
                  <a:avLst/>
                </a:prstGeom>
                <a:noFill/>
                <a:ln w="9525">
                  <a:noFill/>
                  <a:miter lim="800000"/>
                  <a:headEnd/>
                  <a:tailEnd/>
                </a:ln>
              </p:spPr>
            </p:pic>
            <p:pic>
              <p:nvPicPr>
                <p:cNvPr id="66" name="Picture 997"/>
                <p:cNvPicPr>
                  <a:picLocks noChangeAspect="1" noChangeArrowheads="1"/>
                </p:cNvPicPr>
                <p:nvPr/>
              </p:nvPicPr>
              <p:blipFill>
                <a:blip r:embed="rId8"/>
                <a:srcRect/>
                <a:stretch>
                  <a:fillRect/>
                </a:stretch>
              </p:blipFill>
              <p:spPr bwMode="auto">
                <a:xfrm>
                  <a:off x="5093275" y="5386507"/>
                  <a:ext cx="138113" cy="177459"/>
                </a:xfrm>
                <a:prstGeom prst="rect">
                  <a:avLst/>
                </a:prstGeom>
                <a:noFill/>
                <a:ln w="9525">
                  <a:noFill/>
                  <a:miter lim="800000"/>
                  <a:headEnd/>
                  <a:tailEnd/>
                </a:ln>
              </p:spPr>
            </p:pic>
            <p:sp>
              <p:nvSpPr>
                <p:cNvPr id="67" name="Freeform 998"/>
                <p:cNvSpPr>
                  <a:spLocks/>
                </p:cNvSpPr>
                <p:nvPr/>
              </p:nvSpPr>
              <p:spPr bwMode="auto">
                <a:xfrm>
                  <a:off x="5188525" y="5312696"/>
                  <a:ext cx="106363" cy="146050"/>
                </a:xfrm>
                <a:custGeom>
                  <a:avLst/>
                  <a:gdLst/>
                  <a:ahLst/>
                  <a:cxnLst>
                    <a:cxn ang="0">
                      <a:pos x="0" y="54"/>
                    </a:cxn>
                    <a:cxn ang="0">
                      <a:pos x="4" y="50"/>
                    </a:cxn>
                    <a:cxn ang="0">
                      <a:pos x="4" y="47"/>
                    </a:cxn>
                    <a:cxn ang="0">
                      <a:pos x="4" y="44"/>
                    </a:cxn>
                    <a:cxn ang="0">
                      <a:pos x="6" y="44"/>
                    </a:cxn>
                    <a:cxn ang="0">
                      <a:pos x="14" y="39"/>
                    </a:cxn>
                    <a:cxn ang="0">
                      <a:pos x="16" y="35"/>
                    </a:cxn>
                    <a:cxn ang="0">
                      <a:pos x="17" y="35"/>
                    </a:cxn>
                    <a:cxn ang="0">
                      <a:pos x="17" y="32"/>
                    </a:cxn>
                    <a:cxn ang="0">
                      <a:pos x="20" y="28"/>
                    </a:cxn>
                    <a:cxn ang="0">
                      <a:pos x="20" y="27"/>
                    </a:cxn>
                    <a:cxn ang="0">
                      <a:pos x="20" y="25"/>
                    </a:cxn>
                    <a:cxn ang="0">
                      <a:pos x="21" y="23"/>
                    </a:cxn>
                    <a:cxn ang="0">
                      <a:pos x="20" y="21"/>
                    </a:cxn>
                    <a:cxn ang="0">
                      <a:pos x="21" y="15"/>
                    </a:cxn>
                    <a:cxn ang="0">
                      <a:pos x="25" y="13"/>
                    </a:cxn>
                    <a:cxn ang="0">
                      <a:pos x="28" y="13"/>
                    </a:cxn>
                    <a:cxn ang="0">
                      <a:pos x="29" y="13"/>
                    </a:cxn>
                    <a:cxn ang="0">
                      <a:pos x="29" y="9"/>
                    </a:cxn>
                    <a:cxn ang="0">
                      <a:pos x="32" y="9"/>
                    </a:cxn>
                    <a:cxn ang="0">
                      <a:pos x="32" y="8"/>
                    </a:cxn>
                    <a:cxn ang="0">
                      <a:pos x="36" y="0"/>
                    </a:cxn>
                    <a:cxn ang="0">
                      <a:pos x="37" y="0"/>
                    </a:cxn>
                    <a:cxn ang="0">
                      <a:pos x="37" y="4"/>
                    </a:cxn>
                    <a:cxn ang="0">
                      <a:pos x="37" y="6"/>
                    </a:cxn>
                    <a:cxn ang="0">
                      <a:pos x="36" y="9"/>
                    </a:cxn>
                    <a:cxn ang="0">
                      <a:pos x="37" y="12"/>
                    </a:cxn>
                    <a:cxn ang="0">
                      <a:pos x="40" y="12"/>
                    </a:cxn>
                    <a:cxn ang="0">
                      <a:pos x="41" y="12"/>
                    </a:cxn>
                    <a:cxn ang="0">
                      <a:pos x="45" y="13"/>
                    </a:cxn>
                    <a:cxn ang="0">
                      <a:pos x="45" y="15"/>
                    </a:cxn>
                    <a:cxn ang="0">
                      <a:pos x="47" y="21"/>
                    </a:cxn>
                    <a:cxn ang="0">
                      <a:pos x="47" y="28"/>
                    </a:cxn>
                    <a:cxn ang="0">
                      <a:pos x="47" y="31"/>
                    </a:cxn>
                    <a:cxn ang="0">
                      <a:pos x="60" y="40"/>
                    </a:cxn>
                    <a:cxn ang="0">
                      <a:pos x="63" y="47"/>
                    </a:cxn>
                    <a:cxn ang="0">
                      <a:pos x="63" y="59"/>
                    </a:cxn>
                    <a:cxn ang="0">
                      <a:pos x="67" y="63"/>
                    </a:cxn>
                    <a:cxn ang="0">
                      <a:pos x="67" y="65"/>
                    </a:cxn>
                    <a:cxn ang="0">
                      <a:pos x="63" y="67"/>
                    </a:cxn>
                    <a:cxn ang="0">
                      <a:pos x="63" y="73"/>
                    </a:cxn>
                    <a:cxn ang="0">
                      <a:pos x="64" y="77"/>
                    </a:cxn>
                    <a:cxn ang="0">
                      <a:pos x="64" y="78"/>
                    </a:cxn>
                    <a:cxn ang="0">
                      <a:pos x="59" y="82"/>
                    </a:cxn>
                    <a:cxn ang="0">
                      <a:pos x="49" y="92"/>
                    </a:cxn>
                    <a:cxn ang="0">
                      <a:pos x="45" y="93"/>
                    </a:cxn>
                    <a:cxn ang="0">
                      <a:pos x="40" y="92"/>
                    </a:cxn>
                    <a:cxn ang="0">
                      <a:pos x="36" y="89"/>
                    </a:cxn>
                    <a:cxn ang="0">
                      <a:pos x="33" y="89"/>
                    </a:cxn>
                    <a:cxn ang="0">
                      <a:pos x="21" y="88"/>
                    </a:cxn>
                    <a:cxn ang="0">
                      <a:pos x="16" y="86"/>
                    </a:cxn>
                    <a:cxn ang="0">
                      <a:pos x="12" y="86"/>
                    </a:cxn>
                    <a:cxn ang="0">
                      <a:pos x="9" y="81"/>
                    </a:cxn>
                    <a:cxn ang="0">
                      <a:pos x="9" y="78"/>
                    </a:cxn>
                    <a:cxn ang="0">
                      <a:pos x="9" y="74"/>
                    </a:cxn>
                    <a:cxn ang="0">
                      <a:pos x="12" y="70"/>
                    </a:cxn>
                    <a:cxn ang="0">
                      <a:pos x="9" y="69"/>
                    </a:cxn>
                    <a:cxn ang="0">
                      <a:pos x="8" y="69"/>
                    </a:cxn>
                    <a:cxn ang="0">
                      <a:pos x="4" y="67"/>
                    </a:cxn>
                    <a:cxn ang="0">
                      <a:pos x="2" y="62"/>
                    </a:cxn>
                    <a:cxn ang="0">
                      <a:pos x="0" y="54"/>
                    </a:cxn>
                  </a:cxnLst>
                  <a:rect l="0" t="0" r="r" b="b"/>
                  <a:pathLst>
                    <a:path w="67" h="93">
                      <a:moveTo>
                        <a:pt x="0" y="54"/>
                      </a:moveTo>
                      <a:lnTo>
                        <a:pt x="4" y="50"/>
                      </a:lnTo>
                      <a:lnTo>
                        <a:pt x="4" y="47"/>
                      </a:lnTo>
                      <a:lnTo>
                        <a:pt x="4" y="44"/>
                      </a:lnTo>
                      <a:lnTo>
                        <a:pt x="6" y="44"/>
                      </a:lnTo>
                      <a:lnTo>
                        <a:pt x="14" y="39"/>
                      </a:lnTo>
                      <a:lnTo>
                        <a:pt x="16" y="35"/>
                      </a:lnTo>
                      <a:lnTo>
                        <a:pt x="17" y="35"/>
                      </a:lnTo>
                      <a:lnTo>
                        <a:pt x="17" y="32"/>
                      </a:lnTo>
                      <a:lnTo>
                        <a:pt x="20" y="28"/>
                      </a:lnTo>
                      <a:lnTo>
                        <a:pt x="20" y="27"/>
                      </a:lnTo>
                      <a:lnTo>
                        <a:pt x="20" y="25"/>
                      </a:lnTo>
                      <a:lnTo>
                        <a:pt x="21" y="23"/>
                      </a:lnTo>
                      <a:lnTo>
                        <a:pt x="20" y="21"/>
                      </a:lnTo>
                      <a:lnTo>
                        <a:pt x="21" y="15"/>
                      </a:lnTo>
                      <a:lnTo>
                        <a:pt x="25" y="13"/>
                      </a:lnTo>
                      <a:lnTo>
                        <a:pt x="28" y="13"/>
                      </a:lnTo>
                      <a:lnTo>
                        <a:pt x="29" y="13"/>
                      </a:lnTo>
                      <a:lnTo>
                        <a:pt x="29" y="9"/>
                      </a:lnTo>
                      <a:lnTo>
                        <a:pt x="32" y="9"/>
                      </a:lnTo>
                      <a:lnTo>
                        <a:pt x="32" y="8"/>
                      </a:lnTo>
                      <a:lnTo>
                        <a:pt x="36" y="0"/>
                      </a:lnTo>
                      <a:lnTo>
                        <a:pt x="37" y="0"/>
                      </a:lnTo>
                      <a:lnTo>
                        <a:pt x="37" y="4"/>
                      </a:lnTo>
                      <a:lnTo>
                        <a:pt x="37" y="6"/>
                      </a:lnTo>
                      <a:lnTo>
                        <a:pt x="36" y="9"/>
                      </a:lnTo>
                      <a:lnTo>
                        <a:pt x="37" y="12"/>
                      </a:lnTo>
                      <a:lnTo>
                        <a:pt x="40" y="12"/>
                      </a:lnTo>
                      <a:lnTo>
                        <a:pt x="41" y="12"/>
                      </a:lnTo>
                      <a:lnTo>
                        <a:pt x="45" y="13"/>
                      </a:lnTo>
                      <a:lnTo>
                        <a:pt x="45" y="15"/>
                      </a:lnTo>
                      <a:lnTo>
                        <a:pt x="47" y="21"/>
                      </a:lnTo>
                      <a:lnTo>
                        <a:pt x="47" y="28"/>
                      </a:lnTo>
                      <a:lnTo>
                        <a:pt x="47" y="31"/>
                      </a:lnTo>
                      <a:lnTo>
                        <a:pt x="60" y="40"/>
                      </a:lnTo>
                      <a:lnTo>
                        <a:pt x="63" y="47"/>
                      </a:lnTo>
                      <a:lnTo>
                        <a:pt x="63" y="59"/>
                      </a:lnTo>
                      <a:lnTo>
                        <a:pt x="67" y="63"/>
                      </a:lnTo>
                      <a:lnTo>
                        <a:pt x="67" y="65"/>
                      </a:lnTo>
                      <a:lnTo>
                        <a:pt x="63" y="67"/>
                      </a:lnTo>
                      <a:lnTo>
                        <a:pt x="63" y="73"/>
                      </a:lnTo>
                      <a:lnTo>
                        <a:pt x="64" y="77"/>
                      </a:lnTo>
                      <a:lnTo>
                        <a:pt x="64" y="78"/>
                      </a:lnTo>
                      <a:lnTo>
                        <a:pt x="59" y="82"/>
                      </a:lnTo>
                      <a:lnTo>
                        <a:pt x="49" y="92"/>
                      </a:lnTo>
                      <a:lnTo>
                        <a:pt x="45" y="93"/>
                      </a:lnTo>
                      <a:lnTo>
                        <a:pt x="40" y="92"/>
                      </a:lnTo>
                      <a:lnTo>
                        <a:pt x="36" y="89"/>
                      </a:lnTo>
                      <a:lnTo>
                        <a:pt x="33" y="89"/>
                      </a:lnTo>
                      <a:lnTo>
                        <a:pt x="21" y="88"/>
                      </a:lnTo>
                      <a:lnTo>
                        <a:pt x="16" y="86"/>
                      </a:lnTo>
                      <a:lnTo>
                        <a:pt x="12" y="86"/>
                      </a:lnTo>
                      <a:lnTo>
                        <a:pt x="9" y="81"/>
                      </a:lnTo>
                      <a:lnTo>
                        <a:pt x="9" y="78"/>
                      </a:lnTo>
                      <a:lnTo>
                        <a:pt x="9" y="74"/>
                      </a:lnTo>
                      <a:lnTo>
                        <a:pt x="12" y="70"/>
                      </a:lnTo>
                      <a:lnTo>
                        <a:pt x="9" y="69"/>
                      </a:lnTo>
                      <a:lnTo>
                        <a:pt x="8" y="69"/>
                      </a:lnTo>
                      <a:lnTo>
                        <a:pt x="4" y="67"/>
                      </a:lnTo>
                      <a:lnTo>
                        <a:pt x="2" y="62"/>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68" name="Freeform 999"/>
                <p:cNvSpPr>
                  <a:spLocks noEditPoints="1"/>
                </p:cNvSpPr>
                <p:nvPr/>
              </p:nvSpPr>
              <p:spPr bwMode="auto">
                <a:xfrm>
                  <a:off x="5183762" y="5307985"/>
                  <a:ext cx="115888" cy="157043"/>
                </a:xfrm>
                <a:custGeom>
                  <a:avLst/>
                  <a:gdLst/>
                  <a:ahLst/>
                  <a:cxnLst>
                    <a:cxn ang="0">
                      <a:pos x="10" y="128"/>
                    </a:cxn>
                    <a:cxn ang="0">
                      <a:pos x="21" y="105"/>
                    </a:cxn>
                    <a:cxn ang="0">
                      <a:pos x="39" y="87"/>
                    </a:cxn>
                    <a:cxn ang="0">
                      <a:pos x="41" y="85"/>
                    </a:cxn>
                    <a:cxn ang="0">
                      <a:pos x="48" y="73"/>
                    </a:cxn>
                    <a:cxn ang="0">
                      <a:pos x="52" y="67"/>
                    </a:cxn>
                    <a:cxn ang="0">
                      <a:pos x="54" y="39"/>
                    </a:cxn>
                    <a:cxn ang="0">
                      <a:pos x="77" y="31"/>
                    </a:cxn>
                    <a:cxn ang="0">
                      <a:pos x="84" y="22"/>
                    </a:cxn>
                    <a:cxn ang="0">
                      <a:pos x="86" y="5"/>
                    </a:cxn>
                    <a:cxn ang="0">
                      <a:pos x="104" y="18"/>
                    </a:cxn>
                    <a:cxn ang="0">
                      <a:pos x="100" y="26"/>
                    </a:cxn>
                    <a:cxn ang="0">
                      <a:pos x="106" y="28"/>
                    </a:cxn>
                    <a:cxn ang="0">
                      <a:pos x="123" y="45"/>
                    </a:cxn>
                    <a:cxn ang="0">
                      <a:pos x="129" y="76"/>
                    </a:cxn>
                    <a:cxn ang="0">
                      <a:pos x="160" y="101"/>
                    </a:cxn>
                    <a:cxn ang="0">
                      <a:pos x="165" y="144"/>
                    </a:cxn>
                    <a:cxn ang="0">
                      <a:pos x="171" y="173"/>
                    </a:cxn>
                    <a:cxn ang="0">
                      <a:pos x="167" y="181"/>
                    </a:cxn>
                    <a:cxn ang="0">
                      <a:pos x="167" y="202"/>
                    </a:cxn>
                    <a:cxn ang="0">
                      <a:pos x="118" y="240"/>
                    </a:cxn>
                    <a:cxn ang="0">
                      <a:pos x="89" y="230"/>
                    </a:cxn>
                    <a:cxn ang="0">
                      <a:pos x="55" y="227"/>
                    </a:cxn>
                    <a:cxn ang="0">
                      <a:pos x="30" y="218"/>
                    </a:cxn>
                    <a:cxn ang="0">
                      <a:pos x="22" y="186"/>
                    </a:cxn>
                    <a:cxn ang="0">
                      <a:pos x="27" y="181"/>
                    </a:cxn>
                    <a:cxn ang="0">
                      <a:pos x="14" y="175"/>
                    </a:cxn>
                    <a:cxn ang="0">
                      <a:pos x="1" y="139"/>
                    </a:cxn>
                    <a:cxn ang="0">
                      <a:pos x="22" y="161"/>
                    </a:cxn>
                    <a:cxn ang="0">
                      <a:pos x="34" y="167"/>
                    </a:cxn>
                    <a:cxn ang="0">
                      <a:pos x="37" y="191"/>
                    </a:cxn>
                    <a:cxn ang="0">
                      <a:pos x="38" y="198"/>
                    </a:cxn>
                    <a:cxn ang="0">
                      <a:pos x="50" y="207"/>
                    </a:cxn>
                    <a:cxn ang="0">
                      <a:pos x="93" y="215"/>
                    </a:cxn>
                    <a:cxn ang="0">
                      <a:pos x="117" y="225"/>
                    </a:cxn>
                    <a:cxn ang="0">
                      <a:pos x="145" y="198"/>
                    </a:cxn>
                    <a:cxn ang="0">
                      <a:pos x="155" y="195"/>
                    </a:cxn>
                    <a:cxn ang="0">
                      <a:pos x="157" y="160"/>
                    </a:cxn>
                    <a:cxn ang="0">
                      <a:pos x="163" y="165"/>
                    </a:cxn>
                    <a:cxn ang="0">
                      <a:pos x="151" y="125"/>
                    </a:cxn>
                    <a:cxn ang="0">
                      <a:pos x="113" y="82"/>
                    </a:cxn>
                    <a:cxn ang="0">
                      <a:pos x="108" y="49"/>
                    </a:cxn>
                    <a:cxn ang="0">
                      <a:pos x="103" y="44"/>
                    </a:cxn>
                    <a:cxn ang="0">
                      <a:pos x="89" y="40"/>
                    </a:cxn>
                    <a:cxn ang="0">
                      <a:pos x="88" y="21"/>
                    </a:cxn>
                    <a:cxn ang="0">
                      <a:pos x="93" y="16"/>
                    </a:cxn>
                    <a:cxn ang="0">
                      <a:pos x="92" y="30"/>
                    </a:cxn>
                    <a:cxn ang="0">
                      <a:pos x="85" y="39"/>
                    </a:cxn>
                    <a:cxn ang="0">
                      <a:pos x="72" y="46"/>
                    </a:cxn>
                    <a:cxn ang="0">
                      <a:pos x="63" y="54"/>
                    </a:cxn>
                    <a:cxn ang="0">
                      <a:pos x="64" y="67"/>
                    </a:cxn>
                    <a:cxn ang="0">
                      <a:pos x="56" y="90"/>
                    </a:cxn>
                    <a:cxn ang="0">
                      <a:pos x="46" y="99"/>
                    </a:cxn>
                    <a:cxn ang="0">
                      <a:pos x="25" y="120"/>
                    </a:cxn>
                    <a:cxn ang="0">
                      <a:pos x="26" y="122"/>
                    </a:cxn>
                    <a:cxn ang="0">
                      <a:pos x="16" y="136"/>
                    </a:cxn>
                  </a:cxnLst>
                  <a:rect l="0" t="0" r="r" b="b"/>
                  <a:pathLst>
                    <a:path w="176" h="241">
                      <a:moveTo>
                        <a:pt x="1" y="139"/>
                      </a:moveTo>
                      <a:cubicBezTo>
                        <a:pt x="0" y="136"/>
                        <a:pt x="1" y="133"/>
                        <a:pt x="3" y="132"/>
                      </a:cubicBezTo>
                      <a:lnTo>
                        <a:pt x="12" y="122"/>
                      </a:lnTo>
                      <a:lnTo>
                        <a:pt x="10" y="128"/>
                      </a:lnTo>
                      <a:lnTo>
                        <a:pt x="10" y="122"/>
                      </a:lnTo>
                      <a:lnTo>
                        <a:pt x="10" y="113"/>
                      </a:lnTo>
                      <a:cubicBezTo>
                        <a:pt x="10" y="108"/>
                        <a:pt x="13" y="105"/>
                        <a:pt x="18" y="105"/>
                      </a:cubicBezTo>
                      <a:lnTo>
                        <a:pt x="21" y="105"/>
                      </a:lnTo>
                      <a:lnTo>
                        <a:pt x="17" y="106"/>
                      </a:lnTo>
                      <a:lnTo>
                        <a:pt x="35" y="94"/>
                      </a:lnTo>
                      <a:lnTo>
                        <a:pt x="33" y="96"/>
                      </a:lnTo>
                      <a:lnTo>
                        <a:pt x="39" y="87"/>
                      </a:lnTo>
                      <a:cubicBezTo>
                        <a:pt x="41" y="85"/>
                        <a:pt x="43" y="83"/>
                        <a:pt x="46" y="83"/>
                      </a:cubicBezTo>
                      <a:lnTo>
                        <a:pt x="49" y="83"/>
                      </a:lnTo>
                      <a:lnTo>
                        <a:pt x="41" y="91"/>
                      </a:lnTo>
                      <a:lnTo>
                        <a:pt x="41" y="85"/>
                      </a:lnTo>
                      <a:cubicBezTo>
                        <a:pt x="41" y="84"/>
                        <a:pt x="42" y="82"/>
                        <a:pt x="43" y="81"/>
                      </a:cubicBezTo>
                      <a:lnTo>
                        <a:pt x="49" y="71"/>
                      </a:lnTo>
                      <a:lnTo>
                        <a:pt x="48" y="76"/>
                      </a:lnTo>
                      <a:lnTo>
                        <a:pt x="48" y="73"/>
                      </a:lnTo>
                      <a:lnTo>
                        <a:pt x="48" y="67"/>
                      </a:lnTo>
                      <a:cubicBezTo>
                        <a:pt x="48" y="65"/>
                        <a:pt x="48" y="63"/>
                        <a:pt x="50" y="61"/>
                      </a:cubicBezTo>
                      <a:lnTo>
                        <a:pt x="53" y="58"/>
                      </a:lnTo>
                      <a:lnTo>
                        <a:pt x="52" y="67"/>
                      </a:lnTo>
                      <a:lnTo>
                        <a:pt x="48" y="61"/>
                      </a:lnTo>
                      <a:cubicBezTo>
                        <a:pt x="48" y="59"/>
                        <a:pt x="47" y="57"/>
                        <a:pt x="48" y="56"/>
                      </a:cubicBezTo>
                      <a:lnTo>
                        <a:pt x="51" y="43"/>
                      </a:lnTo>
                      <a:cubicBezTo>
                        <a:pt x="51" y="41"/>
                        <a:pt x="53" y="40"/>
                        <a:pt x="54" y="39"/>
                      </a:cubicBezTo>
                      <a:lnTo>
                        <a:pt x="64" y="32"/>
                      </a:lnTo>
                      <a:cubicBezTo>
                        <a:pt x="65" y="32"/>
                        <a:pt x="67" y="31"/>
                        <a:pt x="68" y="31"/>
                      </a:cubicBezTo>
                      <a:lnTo>
                        <a:pt x="74" y="31"/>
                      </a:lnTo>
                      <a:lnTo>
                        <a:pt x="77" y="31"/>
                      </a:lnTo>
                      <a:lnTo>
                        <a:pt x="69" y="39"/>
                      </a:lnTo>
                      <a:lnTo>
                        <a:pt x="69" y="30"/>
                      </a:lnTo>
                      <a:cubicBezTo>
                        <a:pt x="69" y="26"/>
                        <a:pt x="73" y="22"/>
                        <a:pt x="77" y="22"/>
                      </a:cubicBezTo>
                      <a:lnTo>
                        <a:pt x="84" y="22"/>
                      </a:lnTo>
                      <a:lnTo>
                        <a:pt x="76" y="30"/>
                      </a:lnTo>
                      <a:lnTo>
                        <a:pt x="76" y="27"/>
                      </a:lnTo>
                      <a:cubicBezTo>
                        <a:pt x="76" y="26"/>
                        <a:pt x="76" y="24"/>
                        <a:pt x="77" y="23"/>
                      </a:cubicBezTo>
                      <a:lnTo>
                        <a:pt x="86" y="5"/>
                      </a:lnTo>
                      <a:cubicBezTo>
                        <a:pt x="87" y="2"/>
                        <a:pt x="90" y="0"/>
                        <a:pt x="93" y="0"/>
                      </a:cubicBezTo>
                      <a:lnTo>
                        <a:pt x="96" y="0"/>
                      </a:lnTo>
                      <a:cubicBezTo>
                        <a:pt x="101" y="0"/>
                        <a:pt x="104" y="4"/>
                        <a:pt x="104" y="8"/>
                      </a:cubicBezTo>
                      <a:lnTo>
                        <a:pt x="104" y="18"/>
                      </a:lnTo>
                      <a:lnTo>
                        <a:pt x="104" y="21"/>
                      </a:lnTo>
                      <a:cubicBezTo>
                        <a:pt x="104" y="22"/>
                        <a:pt x="104" y="22"/>
                        <a:pt x="104" y="23"/>
                      </a:cubicBezTo>
                      <a:lnTo>
                        <a:pt x="101" y="33"/>
                      </a:lnTo>
                      <a:lnTo>
                        <a:pt x="100" y="26"/>
                      </a:lnTo>
                      <a:lnTo>
                        <a:pt x="103" y="32"/>
                      </a:lnTo>
                      <a:lnTo>
                        <a:pt x="96" y="28"/>
                      </a:lnTo>
                      <a:lnTo>
                        <a:pt x="103" y="28"/>
                      </a:lnTo>
                      <a:lnTo>
                        <a:pt x="106" y="28"/>
                      </a:lnTo>
                      <a:cubicBezTo>
                        <a:pt x="107" y="28"/>
                        <a:pt x="107" y="28"/>
                        <a:pt x="108" y="28"/>
                      </a:cubicBezTo>
                      <a:lnTo>
                        <a:pt x="118" y="32"/>
                      </a:lnTo>
                      <a:cubicBezTo>
                        <a:pt x="121" y="33"/>
                        <a:pt x="123" y="36"/>
                        <a:pt x="123" y="39"/>
                      </a:cubicBezTo>
                      <a:lnTo>
                        <a:pt x="123" y="45"/>
                      </a:lnTo>
                      <a:lnTo>
                        <a:pt x="122" y="42"/>
                      </a:lnTo>
                      <a:lnTo>
                        <a:pt x="129" y="54"/>
                      </a:lnTo>
                      <a:cubicBezTo>
                        <a:pt x="129" y="55"/>
                        <a:pt x="129" y="56"/>
                        <a:pt x="129" y="58"/>
                      </a:cubicBezTo>
                      <a:lnTo>
                        <a:pt x="129" y="76"/>
                      </a:lnTo>
                      <a:lnTo>
                        <a:pt x="129" y="82"/>
                      </a:lnTo>
                      <a:lnTo>
                        <a:pt x="126" y="76"/>
                      </a:lnTo>
                      <a:lnTo>
                        <a:pt x="157" y="97"/>
                      </a:lnTo>
                      <a:cubicBezTo>
                        <a:pt x="159" y="98"/>
                        <a:pt x="160" y="99"/>
                        <a:pt x="160" y="101"/>
                      </a:cubicBezTo>
                      <a:lnTo>
                        <a:pt x="167" y="119"/>
                      </a:lnTo>
                      <a:cubicBezTo>
                        <a:pt x="167" y="120"/>
                        <a:pt x="167" y="121"/>
                        <a:pt x="167" y="122"/>
                      </a:cubicBezTo>
                      <a:lnTo>
                        <a:pt x="167" y="150"/>
                      </a:lnTo>
                      <a:lnTo>
                        <a:pt x="165" y="144"/>
                      </a:lnTo>
                      <a:lnTo>
                        <a:pt x="174" y="153"/>
                      </a:lnTo>
                      <a:cubicBezTo>
                        <a:pt x="176" y="155"/>
                        <a:pt x="176" y="157"/>
                        <a:pt x="176" y="159"/>
                      </a:cubicBezTo>
                      <a:lnTo>
                        <a:pt x="176" y="165"/>
                      </a:lnTo>
                      <a:cubicBezTo>
                        <a:pt x="176" y="168"/>
                        <a:pt x="174" y="171"/>
                        <a:pt x="171" y="173"/>
                      </a:cubicBezTo>
                      <a:lnTo>
                        <a:pt x="162" y="176"/>
                      </a:lnTo>
                      <a:lnTo>
                        <a:pt x="167" y="168"/>
                      </a:lnTo>
                      <a:lnTo>
                        <a:pt x="167" y="183"/>
                      </a:lnTo>
                      <a:lnTo>
                        <a:pt x="167" y="181"/>
                      </a:lnTo>
                      <a:lnTo>
                        <a:pt x="170" y="190"/>
                      </a:lnTo>
                      <a:cubicBezTo>
                        <a:pt x="170" y="191"/>
                        <a:pt x="170" y="192"/>
                        <a:pt x="170" y="193"/>
                      </a:cubicBezTo>
                      <a:lnTo>
                        <a:pt x="170" y="196"/>
                      </a:lnTo>
                      <a:cubicBezTo>
                        <a:pt x="170" y="198"/>
                        <a:pt x="169" y="201"/>
                        <a:pt x="167" y="202"/>
                      </a:cubicBezTo>
                      <a:lnTo>
                        <a:pt x="154" y="211"/>
                      </a:lnTo>
                      <a:lnTo>
                        <a:pt x="130" y="235"/>
                      </a:lnTo>
                      <a:cubicBezTo>
                        <a:pt x="129" y="236"/>
                        <a:pt x="128" y="237"/>
                        <a:pt x="127" y="237"/>
                      </a:cubicBezTo>
                      <a:lnTo>
                        <a:pt x="118" y="240"/>
                      </a:lnTo>
                      <a:cubicBezTo>
                        <a:pt x="116" y="241"/>
                        <a:pt x="115" y="241"/>
                        <a:pt x="113" y="240"/>
                      </a:cubicBezTo>
                      <a:lnTo>
                        <a:pt x="101" y="237"/>
                      </a:lnTo>
                      <a:cubicBezTo>
                        <a:pt x="100" y="237"/>
                        <a:pt x="99" y="237"/>
                        <a:pt x="98" y="236"/>
                      </a:cubicBezTo>
                      <a:lnTo>
                        <a:pt x="89" y="230"/>
                      </a:lnTo>
                      <a:lnTo>
                        <a:pt x="93" y="231"/>
                      </a:lnTo>
                      <a:lnTo>
                        <a:pt x="87" y="231"/>
                      </a:lnTo>
                      <a:lnTo>
                        <a:pt x="58" y="228"/>
                      </a:lnTo>
                      <a:cubicBezTo>
                        <a:pt x="57" y="228"/>
                        <a:pt x="56" y="228"/>
                        <a:pt x="55" y="227"/>
                      </a:cubicBezTo>
                      <a:lnTo>
                        <a:pt x="43" y="221"/>
                      </a:lnTo>
                      <a:lnTo>
                        <a:pt x="46" y="222"/>
                      </a:lnTo>
                      <a:lnTo>
                        <a:pt x="37" y="222"/>
                      </a:lnTo>
                      <a:cubicBezTo>
                        <a:pt x="34" y="222"/>
                        <a:pt x="31" y="220"/>
                        <a:pt x="30" y="218"/>
                      </a:cubicBezTo>
                      <a:lnTo>
                        <a:pt x="23" y="205"/>
                      </a:lnTo>
                      <a:cubicBezTo>
                        <a:pt x="23" y="204"/>
                        <a:pt x="22" y="203"/>
                        <a:pt x="22" y="202"/>
                      </a:cubicBezTo>
                      <a:lnTo>
                        <a:pt x="22" y="196"/>
                      </a:lnTo>
                      <a:lnTo>
                        <a:pt x="22" y="186"/>
                      </a:lnTo>
                      <a:cubicBezTo>
                        <a:pt x="22" y="185"/>
                        <a:pt x="23" y="183"/>
                        <a:pt x="24" y="182"/>
                      </a:cubicBezTo>
                      <a:lnTo>
                        <a:pt x="30" y="173"/>
                      </a:lnTo>
                      <a:lnTo>
                        <a:pt x="33" y="184"/>
                      </a:lnTo>
                      <a:lnTo>
                        <a:pt x="27" y="181"/>
                      </a:lnTo>
                      <a:lnTo>
                        <a:pt x="30" y="182"/>
                      </a:lnTo>
                      <a:lnTo>
                        <a:pt x="27" y="182"/>
                      </a:lnTo>
                      <a:cubicBezTo>
                        <a:pt x="26" y="182"/>
                        <a:pt x="24" y="182"/>
                        <a:pt x="23" y="181"/>
                      </a:cubicBezTo>
                      <a:lnTo>
                        <a:pt x="14" y="175"/>
                      </a:lnTo>
                      <a:cubicBezTo>
                        <a:pt x="12" y="174"/>
                        <a:pt x="11" y="173"/>
                        <a:pt x="11" y="172"/>
                      </a:cubicBezTo>
                      <a:lnTo>
                        <a:pt x="4" y="159"/>
                      </a:lnTo>
                      <a:cubicBezTo>
                        <a:pt x="4" y="159"/>
                        <a:pt x="4" y="158"/>
                        <a:pt x="4" y="157"/>
                      </a:cubicBezTo>
                      <a:lnTo>
                        <a:pt x="1" y="139"/>
                      </a:lnTo>
                      <a:close/>
                      <a:moveTo>
                        <a:pt x="19" y="154"/>
                      </a:moveTo>
                      <a:lnTo>
                        <a:pt x="19" y="152"/>
                      </a:lnTo>
                      <a:lnTo>
                        <a:pt x="25" y="164"/>
                      </a:lnTo>
                      <a:lnTo>
                        <a:pt x="22" y="161"/>
                      </a:lnTo>
                      <a:lnTo>
                        <a:pt x="32" y="167"/>
                      </a:lnTo>
                      <a:lnTo>
                        <a:pt x="27" y="166"/>
                      </a:lnTo>
                      <a:lnTo>
                        <a:pt x="30" y="166"/>
                      </a:lnTo>
                      <a:cubicBezTo>
                        <a:pt x="32" y="166"/>
                        <a:pt x="33" y="166"/>
                        <a:pt x="34" y="167"/>
                      </a:cubicBezTo>
                      <a:lnTo>
                        <a:pt x="40" y="170"/>
                      </a:lnTo>
                      <a:cubicBezTo>
                        <a:pt x="42" y="171"/>
                        <a:pt x="44" y="173"/>
                        <a:pt x="44" y="175"/>
                      </a:cubicBezTo>
                      <a:cubicBezTo>
                        <a:pt x="45" y="177"/>
                        <a:pt x="45" y="180"/>
                        <a:pt x="43" y="182"/>
                      </a:cubicBezTo>
                      <a:lnTo>
                        <a:pt x="37" y="191"/>
                      </a:lnTo>
                      <a:lnTo>
                        <a:pt x="38" y="186"/>
                      </a:lnTo>
                      <a:lnTo>
                        <a:pt x="38" y="196"/>
                      </a:lnTo>
                      <a:lnTo>
                        <a:pt x="38" y="202"/>
                      </a:lnTo>
                      <a:lnTo>
                        <a:pt x="38" y="198"/>
                      </a:lnTo>
                      <a:lnTo>
                        <a:pt x="44" y="210"/>
                      </a:lnTo>
                      <a:lnTo>
                        <a:pt x="37" y="206"/>
                      </a:lnTo>
                      <a:lnTo>
                        <a:pt x="46" y="206"/>
                      </a:lnTo>
                      <a:cubicBezTo>
                        <a:pt x="47" y="206"/>
                        <a:pt x="49" y="206"/>
                        <a:pt x="50" y="207"/>
                      </a:cubicBezTo>
                      <a:lnTo>
                        <a:pt x="62" y="213"/>
                      </a:lnTo>
                      <a:lnTo>
                        <a:pt x="60" y="212"/>
                      </a:lnTo>
                      <a:lnTo>
                        <a:pt x="87" y="215"/>
                      </a:lnTo>
                      <a:lnTo>
                        <a:pt x="93" y="215"/>
                      </a:lnTo>
                      <a:cubicBezTo>
                        <a:pt x="95" y="215"/>
                        <a:pt x="96" y="216"/>
                        <a:pt x="98" y="217"/>
                      </a:cubicBezTo>
                      <a:lnTo>
                        <a:pt x="107" y="223"/>
                      </a:lnTo>
                      <a:lnTo>
                        <a:pt x="104" y="222"/>
                      </a:lnTo>
                      <a:lnTo>
                        <a:pt x="117" y="225"/>
                      </a:lnTo>
                      <a:lnTo>
                        <a:pt x="113" y="225"/>
                      </a:lnTo>
                      <a:lnTo>
                        <a:pt x="122" y="222"/>
                      </a:lnTo>
                      <a:lnTo>
                        <a:pt x="119" y="224"/>
                      </a:lnTo>
                      <a:lnTo>
                        <a:pt x="145" y="198"/>
                      </a:lnTo>
                      <a:lnTo>
                        <a:pt x="157" y="189"/>
                      </a:lnTo>
                      <a:lnTo>
                        <a:pt x="154" y="196"/>
                      </a:lnTo>
                      <a:lnTo>
                        <a:pt x="154" y="193"/>
                      </a:lnTo>
                      <a:lnTo>
                        <a:pt x="155" y="195"/>
                      </a:lnTo>
                      <a:lnTo>
                        <a:pt x="151" y="186"/>
                      </a:lnTo>
                      <a:cubicBezTo>
                        <a:pt x="151" y="185"/>
                        <a:pt x="151" y="184"/>
                        <a:pt x="151" y="183"/>
                      </a:cubicBezTo>
                      <a:lnTo>
                        <a:pt x="151" y="168"/>
                      </a:lnTo>
                      <a:cubicBezTo>
                        <a:pt x="151" y="165"/>
                        <a:pt x="153" y="161"/>
                        <a:pt x="157" y="160"/>
                      </a:cubicBezTo>
                      <a:lnTo>
                        <a:pt x="166" y="157"/>
                      </a:lnTo>
                      <a:lnTo>
                        <a:pt x="160" y="165"/>
                      </a:lnTo>
                      <a:lnTo>
                        <a:pt x="160" y="159"/>
                      </a:lnTo>
                      <a:lnTo>
                        <a:pt x="163" y="165"/>
                      </a:lnTo>
                      <a:lnTo>
                        <a:pt x="153" y="155"/>
                      </a:lnTo>
                      <a:cubicBezTo>
                        <a:pt x="152" y="154"/>
                        <a:pt x="151" y="152"/>
                        <a:pt x="151" y="150"/>
                      </a:cubicBezTo>
                      <a:lnTo>
                        <a:pt x="151" y="122"/>
                      </a:lnTo>
                      <a:lnTo>
                        <a:pt x="151" y="125"/>
                      </a:lnTo>
                      <a:lnTo>
                        <a:pt x="145" y="106"/>
                      </a:lnTo>
                      <a:lnTo>
                        <a:pt x="148" y="110"/>
                      </a:lnTo>
                      <a:lnTo>
                        <a:pt x="117" y="89"/>
                      </a:lnTo>
                      <a:cubicBezTo>
                        <a:pt x="115" y="87"/>
                        <a:pt x="113" y="85"/>
                        <a:pt x="113" y="82"/>
                      </a:cubicBezTo>
                      <a:lnTo>
                        <a:pt x="113" y="76"/>
                      </a:lnTo>
                      <a:lnTo>
                        <a:pt x="113" y="58"/>
                      </a:lnTo>
                      <a:lnTo>
                        <a:pt x="114" y="61"/>
                      </a:lnTo>
                      <a:lnTo>
                        <a:pt x="108" y="49"/>
                      </a:lnTo>
                      <a:cubicBezTo>
                        <a:pt x="107" y="48"/>
                        <a:pt x="107" y="47"/>
                        <a:pt x="107" y="45"/>
                      </a:cubicBezTo>
                      <a:lnTo>
                        <a:pt x="107" y="39"/>
                      </a:lnTo>
                      <a:lnTo>
                        <a:pt x="113" y="47"/>
                      </a:lnTo>
                      <a:lnTo>
                        <a:pt x="103" y="44"/>
                      </a:lnTo>
                      <a:lnTo>
                        <a:pt x="106" y="44"/>
                      </a:lnTo>
                      <a:lnTo>
                        <a:pt x="103" y="44"/>
                      </a:lnTo>
                      <a:lnTo>
                        <a:pt x="96" y="44"/>
                      </a:lnTo>
                      <a:cubicBezTo>
                        <a:pt x="93" y="44"/>
                        <a:pt x="91" y="42"/>
                        <a:pt x="89" y="40"/>
                      </a:cubicBezTo>
                      <a:lnTo>
                        <a:pt x="86" y="34"/>
                      </a:lnTo>
                      <a:cubicBezTo>
                        <a:pt x="85" y="32"/>
                        <a:pt x="85" y="29"/>
                        <a:pt x="86" y="27"/>
                      </a:cubicBezTo>
                      <a:lnTo>
                        <a:pt x="89" y="18"/>
                      </a:lnTo>
                      <a:lnTo>
                        <a:pt x="88" y="21"/>
                      </a:lnTo>
                      <a:lnTo>
                        <a:pt x="88" y="18"/>
                      </a:lnTo>
                      <a:lnTo>
                        <a:pt x="88" y="8"/>
                      </a:lnTo>
                      <a:lnTo>
                        <a:pt x="96" y="16"/>
                      </a:lnTo>
                      <a:lnTo>
                        <a:pt x="93" y="16"/>
                      </a:lnTo>
                      <a:lnTo>
                        <a:pt x="100" y="12"/>
                      </a:lnTo>
                      <a:lnTo>
                        <a:pt x="91" y="31"/>
                      </a:lnTo>
                      <a:lnTo>
                        <a:pt x="92" y="27"/>
                      </a:lnTo>
                      <a:lnTo>
                        <a:pt x="92" y="30"/>
                      </a:lnTo>
                      <a:cubicBezTo>
                        <a:pt x="92" y="34"/>
                        <a:pt x="88" y="38"/>
                        <a:pt x="84" y="38"/>
                      </a:cubicBezTo>
                      <a:lnTo>
                        <a:pt x="77" y="38"/>
                      </a:lnTo>
                      <a:lnTo>
                        <a:pt x="85" y="30"/>
                      </a:lnTo>
                      <a:lnTo>
                        <a:pt x="85" y="39"/>
                      </a:lnTo>
                      <a:cubicBezTo>
                        <a:pt x="85" y="44"/>
                        <a:pt x="82" y="47"/>
                        <a:pt x="77" y="47"/>
                      </a:cubicBezTo>
                      <a:lnTo>
                        <a:pt x="74" y="47"/>
                      </a:lnTo>
                      <a:lnTo>
                        <a:pt x="68" y="47"/>
                      </a:lnTo>
                      <a:lnTo>
                        <a:pt x="72" y="46"/>
                      </a:lnTo>
                      <a:lnTo>
                        <a:pt x="63" y="52"/>
                      </a:lnTo>
                      <a:lnTo>
                        <a:pt x="66" y="47"/>
                      </a:lnTo>
                      <a:lnTo>
                        <a:pt x="63" y="60"/>
                      </a:lnTo>
                      <a:lnTo>
                        <a:pt x="63" y="54"/>
                      </a:lnTo>
                      <a:lnTo>
                        <a:pt x="66" y="60"/>
                      </a:lnTo>
                      <a:cubicBezTo>
                        <a:pt x="67" y="63"/>
                        <a:pt x="67" y="67"/>
                        <a:pt x="64" y="69"/>
                      </a:cubicBezTo>
                      <a:lnTo>
                        <a:pt x="61" y="72"/>
                      </a:lnTo>
                      <a:lnTo>
                        <a:pt x="64" y="67"/>
                      </a:lnTo>
                      <a:lnTo>
                        <a:pt x="64" y="73"/>
                      </a:lnTo>
                      <a:lnTo>
                        <a:pt x="64" y="76"/>
                      </a:lnTo>
                      <a:cubicBezTo>
                        <a:pt x="64" y="78"/>
                        <a:pt x="63" y="79"/>
                        <a:pt x="62" y="80"/>
                      </a:cubicBezTo>
                      <a:lnTo>
                        <a:pt x="56" y="90"/>
                      </a:lnTo>
                      <a:lnTo>
                        <a:pt x="57" y="85"/>
                      </a:lnTo>
                      <a:lnTo>
                        <a:pt x="57" y="91"/>
                      </a:lnTo>
                      <a:cubicBezTo>
                        <a:pt x="57" y="96"/>
                        <a:pt x="54" y="99"/>
                        <a:pt x="49" y="99"/>
                      </a:cubicBezTo>
                      <a:lnTo>
                        <a:pt x="46" y="99"/>
                      </a:lnTo>
                      <a:lnTo>
                        <a:pt x="53" y="96"/>
                      </a:lnTo>
                      <a:lnTo>
                        <a:pt x="46" y="105"/>
                      </a:lnTo>
                      <a:cubicBezTo>
                        <a:pt x="46" y="106"/>
                        <a:pt x="45" y="107"/>
                        <a:pt x="44" y="107"/>
                      </a:cubicBezTo>
                      <a:lnTo>
                        <a:pt x="25" y="120"/>
                      </a:lnTo>
                      <a:cubicBezTo>
                        <a:pt x="24" y="120"/>
                        <a:pt x="23" y="121"/>
                        <a:pt x="21" y="121"/>
                      </a:cubicBezTo>
                      <a:lnTo>
                        <a:pt x="18" y="121"/>
                      </a:lnTo>
                      <a:lnTo>
                        <a:pt x="26" y="113"/>
                      </a:lnTo>
                      <a:lnTo>
                        <a:pt x="26" y="122"/>
                      </a:lnTo>
                      <a:lnTo>
                        <a:pt x="26" y="128"/>
                      </a:lnTo>
                      <a:cubicBezTo>
                        <a:pt x="26" y="130"/>
                        <a:pt x="25" y="132"/>
                        <a:pt x="23" y="134"/>
                      </a:cubicBezTo>
                      <a:lnTo>
                        <a:pt x="14" y="143"/>
                      </a:lnTo>
                      <a:lnTo>
                        <a:pt x="16" y="136"/>
                      </a:lnTo>
                      <a:lnTo>
                        <a:pt x="19" y="154"/>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69" name="Picture 1000"/>
                <p:cNvPicPr>
                  <a:picLocks noChangeAspect="1" noChangeArrowheads="1"/>
                </p:cNvPicPr>
                <p:nvPr/>
              </p:nvPicPr>
              <p:blipFill>
                <a:blip r:embed="rId9"/>
                <a:srcRect/>
                <a:stretch>
                  <a:fillRect/>
                </a:stretch>
              </p:blipFill>
              <p:spPr bwMode="auto">
                <a:xfrm>
                  <a:off x="4334450" y="5595373"/>
                  <a:ext cx="1108075" cy="750666"/>
                </a:xfrm>
                <a:prstGeom prst="rect">
                  <a:avLst/>
                </a:prstGeom>
                <a:noFill/>
                <a:ln w="9525">
                  <a:noFill/>
                  <a:miter lim="800000"/>
                  <a:headEnd/>
                  <a:tailEnd/>
                </a:ln>
              </p:spPr>
            </p:pic>
            <p:pic>
              <p:nvPicPr>
                <p:cNvPr id="70" name="Picture 1001"/>
                <p:cNvPicPr>
                  <a:picLocks noChangeAspect="1" noChangeArrowheads="1"/>
                </p:cNvPicPr>
                <p:nvPr/>
              </p:nvPicPr>
              <p:blipFill>
                <a:blip r:embed="rId10"/>
                <a:srcRect/>
                <a:stretch>
                  <a:fillRect/>
                </a:stretch>
              </p:blipFill>
              <p:spPr bwMode="auto">
                <a:xfrm>
                  <a:off x="4334450" y="5595373"/>
                  <a:ext cx="1108075" cy="750666"/>
                </a:xfrm>
                <a:prstGeom prst="rect">
                  <a:avLst/>
                </a:prstGeom>
                <a:noFill/>
                <a:ln w="9525">
                  <a:noFill/>
                  <a:miter lim="800000"/>
                  <a:headEnd/>
                  <a:tailEnd/>
                </a:ln>
              </p:spPr>
            </p:pic>
            <p:sp>
              <p:nvSpPr>
                <p:cNvPr id="71" name="Freeform 1002"/>
                <p:cNvSpPr>
                  <a:spLocks/>
                </p:cNvSpPr>
                <p:nvPr/>
              </p:nvSpPr>
              <p:spPr bwMode="auto">
                <a:xfrm>
                  <a:off x="4429700" y="5521564"/>
                  <a:ext cx="1076325" cy="720828"/>
                </a:xfrm>
                <a:custGeom>
                  <a:avLst/>
                  <a:gdLst/>
                  <a:ahLst/>
                  <a:cxnLst>
                    <a:cxn ang="0">
                      <a:pos x="22" y="120"/>
                    </a:cxn>
                    <a:cxn ang="0">
                      <a:pos x="38" y="116"/>
                    </a:cxn>
                    <a:cxn ang="0">
                      <a:pos x="46" y="87"/>
                    </a:cxn>
                    <a:cxn ang="0">
                      <a:pos x="72" y="44"/>
                    </a:cxn>
                    <a:cxn ang="0">
                      <a:pos x="99" y="56"/>
                    </a:cxn>
                    <a:cxn ang="0">
                      <a:pos x="116" y="72"/>
                    </a:cxn>
                    <a:cxn ang="0">
                      <a:pos x="146" y="69"/>
                    </a:cxn>
                    <a:cxn ang="0">
                      <a:pos x="210" y="80"/>
                    </a:cxn>
                    <a:cxn ang="0">
                      <a:pos x="227" y="87"/>
                    </a:cxn>
                    <a:cxn ang="0">
                      <a:pos x="245" y="91"/>
                    </a:cxn>
                    <a:cxn ang="0">
                      <a:pos x="272" y="99"/>
                    </a:cxn>
                    <a:cxn ang="0">
                      <a:pos x="258" y="64"/>
                    </a:cxn>
                    <a:cxn ang="0">
                      <a:pos x="253" y="42"/>
                    </a:cxn>
                    <a:cxn ang="0">
                      <a:pos x="249" y="29"/>
                    </a:cxn>
                    <a:cxn ang="0">
                      <a:pos x="253" y="7"/>
                    </a:cxn>
                    <a:cxn ang="0">
                      <a:pos x="270" y="12"/>
                    </a:cxn>
                    <a:cxn ang="0">
                      <a:pos x="288" y="10"/>
                    </a:cxn>
                    <a:cxn ang="0">
                      <a:pos x="299" y="18"/>
                    </a:cxn>
                    <a:cxn ang="0">
                      <a:pos x="318" y="30"/>
                    </a:cxn>
                    <a:cxn ang="0">
                      <a:pos x="312" y="57"/>
                    </a:cxn>
                    <a:cxn ang="0">
                      <a:pos x="304" y="71"/>
                    </a:cxn>
                    <a:cxn ang="0">
                      <a:pos x="322" y="75"/>
                    </a:cxn>
                    <a:cxn ang="0">
                      <a:pos x="356" y="52"/>
                    </a:cxn>
                    <a:cxn ang="0">
                      <a:pos x="383" y="44"/>
                    </a:cxn>
                    <a:cxn ang="0">
                      <a:pos x="402" y="42"/>
                    </a:cxn>
                    <a:cxn ang="0">
                      <a:pos x="420" y="25"/>
                    </a:cxn>
                    <a:cxn ang="0">
                      <a:pos x="429" y="8"/>
                    </a:cxn>
                    <a:cxn ang="0">
                      <a:pos x="440" y="30"/>
                    </a:cxn>
                    <a:cxn ang="0">
                      <a:pos x="466" y="65"/>
                    </a:cxn>
                    <a:cxn ang="0">
                      <a:pos x="493" y="56"/>
                    </a:cxn>
                    <a:cxn ang="0">
                      <a:pos x="510" y="82"/>
                    </a:cxn>
                    <a:cxn ang="0">
                      <a:pos x="536" y="106"/>
                    </a:cxn>
                    <a:cxn ang="0">
                      <a:pos x="562" y="129"/>
                    </a:cxn>
                    <a:cxn ang="0">
                      <a:pos x="590" y="152"/>
                    </a:cxn>
                    <a:cxn ang="0">
                      <a:pos x="621" y="177"/>
                    </a:cxn>
                    <a:cxn ang="0">
                      <a:pos x="625" y="243"/>
                    </a:cxn>
                    <a:cxn ang="0">
                      <a:pos x="652" y="326"/>
                    </a:cxn>
                    <a:cxn ang="0">
                      <a:pos x="678" y="349"/>
                    </a:cxn>
                    <a:cxn ang="0">
                      <a:pos x="659" y="389"/>
                    </a:cxn>
                    <a:cxn ang="0">
                      <a:pos x="641" y="398"/>
                    </a:cxn>
                    <a:cxn ang="0">
                      <a:pos x="628" y="428"/>
                    </a:cxn>
                    <a:cxn ang="0">
                      <a:pos x="606" y="450"/>
                    </a:cxn>
                    <a:cxn ang="0">
                      <a:pos x="587" y="447"/>
                    </a:cxn>
                    <a:cxn ang="0">
                      <a:pos x="574" y="431"/>
                    </a:cxn>
                    <a:cxn ang="0">
                      <a:pos x="556" y="432"/>
                    </a:cxn>
                    <a:cxn ang="0">
                      <a:pos x="510" y="420"/>
                    </a:cxn>
                    <a:cxn ang="0">
                      <a:pos x="462" y="408"/>
                    </a:cxn>
                    <a:cxn ang="0">
                      <a:pos x="402" y="402"/>
                    </a:cxn>
                    <a:cxn ang="0">
                      <a:pos x="371" y="383"/>
                    </a:cxn>
                    <a:cxn ang="0">
                      <a:pos x="359" y="372"/>
                    </a:cxn>
                    <a:cxn ang="0">
                      <a:pos x="326" y="356"/>
                    </a:cxn>
                    <a:cxn ang="0">
                      <a:pos x="249" y="329"/>
                    </a:cxn>
                    <a:cxn ang="0">
                      <a:pos x="177" y="302"/>
                    </a:cxn>
                    <a:cxn ang="0">
                      <a:pos x="153" y="292"/>
                    </a:cxn>
                    <a:cxn ang="0">
                      <a:pos x="126" y="264"/>
                    </a:cxn>
                    <a:cxn ang="0">
                      <a:pos x="80" y="241"/>
                    </a:cxn>
                    <a:cxn ang="0">
                      <a:pos x="80" y="239"/>
                    </a:cxn>
                    <a:cxn ang="0">
                      <a:pos x="62" y="224"/>
                    </a:cxn>
                    <a:cxn ang="0">
                      <a:pos x="60" y="223"/>
                    </a:cxn>
                    <a:cxn ang="0">
                      <a:pos x="50" y="220"/>
                    </a:cxn>
                    <a:cxn ang="0">
                      <a:pos x="33" y="197"/>
                    </a:cxn>
                    <a:cxn ang="0">
                      <a:pos x="18" y="181"/>
                    </a:cxn>
                  </a:cxnLst>
                  <a:rect l="0" t="0" r="r" b="b"/>
                  <a:pathLst>
                    <a:path w="678" h="459">
                      <a:moveTo>
                        <a:pt x="0" y="160"/>
                      </a:moveTo>
                      <a:lnTo>
                        <a:pt x="4" y="147"/>
                      </a:lnTo>
                      <a:lnTo>
                        <a:pt x="4" y="120"/>
                      </a:lnTo>
                      <a:lnTo>
                        <a:pt x="16" y="116"/>
                      </a:lnTo>
                      <a:lnTo>
                        <a:pt x="22" y="120"/>
                      </a:lnTo>
                      <a:lnTo>
                        <a:pt x="27" y="118"/>
                      </a:lnTo>
                      <a:lnTo>
                        <a:pt x="26" y="116"/>
                      </a:lnTo>
                      <a:lnTo>
                        <a:pt x="27" y="116"/>
                      </a:lnTo>
                      <a:lnTo>
                        <a:pt x="33" y="120"/>
                      </a:lnTo>
                      <a:lnTo>
                        <a:pt x="38" y="116"/>
                      </a:lnTo>
                      <a:lnTo>
                        <a:pt x="38" y="113"/>
                      </a:lnTo>
                      <a:lnTo>
                        <a:pt x="46" y="110"/>
                      </a:lnTo>
                      <a:lnTo>
                        <a:pt x="49" y="106"/>
                      </a:lnTo>
                      <a:lnTo>
                        <a:pt x="49" y="99"/>
                      </a:lnTo>
                      <a:lnTo>
                        <a:pt x="46" y="87"/>
                      </a:lnTo>
                      <a:lnTo>
                        <a:pt x="45" y="82"/>
                      </a:lnTo>
                      <a:lnTo>
                        <a:pt x="45" y="61"/>
                      </a:lnTo>
                      <a:lnTo>
                        <a:pt x="49" y="52"/>
                      </a:lnTo>
                      <a:lnTo>
                        <a:pt x="65" y="44"/>
                      </a:lnTo>
                      <a:lnTo>
                        <a:pt x="72" y="44"/>
                      </a:lnTo>
                      <a:lnTo>
                        <a:pt x="76" y="46"/>
                      </a:lnTo>
                      <a:lnTo>
                        <a:pt x="80" y="49"/>
                      </a:lnTo>
                      <a:lnTo>
                        <a:pt x="91" y="48"/>
                      </a:lnTo>
                      <a:lnTo>
                        <a:pt x="95" y="52"/>
                      </a:lnTo>
                      <a:lnTo>
                        <a:pt x="99" y="56"/>
                      </a:lnTo>
                      <a:lnTo>
                        <a:pt x="100" y="59"/>
                      </a:lnTo>
                      <a:lnTo>
                        <a:pt x="110" y="69"/>
                      </a:lnTo>
                      <a:lnTo>
                        <a:pt x="112" y="71"/>
                      </a:lnTo>
                      <a:lnTo>
                        <a:pt x="114" y="71"/>
                      </a:lnTo>
                      <a:lnTo>
                        <a:pt x="116" y="72"/>
                      </a:lnTo>
                      <a:lnTo>
                        <a:pt x="123" y="72"/>
                      </a:lnTo>
                      <a:lnTo>
                        <a:pt x="126" y="72"/>
                      </a:lnTo>
                      <a:lnTo>
                        <a:pt x="127" y="72"/>
                      </a:lnTo>
                      <a:lnTo>
                        <a:pt x="141" y="72"/>
                      </a:lnTo>
                      <a:lnTo>
                        <a:pt x="146" y="69"/>
                      </a:lnTo>
                      <a:lnTo>
                        <a:pt x="169" y="69"/>
                      </a:lnTo>
                      <a:lnTo>
                        <a:pt x="181" y="72"/>
                      </a:lnTo>
                      <a:lnTo>
                        <a:pt x="196" y="76"/>
                      </a:lnTo>
                      <a:lnTo>
                        <a:pt x="207" y="79"/>
                      </a:lnTo>
                      <a:lnTo>
                        <a:pt x="210" y="80"/>
                      </a:lnTo>
                      <a:lnTo>
                        <a:pt x="215" y="79"/>
                      </a:lnTo>
                      <a:lnTo>
                        <a:pt x="218" y="79"/>
                      </a:lnTo>
                      <a:lnTo>
                        <a:pt x="216" y="86"/>
                      </a:lnTo>
                      <a:lnTo>
                        <a:pt x="226" y="90"/>
                      </a:lnTo>
                      <a:lnTo>
                        <a:pt x="227" y="87"/>
                      </a:lnTo>
                      <a:lnTo>
                        <a:pt x="230" y="87"/>
                      </a:lnTo>
                      <a:lnTo>
                        <a:pt x="234" y="87"/>
                      </a:lnTo>
                      <a:lnTo>
                        <a:pt x="235" y="87"/>
                      </a:lnTo>
                      <a:lnTo>
                        <a:pt x="243" y="87"/>
                      </a:lnTo>
                      <a:lnTo>
                        <a:pt x="245" y="91"/>
                      </a:lnTo>
                      <a:lnTo>
                        <a:pt x="254" y="94"/>
                      </a:lnTo>
                      <a:lnTo>
                        <a:pt x="253" y="101"/>
                      </a:lnTo>
                      <a:lnTo>
                        <a:pt x="254" y="103"/>
                      </a:lnTo>
                      <a:lnTo>
                        <a:pt x="262" y="103"/>
                      </a:lnTo>
                      <a:lnTo>
                        <a:pt x="272" y="99"/>
                      </a:lnTo>
                      <a:lnTo>
                        <a:pt x="272" y="95"/>
                      </a:lnTo>
                      <a:lnTo>
                        <a:pt x="272" y="94"/>
                      </a:lnTo>
                      <a:lnTo>
                        <a:pt x="268" y="91"/>
                      </a:lnTo>
                      <a:lnTo>
                        <a:pt x="262" y="84"/>
                      </a:lnTo>
                      <a:lnTo>
                        <a:pt x="258" y="64"/>
                      </a:lnTo>
                      <a:lnTo>
                        <a:pt x="258" y="59"/>
                      </a:lnTo>
                      <a:lnTo>
                        <a:pt x="257" y="56"/>
                      </a:lnTo>
                      <a:lnTo>
                        <a:pt x="254" y="48"/>
                      </a:lnTo>
                      <a:lnTo>
                        <a:pt x="253" y="46"/>
                      </a:lnTo>
                      <a:lnTo>
                        <a:pt x="253" y="42"/>
                      </a:lnTo>
                      <a:lnTo>
                        <a:pt x="254" y="41"/>
                      </a:lnTo>
                      <a:lnTo>
                        <a:pt x="254" y="37"/>
                      </a:lnTo>
                      <a:lnTo>
                        <a:pt x="250" y="37"/>
                      </a:lnTo>
                      <a:lnTo>
                        <a:pt x="249" y="33"/>
                      </a:lnTo>
                      <a:lnTo>
                        <a:pt x="249" y="29"/>
                      </a:lnTo>
                      <a:lnTo>
                        <a:pt x="253" y="27"/>
                      </a:lnTo>
                      <a:lnTo>
                        <a:pt x="250" y="19"/>
                      </a:lnTo>
                      <a:lnTo>
                        <a:pt x="249" y="15"/>
                      </a:lnTo>
                      <a:lnTo>
                        <a:pt x="249" y="10"/>
                      </a:lnTo>
                      <a:lnTo>
                        <a:pt x="253" y="7"/>
                      </a:lnTo>
                      <a:lnTo>
                        <a:pt x="258" y="7"/>
                      </a:lnTo>
                      <a:lnTo>
                        <a:pt x="261" y="12"/>
                      </a:lnTo>
                      <a:lnTo>
                        <a:pt x="262" y="15"/>
                      </a:lnTo>
                      <a:lnTo>
                        <a:pt x="264" y="15"/>
                      </a:lnTo>
                      <a:lnTo>
                        <a:pt x="270" y="12"/>
                      </a:lnTo>
                      <a:lnTo>
                        <a:pt x="272" y="7"/>
                      </a:lnTo>
                      <a:lnTo>
                        <a:pt x="274" y="4"/>
                      </a:lnTo>
                      <a:lnTo>
                        <a:pt x="274" y="8"/>
                      </a:lnTo>
                      <a:lnTo>
                        <a:pt x="285" y="8"/>
                      </a:lnTo>
                      <a:lnTo>
                        <a:pt x="288" y="10"/>
                      </a:lnTo>
                      <a:lnTo>
                        <a:pt x="291" y="7"/>
                      </a:lnTo>
                      <a:lnTo>
                        <a:pt x="291" y="3"/>
                      </a:lnTo>
                      <a:lnTo>
                        <a:pt x="296" y="0"/>
                      </a:lnTo>
                      <a:lnTo>
                        <a:pt x="295" y="7"/>
                      </a:lnTo>
                      <a:lnTo>
                        <a:pt x="299" y="18"/>
                      </a:lnTo>
                      <a:lnTo>
                        <a:pt x="301" y="19"/>
                      </a:lnTo>
                      <a:lnTo>
                        <a:pt x="316" y="25"/>
                      </a:lnTo>
                      <a:lnTo>
                        <a:pt x="320" y="27"/>
                      </a:lnTo>
                      <a:lnTo>
                        <a:pt x="320" y="29"/>
                      </a:lnTo>
                      <a:lnTo>
                        <a:pt x="318" y="30"/>
                      </a:lnTo>
                      <a:lnTo>
                        <a:pt x="316" y="33"/>
                      </a:lnTo>
                      <a:lnTo>
                        <a:pt x="315" y="37"/>
                      </a:lnTo>
                      <a:lnTo>
                        <a:pt x="312" y="41"/>
                      </a:lnTo>
                      <a:lnTo>
                        <a:pt x="312" y="49"/>
                      </a:lnTo>
                      <a:lnTo>
                        <a:pt x="312" y="57"/>
                      </a:lnTo>
                      <a:lnTo>
                        <a:pt x="308" y="61"/>
                      </a:lnTo>
                      <a:lnTo>
                        <a:pt x="307" y="65"/>
                      </a:lnTo>
                      <a:lnTo>
                        <a:pt x="303" y="67"/>
                      </a:lnTo>
                      <a:lnTo>
                        <a:pt x="303" y="69"/>
                      </a:lnTo>
                      <a:lnTo>
                        <a:pt x="304" y="71"/>
                      </a:lnTo>
                      <a:lnTo>
                        <a:pt x="308" y="71"/>
                      </a:lnTo>
                      <a:lnTo>
                        <a:pt x="312" y="67"/>
                      </a:lnTo>
                      <a:lnTo>
                        <a:pt x="320" y="69"/>
                      </a:lnTo>
                      <a:lnTo>
                        <a:pt x="322" y="71"/>
                      </a:lnTo>
                      <a:lnTo>
                        <a:pt x="322" y="75"/>
                      </a:lnTo>
                      <a:lnTo>
                        <a:pt x="322" y="84"/>
                      </a:lnTo>
                      <a:lnTo>
                        <a:pt x="331" y="84"/>
                      </a:lnTo>
                      <a:lnTo>
                        <a:pt x="335" y="80"/>
                      </a:lnTo>
                      <a:lnTo>
                        <a:pt x="348" y="67"/>
                      </a:lnTo>
                      <a:lnTo>
                        <a:pt x="356" y="52"/>
                      </a:lnTo>
                      <a:lnTo>
                        <a:pt x="370" y="49"/>
                      </a:lnTo>
                      <a:lnTo>
                        <a:pt x="374" y="44"/>
                      </a:lnTo>
                      <a:lnTo>
                        <a:pt x="375" y="44"/>
                      </a:lnTo>
                      <a:lnTo>
                        <a:pt x="381" y="48"/>
                      </a:lnTo>
                      <a:lnTo>
                        <a:pt x="383" y="44"/>
                      </a:lnTo>
                      <a:lnTo>
                        <a:pt x="389" y="42"/>
                      </a:lnTo>
                      <a:lnTo>
                        <a:pt x="393" y="44"/>
                      </a:lnTo>
                      <a:lnTo>
                        <a:pt x="394" y="42"/>
                      </a:lnTo>
                      <a:lnTo>
                        <a:pt x="401" y="41"/>
                      </a:lnTo>
                      <a:lnTo>
                        <a:pt x="402" y="42"/>
                      </a:lnTo>
                      <a:lnTo>
                        <a:pt x="404" y="38"/>
                      </a:lnTo>
                      <a:lnTo>
                        <a:pt x="404" y="37"/>
                      </a:lnTo>
                      <a:lnTo>
                        <a:pt x="408" y="35"/>
                      </a:lnTo>
                      <a:lnTo>
                        <a:pt x="412" y="37"/>
                      </a:lnTo>
                      <a:lnTo>
                        <a:pt x="420" y="25"/>
                      </a:lnTo>
                      <a:lnTo>
                        <a:pt x="421" y="22"/>
                      </a:lnTo>
                      <a:lnTo>
                        <a:pt x="425" y="18"/>
                      </a:lnTo>
                      <a:lnTo>
                        <a:pt x="429" y="18"/>
                      </a:lnTo>
                      <a:lnTo>
                        <a:pt x="425" y="12"/>
                      </a:lnTo>
                      <a:lnTo>
                        <a:pt x="429" y="8"/>
                      </a:lnTo>
                      <a:lnTo>
                        <a:pt x="433" y="14"/>
                      </a:lnTo>
                      <a:lnTo>
                        <a:pt x="436" y="15"/>
                      </a:lnTo>
                      <a:lnTo>
                        <a:pt x="436" y="18"/>
                      </a:lnTo>
                      <a:lnTo>
                        <a:pt x="439" y="19"/>
                      </a:lnTo>
                      <a:lnTo>
                        <a:pt x="440" y="30"/>
                      </a:lnTo>
                      <a:lnTo>
                        <a:pt x="452" y="30"/>
                      </a:lnTo>
                      <a:lnTo>
                        <a:pt x="455" y="46"/>
                      </a:lnTo>
                      <a:lnTo>
                        <a:pt x="458" y="59"/>
                      </a:lnTo>
                      <a:lnTo>
                        <a:pt x="462" y="65"/>
                      </a:lnTo>
                      <a:lnTo>
                        <a:pt x="466" y="65"/>
                      </a:lnTo>
                      <a:lnTo>
                        <a:pt x="479" y="64"/>
                      </a:lnTo>
                      <a:lnTo>
                        <a:pt x="483" y="56"/>
                      </a:lnTo>
                      <a:lnTo>
                        <a:pt x="487" y="52"/>
                      </a:lnTo>
                      <a:lnTo>
                        <a:pt x="489" y="52"/>
                      </a:lnTo>
                      <a:lnTo>
                        <a:pt x="493" y="56"/>
                      </a:lnTo>
                      <a:lnTo>
                        <a:pt x="497" y="65"/>
                      </a:lnTo>
                      <a:lnTo>
                        <a:pt x="498" y="67"/>
                      </a:lnTo>
                      <a:lnTo>
                        <a:pt x="504" y="75"/>
                      </a:lnTo>
                      <a:lnTo>
                        <a:pt x="508" y="76"/>
                      </a:lnTo>
                      <a:lnTo>
                        <a:pt x="510" y="82"/>
                      </a:lnTo>
                      <a:lnTo>
                        <a:pt x="510" y="84"/>
                      </a:lnTo>
                      <a:lnTo>
                        <a:pt x="514" y="90"/>
                      </a:lnTo>
                      <a:lnTo>
                        <a:pt x="528" y="105"/>
                      </a:lnTo>
                      <a:lnTo>
                        <a:pt x="533" y="105"/>
                      </a:lnTo>
                      <a:lnTo>
                        <a:pt x="536" y="106"/>
                      </a:lnTo>
                      <a:lnTo>
                        <a:pt x="539" y="110"/>
                      </a:lnTo>
                      <a:lnTo>
                        <a:pt x="541" y="118"/>
                      </a:lnTo>
                      <a:lnTo>
                        <a:pt x="544" y="121"/>
                      </a:lnTo>
                      <a:lnTo>
                        <a:pt x="556" y="125"/>
                      </a:lnTo>
                      <a:lnTo>
                        <a:pt x="562" y="129"/>
                      </a:lnTo>
                      <a:lnTo>
                        <a:pt x="563" y="132"/>
                      </a:lnTo>
                      <a:lnTo>
                        <a:pt x="566" y="139"/>
                      </a:lnTo>
                      <a:lnTo>
                        <a:pt x="579" y="147"/>
                      </a:lnTo>
                      <a:lnTo>
                        <a:pt x="585" y="152"/>
                      </a:lnTo>
                      <a:lnTo>
                        <a:pt x="590" y="152"/>
                      </a:lnTo>
                      <a:lnTo>
                        <a:pt x="602" y="152"/>
                      </a:lnTo>
                      <a:lnTo>
                        <a:pt x="609" y="155"/>
                      </a:lnTo>
                      <a:lnTo>
                        <a:pt x="617" y="166"/>
                      </a:lnTo>
                      <a:lnTo>
                        <a:pt x="621" y="167"/>
                      </a:lnTo>
                      <a:lnTo>
                        <a:pt x="621" y="177"/>
                      </a:lnTo>
                      <a:lnTo>
                        <a:pt x="621" y="190"/>
                      </a:lnTo>
                      <a:lnTo>
                        <a:pt x="614" y="226"/>
                      </a:lnTo>
                      <a:lnTo>
                        <a:pt x="616" y="231"/>
                      </a:lnTo>
                      <a:lnTo>
                        <a:pt x="621" y="238"/>
                      </a:lnTo>
                      <a:lnTo>
                        <a:pt x="625" y="243"/>
                      </a:lnTo>
                      <a:lnTo>
                        <a:pt x="632" y="296"/>
                      </a:lnTo>
                      <a:lnTo>
                        <a:pt x="641" y="300"/>
                      </a:lnTo>
                      <a:lnTo>
                        <a:pt x="647" y="302"/>
                      </a:lnTo>
                      <a:lnTo>
                        <a:pt x="648" y="321"/>
                      </a:lnTo>
                      <a:lnTo>
                        <a:pt x="652" y="326"/>
                      </a:lnTo>
                      <a:lnTo>
                        <a:pt x="659" y="332"/>
                      </a:lnTo>
                      <a:lnTo>
                        <a:pt x="660" y="330"/>
                      </a:lnTo>
                      <a:lnTo>
                        <a:pt x="662" y="332"/>
                      </a:lnTo>
                      <a:lnTo>
                        <a:pt x="675" y="338"/>
                      </a:lnTo>
                      <a:lnTo>
                        <a:pt x="678" y="349"/>
                      </a:lnTo>
                      <a:lnTo>
                        <a:pt x="674" y="355"/>
                      </a:lnTo>
                      <a:lnTo>
                        <a:pt x="670" y="359"/>
                      </a:lnTo>
                      <a:lnTo>
                        <a:pt x="668" y="368"/>
                      </a:lnTo>
                      <a:lnTo>
                        <a:pt x="662" y="383"/>
                      </a:lnTo>
                      <a:lnTo>
                        <a:pt x="659" y="389"/>
                      </a:lnTo>
                      <a:lnTo>
                        <a:pt x="656" y="390"/>
                      </a:lnTo>
                      <a:lnTo>
                        <a:pt x="655" y="397"/>
                      </a:lnTo>
                      <a:lnTo>
                        <a:pt x="647" y="398"/>
                      </a:lnTo>
                      <a:lnTo>
                        <a:pt x="643" y="401"/>
                      </a:lnTo>
                      <a:lnTo>
                        <a:pt x="641" y="398"/>
                      </a:lnTo>
                      <a:lnTo>
                        <a:pt x="633" y="401"/>
                      </a:lnTo>
                      <a:lnTo>
                        <a:pt x="641" y="416"/>
                      </a:lnTo>
                      <a:lnTo>
                        <a:pt x="641" y="417"/>
                      </a:lnTo>
                      <a:lnTo>
                        <a:pt x="633" y="423"/>
                      </a:lnTo>
                      <a:lnTo>
                        <a:pt x="628" y="428"/>
                      </a:lnTo>
                      <a:lnTo>
                        <a:pt x="625" y="431"/>
                      </a:lnTo>
                      <a:lnTo>
                        <a:pt x="621" y="428"/>
                      </a:lnTo>
                      <a:lnTo>
                        <a:pt x="612" y="432"/>
                      </a:lnTo>
                      <a:lnTo>
                        <a:pt x="606" y="440"/>
                      </a:lnTo>
                      <a:lnTo>
                        <a:pt x="606" y="450"/>
                      </a:lnTo>
                      <a:lnTo>
                        <a:pt x="610" y="454"/>
                      </a:lnTo>
                      <a:lnTo>
                        <a:pt x="609" y="457"/>
                      </a:lnTo>
                      <a:lnTo>
                        <a:pt x="602" y="459"/>
                      </a:lnTo>
                      <a:lnTo>
                        <a:pt x="593" y="450"/>
                      </a:lnTo>
                      <a:lnTo>
                        <a:pt x="587" y="447"/>
                      </a:lnTo>
                      <a:lnTo>
                        <a:pt x="583" y="442"/>
                      </a:lnTo>
                      <a:lnTo>
                        <a:pt x="582" y="439"/>
                      </a:lnTo>
                      <a:lnTo>
                        <a:pt x="583" y="436"/>
                      </a:lnTo>
                      <a:lnTo>
                        <a:pt x="582" y="436"/>
                      </a:lnTo>
                      <a:lnTo>
                        <a:pt x="574" y="431"/>
                      </a:lnTo>
                      <a:lnTo>
                        <a:pt x="568" y="428"/>
                      </a:lnTo>
                      <a:lnTo>
                        <a:pt x="560" y="428"/>
                      </a:lnTo>
                      <a:lnTo>
                        <a:pt x="558" y="428"/>
                      </a:lnTo>
                      <a:lnTo>
                        <a:pt x="558" y="431"/>
                      </a:lnTo>
                      <a:lnTo>
                        <a:pt x="556" y="432"/>
                      </a:lnTo>
                      <a:lnTo>
                        <a:pt x="536" y="425"/>
                      </a:lnTo>
                      <a:lnTo>
                        <a:pt x="535" y="425"/>
                      </a:lnTo>
                      <a:lnTo>
                        <a:pt x="535" y="423"/>
                      </a:lnTo>
                      <a:lnTo>
                        <a:pt x="531" y="423"/>
                      </a:lnTo>
                      <a:lnTo>
                        <a:pt x="510" y="420"/>
                      </a:lnTo>
                      <a:lnTo>
                        <a:pt x="498" y="417"/>
                      </a:lnTo>
                      <a:lnTo>
                        <a:pt x="490" y="416"/>
                      </a:lnTo>
                      <a:lnTo>
                        <a:pt x="482" y="416"/>
                      </a:lnTo>
                      <a:lnTo>
                        <a:pt x="471" y="413"/>
                      </a:lnTo>
                      <a:lnTo>
                        <a:pt x="462" y="408"/>
                      </a:lnTo>
                      <a:lnTo>
                        <a:pt x="443" y="405"/>
                      </a:lnTo>
                      <a:lnTo>
                        <a:pt x="436" y="405"/>
                      </a:lnTo>
                      <a:lnTo>
                        <a:pt x="428" y="402"/>
                      </a:lnTo>
                      <a:lnTo>
                        <a:pt x="423" y="405"/>
                      </a:lnTo>
                      <a:lnTo>
                        <a:pt x="402" y="402"/>
                      </a:lnTo>
                      <a:lnTo>
                        <a:pt x="393" y="397"/>
                      </a:lnTo>
                      <a:lnTo>
                        <a:pt x="389" y="394"/>
                      </a:lnTo>
                      <a:lnTo>
                        <a:pt x="379" y="385"/>
                      </a:lnTo>
                      <a:lnTo>
                        <a:pt x="375" y="387"/>
                      </a:lnTo>
                      <a:lnTo>
                        <a:pt x="371" y="383"/>
                      </a:lnTo>
                      <a:lnTo>
                        <a:pt x="371" y="382"/>
                      </a:lnTo>
                      <a:lnTo>
                        <a:pt x="366" y="378"/>
                      </a:lnTo>
                      <a:lnTo>
                        <a:pt x="363" y="378"/>
                      </a:lnTo>
                      <a:lnTo>
                        <a:pt x="362" y="376"/>
                      </a:lnTo>
                      <a:lnTo>
                        <a:pt x="359" y="372"/>
                      </a:lnTo>
                      <a:lnTo>
                        <a:pt x="356" y="368"/>
                      </a:lnTo>
                      <a:lnTo>
                        <a:pt x="352" y="364"/>
                      </a:lnTo>
                      <a:lnTo>
                        <a:pt x="339" y="360"/>
                      </a:lnTo>
                      <a:lnTo>
                        <a:pt x="330" y="356"/>
                      </a:lnTo>
                      <a:lnTo>
                        <a:pt x="326" y="356"/>
                      </a:lnTo>
                      <a:lnTo>
                        <a:pt x="323" y="355"/>
                      </a:lnTo>
                      <a:lnTo>
                        <a:pt x="320" y="356"/>
                      </a:lnTo>
                      <a:lnTo>
                        <a:pt x="291" y="344"/>
                      </a:lnTo>
                      <a:lnTo>
                        <a:pt x="268" y="334"/>
                      </a:lnTo>
                      <a:lnTo>
                        <a:pt x="249" y="329"/>
                      </a:lnTo>
                      <a:lnTo>
                        <a:pt x="239" y="325"/>
                      </a:lnTo>
                      <a:lnTo>
                        <a:pt x="223" y="319"/>
                      </a:lnTo>
                      <a:lnTo>
                        <a:pt x="203" y="311"/>
                      </a:lnTo>
                      <a:lnTo>
                        <a:pt x="193" y="307"/>
                      </a:lnTo>
                      <a:lnTo>
                        <a:pt x="177" y="302"/>
                      </a:lnTo>
                      <a:lnTo>
                        <a:pt x="162" y="296"/>
                      </a:lnTo>
                      <a:lnTo>
                        <a:pt x="161" y="296"/>
                      </a:lnTo>
                      <a:lnTo>
                        <a:pt x="158" y="296"/>
                      </a:lnTo>
                      <a:lnTo>
                        <a:pt x="154" y="292"/>
                      </a:lnTo>
                      <a:lnTo>
                        <a:pt x="153" y="292"/>
                      </a:lnTo>
                      <a:lnTo>
                        <a:pt x="150" y="292"/>
                      </a:lnTo>
                      <a:lnTo>
                        <a:pt x="150" y="285"/>
                      </a:lnTo>
                      <a:lnTo>
                        <a:pt x="146" y="281"/>
                      </a:lnTo>
                      <a:lnTo>
                        <a:pt x="130" y="269"/>
                      </a:lnTo>
                      <a:lnTo>
                        <a:pt x="126" y="264"/>
                      </a:lnTo>
                      <a:lnTo>
                        <a:pt x="110" y="257"/>
                      </a:lnTo>
                      <a:lnTo>
                        <a:pt x="107" y="254"/>
                      </a:lnTo>
                      <a:lnTo>
                        <a:pt x="91" y="247"/>
                      </a:lnTo>
                      <a:lnTo>
                        <a:pt x="77" y="241"/>
                      </a:lnTo>
                      <a:lnTo>
                        <a:pt x="80" y="241"/>
                      </a:lnTo>
                      <a:lnTo>
                        <a:pt x="81" y="241"/>
                      </a:lnTo>
                      <a:lnTo>
                        <a:pt x="80" y="241"/>
                      </a:lnTo>
                      <a:lnTo>
                        <a:pt x="76" y="241"/>
                      </a:lnTo>
                      <a:lnTo>
                        <a:pt x="77" y="239"/>
                      </a:lnTo>
                      <a:lnTo>
                        <a:pt x="80" y="239"/>
                      </a:lnTo>
                      <a:lnTo>
                        <a:pt x="80" y="238"/>
                      </a:lnTo>
                      <a:lnTo>
                        <a:pt x="68" y="224"/>
                      </a:lnTo>
                      <a:lnTo>
                        <a:pt x="65" y="224"/>
                      </a:lnTo>
                      <a:lnTo>
                        <a:pt x="64" y="226"/>
                      </a:lnTo>
                      <a:lnTo>
                        <a:pt x="62" y="224"/>
                      </a:lnTo>
                      <a:lnTo>
                        <a:pt x="60" y="226"/>
                      </a:lnTo>
                      <a:lnTo>
                        <a:pt x="58" y="226"/>
                      </a:lnTo>
                      <a:lnTo>
                        <a:pt x="58" y="224"/>
                      </a:lnTo>
                      <a:lnTo>
                        <a:pt x="60" y="224"/>
                      </a:lnTo>
                      <a:lnTo>
                        <a:pt x="60" y="223"/>
                      </a:lnTo>
                      <a:lnTo>
                        <a:pt x="58" y="223"/>
                      </a:lnTo>
                      <a:lnTo>
                        <a:pt x="58" y="224"/>
                      </a:lnTo>
                      <a:lnTo>
                        <a:pt x="56" y="226"/>
                      </a:lnTo>
                      <a:lnTo>
                        <a:pt x="54" y="223"/>
                      </a:lnTo>
                      <a:lnTo>
                        <a:pt x="50" y="220"/>
                      </a:lnTo>
                      <a:lnTo>
                        <a:pt x="49" y="219"/>
                      </a:lnTo>
                      <a:lnTo>
                        <a:pt x="49" y="216"/>
                      </a:lnTo>
                      <a:lnTo>
                        <a:pt x="41" y="216"/>
                      </a:lnTo>
                      <a:lnTo>
                        <a:pt x="41" y="207"/>
                      </a:lnTo>
                      <a:lnTo>
                        <a:pt x="33" y="197"/>
                      </a:lnTo>
                      <a:lnTo>
                        <a:pt x="30" y="196"/>
                      </a:lnTo>
                      <a:lnTo>
                        <a:pt x="23" y="190"/>
                      </a:lnTo>
                      <a:lnTo>
                        <a:pt x="22" y="185"/>
                      </a:lnTo>
                      <a:lnTo>
                        <a:pt x="19" y="185"/>
                      </a:lnTo>
                      <a:lnTo>
                        <a:pt x="18" y="181"/>
                      </a:lnTo>
                      <a:lnTo>
                        <a:pt x="16" y="177"/>
                      </a:lnTo>
                      <a:lnTo>
                        <a:pt x="8" y="170"/>
                      </a:lnTo>
                      <a:lnTo>
                        <a:pt x="3" y="167"/>
                      </a:lnTo>
                      <a:lnTo>
                        <a:pt x="0" y="16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72" name="Freeform 1003"/>
                <p:cNvSpPr>
                  <a:spLocks noEditPoints="1"/>
                </p:cNvSpPr>
                <p:nvPr/>
              </p:nvSpPr>
              <p:spPr bwMode="auto">
                <a:xfrm>
                  <a:off x="4424937" y="5516852"/>
                  <a:ext cx="1085850" cy="730250"/>
                </a:xfrm>
                <a:custGeom>
                  <a:avLst/>
                  <a:gdLst/>
                  <a:ahLst/>
                  <a:cxnLst>
                    <a:cxn ang="0">
                      <a:pos x="84" y="291"/>
                    </a:cxn>
                    <a:cxn ang="0">
                      <a:pos x="166" y="107"/>
                    </a:cxn>
                    <a:cxn ang="0">
                      <a:pos x="289" y="173"/>
                    </a:cxn>
                    <a:cxn ang="0">
                      <a:pos x="534" y="189"/>
                    </a:cxn>
                    <a:cxn ang="0">
                      <a:pos x="623" y="246"/>
                    </a:cxn>
                    <a:cxn ang="0">
                      <a:pos x="613" y="127"/>
                    </a:cxn>
                    <a:cxn ang="0">
                      <a:pos x="601" y="48"/>
                    </a:cxn>
                    <a:cxn ang="0">
                      <a:pos x="675" y="18"/>
                    </a:cxn>
                    <a:cxn ang="0">
                      <a:pos x="735" y="47"/>
                    </a:cxn>
                    <a:cxn ang="0">
                      <a:pos x="752" y="170"/>
                    </a:cxn>
                    <a:cxn ang="0">
                      <a:pos x="800" y="203"/>
                    </a:cxn>
                    <a:cxn ang="0">
                      <a:pos x="947" y="111"/>
                    </a:cxn>
                    <a:cxn ang="0">
                      <a:pos x="1026" y="45"/>
                    </a:cxn>
                    <a:cxn ang="0">
                      <a:pos x="1096" y="73"/>
                    </a:cxn>
                    <a:cxn ang="0">
                      <a:pos x="1215" y="166"/>
                    </a:cxn>
                    <a:cxn ang="0">
                      <a:pos x="1315" y="272"/>
                    </a:cxn>
                    <a:cxn ang="0">
                      <a:pos x="1476" y="372"/>
                    </a:cxn>
                    <a:cxn ang="0">
                      <a:pos x="1569" y="728"/>
                    </a:cxn>
                    <a:cxn ang="0">
                      <a:pos x="1628" y="878"/>
                    </a:cxn>
                    <a:cxn ang="0">
                      <a:pos x="1558" y="1005"/>
                    </a:cxn>
                    <a:cxn ang="0">
                      <a:pos x="1475" y="1117"/>
                    </a:cxn>
                    <a:cxn ang="0">
                      <a:pos x="1356" y="1047"/>
                    </a:cxn>
                    <a:cxn ang="0">
                      <a:pos x="1168" y="1017"/>
                    </a:cxn>
                    <a:cxn ang="0">
                      <a:pos x="923" y="944"/>
                    </a:cxn>
                    <a:cxn ang="0">
                      <a:pos x="803" y="874"/>
                    </a:cxn>
                    <a:cxn ang="0">
                      <a:pos x="389" y="728"/>
                    </a:cxn>
                    <a:cxn ang="0">
                      <a:pos x="186" y="588"/>
                    </a:cxn>
                    <a:cxn ang="0">
                      <a:pos x="173" y="550"/>
                    </a:cxn>
                    <a:cxn ang="0">
                      <a:pos x="155" y="550"/>
                    </a:cxn>
                    <a:cxn ang="0">
                      <a:pos x="74" y="486"/>
                    </a:cxn>
                    <a:cxn ang="0">
                      <a:pos x="33" y="410"/>
                    </a:cxn>
                    <a:cxn ang="0">
                      <a:pos x="126" y="521"/>
                    </a:cxn>
                    <a:cxn ang="0">
                      <a:pos x="156" y="547"/>
                    </a:cxn>
                    <a:cxn ang="0">
                      <a:pos x="201" y="587"/>
                    </a:cxn>
                    <a:cxn ang="0">
                      <a:pos x="378" y="693"/>
                    </a:cxn>
                    <a:cxn ang="0">
                      <a:pos x="713" y="828"/>
                    </a:cxn>
                    <a:cxn ang="0">
                      <a:pos x="894" y="911"/>
                    </a:cxn>
                    <a:cxn ang="0">
                      <a:pos x="1075" y="974"/>
                    </a:cxn>
                    <a:cxn ang="0">
                      <a:pos x="1303" y="1023"/>
                    </a:cxn>
                    <a:cxn ang="0">
                      <a:pos x="1419" y="1070"/>
                    </a:cxn>
                    <a:cxn ang="0">
                      <a:pos x="1509" y="1033"/>
                    </a:cxn>
                    <a:cxn ang="0">
                      <a:pos x="1577" y="962"/>
                    </a:cxn>
                    <a:cxn ang="0">
                      <a:pos x="1604" y="806"/>
                    </a:cxn>
                    <a:cxn ang="0">
                      <a:pos x="1478" y="551"/>
                    </a:cxn>
                    <a:cxn ang="0">
                      <a:pos x="1358" y="328"/>
                    </a:cxn>
                    <a:cxn ang="0">
                      <a:pos x="1229" y="213"/>
                    </a:cxn>
                    <a:cxn ang="0">
                      <a:pos x="1169" y="164"/>
                    </a:cxn>
                    <a:cxn ang="0">
                      <a:pos x="1043" y="46"/>
                    </a:cxn>
                    <a:cxn ang="0">
                      <a:pos x="990" y="97"/>
                    </a:cxn>
                    <a:cxn ang="0">
                      <a:pos x="922" y="131"/>
                    </a:cxn>
                    <a:cxn ang="0">
                      <a:pos x="772" y="178"/>
                    </a:cxn>
                    <a:cxn ang="0">
                      <a:pos x="752" y="106"/>
                    </a:cxn>
                    <a:cxn ang="0">
                      <a:pos x="726" y="16"/>
                    </a:cxn>
                    <a:cxn ang="0">
                      <a:pos x="631" y="48"/>
                    </a:cxn>
                    <a:cxn ang="0">
                      <a:pos x="611" y="89"/>
                    </a:cxn>
                    <a:cxn ang="0">
                      <a:pos x="659" y="221"/>
                    </a:cxn>
                    <a:cxn ang="0">
                      <a:pos x="571" y="226"/>
                    </a:cxn>
                    <a:cxn ang="0">
                      <a:pos x="361" y="181"/>
                    </a:cxn>
                    <a:cxn ang="0">
                      <a:pos x="232" y="139"/>
                    </a:cxn>
                    <a:cxn ang="0">
                      <a:pos x="134" y="246"/>
                    </a:cxn>
                    <a:cxn ang="0">
                      <a:pos x="57" y="304"/>
                    </a:cxn>
                  </a:cxnLst>
                  <a:rect l="0" t="0" r="r" b="b"/>
                  <a:pathLst>
                    <a:path w="1649" h="1121">
                      <a:moveTo>
                        <a:pt x="1" y="394"/>
                      </a:moveTo>
                      <a:cubicBezTo>
                        <a:pt x="0" y="393"/>
                        <a:pt x="0" y="391"/>
                        <a:pt x="1" y="389"/>
                      </a:cubicBezTo>
                      <a:lnTo>
                        <a:pt x="10" y="359"/>
                      </a:lnTo>
                      <a:lnTo>
                        <a:pt x="10" y="361"/>
                      </a:lnTo>
                      <a:lnTo>
                        <a:pt x="10" y="297"/>
                      </a:lnTo>
                      <a:cubicBezTo>
                        <a:pt x="10" y="294"/>
                        <a:pt x="12" y="291"/>
                        <a:pt x="15" y="290"/>
                      </a:cubicBezTo>
                      <a:lnTo>
                        <a:pt x="43" y="281"/>
                      </a:lnTo>
                      <a:cubicBezTo>
                        <a:pt x="45" y="280"/>
                        <a:pt x="48" y="280"/>
                        <a:pt x="50" y="281"/>
                      </a:cubicBezTo>
                      <a:lnTo>
                        <a:pt x="65" y="290"/>
                      </a:lnTo>
                      <a:lnTo>
                        <a:pt x="57" y="290"/>
                      </a:lnTo>
                      <a:lnTo>
                        <a:pt x="70" y="284"/>
                      </a:lnTo>
                      <a:lnTo>
                        <a:pt x="68" y="297"/>
                      </a:lnTo>
                      <a:lnTo>
                        <a:pt x="65" y="294"/>
                      </a:lnTo>
                      <a:cubicBezTo>
                        <a:pt x="62" y="292"/>
                        <a:pt x="62" y="288"/>
                        <a:pt x="63" y="285"/>
                      </a:cubicBezTo>
                      <a:cubicBezTo>
                        <a:pt x="64" y="282"/>
                        <a:pt x="67" y="280"/>
                        <a:pt x="70" y="280"/>
                      </a:cubicBezTo>
                      <a:lnTo>
                        <a:pt x="73" y="280"/>
                      </a:lnTo>
                      <a:cubicBezTo>
                        <a:pt x="75" y="280"/>
                        <a:pt x="76" y="281"/>
                        <a:pt x="77" y="281"/>
                      </a:cubicBezTo>
                      <a:lnTo>
                        <a:pt x="93" y="290"/>
                      </a:lnTo>
                      <a:lnTo>
                        <a:pt x="84" y="291"/>
                      </a:lnTo>
                      <a:lnTo>
                        <a:pt x="96" y="282"/>
                      </a:lnTo>
                      <a:lnTo>
                        <a:pt x="93" y="288"/>
                      </a:lnTo>
                      <a:lnTo>
                        <a:pt x="93" y="279"/>
                      </a:lnTo>
                      <a:cubicBezTo>
                        <a:pt x="93" y="276"/>
                        <a:pt x="95" y="273"/>
                        <a:pt x="99" y="272"/>
                      </a:cubicBezTo>
                      <a:lnTo>
                        <a:pt x="117" y="265"/>
                      </a:lnTo>
                      <a:lnTo>
                        <a:pt x="113" y="269"/>
                      </a:lnTo>
                      <a:lnTo>
                        <a:pt x="119" y="259"/>
                      </a:lnTo>
                      <a:lnTo>
                        <a:pt x="118" y="264"/>
                      </a:lnTo>
                      <a:lnTo>
                        <a:pt x="118" y="246"/>
                      </a:lnTo>
                      <a:lnTo>
                        <a:pt x="118" y="247"/>
                      </a:lnTo>
                      <a:lnTo>
                        <a:pt x="112" y="220"/>
                      </a:lnTo>
                      <a:lnTo>
                        <a:pt x="109" y="208"/>
                      </a:lnTo>
                      <a:cubicBezTo>
                        <a:pt x="109" y="207"/>
                        <a:pt x="109" y="207"/>
                        <a:pt x="109" y="206"/>
                      </a:cubicBezTo>
                      <a:lnTo>
                        <a:pt x="109" y="154"/>
                      </a:lnTo>
                      <a:cubicBezTo>
                        <a:pt x="109" y="153"/>
                        <a:pt x="109" y="152"/>
                        <a:pt x="109" y="151"/>
                      </a:cubicBezTo>
                      <a:lnTo>
                        <a:pt x="119" y="130"/>
                      </a:lnTo>
                      <a:cubicBezTo>
                        <a:pt x="119" y="128"/>
                        <a:pt x="121" y="127"/>
                        <a:pt x="123" y="126"/>
                      </a:cubicBezTo>
                      <a:lnTo>
                        <a:pt x="163" y="108"/>
                      </a:lnTo>
                      <a:cubicBezTo>
                        <a:pt x="164" y="107"/>
                        <a:pt x="165" y="107"/>
                        <a:pt x="166" y="107"/>
                      </a:cubicBezTo>
                      <a:lnTo>
                        <a:pt x="182" y="107"/>
                      </a:lnTo>
                      <a:cubicBezTo>
                        <a:pt x="182" y="107"/>
                        <a:pt x="183" y="107"/>
                        <a:pt x="184" y="107"/>
                      </a:cubicBezTo>
                      <a:lnTo>
                        <a:pt x="193" y="110"/>
                      </a:lnTo>
                      <a:cubicBezTo>
                        <a:pt x="194" y="111"/>
                        <a:pt x="196" y="111"/>
                        <a:pt x="196" y="112"/>
                      </a:cubicBezTo>
                      <a:lnTo>
                        <a:pt x="206" y="121"/>
                      </a:lnTo>
                      <a:lnTo>
                        <a:pt x="199" y="119"/>
                      </a:lnTo>
                      <a:lnTo>
                        <a:pt x="227" y="116"/>
                      </a:lnTo>
                      <a:cubicBezTo>
                        <a:pt x="229" y="116"/>
                        <a:pt x="232" y="117"/>
                        <a:pt x="234" y="118"/>
                      </a:cubicBezTo>
                      <a:lnTo>
                        <a:pt x="243" y="127"/>
                      </a:lnTo>
                      <a:lnTo>
                        <a:pt x="252" y="137"/>
                      </a:lnTo>
                      <a:cubicBezTo>
                        <a:pt x="253" y="137"/>
                        <a:pt x="254" y="139"/>
                        <a:pt x="254" y="140"/>
                      </a:cubicBezTo>
                      <a:lnTo>
                        <a:pt x="257" y="149"/>
                      </a:lnTo>
                      <a:lnTo>
                        <a:pt x="255" y="145"/>
                      </a:lnTo>
                      <a:lnTo>
                        <a:pt x="280" y="167"/>
                      </a:lnTo>
                      <a:cubicBezTo>
                        <a:pt x="280" y="167"/>
                        <a:pt x="281" y="168"/>
                        <a:pt x="281" y="169"/>
                      </a:cubicBezTo>
                      <a:lnTo>
                        <a:pt x="285" y="175"/>
                      </a:lnTo>
                      <a:lnTo>
                        <a:pt x="277" y="171"/>
                      </a:lnTo>
                      <a:lnTo>
                        <a:pt x="284" y="171"/>
                      </a:lnTo>
                      <a:cubicBezTo>
                        <a:pt x="286" y="171"/>
                        <a:pt x="288" y="172"/>
                        <a:pt x="289" y="173"/>
                      </a:cubicBezTo>
                      <a:lnTo>
                        <a:pt x="292" y="176"/>
                      </a:lnTo>
                      <a:lnTo>
                        <a:pt x="287" y="174"/>
                      </a:lnTo>
                      <a:lnTo>
                        <a:pt x="305" y="174"/>
                      </a:lnTo>
                      <a:lnTo>
                        <a:pt x="311" y="174"/>
                      </a:lnTo>
                      <a:lnTo>
                        <a:pt x="314" y="174"/>
                      </a:lnTo>
                      <a:lnTo>
                        <a:pt x="348" y="174"/>
                      </a:lnTo>
                      <a:lnTo>
                        <a:pt x="344" y="175"/>
                      </a:lnTo>
                      <a:lnTo>
                        <a:pt x="356" y="166"/>
                      </a:lnTo>
                      <a:cubicBezTo>
                        <a:pt x="357" y="165"/>
                        <a:pt x="359" y="165"/>
                        <a:pt x="361" y="165"/>
                      </a:cubicBezTo>
                      <a:lnTo>
                        <a:pt x="416" y="165"/>
                      </a:lnTo>
                      <a:cubicBezTo>
                        <a:pt x="417" y="165"/>
                        <a:pt x="418" y="165"/>
                        <a:pt x="419" y="165"/>
                      </a:cubicBezTo>
                      <a:lnTo>
                        <a:pt x="447" y="174"/>
                      </a:lnTo>
                      <a:lnTo>
                        <a:pt x="483" y="183"/>
                      </a:lnTo>
                      <a:lnTo>
                        <a:pt x="508" y="189"/>
                      </a:lnTo>
                      <a:lnTo>
                        <a:pt x="518" y="192"/>
                      </a:lnTo>
                      <a:lnTo>
                        <a:pt x="513" y="192"/>
                      </a:lnTo>
                      <a:lnTo>
                        <a:pt x="522" y="189"/>
                      </a:lnTo>
                      <a:cubicBezTo>
                        <a:pt x="523" y="189"/>
                        <a:pt x="524" y="189"/>
                        <a:pt x="525" y="189"/>
                      </a:cubicBezTo>
                      <a:lnTo>
                        <a:pt x="534" y="189"/>
                      </a:lnTo>
                      <a:cubicBezTo>
                        <a:pt x="537" y="189"/>
                        <a:pt x="539" y="190"/>
                        <a:pt x="540" y="192"/>
                      </a:cubicBezTo>
                      <a:cubicBezTo>
                        <a:pt x="542" y="194"/>
                        <a:pt x="542" y="197"/>
                        <a:pt x="542" y="200"/>
                      </a:cubicBezTo>
                      <a:lnTo>
                        <a:pt x="535" y="218"/>
                      </a:lnTo>
                      <a:lnTo>
                        <a:pt x="531" y="208"/>
                      </a:lnTo>
                      <a:lnTo>
                        <a:pt x="555" y="217"/>
                      </a:lnTo>
                      <a:lnTo>
                        <a:pt x="545" y="221"/>
                      </a:lnTo>
                      <a:lnTo>
                        <a:pt x="548" y="215"/>
                      </a:lnTo>
                      <a:cubicBezTo>
                        <a:pt x="550" y="212"/>
                        <a:pt x="553" y="210"/>
                        <a:pt x="556" y="210"/>
                      </a:cubicBezTo>
                      <a:lnTo>
                        <a:pt x="562" y="210"/>
                      </a:lnTo>
                      <a:lnTo>
                        <a:pt x="571" y="210"/>
                      </a:lnTo>
                      <a:lnTo>
                        <a:pt x="574" y="210"/>
                      </a:lnTo>
                      <a:lnTo>
                        <a:pt x="593" y="210"/>
                      </a:lnTo>
                      <a:cubicBezTo>
                        <a:pt x="595" y="210"/>
                        <a:pt x="598" y="212"/>
                        <a:pt x="599" y="214"/>
                      </a:cubicBezTo>
                      <a:lnTo>
                        <a:pt x="605" y="223"/>
                      </a:lnTo>
                      <a:lnTo>
                        <a:pt x="601" y="220"/>
                      </a:lnTo>
                      <a:lnTo>
                        <a:pt x="623" y="226"/>
                      </a:lnTo>
                      <a:cubicBezTo>
                        <a:pt x="627" y="227"/>
                        <a:pt x="629" y="231"/>
                        <a:pt x="628" y="235"/>
                      </a:cubicBezTo>
                      <a:lnTo>
                        <a:pt x="625" y="253"/>
                      </a:lnTo>
                      <a:lnTo>
                        <a:pt x="623" y="246"/>
                      </a:lnTo>
                      <a:lnTo>
                        <a:pt x="626" y="249"/>
                      </a:lnTo>
                      <a:lnTo>
                        <a:pt x="620" y="247"/>
                      </a:lnTo>
                      <a:lnTo>
                        <a:pt x="639" y="247"/>
                      </a:lnTo>
                      <a:lnTo>
                        <a:pt x="636" y="247"/>
                      </a:lnTo>
                      <a:lnTo>
                        <a:pt x="661" y="238"/>
                      </a:lnTo>
                      <a:lnTo>
                        <a:pt x="656" y="246"/>
                      </a:lnTo>
                      <a:lnTo>
                        <a:pt x="656" y="237"/>
                      </a:lnTo>
                      <a:lnTo>
                        <a:pt x="656" y="234"/>
                      </a:lnTo>
                      <a:lnTo>
                        <a:pt x="659" y="240"/>
                      </a:lnTo>
                      <a:lnTo>
                        <a:pt x="650" y="234"/>
                      </a:lnTo>
                      <a:cubicBezTo>
                        <a:pt x="649" y="234"/>
                        <a:pt x="649" y="233"/>
                        <a:pt x="648" y="233"/>
                      </a:cubicBezTo>
                      <a:lnTo>
                        <a:pt x="633" y="214"/>
                      </a:lnTo>
                      <a:cubicBezTo>
                        <a:pt x="632" y="213"/>
                        <a:pt x="631" y="212"/>
                        <a:pt x="631" y="211"/>
                      </a:cubicBezTo>
                      <a:lnTo>
                        <a:pt x="622" y="162"/>
                      </a:lnTo>
                      <a:cubicBezTo>
                        <a:pt x="622" y="162"/>
                        <a:pt x="622" y="161"/>
                        <a:pt x="622" y="161"/>
                      </a:cubicBezTo>
                      <a:lnTo>
                        <a:pt x="622" y="151"/>
                      </a:lnTo>
                      <a:lnTo>
                        <a:pt x="622" y="154"/>
                      </a:lnTo>
                      <a:lnTo>
                        <a:pt x="619" y="145"/>
                      </a:lnTo>
                      <a:lnTo>
                        <a:pt x="613" y="127"/>
                      </a:lnTo>
                      <a:lnTo>
                        <a:pt x="613" y="128"/>
                      </a:lnTo>
                      <a:lnTo>
                        <a:pt x="610" y="122"/>
                      </a:lnTo>
                      <a:cubicBezTo>
                        <a:pt x="610" y="120"/>
                        <a:pt x="609" y="119"/>
                        <a:pt x="609" y="118"/>
                      </a:cubicBezTo>
                      <a:lnTo>
                        <a:pt x="609" y="109"/>
                      </a:lnTo>
                      <a:cubicBezTo>
                        <a:pt x="609" y="107"/>
                        <a:pt x="610" y="105"/>
                        <a:pt x="612" y="103"/>
                      </a:cubicBezTo>
                      <a:lnTo>
                        <a:pt x="615" y="100"/>
                      </a:lnTo>
                      <a:lnTo>
                        <a:pt x="612" y="106"/>
                      </a:lnTo>
                      <a:lnTo>
                        <a:pt x="612" y="97"/>
                      </a:lnTo>
                      <a:lnTo>
                        <a:pt x="620" y="105"/>
                      </a:lnTo>
                      <a:lnTo>
                        <a:pt x="611" y="105"/>
                      </a:lnTo>
                      <a:cubicBezTo>
                        <a:pt x="608" y="105"/>
                        <a:pt x="605" y="102"/>
                        <a:pt x="604" y="99"/>
                      </a:cubicBezTo>
                      <a:lnTo>
                        <a:pt x="601" y="90"/>
                      </a:lnTo>
                      <a:cubicBezTo>
                        <a:pt x="600" y="89"/>
                        <a:pt x="600" y="88"/>
                        <a:pt x="600" y="88"/>
                      </a:cubicBezTo>
                      <a:lnTo>
                        <a:pt x="600" y="78"/>
                      </a:lnTo>
                      <a:cubicBezTo>
                        <a:pt x="600" y="76"/>
                        <a:pt x="601" y="73"/>
                        <a:pt x="604" y="72"/>
                      </a:cubicBezTo>
                      <a:lnTo>
                        <a:pt x="613" y="66"/>
                      </a:lnTo>
                      <a:lnTo>
                        <a:pt x="610" y="75"/>
                      </a:lnTo>
                      <a:lnTo>
                        <a:pt x="604" y="57"/>
                      </a:lnTo>
                      <a:lnTo>
                        <a:pt x="601" y="48"/>
                      </a:lnTo>
                      <a:cubicBezTo>
                        <a:pt x="600" y="47"/>
                        <a:pt x="600" y="46"/>
                        <a:pt x="600" y="45"/>
                      </a:cubicBezTo>
                      <a:lnTo>
                        <a:pt x="600" y="33"/>
                      </a:lnTo>
                      <a:cubicBezTo>
                        <a:pt x="600" y="31"/>
                        <a:pt x="601" y="29"/>
                        <a:pt x="602" y="27"/>
                      </a:cubicBezTo>
                      <a:lnTo>
                        <a:pt x="612" y="18"/>
                      </a:lnTo>
                      <a:cubicBezTo>
                        <a:pt x="613" y="16"/>
                        <a:pt x="615" y="16"/>
                        <a:pt x="617" y="16"/>
                      </a:cubicBezTo>
                      <a:lnTo>
                        <a:pt x="630" y="16"/>
                      </a:lnTo>
                      <a:cubicBezTo>
                        <a:pt x="633" y="16"/>
                        <a:pt x="636" y="17"/>
                        <a:pt x="637" y="20"/>
                      </a:cubicBezTo>
                      <a:lnTo>
                        <a:pt x="643" y="32"/>
                      </a:lnTo>
                      <a:cubicBezTo>
                        <a:pt x="643" y="33"/>
                        <a:pt x="643" y="33"/>
                        <a:pt x="644" y="33"/>
                      </a:cubicBezTo>
                      <a:lnTo>
                        <a:pt x="647" y="42"/>
                      </a:lnTo>
                      <a:lnTo>
                        <a:pt x="639" y="37"/>
                      </a:lnTo>
                      <a:lnTo>
                        <a:pt x="645" y="37"/>
                      </a:lnTo>
                      <a:lnTo>
                        <a:pt x="640" y="39"/>
                      </a:lnTo>
                      <a:lnTo>
                        <a:pt x="653" y="29"/>
                      </a:lnTo>
                      <a:lnTo>
                        <a:pt x="650" y="32"/>
                      </a:lnTo>
                      <a:lnTo>
                        <a:pt x="657" y="20"/>
                      </a:lnTo>
                      <a:lnTo>
                        <a:pt x="660" y="14"/>
                      </a:lnTo>
                      <a:cubicBezTo>
                        <a:pt x="661" y="11"/>
                        <a:pt x="665" y="9"/>
                        <a:pt x="669" y="10"/>
                      </a:cubicBezTo>
                      <a:cubicBezTo>
                        <a:pt x="672" y="11"/>
                        <a:pt x="675" y="14"/>
                        <a:pt x="675" y="18"/>
                      </a:cubicBezTo>
                      <a:lnTo>
                        <a:pt x="675" y="27"/>
                      </a:lnTo>
                      <a:lnTo>
                        <a:pt x="667" y="19"/>
                      </a:lnTo>
                      <a:lnTo>
                        <a:pt x="695" y="19"/>
                      </a:lnTo>
                      <a:cubicBezTo>
                        <a:pt x="697" y="19"/>
                        <a:pt x="699" y="20"/>
                        <a:pt x="700" y="21"/>
                      </a:cubicBezTo>
                      <a:lnTo>
                        <a:pt x="706" y="27"/>
                      </a:lnTo>
                      <a:lnTo>
                        <a:pt x="695" y="27"/>
                      </a:lnTo>
                      <a:lnTo>
                        <a:pt x="704" y="18"/>
                      </a:lnTo>
                      <a:lnTo>
                        <a:pt x="702" y="24"/>
                      </a:lnTo>
                      <a:lnTo>
                        <a:pt x="702" y="15"/>
                      </a:lnTo>
                      <a:cubicBezTo>
                        <a:pt x="702" y="11"/>
                        <a:pt x="704" y="9"/>
                        <a:pt x="707" y="7"/>
                      </a:cubicBezTo>
                      <a:lnTo>
                        <a:pt x="719" y="1"/>
                      </a:lnTo>
                      <a:cubicBezTo>
                        <a:pt x="722" y="0"/>
                        <a:pt x="725" y="0"/>
                        <a:pt x="727" y="2"/>
                      </a:cubicBezTo>
                      <a:cubicBezTo>
                        <a:pt x="730" y="4"/>
                        <a:pt x="731" y="7"/>
                        <a:pt x="730" y="10"/>
                      </a:cubicBezTo>
                      <a:lnTo>
                        <a:pt x="727" y="25"/>
                      </a:lnTo>
                      <a:lnTo>
                        <a:pt x="727" y="21"/>
                      </a:lnTo>
                      <a:lnTo>
                        <a:pt x="736" y="48"/>
                      </a:lnTo>
                      <a:lnTo>
                        <a:pt x="734" y="45"/>
                      </a:lnTo>
                      <a:lnTo>
                        <a:pt x="737" y="48"/>
                      </a:lnTo>
                      <a:lnTo>
                        <a:pt x="735" y="47"/>
                      </a:lnTo>
                      <a:lnTo>
                        <a:pt x="772" y="62"/>
                      </a:lnTo>
                      <a:lnTo>
                        <a:pt x="781" y="65"/>
                      </a:lnTo>
                      <a:cubicBezTo>
                        <a:pt x="784" y="66"/>
                        <a:pt x="786" y="69"/>
                        <a:pt x="786" y="72"/>
                      </a:cubicBezTo>
                      <a:lnTo>
                        <a:pt x="786" y="78"/>
                      </a:lnTo>
                      <a:cubicBezTo>
                        <a:pt x="786" y="81"/>
                        <a:pt x="785" y="83"/>
                        <a:pt x="784" y="84"/>
                      </a:cubicBezTo>
                      <a:lnTo>
                        <a:pt x="781" y="87"/>
                      </a:lnTo>
                      <a:lnTo>
                        <a:pt x="774" y="93"/>
                      </a:lnTo>
                      <a:lnTo>
                        <a:pt x="776" y="90"/>
                      </a:lnTo>
                      <a:lnTo>
                        <a:pt x="773" y="99"/>
                      </a:lnTo>
                      <a:cubicBezTo>
                        <a:pt x="773" y="100"/>
                        <a:pt x="773" y="101"/>
                        <a:pt x="772" y="101"/>
                      </a:cubicBezTo>
                      <a:lnTo>
                        <a:pt x="766" y="110"/>
                      </a:lnTo>
                      <a:lnTo>
                        <a:pt x="768" y="106"/>
                      </a:lnTo>
                      <a:lnTo>
                        <a:pt x="768" y="127"/>
                      </a:lnTo>
                      <a:lnTo>
                        <a:pt x="768" y="145"/>
                      </a:lnTo>
                      <a:cubicBezTo>
                        <a:pt x="768" y="147"/>
                        <a:pt x="767" y="150"/>
                        <a:pt x="765" y="151"/>
                      </a:cubicBezTo>
                      <a:lnTo>
                        <a:pt x="756" y="160"/>
                      </a:lnTo>
                      <a:lnTo>
                        <a:pt x="758" y="157"/>
                      </a:lnTo>
                      <a:lnTo>
                        <a:pt x="755" y="166"/>
                      </a:lnTo>
                      <a:cubicBezTo>
                        <a:pt x="754" y="168"/>
                        <a:pt x="753" y="169"/>
                        <a:pt x="752" y="170"/>
                      </a:cubicBezTo>
                      <a:lnTo>
                        <a:pt x="742" y="176"/>
                      </a:lnTo>
                      <a:lnTo>
                        <a:pt x="746" y="170"/>
                      </a:lnTo>
                      <a:lnTo>
                        <a:pt x="746" y="173"/>
                      </a:lnTo>
                      <a:lnTo>
                        <a:pt x="745" y="169"/>
                      </a:lnTo>
                      <a:lnTo>
                        <a:pt x="748" y="175"/>
                      </a:lnTo>
                      <a:lnTo>
                        <a:pt x="741" y="171"/>
                      </a:lnTo>
                      <a:lnTo>
                        <a:pt x="750" y="171"/>
                      </a:lnTo>
                      <a:lnTo>
                        <a:pt x="745" y="173"/>
                      </a:lnTo>
                      <a:lnTo>
                        <a:pt x="754" y="164"/>
                      </a:lnTo>
                      <a:cubicBezTo>
                        <a:pt x="756" y="162"/>
                        <a:pt x="758" y="161"/>
                        <a:pt x="761" y="162"/>
                      </a:cubicBezTo>
                      <a:lnTo>
                        <a:pt x="779" y="165"/>
                      </a:lnTo>
                      <a:cubicBezTo>
                        <a:pt x="781" y="165"/>
                        <a:pt x="783" y="166"/>
                        <a:pt x="784" y="167"/>
                      </a:cubicBezTo>
                      <a:lnTo>
                        <a:pt x="790" y="173"/>
                      </a:lnTo>
                      <a:cubicBezTo>
                        <a:pt x="791" y="175"/>
                        <a:pt x="792" y="177"/>
                        <a:pt x="792" y="179"/>
                      </a:cubicBezTo>
                      <a:lnTo>
                        <a:pt x="792" y="188"/>
                      </a:lnTo>
                      <a:lnTo>
                        <a:pt x="792" y="209"/>
                      </a:lnTo>
                      <a:lnTo>
                        <a:pt x="784" y="201"/>
                      </a:lnTo>
                      <a:lnTo>
                        <a:pt x="806" y="201"/>
                      </a:lnTo>
                      <a:lnTo>
                        <a:pt x="800" y="203"/>
                      </a:lnTo>
                      <a:lnTo>
                        <a:pt x="810" y="194"/>
                      </a:lnTo>
                      <a:lnTo>
                        <a:pt x="840" y="164"/>
                      </a:lnTo>
                      <a:lnTo>
                        <a:pt x="839" y="166"/>
                      </a:lnTo>
                      <a:lnTo>
                        <a:pt x="858" y="130"/>
                      </a:lnTo>
                      <a:cubicBezTo>
                        <a:pt x="859" y="127"/>
                        <a:pt x="861" y="126"/>
                        <a:pt x="863" y="125"/>
                      </a:cubicBezTo>
                      <a:lnTo>
                        <a:pt x="897" y="119"/>
                      </a:lnTo>
                      <a:lnTo>
                        <a:pt x="892" y="122"/>
                      </a:lnTo>
                      <a:lnTo>
                        <a:pt x="902" y="110"/>
                      </a:lnTo>
                      <a:cubicBezTo>
                        <a:pt x="903" y="108"/>
                        <a:pt x="905" y="107"/>
                        <a:pt x="908" y="107"/>
                      </a:cubicBezTo>
                      <a:lnTo>
                        <a:pt x="911" y="107"/>
                      </a:lnTo>
                      <a:cubicBezTo>
                        <a:pt x="912" y="107"/>
                        <a:pt x="914" y="107"/>
                        <a:pt x="915" y="108"/>
                      </a:cubicBezTo>
                      <a:lnTo>
                        <a:pt x="931" y="117"/>
                      </a:lnTo>
                      <a:lnTo>
                        <a:pt x="919" y="121"/>
                      </a:lnTo>
                      <a:lnTo>
                        <a:pt x="922" y="112"/>
                      </a:lnTo>
                      <a:cubicBezTo>
                        <a:pt x="923" y="110"/>
                        <a:pt x="924" y="108"/>
                        <a:pt x="927" y="107"/>
                      </a:cubicBezTo>
                      <a:lnTo>
                        <a:pt x="942" y="101"/>
                      </a:lnTo>
                      <a:cubicBezTo>
                        <a:pt x="944" y="100"/>
                        <a:pt x="947" y="101"/>
                        <a:pt x="949" y="102"/>
                      </a:cubicBezTo>
                      <a:lnTo>
                        <a:pt x="959" y="108"/>
                      </a:lnTo>
                      <a:lnTo>
                        <a:pt x="947" y="111"/>
                      </a:lnTo>
                      <a:lnTo>
                        <a:pt x="950" y="105"/>
                      </a:lnTo>
                      <a:cubicBezTo>
                        <a:pt x="951" y="103"/>
                        <a:pt x="953" y="101"/>
                        <a:pt x="956" y="101"/>
                      </a:cubicBezTo>
                      <a:lnTo>
                        <a:pt x="971" y="98"/>
                      </a:lnTo>
                      <a:cubicBezTo>
                        <a:pt x="974" y="97"/>
                        <a:pt x="977" y="98"/>
                        <a:pt x="978" y="100"/>
                      </a:cubicBezTo>
                      <a:lnTo>
                        <a:pt x="982" y="103"/>
                      </a:lnTo>
                      <a:lnTo>
                        <a:pt x="969" y="104"/>
                      </a:lnTo>
                      <a:lnTo>
                        <a:pt x="975" y="95"/>
                      </a:lnTo>
                      <a:lnTo>
                        <a:pt x="974" y="100"/>
                      </a:lnTo>
                      <a:lnTo>
                        <a:pt x="974" y="97"/>
                      </a:lnTo>
                      <a:cubicBezTo>
                        <a:pt x="974" y="94"/>
                        <a:pt x="975" y="91"/>
                        <a:pt x="978" y="90"/>
                      </a:cubicBezTo>
                      <a:lnTo>
                        <a:pt x="987" y="84"/>
                      </a:lnTo>
                      <a:cubicBezTo>
                        <a:pt x="990" y="82"/>
                        <a:pt x="993" y="82"/>
                        <a:pt x="996" y="84"/>
                      </a:cubicBezTo>
                      <a:lnTo>
                        <a:pt x="1005" y="90"/>
                      </a:lnTo>
                      <a:lnTo>
                        <a:pt x="994" y="92"/>
                      </a:lnTo>
                      <a:lnTo>
                        <a:pt x="1013" y="65"/>
                      </a:lnTo>
                      <a:lnTo>
                        <a:pt x="1012" y="67"/>
                      </a:lnTo>
                      <a:lnTo>
                        <a:pt x="1015" y="58"/>
                      </a:lnTo>
                      <a:cubicBezTo>
                        <a:pt x="1015" y="56"/>
                        <a:pt x="1016" y="55"/>
                        <a:pt x="1017" y="54"/>
                      </a:cubicBezTo>
                      <a:lnTo>
                        <a:pt x="1026" y="45"/>
                      </a:lnTo>
                      <a:cubicBezTo>
                        <a:pt x="1027" y="44"/>
                        <a:pt x="1029" y="43"/>
                        <a:pt x="1032" y="43"/>
                      </a:cubicBezTo>
                      <a:lnTo>
                        <a:pt x="1041" y="43"/>
                      </a:lnTo>
                      <a:lnTo>
                        <a:pt x="1034" y="55"/>
                      </a:lnTo>
                      <a:lnTo>
                        <a:pt x="1025" y="40"/>
                      </a:lnTo>
                      <a:cubicBezTo>
                        <a:pt x="1023" y="37"/>
                        <a:pt x="1023" y="33"/>
                        <a:pt x="1026" y="30"/>
                      </a:cubicBezTo>
                      <a:lnTo>
                        <a:pt x="1035" y="21"/>
                      </a:lnTo>
                      <a:cubicBezTo>
                        <a:pt x="1037" y="19"/>
                        <a:pt x="1039" y="18"/>
                        <a:pt x="1042" y="19"/>
                      </a:cubicBezTo>
                      <a:cubicBezTo>
                        <a:pt x="1044" y="19"/>
                        <a:pt x="1046" y="20"/>
                        <a:pt x="1048" y="23"/>
                      </a:cubicBezTo>
                      <a:lnTo>
                        <a:pt x="1057" y="38"/>
                      </a:lnTo>
                      <a:lnTo>
                        <a:pt x="1053" y="34"/>
                      </a:lnTo>
                      <a:lnTo>
                        <a:pt x="1062" y="37"/>
                      </a:lnTo>
                      <a:cubicBezTo>
                        <a:pt x="1065" y="38"/>
                        <a:pt x="1067" y="42"/>
                        <a:pt x="1067" y="45"/>
                      </a:cubicBezTo>
                      <a:lnTo>
                        <a:pt x="1067" y="51"/>
                      </a:lnTo>
                      <a:lnTo>
                        <a:pt x="1063" y="44"/>
                      </a:lnTo>
                      <a:lnTo>
                        <a:pt x="1069" y="47"/>
                      </a:lnTo>
                      <a:cubicBezTo>
                        <a:pt x="1072" y="48"/>
                        <a:pt x="1073" y="50"/>
                        <a:pt x="1074" y="53"/>
                      </a:cubicBezTo>
                      <a:lnTo>
                        <a:pt x="1077" y="81"/>
                      </a:lnTo>
                      <a:lnTo>
                        <a:pt x="1069" y="73"/>
                      </a:lnTo>
                      <a:lnTo>
                        <a:pt x="1096" y="73"/>
                      </a:lnTo>
                      <a:cubicBezTo>
                        <a:pt x="1100" y="73"/>
                        <a:pt x="1104" y="76"/>
                        <a:pt x="1104" y="80"/>
                      </a:cubicBezTo>
                      <a:lnTo>
                        <a:pt x="1111" y="117"/>
                      </a:lnTo>
                      <a:lnTo>
                        <a:pt x="1120" y="149"/>
                      </a:lnTo>
                      <a:lnTo>
                        <a:pt x="1118" y="147"/>
                      </a:lnTo>
                      <a:lnTo>
                        <a:pt x="1128" y="159"/>
                      </a:lnTo>
                      <a:lnTo>
                        <a:pt x="1121" y="156"/>
                      </a:lnTo>
                      <a:lnTo>
                        <a:pt x="1130" y="156"/>
                      </a:lnTo>
                      <a:lnTo>
                        <a:pt x="1161" y="153"/>
                      </a:lnTo>
                      <a:lnTo>
                        <a:pt x="1154" y="157"/>
                      </a:lnTo>
                      <a:lnTo>
                        <a:pt x="1164" y="139"/>
                      </a:lnTo>
                      <a:cubicBezTo>
                        <a:pt x="1164" y="138"/>
                        <a:pt x="1164" y="137"/>
                        <a:pt x="1165" y="137"/>
                      </a:cubicBezTo>
                      <a:lnTo>
                        <a:pt x="1174" y="127"/>
                      </a:lnTo>
                      <a:cubicBezTo>
                        <a:pt x="1176" y="126"/>
                        <a:pt x="1178" y="125"/>
                        <a:pt x="1180" y="125"/>
                      </a:cubicBezTo>
                      <a:lnTo>
                        <a:pt x="1186" y="125"/>
                      </a:lnTo>
                      <a:cubicBezTo>
                        <a:pt x="1188" y="125"/>
                        <a:pt x="1190" y="126"/>
                        <a:pt x="1192" y="127"/>
                      </a:cubicBezTo>
                      <a:lnTo>
                        <a:pt x="1201" y="137"/>
                      </a:lnTo>
                      <a:cubicBezTo>
                        <a:pt x="1202" y="137"/>
                        <a:pt x="1202" y="138"/>
                        <a:pt x="1203" y="139"/>
                      </a:cubicBezTo>
                      <a:lnTo>
                        <a:pt x="1212" y="160"/>
                      </a:lnTo>
                      <a:lnTo>
                        <a:pt x="1215" y="166"/>
                      </a:lnTo>
                      <a:lnTo>
                        <a:pt x="1214" y="164"/>
                      </a:lnTo>
                      <a:lnTo>
                        <a:pt x="1229" y="183"/>
                      </a:lnTo>
                      <a:lnTo>
                        <a:pt x="1226" y="180"/>
                      </a:lnTo>
                      <a:lnTo>
                        <a:pt x="1235" y="183"/>
                      </a:lnTo>
                      <a:cubicBezTo>
                        <a:pt x="1238" y="184"/>
                        <a:pt x="1240" y="187"/>
                        <a:pt x="1240" y="189"/>
                      </a:cubicBezTo>
                      <a:lnTo>
                        <a:pt x="1243" y="205"/>
                      </a:lnTo>
                      <a:cubicBezTo>
                        <a:pt x="1244" y="205"/>
                        <a:pt x="1244" y="206"/>
                        <a:pt x="1244" y="206"/>
                      </a:cubicBezTo>
                      <a:lnTo>
                        <a:pt x="1244" y="209"/>
                      </a:lnTo>
                      <a:lnTo>
                        <a:pt x="1242" y="205"/>
                      </a:lnTo>
                      <a:lnTo>
                        <a:pt x="1252" y="220"/>
                      </a:lnTo>
                      <a:lnTo>
                        <a:pt x="1251" y="219"/>
                      </a:lnTo>
                      <a:lnTo>
                        <a:pt x="1285" y="255"/>
                      </a:lnTo>
                      <a:lnTo>
                        <a:pt x="1279" y="253"/>
                      </a:lnTo>
                      <a:lnTo>
                        <a:pt x="1291" y="253"/>
                      </a:lnTo>
                      <a:cubicBezTo>
                        <a:pt x="1292" y="253"/>
                        <a:pt x="1293" y="253"/>
                        <a:pt x="1294" y="253"/>
                      </a:cubicBezTo>
                      <a:lnTo>
                        <a:pt x="1303" y="256"/>
                      </a:lnTo>
                      <a:cubicBezTo>
                        <a:pt x="1305" y="257"/>
                        <a:pt x="1306" y="258"/>
                        <a:pt x="1307" y="259"/>
                      </a:cubicBezTo>
                      <a:lnTo>
                        <a:pt x="1313" y="269"/>
                      </a:lnTo>
                      <a:cubicBezTo>
                        <a:pt x="1314" y="270"/>
                        <a:pt x="1314" y="271"/>
                        <a:pt x="1315" y="272"/>
                      </a:cubicBezTo>
                      <a:lnTo>
                        <a:pt x="1318" y="290"/>
                      </a:lnTo>
                      <a:lnTo>
                        <a:pt x="1315" y="286"/>
                      </a:lnTo>
                      <a:lnTo>
                        <a:pt x="1325" y="295"/>
                      </a:lnTo>
                      <a:lnTo>
                        <a:pt x="1322" y="293"/>
                      </a:lnTo>
                      <a:lnTo>
                        <a:pt x="1349" y="302"/>
                      </a:lnTo>
                      <a:cubicBezTo>
                        <a:pt x="1350" y="302"/>
                        <a:pt x="1350" y="302"/>
                        <a:pt x="1351" y="303"/>
                      </a:cubicBezTo>
                      <a:lnTo>
                        <a:pt x="1366" y="312"/>
                      </a:lnTo>
                      <a:cubicBezTo>
                        <a:pt x="1368" y="313"/>
                        <a:pt x="1369" y="314"/>
                        <a:pt x="1369" y="315"/>
                      </a:cubicBezTo>
                      <a:lnTo>
                        <a:pt x="1373" y="321"/>
                      </a:lnTo>
                      <a:cubicBezTo>
                        <a:pt x="1373" y="321"/>
                        <a:pt x="1373" y="322"/>
                        <a:pt x="1373" y="322"/>
                      </a:cubicBezTo>
                      <a:lnTo>
                        <a:pt x="1379" y="340"/>
                      </a:lnTo>
                      <a:lnTo>
                        <a:pt x="1376" y="336"/>
                      </a:lnTo>
                      <a:lnTo>
                        <a:pt x="1407" y="354"/>
                      </a:lnTo>
                      <a:lnTo>
                        <a:pt x="1423" y="367"/>
                      </a:lnTo>
                      <a:lnTo>
                        <a:pt x="1418" y="365"/>
                      </a:lnTo>
                      <a:lnTo>
                        <a:pt x="1430" y="365"/>
                      </a:lnTo>
                      <a:lnTo>
                        <a:pt x="1458" y="365"/>
                      </a:lnTo>
                      <a:cubicBezTo>
                        <a:pt x="1459" y="365"/>
                        <a:pt x="1460" y="366"/>
                        <a:pt x="1461" y="366"/>
                      </a:cubicBezTo>
                      <a:lnTo>
                        <a:pt x="1476" y="372"/>
                      </a:lnTo>
                      <a:cubicBezTo>
                        <a:pt x="1478" y="373"/>
                        <a:pt x="1479" y="373"/>
                        <a:pt x="1480" y="375"/>
                      </a:cubicBezTo>
                      <a:lnTo>
                        <a:pt x="1501" y="402"/>
                      </a:lnTo>
                      <a:lnTo>
                        <a:pt x="1498" y="399"/>
                      </a:lnTo>
                      <a:lnTo>
                        <a:pt x="1507" y="402"/>
                      </a:lnTo>
                      <a:cubicBezTo>
                        <a:pt x="1510" y="403"/>
                        <a:pt x="1512" y="406"/>
                        <a:pt x="1512" y="410"/>
                      </a:cubicBezTo>
                      <a:lnTo>
                        <a:pt x="1512" y="434"/>
                      </a:lnTo>
                      <a:lnTo>
                        <a:pt x="1512" y="465"/>
                      </a:lnTo>
                      <a:cubicBezTo>
                        <a:pt x="1512" y="465"/>
                        <a:pt x="1512" y="466"/>
                        <a:pt x="1512" y="466"/>
                      </a:cubicBezTo>
                      <a:lnTo>
                        <a:pt x="1494" y="555"/>
                      </a:lnTo>
                      <a:lnTo>
                        <a:pt x="1493" y="549"/>
                      </a:lnTo>
                      <a:lnTo>
                        <a:pt x="1499" y="561"/>
                      </a:lnTo>
                      <a:lnTo>
                        <a:pt x="1498" y="560"/>
                      </a:lnTo>
                      <a:lnTo>
                        <a:pt x="1511" y="575"/>
                      </a:lnTo>
                      <a:lnTo>
                        <a:pt x="1520" y="588"/>
                      </a:lnTo>
                      <a:cubicBezTo>
                        <a:pt x="1521" y="589"/>
                        <a:pt x="1522" y="590"/>
                        <a:pt x="1522" y="591"/>
                      </a:cubicBezTo>
                      <a:lnTo>
                        <a:pt x="1537" y="719"/>
                      </a:lnTo>
                      <a:lnTo>
                        <a:pt x="1532" y="713"/>
                      </a:lnTo>
                      <a:lnTo>
                        <a:pt x="1554" y="722"/>
                      </a:lnTo>
                      <a:lnTo>
                        <a:pt x="1569" y="728"/>
                      </a:lnTo>
                      <a:cubicBezTo>
                        <a:pt x="1572" y="729"/>
                        <a:pt x="1574" y="732"/>
                        <a:pt x="1574" y="735"/>
                      </a:cubicBezTo>
                      <a:lnTo>
                        <a:pt x="1577" y="780"/>
                      </a:lnTo>
                      <a:lnTo>
                        <a:pt x="1576" y="776"/>
                      </a:lnTo>
                      <a:lnTo>
                        <a:pt x="1585" y="788"/>
                      </a:lnTo>
                      <a:lnTo>
                        <a:pt x="1584" y="787"/>
                      </a:lnTo>
                      <a:lnTo>
                        <a:pt x="1600" y="803"/>
                      </a:lnTo>
                      <a:lnTo>
                        <a:pt x="1587" y="805"/>
                      </a:lnTo>
                      <a:lnTo>
                        <a:pt x="1590" y="799"/>
                      </a:lnTo>
                      <a:cubicBezTo>
                        <a:pt x="1591" y="796"/>
                        <a:pt x="1593" y="795"/>
                        <a:pt x="1596" y="794"/>
                      </a:cubicBezTo>
                      <a:cubicBezTo>
                        <a:pt x="1598" y="794"/>
                        <a:pt x="1601" y="795"/>
                        <a:pt x="1603" y="797"/>
                      </a:cubicBezTo>
                      <a:lnTo>
                        <a:pt x="1609" y="803"/>
                      </a:lnTo>
                      <a:lnTo>
                        <a:pt x="1606" y="801"/>
                      </a:lnTo>
                      <a:lnTo>
                        <a:pt x="1637" y="813"/>
                      </a:lnTo>
                      <a:cubicBezTo>
                        <a:pt x="1640" y="814"/>
                        <a:pt x="1642" y="816"/>
                        <a:pt x="1642" y="819"/>
                      </a:cubicBezTo>
                      <a:lnTo>
                        <a:pt x="1648" y="846"/>
                      </a:lnTo>
                      <a:cubicBezTo>
                        <a:pt x="1649" y="848"/>
                        <a:pt x="1648" y="850"/>
                        <a:pt x="1647" y="852"/>
                      </a:cubicBezTo>
                      <a:lnTo>
                        <a:pt x="1638" y="867"/>
                      </a:lnTo>
                      <a:cubicBezTo>
                        <a:pt x="1638" y="868"/>
                        <a:pt x="1637" y="868"/>
                        <a:pt x="1637" y="869"/>
                      </a:cubicBezTo>
                      <a:lnTo>
                        <a:pt x="1628" y="878"/>
                      </a:lnTo>
                      <a:lnTo>
                        <a:pt x="1630" y="874"/>
                      </a:lnTo>
                      <a:lnTo>
                        <a:pt x="1623" y="896"/>
                      </a:lnTo>
                      <a:lnTo>
                        <a:pt x="1611" y="933"/>
                      </a:lnTo>
                      <a:cubicBezTo>
                        <a:pt x="1611" y="933"/>
                        <a:pt x="1611" y="934"/>
                        <a:pt x="1610" y="934"/>
                      </a:cubicBezTo>
                      <a:lnTo>
                        <a:pt x="1601" y="949"/>
                      </a:lnTo>
                      <a:cubicBezTo>
                        <a:pt x="1600" y="951"/>
                        <a:pt x="1599" y="952"/>
                        <a:pt x="1598" y="952"/>
                      </a:cubicBezTo>
                      <a:lnTo>
                        <a:pt x="1591" y="955"/>
                      </a:lnTo>
                      <a:lnTo>
                        <a:pt x="1596" y="950"/>
                      </a:lnTo>
                      <a:lnTo>
                        <a:pt x="1593" y="965"/>
                      </a:lnTo>
                      <a:cubicBezTo>
                        <a:pt x="1592" y="968"/>
                        <a:pt x="1589" y="971"/>
                        <a:pt x="1586" y="971"/>
                      </a:cubicBezTo>
                      <a:lnTo>
                        <a:pt x="1568" y="974"/>
                      </a:lnTo>
                      <a:lnTo>
                        <a:pt x="1571" y="973"/>
                      </a:lnTo>
                      <a:lnTo>
                        <a:pt x="1561" y="979"/>
                      </a:lnTo>
                      <a:cubicBezTo>
                        <a:pt x="1558" y="981"/>
                        <a:pt x="1554" y="981"/>
                        <a:pt x="1551" y="978"/>
                      </a:cubicBezTo>
                      <a:lnTo>
                        <a:pt x="1545" y="972"/>
                      </a:lnTo>
                      <a:lnTo>
                        <a:pt x="1553" y="974"/>
                      </a:lnTo>
                      <a:lnTo>
                        <a:pt x="1535" y="980"/>
                      </a:lnTo>
                      <a:lnTo>
                        <a:pt x="1539" y="969"/>
                      </a:lnTo>
                      <a:lnTo>
                        <a:pt x="1558" y="1005"/>
                      </a:lnTo>
                      <a:cubicBezTo>
                        <a:pt x="1559" y="1007"/>
                        <a:pt x="1559" y="1008"/>
                        <a:pt x="1559" y="1009"/>
                      </a:cubicBezTo>
                      <a:lnTo>
                        <a:pt x="1559" y="1012"/>
                      </a:lnTo>
                      <a:cubicBezTo>
                        <a:pt x="1559" y="1015"/>
                        <a:pt x="1558" y="1017"/>
                        <a:pt x="1556" y="1018"/>
                      </a:cubicBezTo>
                      <a:lnTo>
                        <a:pt x="1537" y="1034"/>
                      </a:lnTo>
                      <a:lnTo>
                        <a:pt x="1526" y="1045"/>
                      </a:lnTo>
                      <a:lnTo>
                        <a:pt x="1519" y="1051"/>
                      </a:lnTo>
                      <a:cubicBezTo>
                        <a:pt x="1517" y="1054"/>
                        <a:pt x="1512" y="1054"/>
                        <a:pt x="1509" y="1052"/>
                      </a:cubicBezTo>
                      <a:lnTo>
                        <a:pt x="1500" y="1046"/>
                      </a:lnTo>
                      <a:lnTo>
                        <a:pt x="1508" y="1047"/>
                      </a:lnTo>
                      <a:lnTo>
                        <a:pt x="1486" y="1056"/>
                      </a:lnTo>
                      <a:lnTo>
                        <a:pt x="1489" y="1054"/>
                      </a:lnTo>
                      <a:lnTo>
                        <a:pt x="1473" y="1072"/>
                      </a:lnTo>
                      <a:lnTo>
                        <a:pt x="1475" y="1067"/>
                      </a:lnTo>
                      <a:lnTo>
                        <a:pt x="1475" y="1091"/>
                      </a:lnTo>
                      <a:lnTo>
                        <a:pt x="1473" y="1085"/>
                      </a:lnTo>
                      <a:lnTo>
                        <a:pt x="1482" y="1095"/>
                      </a:lnTo>
                      <a:cubicBezTo>
                        <a:pt x="1484" y="1097"/>
                        <a:pt x="1485" y="1100"/>
                        <a:pt x="1484" y="1103"/>
                      </a:cubicBezTo>
                      <a:lnTo>
                        <a:pt x="1481" y="1112"/>
                      </a:lnTo>
                      <a:cubicBezTo>
                        <a:pt x="1480" y="1115"/>
                        <a:pt x="1478" y="1117"/>
                        <a:pt x="1475" y="1117"/>
                      </a:cubicBezTo>
                      <a:lnTo>
                        <a:pt x="1460" y="1120"/>
                      </a:lnTo>
                      <a:cubicBezTo>
                        <a:pt x="1457" y="1121"/>
                        <a:pt x="1454" y="1120"/>
                        <a:pt x="1452" y="1118"/>
                      </a:cubicBezTo>
                      <a:lnTo>
                        <a:pt x="1431" y="1097"/>
                      </a:lnTo>
                      <a:lnTo>
                        <a:pt x="1434" y="1099"/>
                      </a:lnTo>
                      <a:lnTo>
                        <a:pt x="1418" y="1093"/>
                      </a:lnTo>
                      <a:cubicBezTo>
                        <a:pt x="1417" y="1092"/>
                        <a:pt x="1416" y="1091"/>
                        <a:pt x="1415" y="1090"/>
                      </a:cubicBezTo>
                      <a:lnTo>
                        <a:pt x="1405" y="1078"/>
                      </a:lnTo>
                      <a:cubicBezTo>
                        <a:pt x="1405" y="1077"/>
                        <a:pt x="1404" y="1076"/>
                        <a:pt x="1404" y="1075"/>
                      </a:cubicBezTo>
                      <a:lnTo>
                        <a:pt x="1401" y="1066"/>
                      </a:lnTo>
                      <a:cubicBezTo>
                        <a:pt x="1400" y="1064"/>
                        <a:pt x="1401" y="1062"/>
                        <a:pt x="1402" y="1060"/>
                      </a:cubicBezTo>
                      <a:lnTo>
                        <a:pt x="1405" y="1054"/>
                      </a:lnTo>
                      <a:lnTo>
                        <a:pt x="1412" y="1066"/>
                      </a:lnTo>
                      <a:lnTo>
                        <a:pt x="1409" y="1066"/>
                      </a:lnTo>
                      <a:cubicBezTo>
                        <a:pt x="1407" y="1066"/>
                        <a:pt x="1406" y="1065"/>
                        <a:pt x="1404" y="1064"/>
                      </a:cubicBezTo>
                      <a:lnTo>
                        <a:pt x="1386" y="1052"/>
                      </a:lnTo>
                      <a:lnTo>
                        <a:pt x="1387" y="1053"/>
                      </a:lnTo>
                      <a:lnTo>
                        <a:pt x="1372" y="1047"/>
                      </a:lnTo>
                      <a:lnTo>
                        <a:pt x="1375" y="1047"/>
                      </a:lnTo>
                      <a:lnTo>
                        <a:pt x="1356" y="1047"/>
                      </a:lnTo>
                      <a:lnTo>
                        <a:pt x="1353" y="1047"/>
                      </a:lnTo>
                      <a:lnTo>
                        <a:pt x="1361" y="1039"/>
                      </a:lnTo>
                      <a:lnTo>
                        <a:pt x="1361" y="1046"/>
                      </a:lnTo>
                      <a:cubicBezTo>
                        <a:pt x="1361" y="1049"/>
                        <a:pt x="1359" y="1051"/>
                        <a:pt x="1357" y="1053"/>
                      </a:cubicBezTo>
                      <a:lnTo>
                        <a:pt x="1350" y="1056"/>
                      </a:lnTo>
                      <a:cubicBezTo>
                        <a:pt x="1348" y="1057"/>
                        <a:pt x="1346" y="1057"/>
                        <a:pt x="1344" y="1056"/>
                      </a:cubicBezTo>
                      <a:lnTo>
                        <a:pt x="1298" y="1038"/>
                      </a:lnTo>
                      <a:lnTo>
                        <a:pt x="1300" y="1038"/>
                      </a:lnTo>
                      <a:lnTo>
                        <a:pt x="1297" y="1038"/>
                      </a:lnTo>
                      <a:cubicBezTo>
                        <a:pt x="1293" y="1038"/>
                        <a:pt x="1289" y="1035"/>
                        <a:pt x="1289" y="1030"/>
                      </a:cubicBezTo>
                      <a:lnTo>
                        <a:pt x="1289" y="1027"/>
                      </a:lnTo>
                      <a:lnTo>
                        <a:pt x="1297" y="1035"/>
                      </a:lnTo>
                      <a:lnTo>
                        <a:pt x="1288" y="1035"/>
                      </a:lnTo>
                      <a:cubicBezTo>
                        <a:pt x="1288" y="1035"/>
                        <a:pt x="1287" y="1035"/>
                        <a:pt x="1287" y="1035"/>
                      </a:cubicBezTo>
                      <a:lnTo>
                        <a:pt x="1234" y="1026"/>
                      </a:lnTo>
                      <a:lnTo>
                        <a:pt x="1206" y="1020"/>
                      </a:lnTo>
                      <a:lnTo>
                        <a:pt x="1188" y="1017"/>
                      </a:lnTo>
                      <a:lnTo>
                        <a:pt x="1189" y="1017"/>
                      </a:lnTo>
                      <a:lnTo>
                        <a:pt x="1168" y="1017"/>
                      </a:lnTo>
                      <a:cubicBezTo>
                        <a:pt x="1167" y="1017"/>
                        <a:pt x="1166" y="1017"/>
                        <a:pt x="1166" y="1017"/>
                      </a:cubicBezTo>
                      <a:lnTo>
                        <a:pt x="1141" y="1011"/>
                      </a:lnTo>
                      <a:cubicBezTo>
                        <a:pt x="1140" y="1011"/>
                        <a:pt x="1140" y="1010"/>
                        <a:pt x="1139" y="1010"/>
                      </a:cubicBezTo>
                      <a:lnTo>
                        <a:pt x="1117" y="998"/>
                      </a:lnTo>
                      <a:lnTo>
                        <a:pt x="1120" y="999"/>
                      </a:lnTo>
                      <a:lnTo>
                        <a:pt x="1073" y="990"/>
                      </a:lnTo>
                      <a:lnTo>
                        <a:pt x="1075" y="990"/>
                      </a:lnTo>
                      <a:lnTo>
                        <a:pt x="1059" y="990"/>
                      </a:lnTo>
                      <a:cubicBezTo>
                        <a:pt x="1059" y="990"/>
                        <a:pt x="1058" y="990"/>
                        <a:pt x="1057" y="989"/>
                      </a:cubicBezTo>
                      <a:lnTo>
                        <a:pt x="1036" y="983"/>
                      </a:lnTo>
                      <a:lnTo>
                        <a:pt x="1042" y="982"/>
                      </a:lnTo>
                      <a:lnTo>
                        <a:pt x="1033" y="988"/>
                      </a:lnTo>
                      <a:cubicBezTo>
                        <a:pt x="1031" y="989"/>
                        <a:pt x="1029" y="990"/>
                        <a:pt x="1028" y="990"/>
                      </a:cubicBezTo>
                      <a:lnTo>
                        <a:pt x="975" y="984"/>
                      </a:lnTo>
                      <a:cubicBezTo>
                        <a:pt x="974" y="983"/>
                        <a:pt x="973" y="983"/>
                        <a:pt x="972" y="983"/>
                      </a:cubicBezTo>
                      <a:lnTo>
                        <a:pt x="950" y="970"/>
                      </a:lnTo>
                      <a:lnTo>
                        <a:pt x="941" y="964"/>
                      </a:lnTo>
                      <a:lnTo>
                        <a:pt x="915" y="942"/>
                      </a:lnTo>
                      <a:lnTo>
                        <a:pt x="923" y="944"/>
                      </a:lnTo>
                      <a:lnTo>
                        <a:pt x="914" y="947"/>
                      </a:lnTo>
                      <a:cubicBezTo>
                        <a:pt x="911" y="948"/>
                        <a:pt x="908" y="947"/>
                        <a:pt x="905" y="945"/>
                      </a:cubicBezTo>
                      <a:lnTo>
                        <a:pt x="896" y="936"/>
                      </a:lnTo>
                      <a:cubicBezTo>
                        <a:pt x="895" y="934"/>
                        <a:pt x="894" y="932"/>
                        <a:pt x="894" y="930"/>
                      </a:cubicBezTo>
                      <a:lnTo>
                        <a:pt x="894" y="927"/>
                      </a:lnTo>
                      <a:lnTo>
                        <a:pt x="897" y="933"/>
                      </a:lnTo>
                      <a:lnTo>
                        <a:pt x="885" y="924"/>
                      </a:lnTo>
                      <a:lnTo>
                        <a:pt x="889" y="926"/>
                      </a:lnTo>
                      <a:lnTo>
                        <a:pt x="883" y="926"/>
                      </a:lnTo>
                      <a:cubicBezTo>
                        <a:pt x="880" y="926"/>
                        <a:pt x="877" y="924"/>
                        <a:pt x="876" y="921"/>
                      </a:cubicBezTo>
                      <a:lnTo>
                        <a:pt x="873" y="915"/>
                      </a:lnTo>
                      <a:lnTo>
                        <a:pt x="867" y="907"/>
                      </a:lnTo>
                      <a:lnTo>
                        <a:pt x="868" y="908"/>
                      </a:lnTo>
                      <a:lnTo>
                        <a:pt x="859" y="899"/>
                      </a:lnTo>
                      <a:lnTo>
                        <a:pt x="850" y="890"/>
                      </a:lnTo>
                      <a:lnTo>
                        <a:pt x="853" y="892"/>
                      </a:lnTo>
                      <a:lnTo>
                        <a:pt x="822" y="883"/>
                      </a:lnTo>
                      <a:lnTo>
                        <a:pt x="800" y="873"/>
                      </a:lnTo>
                      <a:lnTo>
                        <a:pt x="803" y="874"/>
                      </a:lnTo>
                      <a:lnTo>
                        <a:pt x="794" y="874"/>
                      </a:lnTo>
                      <a:cubicBezTo>
                        <a:pt x="792" y="874"/>
                        <a:pt x="791" y="874"/>
                        <a:pt x="790" y="873"/>
                      </a:cubicBezTo>
                      <a:lnTo>
                        <a:pt x="784" y="870"/>
                      </a:lnTo>
                      <a:lnTo>
                        <a:pt x="790" y="871"/>
                      </a:lnTo>
                      <a:lnTo>
                        <a:pt x="781" y="874"/>
                      </a:lnTo>
                      <a:cubicBezTo>
                        <a:pt x="779" y="874"/>
                        <a:pt x="777" y="874"/>
                        <a:pt x="775" y="873"/>
                      </a:cubicBezTo>
                      <a:lnTo>
                        <a:pt x="707" y="843"/>
                      </a:lnTo>
                      <a:lnTo>
                        <a:pt x="651" y="819"/>
                      </a:lnTo>
                      <a:lnTo>
                        <a:pt x="652" y="819"/>
                      </a:lnTo>
                      <a:lnTo>
                        <a:pt x="606" y="807"/>
                      </a:lnTo>
                      <a:lnTo>
                        <a:pt x="581" y="798"/>
                      </a:lnTo>
                      <a:lnTo>
                        <a:pt x="543" y="782"/>
                      </a:lnTo>
                      <a:lnTo>
                        <a:pt x="494" y="764"/>
                      </a:lnTo>
                      <a:lnTo>
                        <a:pt x="469" y="755"/>
                      </a:lnTo>
                      <a:lnTo>
                        <a:pt x="433" y="743"/>
                      </a:lnTo>
                      <a:lnTo>
                        <a:pt x="395" y="728"/>
                      </a:lnTo>
                      <a:lnTo>
                        <a:pt x="398" y="728"/>
                      </a:lnTo>
                      <a:lnTo>
                        <a:pt x="395" y="728"/>
                      </a:lnTo>
                      <a:lnTo>
                        <a:pt x="389" y="728"/>
                      </a:lnTo>
                      <a:cubicBezTo>
                        <a:pt x="387" y="728"/>
                        <a:pt x="385" y="727"/>
                        <a:pt x="383" y="726"/>
                      </a:cubicBezTo>
                      <a:lnTo>
                        <a:pt x="374" y="717"/>
                      </a:lnTo>
                      <a:lnTo>
                        <a:pt x="379" y="719"/>
                      </a:lnTo>
                      <a:lnTo>
                        <a:pt x="376" y="719"/>
                      </a:lnTo>
                      <a:lnTo>
                        <a:pt x="370" y="719"/>
                      </a:lnTo>
                      <a:cubicBezTo>
                        <a:pt x="366" y="719"/>
                        <a:pt x="362" y="715"/>
                        <a:pt x="362" y="711"/>
                      </a:cubicBezTo>
                      <a:lnTo>
                        <a:pt x="362" y="693"/>
                      </a:lnTo>
                      <a:lnTo>
                        <a:pt x="364" y="698"/>
                      </a:lnTo>
                      <a:lnTo>
                        <a:pt x="355" y="689"/>
                      </a:lnTo>
                      <a:lnTo>
                        <a:pt x="356" y="690"/>
                      </a:lnTo>
                      <a:lnTo>
                        <a:pt x="316" y="663"/>
                      </a:lnTo>
                      <a:cubicBezTo>
                        <a:pt x="315" y="662"/>
                        <a:pt x="315" y="662"/>
                        <a:pt x="314" y="661"/>
                      </a:cubicBezTo>
                      <a:lnTo>
                        <a:pt x="305" y="649"/>
                      </a:lnTo>
                      <a:lnTo>
                        <a:pt x="308" y="651"/>
                      </a:lnTo>
                      <a:lnTo>
                        <a:pt x="271" y="633"/>
                      </a:lnTo>
                      <a:lnTo>
                        <a:pt x="261" y="626"/>
                      </a:lnTo>
                      <a:lnTo>
                        <a:pt x="224" y="609"/>
                      </a:lnTo>
                      <a:lnTo>
                        <a:pt x="191" y="597"/>
                      </a:lnTo>
                      <a:cubicBezTo>
                        <a:pt x="188" y="596"/>
                        <a:pt x="185" y="592"/>
                        <a:pt x="186" y="588"/>
                      </a:cubicBezTo>
                      <a:cubicBezTo>
                        <a:pt x="187" y="584"/>
                        <a:pt x="190" y="581"/>
                        <a:pt x="194" y="581"/>
                      </a:cubicBezTo>
                      <a:lnTo>
                        <a:pt x="200" y="581"/>
                      </a:lnTo>
                      <a:lnTo>
                        <a:pt x="203" y="581"/>
                      </a:lnTo>
                      <a:cubicBezTo>
                        <a:pt x="208" y="581"/>
                        <a:pt x="211" y="585"/>
                        <a:pt x="211" y="589"/>
                      </a:cubicBezTo>
                      <a:cubicBezTo>
                        <a:pt x="211" y="594"/>
                        <a:pt x="208" y="597"/>
                        <a:pt x="203" y="597"/>
                      </a:cubicBezTo>
                      <a:lnTo>
                        <a:pt x="200" y="597"/>
                      </a:lnTo>
                      <a:lnTo>
                        <a:pt x="191" y="597"/>
                      </a:lnTo>
                      <a:cubicBezTo>
                        <a:pt x="188" y="597"/>
                        <a:pt x="185" y="596"/>
                        <a:pt x="184" y="594"/>
                      </a:cubicBezTo>
                      <a:cubicBezTo>
                        <a:pt x="183" y="591"/>
                        <a:pt x="182" y="588"/>
                        <a:pt x="184" y="586"/>
                      </a:cubicBezTo>
                      <a:lnTo>
                        <a:pt x="187" y="580"/>
                      </a:lnTo>
                      <a:cubicBezTo>
                        <a:pt x="188" y="577"/>
                        <a:pt x="191" y="575"/>
                        <a:pt x="194" y="575"/>
                      </a:cubicBezTo>
                      <a:lnTo>
                        <a:pt x="200" y="575"/>
                      </a:lnTo>
                      <a:lnTo>
                        <a:pt x="192" y="583"/>
                      </a:lnTo>
                      <a:lnTo>
                        <a:pt x="192" y="580"/>
                      </a:lnTo>
                      <a:lnTo>
                        <a:pt x="194" y="585"/>
                      </a:lnTo>
                      <a:lnTo>
                        <a:pt x="166" y="552"/>
                      </a:lnTo>
                      <a:lnTo>
                        <a:pt x="172" y="555"/>
                      </a:lnTo>
                      <a:lnTo>
                        <a:pt x="166" y="555"/>
                      </a:lnTo>
                      <a:lnTo>
                        <a:pt x="173" y="550"/>
                      </a:lnTo>
                      <a:lnTo>
                        <a:pt x="170" y="556"/>
                      </a:lnTo>
                      <a:cubicBezTo>
                        <a:pt x="169" y="559"/>
                        <a:pt x="167" y="560"/>
                        <a:pt x="164" y="561"/>
                      </a:cubicBezTo>
                      <a:cubicBezTo>
                        <a:pt x="162" y="561"/>
                        <a:pt x="159" y="560"/>
                        <a:pt x="157" y="559"/>
                      </a:cubicBezTo>
                      <a:lnTo>
                        <a:pt x="151" y="552"/>
                      </a:lnTo>
                      <a:lnTo>
                        <a:pt x="164" y="550"/>
                      </a:lnTo>
                      <a:lnTo>
                        <a:pt x="161" y="556"/>
                      </a:lnTo>
                      <a:cubicBezTo>
                        <a:pt x="160" y="559"/>
                        <a:pt x="157" y="561"/>
                        <a:pt x="154" y="561"/>
                      </a:cubicBezTo>
                      <a:lnTo>
                        <a:pt x="148" y="561"/>
                      </a:lnTo>
                      <a:cubicBezTo>
                        <a:pt x="143" y="561"/>
                        <a:pt x="140" y="557"/>
                        <a:pt x="140" y="553"/>
                      </a:cubicBezTo>
                      <a:lnTo>
                        <a:pt x="140" y="547"/>
                      </a:lnTo>
                      <a:cubicBezTo>
                        <a:pt x="140" y="542"/>
                        <a:pt x="143" y="539"/>
                        <a:pt x="148" y="539"/>
                      </a:cubicBezTo>
                      <a:lnTo>
                        <a:pt x="154" y="539"/>
                      </a:lnTo>
                      <a:lnTo>
                        <a:pt x="146" y="547"/>
                      </a:lnTo>
                      <a:lnTo>
                        <a:pt x="146" y="544"/>
                      </a:lnTo>
                      <a:lnTo>
                        <a:pt x="154" y="552"/>
                      </a:lnTo>
                      <a:lnTo>
                        <a:pt x="148" y="552"/>
                      </a:lnTo>
                      <a:lnTo>
                        <a:pt x="156" y="544"/>
                      </a:lnTo>
                      <a:lnTo>
                        <a:pt x="156" y="547"/>
                      </a:lnTo>
                      <a:cubicBezTo>
                        <a:pt x="156" y="548"/>
                        <a:pt x="155" y="549"/>
                        <a:pt x="155" y="550"/>
                      </a:cubicBezTo>
                      <a:lnTo>
                        <a:pt x="152" y="556"/>
                      </a:lnTo>
                      <a:cubicBezTo>
                        <a:pt x="150" y="559"/>
                        <a:pt x="148" y="561"/>
                        <a:pt x="145" y="561"/>
                      </a:cubicBezTo>
                      <a:cubicBezTo>
                        <a:pt x="142" y="561"/>
                        <a:pt x="139" y="560"/>
                        <a:pt x="138" y="557"/>
                      </a:cubicBezTo>
                      <a:lnTo>
                        <a:pt x="132" y="548"/>
                      </a:lnTo>
                      <a:lnTo>
                        <a:pt x="134" y="550"/>
                      </a:lnTo>
                      <a:lnTo>
                        <a:pt x="125" y="544"/>
                      </a:lnTo>
                      <a:cubicBezTo>
                        <a:pt x="124" y="544"/>
                        <a:pt x="124" y="544"/>
                        <a:pt x="123" y="543"/>
                      </a:cubicBezTo>
                      <a:lnTo>
                        <a:pt x="120" y="540"/>
                      </a:lnTo>
                      <a:cubicBezTo>
                        <a:pt x="119" y="539"/>
                        <a:pt x="118" y="537"/>
                        <a:pt x="118" y="535"/>
                      </a:cubicBezTo>
                      <a:lnTo>
                        <a:pt x="118" y="529"/>
                      </a:lnTo>
                      <a:lnTo>
                        <a:pt x="126" y="537"/>
                      </a:lnTo>
                      <a:lnTo>
                        <a:pt x="107" y="537"/>
                      </a:lnTo>
                      <a:cubicBezTo>
                        <a:pt x="103" y="537"/>
                        <a:pt x="99" y="533"/>
                        <a:pt x="99" y="529"/>
                      </a:cubicBezTo>
                      <a:lnTo>
                        <a:pt x="99" y="507"/>
                      </a:lnTo>
                      <a:lnTo>
                        <a:pt x="101" y="512"/>
                      </a:lnTo>
                      <a:lnTo>
                        <a:pt x="82" y="488"/>
                      </a:lnTo>
                      <a:lnTo>
                        <a:pt x="86" y="491"/>
                      </a:lnTo>
                      <a:lnTo>
                        <a:pt x="77" y="487"/>
                      </a:lnTo>
                      <a:cubicBezTo>
                        <a:pt x="76" y="487"/>
                        <a:pt x="75" y="486"/>
                        <a:pt x="74" y="486"/>
                      </a:cubicBezTo>
                      <a:lnTo>
                        <a:pt x="58" y="470"/>
                      </a:lnTo>
                      <a:cubicBezTo>
                        <a:pt x="57" y="469"/>
                        <a:pt x="57" y="468"/>
                        <a:pt x="56" y="467"/>
                      </a:cubicBezTo>
                      <a:lnTo>
                        <a:pt x="53" y="454"/>
                      </a:lnTo>
                      <a:lnTo>
                        <a:pt x="61" y="461"/>
                      </a:lnTo>
                      <a:lnTo>
                        <a:pt x="55" y="461"/>
                      </a:lnTo>
                      <a:cubicBezTo>
                        <a:pt x="51" y="461"/>
                        <a:pt x="48" y="458"/>
                        <a:pt x="47" y="455"/>
                      </a:cubicBezTo>
                      <a:lnTo>
                        <a:pt x="44" y="446"/>
                      </a:lnTo>
                      <a:lnTo>
                        <a:pt x="45" y="448"/>
                      </a:lnTo>
                      <a:lnTo>
                        <a:pt x="39" y="439"/>
                      </a:lnTo>
                      <a:lnTo>
                        <a:pt x="40" y="440"/>
                      </a:lnTo>
                      <a:lnTo>
                        <a:pt x="21" y="422"/>
                      </a:lnTo>
                      <a:lnTo>
                        <a:pt x="23" y="423"/>
                      </a:lnTo>
                      <a:lnTo>
                        <a:pt x="11" y="417"/>
                      </a:lnTo>
                      <a:cubicBezTo>
                        <a:pt x="9" y="416"/>
                        <a:pt x="8" y="415"/>
                        <a:pt x="7" y="412"/>
                      </a:cubicBezTo>
                      <a:lnTo>
                        <a:pt x="1" y="394"/>
                      </a:lnTo>
                      <a:close/>
                      <a:moveTo>
                        <a:pt x="22" y="407"/>
                      </a:moveTo>
                      <a:lnTo>
                        <a:pt x="18" y="403"/>
                      </a:lnTo>
                      <a:lnTo>
                        <a:pt x="31" y="409"/>
                      </a:lnTo>
                      <a:cubicBezTo>
                        <a:pt x="31" y="409"/>
                        <a:pt x="32" y="410"/>
                        <a:pt x="33" y="410"/>
                      </a:cubicBezTo>
                      <a:lnTo>
                        <a:pt x="51" y="429"/>
                      </a:lnTo>
                      <a:cubicBezTo>
                        <a:pt x="52" y="429"/>
                        <a:pt x="52" y="429"/>
                        <a:pt x="52" y="430"/>
                      </a:cubicBezTo>
                      <a:lnTo>
                        <a:pt x="58" y="439"/>
                      </a:lnTo>
                      <a:cubicBezTo>
                        <a:pt x="59" y="439"/>
                        <a:pt x="59" y="440"/>
                        <a:pt x="59" y="441"/>
                      </a:cubicBezTo>
                      <a:lnTo>
                        <a:pt x="62" y="450"/>
                      </a:lnTo>
                      <a:lnTo>
                        <a:pt x="55" y="444"/>
                      </a:lnTo>
                      <a:lnTo>
                        <a:pt x="61" y="444"/>
                      </a:lnTo>
                      <a:cubicBezTo>
                        <a:pt x="65" y="444"/>
                        <a:pt x="68" y="447"/>
                        <a:pt x="69" y="451"/>
                      </a:cubicBezTo>
                      <a:lnTo>
                        <a:pt x="72" y="463"/>
                      </a:lnTo>
                      <a:lnTo>
                        <a:pt x="70" y="459"/>
                      </a:lnTo>
                      <a:lnTo>
                        <a:pt x="85" y="474"/>
                      </a:lnTo>
                      <a:lnTo>
                        <a:pt x="82" y="472"/>
                      </a:lnTo>
                      <a:lnTo>
                        <a:pt x="91" y="475"/>
                      </a:lnTo>
                      <a:cubicBezTo>
                        <a:pt x="93" y="476"/>
                        <a:pt x="94" y="477"/>
                        <a:pt x="95" y="478"/>
                      </a:cubicBezTo>
                      <a:lnTo>
                        <a:pt x="114" y="502"/>
                      </a:lnTo>
                      <a:cubicBezTo>
                        <a:pt x="115" y="504"/>
                        <a:pt x="115" y="505"/>
                        <a:pt x="115" y="507"/>
                      </a:cubicBezTo>
                      <a:lnTo>
                        <a:pt x="115" y="529"/>
                      </a:lnTo>
                      <a:lnTo>
                        <a:pt x="107" y="521"/>
                      </a:lnTo>
                      <a:lnTo>
                        <a:pt x="126" y="521"/>
                      </a:lnTo>
                      <a:cubicBezTo>
                        <a:pt x="130" y="521"/>
                        <a:pt x="134" y="524"/>
                        <a:pt x="134" y="529"/>
                      </a:cubicBezTo>
                      <a:lnTo>
                        <a:pt x="134" y="535"/>
                      </a:lnTo>
                      <a:lnTo>
                        <a:pt x="132" y="529"/>
                      </a:lnTo>
                      <a:lnTo>
                        <a:pt x="135" y="532"/>
                      </a:lnTo>
                      <a:lnTo>
                        <a:pt x="133" y="531"/>
                      </a:lnTo>
                      <a:lnTo>
                        <a:pt x="143" y="537"/>
                      </a:lnTo>
                      <a:cubicBezTo>
                        <a:pt x="144" y="538"/>
                        <a:pt x="144" y="538"/>
                        <a:pt x="145" y="539"/>
                      </a:cubicBezTo>
                      <a:lnTo>
                        <a:pt x="151" y="548"/>
                      </a:lnTo>
                      <a:lnTo>
                        <a:pt x="137" y="549"/>
                      </a:lnTo>
                      <a:lnTo>
                        <a:pt x="140" y="543"/>
                      </a:lnTo>
                      <a:lnTo>
                        <a:pt x="140" y="547"/>
                      </a:lnTo>
                      <a:lnTo>
                        <a:pt x="140" y="544"/>
                      </a:lnTo>
                      <a:cubicBezTo>
                        <a:pt x="140" y="539"/>
                        <a:pt x="143" y="536"/>
                        <a:pt x="148" y="536"/>
                      </a:cubicBezTo>
                      <a:lnTo>
                        <a:pt x="154" y="536"/>
                      </a:lnTo>
                      <a:cubicBezTo>
                        <a:pt x="158" y="536"/>
                        <a:pt x="162" y="539"/>
                        <a:pt x="162" y="544"/>
                      </a:cubicBezTo>
                      <a:lnTo>
                        <a:pt x="162" y="547"/>
                      </a:lnTo>
                      <a:cubicBezTo>
                        <a:pt x="162" y="551"/>
                        <a:pt x="158" y="555"/>
                        <a:pt x="154" y="555"/>
                      </a:cubicBezTo>
                      <a:lnTo>
                        <a:pt x="148" y="555"/>
                      </a:lnTo>
                      <a:lnTo>
                        <a:pt x="156" y="547"/>
                      </a:lnTo>
                      <a:lnTo>
                        <a:pt x="156" y="553"/>
                      </a:lnTo>
                      <a:lnTo>
                        <a:pt x="148" y="545"/>
                      </a:lnTo>
                      <a:lnTo>
                        <a:pt x="154" y="545"/>
                      </a:lnTo>
                      <a:lnTo>
                        <a:pt x="147" y="549"/>
                      </a:lnTo>
                      <a:lnTo>
                        <a:pt x="150" y="543"/>
                      </a:lnTo>
                      <a:cubicBezTo>
                        <a:pt x="151" y="541"/>
                        <a:pt x="153" y="539"/>
                        <a:pt x="156" y="539"/>
                      </a:cubicBezTo>
                      <a:cubicBezTo>
                        <a:pt x="158" y="538"/>
                        <a:pt x="161" y="539"/>
                        <a:pt x="162" y="541"/>
                      </a:cubicBezTo>
                      <a:lnTo>
                        <a:pt x="169" y="547"/>
                      </a:lnTo>
                      <a:lnTo>
                        <a:pt x="156" y="549"/>
                      </a:lnTo>
                      <a:lnTo>
                        <a:pt x="159" y="543"/>
                      </a:lnTo>
                      <a:cubicBezTo>
                        <a:pt x="160" y="540"/>
                        <a:pt x="163" y="539"/>
                        <a:pt x="166" y="539"/>
                      </a:cubicBezTo>
                      <a:lnTo>
                        <a:pt x="172" y="539"/>
                      </a:lnTo>
                      <a:cubicBezTo>
                        <a:pt x="175" y="539"/>
                        <a:pt x="177" y="540"/>
                        <a:pt x="178" y="542"/>
                      </a:cubicBezTo>
                      <a:lnTo>
                        <a:pt x="206" y="575"/>
                      </a:lnTo>
                      <a:cubicBezTo>
                        <a:pt x="207" y="577"/>
                        <a:pt x="208" y="578"/>
                        <a:pt x="208" y="580"/>
                      </a:cubicBezTo>
                      <a:lnTo>
                        <a:pt x="208" y="583"/>
                      </a:lnTo>
                      <a:cubicBezTo>
                        <a:pt x="208" y="588"/>
                        <a:pt x="205" y="591"/>
                        <a:pt x="200" y="591"/>
                      </a:cubicBezTo>
                      <a:lnTo>
                        <a:pt x="194" y="591"/>
                      </a:lnTo>
                      <a:lnTo>
                        <a:pt x="201" y="587"/>
                      </a:lnTo>
                      <a:lnTo>
                        <a:pt x="198" y="593"/>
                      </a:lnTo>
                      <a:lnTo>
                        <a:pt x="191" y="581"/>
                      </a:lnTo>
                      <a:lnTo>
                        <a:pt x="200" y="581"/>
                      </a:lnTo>
                      <a:lnTo>
                        <a:pt x="203" y="581"/>
                      </a:lnTo>
                      <a:lnTo>
                        <a:pt x="203" y="597"/>
                      </a:lnTo>
                      <a:lnTo>
                        <a:pt x="200" y="597"/>
                      </a:lnTo>
                      <a:lnTo>
                        <a:pt x="194" y="597"/>
                      </a:lnTo>
                      <a:lnTo>
                        <a:pt x="197" y="582"/>
                      </a:lnTo>
                      <a:lnTo>
                        <a:pt x="231" y="594"/>
                      </a:lnTo>
                      <a:lnTo>
                        <a:pt x="269" y="613"/>
                      </a:lnTo>
                      <a:lnTo>
                        <a:pt x="278" y="619"/>
                      </a:lnTo>
                      <a:lnTo>
                        <a:pt x="315" y="637"/>
                      </a:lnTo>
                      <a:cubicBezTo>
                        <a:pt x="316" y="637"/>
                        <a:pt x="317" y="638"/>
                        <a:pt x="318" y="639"/>
                      </a:cubicBezTo>
                      <a:lnTo>
                        <a:pt x="327" y="651"/>
                      </a:lnTo>
                      <a:lnTo>
                        <a:pt x="325" y="650"/>
                      </a:lnTo>
                      <a:lnTo>
                        <a:pt x="365" y="677"/>
                      </a:lnTo>
                      <a:cubicBezTo>
                        <a:pt x="366" y="677"/>
                        <a:pt x="366" y="678"/>
                        <a:pt x="366" y="678"/>
                      </a:cubicBezTo>
                      <a:lnTo>
                        <a:pt x="376" y="687"/>
                      </a:lnTo>
                      <a:cubicBezTo>
                        <a:pt x="377" y="689"/>
                        <a:pt x="378" y="691"/>
                        <a:pt x="378" y="693"/>
                      </a:cubicBezTo>
                      <a:lnTo>
                        <a:pt x="378" y="711"/>
                      </a:lnTo>
                      <a:lnTo>
                        <a:pt x="370" y="703"/>
                      </a:lnTo>
                      <a:lnTo>
                        <a:pt x="376" y="703"/>
                      </a:lnTo>
                      <a:lnTo>
                        <a:pt x="379" y="703"/>
                      </a:lnTo>
                      <a:cubicBezTo>
                        <a:pt x="381" y="703"/>
                        <a:pt x="383" y="704"/>
                        <a:pt x="385" y="705"/>
                      </a:cubicBezTo>
                      <a:lnTo>
                        <a:pt x="394" y="714"/>
                      </a:lnTo>
                      <a:lnTo>
                        <a:pt x="389" y="712"/>
                      </a:lnTo>
                      <a:lnTo>
                        <a:pt x="395" y="712"/>
                      </a:lnTo>
                      <a:lnTo>
                        <a:pt x="398" y="712"/>
                      </a:lnTo>
                      <a:cubicBezTo>
                        <a:pt x="399" y="712"/>
                        <a:pt x="400" y="712"/>
                        <a:pt x="401" y="713"/>
                      </a:cubicBezTo>
                      <a:lnTo>
                        <a:pt x="438" y="728"/>
                      </a:lnTo>
                      <a:lnTo>
                        <a:pt x="475" y="740"/>
                      </a:lnTo>
                      <a:lnTo>
                        <a:pt x="500" y="749"/>
                      </a:lnTo>
                      <a:lnTo>
                        <a:pt x="549" y="767"/>
                      </a:lnTo>
                      <a:lnTo>
                        <a:pt x="586" y="783"/>
                      </a:lnTo>
                      <a:lnTo>
                        <a:pt x="610" y="791"/>
                      </a:lnTo>
                      <a:lnTo>
                        <a:pt x="656" y="804"/>
                      </a:lnTo>
                      <a:cubicBezTo>
                        <a:pt x="657" y="804"/>
                        <a:pt x="657" y="804"/>
                        <a:pt x="658" y="804"/>
                      </a:cubicBezTo>
                      <a:lnTo>
                        <a:pt x="713" y="828"/>
                      </a:lnTo>
                      <a:lnTo>
                        <a:pt x="781" y="859"/>
                      </a:lnTo>
                      <a:lnTo>
                        <a:pt x="776" y="859"/>
                      </a:lnTo>
                      <a:lnTo>
                        <a:pt x="785" y="855"/>
                      </a:lnTo>
                      <a:cubicBezTo>
                        <a:pt x="787" y="855"/>
                        <a:pt x="789" y="855"/>
                        <a:pt x="791" y="856"/>
                      </a:cubicBezTo>
                      <a:lnTo>
                        <a:pt x="797" y="859"/>
                      </a:lnTo>
                      <a:lnTo>
                        <a:pt x="794" y="858"/>
                      </a:lnTo>
                      <a:lnTo>
                        <a:pt x="803" y="858"/>
                      </a:lnTo>
                      <a:cubicBezTo>
                        <a:pt x="804" y="858"/>
                        <a:pt x="805" y="858"/>
                        <a:pt x="806" y="859"/>
                      </a:cubicBezTo>
                      <a:lnTo>
                        <a:pt x="827" y="868"/>
                      </a:lnTo>
                      <a:lnTo>
                        <a:pt x="858" y="877"/>
                      </a:lnTo>
                      <a:cubicBezTo>
                        <a:pt x="859" y="877"/>
                        <a:pt x="860" y="878"/>
                        <a:pt x="861" y="879"/>
                      </a:cubicBezTo>
                      <a:lnTo>
                        <a:pt x="870" y="888"/>
                      </a:lnTo>
                      <a:lnTo>
                        <a:pt x="880" y="897"/>
                      </a:lnTo>
                      <a:cubicBezTo>
                        <a:pt x="880" y="897"/>
                        <a:pt x="880" y="898"/>
                        <a:pt x="881" y="898"/>
                      </a:cubicBezTo>
                      <a:lnTo>
                        <a:pt x="887" y="908"/>
                      </a:lnTo>
                      <a:lnTo>
                        <a:pt x="890" y="914"/>
                      </a:lnTo>
                      <a:lnTo>
                        <a:pt x="883" y="910"/>
                      </a:lnTo>
                      <a:lnTo>
                        <a:pt x="889" y="910"/>
                      </a:lnTo>
                      <a:cubicBezTo>
                        <a:pt x="891" y="910"/>
                        <a:pt x="893" y="910"/>
                        <a:pt x="894" y="911"/>
                      </a:cubicBezTo>
                      <a:lnTo>
                        <a:pt x="906" y="921"/>
                      </a:lnTo>
                      <a:cubicBezTo>
                        <a:pt x="909" y="922"/>
                        <a:pt x="910" y="924"/>
                        <a:pt x="910" y="927"/>
                      </a:cubicBezTo>
                      <a:lnTo>
                        <a:pt x="910" y="930"/>
                      </a:lnTo>
                      <a:lnTo>
                        <a:pt x="907" y="924"/>
                      </a:lnTo>
                      <a:lnTo>
                        <a:pt x="917" y="933"/>
                      </a:lnTo>
                      <a:lnTo>
                        <a:pt x="909" y="932"/>
                      </a:lnTo>
                      <a:lnTo>
                        <a:pt x="918" y="928"/>
                      </a:lnTo>
                      <a:cubicBezTo>
                        <a:pt x="920" y="928"/>
                        <a:pt x="923" y="928"/>
                        <a:pt x="926" y="930"/>
                      </a:cubicBezTo>
                      <a:lnTo>
                        <a:pt x="949" y="951"/>
                      </a:lnTo>
                      <a:lnTo>
                        <a:pt x="958" y="956"/>
                      </a:lnTo>
                      <a:lnTo>
                        <a:pt x="980" y="969"/>
                      </a:lnTo>
                      <a:lnTo>
                        <a:pt x="977" y="968"/>
                      </a:lnTo>
                      <a:lnTo>
                        <a:pt x="1029" y="974"/>
                      </a:lnTo>
                      <a:lnTo>
                        <a:pt x="1024" y="975"/>
                      </a:lnTo>
                      <a:lnTo>
                        <a:pt x="1033" y="969"/>
                      </a:lnTo>
                      <a:cubicBezTo>
                        <a:pt x="1035" y="968"/>
                        <a:pt x="1038" y="967"/>
                        <a:pt x="1040" y="968"/>
                      </a:cubicBezTo>
                      <a:lnTo>
                        <a:pt x="1062" y="974"/>
                      </a:lnTo>
                      <a:lnTo>
                        <a:pt x="1059" y="974"/>
                      </a:lnTo>
                      <a:lnTo>
                        <a:pt x="1075" y="974"/>
                      </a:lnTo>
                      <a:cubicBezTo>
                        <a:pt x="1075" y="974"/>
                        <a:pt x="1076" y="974"/>
                        <a:pt x="1076" y="974"/>
                      </a:cubicBezTo>
                      <a:lnTo>
                        <a:pt x="1123" y="983"/>
                      </a:lnTo>
                      <a:cubicBezTo>
                        <a:pt x="1124" y="983"/>
                        <a:pt x="1124" y="983"/>
                        <a:pt x="1125" y="984"/>
                      </a:cubicBezTo>
                      <a:lnTo>
                        <a:pt x="1147" y="996"/>
                      </a:lnTo>
                      <a:lnTo>
                        <a:pt x="1145" y="995"/>
                      </a:lnTo>
                      <a:lnTo>
                        <a:pt x="1169" y="1001"/>
                      </a:lnTo>
                      <a:lnTo>
                        <a:pt x="1168" y="1001"/>
                      </a:lnTo>
                      <a:lnTo>
                        <a:pt x="1189" y="1001"/>
                      </a:lnTo>
                      <a:cubicBezTo>
                        <a:pt x="1190" y="1001"/>
                        <a:pt x="1190" y="1001"/>
                        <a:pt x="1190" y="1001"/>
                      </a:cubicBezTo>
                      <a:lnTo>
                        <a:pt x="1209" y="1004"/>
                      </a:lnTo>
                      <a:lnTo>
                        <a:pt x="1237" y="1010"/>
                      </a:lnTo>
                      <a:lnTo>
                        <a:pt x="1289" y="1019"/>
                      </a:lnTo>
                      <a:lnTo>
                        <a:pt x="1288" y="1019"/>
                      </a:lnTo>
                      <a:lnTo>
                        <a:pt x="1297" y="1019"/>
                      </a:lnTo>
                      <a:cubicBezTo>
                        <a:pt x="1302" y="1019"/>
                        <a:pt x="1305" y="1023"/>
                        <a:pt x="1305" y="1027"/>
                      </a:cubicBezTo>
                      <a:lnTo>
                        <a:pt x="1305" y="1030"/>
                      </a:lnTo>
                      <a:lnTo>
                        <a:pt x="1297" y="1022"/>
                      </a:lnTo>
                      <a:lnTo>
                        <a:pt x="1300" y="1022"/>
                      </a:lnTo>
                      <a:cubicBezTo>
                        <a:pt x="1301" y="1022"/>
                        <a:pt x="1302" y="1023"/>
                        <a:pt x="1303" y="1023"/>
                      </a:cubicBezTo>
                      <a:lnTo>
                        <a:pt x="1350" y="1041"/>
                      </a:lnTo>
                      <a:lnTo>
                        <a:pt x="1343" y="1041"/>
                      </a:lnTo>
                      <a:lnTo>
                        <a:pt x="1349" y="1038"/>
                      </a:lnTo>
                      <a:lnTo>
                        <a:pt x="1345" y="1046"/>
                      </a:lnTo>
                      <a:lnTo>
                        <a:pt x="1345" y="1039"/>
                      </a:lnTo>
                      <a:cubicBezTo>
                        <a:pt x="1345" y="1035"/>
                        <a:pt x="1349" y="1031"/>
                        <a:pt x="1353" y="1031"/>
                      </a:cubicBezTo>
                      <a:lnTo>
                        <a:pt x="1356" y="1031"/>
                      </a:lnTo>
                      <a:lnTo>
                        <a:pt x="1375" y="1031"/>
                      </a:lnTo>
                      <a:cubicBezTo>
                        <a:pt x="1376" y="1031"/>
                        <a:pt x="1377" y="1032"/>
                        <a:pt x="1378" y="1032"/>
                      </a:cubicBezTo>
                      <a:lnTo>
                        <a:pt x="1393" y="1038"/>
                      </a:lnTo>
                      <a:cubicBezTo>
                        <a:pt x="1394" y="1038"/>
                        <a:pt x="1394" y="1039"/>
                        <a:pt x="1394" y="1039"/>
                      </a:cubicBezTo>
                      <a:lnTo>
                        <a:pt x="1413" y="1051"/>
                      </a:lnTo>
                      <a:lnTo>
                        <a:pt x="1409" y="1050"/>
                      </a:lnTo>
                      <a:lnTo>
                        <a:pt x="1412" y="1050"/>
                      </a:lnTo>
                      <a:cubicBezTo>
                        <a:pt x="1415" y="1050"/>
                        <a:pt x="1417" y="1051"/>
                        <a:pt x="1419" y="1054"/>
                      </a:cubicBezTo>
                      <a:cubicBezTo>
                        <a:pt x="1420" y="1056"/>
                        <a:pt x="1420" y="1059"/>
                        <a:pt x="1419" y="1061"/>
                      </a:cubicBezTo>
                      <a:lnTo>
                        <a:pt x="1416" y="1067"/>
                      </a:lnTo>
                      <a:lnTo>
                        <a:pt x="1416" y="1061"/>
                      </a:lnTo>
                      <a:lnTo>
                        <a:pt x="1419" y="1070"/>
                      </a:lnTo>
                      <a:lnTo>
                        <a:pt x="1418" y="1068"/>
                      </a:lnTo>
                      <a:lnTo>
                        <a:pt x="1427" y="1080"/>
                      </a:lnTo>
                      <a:lnTo>
                        <a:pt x="1424" y="1078"/>
                      </a:lnTo>
                      <a:lnTo>
                        <a:pt x="1439" y="1084"/>
                      </a:lnTo>
                      <a:cubicBezTo>
                        <a:pt x="1440" y="1084"/>
                        <a:pt x="1441" y="1085"/>
                        <a:pt x="1442" y="1085"/>
                      </a:cubicBezTo>
                      <a:lnTo>
                        <a:pt x="1464" y="1107"/>
                      </a:lnTo>
                      <a:lnTo>
                        <a:pt x="1457" y="1105"/>
                      </a:lnTo>
                      <a:lnTo>
                        <a:pt x="1472" y="1102"/>
                      </a:lnTo>
                      <a:lnTo>
                        <a:pt x="1466" y="1107"/>
                      </a:lnTo>
                      <a:lnTo>
                        <a:pt x="1469" y="1098"/>
                      </a:lnTo>
                      <a:lnTo>
                        <a:pt x="1471" y="1106"/>
                      </a:lnTo>
                      <a:lnTo>
                        <a:pt x="1462" y="1097"/>
                      </a:lnTo>
                      <a:cubicBezTo>
                        <a:pt x="1460" y="1095"/>
                        <a:pt x="1459" y="1093"/>
                        <a:pt x="1459" y="1091"/>
                      </a:cubicBezTo>
                      <a:lnTo>
                        <a:pt x="1459" y="1067"/>
                      </a:lnTo>
                      <a:cubicBezTo>
                        <a:pt x="1459" y="1065"/>
                        <a:pt x="1460" y="1063"/>
                        <a:pt x="1461" y="1062"/>
                      </a:cubicBezTo>
                      <a:lnTo>
                        <a:pt x="1477" y="1043"/>
                      </a:lnTo>
                      <a:cubicBezTo>
                        <a:pt x="1478" y="1042"/>
                        <a:pt x="1479" y="1042"/>
                        <a:pt x="1480" y="1041"/>
                      </a:cubicBezTo>
                      <a:lnTo>
                        <a:pt x="1501" y="1032"/>
                      </a:lnTo>
                      <a:cubicBezTo>
                        <a:pt x="1504" y="1031"/>
                        <a:pt x="1507" y="1031"/>
                        <a:pt x="1509" y="1033"/>
                      </a:cubicBezTo>
                      <a:lnTo>
                        <a:pt x="1518" y="1039"/>
                      </a:lnTo>
                      <a:lnTo>
                        <a:pt x="1508" y="1040"/>
                      </a:lnTo>
                      <a:lnTo>
                        <a:pt x="1514" y="1034"/>
                      </a:lnTo>
                      <a:lnTo>
                        <a:pt x="1527" y="1021"/>
                      </a:lnTo>
                      <a:lnTo>
                        <a:pt x="1546" y="1006"/>
                      </a:lnTo>
                      <a:lnTo>
                        <a:pt x="1543" y="1012"/>
                      </a:lnTo>
                      <a:lnTo>
                        <a:pt x="1543" y="1009"/>
                      </a:lnTo>
                      <a:lnTo>
                        <a:pt x="1544" y="1013"/>
                      </a:lnTo>
                      <a:lnTo>
                        <a:pt x="1525" y="976"/>
                      </a:lnTo>
                      <a:cubicBezTo>
                        <a:pt x="1524" y="974"/>
                        <a:pt x="1524" y="972"/>
                        <a:pt x="1525" y="970"/>
                      </a:cubicBezTo>
                      <a:cubicBezTo>
                        <a:pt x="1526" y="967"/>
                        <a:pt x="1528" y="966"/>
                        <a:pt x="1530" y="965"/>
                      </a:cubicBezTo>
                      <a:lnTo>
                        <a:pt x="1548" y="959"/>
                      </a:lnTo>
                      <a:cubicBezTo>
                        <a:pt x="1551" y="958"/>
                        <a:pt x="1554" y="959"/>
                        <a:pt x="1556" y="961"/>
                      </a:cubicBezTo>
                      <a:lnTo>
                        <a:pt x="1563" y="967"/>
                      </a:lnTo>
                      <a:lnTo>
                        <a:pt x="1553" y="966"/>
                      </a:lnTo>
                      <a:lnTo>
                        <a:pt x="1562" y="960"/>
                      </a:lnTo>
                      <a:cubicBezTo>
                        <a:pt x="1563" y="959"/>
                        <a:pt x="1564" y="959"/>
                        <a:pt x="1565" y="959"/>
                      </a:cubicBezTo>
                      <a:lnTo>
                        <a:pt x="1584" y="956"/>
                      </a:lnTo>
                      <a:lnTo>
                        <a:pt x="1577" y="962"/>
                      </a:lnTo>
                      <a:lnTo>
                        <a:pt x="1580" y="947"/>
                      </a:lnTo>
                      <a:cubicBezTo>
                        <a:pt x="1581" y="944"/>
                        <a:pt x="1582" y="942"/>
                        <a:pt x="1584" y="941"/>
                      </a:cubicBezTo>
                      <a:lnTo>
                        <a:pt x="1591" y="938"/>
                      </a:lnTo>
                      <a:lnTo>
                        <a:pt x="1587" y="941"/>
                      </a:lnTo>
                      <a:lnTo>
                        <a:pt x="1597" y="926"/>
                      </a:lnTo>
                      <a:lnTo>
                        <a:pt x="1596" y="927"/>
                      </a:lnTo>
                      <a:lnTo>
                        <a:pt x="1608" y="891"/>
                      </a:lnTo>
                      <a:lnTo>
                        <a:pt x="1614" y="870"/>
                      </a:lnTo>
                      <a:cubicBezTo>
                        <a:pt x="1615" y="869"/>
                        <a:pt x="1615" y="867"/>
                        <a:pt x="1616" y="866"/>
                      </a:cubicBezTo>
                      <a:lnTo>
                        <a:pt x="1626" y="857"/>
                      </a:lnTo>
                      <a:lnTo>
                        <a:pt x="1624" y="859"/>
                      </a:lnTo>
                      <a:lnTo>
                        <a:pt x="1634" y="844"/>
                      </a:lnTo>
                      <a:lnTo>
                        <a:pt x="1633" y="850"/>
                      </a:lnTo>
                      <a:lnTo>
                        <a:pt x="1626" y="822"/>
                      </a:lnTo>
                      <a:lnTo>
                        <a:pt x="1631" y="828"/>
                      </a:lnTo>
                      <a:lnTo>
                        <a:pt x="1600" y="816"/>
                      </a:lnTo>
                      <a:cubicBezTo>
                        <a:pt x="1599" y="815"/>
                        <a:pt x="1599" y="815"/>
                        <a:pt x="1598" y="814"/>
                      </a:cubicBezTo>
                      <a:lnTo>
                        <a:pt x="1592" y="808"/>
                      </a:lnTo>
                      <a:lnTo>
                        <a:pt x="1604" y="806"/>
                      </a:lnTo>
                      <a:lnTo>
                        <a:pt x="1601" y="812"/>
                      </a:lnTo>
                      <a:cubicBezTo>
                        <a:pt x="1600" y="814"/>
                        <a:pt x="1598" y="816"/>
                        <a:pt x="1595" y="816"/>
                      </a:cubicBezTo>
                      <a:cubicBezTo>
                        <a:pt x="1593" y="817"/>
                        <a:pt x="1590" y="816"/>
                        <a:pt x="1588" y="814"/>
                      </a:cubicBezTo>
                      <a:lnTo>
                        <a:pt x="1573" y="799"/>
                      </a:lnTo>
                      <a:cubicBezTo>
                        <a:pt x="1573" y="799"/>
                        <a:pt x="1573" y="798"/>
                        <a:pt x="1572" y="798"/>
                      </a:cubicBezTo>
                      <a:lnTo>
                        <a:pt x="1563" y="786"/>
                      </a:lnTo>
                      <a:cubicBezTo>
                        <a:pt x="1562" y="785"/>
                        <a:pt x="1561" y="783"/>
                        <a:pt x="1561" y="782"/>
                      </a:cubicBezTo>
                      <a:lnTo>
                        <a:pt x="1558" y="736"/>
                      </a:lnTo>
                      <a:lnTo>
                        <a:pt x="1563" y="743"/>
                      </a:lnTo>
                      <a:lnTo>
                        <a:pt x="1548" y="737"/>
                      </a:lnTo>
                      <a:lnTo>
                        <a:pt x="1526" y="728"/>
                      </a:lnTo>
                      <a:cubicBezTo>
                        <a:pt x="1523" y="726"/>
                        <a:pt x="1522" y="724"/>
                        <a:pt x="1521" y="721"/>
                      </a:cubicBezTo>
                      <a:lnTo>
                        <a:pt x="1506" y="593"/>
                      </a:lnTo>
                      <a:lnTo>
                        <a:pt x="1507" y="597"/>
                      </a:lnTo>
                      <a:lnTo>
                        <a:pt x="1498" y="585"/>
                      </a:lnTo>
                      <a:lnTo>
                        <a:pt x="1486" y="570"/>
                      </a:lnTo>
                      <a:cubicBezTo>
                        <a:pt x="1486" y="570"/>
                        <a:pt x="1485" y="569"/>
                        <a:pt x="1485" y="569"/>
                      </a:cubicBezTo>
                      <a:lnTo>
                        <a:pt x="1479" y="556"/>
                      </a:lnTo>
                      <a:cubicBezTo>
                        <a:pt x="1478" y="555"/>
                        <a:pt x="1478" y="553"/>
                        <a:pt x="1478" y="551"/>
                      </a:cubicBezTo>
                      <a:lnTo>
                        <a:pt x="1497" y="463"/>
                      </a:lnTo>
                      <a:lnTo>
                        <a:pt x="1496" y="465"/>
                      </a:lnTo>
                      <a:lnTo>
                        <a:pt x="1496" y="434"/>
                      </a:lnTo>
                      <a:lnTo>
                        <a:pt x="1496" y="410"/>
                      </a:lnTo>
                      <a:lnTo>
                        <a:pt x="1502" y="418"/>
                      </a:lnTo>
                      <a:lnTo>
                        <a:pt x="1493" y="414"/>
                      </a:lnTo>
                      <a:cubicBezTo>
                        <a:pt x="1491" y="414"/>
                        <a:pt x="1490" y="413"/>
                        <a:pt x="1489" y="412"/>
                      </a:cubicBezTo>
                      <a:lnTo>
                        <a:pt x="1467" y="384"/>
                      </a:lnTo>
                      <a:lnTo>
                        <a:pt x="1471" y="387"/>
                      </a:lnTo>
                      <a:lnTo>
                        <a:pt x="1455" y="381"/>
                      </a:lnTo>
                      <a:lnTo>
                        <a:pt x="1458" y="381"/>
                      </a:lnTo>
                      <a:lnTo>
                        <a:pt x="1430" y="381"/>
                      </a:lnTo>
                      <a:lnTo>
                        <a:pt x="1418" y="381"/>
                      </a:lnTo>
                      <a:cubicBezTo>
                        <a:pt x="1416" y="381"/>
                        <a:pt x="1414" y="381"/>
                        <a:pt x="1413" y="380"/>
                      </a:cubicBezTo>
                      <a:lnTo>
                        <a:pt x="1398" y="368"/>
                      </a:lnTo>
                      <a:lnTo>
                        <a:pt x="1367" y="350"/>
                      </a:lnTo>
                      <a:cubicBezTo>
                        <a:pt x="1366" y="349"/>
                        <a:pt x="1365" y="347"/>
                        <a:pt x="1364" y="346"/>
                      </a:cubicBezTo>
                      <a:lnTo>
                        <a:pt x="1358" y="327"/>
                      </a:lnTo>
                      <a:lnTo>
                        <a:pt x="1358" y="328"/>
                      </a:lnTo>
                      <a:lnTo>
                        <a:pt x="1355" y="322"/>
                      </a:lnTo>
                      <a:lnTo>
                        <a:pt x="1358" y="326"/>
                      </a:lnTo>
                      <a:lnTo>
                        <a:pt x="1343" y="316"/>
                      </a:lnTo>
                      <a:lnTo>
                        <a:pt x="1344" y="317"/>
                      </a:lnTo>
                      <a:lnTo>
                        <a:pt x="1317" y="308"/>
                      </a:lnTo>
                      <a:cubicBezTo>
                        <a:pt x="1315" y="308"/>
                        <a:pt x="1314" y="307"/>
                        <a:pt x="1313" y="306"/>
                      </a:cubicBezTo>
                      <a:lnTo>
                        <a:pt x="1304" y="297"/>
                      </a:lnTo>
                      <a:cubicBezTo>
                        <a:pt x="1303" y="296"/>
                        <a:pt x="1302" y="294"/>
                        <a:pt x="1302" y="293"/>
                      </a:cubicBezTo>
                      <a:lnTo>
                        <a:pt x="1299" y="274"/>
                      </a:lnTo>
                      <a:lnTo>
                        <a:pt x="1300" y="278"/>
                      </a:lnTo>
                      <a:lnTo>
                        <a:pt x="1294" y="268"/>
                      </a:lnTo>
                      <a:lnTo>
                        <a:pt x="1298" y="272"/>
                      </a:lnTo>
                      <a:lnTo>
                        <a:pt x="1289" y="269"/>
                      </a:lnTo>
                      <a:lnTo>
                        <a:pt x="1291" y="269"/>
                      </a:lnTo>
                      <a:lnTo>
                        <a:pt x="1279" y="269"/>
                      </a:lnTo>
                      <a:cubicBezTo>
                        <a:pt x="1277" y="269"/>
                        <a:pt x="1274" y="268"/>
                        <a:pt x="1273" y="266"/>
                      </a:cubicBezTo>
                      <a:lnTo>
                        <a:pt x="1239" y="230"/>
                      </a:lnTo>
                      <a:cubicBezTo>
                        <a:pt x="1239" y="229"/>
                        <a:pt x="1238" y="229"/>
                        <a:pt x="1238" y="229"/>
                      </a:cubicBezTo>
                      <a:lnTo>
                        <a:pt x="1229" y="213"/>
                      </a:lnTo>
                      <a:cubicBezTo>
                        <a:pt x="1228" y="212"/>
                        <a:pt x="1228" y="211"/>
                        <a:pt x="1228" y="209"/>
                      </a:cubicBezTo>
                      <a:lnTo>
                        <a:pt x="1228" y="206"/>
                      </a:lnTo>
                      <a:lnTo>
                        <a:pt x="1228" y="208"/>
                      </a:lnTo>
                      <a:lnTo>
                        <a:pt x="1225" y="193"/>
                      </a:lnTo>
                      <a:lnTo>
                        <a:pt x="1230" y="199"/>
                      </a:lnTo>
                      <a:lnTo>
                        <a:pt x="1221" y="196"/>
                      </a:lnTo>
                      <a:cubicBezTo>
                        <a:pt x="1219" y="195"/>
                        <a:pt x="1218" y="194"/>
                        <a:pt x="1217" y="193"/>
                      </a:cubicBezTo>
                      <a:lnTo>
                        <a:pt x="1202" y="175"/>
                      </a:lnTo>
                      <a:cubicBezTo>
                        <a:pt x="1201" y="174"/>
                        <a:pt x="1201" y="174"/>
                        <a:pt x="1201" y="173"/>
                      </a:cubicBezTo>
                      <a:lnTo>
                        <a:pt x="1197" y="167"/>
                      </a:lnTo>
                      <a:lnTo>
                        <a:pt x="1188" y="145"/>
                      </a:lnTo>
                      <a:lnTo>
                        <a:pt x="1190" y="148"/>
                      </a:lnTo>
                      <a:lnTo>
                        <a:pt x="1180" y="139"/>
                      </a:lnTo>
                      <a:lnTo>
                        <a:pt x="1186" y="141"/>
                      </a:lnTo>
                      <a:lnTo>
                        <a:pt x="1180" y="141"/>
                      </a:lnTo>
                      <a:lnTo>
                        <a:pt x="1186" y="139"/>
                      </a:lnTo>
                      <a:lnTo>
                        <a:pt x="1176" y="148"/>
                      </a:lnTo>
                      <a:lnTo>
                        <a:pt x="1178" y="146"/>
                      </a:lnTo>
                      <a:lnTo>
                        <a:pt x="1169" y="164"/>
                      </a:lnTo>
                      <a:cubicBezTo>
                        <a:pt x="1167" y="167"/>
                        <a:pt x="1165" y="168"/>
                        <a:pt x="1162" y="169"/>
                      </a:cubicBezTo>
                      <a:lnTo>
                        <a:pt x="1130" y="172"/>
                      </a:lnTo>
                      <a:lnTo>
                        <a:pt x="1121" y="172"/>
                      </a:lnTo>
                      <a:cubicBezTo>
                        <a:pt x="1119" y="172"/>
                        <a:pt x="1116" y="170"/>
                        <a:pt x="1115" y="168"/>
                      </a:cubicBezTo>
                      <a:lnTo>
                        <a:pt x="1106" y="156"/>
                      </a:lnTo>
                      <a:cubicBezTo>
                        <a:pt x="1105" y="155"/>
                        <a:pt x="1104" y="155"/>
                        <a:pt x="1104" y="154"/>
                      </a:cubicBezTo>
                      <a:lnTo>
                        <a:pt x="1095" y="119"/>
                      </a:lnTo>
                      <a:lnTo>
                        <a:pt x="1089" y="83"/>
                      </a:lnTo>
                      <a:lnTo>
                        <a:pt x="1096" y="89"/>
                      </a:lnTo>
                      <a:lnTo>
                        <a:pt x="1069" y="89"/>
                      </a:lnTo>
                      <a:cubicBezTo>
                        <a:pt x="1065" y="89"/>
                        <a:pt x="1061" y="86"/>
                        <a:pt x="1061" y="82"/>
                      </a:cubicBezTo>
                      <a:lnTo>
                        <a:pt x="1058" y="55"/>
                      </a:lnTo>
                      <a:lnTo>
                        <a:pt x="1062" y="61"/>
                      </a:lnTo>
                      <a:lnTo>
                        <a:pt x="1056" y="58"/>
                      </a:lnTo>
                      <a:cubicBezTo>
                        <a:pt x="1053" y="57"/>
                        <a:pt x="1051" y="54"/>
                        <a:pt x="1051" y="51"/>
                      </a:cubicBezTo>
                      <a:lnTo>
                        <a:pt x="1051" y="45"/>
                      </a:lnTo>
                      <a:lnTo>
                        <a:pt x="1057" y="53"/>
                      </a:lnTo>
                      <a:lnTo>
                        <a:pt x="1048" y="50"/>
                      </a:lnTo>
                      <a:cubicBezTo>
                        <a:pt x="1046" y="49"/>
                        <a:pt x="1044" y="48"/>
                        <a:pt x="1043" y="46"/>
                      </a:cubicBezTo>
                      <a:lnTo>
                        <a:pt x="1034" y="31"/>
                      </a:lnTo>
                      <a:lnTo>
                        <a:pt x="1046" y="32"/>
                      </a:lnTo>
                      <a:lnTo>
                        <a:pt x="1037" y="42"/>
                      </a:lnTo>
                      <a:lnTo>
                        <a:pt x="1038" y="32"/>
                      </a:lnTo>
                      <a:lnTo>
                        <a:pt x="1048" y="47"/>
                      </a:lnTo>
                      <a:cubicBezTo>
                        <a:pt x="1049" y="49"/>
                        <a:pt x="1049" y="52"/>
                        <a:pt x="1048" y="55"/>
                      </a:cubicBezTo>
                      <a:cubicBezTo>
                        <a:pt x="1046" y="57"/>
                        <a:pt x="1044" y="59"/>
                        <a:pt x="1041" y="59"/>
                      </a:cubicBezTo>
                      <a:lnTo>
                        <a:pt x="1032" y="59"/>
                      </a:lnTo>
                      <a:lnTo>
                        <a:pt x="1037" y="57"/>
                      </a:lnTo>
                      <a:lnTo>
                        <a:pt x="1028" y="66"/>
                      </a:lnTo>
                      <a:lnTo>
                        <a:pt x="1030" y="63"/>
                      </a:lnTo>
                      <a:lnTo>
                        <a:pt x="1027" y="72"/>
                      </a:lnTo>
                      <a:cubicBezTo>
                        <a:pt x="1027" y="73"/>
                        <a:pt x="1026" y="73"/>
                        <a:pt x="1026" y="74"/>
                      </a:cubicBezTo>
                      <a:lnTo>
                        <a:pt x="1007" y="101"/>
                      </a:lnTo>
                      <a:cubicBezTo>
                        <a:pt x="1005" y="105"/>
                        <a:pt x="1000" y="106"/>
                        <a:pt x="996" y="103"/>
                      </a:cubicBezTo>
                      <a:lnTo>
                        <a:pt x="987" y="97"/>
                      </a:lnTo>
                      <a:lnTo>
                        <a:pt x="996" y="97"/>
                      </a:lnTo>
                      <a:lnTo>
                        <a:pt x="986" y="103"/>
                      </a:lnTo>
                      <a:lnTo>
                        <a:pt x="990" y="97"/>
                      </a:lnTo>
                      <a:lnTo>
                        <a:pt x="990" y="100"/>
                      </a:lnTo>
                      <a:cubicBezTo>
                        <a:pt x="990" y="101"/>
                        <a:pt x="990" y="103"/>
                        <a:pt x="989" y="104"/>
                      </a:cubicBezTo>
                      <a:lnTo>
                        <a:pt x="983" y="113"/>
                      </a:lnTo>
                      <a:cubicBezTo>
                        <a:pt x="981" y="115"/>
                        <a:pt x="979" y="117"/>
                        <a:pt x="977" y="117"/>
                      </a:cubicBezTo>
                      <a:cubicBezTo>
                        <a:pt x="974" y="117"/>
                        <a:pt x="972" y="116"/>
                        <a:pt x="970" y="115"/>
                      </a:cubicBezTo>
                      <a:lnTo>
                        <a:pt x="967" y="111"/>
                      </a:lnTo>
                      <a:lnTo>
                        <a:pt x="974" y="114"/>
                      </a:lnTo>
                      <a:lnTo>
                        <a:pt x="959" y="117"/>
                      </a:lnTo>
                      <a:lnTo>
                        <a:pt x="965" y="112"/>
                      </a:lnTo>
                      <a:lnTo>
                        <a:pt x="961" y="119"/>
                      </a:lnTo>
                      <a:cubicBezTo>
                        <a:pt x="960" y="121"/>
                        <a:pt x="959" y="122"/>
                        <a:pt x="956" y="123"/>
                      </a:cubicBezTo>
                      <a:cubicBezTo>
                        <a:pt x="954" y="123"/>
                        <a:pt x="952" y="123"/>
                        <a:pt x="950" y="122"/>
                      </a:cubicBezTo>
                      <a:lnTo>
                        <a:pt x="941" y="116"/>
                      </a:lnTo>
                      <a:lnTo>
                        <a:pt x="948" y="116"/>
                      </a:lnTo>
                      <a:lnTo>
                        <a:pt x="932" y="122"/>
                      </a:lnTo>
                      <a:lnTo>
                        <a:pt x="937" y="117"/>
                      </a:lnTo>
                      <a:lnTo>
                        <a:pt x="934" y="127"/>
                      </a:lnTo>
                      <a:cubicBezTo>
                        <a:pt x="933" y="129"/>
                        <a:pt x="932" y="131"/>
                        <a:pt x="929" y="132"/>
                      </a:cubicBezTo>
                      <a:cubicBezTo>
                        <a:pt x="927" y="132"/>
                        <a:pt x="924" y="132"/>
                        <a:pt x="922" y="131"/>
                      </a:cubicBezTo>
                      <a:lnTo>
                        <a:pt x="907" y="122"/>
                      </a:lnTo>
                      <a:lnTo>
                        <a:pt x="911" y="123"/>
                      </a:lnTo>
                      <a:lnTo>
                        <a:pt x="908" y="123"/>
                      </a:lnTo>
                      <a:lnTo>
                        <a:pt x="914" y="120"/>
                      </a:lnTo>
                      <a:lnTo>
                        <a:pt x="905" y="132"/>
                      </a:lnTo>
                      <a:cubicBezTo>
                        <a:pt x="904" y="134"/>
                        <a:pt x="902" y="135"/>
                        <a:pt x="900" y="135"/>
                      </a:cubicBezTo>
                      <a:lnTo>
                        <a:pt x="866" y="141"/>
                      </a:lnTo>
                      <a:lnTo>
                        <a:pt x="872" y="137"/>
                      </a:lnTo>
                      <a:lnTo>
                        <a:pt x="853" y="173"/>
                      </a:lnTo>
                      <a:cubicBezTo>
                        <a:pt x="853" y="174"/>
                        <a:pt x="852" y="175"/>
                        <a:pt x="852" y="175"/>
                      </a:cubicBezTo>
                      <a:lnTo>
                        <a:pt x="821" y="206"/>
                      </a:lnTo>
                      <a:lnTo>
                        <a:pt x="812" y="215"/>
                      </a:lnTo>
                      <a:cubicBezTo>
                        <a:pt x="810" y="216"/>
                        <a:pt x="808" y="217"/>
                        <a:pt x="806" y="217"/>
                      </a:cubicBezTo>
                      <a:lnTo>
                        <a:pt x="784" y="217"/>
                      </a:lnTo>
                      <a:cubicBezTo>
                        <a:pt x="780" y="217"/>
                        <a:pt x="776" y="214"/>
                        <a:pt x="776" y="209"/>
                      </a:cubicBezTo>
                      <a:lnTo>
                        <a:pt x="776" y="188"/>
                      </a:lnTo>
                      <a:lnTo>
                        <a:pt x="776" y="179"/>
                      </a:lnTo>
                      <a:lnTo>
                        <a:pt x="779" y="184"/>
                      </a:lnTo>
                      <a:lnTo>
                        <a:pt x="772" y="178"/>
                      </a:lnTo>
                      <a:lnTo>
                        <a:pt x="777" y="181"/>
                      </a:lnTo>
                      <a:lnTo>
                        <a:pt x="758" y="178"/>
                      </a:lnTo>
                      <a:lnTo>
                        <a:pt x="765" y="175"/>
                      </a:lnTo>
                      <a:lnTo>
                        <a:pt x="756" y="184"/>
                      </a:lnTo>
                      <a:cubicBezTo>
                        <a:pt x="754" y="186"/>
                        <a:pt x="752" y="187"/>
                        <a:pt x="750" y="187"/>
                      </a:cubicBezTo>
                      <a:lnTo>
                        <a:pt x="741" y="187"/>
                      </a:lnTo>
                      <a:cubicBezTo>
                        <a:pt x="738" y="187"/>
                        <a:pt x="735" y="185"/>
                        <a:pt x="734" y="182"/>
                      </a:cubicBezTo>
                      <a:lnTo>
                        <a:pt x="731" y="176"/>
                      </a:lnTo>
                      <a:cubicBezTo>
                        <a:pt x="730" y="175"/>
                        <a:pt x="730" y="174"/>
                        <a:pt x="730" y="173"/>
                      </a:cubicBezTo>
                      <a:lnTo>
                        <a:pt x="730" y="170"/>
                      </a:lnTo>
                      <a:cubicBezTo>
                        <a:pt x="730" y="167"/>
                        <a:pt x="731" y="164"/>
                        <a:pt x="734" y="163"/>
                      </a:cubicBezTo>
                      <a:lnTo>
                        <a:pt x="743" y="157"/>
                      </a:lnTo>
                      <a:lnTo>
                        <a:pt x="740" y="161"/>
                      </a:lnTo>
                      <a:lnTo>
                        <a:pt x="743" y="152"/>
                      </a:lnTo>
                      <a:cubicBezTo>
                        <a:pt x="743" y="151"/>
                        <a:pt x="744" y="150"/>
                        <a:pt x="745" y="149"/>
                      </a:cubicBezTo>
                      <a:lnTo>
                        <a:pt x="754" y="140"/>
                      </a:lnTo>
                      <a:lnTo>
                        <a:pt x="752" y="145"/>
                      </a:lnTo>
                      <a:lnTo>
                        <a:pt x="752" y="127"/>
                      </a:lnTo>
                      <a:lnTo>
                        <a:pt x="752" y="106"/>
                      </a:lnTo>
                      <a:cubicBezTo>
                        <a:pt x="752" y="104"/>
                        <a:pt x="752" y="103"/>
                        <a:pt x="753" y="101"/>
                      </a:cubicBezTo>
                      <a:lnTo>
                        <a:pt x="759" y="92"/>
                      </a:lnTo>
                      <a:lnTo>
                        <a:pt x="758" y="94"/>
                      </a:lnTo>
                      <a:lnTo>
                        <a:pt x="761" y="85"/>
                      </a:lnTo>
                      <a:cubicBezTo>
                        <a:pt x="762" y="84"/>
                        <a:pt x="762" y="83"/>
                        <a:pt x="763" y="82"/>
                      </a:cubicBezTo>
                      <a:lnTo>
                        <a:pt x="769" y="76"/>
                      </a:lnTo>
                      <a:lnTo>
                        <a:pt x="772" y="73"/>
                      </a:lnTo>
                      <a:lnTo>
                        <a:pt x="770" y="78"/>
                      </a:lnTo>
                      <a:lnTo>
                        <a:pt x="770" y="72"/>
                      </a:lnTo>
                      <a:lnTo>
                        <a:pt x="776" y="80"/>
                      </a:lnTo>
                      <a:lnTo>
                        <a:pt x="766" y="77"/>
                      </a:lnTo>
                      <a:lnTo>
                        <a:pt x="729" y="61"/>
                      </a:lnTo>
                      <a:cubicBezTo>
                        <a:pt x="728" y="61"/>
                        <a:pt x="727" y="61"/>
                        <a:pt x="726" y="60"/>
                      </a:cubicBezTo>
                      <a:lnTo>
                        <a:pt x="723" y="57"/>
                      </a:lnTo>
                      <a:cubicBezTo>
                        <a:pt x="722" y="56"/>
                        <a:pt x="721" y="55"/>
                        <a:pt x="721" y="54"/>
                      </a:cubicBezTo>
                      <a:lnTo>
                        <a:pt x="712" y="26"/>
                      </a:lnTo>
                      <a:cubicBezTo>
                        <a:pt x="711" y="25"/>
                        <a:pt x="711" y="23"/>
                        <a:pt x="712" y="22"/>
                      </a:cubicBezTo>
                      <a:lnTo>
                        <a:pt x="715" y="7"/>
                      </a:lnTo>
                      <a:lnTo>
                        <a:pt x="726" y="16"/>
                      </a:lnTo>
                      <a:lnTo>
                        <a:pt x="714" y="22"/>
                      </a:lnTo>
                      <a:lnTo>
                        <a:pt x="718" y="15"/>
                      </a:lnTo>
                      <a:lnTo>
                        <a:pt x="718" y="24"/>
                      </a:lnTo>
                      <a:cubicBezTo>
                        <a:pt x="718" y="26"/>
                        <a:pt x="717" y="28"/>
                        <a:pt x="716" y="29"/>
                      </a:cubicBezTo>
                      <a:lnTo>
                        <a:pt x="706" y="39"/>
                      </a:lnTo>
                      <a:cubicBezTo>
                        <a:pt x="703" y="42"/>
                        <a:pt x="698" y="42"/>
                        <a:pt x="695" y="39"/>
                      </a:cubicBezTo>
                      <a:lnTo>
                        <a:pt x="689" y="32"/>
                      </a:lnTo>
                      <a:lnTo>
                        <a:pt x="695" y="35"/>
                      </a:lnTo>
                      <a:lnTo>
                        <a:pt x="667" y="35"/>
                      </a:lnTo>
                      <a:cubicBezTo>
                        <a:pt x="662" y="35"/>
                        <a:pt x="659" y="31"/>
                        <a:pt x="659" y="27"/>
                      </a:cubicBezTo>
                      <a:lnTo>
                        <a:pt x="659" y="18"/>
                      </a:lnTo>
                      <a:lnTo>
                        <a:pt x="674" y="21"/>
                      </a:lnTo>
                      <a:lnTo>
                        <a:pt x="671" y="27"/>
                      </a:lnTo>
                      <a:lnTo>
                        <a:pt x="665" y="39"/>
                      </a:lnTo>
                      <a:cubicBezTo>
                        <a:pt x="664" y="41"/>
                        <a:pt x="663" y="42"/>
                        <a:pt x="662" y="42"/>
                      </a:cubicBezTo>
                      <a:lnTo>
                        <a:pt x="650" y="51"/>
                      </a:lnTo>
                      <a:cubicBezTo>
                        <a:pt x="649" y="52"/>
                        <a:pt x="647" y="53"/>
                        <a:pt x="645" y="53"/>
                      </a:cubicBezTo>
                      <a:lnTo>
                        <a:pt x="639" y="53"/>
                      </a:lnTo>
                      <a:cubicBezTo>
                        <a:pt x="636" y="53"/>
                        <a:pt x="633" y="51"/>
                        <a:pt x="631" y="48"/>
                      </a:cubicBezTo>
                      <a:lnTo>
                        <a:pt x="628" y="38"/>
                      </a:lnTo>
                      <a:lnTo>
                        <a:pt x="629" y="39"/>
                      </a:lnTo>
                      <a:lnTo>
                        <a:pt x="623" y="27"/>
                      </a:lnTo>
                      <a:lnTo>
                        <a:pt x="630" y="32"/>
                      </a:lnTo>
                      <a:lnTo>
                        <a:pt x="617" y="32"/>
                      </a:lnTo>
                      <a:lnTo>
                        <a:pt x="623" y="29"/>
                      </a:lnTo>
                      <a:lnTo>
                        <a:pt x="614" y="39"/>
                      </a:lnTo>
                      <a:lnTo>
                        <a:pt x="616" y="33"/>
                      </a:lnTo>
                      <a:lnTo>
                        <a:pt x="616" y="45"/>
                      </a:lnTo>
                      <a:lnTo>
                        <a:pt x="616" y="42"/>
                      </a:lnTo>
                      <a:lnTo>
                        <a:pt x="619" y="52"/>
                      </a:lnTo>
                      <a:lnTo>
                        <a:pt x="625" y="70"/>
                      </a:lnTo>
                      <a:cubicBezTo>
                        <a:pt x="626" y="73"/>
                        <a:pt x="625" y="77"/>
                        <a:pt x="622" y="79"/>
                      </a:cubicBezTo>
                      <a:lnTo>
                        <a:pt x="612" y="85"/>
                      </a:lnTo>
                      <a:lnTo>
                        <a:pt x="616" y="78"/>
                      </a:lnTo>
                      <a:lnTo>
                        <a:pt x="616" y="88"/>
                      </a:lnTo>
                      <a:lnTo>
                        <a:pt x="616" y="85"/>
                      </a:lnTo>
                      <a:lnTo>
                        <a:pt x="619" y="94"/>
                      </a:lnTo>
                      <a:lnTo>
                        <a:pt x="611" y="89"/>
                      </a:lnTo>
                      <a:lnTo>
                        <a:pt x="620" y="89"/>
                      </a:lnTo>
                      <a:cubicBezTo>
                        <a:pt x="625" y="89"/>
                        <a:pt x="628" y="92"/>
                        <a:pt x="628" y="97"/>
                      </a:cubicBezTo>
                      <a:lnTo>
                        <a:pt x="628" y="106"/>
                      </a:lnTo>
                      <a:cubicBezTo>
                        <a:pt x="628" y="108"/>
                        <a:pt x="628" y="110"/>
                        <a:pt x="626" y="111"/>
                      </a:cubicBezTo>
                      <a:lnTo>
                        <a:pt x="623" y="115"/>
                      </a:lnTo>
                      <a:lnTo>
                        <a:pt x="625" y="109"/>
                      </a:lnTo>
                      <a:lnTo>
                        <a:pt x="625" y="118"/>
                      </a:lnTo>
                      <a:lnTo>
                        <a:pt x="625" y="114"/>
                      </a:lnTo>
                      <a:lnTo>
                        <a:pt x="628" y="120"/>
                      </a:lnTo>
                      <a:cubicBezTo>
                        <a:pt x="628" y="121"/>
                        <a:pt x="628" y="121"/>
                        <a:pt x="628" y="121"/>
                      </a:cubicBezTo>
                      <a:lnTo>
                        <a:pt x="634" y="140"/>
                      </a:lnTo>
                      <a:lnTo>
                        <a:pt x="637" y="149"/>
                      </a:lnTo>
                      <a:cubicBezTo>
                        <a:pt x="638" y="150"/>
                        <a:pt x="638" y="151"/>
                        <a:pt x="638" y="151"/>
                      </a:cubicBezTo>
                      <a:lnTo>
                        <a:pt x="638" y="161"/>
                      </a:lnTo>
                      <a:lnTo>
                        <a:pt x="638" y="159"/>
                      </a:lnTo>
                      <a:lnTo>
                        <a:pt x="647" y="208"/>
                      </a:lnTo>
                      <a:lnTo>
                        <a:pt x="645" y="204"/>
                      </a:lnTo>
                      <a:lnTo>
                        <a:pt x="661" y="222"/>
                      </a:lnTo>
                      <a:lnTo>
                        <a:pt x="659" y="221"/>
                      </a:lnTo>
                      <a:lnTo>
                        <a:pt x="668" y="227"/>
                      </a:lnTo>
                      <a:cubicBezTo>
                        <a:pt x="670" y="228"/>
                        <a:pt x="672" y="231"/>
                        <a:pt x="672" y="234"/>
                      </a:cubicBezTo>
                      <a:lnTo>
                        <a:pt x="672" y="237"/>
                      </a:lnTo>
                      <a:lnTo>
                        <a:pt x="672" y="246"/>
                      </a:lnTo>
                      <a:cubicBezTo>
                        <a:pt x="672" y="249"/>
                        <a:pt x="670" y="252"/>
                        <a:pt x="667" y="253"/>
                      </a:cubicBezTo>
                      <a:lnTo>
                        <a:pt x="642" y="262"/>
                      </a:lnTo>
                      <a:cubicBezTo>
                        <a:pt x="641" y="263"/>
                        <a:pt x="640" y="263"/>
                        <a:pt x="639" y="263"/>
                      </a:cubicBezTo>
                      <a:lnTo>
                        <a:pt x="620" y="263"/>
                      </a:lnTo>
                      <a:cubicBezTo>
                        <a:pt x="618" y="263"/>
                        <a:pt x="616" y="262"/>
                        <a:pt x="615" y="261"/>
                      </a:cubicBezTo>
                      <a:lnTo>
                        <a:pt x="612" y="257"/>
                      </a:lnTo>
                      <a:cubicBezTo>
                        <a:pt x="610" y="256"/>
                        <a:pt x="609" y="253"/>
                        <a:pt x="609" y="250"/>
                      </a:cubicBezTo>
                      <a:lnTo>
                        <a:pt x="613" y="232"/>
                      </a:lnTo>
                      <a:lnTo>
                        <a:pt x="618" y="241"/>
                      </a:lnTo>
                      <a:lnTo>
                        <a:pt x="597" y="235"/>
                      </a:lnTo>
                      <a:cubicBezTo>
                        <a:pt x="595" y="235"/>
                        <a:pt x="593" y="233"/>
                        <a:pt x="592" y="232"/>
                      </a:cubicBezTo>
                      <a:lnTo>
                        <a:pt x="586" y="223"/>
                      </a:lnTo>
                      <a:lnTo>
                        <a:pt x="593" y="226"/>
                      </a:lnTo>
                      <a:lnTo>
                        <a:pt x="574" y="226"/>
                      </a:lnTo>
                      <a:lnTo>
                        <a:pt x="571" y="226"/>
                      </a:lnTo>
                      <a:lnTo>
                        <a:pt x="562" y="226"/>
                      </a:lnTo>
                      <a:lnTo>
                        <a:pt x="556" y="226"/>
                      </a:lnTo>
                      <a:lnTo>
                        <a:pt x="563" y="222"/>
                      </a:lnTo>
                      <a:lnTo>
                        <a:pt x="560" y="228"/>
                      </a:lnTo>
                      <a:cubicBezTo>
                        <a:pt x="558" y="232"/>
                        <a:pt x="554" y="233"/>
                        <a:pt x="550" y="232"/>
                      </a:cubicBezTo>
                      <a:lnTo>
                        <a:pt x="525" y="223"/>
                      </a:lnTo>
                      <a:cubicBezTo>
                        <a:pt x="521" y="221"/>
                        <a:pt x="519" y="217"/>
                        <a:pt x="520" y="213"/>
                      </a:cubicBezTo>
                      <a:lnTo>
                        <a:pt x="526" y="194"/>
                      </a:lnTo>
                      <a:lnTo>
                        <a:pt x="534" y="205"/>
                      </a:lnTo>
                      <a:lnTo>
                        <a:pt x="525" y="205"/>
                      </a:lnTo>
                      <a:lnTo>
                        <a:pt x="527" y="205"/>
                      </a:lnTo>
                      <a:lnTo>
                        <a:pt x="518" y="208"/>
                      </a:lnTo>
                      <a:cubicBezTo>
                        <a:pt x="516" y="208"/>
                        <a:pt x="515" y="208"/>
                        <a:pt x="513" y="208"/>
                      </a:cubicBezTo>
                      <a:lnTo>
                        <a:pt x="504" y="205"/>
                      </a:lnTo>
                      <a:lnTo>
                        <a:pt x="479" y="199"/>
                      </a:lnTo>
                      <a:lnTo>
                        <a:pt x="442" y="189"/>
                      </a:lnTo>
                      <a:lnTo>
                        <a:pt x="414" y="180"/>
                      </a:lnTo>
                      <a:lnTo>
                        <a:pt x="416" y="181"/>
                      </a:lnTo>
                      <a:lnTo>
                        <a:pt x="361" y="181"/>
                      </a:lnTo>
                      <a:lnTo>
                        <a:pt x="366" y="179"/>
                      </a:lnTo>
                      <a:lnTo>
                        <a:pt x="353" y="188"/>
                      </a:lnTo>
                      <a:cubicBezTo>
                        <a:pt x="352" y="189"/>
                        <a:pt x="350" y="190"/>
                        <a:pt x="348" y="190"/>
                      </a:cubicBezTo>
                      <a:lnTo>
                        <a:pt x="314" y="190"/>
                      </a:lnTo>
                      <a:lnTo>
                        <a:pt x="311" y="190"/>
                      </a:lnTo>
                      <a:lnTo>
                        <a:pt x="305" y="190"/>
                      </a:lnTo>
                      <a:lnTo>
                        <a:pt x="287" y="190"/>
                      </a:lnTo>
                      <a:cubicBezTo>
                        <a:pt x="285" y="190"/>
                        <a:pt x="283" y="189"/>
                        <a:pt x="281" y="188"/>
                      </a:cubicBezTo>
                      <a:lnTo>
                        <a:pt x="278" y="184"/>
                      </a:lnTo>
                      <a:lnTo>
                        <a:pt x="284" y="187"/>
                      </a:lnTo>
                      <a:lnTo>
                        <a:pt x="277" y="187"/>
                      </a:lnTo>
                      <a:cubicBezTo>
                        <a:pt x="274" y="187"/>
                        <a:pt x="272" y="185"/>
                        <a:pt x="270" y="182"/>
                      </a:cubicBezTo>
                      <a:lnTo>
                        <a:pt x="267" y="176"/>
                      </a:lnTo>
                      <a:lnTo>
                        <a:pt x="269" y="179"/>
                      </a:lnTo>
                      <a:lnTo>
                        <a:pt x="244" y="157"/>
                      </a:lnTo>
                      <a:cubicBezTo>
                        <a:pt x="243" y="157"/>
                        <a:pt x="242" y="155"/>
                        <a:pt x="242" y="154"/>
                      </a:cubicBezTo>
                      <a:lnTo>
                        <a:pt x="239" y="145"/>
                      </a:lnTo>
                      <a:lnTo>
                        <a:pt x="241" y="148"/>
                      </a:lnTo>
                      <a:lnTo>
                        <a:pt x="232" y="139"/>
                      </a:lnTo>
                      <a:lnTo>
                        <a:pt x="222" y="130"/>
                      </a:lnTo>
                      <a:lnTo>
                        <a:pt x="229" y="132"/>
                      </a:lnTo>
                      <a:lnTo>
                        <a:pt x="201" y="135"/>
                      </a:lnTo>
                      <a:cubicBezTo>
                        <a:pt x="199" y="135"/>
                        <a:pt x="196" y="134"/>
                        <a:pt x="194" y="133"/>
                      </a:cubicBezTo>
                      <a:lnTo>
                        <a:pt x="185" y="124"/>
                      </a:lnTo>
                      <a:lnTo>
                        <a:pt x="188" y="126"/>
                      </a:lnTo>
                      <a:lnTo>
                        <a:pt x="179" y="123"/>
                      </a:lnTo>
                      <a:lnTo>
                        <a:pt x="182" y="123"/>
                      </a:lnTo>
                      <a:lnTo>
                        <a:pt x="166" y="123"/>
                      </a:lnTo>
                      <a:lnTo>
                        <a:pt x="169" y="122"/>
                      </a:lnTo>
                      <a:lnTo>
                        <a:pt x="129" y="140"/>
                      </a:lnTo>
                      <a:lnTo>
                        <a:pt x="133" y="136"/>
                      </a:lnTo>
                      <a:lnTo>
                        <a:pt x="124" y="158"/>
                      </a:lnTo>
                      <a:lnTo>
                        <a:pt x="125" y="154"/>
                      </a:lnTo>
                      <a:lnTo>
                        <a:pt x="125" y="206"/>
                      </a:lnTo>
                      <a:lnTo>
                        <a:pt x="124" y="204"/>
                      </a:lnTo>
                      <a:lnTo>
                        <a:pt x="128" y="217"/>
                      </a:lnTo>
                      <a:lnTo>
                        <a:pt x="134" y="244"/>
                      </a:lnTo>
                      <a:cubicBezTo>
                        <a:pt x="134" y="245"/>
                        <a:pt x="134" y="245"/>
                        <a:pt x="134" y="246"/>
                      </a:cubicBezTo>
                      <a:lnTo>
                        <a:pt x="134" y="264"/>
                      </a:lnTo>
                      <a:cubicBezTo>
                        <a:pt x="134" y="266"/>
                        <a:pt x="133" y="267"/>
                        <a:pt x="133" y="268"/>
                      </a:cubicBezTo>
                      <a:lnTo>
                        <a:pt x="126" y="278"/>
                      </a:lnTo>
                      <a:cubicBezTo>
                        <a:pt x="125" y="279"/>
                        <a:pt x="124" y="280"/>
                        <a:pt x="122" y="281"/>
                      </a:cubicBezTo>
                      <a:lnTo>
                        <a:pt x="104" y="287"/>
                      </a:lnTo>
                      <a:lnTo>
                        <a:pt x="109" y="279"/>
                      </a:lnTo>
                      <a:lnTo>
                        <a:pt x="109" y="288"/>
                      </a:lnTo>
                      <a:cubicBezTo>
                        <a:pt x="109" y="291"/>
                        <a:pt x="108" y="293"/>
                        <a:pt x="106" y="295"/>
                      </a:cubicBezTo>
                      <a:lnTo>
                        <a:pt x="94" y="304"/>
                      </a:lnTo>
                      <a:cubicBezTo>
                        <a:pt x="91" y="306"/>
                        <a:pt x="88" y="306"/>
                        <a:pt x="85" y="304"/>
                      </a:cubicBezTo>
                      <a:lnTo>
                        <a:pt x="69" y="295"/>
                      </a:lnTo>
                      <a:lnTo>
                        <a:pt x="73" y="296"/>
                      </a:lnTo>
                      <a:lnTo>
                        <a:pt x="70" y="296"/>
                      </a:lnTo>
                      <a:lnTo>
                        <a:pt x="76" y="283"/>
                      </a:lnTo>
                      <a:lnTo>
                        <a:pt x="79" y="286"/>
                      </a:lnTo>
                      <a:cubicBezTo>
                        <a:pt x="81" y="287"/>
                        <a:pt x="82" y="290"/>
                        <a:pt x="81" y="293"/>
                      </a:cubicBezTo>
                      <a:cubicBezTo>
                        <a:pt x="81" y="295"/>
                        <a:pt x="79" y="297"/>
                        <a:pt x="77" y="298"/>
                      </a:cubicBezTo>
                      <a:lnTo>
                        <a:pt x="65" y="305"/>
                      </a:lnTo>
                      <a:cubicBezTo>
                        <a:pt x="62" y="306"/>
                        <a:pt x="59" y="306"/>
                        <a:pt x="57" y="304"/>
                      </a:cubicBezTo>
                      <a:lnTo>
                        <a:pt x="41" y="295"/>
                      </a:lnTo>
                      <a:lnTo>
                        <a:pt x="48" y="296"/>
                      </a:lnTo>
                      <a:lnTo>
                        <a:pt x="20" y="305"/>
                      </a:lnTo>
                      <a:lnTo>
                        <a:pt x="26" y="297"/>
                      </a:lnTo>
                      <a:lnTo>
                        <a:pt x="26" y="361"/>
                      </a:lnTo>
                      <a:cubicBezTo>
                        <a:pt x="26" y="362"/>
                        <a:pt x="26" y="363"/>
                        <a:pt x="25" y="364"/>
                      </a:cubicBezTo>
                      <a:lnTo>
                        <a:pt x="16" y="394"/>
                      </a:lnTo>
                      <a:lnTo>
                        <a:pt x="16" y="389"/>
                      </a:lnTo>
                      <a:lnTo>
                        <a:pt x="22" y="407"/>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73" name="Picture 1004"/>
                <p:cNvPicPr>
                  <a:picLocks noChangeAspect="1" noChangeArrowheads="1"/>
                </p:cNvPicPr>
                <p:nvPr/>
              </p:nvPicPr>
              <p:blipFill>
                <a:blip r:embed="rId11"/>
                <a:srcRect/>
                <a:stretch>
                  <a:fillRect/>
                </a:stretch>
              </p:blipFill>
              <p:spPr bwMode="auto">
                <a:xfrm>
                  <a:off x="3796287" y="5124244"/>
                  <a:ext cx="1192213" cy="763229"/>
                </a:xfrm>
                <a:prstGeom prst="rect">
                  <a:avLst/>
                </a:prstGeom>
                <a:noFill/>
                <a:ln w="9525">
                  <a:noFill/>
                  <a:miter lim="800000"/>
                  <a:headEnd/>
                  <a:tailEnd/>
                </a:ln>
              </p:spPr>
            </p:pic>
            <p:pic>
              <p:nvPicPr>
                <p:cNvPr id="74" name="Picture 1005"/>
                <p:cNvPicPr>
                  <a:picLocks noChangeAspect="1" noChangeArrowheads="1"/>
                </p:cNvPicPr>
                <p:nvPr/>
              </p:nvPicPr>
              <p:blipFill>
                <a:blip r:embed="rId12"/>
                <a:srcRect/>
                <a:stretch>
                  <a:fillRect/>
                </a:stretch>
              </p:blipFill>
              <p:spPr bwMode="auto">
                <a:xfrm>
                  <a:off x="3796287" y="5124244"/>
                  <a:ext cx="1192213" cy="763229"/>
                </a:xfrm>
                <a:prstGeom prst="rect">
                  <a:avLst/>
                </a:prstGeom>
                <a:noFill/>
                <a:ln w="9525">
                  <a:noFill/>
                  <a:miter lim="800000"/>
                  <a:headEnd/>
                  <a:tailEnd/>
                </a:ln>
              </p:spPr>
            </p:pic>
            <p:sp>
              <p:nvSpPr>
                <p:cNvPr id="75" name="Freeform 1006"/>
                <p:cNvSpPr>
                  <a:spLocks/>
                </p:cNvSpPr>
                <p:nvPr/>
              </p:nvSpPr>
              <p:spPr bwMode="auto">
                <a:xfrm>
                  <a:off x="3891537" y="5052004"/>
                  <a:ext cx="1160463" cy="730250"/>
                </a:xfrm>
                <a:custGeom>
                  <a:avLst/>
                  <a:gdLst/>
                  <a:ahLst/>
                  <a:cxnLst>
                    <a:cxn ang="0">
                      <a:pos x="31" y="361"/>
                    </a:cxn>
                    <a:cxn ang="0">
                      <a:pos x="64" y="394"/>
                    </a:cxn>
                    <a:cxn ang="0">
                      <a:pos x="99" y="405"/>
                    </a:cxn>
                    <a:cxn ang="0">
                      <a:pos x="149" y="424"/>
                    </a:cxn>
                    <a:cxn ang="0">
                      <a:pos x="193" y="442"/>
                    </a:cxn>
                    <a:cxn ang="0">
                      <a:pos x="280" y="465"/>
                    </a:cxn>
                    <a:cxn ang="0">
                      <a:pos x="308" y="453"/>
                    </a:cxn>
                    <a:cxn ang="0">
                      <a:pos x="339" y="445"/>
                    </a:cxn>
                    <a:cxn ang="0">
                      <a:pos x="368" y="419"/>
                    </a:cxn>
                    <a:cxn ang="0">
                      <a:pos x="380" y="382"/>
                    </a:cxn>
                    <a:cxn ang="0">
                      <a:pos x="426" y="348"/>
                    </a:cxn>
                    <a:cxn ang="0">
                      <a:pos x="450" y="372"/>
                    </a:cxn>
                    <a:cxn ang="0">
                      <a:pos x="516" y="372"/>
                    </a:cxn>
                    <a:cxn ang="0">
                      <a:pos x="561" y="389"/>
                    </a:cxn>
                    <a:cxn ang="0">
                      <a:pos x="589" y="393"/>
                    </a:cxn>
                    <a:cxn ang="0">
                      <a:pos x="603" y="390"/>
                    </a:cxn>
                    <a:cxn ang="0">
                      <a:pos x="588" y="342"/>
                    </a:cxn>
                    <a:cxn ang="0">
                      <a:pos x="585" y="319"/>
                    </a:cxn>
                    <a:cxn ang="0">
                      <a:pos x="599" y="316"/>
                    </a:cxn>
                    <a:cxn ang="0">
                      <a:pos x="626" y="307"/>
                    </a:cxn>
                    <a:cxn ang="0">
                      <a:pos x="650" y="277"/>
                    </a:cxn>
                    <a:cxn ang="0">
                      <a:pos x="669" y="245"/>
                    </a:cxn>
                    <a:cxn ang="0">
                      <a:pos x="689" y="215"/>
                    </a:cxn>
                    <a:cxn ang="0">
                      <a:pos x="682" y="185"/>
                    </a:cxn>
                    <a:cxn ang="0">
                      <a:pos x="686" y="162"/>
                    </a:cxn>
                    <a:cxn ang="0">
                      <a:pos x="701" y="139"/>
                    </a:cxn>
                    <a:cxn ang="0">
                      <a:pos x="701" y="121"/>
                    </a:cxn>
                    <a:cxn ang="0">
                      <a:pos x="713" y="109"/>
                    </a:cxn>
                    <a:cxn ang="0">
                      <a:pos x="727" y="79"/>
                    </a:cxn>
                    <a:cxn ang="0">
                      <a:pos x="654" y="73"/>
                    </a:cxn>
                    <a:cxn ang="0">
                      <a:pos x="614" y="103"/>
                    </a:cxn>
                    <a:cxn ang="0">
                      <a:pos x="573" y="101"/>
                    </a:cxn>
                    <a:cxn ang="0">
                      <a:pos x="550" y="94"/>
                    </a:cxn>
                    <a:cxn ang="0">
                      <a:pos x="519" y="79"/>
                    </a:cxn>
                    <a:cxn ang="0">
                      <a:pos x="484" y="80"/>
                    </a:cxn>
                    <a:cxn ang="0">
                      <a:pos x="458" y="23"/>
                    </a:cxn>
                    <a:cxn ang="0">
                      <a:pos x="431" y="23"/>
                    </a:cxn>
                    <a:cxn ang="0">
                      <a:pos x="397" y="38"/>
                    </a:cxn>
                    <a:cxn ang="0">
                      <a:pos x="372" y="5"/>
                    </a:cxn>
                    <a:cxn ang="0">
                      <a:pos x="314" y="7"/>
                    </a:cxn>
                    <a:cxn ang="0">
                      <a:pos x="257" y="15"/>
                    </a:cxn>
                    <a:cxn ang="0">
                      <a:pos x="230" y="27"/>
                    </a:cxn>
                    <a:cxn ang="0">
                      <a:pos x="203" y="42"/>
                    </a:cxn>
                    <a:cxn ang="0">
                      <a:pos x="188" y="32"/>
                    </a:cxn>
                    <a:cxn ang="0">
                      <a:pos x="168" y="45"/>
                    </a:cxn>
                    <a:cxn ang="0">
                      <a:pos x="184" y="76"/>
                    </a:cxn>
                    <a:cxn ang="0">
                      <a:pos x="215" y="106"/>
                    </a:cxn>
                    <a:cxn ang="0">
                      <a:pos x="227" y="140"/>
                    </a:cxn>
                    <a:cxn ang="0">
                      <a:pos x="235" y="165"/>
                    </a:cxn>
                    <a:cxn ang="0">
                      <a:pos x="254" y="176"/>
                    </a:cxn>
                    <a:cxn ang="0">
                      <a:pos x="238" y="199"/>
                    </a:cxn>
                    <a:cxn ang="0">
                      <a:pos x="212" y="207"/>
                    </a:cxn>
                    <a:cxn ang="0">
                      <a:pos x="164" y="243"/>
                    </a:cxn>
                    <a:cxn ang="0">
                      <a:pos x="115" y="247"/>
                    </a:cxn>
                    <a:cxn ang="0">
                      <a:pos x="73" y="256"/>
                    </a:cxn>
                    <a:cxn ang="0">
                      <a:pos x="58" y="262"/>
                    </a:cxn>
                    <a:cxn ang="0">
                      <a:pos x="39" y="289"/>
                    </a:cxn>
                    <a:cxn ang="0">
                      <a:pos x="0" y="333"/>
                    </a:cxn>
                  </a:cxnLst>
                  <a:rect l="0" t="0" r="r" b="b"/>
                  <a:pathLst>
                    <a:path w="731" h="465">
                      <a:moveTo>
                        <a:pt x="0" y="333"/>
                      </a:moveTo>
                      <a:lnTo>
                        <a:pt x="3" y="334"/>
                      </a:lnTo>
                      <a:lnTo>
                        <a:pt x="4" y="334"/>
                      </a:lnTo>
                      <a:lnTo>
                        <a:pt x="12" y="341"/>
                      </a:lnTo>
                      <a:lnTo>
                        <a:pt x="22" y="346"/>
                      </a:lnTo>
                      <a:lnTo>
                        <a:pt x="26" y="352"/>
                      </a:lnTo>
                      <a:lnTo>
                        <a:pt x="31" y="361"/>
                      </a:lnTo>
                      <a:lnTo>
                        <a:pt x="34" y="363"/>
                      </a:lnTo>
                      <a:lnTo>
                        <a:pt x="37" y="370"/>
                      </a:lnTo>
                      <a:lnTo>
                        <a:pt x="39" y="379"/>
                      </a:lnTo>
                      <a:lnTo>
                        <a:pt x="42" y="385"/>
                      </a:lnTo>
                      <a:lnTo>
                        <a:pt x="46" y="387"/>
                      </a:lnTo>
                      <a:lnTo>
                        <a:pt x="61" y="394"/>
                      </a:lnTo>
                      <a:lnTo>
                        <a:pt x="64" y="394"/>
                      </a:lnTo>
                      <a:lnTo>
                        <a:pt x="66" y="397"/>
                      </a:lnTo>
                      <a:lnTo>
                        <a:pt x="69" y="397"/>
                      </a:lnTo>
                      <a:lnTo>
                        <a:pt x="76" y="397"/>
                      </a:lnTo>
                      <a:lnTo>
                        <a:pt x="85" y="402"/>
                      </a:lnTo>
                      <a:lnTo>
                        <a:pt x="93" y="404"/>
                      </a:lnTo>
                      <a:lnTo>
                        <a:pt x="93" y="405"/>
                      </a:lnTo>
                      <a:lnTo>
                        <a:pt x="99" y="405"/>
                      </a:lnTo>
                      <a:lnTo>
                        <a:pt x="104" y="408"/>
                      </a:lnTo>
                      <a:lnTo>
                        <a:pt x="110" y="409"/>
                      </a:lnTo>
                      <a:lnTo>
                        <a:pt x="114" y="409"/>
                      </a:lnTo>
                      <a:lnTo>
                        <a:pt x="126" y="413"/>
                      </a:lnTo>
                      <a:lnTo>
                        <a:pt x="137" y="419"/>
                      </a:lnTo>
                      <a:lnTo>
                        <a:pt x="139" y="419"/>
                      </a:lnTo>
                      <a:lnTo>
                        <a:pt x="149" y="424"/>
                      </a:lnTo>
                      <a:lnTo>
                        <a:pt x="157" y="428"/>
                      </a:lnTo>
                      <a:lnTo>
                        <a:pt x="162" y="430"/>
                      </a:lnTo>
                      <a:lnTo>
                        <a:pt x="166" y="432"/>
                      </a:lnTo>
                      <a:lnTo>
                        <a:pt x="180" y="438"/>
                      </a:lnTo>
                      <a:lnTo>
                        <a:pt x="184" y="439"/>
                      </a:lnTo>
                      <a:lnTo>
                        <a:pt x="191" y="439"/>
                      </a:lnTo>
                      <a:lnTo>
                        <a:pt x="193" y="442"/>
                      </a:lnTo>
                      <a:lnTo>
                        <a:pt x="203" y="442"/>
                      </a:lnTo>
                      <a:lnTo>
                        <a:pt x="207" y="443"/>
                      </a:lnTo>
                      <a:lnTo>
                        <a:pt x="218" y="446"/>
                      </a:lnTo>
                      <a:lnTo>
                        <a:pt x="219" y="446"/>
                      </a:lnTo>
                      <a:lnTo>
                        <a:pt x="258" y="456"/>
                      </a:lnTo>
                      <a:lnTo>
                        <a:pt x="269" y="460"/>
                      </a:lnTo>
                      <a:lnTo>
                        <a:pt x="280" y="465"/>
                      </a:lnTo>
                      <a:lnTo>
                        <a:pt x="287" y="465"/>
                      </a:lnTo>
                      <a:lnTo>
                        <a:pt x="295" y="458"/>
                      </a:lnTo>
                      <a:lnTo>
                        <a:pt x="296" y="454"/>
                      </a:lnTo>
                      <a:lnTo>
                        <a:pt x="299" y="454"/>
                      </a:lnTo>
                      <a:lnTo>
                        <a:pt x="304" y="453"/>
                      </a:lnTo>
                      <a:lnTo>
                        <a:pt x="306" y="454"/>
                      </a:lnTo>
                      <a:lnTo>
                        <a:pt x="308" y="453"/>
                      </a:lnTo>
                      <a:lnTo>
                        <a:pt x="314" y="454"/>
                      </a:lnTo>
                      <a:lnTo>
                        <a:pt x="318" y="456"/>
                      </a:lnTo>
                      <a:lnTo>
                        <a:pt x="330" y="461"/>
                      </a:lnTo>
                      <a:lnTo>
                        <a:pt x="331" y="461"/>
                      </a:lnTo>
                      <a:lnTo>
                        <a:pt x="338" y="465"/>
                      </a:lnTo>
                      <a:lnTo>
                        <a:pt x="335" y="458"/>
                      </a:lnTo>
                      <a:lnTo>
                        <a:pt x="339" y="445"/>
                      </a:lnTo>
                      <a:lnTo>
                        <a:pt x="339" y="419"/>
                      </a:lnTo>
                      <a:lnTo>
                        <a:pt x="350" y="415"/>
                      </a:lnTo>
                      <a:lnTo>
                        <a:pt x="357" y="419"/>
                      </a:lnTo>
                      <a:lnTo>
                        <a:pt x="362" y="417"/>
                      </a:lnTo>
                      <a:lnTo>
                        <a:pt x="360" y="415"/>
                      </a:lnTo>
                      <a:lnTo>
                        <a:pt x="362" y="415"/>
                      </a:lnTo>
                      <a:lnTo>
                        <a:pt x="368" y="419"/>
                      </a:lnTo>
                      <a:lnTo>
                        <a:pt x="373" y="415"/>
                      </a:lnTo>
                      <a:lnTo>
                        <a:pt x="373" y="412"/>
                      </a:lnTo>
                      <a:lnTo>
                        <a:pt x="381" y="409"/>
                      </a:lnTo>
                      <a:lnTo>
                        <a:pt x="384" y="405"/>
                      </a:lnTo>
                      <a:lnTo>
                        <a:pt x="384" y="398"/>
                      </a:lnTo>
                      <a:lnTo>
                        <a:pt x="381" y="387"/>
                      </a:lnTo>
                      <a:lnTo>
                        <a:pt x="380" y="382"/>
                      </a:lnTo>
                      <a:lnTo>
                        <a:pt x="380" y="361"/>
                      </a:lnTo>
                      <a:lnTo>
                        <a:pt x="384" y="352"/>
                      </a:lnTo>
                      <a:lnTo>
                        <a:pt x="400" y="344"/>
                      </a:lnTo>
                      <a:lnTo>
                        <a:pt x="407" y="344"/>
                      </a:lnTo>
                      <a:lnTo>
                        <a:pt x="411" y="346"/>
                      </a:lnTo>
                      <a:lnTo>
                        <a:pt x="414" y="349"/>
                      </a:lnTo>
                      <a:lnTo>
                        <a:pt x="426" y="348"/>
                      </a:lnTo>
                      <a:lnTo>
                        <a:pt x="430" y="352"/>
                      </a:lnTo>
                      <a:lnTo>
                        <a:pt x="434" y="356"/>
                      </a:lnTo>
                      <a:lnTo>
                        <a:pt x="435" y="359"/>
                      </a:lnTo>
                      <a:lnTo>
                        <a:pt x="445" y="368"/>
                      </a:lnTo>
                      <a:lnTo>
                        <a:pt x="446" y="370"/>
                      </a:lnTo>
                      <a:lnTo>
                        <a:pt x="449" y="370"/>
                      </a:lnTo>
                      <a:lnTo>
                        <a:pt x="450" y="372"/>
                      </a:lnTo>
                      <a:lnTo>
                        <a:pt x="458" y="372"/>
                      </a:lnTo>
                      <a:lnTo>
                        <a:pt x="461" y="372"/>
                      </a:lnTo>
                      <a:lnTo>
                        <a:pt x="462" y="372"/>
                      </a:lnTo>
                      <a:lnTo>
                        <a:pt x="476" y="372"/>
                      </a:lnTo>
                      <a:lnTo>
                        <a:pt x="481" y="368"/>
                      </a:lnTo>
                      <a:lnTo>
                        <a:pt x="504" y="368"/>
                      </a:lnTo>
                      <a:lnTo>
                        <a:pt x="516" y="372"/>
                      </a:lnTo>
                      <a:lnTo>
                        <a:pt x="531" y="375"/>
                      </a:lnTo>
                      <a:lnTo>
                        <a:pt x="541" y="378"/>
                      </a:lnTo>
                      <a:lnTo>
                        <a:pt x="545" y="379"/>
                      </a:lnTo>
                      <a:lnTo>
                        <a:pt x="549" y="378"/>
                      </a:lnTo>
                      <a:lnTo>
                        <a:pt x="553" y="378"/>
                      </a:lnTo>
                      <a:lnTo>
                        <a:pt x="550" y="385"/>
                      </a:lnTo>
                      <a:lnTo>
                        <a:pt x="561" y="389"/>
                      </a:lnTo>
                      <a:lnTo>
                        <a:pt x="562" y="387"/>
                      </a:lnTo>
                      <a:lnTo>
                        <a:pt x="564" y="387"/>
                      </a:lnTo>
                      <a:lnTo>
                        <a:pt x="568" y="387"/>
                      </a:lnTo>
                      <a:lnTo>
                        <a:pt x="569" y="387"/>
                      </a:lnTo>
                      <a:lnTo>
                        <a:pt x="577" y="387"/>
                      </a:lnTo>
                      <a:lnTo>
                        <a:pt x="580" y="390"/>
                      </a:lnTo>
                      <a:lnTo>
                        <a:pt x="589" y="393"/>
                      </a:lnTo>
                      <a:lnTo>
                        <a:pt x="588" y="400"/>
                      </a:lnTo>
                      <a:lnTo>
                        <a:pt x="589" y="402"/>
                      </a:lnTo>
                      <a:lnTo>
                        <a:pt x="596" y="402"/>
                      </a:lnTo>
                      <a:lnTo>
                        <a:pt x="607" y="398"/>
                      </a:lnTo>
                      <a:lnTo>
                        <a:pt x="607" y="394"/>
                      </a:lnTo>
                      <a:lnTo>
                        <a:pt x="607" y="393"/>
                      </a:lnTo>
                      <a:lnTo>
                        <a:pt x="603" y="390"/>
                      </a:lnTo>
                      <a:lnTo>
                        <a:pt x="596" y="383"/>
                      </a:lnTo>
                      <a:lnTo>
                        <a:pt x="593" y="363"/>
                      </a:lnTo>
                      <a:lnTo>
                        <a:pt x="593" y="359"/>
                      </a:lnTo>
                      <a:lnTo>
                        <a:pt x="591" y="356"/>
                      </a:lnTo>
                      <a:lnTo>
                        <a:pt x="589" y="348"/>
                      </a:lnTo>
                      <a:lnTo>
                        <a:pt x="588" y="346"/>
                      </a:lnTo>
                      <a:lnTo>
                        <a:pt x="588" y="342"/>
                      </a:lnTo>
                      <a:lnTo>
                        <a:pt x="589" y="341"/>
                      </a:lnTo>
                      <a:lnTo>
                        <a:pt x="589" y="337"/>
                      </a:lnTo>
                      <a:lnTo>
                        <a:pt x="585" y="337"/>
                      </a:lnTo>
                      <a:lnTo>
                        <a:pt x="583" y="333"/>
                      </a:lnTo>
                      <a:lnTo>
                        <a:pt x="583" y="329"/>
                      </a:lnTo>
                      <a:lnTo>
                        <a:pt x="588" y="327"/>
                      </a:lnTo>
                      <a:lnTo>
                        <a:pt x="585" y="319"/>
                      </a:lnTo>
                      <a:lnTo>
                        <a:pt x="583" y="316"/>
                      </a:lnTo>
                      <a:lnTo>
                        <a:pt x="583" y="311"/>
                      </a:lnTo>
                      <a:lnTo>
                        <a:pt x="588" y="307"/>
                      </a:lnTo>
                      <a:lnTo>
                        <a:pt x="593" y="307"/>
                      </a:lnTo>
                      <a:lnTo>
                        <a:pt x="595" y="312"/>
                      </a:lnTo>
                      <a:lnTo>
                        <a:pt x="596" y="316"/>
                      </a:lnTo>
                      <a:lnTo>
                        <a:pt x="599" y="316"/>
                      </a:lnTo>
                      <a:lnTo>
                        <a:pt x="604" y="312"/>
                      </a:lnTo>
                      <a:lnTo>
                        <a:pt x="607" y="307"/>
                      </a:lnTo>
                      <a:lnTo>
                        <a:pt x="608" y="304"/>
                      </a:lnTo>
                      <a:lnTo>
                        <a:pt x="608" y="308"/>
                      </a:lnTo>
                      <a:lnTo>
                        <a:pt x="620" y="308"/>
                      </a:lnTo>
                      <a:lnTo>
                        <a:pt x="622" y="311"/>
                      </a:lnTo>
                      <a:lnTo>
                        <a:pt x="626" y="307"/>
                      </a:lnTo>
                      <a:lnTo>
                        <a:pt x="626" y="303"/>
                      </a:lnTo>
                      <a:lnTo>
                        <a:pt x="631" y="301"/>
                      </a:lnTo>
                      <a:lnTo>
                        <a:pt x="634" y="299"/>
                      </a:lnTo>
                      <a:lnTo>
                        <a:pt x="634" y="297"/>
                      </a:lnTo>
                      <a:lnTo>
                        <a:pt x="635" y="293"/>
                      </a:lnTo>
                      <a:lnTo>
                        <a:pt x="637" y="288"/>
                      </a:lnTo>
                      <a:lnTo>
                        <a:pt x="650" y="277"/>
                      </a:lnTo>
                      <a:lnTo>
                        <a:pt x="657" y="263"/>
                      </a:lnTo>
                      <a:lnTo>
                        <a:pt x="661" y="260"/>
                      </a:lnTo>
                      <a:lnTo>
                        <a:pt x="664" y="258"/>
                      </a:lnTo>
                      <a:lnTo>
                        <a:pt x="664" y="256"/>
                      </a:lnTo>
                      <a:lnTo>
                        <a:pt x="662" y="252"/>
                      </a:lnTo>
                      <a:lnTo>
                        <a:pt x="664" y="248"/>
                      </a:lnTo>
                      <a:lnTo>
                        <a:pt x="669" y="245"/>
                      </a:lnTo>
                      <a:lnTo>
                        <a:pt x="669" y="226"/>
                      </a:lnTo>
                      <a:lnTo>
                        <a:pt x="674" y="226"/>
                      </a:lnTo>
                      <a:lnTo>
                        <a:pt x="677" y="222"/>
                      </a:lnTo>
                      <a:lnTo>
                        <a:pt x="675" y="218"/>
                      </a:lnTo>
                      <a:lnTo>
                        <a:pt x="679" y="215"/>
                      </a:lnTo>
                      <a:lnTo>
                        <a:pt x="686" y="217"/>
                      </a:lnTo>
                      <a:lnTo>
                        <a:pt x="689" y="215"/>
                      </a:lnTo>
                      <a:lnTo>
                        <a:pt x="694" y="213"/>
                      </a:lnTo>
                      <a:lnTo>
                        <a:pt x="693" y="202"/>
                      </a:lnTo>
                      <a:lnTo>
                        <a:pt x="689" y="200"/>
                      </a:lnTo>
                      <a:lnTo>
                        <a:pt x="689" y="196"/>
                      </a:lnTo>
                      <a:lnTo>
                        <a:pt x="689" y="195"/>
                      </a:lnTo>
                      <a:lnTo>
                        <a:pt x="685" y="189"/>
                      </a:lnTo>
                      <a:lnTo>
                        <a:pt x="682" y="185"/>
                      </a:lnTo>
                      <a:lnTo>
                        <a:pt x="686" y="184"/>
                      </a:lnTo>
                      <a:lnTo>
                        <a:pt x="685" y="174"/>
                      </a:lnTo>
                      <a:lnTo>
                        <a:pt x="682" y="174"/>
                      </a:lnTo>
                      <a:lnTo>
                        <a:pt x="681" y="170"/>
                      </a:lnTo>
                      <a:lnTo>
                        <a:pt x="679" y="165"/>
                      </a:lnTo>
                      <a:lnTo>
                        <a:pt x="682" y="162"/>
                      </a:lnTo>
                      <a:lnTo>
                        <a:pt x="686" y="162"/>
                      </a:lnTo>
                      <a:lnTo>
                        <a:pt x="689" y="162"/>
                      </a:lnTo>
                      <a:lnTo>
                        <a:pt x="693" y="165"/>
                      </a:lnTo>
                      <a:lnTo>
                        <a:pt x="700" y="157"/>
                      </a:lnTo>
                      <a:lnTo>
                        <a:pt x="700" y="155"/>
                      </a:lnTo>
                      <a:lnTo>
                        <a:pt x="698" y="154"/>
                      </a:lnTo>
                      <a:lnTo>
                        <a:pt x="700" y="139"/>
                      </a:lnTo>
                      <a:lnTo>
                        <a:pt x="701" y="139"/>
                      </a:lnTo>
                      <a:lnTo>
                        <a:pt x="704" y="136"/>
                      </a:lnTo>
                      <a:lnTo>
                        <a:pt x="706" y="132"/>
                      </a:lnTo>
                      <a:lnTo>
                        <a:pt x="708" y="131"/>
                      </a:lnTo>
                      <a:lnTo>
                        <a:pt x="706" y="127"/>
                      </a:lnTo>
                      <a:lnTo>
                        <a:pt x="706" y="125"/>
                      </a:lnTo>
                      <a:lnTo>
                        <a:pt x="704" y="121"/>
                      </a:lnTo>
                      <a:lnTo>
                        <a:pt x="701" y="121"/>
                      </a:lnTo>
                      <a:lnTo>
                        <a:pt x="701" y="113"/>
                      </a:lnTo>
                      <a:lnTo>
                        <a:pt x="698" y="113"/>
                      </a:lnTo>
                      <a:lnTo>
                        <a:pt x="700" y="109"/>
                      </a:lnTo>
                      <a:lnTo>
                        <a:pt x="704" y="106"/>
                      </a:lnTo>
                      <a:lnTo>
                        <a:pt x="706" y="109"/>
                      </a:lnTo>
                      <a:lnTo>
                        <a:pt x="709" y="109"/>
                      </a:lnTo>
                      <a:lnTo>
                        <a:pt x="713" y="109"/>
                      </a:lnTo>
                      <a:lnTo>
                        <a:pt x="721" y="98"/>
                      </a:lnTo>
                      <a:lnTo>
                        <a:pt x="723" y="98"/>
                      </a:lnTo>
                      <a:lnTo>
                        <a:pt x="727" y="99"/>
                      </a:lnTo>
                      <a:lnTo>
                        <a:pt x="727" y="95"/>
                      </a:lnTo>
                      <a:lnTo>
                        <a:pt x="731" y="86"/>
                      </a:lnTo>
                      <a:lnTo>
                        <a:pt x="731" y="80"/>
                      </a:lnTo>
                      <a:lnTo>
                        <a:pt x="727" y="79"/>
                      </a:lnTo>
                      <a:lnTo>
                        <a:pt x="685" y="71"/>
                      </a:lnTo>
                      <a:lnTo>
                        <a:pt x="681" y="68"/>
                      </a:lnTo>
                      <a:lnTo>
                        <a:pt x="662" y="58"/>
                      </a:lnTo>
                      <a:lnTo>
                        <a:pt x="661" y="64"/>
                      </a:lnTo>
                      <a:lnTo>
                        <a:pt x="661" y="69"/>
                      </a:lnTo>
                      <a:lnTo>
                        <a:pt x="657" y="71"/>
                      </a:lnTo>
                      <a:lnTo>
                        <a:pt x="654" y="73"/>
                      </a:lnTo>
                      <a:lnTo>
                        <a:pt x="654" y="75"/>
                      </a:lnTo>
                      <a:lnTo>
                        <a:pt x="649" y="84"/>
                      </a:lnTo>
                      <a:lnTo>
                        <a:pt x="641" y="98"/>
                      </a:lnTo>
                      <a:lnTo>
                        <a:pt x="634" y="101"/>
                      </a:lnTo>
                      <a:lnTo>
                        <a:pt x="622" y="105"/>
                      </a:lnTo>
                      <a:lnTo>
                        <a:pt x="616" y="105"/>
                      </a:lnTo>
                      <a:lnTo>
                        <a:pt x="614" y="103"/>
                      </a:lnTo>
                      <a:lnTo>
                        <a:pt x="610" y="101"/>
                      </a:lnTo>
                      <a:lnTo>
                        <a:pt x="603" y="103"/>
                      </a:lnTo>
                      <a:lnTo>
                        <a:pt x="591" y="103"/>
                      </a:lnTo>
                      <a:lnTo>
                        <a:pt x="585" y="105"/>
                      </a:lnTo>
                      <a:lnTo>
                        <a:pt x="580" y="103"/>
                      </a:lnTo>
                      <a:lnTo>
                        <a:pt x="576" y="103"/>
                      </a:lnTo>
                      <a:lnTo>
                        <a:pt x="573" y="101"/>
                      </a:lnTo>
                      <a:lnTo>
                        <a:pt x="561" y="99"/>
                      </a:lnTo>
                      <a:lnTo>
                        <a:pt x="550" y="105"/>
                      </a:lnTo>
                      <a:lnTo>
                        <a:pt x="549" y="103"/>
                      </a:lnTo>
                      <a:lnTo>
                        <a:pt x="545" y="103"/>
                      </a:lnTo>
                      <a:lnTo>
                        <a:pt x="543" y="103"/>
                      </a:lnTo>
                      <a:lnTo>
                        <a:pt x="545" y="99"/>
                      </a:lnTo>
                      <a:lnTo>
                        <a:pt x="550" y="94"/>
                      </a:lnTo>
                      <a:lnTo>
                        <a:pt x="554" y="90"/>
                      </a:lnTo>
                      <a:lnTo>
                        <a:pt x="550" y="79"/>
                      </a:lnTo>
                      <a:lnTo>
                        <a:pt x="546" y="75"/>
                      </a:lnTo>
                      <a:lnTo>
                        <a:pt x="537" y="73"/>
                      </a:lnTo>
                      <a:lnTo>
                        <a:pt x="527" y="75"/>
                      </a:lnTo>
                      <a:lnTo>
                        <a:pt x="522" y="75"/>
                      </a:lnTo>
                      <a:lnTo>
                        <a:pt x="519" y="79"/>
                      </a:lnTo>
                      <a:lnTo>
                        <a:pt x="508" y="75"/>
                      </a:lnTo>
                      <a:lnTo>
                        <a:pt x="504" y="80"/>
                      </a:lnTo>
                      <a:lnTo>
                        <a:pt x="503" y="83"/>
                      </a:lnTo>
                      <a:lnTo>
                        <a:pt x="496" y="83"/>
                      </a:lnTo>
                      <a:lnTo>
                        <a:pt x="491" y="83"/>
                      </a:lnTo>
                      <a:lnTo>
                        <a:pt x="485" y="83"/>
                      </a:lnTo>
                      <a:lnTo>
                        <a:pt x="484" y="80"/>
                      </a:lnTo>
                      <a:lnTo>
                        <a:pt x="484" y="79"/>
                      </a:lnTo>
                      <a:lnTo>
                        <a:pt x="480" y="80"/>
                      </a:lnTo>
                      <a:lnTo>
                        <a:pt x="477" y="80"/>
                      </a:lnTo>
                      <a:lnTo>
                        <a:pt x="476" y="80"/>
                      </a:lnTo>
                      <a:lnTo>
                        <a:pt x="466" y="75"/>
                      </a:lnTo>
                      <a:lnTo>
                        <a:pt x="462" y="65"/>
                      </a:lnTo>
                      <a:lnTo>
                        <a:pt x="458" y="23"/>
                      </a:lnTo>
                      <a:lnTo>
                        <a:pt x="453" y="23"/>
                      </a:lnTo>
                      <a:lnTo>
                        <a:pt x="450" y="27"/>
                      </a:lnTo>
                      <a:lnTo>
                        <a:pt x="449" y="24"/>
                      </a:lnTo>
                      <a:lnTo>
                        <a:pt x="437" y="19"/>
                      </a:lnTo>
                      <a:lnTo>
                        <a:pt x="435" y="19"/>
                      </a:lnTo>
                      <a:lnTo>
                        <a:pt x="434" y="20"/>
                      </a:lnTo>
                      <a:lnTo>
                        <a:pt x="431" y="23"/>
                      </a:lnTo>
                      <a:lnTo>
                        <a:pt x="427" y="28"/>
                      </a:lnTo>
                      <a:lnTo>
                        <a:pt x="422" y="30"/>
                      </a:lnTo>
                      <a:lnTo>
                        <a:pt x="422" y="35"/>
                      </a:lnTo>
                      <a:lnTo>
                        <a:pt x="412" y="39"/>
                      </a:lnTo>
                      <a:lnTo>
                        <a:pt x="408" y="42"/>
                      </a:lnTo>
                      <a:lnTo>
                        <a:pt x="403" y="38"/>
                      </a:lnTo>
                      <a:lnTo>
                        <a:pt x="397" y="38"/>
                      </a:lnTo>
                      <a:lnTo>
                        <a:pt x="392" y="35"/>
                      </a:lnTo>
                      <a:lnTo>
                        <a:pt x="381" y="34"/>
                      </a:lnTo>
                      <a:lnTo>
                        <a:pt x="380" y="34"/>
                      </a:lnTo>
                      <a:lnTo>
                        <a:pt x="373" y="23"/>
                      </a:lnTo>
                      <a:lnTo>
                        <a:pt x="376" y="17"/>
                      </a:lnTo>
                      <a:lnTo>
                        <a:pt x="372" y="11"/>
                      </a:lnTo>
                      <a:lnTo>
                        <a:pt x="372" y="5"/>
                      </a:lnTo>
                      <a:lnTo>
                        <a:pt x="362" y="0"/>
                      </a:lnTo>
                      <a:lnTo>
                        <a:pt x="360" y="7"/>
                      </a:lnTo>
                      <a:lnTo>
                        <a:pt x="357" y="5"/>
                      </a:lnTo>
                      <a:lnTo>
                        <a:pt x="353" y="0"/>
                      </a:lnTo>
                      <a:lnTo>
                        <a:pt x="343" y="0"/>
                      </a:lnTo>
                      <a:lnTo>
                        <a:pt x="339" y="0"/>
                      </a:lnTo>
                      <a:lnTo>
                        <a:pt x="314" y="7"/>
                      </a:lnTo>
                      <a:lnTo>
                        <a:pt x="306" y="12"/>
                      </a:lnTo>
                      <a:lnTo>
                        <a:pt x="296" y="9"/>
                      </a:lnTo>
                      <a:lnTo>
                        <a:pt x="291" y="9"/>
                      </a:lnTo>
                      <a:lnTo>
                        <a:pt x="285" y="12"/>
                      </a:lnTo>
                      <a:lnTo>
                        <a:pt x="276" y="11"/>
                      </a:lnTo>
                      <a:lnTo>
                        <a:pt x="262" y="15"/>
                      </a:lnTo>
                      <a:lnTo>
                        <a:pt x="257" y="15"/>
                      </a:lnTo>
                      <a:lnTo>
                        <a:pt x="254" y="15"/>
                      </a:lnTo>
                      <a:lnTo>
                        <a:pt x="242" y="17"/>
                      </a:lnTo>
                      <a:lnTo>
                        <a:pt x="241" y="20"/>
                      </a:lnTo>
                      <a:lnTo>
                        <a:pt x="239" y="23"/>
                      </a:lnTo>
                      <a:lnTo>
                        <a:pt x="238" y="23"/>
                      </a:lnTo>
                      <a:lnTo>
                        <a:pt x="235" y="24"/>
                      </a:lnTo>
                      <a:lnTo>
                        <a:pt x="230" y="27"/>
                      </a:lnTo>
                      <a:lnTo>
                        <a:pt x="226" y="30"/>
                      </a:lnTo>
                      <a:lnTo>
                        <a:pt x="215" y="38"/>
                      </a:lnTo>
                      <a:lnTo>
                        <a:pt x="211" y="38"/>
                      </a:lnTo>
                      <a:lnTo>
                        <a:pt x="207" y="38"/>
                      </a:lnTo>
                      <a:lnTo>
                        <a:pt x="207" y="43"/>
                      </a:lnTo>
                      <a:lnTo>
                        <a:pt x="204" y="43"/>
                      </a:lnTo>
                      <a:lnTo>
                        <a:pt x="203" y="42"/>
                      </a:lnTo>
                      <a:lnTo>
                        <a:pt x="200" y="35"/>
                      </a:lnTo>
                      <a:lnTo>
                        <a:pt x="196" y="32"/>
                      </a:lnTo>
                      <a:lnTo>
                        <a:pt x="191" y="30"/>
                      </a:lnTo>
                      <a:lnTo>
                        <a:pt x="185" y="28"/>
                      </a:lnTo>
                      <a:lnTo>
                        <a:pt x="184" y="30"/>
                      </a:lnTo>
                      <a:lnTo>
                        <a:pt x="187" y="32"/>
                      </a:lnTo>
                      <a:lnTo>
                        <a:pt x="188" y="32"/>
                      </a:lnTo>
                      <a:lnTo>
                        <a:pt x="188" y="38"/>
                      </a:lnTo>
                      <a:lnTo>
                        <a:pt x="187" y="38"/>
                      </a:lnTo>
                      <a:lnTo>
                        <a:pt x="184" y="34"/>
                      </a:lnTo>
                      <a:lnTo>
                        <a:pt x="176" y="34"/>
                      </a:lnTo>
                      <a:lnTo>
                        <a:pt x="173" y="32"/>
                      </a:lnTo>
                      <a:lnTo>
                        <a:pt x="169" y="34"/>
                      </a:lnTo>
                      <a:lnTo>
                        <a:pt x="168" y="45"/>
                      </a:lnTo>
                      <a:lnTo>
                        <a:pt x="164" y="54"/>
                      </a:lnTo>
                      <a:lnTo>
                        <a:pt x="166" y="64"/>
                      </a:lnTo>
                      <a:lnTo>
                        <a:pt x="160" y="73"/>
                      </a:lnTo>
                      <a:lnTo>
                        <a:pt x="168" y="76"/>
                      </a:lnTo>
                      <a:lnTo>
                        <a:pt x="172" y="73"/>
                      </a:lnTo>
                      <a:lnTo>
                        <a:pt x="177" y="71"/>
                      </a:lnTo>
                      <a:lnTo>
                        <a:pt x="184" y="76"/>
                      </a:lnTo>
                      <a:lnTo>
                        <a:pt x="188" y="68"/>
                      </a:lnTo>
                      <a:lnTo>
                        <a:pt x="199" y="76"/>
                      </a:lnTo>
                      <a:lnTo>
                        <a:pt x="207" y="79"/>
                      </a:lnTo>
                      <a:lnTo>
                        <a:pt x="214" y="84"/>
                      </a:lnTo>
                      <a:lnTo>
                        <a:pt x="218" y="90"/>
                      </a:lnTo>
                      <a:lnTo>
                        <a:pt x="219" y="98"/>
                      </a:lnTo>
                      <a:lnTo>
                        <a:pt x="215" y="106"/>
                      </a:lnTo>
                      <a:lnTo>
                        <a:pt x="208" y="106"/>
                      </a:lnTo>
                      <a:lnTo>
                        <a:pt x="203" y="114"/>
                      </a:lnTo>
                      <a:lnTo>
                        <a:pt x="204" y="121"/>
                      </a:lnTo>
                      <a:lnTo>
                        <a:pt x="214" y="125"/>
                      </a:lnTo>
                      <a:lnTo>
                        <a:pt x="215" y="132"/>
                      </a:lnTo>
                      <a:lnTo>
                        <a:pt x="219" y="132"/>
                      </a:lnTo>
                      <a:lnTo>
                        <a:pt x="227" y="140"/>
                      </a:lnTo>
                      <a:lnTo>
                        <a:pt x="226" y="147"/>
                      </a:lnTo>
                      <a:lnTo>
                        <a:pt x="227" y="157"/>
                      </a:lnTo>
                      <a:lnTo>
                        <a:pt x="227" y="159"/>
                      </a:lnTo>
                      <a:lnTo>
                        <a:pt x="223" y="162"/>
                      </a:lnTo>
                      <a:lnTo>
                        <a:pt x="223" y="166"/>
                      </a:lnTo>
                      <a:lnTo>
                        <a:pt x="235" y="161"/>
                      </a:lnTo>
                      <a:lnTo>
                        <a:pt x="235" y="165"/>
                      </a:lnTo>
                      <a:lnTo>
                        <a:pt x="242" y="161"/>
                      </a:lnTo>
                      <a:lnTo>
                        <a:pt x="246" y="157"/>
                      </a:lnTo>
                      <a:lnTo>
                        <a:pt x="253" y="159"/>
                      </a:lnTo>
                      <a:lnTo>
                        <a:pt x="257" y="165"/>
                      </a:lnTo>
                      <a:lnTo>
                        <a:pt x="257" y="166"/>
                      </a:lnTo>
                      <a:lnTo>
                        <a:pt x="254" y="169"/>
                      </a:lnTo>
                      <a:lnTo>
                        <a:pt x="254" y="176"/>
                      </a:lnTo>
                      <a:lnTo>
                        <a:pt x="253" y="181"/>
                      </a:lnTo>
                      <a:lnTo>
                        <a:pt x="250" y="181"/>
                      </a:lnTo>
                      <a:lnTo>
                        <a:pt x="249" y="185"/>
                      </a:lnTo>
                      <a:lnTo>
                        <a:pt x="246" y="187"/>
                      </a:lnTo>
                      <a:lnTo>
                        <a:pt x="245" y="192"/>
                      </a:lnTo>
                      <a:lnTo>
                        <a:pt x="241" y="192"/>
                      </a:lnTo>
                      <a:lnTo>
                        <a:pt x="238" y="199"/>
                      </a:lnTo>
                      <a:lnTo>
                        <a:pt x="238" y="202"/>
                      </a:lnTo>
                      <a:lnTo>
                        <a:pt x="238" y="206"/>
                      </a:lnTo>
                      <a:lnTo>
                        <a:pt x="231" y="211"/>
                      </a:lnTo>
                      <a:lnTo>
                        <a:pt x="230" y="207"/>
                      </a:lnTo>
                      <a:lnTo>
                        <a:pt x="226" y="207"/>
                      </a:lnTo>
                      <a:lnTo>
                        <a:pt x="219" y="206"/>
                      </a:lnTo>
                      <a:lnTo>
                        <a:pt x="212" y="207"/>
                      </a:lnTo>
                      <a:lnTo>
                        <a:pt x="211" y="210"/>
                      </a:lnTo>
                      <a:lnTo>
                        <a:pt x="199" y="213"/>
                      </a:lnTo>
                      <a:lnTo>
                        <a:pt x="187" y="222"/>
                      </a:lnTo>
                      <a:lnTo>
                        <a:pt x="181" y="228"/>
                      </a:lnTo>
                      <a:lnTo>
                        <a:pt x="177" y="236"/>
                      </a:lnTo>
                      <a:lnTo>
                        <a:pt x="168" y="240"/>
                      </a:lnTo>
                      <a:lnTo>
                        <a:pt x="164" y="243"/>
                      </a:lnTo>
                      <a:lnTo>
                        <a:pt x="146" y="251"/>
                      </a:lnTo>
                      <a:lnTo>
                        <a:pt x="142" y="251"/>
                      </a:lnTo>
                      <a:lnTo>
                        <a:pt x="142" y="252"/>
                      </a:lnTo>
                      <a:lnTo>
                        <a:pt x="139" y="255"/>
                      </a:lnTo>
                      <a:lnTo>
                        <a:pt x="134" y="260"/>
                      </a:lnTo>
                      <a:lnTo>
                        <a:pt x="123" y="260"/>
                      </a:lnTo>
                      <a:lnTo>
                        <a:pt x="115" y="247"/>
                      </a:lnTo>
                      <a:lnTo>
                        <a:pt x="115" y="245"/>
                      </a:lnTo>
                      <a:lnTo>
                        <a:pt x="108" y="251"/>
                      </a:lnTo>
                      <a:lnTo>
                        <a:pt x="100" y="258"/>
                      </a:lnTo>
                      <a:lnTo>
                        <a:pt x="95" y="258"/>
                      </a:lnTo>
                      <a:lnTo>
                        <a:pt x="77" y="252"/>
                      </a:lnTo>
                      <a:lnTo>
                        <a:pt x="77" y="255"/>
                      </a:lnTo>
                      <a:lnTo>
                        <a:pt x="73" y="256"/>
                      </a:lnTo>
                      <a:lnTo>
                        <a:pt x="73" y="258"/>
                      </a:lnTo>
                      <a:lnTo>
                        <a:pt x="69" y="263"/>
                      </a:lnTo>
                      <a:lnTo>
                        <a:pt x="68" y="266"/>
                      </a:lnTo>
                      <a:lnTo>
                        <a:pt x="64" y="266"/>
                      </a:lnTo>
                      <a:lnTo>
                        <a:pt x="62" y="263"/>
                      </a:lnTo>
                      <a:lnTo>
                        <a:pt x="61" y="263"/>
                      </a:lnTo>
                      <a:lnTo>
                        <a:pt x="58" y="262"/>
                      </a:lnTo>
                      <a:lnTo>
                        <a:pt x="54" y="266"/>
                      </a:lnTo>
                      <a:lnTo>
                        <a:pt x="56" y="267"/>
                      </a:lnTo>
                      <a:lnTo>
                        <a:pt x="56" y="271"/>
                      </a:lnTo>
                      <a:lnTo>
                        <a:pt x="56" y="273"/>
                      </a:lnTo>
                      <a:lnTo>
                        <a:pt x="53" y="277"/>
                      </a:lnTo>
                      <a:lnTo>
                        <a:pt x="42" y="284"/>
                      </a:lnTo>
                      <a:lnTo>
                        <a:pt x="39" y="289"/>
                      </a:lnTo>
                      <a:lnTo>
                        <a:pt x="35" y="296"/>
                      </a:lnTo>
                      <a:lnTo>
                        <a:pt x="19" y="311"/>
                      </a:lnTo>
                      <a:lnTo>
                        <a:pt x="4" y="322"/>
                      </a:lnTo>
                      <a:lnTo>
                        <a:pt x="7" y="327"/>
                      </a:lnTo>
                      <a:lnTo>
                        <a:pt x="4" y="331"/>
                      </a:lnTo>
                      <a:lnTo>
                        <a:pt x="4" y="333"/>
                      </a:lnTo>
                      <a:lnTo>
                        <a:pt x="0" y="33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76" name="Freeform 1007"/>
                <p:cNvSpPr>
                  <a:spLocks noEditPoints="1"/>
                </p:cNvSpPr>
                <p:nvPr/>
              </p:nvSpPr>
              <p:spPr bwMode="auto">
                <a:xfrm>
                  <a:off x="3886775" y="5047294"/>
                  <a:ext cx="1169988" cy="741243"/>
                </a:xfrm>
                <a:custGeom>
                  <a:avLst/>
                  <a:gdLst/>
                  <a:ahLst/>
                  <a:cxnLst>
                    <a:cxn ang="0">
                      <a:pos x="154" y="949"/>
                    </a:cxn>
                    <a:cxn ang="0">
                      <a:pos x="339" y="1009"/>
                    </a:cxn>
                    <a:cxn ang="0">
                      <a:pos x="700" y="1120"/>
                    </a:cxn>
                    <a:cxn ang="0">
                      <a:pos x="807" y="1108"/>
                    </a:cxn>
                    <a:cxn ang="0">
                      <a:pos x="924" y="984"/>
                    </a:cxn>
                    <a:cxn ang="0">
                      <a:pos x="1085" y="888"/>
                    </a:cxn>
                    <a:cxn ang="0">
                      <a:pos x="1346" y="914"/>
                    </a:cxn>
                    <a:cxn ang="0">
                      <a:pos x="1461" y="957"/>
                    </a:cxn>
                    <a:cxn ang="0">
                      <a:pos x="1405" y="810"/>
                    </a:cxn>
                    <a:cxn ang="0">
                      <a:pos x="1480" y="741"/>
                    </a:cxn>
                    <a:cxn ang="0">
                      <a:pos x="1596" y="625"/>
                    </a:cxn>
                    <a:cxn ang="0">
                      <a:pos x="1677" y="514"/>
                    </a:cxn>
                    <a:cxn ang="0">
                      <a:pos x="1660" y="391"/>
                    </a:cxn>
                    <a:cxn ang="0">
                      <a:pos x="1696" y="302"/>
                    </a:cxn>
                    <a:cxn ang="0">
                      <a:pos x="1751" y="237"/>
                    </a:cxn>
                    <a:cxn ang="0">
                      <a:pos x="1537" y="259"/>
                    </a:cxn>
                    <a:cxn ang="0">
                      <a:pos x="1326" y="264"/>
                    </a:cxn>
                    <a:cxn ang="0">
                      <a:pos x="1238" y="194"/>
                    </a:cxn>
                    <a:cxn ang="0">
                      <a:pos x="1105" y="67"/>
                    </a:cxn>
                    <a:cxn ang="0">
                      <a:pos x="963" y="107"/>
                    </a:cxn>
                    <a:cxn ang="0">
                      <a:pos x="824" y="16"/>
                    </a:cxn>
                    <a:cxn ang="0">
                      <a:pos x="583" y="70"/>
                    </a:cxn>
                    <a:cxn ang="0">
                      <a:pos x="462" y="76"/>
                    </a:cxn>
                    <a:cxn ang="0">
                      <a:pos x="407" y="186"/>
                    </a:cxn>
                    <a:cxn ang="0">
                      <a:pos x="504" y="280"/>
                    </a:cxn>
                    <a:cxn ang="0">
                      <a:pos x="589" y="389"/>
                    </a:cxn>
                    <a:cxn ang="0">
                      <a:pos x="596" y="475"/>
                    </a:cxn>
                    <a:cxn ang="0">
                      <a:pos x="438" y="583"/>
                    </a:cxn>
                    <a:cxn ang="0">
                      <a:pos x="234" y="638"/>
                    </a:cxn>
                    <a:cxn ang="0">
                      <a:pos x="152" y="660"/>
                    </a:cxn>
                    <a:cxn ang="0">
                      <a:pos x="11" y="787"/>
                    </a:cxn>
                    <a:cxn ang="0">
                      <a:pos x="172" y="640"/>
                    </a:cxn>
                    <a:cxn ang="0">
                      <a:pos x="330" y="625"/>
                    </a:cxn>
                    <a:cxn ang="0">
                      <a:pos x="535" y="496"/>
                    </a:cxn>
                    <a:cxn ang="0">
                      <a:pos x="612" y="430"/>
                    </a:cxn>
                    <a:cxn ang="0">
                      <a:pos x="547" y="390"/>
                    </a:cxn>
                    <a:cxn ang="0">
                      <a:pos x="520" y="216"/>
                    </a:cxn>
                    <a:cxn ang="0">
                      <a:pos x="408" y="89"/>
                    </a:cxn>
                    <a:cxn ang="0">
                      <a:pos x="498" y="89"/>
                    </a:cxn>
                    <a:cxn ang="0">
                      <a:pos x="626" y="36"/>
                    </a:cxn>
                    <a:cxn ang="0">
                      <a:pos x="876" y="1"/>
                    </a:cxn>
                    <a:cxn ang="0">
                      <a:pos x="1016" y="81"/>
                    </a:cxn>
                    <a:cxn ang="0">
                      <a:pos x="1157" y="193"/>
                    </a:cxn>
                    <a:cxn ang="0">
                      <a:pos x="1304" y="175"/>
                    </a:cxn>
                    <a:cxn ang="0">
                      <a:pos x="1420" y="253"/>
                    </a:cxn>
                    <a:cxn ang="0">
                      <a:pos x="1591" y="162"/>
                    </a:cxn>
                    <a:cxn ang="0">
                      <a:pos x="1716" y="278"/>
                    </a:cxn>
                    <a:cxn ang="0">
                      <a:pos x="1709" y="341"/>
                    </a:cxn>
                    <a:cxn ang="0">
                      <a:pos x="1665" y="425"/>
                    </a:cxn>
                    <a:cxn ang="0">
                      <a:pos x="1635" y="558"/>
                    </a:cxn>
                    <a:cxn ang="0">
                      <a:pos x="1542" y="723"/>
                    </a:cxn>
                    <a:cxn ang="0">
                      <a:pos x="1428" y="751"/>
                    </a:cxn>
                    <a:cxn ang="0">
                      <a:pos x="1433" y="843"/>
                    </a:cxn>
                    <a:cxn ang="0">
                      <a:pos x="1398" y="953"/>
                    </a:cxn>
                    <a:cxn ang="0">
                      <a:pos x="1159" y="910"/>
                    </a:cxn>
                    <a:cxn ang="0">
                      <a:pos x="987" y="845"/>
                    </a:cxn>
                    <a:cxn ang="0">
                      <a:pos x="882" y="1003"/>
                    </a:cxn>
                    <a:cxn ang="0">
                      <a:pos x="748" y="1106"/>
                    </a:cxn>
                    <a:cxn ang="0">
                      <a:pos x="472" y="1079"/>
                    </a:cxn>
                    <a:cxn ang="0">
                      <a:pos x="231" y="992"/>
                    </a:cxn>
                    <a:cxn ang="0">
                      <a:pos x="77" y="882"/>
                    </a:cxn>
                  </a:cxnLst>
                  <a:rect l="0" t="0" r="r" b="b"/>
                  <a:pathLst>
                    <a:path w="1776" h="1137">
                      <a:moveTo>
                        <a:pt x="8" y="818"/>
                      </a:moveTo>
                      <a:lnTo>
                        <a:pt x="12" y="803"/>
                      </a:lnTo>
                      <a:lnTo>
                        <a:pt x="18" y="806"/>
                      </a:lnTo>
                      <a:lnTo>
                        <a:pt x="15" y="805"/>
                      </a:lnTo>
                      <a:lnTo>
                        <a:pt x="18" y="805"/>
                      </a:lnTo>
                      <a:cubicBezTo>
                        <a:pt x="20" y="805"/>
                        <a:pt x="21" y="806"/>
                        <a:pt x="23" y="807"/>
                      </a:cubicBezTo>
                      <a:lnTo>
                        <a:pt x="41" y="822"/>
                      </a:lnTo>
                      <a:lnTo>
                        <a:pt x="40" y="821"/>
                      </a:lnTo>
                      <a:lnTo>
                        <a:pt x="64" y="833"/>
                      </a:lnTo>
                      <a:cubicBezTo>
                        <a:pt x="66" y="834"/>
                        <a:pt x="67" y="835"/>
                        <a:pt x="68" y="836"/>
                      </a:cubicBezTo>
                      <a:lnTo>
                        <a:pt x="77" y="851"/>
                      </a:lnTo>
                      <a:lnTo>
                        <a:pt x="89" y="872"/>
                      </a:lnTo>
                      <a:lnTo>
                        <a:pt x="88" y="870"/>
                      </a:lnTo>
                      <a:lnTo>
                        <a:pt x="94" y="877"/>
                      </a:lnTo>
                      <a:cubicBezTo>
                        <a:pt x="95" y="877"/>
                        <a:pt x="95" y="878"/>
                        <a:pt x="96" y="879"/>
                      </a:cubicBezTo>
                      <a:lnTo>
                        <a:pt x="105" y="897"/>
                      </a:lnTo>
                      <a:cubicBezTo>
                        <a:pt x="106" y="897"/>
                        <a:pt x="106" y="898"/>
                        <a:pt x="106" y="899"/>
                      </a:cubicBezTo>
                      <a:lnTo>
                        <a:pt x="109" y="920"/>
                      </a:lnTo>
                      <a:lnTo>
                        <a:pt x="108" y="917"/>
                      </a:lnTo>
                      <a:lnTo>
                        <a:pt x="117" y="932"/>
                      </a:lnTo>
                      <a:lnTo>
                        <a:pt x="113" y="929"/>
                      </a:lnTo>
                      <a:lnTo>
                        <a:pt x="122" y="932"/>
                      </a:lnTo>
                      <a:cubicBezTo>
                        <a:pt x="123" y="932"/>
                        <a:pt x="123" y="932"/>
                        <a:pt x="123" y="932"/>
                      </a:cubicBezTo>
                      <a:lnTo>
                        <a:pt x="157" y="950"/>
                      </a:lnTo>
                      <a:lnTo>
                        <a:pt x="154" y="949"/>
                      </a:lnTo>
                      <a:lnTo>
                        <a:pt x="163" y="949"/>
                      </a:lnTo>
                      <a:cubicBezTo>
                        <a:pt x="166" y="949"/>
                        <a:pt x="169" y="951"/>
                        <a:pt x="170" y="954"/>
                      </a:cubicBezTo>
                      <a:lnTo>
                        <a:pt x="173" y="960"/>
                      </a:lnTo>
                      <a:lnTo>
                        <a:pt x="166" y="955"/>
                      </a:lnTo>
                      <a:lnTo>
                        <a:pt x="175" y="955"/>
                      </a:lnTo>
                      <a:lnTo>
                        <a:pt x="191" y="955"/>
                      </a:lnTo>
                      <a:cubicBezTo>
                        <a:pt x="192" y="955"/>
                        <a:pt x="193" y="956"/>
                        <a:pt x="195" y="956"/>
                      </a:cubicBezTo>
                      <a:lnTo>
                        <a:pt x="216" y="968"/>
                      </a:lnTo>
                      <a:lnTo>
                        <a:pt x="215" y="968"/>
                      </a:lnTo>
                      <a:lnTo>
                        <a:pt x="233" y="974"/>
                      </a:lnTo>
                      <a:cubicBezTo>
                        <a:pt x="237" y="975"/>
                        <a:pt x="239" y="978"/>
                        <a:pt x="239" y="981"/>
                      </a:cubicBezTo>
                      <a:lnTo>
                        <a:pt x="239" y="984"/>
                      </a:lnTo>
                      <a:lnTo>
                        <a:pt x="231" y="976"/>
                      </a:lnTo>
                      <a:lnTo>
                        <a:pt x="246" y="976"/>
                      </a:lnTo>
                      <a:cubicBezTo>
                        <a:pt x="247" y="976"/>
                        <a:pt x="249" y="977"/>
                        <a:pt x="250" y="977"/>
                      </a:cubicBezTo>
                      <a:lnTo>
                        <a:pt x="262" y="983"/>
                      </a:lnTo>
                      <a:lnTo>
                        <a:pt x="260" y="982"/>
                      </a:lnTo>
                      <a:lnTo>
                        <a:pt x="276" y="985"/>
                      </a:lnTo>
                      <a:lnTo>
                        <a:pt x="274" y="985"/>
                      </a:lnTo>
                      <a:lnTo>
                        <a:pt x="283" y="985"/>
                      </a:lnTo>
                      <a:cubicBezTo>
                        <a:pt x="284" y="985"/>
                        <a:pt x="285" y="985"/>
                        <a:pt x="286" y="986"/>
                      </a:cubicBezTo>
                      <a:lnTo>
                        <a:pt x="314" y="995"/>
                      </a:lnTo>
                      <a:cubicBezTo>
                        <a:pt x="314" y="995"/>
                        <a:pt x="314" y="995"/>
                        <a:pt x="315" y="995"/>
                      </a:cubicBezTo>
                      <a:lnTo>
                        <a:pt x="343" y="1010"/>
                      </a:lnTo>
                      <a:lnTo>
                        <a:pt x="339" y="1009"/>
                      </a:lnTo>
                      <a:lnTo>
                        <a:pt x="342" y="1009"/>
                      </a:lnTo>
                      <a:cubicBezTo>
                        <a:pt x="343" y="1009"/>
                        <a:pt x="344" y="1010"/>
                        <a:pt x="345" y="1010"/>
                      </a:cubicBezTo>
                      <a:lnTo>
                        <a:pt x="370" y="1022"/>
                      </a:lnTo>
                      <a:lnTo>
                        <a:pt x="389" y="1031"/>
                      </a:lnTo>
                      <a:lnTo>
                        <a:pt x="401" y="1037"/>
                      </a:lnTo>
                      <a:lnTo>
                        <a:pt x="409" y="1040"/>
                      </a:lnTo>
                      <a:lnTo>
                        <a:pt x="444" y="1055"/>
                      </a:lnTo>
                      <a:lnTo>
                        <a:pt x="452" y="1058"/>
                      </a:lnTo>
                      <a:lnTo>
                        <a:pt x="450" y="1057"/>
                      </a:lnTo>
                      <a:lnTo>
                        <a:pt x="469" y="1057"/>
                      </a:lnTo>
                      <a:cubicBezTo>
                        <a:pt x="472" y="1057"/>
                        <a:pt x="474" y="1059"/>
                        <a:pt x="476" y="1062"/>
                      </a:cubicBezTo>
                      <a:lnTo>
                        <a:pt x="479" y="1068"/>
                      </a:lnTo>
                      <a:lnTo>
                        <a:pt x="472" y="1063"/>
                      </a:lnTo>
                      <a:lnTo>
                        <a:pt x="496" y="1063"/>
                      </a:lnTo>
                      <a:cubicBezTo>
                        <a:pt x="497" y="1063"/>
                        <a:pt x="498" y="1064"/>
                        <a:pt x="499" y="1064"/>
                      </a:cubicBezTo>
                      <a:lnTo>
                        <a:pt x="508" y="1067"/>
                      </a:lnTo>
                      <a:lnTo>
                        <a:pt x="536" y="1076"/>
                      </a:lnTo>
                      <a:lnTo>
                        <a:pt x="533" y="1075"/>
                      </a:lnTo>
                      <a:lnTo>
                        <a:pt x="536" y="1075"/>
                      </a:lnTo>
                      <a:cubicBezTo>
                        <a:pt x="537" y="1075"/>
                        <a:pt x="538" y="1076"/>
                        <a:pt x="538" y="1076"/>
                      </a:cubicBezTo>
                      <a:lnTo>
                        <a:pt x="631" y="1100"/>
                      </a:lnTo>
                      <a:lnTo>
                        <a:pt x="659" y="1109"/>
                      </a:lnTo>
                      <a:lnTo>
                        <a:pt x="685" y="1121"/>
                      </a:lnTo>
                      <a:lnTo>
                        <a:pt x="682" y="1120"/>
                      </a:lnTo>
                      <a:lnTo>
                        <a:pt x="700" y="1120"/>
                      </a:lnTo>
                      <a:lnTo>
                        <a:pt x="695" y="1123"/>
                      </a:lnTo>
                      <a:lnTo>
                        <a:pt x="713" y="1105"/>
                      </a:lnTo>
                      <a:lnTo>
                        <a:pt x="711" y="1108"/>
                      </a:lnTo>
                      <a:lnTo>
                        <a:pt x="714" y="1099"/>
                      </a:lnTo>
                      <a:cubicBezTo>
                        <a:pt x="715" y="1096"/>
                        <a:pt x="718" y="1093"/>
                        <a:pt x="722" y="1093"/>
                      </a:cubicBezTo>
                      <a:lnTo>
                        <a:pt x="728" y="1093"/>
                      </a:lnTo>
                      <a:lnTo>
                        <a:pt x="726" y="1094"/>
                      </a:lnTo>
                      <a:lnTo>
                        <a:pt x="738" y="1091"/>
                      </a:lnTo>
                      <a:cubicBezTo>
                        <a:pt x="740" y="1090"/>
                        <a:pt x="742" y="1090"/>
                        <a:pt x="744" y="1091"/>
                      </a:cubicBezTo>
                      <a:lnTo>
                        <a:pt x="750" y="1094"/>
                      </a:lnTo>
                      <a:lnTo>
                        <a:pt x="741" y="1096"/>
                      </a:lnTo>
                      <a:lnTo>
                        <a:pt x="744" y="1093"/>
                      </a:lnTo>
                      <a:cubicBezTo>
                        <a:pt x="746" y="1091"/>
                        <a:pt x="748" y="1090"/>
                        <a:pt x="751" y="1091"/>
                      </a:cubicBezTo>
                      <a:lnTo>
                        <a:pt x="766" y="1094"/>
                      </a:lnTo>
                      <a:cubicBezTo>
                        <a:pt x="767" y="1094"/>
                        <a:pt x="768" y="1094"/>
                        <a:pt x="769" y="1095"/>
                      </a:cubicBezTo>
                      <a:lnTo>
                        <a:pt x="779" y="1101"/>
                      </a:lnTo>
                      <a:lnTo>
                        <a:pt x="777" y="1100"/>
                      </a:lnTo>
                      <a:lnTo>
                        <a:pt x="805" y="1112"/>
                      </a:lnTo>
                      <a:lnTo>
                        <a:pt x="802" y="1111"/>
                      </a:lnTo>
                      <a:lnTo>
                        <a:pt x="805" y="1111"/>
                      </a:lnTo>
                      <a:cubicBezTo>
                        <a:pt x="807" y="1111"/>
                        <a:pt x="808" y="1112"/>
                        <a:pt x="809" y="1113"/>
                      </a:cubicBezTo>
                      <a:lnTo>
                        <a:pt x="825" y="1122"/>
                      </a:lnTo>
                      <a:lnTo>
                        <a:pt x="813" y="1131"/>
                      </a:lnTo>
                      <a:lnTo>
                        <a:pt x="807" y="1113"/>
                      </a:lnTo>
                      <a:cubicBezTo>
                        <a:pt x="806" y="1111"/>
                        <a:pt x="806" y="1110"/>
                        <a:pt x="807" y="1108"/>
                      </a:cubicBezTo>
                      <a:lnTo>
                        <a:pt x="816" y="1078"/>
                      </a:lnTo>
                      <a:lnTo>
                        <a:pt x="816" y="1080"/>
                      </a:lnTo>
                      <a:lnTo>
                        <a:pt x="816" y="1017"/>
                      </a:lnTo>
                      <a:cubicBezTo>
                        <a:pt x="816" y="1014"/>
                        <a:pt x="818" y="1011"/>
                        <a:pt x="821" y="1010"/>
                      </a:cubicBezTo>
                      <a:lnTo>
                        <a:pt x="849" y="1001"/>
                      </a:lnTo>
                      <a:cubicBezTo>
                        <a:pt x="851" y="1000"/>
                        <a:pt x="853" y="1000"/>
                        <a:pt x="855" y="1001"/>
                      </a:cubicBezTo>
                      <a:lnTo>
                        <a:pt x="871" y="1010"/>
                      </a:lnTo>
                      <a:lnTo>
                        <a:pt x="863" y="1010"/>
                      </a:lnTo>
                      <a:lnTo>
                        <a:pt x="876" y="1004"/>
                      </a:lnTo>
                      <a:lnTo>
                        <a:pt x="874" y="1017"/>
                      </a:lnTo>
                      <a:lnTo>
                        <a:pt x="871" y="1014"/>
                      </a:lnTo>
                      <a:cubicBezTo>
                        <a:pt x="868" y="1012"/>
                        <a:pt x="867" y="1008"/>
                        <a:pt x="869" y="1005"/>
                      </a:cubicBezTo>
                      <a:cubicBezTo>
                        <a:pt x="870" y="1002"/>
                        <a:pt x="873" y="1000"/>
                        <a:pt x="876" y="1000"/>
                      </a:cubicBezTo>
                      <a:lnTo>
                        <a:pt x="879" y="1000"/>
                      </a:lnTo>
                      <a:cubicBezTo>
                        <a:pt x="881" y="1000"/>
                        <a:pt x="882" y="1001"/>
                        <a:pt x="883" y="1001"/>
                      </a:cubicBezTo>
                      <a:lnTo>
                        <a:pt x="899" y="1010"/>
                      </a:lnTo>
                      <a:lnTo>
                        <a:pt x="890" y="1011"/>
                      </a:lnTo>
                      <a:lnTo>
                        <a:pt x="902" y="1002"/>
                      </a:lnTo>
                      <a:lnTo>
                        <a:pt x="899" y="1008"/>
                      </a:lnTo>
                      <a:lnTo>
                        <a:pt x="899" y="999"/>
                      </a:lnTo>
                      <a:cubicBezTo>
                        <a:pt x="899" y="996"/>
                        <a:pt x="901" y="993"/>
                        <a:pt x="905" y="992"/>
                      </a:cubicBezTo>
                      <a:lnTo>
                        <a:pt x="923" y="986"/>
                      </a:lnTo>
                      <a:lnTo>
                        <a:pt x="919" y="989"/>
                      </a:lnTo>
                      <a:lnTo>
                        <a:pt x="925" y="980"/>
                      </a:lnTo>
                      <a:lnTo>
                        <a:pt x="924" y="984"/>
                      </a:lnTo>
                      <a:lnTo>
                        <a:pt x="924" y="966"/>
                      </a:lnTo>
                      <a:lnTo>
                        <a:pt x="924" y="968"/>
                      </a:lnTo>
                      <a:lnTo>
                        <a:pt x="918" y="941"/>
                      </a:lnTo>
                      <a:lnTo>
                        <a:pt x="915" y="929"/>
                      </a:lnTo>
                      <a:cubicBezTo>
                        <a:pt x="915" y="929"/>
                        <a:pt x="914" y="928"/>
                        <a:pt x="914" y="927"/>
                      </a:cubicBezTo>
                      <a:lnTo>
                        <a:pt x="914" y="876"/>
                      </a:lnTo>
                      <a:cubicBezTo>
                        <a:pt x="914" y="875"/>
                        <a:pt x="915" y="874"/>
                        <a:pt x="915" y="873"/>
                      </a:cubicBezTo>
                      <a:lnTo>
                        <a:pt x="924" y="852"/>
                      </a:lnTo>
                      <a:cubicBezTo>
                        <a:pt x="925" y="850"/>
                        <a:pt x="927" y="849"/>
                        <a:pt x="928" y="848"/>
                      </a:cubicBezTo>
                      <a:lnTo>
                        <a:pt x="969" y="830"/>
                      </a:lnTo>
                      <a:cubicBezTo>
                        <a:pt x="970" y="829"/>
                        <a:pt x="971" y="829"/>
                        <a:pt x="972" y="829"/>
                      </a:cubicBezTo>
                      <a:lnTo>
                        <a:pt x="987" y="829"/>
                      </a:lnTo>
                      <a:cubicBezTo>
                        <a:pt x="988" y="829"/>
                        <a:pt x="989" y="829"/>
                        <a:pt x="990" y="830"/>
                      </a:cubicBezTo>
                      <a:lnTo>
                        <a:pt x="999" y="833"/>
                      </a:lnTo>
                      <a:cubicBezTo>
                        <a:pt x="1000" y="833"/>
                        <a:pt x="1001" y="834"/>
                        <a:pt x="1002" y="834"/>
                      </a:cubicBezTo>
                      <a:lnTo>
                        <a:pt x="1011" y="843"/>
                      </a:lnTo>
                      <a:lnTo>
                        <a:pt x="1005" y="841"/>
                      </a:lnTo>
                      <a:lnTo>
                        <a:pt x="1033" y="838"/>
                      </a:lnTo>
                      <a:cubicBezTo>
                        <a:pt x="1035" y="838"/>
                        <a:pt x="1037" y="839"/>
                        <a:pt x="1039" y="840"/>
                      </a:cubicBezTo>
                      <a:lnTo>
                        <a:pt x="1048" y="849"/>
                      </a:lnTo>
                      <a:lnTo>
                        <a:pt x="1058" y="858"/>
                      </a:lnTo>
                      <a:cubicBezTo>
                        <a:pt x="1059" y="859"/>
                        <a:pt x="1059" y="860"/>
                        <a:pt x="1060" y="862"/>
                      </a:cubicBezTo>
                      <a:lnTo>
                        <a:pt x="1063" y="871"/>
                      </a:lnTo>
                      <a:lnTo>
                        <a:pt x="1060" y="867"/>
                      </a:lnTo>
                      <a:lnTo>
                        <a:pt x="1085" y="888"/>
                      </a:lnTo>
                      <a:cubicBezTo>
                        <a:pt x="1086" y="889"/>
                        <a:pt x="1087" y="890"/>
                        <a:pt x="1087" y="891"/>
                      </a:cubicBezTo>
                      <a:lnTo>
                        <a:pt x="1090" y="897"/>
                      </a:lnTo>
                      <a:lnTo>
                        <a:pt x="1083" y="892"/>
                      </a:lnTo>
                      <a:lnTo>
                        <a:pt x="1089" y="892"/>
                      </a:lnTo>
                      <a:cubicBezTo>
                        <a:pt x="1091" y="892"/>
                        <a:pt x="1093" y="893"/>
                        <a:pt x="1095" y="895"/>
                      </a:cubicBezTo>
                      <a:lnTo>
                        <a:pt x="1098" y="898"/>
                      </a:lnTo>
                      <a:lnTo>
                        <a:pt x="1092" y="895"/>
                      </a:lnTo>
                      <a:lnTo>
                        <a:pt x="1111" y="895"/>
                      </a:lnTo>
                      <a:lnTo>
                        <a:pt x="1117" y="895"/>
                      </a:lnTo>
                      <a:lnTo>
                        <a:pt x="1120" y="895"/>
                      </a:lnTo>
                      <a:lnTo>
                        <a:pt x="1154" y="895"/>
                      </a:lnTo>
                      <a:lnTo>
                        <a:pt x="1149" y="897"/>
                      </a:lnTo>
                      <a:lnTo>
                        <a:pt x="1162" y="888"/>
                      </a:lnTo>
                      <a:cubicBezTo>
                        <a:pt x="1163" y="887"/>
                        <a:pt x="1165" y="886"/>
                        <a:pt x="1166" y="886"/>
                      </a:cubicBezTo>
                      <a:lnTo>
                        <a:pt x="1222" y="886"/>
                      </a:lnTo>
                      <a:cubicBezTo>
                        <a:pt x="1223" y="886"/>
                        <a:pt x="1224" y="886"/>
                        <a:pt x="1224" y="887"/>
                      </a:cubicBezTo>
                      <a:lnTo>
                        <a:pt x="1252" y="896"/>
                      </a:lnTo>
                      <a:lnTo>
                        <a:pt x="1289" y="904"/>
                      </a:lnTo>
                      <a:lnTo>
                        <a:pt x="1313" y="910"/>
                      </a:lnTo>
                      <a:lnTo>
                        <a:pt x="1323" y="914"/>
                      </a:lnTo>
                      <a:lnTo>
                        <a:pt x="1318" y="914"/>
                      </a:lnTo>
                      <a:lnTo>
                        <a:pt x="1328" y="911"/>
                      </a:lnTo>
                      <a:cubicBezTo>
                        <a:pt x="1328" y="910"/>
                        <a:pt x="1329" y="910"/>
                        <a:pt x="1330" y="910"/>
                      </a:cubicBezTo>
                      <a:lnTo>
                        <a:pt x="1339" y="910"/>
                      </a:lnTo>
                      <a:cubicBezTo>
                        <a:pt x="1342" y="910"/>
                        <a:pt x="1344" y="912"/>
                        <a:pt x="1346" y="914"/>
                      </a:cubicBezTo>
                      <a:cubicBezTo>
                        <a:pt x="1347" y="916"/>
                        <a:pt x="1348" y="918"/>
                        <a:pt x="1347" y="921"/>
                      </a:cubicBezTo>
                      <a:lnTo>
                        <a:pt x="1341" y="939"/>
                      </a:lnTo>
                      <a:lnTo>
                        <a:pt x="1336" y="929"/>
                      </a:lnTo>
                      <a:lnTo>
                        <a:pt x="1361" y="938"/>
                      </a:lnTo>
                      <a:lnTo>
                        <a:pt x="1351" y="942"/>
                      </a:lnTo>
                      <a:lnTo>
                        <a:pt x="1354" y="936"/>
                      </a:lnTo>
                      <a:cubicBezTo>
                        <a:pt x="1355" y="933"/>
                        <a:pt x="1358" y="931"/>
                        <a:pt x="1361" y="931"/>
                      </a:cubicBezTo>
                      <a:lnTo>
                        <a:pt x="1367" y="931"/>
                      </a:lnTo>
                      <a:lnTo>
                        <a:pt x="1376" y="931"/>
                      </a:lnTo>
                      <a:lnTo>
                        <a:pt x="1379" y="931"/>
                      </a:lnTo>
                      <a:lnTo>
                        <a:pt x="1398" y="931"/>
                      </a:lnTo>
                      <a:cubicBezTo>
                        <a:pt x="1401" y="931"/>
                        <a:pt x="1403" y="933"/>
                        <a:pt x="1405" y="935"/>
                      </a:cubicBezTo>
                      <a:lnTo>
                        <a:pt x="1411" y="944"/>
                      </a:lnTo>
                      <a:lnTo>
                        <a:pt x="1406" y="941"/>
                      </a:lnTo>
                      <a:lnTo>
                        <a:pt x="1428" y="947"/>
                      </a:lnTo>
                      <a:cubicBezTo>
                        <a:pt x="1432" y="948"/>
                        <a:pt x="1434" y="952"/>
                        <a:pt x="1434" y="956"/>
                      </a:cubicBezTo>
                      <a:lnTo>
                        <a:pt x="1431" y="974"/>
                      </a:lnTo>
                      <a:lnTo>
                        <a:pt x="1428" y="967"/>
                      </a:lnTo>
                      <a:lnTo>
                        <a:pt x="1431" y="970"/>
                      </a:lnTo>
                      <a:lnTo>
                        <a:pt x="1426" y="967"/>
                      </a:lnTo>
                      <a:lnTo>
                        <a:pt x="1444" y="967"/>
                      </a:lnTo>
                      <a:lnTo>
                        <a:pt x="1442" y="968"/>
                      </a:lnTo>
                      <a:lnTo>
                        <a:pt x="1466" y="959"/>
                      </a:lnTo>
                      <a:lnTo>
                        <a:pt x="1461" y="966"/>
                      </a:lnTo>
                      <a:lnTo>
                        <a:pt x="1461" y="957"/>
                      </a:lnTo>
                      <a:lnTo>
                        <a:pt x="1461" y="954"/>
                      </a:lnTo>
                      <a:lnTo>
                        <a:pt x="1465" y="961"/>
                      </a:lnTo>
                      <a:lnTo>
                        <a:pt x="1455" y="955"/>
                      </a:lnTo>
                      <a:cubicBezTo>
                        <a:pt x="1455" y="955"/>
                        <a:pt x="1454" y="954"/>
                        <a:pt x="1454" y="954"/>
                      </a:cubicBezTo>
                      <a:lnTo>
                        <a:pt x="1438" y="936"/>
                      </a:lnTo>
                      <a:cubicBezTo>
                        <a:pt x="1437" y="934"/>
                        <a:pt x="1437" y="933"/>
                        <a:pt x="1436" y="932"/>
                      </a:cubicBezTo>
                      <a:lnTo>
                        <a:pt x="1427" y="884"/>
                      </a:lnTo>
                      <a:cubicBezTo>
                        <a:pt x="1427" y="883"/>
                        <a:pt x="1427" y="883"/>
                        <a:pt x="1427" y="882"/>
                      </a:cubicBezTo>
                      <a:lnTo>
                        <a:pt x="1427" y="873"/>
                      </a:lnTo>
                      <a:lnTo>
                        <a:pt x="1427" y="876"/>
                      </a:lnTo>
                      <a:lnTo>
                        <a:pt x="1424" y="867"/>
                      </a:lnTo>
                      <a:lnTo>
                        <a:pt x="1418" y="849"/>
                      </a:lnTo>
                      <a:lnTo>
                        <a:pt x="1419" y="850"/>
                      </a:lnTo>
                      <a:lnTo>
                        <a:pt x="1416" y="844"/>
                      </a:lnTo>
                      <a:cubicBezTo>
                        <a:pt x="1415" y="843"/>
                        <a:pt x="1415" y="841"/>
                        <a:pt x="1415" y="840"/>
                      </a:cubicBezTo>
                      <a:lnTo>
                        <a:pt x="1415" y="831"/>
                      </a:lnTo>
                      <a:cubicBezTo>
                        <a:pt x="1415" y="829"/>
                        <a:pt x="1416" y="827"/>
                        <a:pt x="1417" y="825"/>
                      </a:cubicBezTo>
                      <a:lnTo>
                        <a:pt x="1420" y="822"/>
                      </a:lnTo>
                      <a:lnTo>
                        <a:pt x="1418" y="828"/>
                      </a:lnTo>
                      <a:lnTo>
                        <a:pt x="1418" y="819"/>
                      </a:lnTo>
                      <a:lnTo>
                        <a:pt x="1426" y="827"/>
                      </a:lnTo>
                      <a:lnTo>
                        <a:pt x="1416" y="827"/>
                      </a:lnTo>
                      <a:cubicBezTo>
                        <a:pt x="1413" y="827"/>
                        <a:pt x="1410" y="825"/>
                        <a:pt x="1409" y="822"/>
                      </a:cubicBezTo>
                      <a:lnTo>
                        <a:pt x="1406" y="813"/>
                      </a:lnTo>
                      <a:cubicBezTo>
                        <a:pt x="1406" y="812"/>
                        <a:pt x="1405" y="811"/>
                        <a:pt x="1405" y="810"/>
                      </a:cubicBezTo>
                      <a:lnTo>
                        <a:pt x="1405" y="801"/>
                      </a:lnTo>
                      <a:cubicBezTo>
                        <a:pt x="1405" y="798"/>
                        <a:pt x="1407" y="796"/>
                        <a:pt x="1409" y="794"/>
                      </a:cubicBezTo>
                      <a:lnTo>
                        <a:pt x="1418" y="788"/>
                      </a:lnTo>
                      <a:lnTo>
                        <a:pt x="1415" y="798"/>
                      </a:lnTo>
                      <a:lnTo>
                        <a:pt x="1409" y="780"/>
                      </a:lnTo>
                      <a:lnTo>
                        <a:pt x="1406" y="771"/>
                      </a:lnTo>
                      <a:cubicBezTo>
                        <a:pt x="1406" y="770"/>
                        <a:pt x="1405" y="769"/>
                        <a:pt x="1405" y="768"/>
                      </a:cubicBezTo>
                      <a:lnTo>
                        <a:pt x="1405" y="756"/>
                      </a:lnTo>
                      <a:cubicBezTo>
                        <a:pt x="1405" y="754"/>
                        <a:pt x="1406" y="752"/>
                        <a:pt x="1408" y="750"/>
                      </a:cubicBezTo>
                      <a:lnTo>
                        <a:pt x="1417" y="741"/>
                      </a:lnTo>
                      <a:cubicBezTo>
                        <a:pt x="1419" y="740"/>
                        <a:pt x="1421" y="739"/>
                        <a:pt x="1423" y="739"/>
                      </a:cubicBezTo>
                      <a:lnTo>
                        <a:pt x="1435" y="739"/>
                      </a:lnTo>
                      <a:cubicBezTo>
                        <a:pt x="1438" y="739"/>
                        <a:pt x="1441" y="741"/>
                        <a:pt x="1442" y="743"/>
                      </a:cubicBezTo>
                      <a:lnTo>
                        <a:pt x="1448" y="755"/>
                      </a:lnTo>
                      <a:cubicBezTo>
                        <a:pt x="1448" y="756"/>
                        <a:pt x="1449" y="756"/>
                        <a:pt x="1449" y="757"/>
                      </a:cubicBezTo>
                      <a:lnTo>
                        <a:pt x="1452" y="766"/>
                      </a:lnTo>
                      <a:lnTo>
                        <a:pt x="1444" y="760"/>
                      </a:lnTo>
                      <a:lnTo>
                        <a:pt x="1450" y="760"/>
                      </a:lnTo>
                      <a:lnTo>
                        <a:pt x="1446" y="762"/>
                      </a:lnTo>
                      <a:lnTo>
                        <a:pt x="1458" y="753"/>
                      </a:lnTo>
                      <a:lnTo>
                        <a:pt x="1456" y="755"/>
                      </a:lnTo>
                      <a:lnTo>
                        <a:pt x="1462" y="743"/>
                      </a:lnTo>
                      <a:lnTo>
                        <a:pt x="1465" y="737"/>
                      </a:lnTo>
                      <a:cubicBezTo>
                        <a:pt x="1467" y="734"/>
                        <a:pt x="1470" y="732"/>
                        <a:pt x="1474" y="733"/>
                      </a:cubicBezTo>
                      <a:cubicBezTo>
                        <a:pt x="1478" y="734"/>
                        <a:pt x="1480" y="737"/>
                        <a:pt x="1480" y="741"/>
                      </a:cubicBezTo>
                      <a:lnTo>
                        <a:pt x="1480" y="750"/>
                      </a:lnTo>
                      <a:lnTo>
                        <a:pt x="1472" y="742"/>
                      </a:lnTo>
                      <a:lnTo>
                        <a:pt x="1500" y="742"/>
                      </a:lnTo>
                      <a:cubicBezTo>
                        <a:pt x="1502" y="742"/>
                        <a:pt x="1504" y="743"/>
                        <a:pt x="1505" y="744"/>
                      </a:cubicBezTo>
                      <a:lnTo>
                        <a:pt x="1512" y="750"/>
                      </a:lnTo>
                      <a:lnTo>
                        <a:pt x="1500" y="750"/>
                      </a:lnTo>
                      <a:lnTo>
                        <a:pt x="1510" y="741"/>
                      </a:lnTo>
                      <a:lnTo>
                        <a:pt x="1507" y="747"/>
                      </a:lnTo>
                      <a:lnTo>
                        <a:pt x="1507" y="738"/>
                      </a:lnTo>
                      <a:cubicBezTo>
                        <a:pt x="1507" y="735"/>
                        <a:pt x="1509" y="732"/>
                        <a:pt x="1512" y="731"/>
                      </a:cubicBezTo>
                      <a:lnTo>
                        <a:pt x="1524" y="725"/>
                      </a:lnTo>
                      <a:lnTo>
                        <a:pt x="1530" y="722"/>
                      </a:lnTo>
                      <a:lnTo>
                        <a:pt x="1526" y="729"/>
                      </a:lnTo>
                      <a:lnTo>
                        <a:pt x="1526" y="723"/>
                      </a:lnTo>
                      <a:cubicBezTo>
                        <a:pt x="1526" y="722"/>
                        <a:pt x="1526" y="721"/>
                        <a:pt x="1526" y="721"/>
                      </a:cubicBezTo>
                      <a:lnTo>
                        <a:pt x="1529" y="711"/>
                      </a:lnTo>
                      <a:cubicBezTo>
                        <a:pt x="1529" y="711"/>
                        <a:pt x="1530" y="711"/>
                        <a:pt x="1530" y="710"/>
                      </a:cubicBezTo>
                      <a:lnTo>
                        <a:pt x="1536" y="698"/>
                      </a:lnTo>
                      <a:cubicBezTo>
                        <a:pt x="1536" y="698"/>
                        <a:pt x="1537" y="697"/>
                        <a:pt x="1538" y="696"/>
                      </a:cubicBezTo>
                      <a:lnTo>
                        <a:pt x="1569" y="669"/>
                      </a:lnTo>
                      <a:lnTo>
                        <a:pt x="1567" y="672"/>
                      </a:lnTo>
                      <a:lnTo>
                        <a:pt x="1582" y="639"/>
                      </a:lnTo>
                      <a:cubicBezTo>
                        <a:pt x="1583" y="638"/>
                        <a:pt x="1583" y="637"/>
                        <a:pt x="1584" y="636"/>
                      </a:cubicBezTo>
                      <a:lnTo>
                        <a:pt x="1593" y="627"/>
                      </a:lnTo>
                      <a:cubicBezTo>
                        <a:pt x="1594" y="626"/>
                        <a:pt x="1595" y="626"/>
                        <a:pt x="1596" y="625"/>
                      </a:cubicBezTo>
                      <a:lnTo>
                        <a:pt x="1605" y="622"/>
                      </a:lnTo>
                      <a:lnTo>
                        <a:pt x="1600" y="630"/>
                      </a:lnTo>
                      <a:lnTo>
                        <a:pt x="1600" y="624"/>
                      </a:lnTo>
                      <a:lnTo>
                        <a:pt x="1601" y="629"/>
                      </a:lnTo>
                      <a:lnTo>
                        <a:pt x="1595" y="620"/>
                      </a:lnTo>
                      <a:cubicBezTo>
                        <a:pt x="1593" y="617"/>
                        <a:pt x="1593" y="613"/>
                        <a:pt x="1595" y="610"/>
                      </a:cubicBezTo>
                      <a:lnTo>
                        <a:pt x="1601" y="601"/>
                      </a:lnTo>
                      <a:cubicBezTo>
                        <a:pt x="1602" y="601"/>
                        <a:pt x="1602" y="600"/>
                        <a:pt x="1603" y="600"/>
                      </a:cubicBezTo>
                      <a:lnTo>
                        <a:pt x="1616" y="591"/>
                      </a:lnTo>
                      <a:lnTo>
                        <a:pt x="1612" y="597"/>
                      </a:lnTo>
                      <a:lnTo>
                        <a:pt x="1612" y="552"/>
                      </a:lnTo>
                      <a:cubicBezTo>
                        <a:pt x="1612" y="548"/>
                        <a:pt x="1616" y="544"/>
                        <a:pt x="1620" y="544"/>
                      </a:cubicBezTo>
                      <a:lnTo>
                        <a:pt x="1630" y="544"/>
                      </a:lnTo>
                      <a:lnTo>
                        <a:pt x="1624" y="546"/>
                      </a:lnTo>
                      <a:lnTo>
                        <a:pt x="1633" y="537"/>
                      </a:lnTo>
                      <a:lnTo>
                        <a:pt x="1632" y="547"/>
                      </a:lnTo>
                      <a:lnTo>
                        <a:pt x="1626" y="538"/>
                      </a:lnTo>
                      <a:cubicBezTo>
                        <a:pt x="1624" y="535"/>
                        <a:pt x="1624" y="531"/>
                        <a:pt x="1627" y="528"/>
                      </a:cubicBezTo>
                      <a:lnTo>
                        <a:pt x="1636" y="519"/>
                      </a:lnTo>
                      <a:cubicBezTo>
                        <a:pt x="1638" y="517"/>
                        <a:pt x="1642" y="516"/>
                        <a:pt x="1644" y="517"/>
                      </a:cubicBezTo>
                      <a:lnTo>
                        <a:pt x="1663" y="523"/>
                      </a:lnTo>
                      <a:lnTo>
                        <a:pt x="1655" y="525"/>
                      </a:lnTo>
                      <a:lnTo>
                        <a:pt x="1661" y="519"/>
                      </a:lnTo>
                      <a:cubicBezTo>
                        <a:pt x="1662" y="518"/>
                        <a:pt x="1663" y="517"/>
                        <a:pt x="1665" y="517"/>
                      </a:cubicBezTo>
                      <a:lnTo>
                        <a:pt x="1677" y="514"/>
                      </a:lnTo>
                      <a:lnTo>
                        <a:pt x="1671" y="523"/>
                      </a:lnTo>
                      <a:lnTo>
                        <a:pt x="1668" y="496"/>
                      </a:lnTo>
                      <a:lnTo>
                        <a:pt x="1671" y="502"/>
                      </a:lnTo>
                      <a:lnTo>
                        <a:pt x="1662" y="496"/>
                      </a:lnTo>
                      <a:cubicBezTo>
                        <a:pt x="1660" y="494"/>
                        <a:pt x="1659" y="492"/>
                        <a:pt x="1659" y="489"/>
                      </a:cubicBezTo>
                      <a:lnTo>
                        <a:pt x="1659" y="480"/>
                      </a:lnTo>
                      <a:lnTo>
                        <a:pt x="1659" y="477"/>
                      </a:lnTo>
                      <a:lnTo>
                        <a:pt x="1660" y="481"/>
                      </a:lnTo>
                      <a:lnTo>
                        <a:pt x="1650" y="466"/>
                      </a:lnTo>
                      <a:lnTo>
                        <a:pt x="1645" y="457"/>
                      </a:lnTo>
                      <a:cubicBezTo>
                        <a:pt x="1643" y="455"/>
                        <a:pt x="1643" y="453"/>
                        <a:pt x="1644" y="450"/>
                      </a:cubicBezTo>
                      <a:cubicBezTo>
                        <a:pt x="1644" y="448"/>
                        <a:pt x="1646" y="446"/>
                        <a:pt x="1649" y="445"/>
                      </a:cubicBezTo>
                      <a:lnTo>
                        <a:pt x="1658" y="442"/>
                      </a:lnTo>
                      <a:lnTo>
                        <a:pt x="1652" y="451"/>
                      </a:lnTo>
                      <a:lnTo>
                        <a:pt x="1649" y="427"/>
                      </a:lnTo>
                      <a:lnTo>
                        <a:pt x="1657" y="434"/>
                      </a:lnTo>
                      <a:lnTo>
                        <a:pt x="1651" y="434"/>
                      </a:lnTo>
                      <a:cubicBezTo>
                        <a:pt x="1648" y="434"/>
                        <a:pt x="1645" y="432"/>
                        <a:pt x="1644" y="428"/>
                      </a:cubicBezTo>
                      <a:lnTo>
                        <a:pt x="1640" y="419"/>
                      </a:lnTo>
                      <a:lnTo>
                        <a:pt x="1641" y="420"/>
                      </a:lnTo>
                      <a:lnTo>
                        <a:pt x="1635" y="408"/>
                      </a:lnTo>
                      <a:cubicBezTo>
                        <a:pt x="1633" y="405"/>
                        <a:pt x="1634" y="400"/>
                        <a:pt x="1638" y="398"/>
                      </a:cubicBezTo>
                      <a:lnTo>
                        <a:pt x="1647" y="392"/>
                      </a:lnTo>
                      <a:cubicBezTo>
                        <a:pt x="1648" y="391"/>
                        <a:pt x="1650" y="391"/>
                        <a:pt x="1651" y="391"/>
                      </a:cubicBezTo>
                      <a:lnTo>
                        <a:pt x="1660" y="391"/>
                      </a:lnTo>
                      <a:lnTo>
                        <a:pt x="1667" y="391"/>
                      </a:lnTo>
                      <a:cubicBezTo>
                        <a:pt x="1668" y="391"/>
                        <a:pt x="1670" y="391"/>
                        <a:pt x="1671" y="392"/>
                      </a:cubicBezTo>
                      <a:lnTo>
                        <a:pt x="1680" y="398"/>
                      </a:lnTo>
                      <a:lnTo>
                        <a:pt x="1670" y="399"/>
                      </a:lnTo>
                      <a:lnTo>
                        <a:pt x="1689" y="381"/>
                      </a:lnTo>
                      <a:lnTo>
                        <a:pt x="1686" y="387"/>
                      </a:lnTo>
                      <a:lnTo>
                        <a:pt x="1686" y="381"/>
                      </a:lnTo>
                      <a:lnTo>
                        <a:pt x="1691" y="388"/>
                      </a:lnTo>
                      <a:lnTo>
                        <a:pt x="1685" y="385"/>
                      </a:lnTo>
                      <a:cubicBezTo>
                        <a:pt x="1681" y="383"/>
                        <a:pt x="1680" y="380"/>
                        <a:pt x="1680" y="376"/>
                      </a:cubicBezTo>
                      <a:lnTo>
                        <a:pt x="1686" y="340"/>
                      </a:lnTo>
                      <a:cubicBezTo>
                        <a:pt x="1687" y="337"/>
                        <a:pt x="1690" y="334"/>
                        <a:pt x="1694" y="334"/>
                      </a:cubicBezTo>
                      <a:lnTo>
                        <a:pt x="1697" y="334"/>
                      </a:lnTo>
                      <a:lnTo>
                        <a:pt x="1692" y="336"/>
                      </a:lnTo>
                      <a:lnTo>
                        <a:pt x="1698" y="330"/>
                      </a:lnTo>
                      <a:lnTo>
                        <a:pt x="1696" y="333"/>
                      </a:lnTo>
                      <a:lnTo>
                        <a:pt x="1699" y="324"/>
                      </a:lnTo>
                      <a:cubicBezTo>
                        <a:pt x="1700" y="322"/>
                        <a:pt x="1701" y="320"/>
                        <a:pt x="1703" y="320"/>
                      </a:cubicBezTo>
                      <a:lnTo>
                        <a:pt x="1709" y="317"/>
                      </a:lnTo>
                      <a:lnTo>
                        <a:pt x="1706" y="328"/>
                      </a:lnTo>
                      <a:lnTo>
                        <a:pt x="1700" y="319"/>
                      </a:lnTo>
                      <a:cubicBezTo>
                        <a:pt x="1699" y="318"/>
                        <a:pt x="1699" y="316"/>
                        <a:pt x="1699" y="315"/>
                      </a:cubicBezTo>
                      <a:lnTo>
                        <a:pt x="1699" y="309"/>
                      </a:lnTo>
                      <a:lnTo>
                        <a:pt x="1699" y="311"/>
                      </a:lnTo>
                      <a:lnTo>
                        <a:pt x="1696" y="302"/>
                      </a:lnTo>
                      <a:lnTo>
                        <a:pt x="1704" y="308"/>
                      </a:lnTo>
                      <a:lnTo>
                        <a:pt x="1697" y="308"/>
                      </a:lnTo>
                      <a:cubicBezTo>
                        <a:pt x="1693" y="308"/>
                        <a:pt x="1689" y="304"/>
                        <a:pt x="1689" y="300"/>
                      </a:cubicBezTo>
                      <a:lnTo>
                        <a:pt x="1689" y="279"/>
                      </a:lnTo>
                      <a:lnTo>
                        <a:pt x="1697" y="287"/>
                      </a:lnTo>
                      <a:lnTo>
                        <a:pt x="1688" y="287"/>
                      </a:lnTo>
                      <a:cubicBezTo>
                        <a:pt x="1685" y="287"/>
                        <a:pt x="1682" y="285"/>
                        <a:pt x="1681" y="282"/>
                      </a:cubicBezTo>
                      <a:cubicBezTo>
                        <a:pt x="1680" y="280"/>
                        <a:pt x="1680" y="277"/>
                        <a:pt x="1682" y="274"/>
                      </a:cubicBezTo>
                      <a:lnTo>
                        <a:pt x="1688" y="265"/>
                      </a:lnTo>
                      <a:cubicBezTo>
                        <a:pt x="1688" y="264"/>
                        <a:pt x="1689" y="264"/>
                        <a:pt x="1690" y="263"/>
                      </a:cubicBezTo>
                      <a:lnTo>
                        <a:pt x="1699" y="257"/>
                      </a:lnTo>
                      <a:cubicBezTo>
                        <a:pt x="1701" y="256"/>
                        <a:pt x="1703" y="255"/>
                        <a:pt x="1706" y="256"/>
                      </a:cubicBezTo>
                      <a:cubicBezTo>
                        <a:pt x="1708" y="257"/>
                        <a:pt x="1710" y="258"/>
                        <a:pt x="1711" y="260"/>
                      </a:cubicBezTo>
                      <a:lnTo>
                        <a:pt x="1714" y="266"/>
                      </a:lnTo>
                      <a:lnTo>
                        <a:pt x="1707" y="262"/>
                      </a:lnTo>
                      <a:lnTo>
                        <a:pt x="1716" y="262"/>
                      </a:lnTo>
                      <a:lnTo>
                        <a:pt x="1725" y="262"/>
                      </a:lnTo>
                      <a:lnTo>
                        <a:pt x="1719" y="265"/>
                      </a:lnTo>
                      <a:lnTo>
                        <a:pt x="1737" y="238"/>
                      </a:lnTo>
                      <a:cubicBezTo>
                        <a:pt x="1739" y="236"/>
                        <a:pt x="1741" y="235"/>
                        <a:pt x="1744" y="235"/>
                      </a:cubicBezTo>
                      <a:lnTo>
                        <a:pt x="1750" y="235"/>
                      </a:lnTo>
                      <a:cubicBezTo>
                        <a:pt x="1751" y="235"/>
                        <a:pt x="1752" y="235"/>
                        <a:pt x="1752" y="235"/>
                      </a:cubicBezTo>
                      <a:lnTo>
                        <a:pt x="1762" y="238"/>
                      </a:lnTo>
                      <a:lnTo>
                        <a:pt x="1751" y="246"/>
                      </a:lnTo>
                      <a:lnTo>
                        <a:pt x="1751" y="237"/>
                      </a:lnTo>
                      <a:cubicBezTo>
                        <a:pt x="1751" y="236"/>
                        <a:pt x="1751" y="234"/>
                        <a:pt x="1752" y="233"/>
                      </a:cubicBezTo>
                      <a:lnTo>
                        <a:pt x="1761" y="212"/>
                      </a:lnTo>
                      <a:lnTo>
                        <a:pt x="1760" y="216"/>
                      </a:lnTo>
                      <a:lnTo>
                        <a:pt x="1760" y="201"/>
                      </a:lnTo>
                      <a:lnTo>
                        <a:pt x="1766" y="208"/>
                      </a:lnTo>
                      <a:lnTo>
                        <a:pt x="1757" y="205"/>
                      </a:lnTo>
                      <a:lnTo>
                        <a:pt x="1656" y="188"/>
                      </a:lnTo>
                      <a:cubicBezTo>
                        <a:pt x="1654" y="187"/>
                        <a:pt x="1653" y="186"/>
                        <a:pt x="1652" y="185"/>
                      </a:cubicBezTo>
                      <a:lnTo>
                        <a:pt x="1642" y="176"/>
                      </a:lnTo>
                      <a:lnTo>
                        <a:pt x="1644" y="178"/>
                      </a:lnTo>
                      <a:lnTo>
                        <a:pt x="1598" y="154"/>
                      </a:lnTo>
                      <a:lnTo>
                        <a:pt x="1610" y="148"/>
                      </a:lnTo>
                      <a:lnTo>
                        <a:pt x="1606" y="163"/>
                      </a:lnTo>
                      <a:lnTo>
                        <a:pt x="1607" y="162"/>
                      </a:lnTo>
                      <a:lnTo>
                        <a:pt x="1607" y="174"/>
                      </a:lnTo>
                      <a:cubicBezTo>
                        <a:pt x="1607" y="176"/>
                        <a:pt x="1605" y="179"/>
                        <a:pt x="1603" y="180"/>
                      </a:cubicBezTo>
                      <a:lnTo>
                        <a:pt x="1594" y="186"/>
                      </a:lnTo>
                      <a:lnTo>
                        <a:pt x="1587" y="190"/>
                      </a:lnTo>
                      <a:lnTo>
                        <a:pt x="1591" y="183"/>
                      </a:lnTo>
                      <a:lnTo>
                        <a:pt x="1591" y="189"/>
                      </a:lnTo>
                      <a:cubicBezTo>
                        <a:pt x="1591" y="190"/>
                        <a:pt x="1591" y="191"/>
                        <a:pt x="1590" y="193"/>
                      </a:cubicBezTo>
                      <a:lnTo>
                        <a:pt x="1578" y="214"/>
                      </a:lnTo>
                      <a:lnTo>
                        <a:pt x="1559" y="247"/>
                      </a:lnTo>
                      <a:cubicBezTo>
                        <a:pt x="1559" y="248"/>
                        <a:pt x="1557" y="249"/>
                        <a:pt x="1556" y="250"/>
                      </a:cubicBezTo>
                      <a:lnTo>
                        <a:pt x="1537" y="259"/>
                      </a:lnTo>
                      <a:lnTo>
                        <a:pt x="1508" y="268"/>
                      </a:lnTo>
                      <a:cubicBezTo>
                        <a:pt x="1508" y="269"/>
                        <a:pt x="1507" y="269"/>
                        <a:pt x="1506" y="269"/>
                      </a:cubicBezTo>
                      <a:lnTo>
                        <a:pt x="1491" y="269"/>
                      </a:lnTo>
                      <a:cubicBezTo>
                        <a:pt x="1488" y="269"/>
                        <a:pt x="1485" y="267"/>
                        <a:pt x="1483" y="264"/>
                      </a:cubicBezTo>
                      <a:lnTo>
                        <a:pt x="1480" y="258"/>
                      </a:lnTo>
                      <a:lnTo>
                        <a:pt x="1485" y="262"/>
                      </a:lnTo>
                      <a:lnTo>
                        <a:pt x="1476" y="259"/>
                      </a:lnTo>
                      <a:lnTo>
                        <a:pt x="1480" y="260"/>
                      </a:lnTo>
                      <a:lnTo>
                        <a:pt x="1461" y="263"/>
                      </a:lnTo>
                      <a:cubicBezTo>
                        <a:pt x="1461" y="263"/>
                        <a:pt x="1460" y="263"/>
                        <a:pt x="1460" y="263"/>
                      </a:cubicBezTo>
                      <a:lnTo>
                        <a:pt x="1432" y="263"/>
                      </a:lnTo>
                      <a:lnTo>
                        <a:pt x="1435" y="262"/>
                      </a:lnTo>
                      <a:lnTo>
                        <a:pt x="1419" y="268"/>
                      </a:lnTo>
                      <a:cubicBezTo>
                        <a:pt x="1417" y="269"/>
                        <a:pt x="1415" y="269"/>
                        <a:pt x="1413" y="268"/>
                      </a:cubicBezTo>
                      <a:lnTo>
                        <a:pt x="1401" y="262"/>
                      </a:lnTo>
                      <a:lnTo>
                        <a:pt x="1404" y="263"/>
                      </a:lnTo>
                      <a:lnTo>
                        <a:pt x="1395" y="263"/>
                      </a:lnTo>
                      <a:cubicBezTo>
                        <a:pt x="1394" y="263"/>
                        <a:pt x="1392" y="262"/>
                        <a:pt x="1391" y="262"/>
                      </a:cubicBezTo>
                      <a:lnTo>
                        <a:pt x="1385" y="259"/>
                      </a:lnTo>
                      <a:lnTo>
                        <a:pt x="1387" y="260"/>
                      </a:lnTo>
                      <a:lnTo>
                        <a:pt x="1356" y="254"/>
                      </a:lnTo>
                      <a:lnTo>
                        <a:pt x="1362" y="253"/>
                      </a:lnTo>
                      <a:lnTo>
                        <a:pt x="1337" y="268"/>
                      </a:lnTo>
                      <a:cubicBezTo>
                        <a:pt x="1335" y="269"/>
                        <a:pt x="1333" y="269"/>
                        <a:pt x="1331" y="268"/>
                      </a:cubicBezTo>
                      <a:cubicBezTo>
                        <a:pt x="1329" y="268"/>
                        <a:pt x="1327" y="266"/>
                        <a:pt x="1326" y="264"/>
                      </a:cubicBezTo>
                      <a:lnTo>
                        <a:pt x="1323" y="258"/>
                      </a:lnTo>
                      <a:lnTo>
                        <a:pt x="1330" y="263"/>
                      </a:lnTo>
                      <a:lnTo>
                        <a:pt x="1321" y="263"/>
                      </a:lnTo>
                      <a:lnTo>
                        <a:pt x="1315" y="263"/>
                      </a:lnTo>
                      <a:cubicBezTo>
                        <a:pt x="1312" y="263"/>
                        <a:pt x="1309" y="261"/>
                        <a:pt x="1307" y="258"/>
                      </a:cubicBezTo>
                      <a:cubicBezTo>
                        <a:pt x="1306" y="256"/>
                        <a:pt x="1306" y="253"/>
                        <a:pt x="1308" y="250"/>
                      </a:cubicBezTo>
                      <a:lnTo>
                        <a:pt x="1314" y="241"/>
                      </a:lnTo>
                      <a:cubicBezTo>
                        <a:pt x="1314" y="241"/>
                        <a:pt x="1315" y="240"/>
                        <a:pt x="1315" y="240"/>
                      </a:cubicBezTo>
                      <a:lnTo>
                        <a:pt x="1328" y="228"/>
                      </a:lnTo>
                      <a:lnTo>
                        <a:pt x="1337" y="219"/>
                      </a:lnTo>
                      <a:lnTo>
                        <a:pt x="1335" y="227"/>
                      </a:lnTo>
                      <a:lnTo>
                        <a:pt x="1326" y="200"/>
                      </a:lnTo>
                      <a:lnTo>
                        <a:pt x="1328" y="203"/>
                      </a:lnTo>
                      <a:lnTo>
                        <a:pt x="1318" y="194"/>
                      </a:lnTo>
                      <a:lnTo>
                        <a:pt x="1322" y="196"/>
                      </a:lnTo>
                      <a:lnTo>
                        <a:pt x="1300" y="190"/>
                      </a:lnTo>
                      <a:lnTo>
                        <a:pt x="1304" y="190"/>
                      </a:lnTo>
                      <a:lnTo>
                        <a:pt x="1279" y="196"/>
                      </a:lnTo>
                      <a:cubicBezTo>
                        <a:pt x="1279" y="197"/>
                        <a:pt x="1278" y="197"/>
                        <a:pt x="1278" y="197"/>
                      </a:cubicBezTo>
                      <a:lnTo>
                        <a:pt x="1265" y="197"/>
                      </a:lnTo>
                      <a:lnTo>
                        <a:pt x="1272" y="193"/>
                      </a:lnTo>
                      <a:lnTo>
                        <a:pt x="1266" y="202"/>
                      </a:lnTo>
                      <a:cubicBezTo>
                        <a:pt x="1264" y="205"/>
                        <a:pt x="1260" y="206"/>
                        <a:pt x="1257" y="205"/>
                      </a:cubicBezTo>
                      <a:lnTo>
                        <a:pt x="1229" y="196"/>
                      </a:lnTo>
                      <a:lnTo>
                        <a:pt x="1238" y="194"/>
                      </a:lnTo>
                      <a:lnTo>
                        <a:pt x="1228" y="206"/>
                      </a:lnTo>
                      <a:lnTo>
                        <a:pt x="1229" y="204"/>
                      </a:lnTo>
                      <a:lnTo>
                        <a:pt x="1226" y="210"/>
                      </a:lnTo>
                      <a:cubicBezTo>
                        <a:pt x="1225" y="213"/>
                        <a:pt x="1222" y="215"/>
                        <a:pt x="1219" y="215"/>
                      </a:cubicBezTo>
                      <a:lnTo>
                        <a:pt x="1203" y="215"/>
                      </a:lnTo>
                      <a:lnTo>
                        <a:pt x="1191" y="215"/>
                      </a:lnTo>
                      <a:lnTo>
                        <a:pt x="1176" y="215"/>
                      </a:lnTo>
                      <a:cubicBezTo>
                        <a:pt x="1173" y="215"/>
                        <a:pt x="1170" y="213"/>
                        <a:pt x="1169" y="210"/>
                      </a:cubicBezTo>
                      <a:lnTo>
                        <a:pt x="1165" y="204"/>
                      </a:lnTo>
                      <a:cubicBezTo>
                        <a:pt x="1165" y="203"/>
                        <a:pt x="1165" y="202"/>
                        <a:pt x="1165" y="201"/>
                      </a:cubicBezTo>
                      <a:lnTo>
                        <a:pt x="1165" y="198"/>
                      </a:lnTo>
                      <a:lnTo>
                        <a:pt x="1175" y="205"/>
                      </a:lnTo>
                      <a:lnTo>
                        <a:pt x="1166" y="208"/>
                      </a:lnTo>
                      <a:cubicBezTo>
                        <a:pt x="1165" y="209"/>
                        <a:pt x="1164" y="209"/>
                        <a:pt x="1163" y="209"/>
                      </a:cubicBezTo>
                      <a:lnTo>
                        <a:pt x="1157" y="209"/>
                      </a:lnTo>
                      <a:lnTo>
                        <a:pt x="1154" y="209"/>
                      </a:lnTo>
                      <a:cubicBezTo>
                        <a:pt x="1153" y="209"/>
                        <a:pt x="1152" y="208"/>
                        <a:pt x="1151" y="208"/>
                      </a:cubicBezTo>
                      <a:lnTo>
                        <a:pt x="1126" y="196"/>
                      </a:lnTo>
                      <a:cubicBezTo>
                        <a:pt x="1124" y="195"/>
                        <a:pt x="1123" y="193"/>
                        <a:pt x="1122" y="192"/>
                      </a:cubicBezTo>
                      <a:lnTo>
                        <a:pt x="1113" y="167"/>
                      </a:lnTo>
                      <a:cubicBezTo>
                        <a:pt x="1112" y="167"/>
                        <a:pt x="1112" y="166"/>
                        <a:pt x="1112" y="165"/>
                      </a:cubicBezTo>
                      <a:lnTo>
                        <a:pt x="1103" y="63"/>
                      </a:lnTo>
                      <a:lnTo>
                        <a:pt x="1111" y="71"/>
                      </a:lnTo>
                      <a:lnTo>
                        <a:pt x="1098" y="71"/>
                      </a:lnTo>
                      <a:lnTo>
                        <a:pt x="1105" y="67"/>
                      </a:lnTo>
                      <a:lnTo>
                        <a:pt x="1099" y="76"/>
                      </a:lnTo>
                      <a:cubicBezTo>
                        <a:pt x="1097" y="78"/>
                        <a:pt x="1095" y="80"/>
                        <a:pt x="1092" y="80"/>
                      </a:cubicBezTo>
                      <a:cubicBezTo>
                        <a:pt x="1089" y="79"/>
                        <a:pt x="1086" y="78"/>
                        <a:pt x="1085" y="75"/>
                      </a:cubicBezTo>
                      <a:lnTo>
                        <a:pt x="1082" y="69"/>
                      </a:lnTo>
                      <a:lnTo>
                        <a:pt x="1086" y="73"/>
                      </a:lnTo>
                      <a:lnTo>
                        <a:pt x="1058" y="61"/>
                      </a:lnTo>
                      <a:lnTo>
                        <a:pt x="1061" y="62"/>
                      </a:lnTo>
                      <a:lnTo>
                        <a:pt x="1055" y="62"/>
                      </a:lnTo>
                      <a:lnTo>
                        <a:pt x="1061" y="59"/>
                      </a:lnTo>
                      <a:lnTo>
                        <a:pt x="1058" y="62"/>
                      </a:lnTo>
                      <a:lnTo>
                        <a:pt x="1052" y="68"/>
                      </a:lnTo>
                      <a:lnTo>
                        <a:pt x="1052" y="67"/>
                      </a:lnTo>
                      <a:lnTo>
                        <a:pt x="1043" y="79"/>
                      </a:lnTo>
                      <a:cubicBezTo>
                        <a:pt x="1042" y="80"/>
                        <a:pt x="1041" y="81"/>
                        <a:pt x="1040" y="82"/>
                      </a:cubicBezTo>
                      <a:lnTo>
                        <a:pt x="1028" y="88"/>
                      </a:lnTo>
                      <a:lnTo>
                        <a:pt x="1032" y="81"/>
                      </a:lnTo>
                      <a:lnTo>
                        <a:pt x="1032" y="93"/>
                      </a:lnTo>
                      <a:cubicBezTo>
                        <a:pt x="1032" y="96"/>
                        <a:pt x="1030" y="99"/>
                        <a:pt x="1027" y="100"/>
                      </a:cubicBezTo>
                      <a:lnTo>
                        <a:pt x="1002" y="109"/>
                      </a:lnTo>
                      <a:lnTo>
                        <a:pt x="1004" y="108"/>
                      </a:lnTo>
                      <a:lnTo>
                        <a:pt x="995" y="114"/>
                      </a:lnTo>
                      <a:cubicBezTo>
                        <a:pt x="992" y="116"/>
                        <a:pt x="988" y="116"/>
                        <a:pt x="986" y="114"/>
                      </a:cubicBezTo>
                      <a:lnTo>
                        <a:pt x="973" y="105"/>
                      </a:lnTo>
                      <a:lnTo>
                        <a:pt x="978" y="107"/>
                      </a:lnTo>
                      <a:lnTo>
                        <a:pt x="963" y="107"/>
                      </a:lnTo>
                      <a:cubicBezTo>
                        <a:pt x="961" y="107"/>
                        <a:pt x="960" y="106"/>
                        <a:pt x="958" y="105"/>
                      </a:cubicBezTo>
                      <a:lnTo>
                        <a:pt x="949" y="99"/>
                      </a:lnTo>
                      <a:lnTo>
                        <a:pt x="952" y="101"/>
                      </a:lnTo>
                      <a:lnTo>
                        <a:pt x="925" y="97"/>
                      </a:lnTo>
                      <a:lnTo>
                        <a:pt x="922" y="98"/>
                      </a:lnTo>
                      <a:cubicBezTo>
                        <a:pt x="920" y="98"/>
                        <a:pt x="917" y="96"/>
                        <a:pt x="915" y="94"/>
                      </a:cubicBezTo>
                      <a:lnTo>
                        <a:pt x="900" y="66"/>
                      </a:lnTo>
                      <a:cubicBezTo>
                        <a:pt x="899" y="64"/>
                        <a:pt x="899" y="62"/>
                        <a:pt x="900" y="59"/>
                      </a:cubicBezTo>
                      <a:lnTo>
                        <a:pt x="906" y="44"/>
                      </a:lnTo>
                      <a:lnTo>
                        <a:pt x="907" y="52"/>
                      </a:lnTo>
                      <a:lnTo>
                        <a:pt x="898" y="40"/>
                      </a:lnTo>
                      <a:cubicBezTo>
                        <a:pt x="896" y="39"/>
                        <a:pt x="896" y="37"/>
                        <a:pt x="896" y="35"/>
                      </a:cubicBezTo>
                      <a:lnTo>
                        <a:pt x="896" y="20"/>
                      </a:lnTo>
                      <a:lnTo>
                        <a:pt x="900" y="28"/>
                      </a:lnTo>
                      <a:lnTo>
                        <a:pt x="876" y="16"/>
                      </a:lnTo>
                      <a:lnTo>
                        <a:pt x="887" y="10"/>
                      </a:lnTo>
                      <a:lnTo>
                        <a:pt x="884" y="28"/>
                      </a:lnTo>
                      <a:cubicBezTo>
                        <a:pt x="884" y="30"/>
                        <a:pt x="882" y="33"/>
                        <a:pt x="879" y="34"/>
                      </a:cubicBezTo>
                      <a:cubicBezTo>
                        <a:pt x="877" y="35"/>
                        <a:pt x="874" y="35"/>
                        <a:pt x="872" y="33"/>
                      </a:cubicBezTo>
                      <a:lnTo>
                        <a:pt x="862" y="27"/>
                      </a:lnTo>
                      <a:cubicBezTo>
                        <a:pt x="862" y="27"/>
                        <a:pt x="861" y="26"/>
                        <a:pt x="861" y="25"/>
                      </a:cubicBezTo>
                      <a:lnTo>
                        <a:pt x="851" y="13"/>
                      </a:lnTo>
                      <a:lnTo>
                        <a:pt x="858" y="16"/>
                      </a:lnTo>
                      <a:lnTo>
                        <a:pt x="833" y="16"/>
                      </a:lnTo>
                      <a:lnTo>
                        <a:pt x="824" y="16"/>
                      </a:lnTo>
                      <a:lnTo>
                        <a:pt x="826" y="16"/>
                      </a:lnTo>
                      <a:lnTo>
                        <a:pt x="767" y="34"/>
                      </a:lnTo>
                      <a:lnTo>
                        <a:pt x="769" y="33"/>
                      </a:lnTo>
                      <a:lnTo>
                        <a:pt x="751" y="45"/>
                      </a:lnTo>
                      <a:cubicBezTo>
                        <a:pt x="749" y="47"/>
                        <a:pt x="746" y="47"/>
                        <a:pt x="744" y="46"/>
                      </a:cubicBezTo>
                      <a:lnTo>
                        <a:pt x="719" y="37"/>
                      </a:lnTo>
                      <a:lnTo>
                        <a:pt x="722" y="37"/>
                      </a:lnTo>
                      <a:lnTo>
                        <a:pt x="709" y="37"/>
                      </a:lnTo>
                      <a:lnTo>
                        <a:pt x="713" y="36"/>
                      </a:lnTo>
                      <a:lnTo>
                        <a:pt x="698" y="45"/>
                      </a:lnTo>
                      <a:cubicBezTo>
                        <a:pt x="696" y="46"/>
                        <a:pt x="695" y="47"/>
                        <a:pt x="693" y="46"/>
                      </a:cubicBezTo>
                      <a:lnTo>
                        <a:pt x="671" y="43"/>
                      </a:lnTo>
                      <a:lnTo>
                        <a:pt x="674" y="43"/>
                      </a:lnTo>
                      <a:lnTo>
                        <a:pt x="640" y="52"/>
                      </a:lnTo>
                      <a:cubicBezTo>
                        <a:pt x="640" y="52"/>
                        <a:pt x="639" y="53"/>
                        <a:pt x="638" y="53"/>
                      </a:cubicBezTo>
                      <a:lnTo>
                        <a:pt x="626" y="53"/>
                      </a:lnTo>
                      <a:lnTo>
                        <a:pt x="620" y="53"/>
                      </a:lnTo>
                      <a:lnTo>
                        <a:pt x="593" y="55"/>
                      </a:lnTo>
                      <a:lnTo>
                        <a:pt x="600" y="50"/>
                      </a:lnTo>
                      <a:lnTo>
                        <a:pt x="597" y="59"/>
                      </a:lnTo>
                      <a:cubicBezTo>
                        <a:pt x="596" y="60"/>
                        <a:pt x="595" y="61"/>
                        <a:pt x="595" y="62"/>
                      </a:cubicBezTo>
                      <a:lnTo>
                        <a:pt x="588" y="68"/>
                      </a:lnTo>
                      <a:cubicBezTo>
                        <a:pt x="587" y="70"/>
                        <a:pt x="585" y="71"/>
                        <a:pt x="583" y="71"/>
                      </a:cubicBezTo>
                      <a:lnTo>
                        <a:pt x="580" y="71"/>
                      </a:lnTo>
                      <a:lnTo>
                        <a:pt x="583" y="70"/>
                      </a:lnTo>
                      <a:lnTo>
                        <a:pt x="577" y="73"/>
                      </a:lnTo>
                      <a:lnTo>
                        <a:pt x="565" y="79"/>
                      </a:lnTo>
                      <a:lnTo>
                        <a:pt x="567" y="77"/>
                      </a:lnTo>
                      <a:lnTo>
                        <a:pt x="557" y="86"/>
                      </a:lnTo>
                      <a:lnTo>
                        <a:pt x="532" y="105"/>
                      </a:lnTo>
                      <a:cubicBezTo>
                        <a:pt x="531" y="106"/>
                        <a:pt x="529" y="107"/>
                        <a:pt x="527" y="107"/>
                      </a:cubicBezTo>
                      <a:lnTo>
                        <a:pt x="515" y="107"/>
                      </a:lnTo>
                      <a:lnTo>
                        <a:pt x="506" y="107"/>
                      </a:lnTo>
                      <a:lnTo>
                        <a:pt x="514" y="99"/>
                      </a:lnTo>
                      <a:lnTo>
                        <a:pt x="514" y="111"/>
                      </a:lnTo>
                      <a:cubicBezTo>
                        <a:pt x="514" y="115"/>
                        <a:pt x="510" y="119"/>
                        <a:pt x="506" y="119"/>
                      </a:cubicBezTo>
                      <a:lnTo>
                        <a:pt x="499" y="119"/>
                      </a:lnTo>
                      <a:cubicBezTo>
                        <a:pt x="497" y="119"/>
                        <a:pt x="495" y="118"/>
                        <a:pt x="494" y="116"/>
                      </a:cubicBezTo>
                      <a:lnTo>
                        <a:pt x="491" y="113"/>
                      </a:lnTo>
                      <a:cubicBezTo>
                        <a:pt x="490" y="113"/>
                        <a:pt x="489" y="112"/>
                        <a:pt x="489" y="111"/>
                      </a:cubicBezTo>
                      <a:lnTo>
                        <a:pt x="483" y="96"/>
                      </a:lnTo>
                      <a:lnTo>
                        <a:pt x="485" y="98"/>
                      </a:lnTo>
                      <a:lnTo>
                        <a:pt x="475" y="89"/>
                      </a:lnTo>
                      <a:lnTo>
                        <a:pt x="479" y="91"/>
                      </a:lnTo>
                      <a:lnTo>
                        <a:pt x="467" y="88"/>
                      </a:lnTo>
                      <a:lnTo>
                        <a:pt x="450" y="82"/>
                      </a:lnTo>
                      <a:lnTo>
                        <a:pt x="460" y="78"/>
                      </a:lnTo>
                      <a:lnTo>
                        <a:pt x="457" y="84"/>
                      </a:lnTo>
                      <a:lnTo>
                        <a:pt x="452" y="73"/>
                      </a:lnTo>
                      <a:lnTo>
                        <a:pt x="462" y="76"/>
                      </a:lnTo>
                      <a:lnTo>
                        <a:pt x="459" y="76"/>
                      </a:lnTo>
                      <a:lnTo>
                        <a:pt x="462" y="76"/>
                      </a:lnTo>
                      <a:cubicBezTo>
                        <a:pt x="467" y="76"/>
                        <a:pt x="470" y="79"/>
                        <a:pt x="470" y="84"/>
                      </a:cubicBezTo>
                      <a:lnTo>
                        <a:pt x="470" y="99"/>
                      </a:lnTo>
                      <a:cubicBezTo>
                        <a:pt x="470" y="103"/>
                        <a:pt x="467" y="107"/>
                        <a:pt x="462" y="107"/>
                      </a:cubicBezTo>
                      <a:lnTo>
                        <a:pt x="459" y="107"/>
                      </a:lnTo>
                      <a:cubicBezTo>
                        <a:pt x="457" y="107"/>
                        <a:pt x="455" y="106"/>
                        <a:pt x="454" y="104"/>
                      </a:cubicBezTo>
                      <a:lnTo>
                        <a:pt x="444" y="95"/>
                      </a:lnTo>
                      <a:lnTo>
                        <a:pt x="450" y="98"/>
                      </a:lnTo>
                      <a:lnTo>
                        <a:pt x="431" y="98"/>
                      </a:lnTo>
                      <a:cubicBezTo>
                        <a:pt x="429" y="98"/>
                        <a:pt x="427" y="97"/>
                        <a:pt x="426" y="95"/>
                      </a:cubicBezTo>
                      <a:lnTo>
                        <a:pt x="420" y="89"/>
                      </a:lnTo>
                      <a:lnTo>
                        <a:pt x="430" y="90"/>
                      </a:lnTo>
                      <a:lnTo>
                        <a:pt x="420" y="96"/>
                      </a:lnTo>
                      <a:lnTo>
                        <a:pt x="424" y="90"/>
                      </a:lnTo>
                      <a:lnTo>
                        <a:pt x="421" y="117"/>
                      </a:lnTo>
                      <a:cubicBezTo>
                        <a:pt x="421" y="118"/>
                        <a:pt x="421" y="119"/>
                        <a:pt x="420" y="120"/>
                      </a:cubicBezTo>
                      <a:lnTo>
                        <a:pt x="411" y="141"/>
                      </a:lnTo>
                      <a:lnTo>
                        <a:pt x="412" y="137"/>
                      </a:lnTo>
                      <a:lnTo>
                        <a:pt x="415" y="161"/>
                      </a:lnTo>
                      <a:cubicBezTo>
                        <a:pt x="415" y="162"/>
                        <a:pt x="415" y="164"/>
                        <a:pt x="414" y="166"/>
                      </a:cubicBezTo>
                      <a:lnTo>
                        <a:pt x="401" y="187"/>
                      </a:lnTo>
                      <a:lnTo>
                        <a:pt x="398" y="175"/>
                      </a:lnTo>
                      <a:lnTo>
                        <a:pt x="416" y="184"/>
                      </a:lnTo>
                      <a:lnTo>
                        <a:pt x="407" y="186"/>
                      </a:lnTo>
                      <a:lnTo>
                        <a:pt x="417" y="177"/>
                      </a:lnTo>
                      <a:cubicBezTo>
                        <a:pt x="418" y="176"/>
                        <a:pt x="419" y="175"/>
                        <a:pt x="420" y="175"/>
                      </a:cubicBezTo>
                      <a:lnTo>
                        <a:pt x="433" y="172"/>
                      </a:lnTo>
                      <a:cubicBezTo>
                        <a:pt x="435" y="171"/>
                        <a:pt x="438" y="172"/>
                        <a:pt x="439" y="173"/>
                      </a:cubicBezTo>
                      <a:lnTo>
                        <a:pt x="455" y="185"/>
                      </a:lnTo>
                      <a:lnTo>
                        <a:pt x="443" y="188"/>
                      </a:lnTo>
                      <a:lnTo>
                        <a:pt x="455" y="167"/>
                      </a:lnTo>
                      <a:cubicBezTo>
                        <a:pt x="457" y="165"/>
                        <a:pt x="459" y="163"/>
                        <a:pt x="461" y="163"/>
                      </a:cubicBezTo>
                      <a:cubicBezTo>
                        <a:pt x="463" y="162"/>
                        <a:pt x="466" y="163"/>
                        <a:pt x="468" y="165"/>
                      </a:cubicBezTo>
                      <a:lnTo>
                        <a:pt x="492" y="186"/>
                      </a:lnTo>
                      <a:lnTo>
                        <a:pt x="490" y="184"/>
                      </a:lnTo>
                      <a:lnTo>
                        <a:pt x="508" y="190"/>
                      </a:lnTo>
                      <a:cubicBezTo>
                        <a:pt x="509" y="190"/>
                        <a:pt x="509" y="191"/>
                        <a:pt x="510" y="191"/>
                      </a:cubicBezTo>
                      <a:lnTo>
                        <a:pt x="528" y="203"/>
                      </a:lnTo>
                      <a:cubicBezTo>
                        <a:pt x="529" y="204"/>
                        <a:pt x="530" y="204"/>
                        <a:pt x="531" y="205"/>
                      </a:cubicBezTo>
                      <a:lnTo>
                        <a:pt x="540" y="220"/>
                      </a:lnTo>
                      <a:cubicBezTo>
                        <a:pt x="541" y="221"/>
                        <a:pt x="541" y="222"/>
                        <a:pt x="541" y="223"/>
                      </a:cubicBezTo>
                      <a:lnTo>
                        <a:pt x="544" y="241"/>
                      </a:lnTo>
                      <a:cubicBezTo>
                        <a:pt x="545" y="243"/>
                        <a:pt x="544" y="244"/>
                        <a:pt x="544" y="246"/>
                      </a:cubicBezTo>
                      <a:lnTo>
                        <a:pt x="535" y="267"/>
                      </a:lnTo>
                      <a:cubicBezTo>
                        <a:pt x="533" y="270"/>
                        <a:pt x="530" y="272"/>
                        <a:pt x="527" y="272"/>
                      </a:cubicBezTo>
                      <a:lnTo>
                        <a:pt x="509" y="272"/>
                      </a:lnTo>
                      <a:lnTo>
                        <a:pt x="515" y="268"/>
                      </a:lnTo>
                      <a:lnTo>
                        <a:pt x="503" y="286"/>
                      </a:lnTo>
                      <a:lnTo>
                        <a:pt x="504" y="280"/>
                      </a:lnTo>
                      <a:lnTo>
                        <a:pt x="507" y="298"/>
                      </a:lnTo>
                      <a:lnTo>
                        <a:pt x="502" y="292"/>
                      </a:lnTo>
                      <a:lnTo>
                        <a:pt x="527" y="301"/>
                      </a:lnTo>
                      <a:cubicBezTo>
                        <a:pt x="530" y="302"/>
                        <a:pt x="532" y="305"/>
                        <a:pt x="532" y="307"/>
                      </a:cubicBezTo>
                      <a:lnTo>
                        <a:pt x="535" y="325"/>
                      </a:lnTo>
                      <a:lnTo>
                        <a:pt x="527" y="319"/>
                      </a:lnTo>
                      <a:lnTo>
                        <a:pt x="536" y="319"/>
                      </a:lnTo>
                      <a:cubicBezTo>
                        <a:pt x="539" y="319"/>
                        <a:pt x="541" y="320"/>
                        <a:pt x="542" y="321"/>
                      </a:cubicBezTo>
                      <a:lnTo>
                        <a:pt x="561" y="339"/>
                      </a:lnTo>
                      <a:cubicBezTo>
                        <a:pt x="562" y="341"/>
                        <a:pt x="563" y="344"/>
                        <a:pt x="563" y="346"/>
                      </a:cubicBezTo>
                      <a:lnTo>
                        <a:pt x="560" y="364"/>
                      </a:lnTo>
                      <a:lnTo>
                        <a:pt x="560" y="362"/>
                      </a:lnTo>
                      <a:lnTo>
                        <a:pt x="563" y="386"/>
                      </a:lnTo>
                      <a:lnTo>
                        <a:pt x="563" y="390"/>
                      </a:lnTo>
                      <a:cubicBezTo>
                        <a:pt x="563" y="392"/>
                        <a:pt x="562" y="394"/>
                        <a:pt x="561" y="396"/>
                      </a:cubicBezTo>
                      <a:lnTo>
                        <a:pt x="551" y="405"/>
                      </a:lnTo>
                      <a:lnTo>
                        <a:pt x="554" y="399"/>
                      </a:lnTo>
                      <a:lnTo>
                        <a:pt x="554" y="408"/>
                      </a:lnTo>
                      <a:lnTo>
                        <a:pt x="543" y="400"/>
                      </a:lnTo>
                      <a:lnTo>
                        <a:pt x="570" y="388"/>
                      </a:lnTo>
                      <a:cubicBezTo>
                        <a:pt x="573" y="387"/>
                        <a:pt x="576" y="388"/>
                        <a:pt x="578" y="389"/>
                      </a:cubicBezTo>
                      <a:cubicBezTo>
                        <a:pt x="580" y="391"/>
                        <a:pt x="582" y="393"/>
                        <a:pt x="582" y="396"/>
                      </a:cubicBezTo>
                      <a:lnTo>
                        <a:pt x="582" y="405"/>
                      </a:lnTo>
                      <a:lnTo>
                        <a:pt x="570" y="398"/>
                      </a:lnTo>
                      <a:lnTo>
                        <a:pt x="589" y="389"/>
                      </a:lnTo>
                      <a:lnTo>
                        <a:pt x="586" y="390"/>
                      </a:lnTo>
                      <a:lnTo>
                        <a:pt x="596" y="381"/>
                      </a:lnTo>
                      <a:cubicBezTo>
                        <a:pt x="598" y="379"/>
                        <a:pt x="600" y="378"/>
                        <a:pt x="603" y="379"/>
                      </a:cubicBezTo>
                      <a:lnTo>
                        <a:pt x="618" y="382"/>
                      </a:lnTo>
                      <a:cubicBezTo>
                        <a:pt x="620" y="382"/>
                        <a:pt x="622" y="384"/>
                        <a:pt x="624" y="386"/>
                      </a:cubicBezTo>
                      <a:lnTo>
                        <a:pt x="633" y="401"/>
                      </a:lnTo>
                      <a:cubicBezTo>
                        <a:pt x="634" y="402"/>
                        <a:pt x="634" y="403"/>
                        <a:pt x="634" y="405"/>
                      </a:cubicBezTo>
                      <a:lnTo>
                        <a:pt x="634" y="408"/>
                      </a:lnTo>
                      <a:cubicBezTo>
                        <a:pt x="634" y="410"/>
                        <a:pt x="633" y="412"/>
                        <a:pt x="632" y="414"/>
                      </a:cubicBezTo>
                      <a:lnTo>
                        <a:pt x="625" y="420"/>
                      </a:lnTo>
                      <a:lnTo>
                        <a:pt x="628" y="414"/>
                      </a:lnTo>
                      <a:lnTo>
                        <a:pt x="628" y="432"/>
                      </a:lnTo>
                      <a:cubicBezTo>
                        <a:pt x="628" y="433"/>
                        <a:pt x="628" y="433"/>
                        <a:pt x="628" y="434"/>
                      </a:cubicBezTo>
                      <a:lnTo>
                        <a:pt x="625" y="446"/>
                      </a:lnTo>
                      <a:cubicBezTo>
                        <a:pt x="624" y="449"/>
                        <a:pt x="620" y="452"/>
                        <a:pt x="617" y="452"/>
                      </a:cubicBezTo>
                      <a:lnTo>
                        <a:pt x="611" y="452"/>
                      </a:lnTo>
                      <a:lnTo>
                        <a:pt x="618" y="446"/>
                      </a:lnTo>
                      <a:lnTo>
                        <a:pt x="615" y="455"/>
                      </a:lnTo>
                      <a:cubicBezTo>
                        <a:pt x="615" y="457"/>
                        <a:pt x="614" y="458"/>
                        <a:pt x="613" y="459"/>
                      </a:cubicBezTo>
                      <a:lnTo>
                        <a:pt x="607" y="465"/>
                      </a:lnTo>
                      <a:lnTo>
                        <a:pt x="609" y="461"/>
                      </a:lnTo>
                      <a:lnTo>
                        <a:pt x="606" y="473"/>
                      </a:lnTo>
                      <a:cubicBezTo>
                        <a:pt x="605" y="476"/>
                        <a:pt x="602" y="479"/>
                        <a:pt x="598" y="479"/>
                      </a:cubicBezTo>
                      <a:lnTo>
                        <a:pt x="589" y="479"/>
                      </a:lnTo>
                      <a:lnTo>
                        <a:pt x="596" y="475"/>
                      </a:lnTo>
                      <a:lnTo>
                        <a:pt x="587" y="490"/>
                      </a:lnTo>
                      <a:lnTo>
                        <a:pt x="588" y="486"/>
                      </a:lnTo>
                      <a:lnTo>
                        <a:pt x="588" y="495"/>
                      </a:lnTo>
                      <a:lnTo>
                        <a:pt x="588" y="504"/>
                      </a:lnTo>
                      <a:cubicBezTo>
                        <a:pt x="588" y="506"/>
                        <a:pt x="587" y="509"/>
                        <a:pt x="585" y="510"/>
                      </a:cubicBezTo>
                      <a:lnTo>
                        <a:pt x="569" y="522"/>
                      </a:lnTo>
                      <a:cubicBezTo>
                        <a:pt x="567" y="524"/>
                        <a:pt x="564" y="524"/>
                        <a:pt x="562" y="524"/>
                      </a:cubicBezTo>
                      <a:cubicBezTo>
                        <a:pt x="559" y="523"/>
                        <a:pt x="558" y="521"/>
                        <a:pt x="557" y="519"/>
                      </a:cubicBezTo>
                      <a:lnTo>
                        <a:pt x="554" y="510"/>
                      </a:lnTo>
                      <a:lnTo>
                        <a:pt x="561" y="515"/>
                      </a:lnTo>
                      <a:lnTo>
                        <a:pt x="552" y="515"/>
                      </a:lnTo>
                      <a:cubicBezTo>
                        <a:pt x="551" y="515"/>
                        <a:pt x="551" y="515"/>
                        <a:pt x="550" y="515"/>
                      </a:cubicBezTo>
                      <a:lnTo>
                        <a:pt x="535" y="512"/>
                      </a:lnTo>
                      <a:lnTo>
                        <a:pt x="538" y="512"/>
                      </a:lnTo>
                      <a:lnTo>
                        <a:pt x="519" y="515"/>
                      </a:lnTo>
                      <a:lnTo>
                        <a:pt x="525" y="511"/>
                      </a:lnTo>
                      <a:lnTo>
                        <a:pt x="522" y="517"/>
                      </a:lnTo>
                      <a:cubicBezTo>
                        <a:pt x="521" y="518"/>
                        <a:pt x="519" y="520"/>
                        <a:pt x="517" y="521"/>
                      </a:cubicBezTo>
                      <a:lnTo>
                        <a:pt x="490" y="530"/>
                      </a:lnTo>
                      <a:lnTo>
                        <a:pt x="492" y="528"/>
                      </a:lnTo>
                      <a:lnTo>
                        <a:pt x="464" y="549"/>
                      </a:lnTo>
                      <a:lnTo>
                        <a:pt x="449" y="564"/>
                      </a:lnTo>
                      <a:lnTo>
                        <a:pt x="451" y="562"/>
                      </a:lnTo>
                      <a:lnTo>
                        <a:pt x="442" y="580"/>
                      </a:lnTo>
                      <a:cubicBezTo>
                        <a:pt x="441" y="581"/>
                        <a:pt x="439" y="583"/>
                        <a:pt x="438" y="583"/>
                      </a:cubicBezTo>
                      <a:lnTo>
                        <a:pt x="416" y="592"/>
                      </a:lnTo>
                      <a:lnTo>
                        <a:pt x="419" y="591"/>
                      </a:lnTo>
                      <a:lnTo>
                        <a:pt x="409" y="600"/>
                      </a:lnTo>
                      <a:cubicBezTo>
                        <a:pt x="409" y="600"/>
                        <a:pt x="408" y="601"/>
                        <a:pt x="407" y="601"/>
                      </a:cubicBezTo>
                      <a:lnTo>
                        <a:pt x="364" y="619"/>
                      </a:lnTo>
                      <a:cubicBezTo>
                        <a:pt x="363" y="620"/>
                        <a:pt x="362" y="620"/>
                        <a:pt x="360" y="620"/>
                      </a:cubicBezTo>
                      <a:lnTo>
                        <a:pt x="351" y="620"/>
                      </a:lnTo>
                      <a:lnTo>
                        <a:pt x="359" y="612"/>
                      </a:lnTo>
                      <a:lnTo>
                        <a:pt x="359" y="615"/>
                      </a:lnTo>
                      <a:cubicBezTo>
                        <a:pt x="359" y="618"/>
                        <a:pt x="358" y="620"/>
                        <a:pt x="356" y="622"/>
                      </a:cubicBezTo>
                      <a:lnTo>
                        <a:pt x="346" y="628"/>
                      </a:lnTo>
                      <a:lnTo>
                        <a:pt x="348" y="627"/>
                      </a:lnTo>
                      <a:lnTo>
                        <a:pt x="335" y="639"/>
                      </a:lnTo>
                      <a:cubicBezTo>
                        <a:pt x="334" y="640"/>
                        <a:pt x="332" y="641"/>
                        <a:pt x="330" y="641"/>
                      </a:cubicBezTo>
                      <a:lnTo>
                        <a:pt x="305" y="641"/>
                      </a:lnTo>
                      <a:cubicBezTo>
                        <a:pt x="302" y="641"/>
                        <a:pt x="300" y="640"/>
                        <a:pt x="298" y="637"/>
                      </a:cubicBezTo>
                      <a:lnTo>
                        <a:pt x="280" y="607"/>
                      </a:lnTo>
                      <a:cubicBezTo>
                        <a:pt x="279" y="606"/>
                        <a:pt x="278" y="604"/>
                        <a:pt x="278" y="603"/>
                      </a:cubicBezTo>
                      <a:lnTo>
                        <a:pt x="278" y="597"/>
                      </a:lnTo>
                      <a:lnTo>
                        <a:pt x="291" y="603"/>
                      </a:lnTo>
                      <a:lnTo>
                        <a:pt x="273" y="618"/>
                      </a:lnTo>
                      <a:lnTo>
                        <a:pt x="255" y="636"/>
                      </a:lnTo>
                      <a:cubicBezTo>
                        <a:pt x="253" y="637"/>
                        <a:pt x="251" y="638"/>
                        <a:pt x="249" y="638"/>
                      </a:cubicBezTo>
                      <a:lnTo>
                        <a:pt x="237" y="638"/>
                      </a:lnTo>
                      <a:cubicBezTo>
                        <a:pt x="236" y="638"/>
                        <a:pt x="235" y="638"/>
                        <a:pt x="234" y="638"/>
                      </a:cubicBezTo>
                      <a:lnTo>
                        <a:pt x="191" y="623"/>
                      </a:lnTo>
                      <a:lnTo>
                        <a:pt x="202" y="615"/>
                      </a:lnTo>
                      <a:lnTo>
                        <a:pt x="202" y="621"/>
                      </a:lnTo>
                      <a:cubicBezTo>
                        <a:pt x="202" y="624"/>
                        <a:pt x="200" y="628"/>
                        <a:pt x="196" y="629"/>
                      </a:cubicBezTo>
                      <a:lnTo>
                        <a:pt x="187" y="632"/>
                      </a:lnTo>
                      <a:lnTo>
                        <a:pt x="192" y="624"/>
                      </a:lnTo>
                      <a:lnTo>
                        <a:pt x="192" y="630"/>
                      </a:lnTo>
                      <a:cubicBezTo>
                        <a:pt x="192" y="632"/>
                        <a:pt x="192" y="634"/>
                        <a:pt x="191" y="635"/>
                      </a:cubicBezTo>
                      <a:lnTo>
                        <a:pt x="182" y="647"/>
                      </a:lnTo>
                      <a:lnTo>
                        <a:pt x="182" y="646"/>
                      </a:lnTo>
                      <a:lnTo>
                        <a:pt x="179" y="652"/>
                      </a:lnTo>
                      <a:cubicBezTo>
                        <a:pt x="178" y="654"/>
                        <a:pt x="175" y="656"/>
                        <a:pt x="172" y="656"/>
                      </a:cubicBezTo>
                      <a:lnTo>
                        <a:pt x="163" y="656"/>
                      </a:lnTo>
                      <a:cubicBezTo>
                        <a:pt x="161" y="656"/>
                        <a:pt x="159" y="655"/>
                        <a:pt x="157" y="654"/>
                      </a:cubicBezTo>
                      <a:lnTo>
                        <a:pt x="151" y="648"/>
                      </a:lnTo>
                      <a:lnTo>
                        <a:pt x="157" y="650"/>
                      </a:lnTo>
                      <a:lnTo>
                        <a:pt x="154" y="650"/>
                      </a:lnTo>
                      <a:cubicBezTo>
                        <a:pt x="152" y="650"/>
                        <a:pt x="151" y="650"/>
                        <a:pt x="150" y="649"/>
                      </a:cubicBezTo>
                      <a:lnTo>
                        <a:pt x="144" y="646"/>
                      </a:lnTo>
                      <a:lnTo>
                        <a:pt x="153" y="645"/>
                      </a:lnTo>
                      <a:lnTo>
                        <a:pt x="144" y="654"/>
                      </a:lnTo>
                      <a:lnTo>
                        <a:pt x="142" y="641"/>
                      </a:lnTo>
                      <a:lnTo>
                        <a:pt x="148" y="644"/>
                      </a:lnTo>
                      <a:cubicBezTo>
                        <a:pt x="151" y="645"/>
                        <a:pt x="152" y="648"/>
                        <a:pt x="152" y="651"/>
                      </a:cubicBezTo>
                      <a:lnTo>
                        <a:pt x="152" y="660"/>
                      </a:lnTo>
                      <a:lnTo>
                        <a:pt x="152" y="666"/>
                      </a:lnTo>
                      <a:cubicBezTo>
                        <a:pt x="152" y="668"/>
                        <a:pt x="151" y="670"/>
                        <a:pt x="150" y="672"/>
                      </a:cubicBezTo>
                      <a:lnTo>
                        <a:pt x="141" y="681"/>
                      </a:lnTo>
                      <a:lnTo>
                        <a:pt x="115" y="700"/>
                      </a:lnTo>
                      <a:lnTo>
                        <a:pt x="117" y="698"/>
                      </a:lnTo>
                      <a:lnTo>
                        <a:pt x="107" y="710"/>
                      </a:lnTo>
                      <a:lnTo>
                        <a:pt x="99" y="724"/>
                      </a:lnTo>
                      <a:cubicBezTo>
                        <a:pt x="98" y="725"/>
                        <a:pt x="98" y="725"/>
                        <a:pt x="97" y="726"/>
                      </a:cubicBezTo>
                      <a:lnTo>
                        <a:pt x="60" y="762"/>
                      </a:lnTo>
                      <a:lnTo>
                        <a:pt x="22" y="790"/>
                      </a:lnTo>
                      <a:lnTo>
                        <a:pt x="25" y="779"/>
                      </a:lnTo>
                      <a:lnTo>
                        <a:pt x="31" y="792"/>
                      </a:lnTo>
                      <a:cubicBezTo>
                        <a:pt x="32" y="794"/>
                        <a:pt x="32" y="797"/>
                        <a:pt x="31" y="800"/>
                      </a:cubicBezTo>
                      <a:lnTo>
                        <a:pt x="24" y="809"/>
                      </a:lnTo>
                      <a:lnTo>
                        <a:pt x="26" y="804"/>
                      </a:lnTo>
                      <a:lnTo>
                        <a:pt x="26" y="810"/>
                      </a:lnTo>
                      <a:cubicBezTo>
                        <a:pt x="26" y="815"/>
                        <a:pt x="22" y="818"/>
                        <a:pt x="18" y="818"/>
                      </a:cubicBezTo>
                      <a:lnTo>
                        <a:pt x="8" y="818"/>
                      </a:lnTo>
                      <a:close/>
                      <a:moveTo>
                        <a:pt x="18" y="802"/>
                      </a:moveTo>
                      <a:lnTo>
                        <a:pt x="10" y="810"/>
                      </a:lnTo>
                      <a:lnTo>
                        <a:pt x="10" y="804"/>
                      </a:lnTo>
                      <a:cubicBezTo>
                        <a:pt x="10" y="803"/>
                        <a:pt x="10" y="801"/>
                        <a:pt x="11" y="800"/>
                      </a:cubicBezTo>
                      <a:lnTo>
                        <a:pt x="17" y="791"/>
                      </a:lnTo>
                      <a:lnTo>
                        <a:pt x="17" y="799"/>
                      </a:lnTo>
                      <a:lnTo>
                        <a:pt x="11" y="787"/>
                      </a:lnTo>
                      <a:cubicBezTo>
                        <a:pt x="9" y="783"/>
                        <a:pt x="10" y="779"/>
                        <a:pt x="13" y="777"/>
                      </a:cubicBezTo>
                      <a:lnTo>
                        <a:pt x="49" y="750"/>
                      </a:lnTo>
                      <a:lnTo>
                        <a:pt x="86" y="714"/>
                      </a:lnTo>
                      <a:lnTo>
                        <a:pt x="85" y="716"/>
                      </a:lnTo>
                      <a:lnTo>
                        <a:pt x="95" y="700"/>
                      </a:lnTo>
                      <a:lnTo>
                        <a:pt x="104" y="688"/>
                      </a:lnTo>
                      <a:cubicBezTo>
                        <a:pt x="104" y="688"/>
                        <a:pt x="105" y="687"/>
                        <a:pt x="106" y="687"/>
                      </a:cubicBezTo>
                      <a:lnTo>
                        <a:pt x="129" y="669"/>
                      </a:lnTo>
                      <a:lnTo>
                        <a:pt x="139" y="660"/>
                      </a:lnTo>
                      <a:lnTo>
                        <a:pt x="136" y="666"/>
                      </a:lnTo>
                      <a:lnTo>
                        <a:pt x="136" y="660"/>
                      </a:lnTo>
                      <a:lnTo>
                        <a:pt x="136" y="651"/>
                      </a:lnTo>
                      <a:lnTo>
                        <a:pt x="141" y="658"/>
                      </a:lnTo>
                      <a:lnTo>
                        <a:pt x="135" y="655"/>
                      </a:lnTo>
                      <a:cubicBezTo>
                        <a:pt x="132" y="654"/>
                        <a:pt x="131" y="652"/>
                        <a:pt x="130" y="649"/>
                      </a:cubicBezTo>
                      <a:cubicBezTo>
                        <a:pt x="130" y="647"/>
                        <a:pt x="131" y="644"/>
                        <a:pt x="133" y="642"/>
                      </a:cubicBezTo>
                      <a:lnTo>
                        <a:pt x="142" y="633"/>
                      </a:lnTo>
                      <a:cubicBezTo>
                        <a:pt x="144" y="631"/>
                        <a:pt x="148" y="630"/>
                        <a:pt x="151" y="632"/>
                      </a:cubicBezTo>
                      <a:lnTo>
                        <a:pt x="157" y="635"/>
                      </a:lnTo>
                      <a:lnTo>
                        <a:pt x="154" y="634"/>
                      </a:lnTo>
                      <a:lnTo>
                        <a:pt x="157" y="634"/>
                      </a:lnTo>
                      <a:cubicBezTo>
                        <a:pt x="159" y="634"/>
                        <a:pt x="161" y="635"/>
                        <a:pt x="162" y="636"/>
                      </a:cubicBezTo>
                      <a:lnTo>
                        <a:pt x="168" y="642"/>
                      </a:lnTo>
                      <a:lnTo>
                        <a:pt x="163" y="640"/>
                      </a:lnTo>
                      <a:lnTo>
                        <a:pt x="172" y="640"/>
                      </a:lnTo>
                      <a:lnTo>
                        <a:pt x="165" y="644"/>
                      </a:lnTo>
                      <a:lnTo>
                        <a:pt x="168" y="638"/>
                      </a:lnTo>
                      <a:cubicBezTo>
                        <a:pt x="168" y="638"/>
                        <a:pt x="169" y="638"/>
                        <a:pt x="169" y="637"/>
                      </a:cubicBezTo>
                      <a:lnTo>
                        <a:pt x="178" y="625"/>
                      </a:lnTo>
                      <a:lnTo>
                        <a:pt x="176" y="630"/>
                      </a:lnTo>
                      <a:lnTo>
                        <a:pt x="176" y="624"/>
                      </a:lnTo>
                      <a:cubicBezTo>
                        <a:pt x="176" y="621"/>
                        <a:pt x="179" y="617"/>
                        <a:pt x="182" y="616"/>
                      </a:cubicBezTo>
                      <a:lnTo>
                        <a:pt x="191" y="613"/>
                      </a:lnTo>
                      <a:lnTo>
                        <a:pt x="186" y="621"/>
                      </a:lnTo>
                      <a:lnTo>
                        <a:pt x="186" y="615"/>
                      </a:lnTo>
                      <a:cubicBezTo>
                        <a:pt x="186" y="612"/>
                        <a:pt x="187" y="610"/>
                        <a:pt x="189" y="608"/>
                      </a:cubicBezTo>
                      <a:cubicBezTo>
                        <a:pt x="191" y="607"/>
                        <a:pt x="194" y="607"/>
                        <a:pt x="196" y="607"/>
                      </a:cubicBezTo>
                      <a:lnTo>
                        <a:pt x="240" y="622"/>
                      </a:lnTo>
                      <a:lnTo>
                        <a:pt x="237" y="622"/>
                      </a:lnTo>
                      <a:lnTo>
                        <a:pt x="249" y="622"/>
                      </a:lnTo>
                      <a:lnTo>
                        <a:pt x="244" y="624"/>
                      </a:lnTo>
                      <a:lnTo>
                        <a:pt x="263" y="606"/>
                      </a:lnTo>
                      <a:lnTo>
                        <a:pt x="281" y="591"/>
                      </a:lnTo>
                      <a:cubicBezTo>
                        <a:pt x="284" y="589"/>
                        <a:pt x="287" y="588"/>
                        <a:pt x="290" y="590"/>
                      </a:cubicBezTo>
                      <a:cubicBezTo>
                        <a:pt x="293" y="591"/>
                        <a:pt x="294" y="594"/>
                        <a:pt x="294" y="597"/>
                      </a:cubicBezTo>
                      <a:lnTo>
                        <a:pt x="294" y="603"/>
                      </a:lnTo>
                      <a:lnTo>
                        <a:pt x="293" y="599"/>
                      </a:lnTo>
                      <a:lnTo>
                        <a:pt x="312" y="629"/>
                      </a:lnTo>
                      <a:lnTo>
                        <a:pt x="305" y="625"/>
                      </a:lnTo>
                      <a:lnTo>
                        <a:pt x="330" y="625"/>
                      </a:lnTo>
                      <a:lnTo>
                        <a:pt x="324" y="627"/>
                      </a:lnTo>
                      <a:lnTo>
                        <a:pt x="336" y="615"/>
                      </a:lnTo>
                      <a:cubicBezTo>
                        <a:pt x="337" y="615"/>
                        <a:pt x="337" y="615"/>
                        <a:pt x="338" y="614"/>
                      </a:cubicBezTo>
                      <a:lnTo>
                        <a:pt x="347" y="608"/>
                      </a:lnTo>
                      <a:lnTo>
                        <a:pt x="343" y="615"/>
                      </a:lnTo>
                      <a:lnTo>
                        <a:pt x="343" y="612"/>
                      </a:lnTo>
                      <a:cubicBezTo>
                        <a:pt x="343" y="608"/>
                        <a:pt x="347" y="604"/>
                        <a:pt x="351" y="604"/>
                      </a:cubicBezTo>
                      <a:lnTo>
                        <a:pt x="360" y="604"/>
                      </a:lnTo>
                      <a:lnTo>
                        <a:pt x="357" y="605"/>
                      </a:lnTo>
                      <a:lnTo>
                        <a:pt x="401" y="587"/>
                      </a:lnTo>
                      <a:lnTo>
                        <a:pt x="398" y="588"/>
                      </a:lnTo>
                      <a:lnTo>
                        <a:pt x="407" y="579"/>
                      </a:lnTo>
                      <a:cubicBezTo>
                        <a:pt x="408" y="579"/>
                        <a:pt x="409" y="578"/>
                        <a:pt x="410" y="578"/>
                      </a:cubicBezTo>
                      <a:lnTo>
                        <a:pt x="431" y="569"/>
                      </a:lnTo>
                      <a:lnTo>
                        <a:pt x="427" y="572"/>
                      </a:lnTo>
                      <a:lnTo>
                        <a:pt x="437" y="554"/>
                      </a:lnTo>
                      <a:cubicBezTo>
                        <a:pt x="437" y="554"/>
                        <a:pt x="438" y="553"/>
                        <a:pt x="438" y="552"/>
                      </a:cubicBezTo>
                      <a:lnTo>
                        <a:pt x="454" y="537"/>
                      </a:lnTo>
                      <a:lnTo>
                        <a:pt x="482" y="516"/>
                      </a:lnTo>
                      <a:cubicBezTo>
                        <a:pt x="483" y="515"/>
                        <a:pt x="484" y="515"/>
                        <a:pt x="485" y="514"/>
                      </a:cubicBezTo>
                      <a:lnTo>
                        <a:pt x="512" y="505"/>
                      </a:lnTo>
                      <a:lnTo>
                        <a:pt x="508" y="509"/>
                      </a:lnTo>
                      <a:lnTo>
                        <a:pt x="511" y="503"/>
                      </a:lnTo>
                      <a:cubicBezTo>
                        <a:pt x="512" y="501"/>
                        <a:pt x="514" y="499"/>
                        <a:pt x="517" y="499"/>
                      </a:cubicBezTo>
                      <a:lnTo>
                        <a:pt x="535" y="496"/>
                      </a:lnTo>
                      <a:cubicBezTo>
                        <a:pt x="536" y="496"/>
                        <a:pt x="537" y="496"/>
                        <a:pt x="538" y="496"/>
                      </a:cubicBezTo>
                      <a:lnTo>
                        <a:pt x="553" y="499"/>
                      </a:lnTo>
                      <a:lnTo>
                        <a:pt x="552" y="499"/>
                      </a:lnTo>
                      <a:lnTo>
                        <a:pt x="561" y="499"/>
                      </a:lnTo>
                      <a:cubicBezTo>
                        <a:pt x="565" y="499"/>
                        <a:pt x="568" y="501"/>
                        <a:pt x="569" y="504"/>
                      </a:cubicBezTo>
                      <a:lnTo>
                        <a:pt x="572" y="513"/>
                      </a:lnTo>
                      <a:lnTo>
                        <a:pt x="559" y="510"/>
                      </a:lnTo>
                      <a:lnTo>
                        <a:pt x="575" y="498"/>
                      </a:lnTo>
                      <a:lnTo>
                        <a:pt x="572" y="504"/>
                      </a:lnTo>
                      <a:lnTo>
                        <a:pt x="572" y="495"/>
                      </a:lnTo>
                      <a:lnTo>
                        <a:pt x="572" y="486"/>
                      </a:lnTo>
                      <a:cubicBezTo>
                        <a:pt x="572" y="484"/>
                        <a:pt x="572" y="483"/>
                        <a:pt x="573" y="482"/>
                      </a:cubicBezTo>
                      <a:lnTo>
                        <a:pt x="582" y="467"/>
                      </a:lnTo>
                      <a:cubicBezTo>
                        <a:pt x="584" y="464"/>
                        <a:pt x="586" y="463"/>
                        <a:pt x="589" y="463"/>
                      </a:cubicBezTo>
                      <a:lnTo>
                        <a:pt x="598" y="463"/>
                      </a:lnTo>
                      <a:lnTo>
                        <a:pt x="590" y="469"/>
                      </a:lnTo>
                      <a:lnTo>
                        <a:pt x="594" y="457"/>
                      </a:lnTo>
                      <a:cubicBezTo>
                        <a:pt x="594" y="455"/>
                        <a:pt x="595" y="454"/>
                        <a:pt x="596" y="453"/>
                      </a:cubicBezTo>
                      <a:lnTo>
                        <a:pt x="602" y="447"/>
                      </a:lnTo>
                      <a:lnTo>
                        <a:pt x="600" y="450"/>
                      </a:lnTo>
                      <a:lnTo>
                        <a:pt x="603" y="441"/>
                      </a:lnTo>
                      <a:cubicBezTo>
                        <a:pt x="604" y="438"/>
                        <a:pt x="607" y="436"/>
                        <a:pt x="611" y="436"/>
                      </a:cubicBezTo>
                      <a:lnTo>
                        <a:pt x="617" y="436"/>
                      </a:lnTo>
                      <a:lnTo>
                        <a:pt x="609" y="442"/>
                      </a:lnTo>
                      <a:lnTo>
                        <a:pt x="612" y="430"/>
                      </a:lnTo>
                      <a:lnTo>
                        <a:pt x="612" y="432"/>
                      </a:lnTo>
                      <a:lnTo>
                        <a:pt x="612" y="414"/>
                      </a:lnTo>
                      <a:cubicBezTo>
                        <a:pt x="612" y="412"/>
                        <a:pt x="613" y="410"/>
                        <a:pt x="614" y="408"/>
                      </a:cubicBezTo>
                      <a:lnTo>
                        <a:pt x="620" y="402"/>
                      </a:lnTo>
                      <a:lnTo>
                        <a:pt x="618" y="408"/>
                      </a:lnTo>
                      <a:lnTo>
                        <a:pt x="618" y="405"/>
                      </a:lnTo>
                      <a:lnTo>
                        <a:pt x="619" y="409"/>
                      </a:lnTo>
                      <a:lnTo>
                        <a:pt x="610" y="394"/>
                      </a:lnTo>
                      <a:lnTo>
                        <a:pt x="615" y="398"/>
                      </a:lnTo>
                      <a:lnTo>
                        <a:pt x="600" y="395"/>
                      </a:lnTo>
                      <a:lnTo>
                        <a:pt x="607" y="393"/>
                      </a:lnTo>
                      <a:lnTo>
                        <a:pt x="598" y="402"/>
                      </a:lnTo>
                      <a:cubicBezTo>
                        <a:pt x="597" y="402"/>
                        <a:pt x="596" y="403"/>
                        <a:pt x="596" y="403"/>
                      </a:cubicBezTo>
                      <a:lnTo>
                        <a:pt x="577" y="412"/>
                      </a:lnTo>
                      <a:cubicBezTo>
                        <a:pt x="575" y="413"/>
                        <a:pt x="572" y="413"/>
                        <a:pt x="569" y="412"/>
                      </a:cubicBezTo>
                      <a:cubicBezTo>
                        <a:pt x="567" y="410"/>
                        <a:pt x="566" y="408"/>
                        <a:pt x="566" y="405"/>
                      </a:cubicBezTo>
                      <a:lnTo>
                        <a:pt x="566" y="396"/>
                      </a:lnTo>
                      <a:lnTo>
                        <a:pt x="577" y="403"/>
                      </a:lnTo>
                      <a:lnTo>
                        <a:pt x="549" y="415"/>
                      </a:lnTo>
                      <a:cubicBezTo>
                        <a:pt x="546" y="416"/>
                        <a:pt x="544" y="416"/>
                        <a:pt x="541" y="415"/>
                      </a:cubicBezTo>
                      <a:cubicBezTo>
                        <a:pt x="539" y="413"/>
                        <a:pt x="538" y="411"/>
                        <a:pt x="538" y="408"/>
                      </a:cubicBezTo>
                      <a:lnTo>
                        <a:pt x="538" y="399"/>
                      </a:lnTo>
                      <a:cubicBezTo>
                        <a:pt x="538" y="397"/>
                        <a:pt x="539" y="395"/>
                        <a:pt x="540" y="393"/>
                      </a:cubicBezTo>
                      <a:lnTo>
                        <a:pt x="549" y="384"/>
                      </a:lnTo>
                      <a:lnTo>
                        <a:pt x="547" y="390"/>
                      </a:lnTo>
                      <a:lnTo>
                        <a:pt x="547" y="388"/>
                      </a:lnTo>
                      <a:lnTo>
                        <a:pt x="544" y="364"/>
                      </a:lnTo>
                      <a:cubicBezTo>
                        <a:pt x="544" y="363"/>
                        <a:pt x="544" y="362"/>
                        <a:pt x="544" y="361"/>
                      </a:cubicBezTo>
                      <a:lnTo>
                        <a:pt x="547" y="343"/>
                      </a:lnTo>
                      <a:lnTo>
                        <a:pt x="549" y="351"/>
                      </a:lnTo>
                      <a:lnTo>
                        <a:pt x="531" y="332"/>
                      </a:lnTo>
                      <a:lnTo>
                        <a:pt x="536" y="335"/>
                      </a:lnTo>
                      <a:lnTo>
                        <a:pt x="527" y="335"/>
                      </a:lnTo>
                      <a:cubicBezTo>
                        <a:pt x="523" y="335"/>
                        <a:pt x="520" y="332"/>
                        <a:pt x="519" y="328"/>
                      </a:cubicBezTo>
                      <a:lnTo>
                        <a:pt x="516" y="310"/>
                      </a:lnTo>
                      <a:lnTo>
                        <a:pt x="521" y="316"/>
                      </a:lnTo>
                      <a:lnTo>
                        <a:pt x="497" y="307"/>
                      </a:lnTo>
                      <a:cubicBezTo>
                        <a:pt x="494" y="306"/>
                        <a:pt x="492" y="304"/>
                        <a:pt x="492" y="301"/>
                      </a:cubicBezTo>
                      <a:lnTo>
                        <a:pt x="488" y="283"/>
                      </a:lnTo>
                      <a:cubicBezTo>
                        <a:pt x="488" y="281"/>
                        <a:pt x="489" y="279"/>
                        <a:pt x="490" y="277"/>
                      </a:cubicBezTo>
                      <a:lnTo>
                        <a:pt x="502" y="259"/>
                      </a:lnTo>
                      <a:cubicBezTo>
                        <a:pt x="504" y="257"/>
                        <a:pt x="506" y="256"/>
                        <a:pt x="509" y="256"/>
                      </a:cubicBezTo>
                      <a:lnTo>
                        <a:pt x="527" y="256"/>
                      </a:lnTo>
                      <a:lnTo>
                        <a:pt x="520" y="260"/>
                      </a:lnTo>
                      <a:lnTo>
                        <a:pt x="529" y="239"/>
                      </a:lnTo>
                      <a:lnTo>
                        <a:pt x="529" y="244"/>
                      </a:lnTo>
                      <a:lnTo>
                        <a:pt x="525" y="226"/>
                      </a:lnTo>
                      <a:lnTo>
                        <a:pt x="527" y="229"/>
                      </a:lnTo>
                      <a:lnTo>
                        <a:pt x="517" y="214"/>
                      </a:lnTo>
                      <a:lnTo>
                        <a:pt x="520" y="216"/>
                      </a:lnTo>
                      <a:lnTo>
                        <a:pt x="501" y="204"/>
                      </a:lnTo>
                      <a:lnTo>
                        <a:pt x="503" y="205"/>
                      </a:lnTo>
                      <a:lnTo>
                        <a:pt x="485" y="199"/>
                      </a:lnTo>
                      <a:cubicBezTo>
                        <a:pt x="484" y="199"/>
                        <a:pt x="483" y="198"/>
                        <a:pt x="482" y="198"/>
                      </a:cubicBezTo>
                      <a:lnTo>
                        <a:pt x="457" y="177"/>
                      </a:lnTo>
                      <a:lnTo>
                        <a:pt x="469" y="175"/>
                      </a:lnTo>
                      <a:lnTo>
                        <a:pt x="457" y="196"/>
                      </a:lnTo>
                      <a:cubicBezTo>
                        <a:pt x="456" y="198"/>
                        <a:pt x="454" y="199"/>
                        <a:pt x="452" y="199"/>
                      </a:cubicBezTo>
                      <a:cubicBezTo>
                        <a:pt x="449" y="200"/>
                        <a:pt x="447" y="199"/>
                        <a:pt x="445" y="198"/>
                      </a:cubicBezTo>
                      <a:lnTo>
                        <a:pt x="430" y="186"/>
                      </a:lnTo>
                      <a:lnTo>
                        <a:pt x="436" y="187"/>
                      </a:lnTo>
                      <a:lnTo>
                        <a:pt x="424" y="190"/>
                      </a:lnTo>
                      <a:lnTo>
                        <a:pt x="428" y="188"/>
                      </a:lnTo>
                      <a:lnTo>
                        <a:pt x="419" y="197"/>
                      </a:lnTo>
                      <a:cubicBezTo>
                        <a:pt x="416" y="200"/>
                        <a:pt x="412" y="200"/>
                        <a:pt x="409" y="199"/>
                      </a:cubicBezTo>
                      <a:lnTo>
                        <a:pt x="391" y="190"/>
                      </a:lnTo>
                      <a:cubicBezTo>
                        <a:pt x="389" y="189"/>
                        <a:pt x="387" y="187"/>
                        <a:pt x="387" y="185"/>
                      </a:cubicBezTo>
                      <a:cubicBezTo>
                        <a:pt x="386" y="183"/>
                        <a:pt x="386" y="180"/>
                        <a:pt x="388" y="179"/>
                      </a:cubicBezTo>
                      <a:lnTo>
                        <a:pt x="400" y="158"/>
                      </a:lnTo>
                      <a:lnTo>
                        <a:pt x="399" y="163"/>
                      </a:lnTo>
                      <a:lnTo>
                        <a:pt x="396" y="139"/>
                      </a:lnTo>
                      <a:cubicBezTo>
                        <a:pt x="396" y="137"/>
                        <a:pt x="396" y="136"/>
                        <a:pt x="396" y="134"/>
                      </a:cubicBezTo>
                      <a:lnTo>
                        <a:pt x="406" y="113"/>
                      </a:lnTo>
                      <a:lnTo>
                        <a:pt x="405" y="116"/>
                      </a:lnTo>
                      <a:lnTo>
                        <a:pt x="408" y="89"/>
                      </a:lnTo>
                      <a:cubicBezTo>
                        <a:pt x="408" y="86"/>
                        <a:pt x="410" y="84"/>
                        <a:pt x="412" y="83"/>
                      </a:cubicBezTo>
                      <a:lnTo>
                        <a:pt x="421" y="77"/>
                      </a:lnTo>
                      <a:cubicBezTo>
                        <a:pt x="424" y="75"/>
                        <a:pt x="428" y="75"/>
                        <a:pt x="431" y="78"/>
                      </a:cubicBezTo>
                      <a:lnTo>
                        <a:pt x="437" y="84"/>
                      </a:lnTo>
                      <a:lnTo>
                        <a:pt x="431" y="82"/>
                      </a:lnTo>
                      <a:lnTo>
                        <a:pt x="450" y="82"/>
                      </a:lnTo>
                      <a:cubicBezTo>
                        <a:pt x="452" y="82"/>
                        <a:pt x="454" y="82"/>
                        <a:pt x="456" y="84"/>
                      </a:cubicBezTo>
                      <a:lnTo>
                        <a:pt x="465" y="93"/>
                      </a:lnTo>
                      <a:lnTo>
                        <a:pt x="459" y="91"/>
                      </a:lnTo>
                      <a:lnTo>
                        <a:pt x="462" y="91"/>
                      </a:lnTo>
                      <a:lnTo>
                        <a:pt x="454" y="99"/>
                      </a:lnTo>
                      <a:lnTo>
                        <a:pt x="454" y="84"/>
                      </a:lnTo>
                      <a:lnTo>
                        <a:pt x="462" y="92"/>
                      </a:lnTo>
                      <a:lnTo>
                        <a:pt x="459" y="92"/>
                      </a:lnTo>
                      <a:cubicBezTo>
                        <a:pt x="458" y="92"/>
                        <a:pt x="458" y="91"/>
                        <a:pt x="457" y="91"/>
                      </a:cubicBezTo>
                      <a:lnTo>
                        <a:pt x="448" y="88"/>
                      </a:lnTo>
                      <a:cubicBezTo>
                        <a:pt x="445" y="87"/>
                        <a:pt x="444" y="86"/>
                        <a:pt x="443" y="84"/>
                      </a:cubicBezTo>
                      <a:cubicBezTo>
                        <a:pt x="442" y="81"/>
                        <a:pt x="442" y="79"/>
                        <a:pt x="443" y="77"/>
                      </a:cubicBezTo>
                      <a:lnTo>
                        <a:pt x="446" y="71"/>
                      </a:lnTo>
                      <a:cubicBezTo>
                        <a:pt x="448" y="67"/>
                        <a:pt x="452" y="66"/>
                        <a:pt x="456" y="67"/>
                      </a:cubicBezTo>
                      <a:lnTo>
                        <a:pt x="470" y="73"/>
                      </a:lnTo>
                      <a:lnTo>
                        <a:pt x="483" y="76"/>
                      </a:lnTo>
                      <a:cubicBezTo>
                        <a:pt x="484" y="76"/>
                        <a:pt x="485" y="77"/>
                        <a:pt x="486" y="78"/>
                      </a:cubicBezTo>
                      <a:lnTo>
                        <a:pt x="496" y="87"/>
                      </a:lnTo>
                      <a:cubicBezTo>
                        <a:pt x="497" y="88"/>
                        <a:pt x="497" y="88"/>
                        <a:pt x="498" y="89"/>
                      </a:cubicBezTo>
                      <a:lnTo>
                        <a:pt x="504" y="105"/>
                      </a:lnTo>
                      <a:lnTo>
                        <a:pt x="502" y="102"/>
                      </a:lnTo>
                      <a:lnTo>
                        <a:pt x="505" y="105"/>
                      </a:lnTo>
                      <a:lnTo>
                        <a:pt x="499" y="103"/>
                      </a:lnTo>
                      <a:lnTo>
                        <a:pt x="506" y="103"/>
                      </a:lnTo>
                      <a:lnTo>
                        <a:pt x="498" y="111"/>
                      </a:lnTo>
                      <a:lnTo>
                        <a:pt x="498" y="99"/>
                      </a:lnTo>
                      <a:cubicBezTo>
                        <a:pt x="498" y="94"/>
                        <a:pt x="501" y="91"/>
                        <a:pt x="506" y="91"/>
                      </a:cubicBezTo>
                      <a:lnTo>
                        <a:pt x="515" y="91"/>
                      </a:lnTo>
                      <a:lnTo>
                        <a:pt x="527" y="91"/>
                      </a:lnTo>
                      <a:lnTo>
                        <a:pt x="522" y="92"/>
                      </a:lnTo>
                      <a:lnTo>
                        <a:pt x="546" y="75"/>
                      </a:lnTo>
                      <a:lnTo>
                        <a:pt x="556" y="66"/>
                      </a:lnTo>
                      <a:cubicBezTo>
                        <a:pt x="556" y="65"/>
                        <a:pt x="557" y="65"/>
                        <a:pt x="558" y="64"/>
                      </a:cubicBezTo>
                      <a:lnTo>
                        <a:pt x="570" y="58"/>
                      </a:lnTo>
                      <a:lnTo>
                        <a:pt x="576" y="55"/>
                      </a:lnTo>
                      <a:cubicBezTo>
                        <a:pt x="577" y="55"/>
                        <a:pt x="578" y="55"/>
                        <a:pt x="580" y="55"/>
                      </a:cubicBezTo>
                      <a:lnTo>
                        <a:pt x="583" y="55"/>
                      </a:lnTo>
                      <a:lnTo>
                        <a:pt x="577" y="57"/>
                      </a:lnTo>
                      <a:lnTo>
                        <a:pt x="583" y="51"/>
                      </a:lnTo>
                      <a:lnTo>
                        <a:pt x="581" y="54"/>
                      </a:lnTo>
                      <a:lnTo>
                        <a:pt x="584" y="45"/>
                      </a:lnTo>
                      <a:cubicBezTo>
                        <a:pt x="585" y="42"/>
                        <a:pt x="588" y="40"/>
                        <a:pt x="591" y="40"/>
                      </a:cubicBezTo>
                      <a:lnTo>
                        <a:pt x="620" y="36"/>
                      </a:lnTo>
                      <a:lnTo>
                        <a:pt x="626" y="36"/>
                      </a:lnTo>
                      <a:lnTo>
                        <a:pt x="638" y="36"/>
                      </a:lnTo>
                      <a:lnTo>
                        <a:pt x="636" y="37"/>
                      </a:lnTo>
                      <a:lnTo>
                        <a:pt x="670" y="28"/>
                      </a:lnTo>
                      <a:cubicBezTo>
                        <a:pt x="671" y="27"/>
                        <a:pt x="672" y="27"/>
                        <a:pt x="673" y="28"/>
                      </a:cubicBezTo>
                      <a:lnTo>
                        <a:pt x="695" y="31"/>
                      </a:lnTo>
                      <a:lnTo>
                        <a:pt x="690" y="32"/>
                      </a:lnTo>
                      <a:lnTo>
                        <a:pt x="705" y="23"/>
                      </a:lnTo>
                      <a:cubicBezTo>
                        <a:pt x="707" y="22"/>
                        <a:pt x="708" y="21"/>
                        <a:pt x="709" y="21"/>
                      </a:cubicBezTo>
                      <a:lnTo>
                        <a:pt x="722" y="21"/>
                      </a:lnTo>
                      <a:cubicBezTo>
                        <a:pt x="723" y="21"/>
                        <a:pt x="724" y="22"/>
                        <a:pt x="724" y="22"/>
                      </a:cubicBezTo>
                      <a:lnTo>
                        <a:pt x="749" y="31"/>
                      </a:lnTo>
                      <a:lnTo>
                        <a:pt x="742" y="32"/>
                      </a:lnTo>
                      <a:lnTo>
                        <a:pt x="761" y="20"/>
                      </a:lnTo>
                      <a:cubicBezTo>
                        <a:pt x="761" y="19"/>
                        <a:pt x="762" y="19"/>
                        <a:pt x="763" y="19"/>
                      </a:cubicBezTo>
                      <a:lnTo>
                        <a:pt x="821" y="1"/>
                      </a:lnTo>
                      <a:cubicBezTo>
                        <a:pt x="822" y="1"/>
                        <a:pt x="823" y="0"/>
                        <a:pt x="824" y="0"/>
                      </a:cubicBezTo>
                      <a:lnTo>
                        <a:pt x="833" y="0"/>
                      </a:lnTo>
                      <a:lnTo>
                        <a:pt x="858" y="0"/>
                      </a:lnTo>
                      <a:cubicBezTo>
                        <a:pt x="860" y="0"/>
                        <a:pt x="862" y="2"/>
                        <a:pt x="864" y="4"/>
                      </a:cubicBezTo>
                      <a:lnTo>
                        <a:pt x="873" y="16"/>
                      </a:lnTo>
                      <a:lnTo>
                        <a:pt x="871" y="14"/>
                      </a:lnTo>
                      <a:lnTo>
                        <a:pt x="880" y="20"/>
                      </a:lnTo>
                      <a:lnTo>
                        <a:pt x="868" y="25"/>
                      </a:lnTo>
                      <a:lnTo>
                        <a:pt x="871" y="7"/>
                      </a:lnTo>
                      <a:cubicBezTo>
                        <a:pt x="872" y="5"/>
                        <a:pt x="873" y="2"/>
                        <a:pt x="876" y="1"/>
                      </a:cubicBezTo>
                      <a:cubicBezTo>
                        <a:pt x="878" y="0"/>
                        <a:pt x="880" y="0"/>
                        <a:pt x="883" y="1"/>
                      </a:cubicBezTo>
                      <a:lnTo>
                        <a:pt x="907" y="13"/>
                      </a:lnTo>
                      <a:cubicBezTo>
                        <a:pt x="910" y="15"/>
                        <a:pt x="912" y="17"/>
                        <a:pt x="912" y="20"/>
                      </a:cubicBezTo>
                      <a:lnTo>
                        <a:pt x="912" y="35"/>
                      </a:lnTo>
                      <a:lnTo>
                        <a:pt x="910" y="31"/>
                      </a:lnTo>
                      <a:lnTo>
                        <a:pt x="920" y="43"/>
                      </a:lnTo>
                      <a:cubicBezTo>
                        <a:pt x="921" y="45"/>
                        <a:pt x="922" y="48"/>
                        <a:pt x="921" y="51"/>
                      </a:cubicBezTo>
                      <a:lnTo>
                        <a:pt x="914" y="66"/>
                      </a:lnTo>
                      <a:lnTo>
                        <a:pt x="914" y="59"/>
                      </a:lnTo>
                      <a:lnTo>
                        <a:pt x="929" y="86"/>
                      </a:lnTo>
                      <a:lnTo>
                        <a:pt x="922" y="82"/>
                      </a:lnTo>
                      <a:lnTo>
                        <a:pt x="926" y="82"/>
                      </a:lnTo>
                      <a:lnTo>
                        <a:pt x="954" y="85"/>
                      </a:lnTo>
                      <a:cubicBezTo>
                        <a:pt x="955" y="85"/>
                        <a:pt x="957" y="85"/>
                        <a:pt x="958" y="86"/>
                      </a:cubicBezTo>
                      <a:lnTo>
                        <a:pt x="967" y="92"/>
                      </a:lnTo>
                      <a:lnTo>
                        <a:pt x="963" y="91"/>
                      </a:lnTo>
                      <a:lnTo>
                        <a:pt x="978" y="91"/>
                      </a:lnTo>
                      <a:cubicBezTo>
                        <a:pt x="980" y="91"/>
                        <a:pt x="981" y="91"/>
                        <a:pt x="983" y="92"/>
                      </a:cubicBezTo>
                      <a:lnTo>
                        <a:pt x="995" y="101"/>
                      </a:lnTo>
                      <a:lnTo>
                        <a:pt x="986" y="101"/>
                      </a:lnTo>
                      <a:lnTo>
                        <a:pt x="995" y="95"/>
                      </a:lnTo>
                      <a:cubicBezTo>
                        <a:pt x="996" y="95"/>
                        <a:pt x="996" y="94"/>
                        <a:pt x="997" y="94"/>
                      </a:cubicBezTo>
                      <a:lnTo>
                        <a:pt x="1022" y="85"/>
                      </a:lnTo>
                      <a:lnTo>
                        <a:pt x="1016" y="93"/>
                      </a:lnTo>
                      <a:lnTo>
                        <a:pt x="1016" y="81"/>
                      </a:lnTo>
                      <a:cubicBezTo>
                        <a:pt x="1016" y="77"/>
                        <a:pt x="1018" y="75"/>
                        <a:pt x="1021" y="73"/>
                      </a:cubicBezTo>
                      <a:lnTo>
                        <a:pt x="1033" y="67"/>
                      </a:lnTo>
                      <a:lnTo>
                        <a:pt x="1030" y="70"/>
                      </a:lnTo>
                      <a:lnTo>
                        <a:pt x="1040" y="58"/>
                      </a:lnTo>
                      <a:cubicBezTo>
                        <a:pt x="1040" y="57"/>
                        <a:pt x="1040" y="57"/>
                        <a:pt x="1040" y="57"/>
                      </a:cubicBezTo>
                      <a:lnTo>
                        <a:pt x="1047" y="51"/>
                      </a:lnTo>
                      <a:lnTo>
                        <a:pt x="1050" y="48"/>
                      </a:lnTo>
                      <a:cubicBezTo>
                        <a:pt x="1051" y="46"/>
                        <a:pt x="1053" y="45"/>
                        <a:pt x="1055" y="45"/>
                      </a:cubicBezTo>
                      <a:lnTo>
                        <a:pt x="1061" y="45"/>
                      </a:lnTo>
                      <a:cubicBezTo>
                        <a:pt x="1062" y="45"/>
                        <a:pt x="1064" y="46"/>
                        <a:pt x="1065" y="46"/>
                      </a:cubicBezTo>
                      <a:lnTo>
                        <a:pt x="1092" y="58"/>
                      </a:lnTo>
                      <a:cubicBezTo>
                        <a:pt x="1094" y="59"/>
                        <a:pt x="1095" y="60"/>
                        <a:pt x="1096" y="62"/>
                      </a:cubicBezTo>
                      <a:lnTo>
                        <a:pt x="1099" y="68"/>
                      </a:lnTo>
                      <a:lnTo>
                        <a:pt x="1086" y="67"/>
                      </a:lnTo>
                      <a:lnTo>
                        <a:pt x="1092" y="58"/>
                      </a:lnTo>
                      <a:cubicBezTo>
                        <a:pt x="1093" y="56"/>
                        <a:pt x="1096" y="55"/>
                        <a:pt x="1098" y="55"/>
                      </a:cubicBezTo>
                      <a:lnTo>
                        <a:pt x="1111" y="55"/>
                      </a:lnTo>
                      <a:cubicBezTo>
                        <a:pt x="1115" y="55"/>
                        <a:pt x="1118" y="58"/>
                        <a:pt x="1119" y="62"/>
                      </a:cubicBezTo>
                      <a:lnTo>
                        <a:pt x="1128" y="164"/>
                      </a:lnTo>
                      <a:lnTo>
                        <a:pt x="1128" y="162"/>
                      </a:lnTo>
                      <a:lnTo>
                        <a:pt x="1137" y="186"/>
                      </a:lnTo>
                      <a:lnTo>
                        <a:pt x="1133" y="181"/>
                      </a:lnTo>
                      <a:lnTo>
                        <a:pt x="1158" y="193"/>
                      </a:lnTo>
                      <a:lnTo>
                        <a:pt x="1154" y="193"/>
                      </a:lnTo>
                      <a:lnTo>
                        <a:pt x="1157" y="193"/>
                      </a:lnTo>
                      <a:lnTo>
                        <a:pt x="1163" y="193"/>
                      </a:lnTo>
                      <a:lnTo>
                        <a:pt x="1161" y="193"/>
                      </a:lnTo>
                      <a:lnTo>
                        <a:pt x="1170" y="190"/>
                      </a:lnTo>
                      <a:cubicBezTo>
                        <a:pt x="1173" y="189"/>
                        <a:pt x="1175" y="190"/>
                        <a:pt x="1177" y="191"/>
                      </a:cubicBezTo>
                      <a:cubicBezTo>
                        <a:pt x="1179" y="193"/>
                        <a:pt x="1181" y="195"/>
                        <a:pt x="1181" y="198"/>
                      </a:cubicBezTo>
                      <a:lnTo>
                        <a:pt x="1181" y="201"/>
                      </a:lnTo>
                      <a:lnTo>
                        <a:pt x="1180" y="197"/>
                      </a:lnTo>
                      <a:lnTo>
                        <a:pt x="1183" y="203"/>
                      </a:lnTo>
                      <a:lnTo>
                        <a:pt x="1176" y="199"/>
                      </a:lnTo>
                      <a:lnTo>
                        <a:pt x="1191" y="199"/>
                      </a:lnTo>
                      <a:lnTo>
                        <a:pt x="1203" y="199"/>
                      </a:lnTo>
                      <a:lnTo>
                        <a:pt x="1219" y="199"/>
                      </a:lnTo>
                      <a:lnTo>
                        <a:pt x="1212" y="203"/>
                      </a:lnTo>
                      <a:lnTo>
                        <a:pt x="1215" y="197"/>
                      </a:lnTo>
                      <a:cubicBezTo>
                        <a:pt x="1215" y="197"/>
                        <a:pt x="1215" y="196"/>
                        <a:pt x="1216" y="196"/>
                      </a:cubicBezTo>
                      <a:lnTo>
                        <a:pt x="1225" y="184"/>
                      </a:lnTo>
                      <a:cubicBezTo>
                        <a:pt x="1227" y="181"/>
                        <a:pt x="1230" y="180"/>
                        <a:pt x="1234" y="181"/>
                      </a:cubicBezTo>
                      <a:lnTo>
                        <a:pt x="1261" y="190"/>
                      </a:lnTo>
                      <a:lnTo>
                        <a:pt x="1252" y="193"/>
                      </a:lnTo>
                      <a:lnTo>
                        <a:pt x="1259" y="184"/>
                      </a:lnTo>
                      <a:cubicBezTo>
                        <a:pt x="1260" y="182"/>
                        <a:pt x="1263" y="181"/>
                        <a:pt x="1265" y="181"/>
                      </a:cubicBezTo>
                      <a:lnTo>
                        <a:pt x="1278" y="181"/>
                      </a:lnTo>
                      <a:lnTo>
                        <a:pt x="1276" y="181"/>
                      </a:lnTo>
                      <a:lnTo>
                        <a:pt x="1300" y="175"/>
                      </a:lnTo>
                      <a:cubicBezTo>
                        <a:pt x="1302" y="175"/>
                        <a:pt x="1303" y="175"/>
                        <a:pt x="1304" y="175"/>
                      </a:cubicBezTo>
                      <a:lnTo>
                        <a:pt x="1326" y="181"/>
                      </a:lnTo>
                      <a:cubicBezTo>
                        <a:pt x="1327" y="181"/>
                        <a:pt x="1328" y="182"/>
                        <a:pt x="1329" y="183"/>
                      </a:cubicBezTo>
                      <a:lnTo>
                        <a:pt x="1339" y="192"/>
                      </a:lnTo>
                      <a:cubicBezTo>
                        <a:pt x="1340" y="193"/>
                        <a:pt x="1340" y="194"/>
                        <a:pt x="1341" y="195"/>
                      </a:cubicBezTo>
                      <a:lnTo>
                        <a:pt x="1350" y="222"/>
                      </a:lnTo>
                      <a:cubicBezTo>
                        <a:pt x="1351" y="225"/>
                        <a:pt x="1350" y="228"/>
                        <a:pt x="1348" y="230"/>
                      </a:cubicBezTo>
                      <a:lnTo>
                        <a:pt x="1339" y="239"/>
                      </a:lnTo>
                      <a:lnTo>
                        <a:pt x="1326" y="251"/>
                      </a:lnTo>
                      <a:lnTo>
                        <a:pt x="1327" y="250"/>
                      </a:lnTo>
                      <a:lnTo>
                        <a:pt x="1321" y="259"/>
                      </a:lnTo>
                      <a:lnTo>
                        <a:pt x="1315" y="247"/>
                      </a:lnTo>
                      <a:lnTo>
                        <a:pt x="1321" y="247"/>
                      </a:lnTo>
                      <a:lnTo>
                        <a:pt x="1330" y="247"/>
                      </a:lnTo>
                      <a:cubicBezTo>
                        <a:pt x="1333" y="247"/>
                        <a:pt x="1336" y="248"/>
                        <a:pt x="1337" y="251"/>
                      </a:cubicBezTo>
                      <a:lnTo>
                        <a:pt x="1340" y="257"/>
                      </a:lnTo>
                      <a:lnTo>
                        <a:pt x="1329" y="254"/>
                      </a:lnTo>
                      <a:lnTo>
                        <a:pt x="1354" y="239"/>
                      </a:lnTo>
                      <a:cubicBezTo>
                        <a:pt x="1355" y="238"/>
                        <a:pt x="1357" y="237"/>
                        <a:pt x="1359" y="238"/>
                      </a:cubicBezTo>
                      <a:lnTo>
                        <a:pt x="1390" y="244"/>
                      </a:lnTo>
                      <a:cubicBezTo>
                        <a:pt x="1391" y="244"/>
                        <a:pt x="1392" y="244"/>
                        <a:pt x="1392" y="244"/>
                      </a:cubicBezTo>
                      <a:lnTo>
                        <a:pt x="1398" y="247"/>
                      </a:lnTo>
                      <a:lnTo>
                        <a:pt x="1395" y="247"/>
                      </a:lnTo>
                      <a:lnTo>
                        <a:pt x="1404" y="247"/>
                      </a:lnTo>
                      <a:cubicBezTo>
                        <a:pt x="1405" y="247"/>
                        <a:pt x="1407" y="247"/>
                        <a:pt x="1408" y="247"/>
                      </a:cubicBezTo>
                      <a:lnTo>
                        <a:pt x="1420" y="253"/>
                      </a:lnTo>
                      <a:lnTo>
                        <a:pt x="1414" y="253"/>
                      </a:lnTo>
                      <a:lnTo>
                        <a:pt x="1429" y="247"/>
                      </a:lnTo>
                      <a:cubicBezTo>
                        <a:pt x="1430" y="247"/>
                        <a:pt x="1431" y="247"/>
                        <a:pt x="1432" y="247"/>
                      </a:cubicBezTo>
                      <a:lnTo>
                        <a:pt x="1460" y="247"/>
                      </a:lnTo>
                      <a:lnTo>
                        <a:pt x="1458" y="247"/>
                      </a:lnTo>
                      <a:lnTo>
                        <a:pt x="1477" y="244"/>
                      </a:lnTo>
                      <a:cubicBezTo>
                        <a:pt x="1478" y="244"/>
                        <a:pt x="1479" y="244"/>
                        <a:pt x="1481" y="244"/>
                      </a:cubicBezTo>
                      <a:lnTo>
                        <a:pt x="1490" y="247"/>
                      </a:lnTo>
                      <a:cubicBezTo>
                        <a:pt x="1492" y="248"/>
                        <a:pt x="1494" y="249"/>
                        <a:pt x="1495" y="251"/>
                      </a:cubicBezTo>
                      <a:lnTo>
                        <a:pt x="1498" y="257"/>
                      </a:lnTo>
                      <a:lnTo>
                        <a:pt x="1491" y="253"/>
                      </a:lnTo>
                      <a:lnTo>
                        <a:pt x="1506" y="253"/>
                      </a:lnTo>
                      <a:lnTo>
                        <a:pt x="1504" y="253"/>
                      </a:lnTo>
                      <a:lnTo>
                        <a:pt x="1530" y="244"/>
                      </a:lnTo>
                      <a:lnTo>
                        <a:pt x="1549" y="235"/>
                      </a:lnTo>
                      <a:lnTo>
                        <a:pt x="1545" y="239"/>
                      </a:lnTo>
                      <a:lnTo>
                        <a:pt x="1564" y="206"/>
                      </a:lnTo>
                      <a:lnTo>
                        <a:pt x="1576" y="185"/>
                      </a:lnTo>
                      <a:lnTo>
                        <a:pt x="1575" y="189"/>
                      </a:lnTo>
                      <a:lnTo>
                        <a:pt x="1575" y="183"/>
                      </a:lnTo>
                      <a:cubicBezTo>
                        <a:pt x="1575" y="180"/>
                        <a:pt x="1577" y="177"/>
                        <a:pt x="1580" y="175"/>
                      </a:cubicBezTo>
                      <a:lnTo>
                        <a:pt x="1585" y="173"/>
                      </a:lnTo>
                      <a:lnTo>
                        <a:pt x="1594" y="167"/>
                      </a:lnTo>
                      <a:lnTo>
                        <a:pt x="1591" y="174"/>
                      </a:lnTo>
                      <a:lnTo>
                        <a:pt x="1591" y="162"/>
                      </a:lnTo>
                      <a:cubicBezTo>
                        <a:pt x="1591" y="161"/>
                        <a:pt x="1591" y="161"/>
                        <a:pt x="1591" y="160"/>
                      </a:cubicBezTo>
                      <a:lnTo>
                        <a:pt x="1594" y="145"/>
                      </a:lnTo>
                      <a:cubicBezTo>
                        <a:pt x="1594" y="143"/>
                        <a:pt x="1596" y="140"/>
                        <a:pt x="1598" y="139"/>
                      </a:cubicBezTo>
                      <a:cubicBezTo>
                        <a:pt x="1601" y="138"/>
                        <a:pt x="1603" y="138"/>
                        <a:pt x="1605" y="139"/>
                      </a:cubicBezTo>
                      <a:lnTo>
                        <a:pt x="1652" y="164"/>
                      </a:lnTo>
                      <a:cubicBezTo>
                        <a:pt x="1652" y="164"/>
                        <a:pt x="1653" y="164"/>
                        <a:pt x="1654" y="165"/>
                      </a:cubicBezTo>
                      <a:lnTo>
                        <a:pt x="1663" y="174"/>
                      </a:lnTo>
                      <a:lnTo>
                        <a:pt x="1659" y="172"/>
                      </a:lnTo>
                      <a:lnTo>
                        <a:pt x="1762" y="190"/>
                      </a:lnTo>
                      <a:lnTo>
                        <a:pt x="1771" y="193"/>
                      </a:lnTo>
                      <a:cubicBezTo>
                        <a:pt x="1774" y="194"/>
                        <a:pt x="1776" y="197"/>
                        <a:pt x="1776" y="201"/>
                      </a:cubicBezTo>
                      <a:lnTo>
                        <a:pt x="1776" y="216"/>
                      </a:lnTo>
                      <a:cubicBezTo>
                        <a:pt x="1776" y="217"/>
                        <a:pt x="1776" y="218"/>
                        <a:pt x="1776" y="219"/>
                      </a:cubicBezTo>
                      <a:lnTo>
                        <a:pt x="1767" y="240"/>
                      </a:lnTo>
                      <a:lnTo>
                        <a:pt x="1767" y="237"/>
                      </a:lnTo>
                      <a:lnTo>
                        <a:pt x="1767" y="246"/>
                      </a:lnTo>
                      <a:cubicBezTo>
                        <a:pt x="1767" y="248"/>
                        <a:pt x="1766" y="251"/>
                        <a:pt x="1764" y="252"/>
                      </a:cubicBezTo>
                      <a:cubicBezTo>
                        <a:pt x="1762" y="254"/>
                        <a:pt x="1759" y="254"/>
                        <a:pt x="1757" y="253"/>
                      </a:cubicBezTo>
                      <a:lnTo>
                        <a:pt x="1747" y="250"/>
                      </a:lnTo>
                      <a:lnTo>
                        <a:pt x="1750" y="251"/>
                      </a:lnTo>
                      <a:lnTo>
                        <a:pt x="1744" y="251"/>
                      </a:lnTo>
                      <a:lnTo>
                        <a:pt x="1750" y="247"/>
                      </a:lnTo>
                      <a:lnTo>
                        <a:pt x="1732" y="274"/>
                      </a:lnTo>
                      <a:cubicBezTo>
                        <a:pt x="1730" y="276"/>
                        <a:pt x="1728" y="278"/>
                        <a:pt x="1725" y="278"/>
                      </a:cubicBezTo>
                      <a:lnTo>
                        <a:pt x="1716" y="278"/>
                      </a:lnTo>
                      <a:lnTo>
                        <a:pt x="1707" y="278"/>
                      </a:lnTo>
                      <a:cubicBezTo>
                        <a:pt x="1704" y="278"/>
                        <a:pt x="1701" y="276"/>
                        <a:pt x="1700" y="273"/>
                      </a:cubicBezTo>
                      <a:lnTo>
                        <a:pt x="1697" y="267"/>
                      </a:lnTo>
                      <a:lnTo>
                        <a:pt x="1708" y="270"/>
                      </a:lnTo>
                      <a:lnTo>
                        <a:pt x="1699" y="276"/>
                      </a:lnTo>
                      <a:lnTo>
                        <a:pt x="1701" y="274"/>
                      </a:lnTo>
                      <a:lnTo>
                        <a:pt x="1695" y="283"/>
                      </a:lnTo>
                      <a:lnTo>
                        <a:pt x="1688" y="271"/>
                      </a:lnTo>
                      <a:lnTo>
                        <a:pt x="1697" y="271"/>
                      </a:lnTo>
                      <a:cubicBezTo>
                        <a:pt x="1702" y="271"/>
                        <a:pt x="1705" y="274"/>
                        <a:pt x="1705" y="279"/>
                      </a:cubicBezTo>
                      <a:lnTo>
                        <a:pt x="1705" y="300"/>
                      </a:lnTo>
                      <a:lnTo>
                        <a:pt x="1697" y="292"/>
                      </a:lnTo>
                      <a:lnTo>
                        <a:pt x="1704" y="292"/>
                      </a:lnTo>
                      <a:cubicBezTo>
                        <a:pt x="1707" y="292"/>
                        <a:pt x="1710" y="294"/>
                        <a:pt x="1711" y="297"/>
                      </a:cubicBezTo>
                      <a:lnTo>
                        <a:pt x="1714" y="306"/>
                      </a:lnTo>
                      <a:cubicBezTo>
                        <a:pt x="1715" y="307"/>
                        <a:pt x="1715" y="308"/>
                        <a:pt x="1715" y="309"/>
                      </a:cubicBezTo>
                      <a:lnTo>
                        <a:pt x="1715" y="315"/>
                      </a:lnTo>
                      <a:lnTo>
                        <a:pt x="1713" y="310"/>
                      </a:lnTo>
                      <a:lnTo>
                        <a:pt x="1719" y="319"/>
                      </a:lnTo>
                      <a:cubicBezTo>
                        <a:pt x="1721" y="321"/>
                        <a:pt x="1721" y="324"/>
                        <a:pt x="1721" y="326"/>
                      </a:cubicBezTo>
                      <a:cubicBezTo>
                        <a:pt x="1720" y="328"/>
                        <a:pt x="1718" y="330"/>
                        <a:pt x="1716" y="331"/>
                      </a:cubicBezTo>
                      <a:lnTo>
                        <a:pt x="1710" y="334"/>
                      </a:lnTo>
                      <a:lnTo>
                        <a:pt x="1714" y="329"/>
                      </a:lnTo>
                      <a:lnTo>
                        <a:pt x="1711" y="338"/>
                      </a:lnTo>
                      <a:cubicBezTo>
                        <a:pt x="1711" y="340"/>
                        <a:pt x="1710" y="341"/>
                        <a:pt x="1709" y="341"/>
                      </a:cubicBezTo>
                      <a:lnTo>
                        <a:pt x="1703" y="348"/>
                      </a:lnTo>
                      <a:cubicBezTo>
                        <a:pt x="1702" y="349"/>
                        <a:pt x="1700" y="350"/>
                        <a:pt x="1697" y="350"/>
                      </a:cubicBezTo>
                      <a:lnTo>
                        <a:pt x="1694" y="350"/>
                      </a:lnTo>
                      <a:lnTo>
                        <a:pt x="1702" y="343"/>
                      </a:lnTo>
                      <a:lnTo>
                        <a:pt x="1696" y="379"/>
                      </a:lnTo>
                      <a:lnTo>
                        <a:pt x="1692" y="371"/>
                      </a:lnTo>
                      <a:lnTo>
                        <a:pt x="1698" y="374"/>
                      </a:lnTo>
                      <a:cubicBezTo>
                        <a:pt x="1701" y="375"/>
                        <a:pt x="1702" y="378"/>
                        <a:pt x="1702" y="381"/>
                      </a:cubicBezTo>
                      <a:lnTo>
                        <a:pt x="1702" y="387"/>
                      </a:lnTo>
                      <a:cubicBezTo>
                        <a:pt x="1702" y="389"/>
                        <a:pt x="1701" y="391"/>
                        <a:pt x="1700" y="393"/>
                      </a:cubicBezTo>
                      <a:lnTo>
                        <a:pt x="1681" y="411"/>
                      </a:lnTo>
                      <a:cubicBezTo>
                        <a:pt x="1679" y="413"/>
                        <a:pt x="1675" y="414"/>
                        <a:pt x="1671" y="412"/>
                      </a:cubicBezTo>
                      <a:lnTo>
                        <a:pt x="1662" y="406"/>
                      </a:lnTo>
                      <a:lnTo>
                        <a:pt x="1667" y="407"/>
                      </a:lnTo>
                      <a:lnTo>
                        <a:pt x="1660" y="407"/>
                      </a:lnTo>
                      <a:lnTo>
                        <a:pt x="1651" y="407"/>
                      </a:lnTo>
                      <a:lnTo>
                        <a:pt x="1655" y="406"/>
                      </a:lnTo>
                      <a:lnTo>
                        <a:pt x="1646" y="412"/>
                      </a:lnTo>
                      <a:lnTo>
                        <a:pt x="1649" y="401"/>
                      </a:lnTo>
                      <a:lnTo>
                        <a:pt x="1655" y="413"/>
                      </a:lnTo>
                      <a:cubicBezTo>
                        <a:pt x="1655" y="414"/>
                        <a:pt x="1655" y="414"/>
                        <a:pt x="1656" y="414"/>
                      </a:cubicBezTo>
                      <a:lnTo>
                        <a:pt x="1659" y="423"/>
                      </a:lnTo>
                      <a:lnTo>
                        <a:pt x="1651" y="418"/>
                      </a:lnTo>
                      <a:lnTo>
                        <a:pt x="1657" y="418"/>
                      </a:lnTo>
                      <a:cubicBezTo>
                        <a:pt x="1661" y="418"/>
                        <a:pt x="1665" y="421"/>
                        <a:pt x="1665" y="425"/>
                      </a:cubicBezTo>
                      <a:lnTo>
                        <a:pt x="1668" y="449"/>
                      </a:lnTo>
                      <a:cubicBezTo>
                        <a:pt x="1669" y="453"/>
                        <a:pt x="1667" y="456"/>
                        <a:pt x="1663" y="457"/>
                      </a:cubicBezTo>
                      <a:lnTo>
                        <a:pt x="1654" y="460"/>
                      </a:lnTo>
                      <a:lnTo>
                        <a:pt x="1658" y="448"/>
                      </a:lnTo>
                      <a:lnTo>
                        <a:pt x="1664" y="458"/>
                      </a:lnTo>
                      <a:lnTo>
                        <a:pt x="1673" y="473"/>
                      </a:lnTo>
                      <a:cubicBezTo>
                        <a:pt x="1674" y="474"/>
                        <a:pt x="1675" y="475"/>
                        <a:pt x="1675" y="477"/>
                      </a:cubicBezTo>
                      <a:lnTo>
                        <a:pt x="1675" y="480"/>
                      </a:lnTo>
                      <a:lnTo>
                        <a:pt x="1675" y="489"/>
                      </a:lnTo>
                      <a:lnTo>
                        <a:pt x="1671" y="482"/>
                      </a:lnTo>
                      <a:lnTo>
                        <a:pt x="1680" y="488"/>
                      </a:lnTo>
                      <a:cubicBezTo>
                        <a:pt x="1682" y="489"/>
                        <a:pt x="1684" y="492"/>
                        <a:pt x="1684" y="494"/>
                      </a:cubicBezTo>
                      <a:lnTo>
                        <a:pt x="1687" y="521"/>
                      </a:lnTo>
                      <a:cubicBezTo>
                        <a:pt x="1687" y="525"/>
                        <a:pt x="1685" y="529"/>
                        <a:pt x="1681" y="530"/>
                      </a:cubicBezTo>
                      <a:lnTo>
                        <a:pt x="1668" y="533"/>
                      </a:lnTo>
                      <a:lnTo>
                        <a:pt x="1672" y="531"/>
                      </a:lnTo>
                      <a:lnTo>
                        <a:pt x="1666" y="537"/>
                      </a:lnTo>
                      <a:cubicBezTo>
                        <a:pt x="1664" y="539"/>
                        <a:pt x="1661" y="539"/>
                        <a:pt x="1658" y="539"/>
                      </a:cubicBezTo>
                      <a:lnTo>
                        <a:pt x="1639" y="533"/>
                      </a:lnTo>
                      <a:lnTo>
                        <a:pt x="1647" y="531"/>
                      </a:lnTo>
                      <a:lnTo>
                        <a:pt x="1638" y="540"/>
                      </a:lnTo>
                      <a:lnTo>
                        <a:pt x="1639" y="529"/>
                      </a:lnTo>
                      <a:lnTo>
                        <a:pt x="1645" y="538"/>
                      </a:lnTo>
                      <a:cubicBezTo>
                        <a:pt x="1648" y="542"/>
                        <a:pt x="1647" y="546"/>
                        <a:pt x="1644" y="549"/>
                      </a:cubicBezTo>
                      <a:lnTo>
                        <a:pt x="1635" y="558"/>
                      </a:lnTo>
                      <a:cubicBezTo>
                        <a:pt x="1634" y="559"/>
                        <a:pt x="1632" y="560"/>
                        <a:pt x="1630" y="560"/>
                      </a:cubicBezTo>
                      <a:lnTo>
                        <a:pt x="1620" y="560"/>
                      </a:lnTo>
                      <a:lnTo>
                        <a:pt x="1628" y="552"/>
                      </a:lnTo>
                      <a:lnTo>
                        <a:pt x="1628" y="597"/>
                      </a:lnTo>
                      <a:cubicBezTo>
                        <a:pt x="1628" y="600"/>
                        <a:pt x="1627" y="602"/>
                        <a:pt x="1625" y="603"/>
                      </a:cubicBezTo>
                      <a:lnTo>
                        <a:pt x="1613" y="612"/>
                      </a:lnTo>
                      <a:lnTo>
                        <a:pt x="1615" y="611"/>
                      </a:lnTo>
                      <a:lnTo>
                        <a:pt x="1608" y="620"/>
                      </a:lnTo>
                      <a:lnTo>
                        <a:pt x="1608" y="610"/>
                      </a:lnTo>
                      <a:lnTo>
                        <a:pt x="1615" y="619"/>
                      </a:lnTo>
                      <a:cubicBezTo>
                        <a:pt x="1615" y="621"/>
                        <a:pt x="1616" y="622"/>
                        <a:pt x="1616" y="624"/>
                      </a:cubicBezTo>
                      <a:lnTo>
                        <a:pt x="1616" y="630"/>
                      </a:lnTo>
                      <a:cubicBezTo>
                        <a:pt x="1616" y="633"/>
                        <a:pt x="1614" y="637"/>
                        <a:pt x="1610" y="638"/>
                      </a:cubicBezTo>
                      <a:lnTo>
                        <a:pt x="1601" y="641"/>
                      </a:lnTo>
                      <a:lnTo>
                        <a:pt x="1604" y="639"/>
                      </a:lnTo>
                      <a:lnTo>
                        <a:pt x="1595" y="648"/>
                      </a:lnTo>
                      <a:lnTo>
                        <a:pt x="1597" y="645"/>
                      </a:lnTo>
                      <a:lnTo>
                        <a:pt x="1581" y="678"/>
                      </a:lnTo>
                      <a:cubicBezTo>
                        <a:pt x="1581" y="679"/>
                        <a:pt x="1580" y="680"/>
                        <a:pt x="1579" y="681"/>
                      </a:cubicBezTo>
                      <a:lnTo>
                        <a:pt x="1548" y="708"/>
                      </a:lnTo>
                      <a:lnTo>
                        <a:pt x="1550" y="706"/>
                      </a:lnTo>
                      <a:lnTo>
                        <a:pt x="1544" y="718"/>
                      </a:lnTo>
                      <a:lnTo>
                        <a:pt x="1544" y="717"/>
                      </a:lnTo>
                      <a:lnTo>
                        <a:pt x="1541" y="726"/>
                      </a:lnTo>
                      <a:lnTo>
                        <a:pt x="1542" y="723"/>
                      </a:lnTo>
                      <a:lnTo>
                        <a:pt x="1542" y="729"/>
                      </a:lnTo>
                      <a:cubicBezTo>
                        <a:pt x="1542" y="732"/>
                        <a:pt x="1540" y="735"/>
                        <a:pt x="1537" y="736"/>
                      </a:cubicBezTo>
                      <a:lnTo>
                        <a:pt x="1531" y="739"/>
                      </a:lnTo>
                      <a:lnTo>
                        <a:pt x="1519" y="745"/>
                      </a:lnTo>
                      <a:lnTo>
                        <a:pt x="1523" y="738"/>
                      </a:lnTo>
                      <a:lnTo>
                        <a:pt x="1523" y="747"/>
                      </a:lnTo>
                      <a:cubicBezTo>
                        <a:pt x="1523" y="749"/>
                        <a:pt x="1522" y="751"/>
                        <a:pt x="1521" y="753"/>
                      </a:cubicBezTo>
                      <a:lnTo>
                        <a:pt x="1512" y="762"/>
                      </a:lnTo>
                      <a:cubicBezTo>
                        <a:pt x="1508" y="765"/>
                        <a:pt x="1504" y="765"/>
                        <a:pt x="1500" y="762"/>
                      </a:cubicBezTo>
                      <a:lnTo>
                        <a:pt x="1494" y="756"/>
                      </a:lnTo>
                      <a:lnTo>
                        <a:pt x="1500" y="758"/>
                      </a:lnTo>
                      <a:lnTo>
                        <a:pt x="1472" y="758"/>
                      </a:lnTo>
                      <a:cubicBezTo>
                        <a:pt x="1468" y="758"/>
                        <a:pt x="1464" y="755"/>
                        <a:pt x="1464" y="750"/>
                      </a:cubicBezTo>
                      <a:lnTo>
                        <a:pt x="1464" y="741"/>
                      </a:lnTo>
                      <a:lnTo>
                        <a:pt x="1479" y="745"/>
                      </a:lnTo>
                      <a:lnTo>
                        <a:pt x="1476" y="751"/>
                      </a:lnTo>
                      <a:lnTo>
                        <a:pt x="1470" y="763"/>
                      </a:lnTo>
                      <a:cubicBezTo>
                        <a:pt x="1469" y="764"/>
                        <a:pt x="1469" y="765"/>
                        <a:pt x="1468" y="766"/>
                      </a:cubicBezTo>
                      <a:lnTo>
                        <a:pt x="1455" y="775"/>
                      </a:lnTo>
                      <a:cubicBezTo>
                        <a:pt x="1454" y="776"/>
                        <a:pt x="1452" y="776"/>
                        <a:pt x="1450" y="776"/>
                      </a:cubicBezTo>
                      <a:lnTo>
                        <a:pt x="1444" y="776"/>
                      </a:lnTo>
                      <a:cubicBezTo>
                        <a:pt x="1441" y="776"/>
                        <a:pt x="1438" y="774"/>
                        <a:pt x="1437" y="771"/>
                      </a:cubicBezTo>
                      <a:lnTo>
                        <a:pt x="1434" y="762"/>
                      </a:lnTo>
                      <a:lnTo>
                        <a:pt x="1434" y="763"/>
                      </a:lnTo>
                      <a:lnTo>
                        <a:pt x="1428" y="751"/>
                      </a:lnTo>
                      <a:lnTo>
                        <a:pt x="1435" y="755"/>
                      </a:lnTo>
                      <a:lnTo>
                        <a:pt x="1423" y="755"/>
                      </a:lnTo>
                      <a:lnTo>
                        <a:pt x="1428" y="753"/>
                      </a:lnTo>
                      <a:lnTo>
                        <a:pt x="1419" y="762"/>
                      </a:lnTo>
                      <a:lnTo>
                        <a:pt x="1421" y="756"/>
                      </a:lnTo>
                      <a:lnTo>
                        <a:pt x="1421" y="768"/>
                      </a:lnTo>
                      <a:lnTo>
                        <a:pt x="1421" y="766"/>
                      </a:lnTo>
                      <a:lnTo>
                        <a:pt x="1424" y="775"/>
                      </a:lnTo>
                      <a:lnTo>
                        <a:pt x="1430" y="793"/>
                      </a:lnTo>
                      <a:cubicBezTo>
                        <a:pt x="1431" y="796"/>
                        <a:pt x="1430" y="800"/>
                        <a:pt x="1427" y="802"/>
                      </a:cubicBezTo>
                      <a:lnTo>
                        <a:pt x="1418" y="808"/>
                      </a:lnTo>
                      <a:lnTo>
                        <a:pt x="1421" y="801"/>
                      </a:lnTo>
                      <a:lnTo>
                        <a:pt x="1421" y="810"/>
                      </a:lnTo>
                      <a:lnTo>
                        <a:pt x="1421" y="808"/>
                      </a:lnTo>
                      <a:lnTo>
                        <a:pt x="1424" y="817"/>
                      </a:lnTo>
                      <a:lnTo>
                        <a:pt x="1416" y="811"/>
                      </a:lnTo>
                      <a:lnTo>
                        <a:pt x="1426" y="811"/>
                      </a:lnTo>
                      <a:cubicBezTo>
                        <a:pt x="1430" y="811"/>
                        <a:pt x="1434" y="815"/>
                        <a:pt x="1434" y="819"/>
                      </a:cubicBezTo>
                      <a:lnTo>
                        <a:pt x="1434" y="828"/>
                      </a:lnTo>
                      <a:cubicBezTo>
                        <a:pt x="1434" y="830"/>
                        <a:pt x="1433" y="832"/>
                        <a:pt x="1431" y="834"/>
                      </a:cubicBezTo>
                      <a:lnTo>
                        <a:pt x="1428" y="837"/>
                      </a:lnTo>
                      <a:lnTo>
                        <a:pt x="1431" y="831"/>
                      </a:lnTo>
                      <a:lnTo>
                        <a:pt x="1431" y="840"/>
                      </a:lnTo>
                      <a:lnTo>
                        <a:pt x="1430" y="837"/>
                      </a:lnTo>
                      <a:lnTo>
                        <a:pt x="1433" y="843"/>
                      </a:lnTo>
                      <a:cubicBezTo>
                        <a:pt x="1433" y="843"/>
                        <a:pt x="1433" y="843"/>
                        <a:pt x="1433" y="844"/>
                      </a:cubicBezTo>
                      <a:lnTo>
                        <a:pt x="1439" y="862"/>
                      </a:lnTo>
                      <a:lnTo>
                        <a:pt x="1443" y="871"/>
                      </a:lnTo>
                      <a:cubicBezTo>
                        <a:pt x="1443" y="871"/>
                        <a:pt x="1443" y="872"/>
                        <a:pt x="1443" y="873"/>
                      </a:cubicBezTo>
                      <a:lnTo>
                        <a:pt x="1443" y="882"/>
                      </a:lnTo>
                      <a:lnTo>
                        <a:pt x="1443" y="881"/>
                      </a:lnTo>
                      <a:lnTo>
                        <a:pt x="1452" y="929"/>
                      </a:lnTo>
                      <a:lnTo>
                        <a:pt x="1450" y="925"/>
                      </a:lnTo>
                      <a:lnTo>
                        <a:pt x="1466" y="943"/>
                      </a:lnTo>
                      <a:lnTo>
                        <a:pt x="1464" y="942"/>
                      </a:lnTo>
                      <a:lnTo>
                        <a:pt x="1473" y="948"/>
                      </a:lnTo>
                      <a:cubicBezTo>
                        <a:pt x="1476" y="949"/>
                        <a:pt x="1477" y="952"/>
                        <a:pt x="1477" y="954"/>
                      </a:cubicBezTo>
                      <a:lnTo>
                        <a:pt x="1477" y="957"/>
                      </a:lnTo>
                      <a:lnTo>
                        <a:pt x="1477" y="966"/>
                      </a:lnTo>
                      <a:cubicBezTo>
                        <a:pt x="1477" y="970"/>
                        <a:pt x="1475" y="973"/>
                        <a:pt x="1472" y="974"/>
                      </a:cubicBezTo>
                      <a:lnTo>
                        <a:pt x="1447" y="983"/>
                      </a:lnTo>
                      <a:cubicBezTo>
                        <a:pt x="1446" y="983"/>
                        <a:pt x="1445" y="983"/>
                        <a:pt x="1444" y="983"/>
                      </a:cubicBezTo>
                      <a:lnTo>
                        <a:pt x="1426" y="983"/>
                      </a:lnTo>
                      <a:cubicBezTo>
                        <a:pt x="1424" y="983"/>
                        <a:pt x="1422" y="983"/>
                        <a:pt x="1420" y="981"/>
                      </a:cubicBezTo>
                      <a:lnTo>
                        <a:pt x="1417" y="978"/>
                      </a:lnTo>
                      <a:cubicBezTo>
                        <a:pt x="1415" y="976"/>
                        <a:pt x="1414" y="974"/>
                        <a:pt x="1415" y="971"/>
                      </a:cubicBezTo>
                      <a:lnTo>
                        <a:pt x="1418" y="953"/>
                      </a:lnTo>
                      <a:lnTo>
                        <a:pt x="1424" y="962"/>
                      </a:lnTo>
                      <a:lnTo>
                        <a:pt x="1402" y="956"/>
                      </a:lnTo>
                      <a:cubicBezTo>
                        <a:pt x="1400" y="956"/>
                        <a:pt x="1399" y="954"/>
                        <a:pt x="1398" y="953"/>
                      </a:cubicBezTo>
                      <a:lnTo>
                        <a:pt x="1391" y="944"/>
                      </a:lnTo>
                      <a:lnTo>
                        <a:pt x="1398" y="947"/>
                      </a:lnTo>
                      <a:lnTo>
                        <a:pt x="1379" y="947"/>
                      </a:lnTo>
                      <a:lnTo>
                        <a:pt x="1376" y="947"/>
                      </a:lnTo>
                      <a:lnTo>
                        <a:pt x="1367" y="947"/>
                      </a:lnTo>
                      <a:lnTo>
                        <a:pt x="1361" y="947"/>
                      </a:lnTo>
                      <a:lnTo>
                        <a:pt x="1368" y="943"/>
                      </a:lnTo>
                      <a:lnTo>
                        <a:pt x="1365" y="949"/>
                      </a:lnTo>
                      <a:cubicBezTo>
                        <a:pt x="1363" y="953"/>
                        <a:pt x="1359" y="954"/>
                        <a:pt x="1355" y="953"/>
                      </a:cubicBezTo>
                      <a:lnTo>
                        <a:pt x="1330" y="944"/>
                      </a:lnTo>
                      <a:cubicBezTo>
                        <a:pt x="1326" y="942"/>
                        <a:pt x="1324" y="938"/>
                        <a:pt x="1326" y="934"/>
                      </a:cubicBezTo>
                      <a:lnTo>
                        <a:pt x="1332" y="916"/>
                      </a:lnTo>
                      <a:lnTo>
                        <a:pt x="1339" y="926"/>
                      </a:lnTo>
                      <a:lnTo>
                        <a:pt x="1330" y="926"/>
                      </a:lnTo>
                      <a:lnTo>
                        <a:pt x="1332" y="926"/>
                      </a:lnTo>
                      <a:lnTo>
                        <a:pt x="1323" y="929"/>
                      </a:lnTo>
                      <a:cubicBezTo>
                        <a:pt x="1322" y="929"/>
                        <a:pt x="1320" y="929"/>
                        <a:pt x="1318" y="929"/>
                      </a:cubicBezTo>
                      <a:lnTo>
                        <a:pt x="1310" y="926"/>
                      </a:lnTo>
                      <a:lnTo>
                        <a:pt x="1285" y="920"/>
                      </a:lnTo>
                      <a:lnTo>
                        <a:pt x="1247" y="911"/>
                      </a:lnTo>
                      <a:lnTo>
                        <a:pt x="1219" y="902"/>
                      </a:lnTo>
                      <a:lnTo>
                        <a:pt x="1222" y="902"/>
                      </a:lnTo>
                      <a:lnTo>
                        <a:pt x="1166" y="902"/>
                      </a:lnTo>
                      <a:lnTo>
                        <a:pt x="1171" y="901"/>
                      </a:lnTo>
                      <a:lnTo>
                        <a:pt x="1159" y="910"/>
                      </a:lnTo>
                      <a:cubicBezTo>
                        <a:pt x="1157" y="911"/>
                        <a:pt x="1156" y="911"/>
                        <a:pt x="1154" y="911"/>
                      </a:cubicBezTo>
                      <a:lnTo>
                        <a:pt x="1120" y="911"/>
                      </a:lnTo>
                      <a:lnTo>
                        <a:pt x="1117" y="911"/>
                      </a:lnTo>
                      <a:lnTo>
                        <a:pt x="1111" y="911"/>
                      </a:lnTo>
                      <a:lnTo>
                        <a:pt x="1092" y="911"/>
                      </a:lnTo>
                      <a:cubicBezTo>
                        <a:pt x="1090" y="911"/>
                        <a:pt x="1088" y="910"/>
                        <a:pt x="1087" y="909"/>
                      </a:cubicBezTo>
                      <a:lnTo>
                        <a:pt x="1084" y="906"/>
                      </a:lnTo>
                      <a:lnTo>
                        <a:pt x="1089" y="908"/>
                      </a:lnTo>
                      <a:lnTo>
                        <a:pt x="1083" y="908"/>
                      </a:lnTo>
                      <a:cubicBezTo>
                        <a:pt x="1080" y="908"/>
                        <a:pt x="1077" y="907"/>
                        <a:pt x="1076" y="904"/>
                      </a:cubicBezTo>
                      <a:lnTo>
                        <a:pt x="1073" y="898"/>
                      </a:lnTo>
                      <a:lnTo>
                        <a:pt x="1075" y="900"/>
                      </a:lnTo>
                      <a:lnTo>
                        <a:pt x="1050" y="879"/>
                      </a:lnTo>
                      <a:cubicBezTo>
                        <a:pt x="1049" y="878"/>
                        <a:pt x="1048" y="877"/>
                        <a:pt x="1048" y="876"/>
                      </a:cubicBezTo>
                      <a:lnTo>
                        <a:pt x="1045" y="867"/>
                      </a:lnTo>
                      <a:lnTo>
                        <a:pt x="1047" y="870"/>
                      </a:lnTo>
                      <a:lnTo>
                        <a:pt x="1037" y="861"/>
                      </a:lnTo>
                      <a:lnTo>
                        <a:pt x="1028" y="852"/>
                      </a:lnTo>
                      <a:lnTo>
                        <a:pt x="1034" y="854"/>
                      </a:lnTo>
                      <a:lnTo>
                        <a:pt x="1007" y="857"/>
                      </a:lnTo>
                      <a:cubicBezTo>
                        <a:pt x="1004" y="857"/>
                        <a:pt x="1002" y="857"/>
                        <a:pt x="1000" y="855"/>
                      </a:cubicBezTo>
                      <a:lnTo>
                        <a:pt x="991" y="846"/>
                      </a:lnTo>
                      <a:lnTo>
                        <a:pt x="994" y="848"/>
                      </a:lnTo>
                      <a:lnTo>
                        <a:pt x="985" y="845"/>
                      </a:lnTo>
                      <a:lnTo>
                        <a:pt x="987" y="845"/>
                      </a:lnTo>
                      <a:lnTo>
                        <a:pt x="972" y="845"/>
                      </a:lnTo>
                      <a:lnTo>
                        <a:pt x="975" y="845"/>
                      </a:lnTo>
                      <a:lnTo>
                        <a:pt x="935" y="863"/>
                      </a:lnTo>
                      <a:lnTo>
                        <a:pt x="939" y="858"/>
                      </a:lnTo>
                      <a:lnTo>
                        <a:pt x="930" y="879"/>
                      </a:lnTo>
                      <a:lnTo>
                        <a:pt x="930" y="876"/>
                      </a:lnTo>
                      <a:lnTo>
                        <a:pt x="930" y="927"/>
                      </a:lnTo>
                      <a:lnTo>
                        <a:pt x="930" y="925"/>
                      </a:lnTo>
                      <a:lnTo>
                        <a:pt x="933" y="938"/>
                      </a:lnTo>
                      <a:lnTo>
                        <a:pt x="940" y="965"/>
                      </a:lnTo>
                      <a:cubicBezTo>
                        <a:pt x="940" y="965"/>
                        <a:pt x="940" y="966"/>
                        <a:pt x="940" y="966"/>
                      </a:cubicBezTo>
                      <a:lnTo>
                        <a:pt x="940" y="984"/>
                      </a:lnTo>
                      <a:cubicBezTo>
                        <a:pt x="940" y="986"/>
                        <a:pt x="939" y="988"/>
                        <a:pt x="938" y="989"/>
                      </a:cubicBezTo>
                      <a:lnTo>
                        <a:pt x="932" y="998"/>
                      </a:lnTo>
                      <a:cubicBezTo>
                        <a:pt x="931" y="999"/>
                        <a:pt x="930" y="1000"/>
                        <a:pt x="928" y="1001"/>
                      </a:cubicBezTo>
                      <a:lnTo>
                        <a:pt x="909" y="1007"/>
                      </a:lnTo>
                      <a:lnTo>
                        <a:pt x="915" y="999"/>
                      </a:lnTo>
                      <a:lnTo>
                        <a:pt x="915" y="1008"/>
                      </a:lnTo>
                      <a:cubicBezTo>
                        <a:pt x="915" y="1011"/>
                        <a:pt x="914" y="1013"/>
                        <a:pt x="912" y="1015"/>
                      </a:cubicBezTo>
                      <a:lnTo>
                        <a:pt x="899" y="1024"/>
                      </a:lnTo>
                      <a:cubicBezTo>
                        <a:pt x="897" y="1026"/>
                        <a:pt x="893" y="1026"/>
                        <a:pt x="891" y="1024"/>
                      </a:cubicBezTo>
                      <a:lnTo>
                        <a:pt x="875" y="1015"/>
                      </a:lnTo>
                      <a:lnTo>
                        <a:pt x="879" y="1016"/>
                      </a:lnTo>
                      <a:lnTo>
                        <a:pt x="876" y="1016"/>
                      </a:lnTo>
                      <a:lnTo>
                        <a:pt x="882" y="1003"/>
                      </a:lnTo>
                      <a:lnTo>
                        <a:pt x="885" y="1006"/>
                      </a:lnTo>
                      <a:cubicBezTo>
                        <a:pt x="887" y="1007"/>
                        <a:pt x="888" y="1010"/>
                        <a:pt x="887" y="1013"/>
                      </a:cubicBezTo>
                      <a:cubicBezTo>
                        <a:pt x="887" y="1015"/>
                        <a:pt x="885" y="1017"/>
                        <a:pt x="883" y="1019"/>
                      </a:cubicBezTo>
                      <a:lnTo>
                        <a:pt x="870" y="1025"/>
                      </a:lnTo>
                      <a:cubicBezTo>
                        <a:pt x="868" y="1026"/>
                        <a:pt x="865" y="1026"/>
                        <a:pt x="863" y="1024"/>
                      </a:cubicBezTo>
                      <a:lnTo>
                        <a:pt x="847" y="1015"/>
                      </a:lnTo>
                      <a:lnTo>
                        <a:pt x="854" y="1016"/>
                      </a:lnTo>
                      <a:lnTo>
                        <a:pt x="826" y="1025"/>
                      </a:lnTo>
                      <a:lnTo>
                        <a:pt x="832" y="1017"/>
                      </a:lnTo>
                      <a:lnTo>
                        <a:pt x="832" y="1080"/>
                      </a:lnTo>
                      <a:cubicBezTo>
                        <a:pt x="832" y="1081"/>
                        <a:pt x="832" y="1082"/>
                        <a:pt x="831" y="1083"/>
                      </a:cubicBezTo>
                      <a:lnTo>
                        <a:pt x="822" y="1113"/>
                      </a:lnTo>
                      <a:lnTo>
                        <a:pt x="822" y="1108"/>
                      </a:lnTo>
                      <a:lnTo>
                        <a:pt x="828" y="1126"/>
                      </a:lnTo>
                      <a:cubicBezTo>
                        <a:pt x="829" y="1129"/>
                        <a:pt x="828" y="1133"/>
                        <a:pt x="826" y="1135"/>
                      </a:cubicBezTo>
                      <a:cubicBezTo>
                        <a:pt x="823" y="1137"/>
                        <a:pt x="819" y="1137"/>
                        <a:pt x="817" y="1135"/>
                      </a:cubicBezTo>
                      <a:lnTo>
                        <a:pt x="801" y="1126"/>
                      </a:lnTo>
                      <a:lnTo>
                        <a:pt x="805" y="1127"/>
                      </a:lnTo>
                      <a:lnTo>
                        <a:pt x="802" y="1127"/>
                      </a:lnTo>
                      <a:cubicBezTo>
                        <a:pt x="801" y="1127"/>
                        <a:pt x="800" y="1127"/>
                        <a:pt x="799" y="1127"/>
                      </a:cubicBezTo>
                      <a:lnTo>
                        <a:pt x="771" y="1115"/>
                      </a:lnTo>
                      <a:cubicBezTo>
                        <a:pt x="771" y="1115"/>
                        <a:pt x="770" y="1114"/>
                        <a:pt x="770" y="1114"/>
                      </a:cubicBezTo>
                      <a:lnTo>
                        <a:pt x="761" y="1108"/>
                      </a:lnTo>
                      <a:lnTo>
                        <a:pt x="763" y="1109"/>
                      </a:lnTo>
                      <a:lnTo>
                        <a:pt x="748" y="1106"/>
                      </a:lnTo>
                      <a:lnTo>
                        <a:pt x="755" y="1104"/>
                      </a:lnTo>
                      <a:lnTo>
                        <a:pt x="752" y="1107"/>
                      </a:lnTo>
                      <a:cubicBezTo>
                        <a:pt x="750" y="1110"/>
                        <a:pt x="746" y="1110"/>
                        <a:pt x="743" y="1109"/>
                      </a:cubicBezTo>
                      <a:lnTo>
                        <a:pt x="737" y="1106"/>
                      </a:lnTo>
                      <a:lnTo>
                        <a:pt x="742" y="1106"/>
                      </a:lnTo>
                      <a:lnTo>
                        <a:pt x="730" y="1109"/>
                      </a:lnTo>
                      <a:cubicBezTo>
                        <a:pt x="729" y="1109"/>
                        <a:pt x="729" y="1109"/>
                        <a:pt x="728" y="1109"/>
                      </a:cubicBezTo>
                      <a:lnTo>
                        <a:pt x="722" y="1109"/>
                      </a:lnTo>
                      <a:lnTo>
                        <a:pt x="729" y="1104"/>
                      </a:lnTo>
                      <a:lnTo>
                        <a:pt x="726" y="1113"/>
                      </a:lnTo>
                      <a:cubicBezTo>
                        <a:pt x="726" y="1114"/>
                        <a:pt x="725" y="1115"/>
                        <a:pt x="724" y="1116"/>
                      </a:cubicBezTo>
                      <a:lnTo>
                        <a:pt x="706" y="1134"/>
                      </a:lnTo>
                      <a:cubicBezTo>
                        <a:pt x="704" y="1136"/>
                        <a:pt x="702" y="1136"/>
                        <a:pt x="700" y="1136"/>
                      </a:cubicBezTo>
                      <a:lnTo>
                        <a:pt x="682" y="1136"/>
                      </a:lnTo>
                      <a:cubicBezTo>
                        <a:pt x="680" y="1136"/>
                        <a:pt x="679" y="1136"/>
                        <a:pt x="678" y="1136"/>
                      </a:cubicBezTo>
                      <a:lnTo>
                        <a:pt x="654" y="1124"/>
                      </a:lnTo>
                      <a:lnTo>
                        <a:pt x="627" y="1115"/>
                      </a:lnTo>
                      <a:lnTo>
                        <a:pt x="534" y="1091"/>
                      </a:lnTo>
                      <a:lnTo>
                        <a:pt x="536" y="1091"/>
                      </a:lnTo>
                      <a:lnTo>
                        <a:pt x="533" y="1091"/>
                      </a:lnTo>
                      <a:cubicBezTo>
                        <a:pt x="533" y="1091"/>
                        <a:pt x="532" y="1091"/>
                        <a:pt x="531" y="1091"/>
                      </a:cubicBezTo>
                      <a:lnTo>
                        <a:pt x="503" y="1082"/>
                      </a:lnTo>
                      <a:lnTo>
                        <a:pt x="494" y="1079"/>
                      </a:lnTo>
                      <a:lnTo>
                        <a:pt x="496" y="1079"/>
                      </a:lnTo>
                      <a:lnTo>
                        <a:pt x="472" y="1079"/>
                      </a:lnTo>
                      <a:cubicBezTo>
                        <a:pt x="469" y="1079"/>
                        <a:pt x="466" y="1078"/>
                        <a:pt x="465" y="1075"/>
                      </a:cubicBezTo>
                      <a:lnTo>
                        <a:pt x="461" y="1069"/>
                      </a:lnTo>
                      <a:lnTo>
                        <a:pt x="469" y="1073"/>
                      </a:lnTo>
                      <a:lnTo>
                        <a:pt x="450" y="1073"/>
                      </a:lnTo>
                      <a:cubicBezTo>
                        <a:pt x="449" y="1073"/>
                        <a:pt x="448" y="1073"/>
                        <a:pt x="448" y="1073"/>
                      </a:cubicBezTo>
                      <a:lnTo>
                        <a:pt x="438" y="1070"/>
                      </a:lnTo>
                      <a:lnTo>
                        <a:pt x="404" y="1055"/>
                      </a:lnTo>
                      <a:lnTo>
                        <a:pt x="394" y="1052"/>
                      </a:lnTo>
                      <a:lnTo>
                        <a:pt x="382" y="1046"/>
                      </a:lnTo>
                      <a:lnTo>
                        <a:pt x="363" y="1037"/>
                      </a:lnTo>
                      <a:lnTo>
                        <a:pt x="338" y="1025"/>
                      </a:lnTo>
                      <a:lnTo>
                        <a:pt x="342" y="1025"/>
                      </a:lnTo>
                      <a:lnTo>
                        <a:pt x="339" y="1025"/>
                      </a:lnTo>
                      <a:cubicBezTo>
                        <a:pt x="338" y="1025"/>
                        <a:pt x="336" y="1025"/>
                        <a:pt x="335" y="1024"/>
                      </a:cubicBezTo>
                      <a:lnTo>
                        <a:pt x="307" y="1009"/>
                      </a:lnTo>
                      <a:lnTo>
                        <a:pt x="309" y="1010"/>
                      </a:lnTo>
                      <a:lnTo>
                        <a:pt x="281" y="1001"/>
                      </a:lnTo>
                      <a:lnTo>
                        <a:pt x="283" y="1001"/>
                      </a:lnTo>
                      <a:lnTo>
                        <a:pt x="274" y="1001"/>
                      </a:lnTo>
                      <a:cubicBezTo>
                        <a:pt x="273" y="1001"/>
                        <a:pt x="273" y="1001"/>
                        <a:pt x="272" y="1001"/>
                      </a:cubicBezTo>
                      <a:lnTo>
                        <a:pt x="257" y="998"/>
                      </a:lnTo>
                      <a:cubicBezTo>
                        <a:pt x="256" y="998"/>
                        <a:pt x="256" y="998"/>
                        <a:pt x="255" y="998"/>
                      </a:cubicBezTo>
                      <a:lnTo>
                        <a:pt x="243" y="992"/>
                      </a:lnTo>
                      <a:lnTo>
                        <a:pt x="246" y="992"/>
                      </a:lnTo>
                      <a:lnTo>
                        <a:pt x="231" y="992"/>
                      </a:lnTo>
                      <a:cubicBezTo>
                        <a:pt x="226" y="992"/>
                        <a:pt x="223" y="989"/>
                        <a:pt x="223" y="984"/>
                      </a:cubicBezTo>
                      <a:lnTo>
                        <a:pt x="223" y="981"/>
                      </a:lnTo>
                      <a:lnTo>
                        <a:pt x="228" y="989"/>
                      </a:lnTo>
                      <a:lnTo>
                        <a:pt x="210" y="983"/>
                      </a:lnTo>
                      <a:cubicBezTo>
                        <a:pt x="209" y="983"/>
                        <a:pt x="209" y="983"/>
                        <a:pt x="208" y="982"/>
                      </a:cubicBezTo>
                      <a:lnTo>
                        <a:pt x="187" y="970"/>
                      </a:lnTo>
                      <a:lnTo>
                        <a:pt x="191" y="971"/>
                      </a:lnTo>
                      <a:lnTo>
                        <a:pt x="175" y="971"/>
                      </a:lnTo>
                      <a:lnTo>
                        <a:pt x="166" y="971"/>
                      </a:lnTo>
                      <a:cubicBezTo>
                        <a:pt x="163" y="971"/>
                        <a:pt x="160" y="970"/>
                        <a:pt x="159" y="967"/>
                      </a:cubicBezTo>
                      <a:lnTo>
                        <a:pt x="156" y="961"/>
                      </a:lnTo>
                      <a:lnTo>
                        <a:pt x="163" y="965"/>
                      </a:lnTo>
                      <a:lnTo>
                        <a:pt x="154" y="965"/>
                      </a:lnTo>
                      <a:cubicBezTo>
                        <a:pt x="152" y="965"/>
                        <a:pt x="151" y="965"/>
                        <a:pt x="150" y="964"/>
                      </a:cubicBezTo>
                      <a:lnTo>
                        <a:pt x="116" y="946"/>
                      </a:lnTo>
                      <a:lnTo>
                        <a:pt x="117" y="947"/>
                      </a:lnTo>
                      <a:lnTo>
                        <a:pt x="108" y="944"/>
                      </a:lnTo>
                      <a:cubicBezTo>
                        <a:pt x="106" y="943"/>
                        <a:pt x="105" y="942"/>
                        <a:pt x="104" y="940"/>
                      </a:cubicBezTo>
                      <a:lnTo>
                        <a:pt x="94" y="925"/>
                      </a:lnTo>
                      <a:cubicBezTo>
                        <a:pt x="94" y="925"/>
                        <a:pt x="93" y="924"/>
                        <a:pt x="93" y="922"/>
                      </a:cubicBezTo>
                      <a:lnTo>
                        <a:pt x="90" y="901"/>
                      </a:lnTo>
                      <a:lnTo>
                        <a:pt x="91" y="904"/>
                      </a:lnTo>
                      <a:lnTo>
                        <a:pt x="82" y="886"/>
                      </a:lnTo>
                      <a:lnTo>
                        <a:pt x="83" y="888"/>
                      </a:lnTo>
                      <a:lnTo>
                        <a:pt x="77" y="882"/>
                      </a:lnTo>
                      <a:cubicBezTo>
                        <a:pt x="76" y="881"/>
                        <a:pt x="76" y="881"/>
                        <a:pt x="76" y="880"/>
                      </a:cubicBezTo>
                      <a:lnTo>
                        <a:pt x="63" y="859"/>
                      </a:lnTo>
                      <a:lnTo>
                        <a:pt x="54" y="844"/>
                      </a:lnTo>
                      <a:lnTo>
                        <a:pt x="57" y="847"/>
                      </a:lnTo>
                      <a:lnTo>
                        <a:pt x="33" y="835"/>
                      </a:lnTo>
                      <a:cubicBezTo>
                        <a:pt x="32" y="835"/>
                        <a:pt x="32" y="835"/>
                        <a:pt x="31" y="834"/>
                      </a:cubicBezTo>
                      <a:lnTo>
                        <a:pt x="13" y="819"/>
                      </a:lnTo>
                      <a:lnTo>
                        <a:pt x="18" y="821"/>
                      </a:lnTo>
                      <a:lnTo>
                        <a:pt x="15" y="821"/>
                      </a:lnTo>
                      <a:cubicBezTo>
                        <a:pt x="13" y="821"/>
                        <a:pt x="12" y="821"/>
                        <a:pt x="11" y="820"/>
                      </a:cubicBezTo>
                      <a:lnTo>
                        <a:pt x="5" y="817"/>
                      </a:lnTo>
                      <a:cubicBezTo>
                        <a:pt x="2" y="816"/>
                        <a:pt x="0" y="812"/>
                        <a:pt x="1" y="808"/>
                      </a:cubicBezTo>
                      <a:cubicBezTo>
                        <a:pt x="1" y="805"/>
                        <a:pt x="5" y="802"/>
                        <a:pt x="8" y="802"/>
                      </a:cubicBezTo>
                      <a:lnTo>
                        <a:pt x="18" y="802"/>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77" name="Picture 1008"/>
                <p:cNvPicPr>
                  <a:picLocks noChangeAspect="1" noChangeArrowheads="1"/>
                </p:cNvPicPr>
                <p:nvPr/>
              </p:nvPicPr>
              <p:blipFill>
                <a:blip r:embed="rId13"/>
                <a:srcRect/>
                <a:stretch>
                  <a:fillRect/>
                </a:stretch>
              </p:blipFill>
              <p:spPr bwMode="auto">
                <a:xfrm>
                  <a:off x="5020250" y="5501147"/>
                  <a:ext cx="284163" cy="271685"/>
                </a:xfrm>
                <a:prstGeom prst="rect">
                  <a:avLst/>
                </a:prstGeom>
                <a:noFill/>
                <a:ln w="9525">
                  <a:noFill/>
                  <a:miter lim="800000"/>
                  <a:headEnd/>
                  <a:tailEnd/>
                </a:ln>
              </p:spPr>
            </p:pic>
            <p:pic>
              <p:nvPicPr>
                <p:cNvPr id="78" name="Picture 1009"/>
                <p:cNvPicPr>
                  <a:picLocks noChangeAspect="1" noChangeArrowheads="1"/>
                </p:cNvPicPr>
                <p:nvPr/>
              </p:nvPicPr>
              <p:blipFill>
                <a:blip r:embed="rId14"/>
                <a:srcRect/>
                <a:stretch>
                  <a:fillRect/>
                </a:stretch>
              </p:blipFill>
              <p:spPr bwMode="auto">
                <a:xfrm>
                  <a:off x="5020250" y="5501147"/>
                  <a:ext cx="284163" cy="271685"/>
                </a:xfrm>
                <a:prstGeom prst="rect">
                  <a:avLst/>
                </a:prstGeom>
                <a:noFill/>
                <a:ln w="9525">
                  <a:noFill/>
                  <a:miter lim="800000"/>
                  <a:headEnd/>
                  <a:tailEnd/>
                </a:ln>
              </p:spPr>
            </p:pic>
            <p:sp>
              <p:nvSpPr>
                <p:cNvPr id="79" name="Freeform 1010"/>
                <p:cNvSpPr>
                  <a:spLocks/>
                </p:cNvSpPr>
                <p:nvPr/>
              </p:nvSpPr>
              <p:spPr bwMode="auto">
                <a:xfrm>
                  <a:off x="5115500" y="5427338"/>
                  <a:ext cx="252413" cy="240276"/>
                </a:xfrm>
                <a:custGeom>
                  <a:avLst/>
                  <a:gdLst/>
                  <a:ahLst/>
                  <a:cxnLst>
                    <a:cxn ang="0">
                      <a:pos x="4" y="76"/>
                    </a:cxn>
                    <a:cxn ang="0">
                      <a:pos x="10" y="70"/>
                    </a:cxn>
                    <a:cxn ang="0">
                      <a:pos x="11" y="62"/>
                    </a:cxn>
                    <a:cxn ang="0">
                      <a:pos x="23" y="47"/>
                    </a:cxn>
                    <a:cxn ang="0">
                      <a:pos x="33" y="39"/>
                    </a:cxn>
                    <a:cxn ang="0">
                      <a:pos x="42" y="31"/>
                    </a:cxn>
                    <a:cxn ang="0">
                      <a:pos x="45" y="23"/>
                    </a:cxn>
                    <a:cxn ang="0">
                      <a:pos x="52" y="14"/>
                    </a:cxn>
                    <a:cxn ang="0">
                      <a:pos x="60" y="8"/>
                    </a:cxn>
                    <a:cxn ang="0">
                      <a:pos x="77" y="12"/>
                    </a:cxn>
                    <a:cxn ang="0">
                      <a:pos x="83" y="14"/>
                    </a:cxn>
                    <a:cxn ang="0">
                      <a:pos x="92" y="14"/>
                    </a:cxn>
                    <a:cxn ang="0">
                      <a:pos x="107" y="0"/>
                    </a:cxn>
                    <a:cxn ang="0">
                      <a:pos x="114" y="7"/>
                    </a:cxn>
                    <a:cxn ang="0">
                      <a:pos x="117" y="14"/>
                    </a:cxn>
                    <a:cxn ang="0">
                      <a:pos x="121" y="27"/>
                    </a:cxn>
                    <a:cxn ang="0">
                      <a:pos x="122" y="35"/>
                    </a:cxn>
                    <a:cxn ang="0">
                      <a:pos x="134" y="45"/>
                    </a:cxn>
                    <a:cxn ang="0">
                      <a:pos x="144" y="45"/>
                    </a:cxn>
                    <a:cxn ang="0">
                      <a:pos x="152" y="45"/>
                    </a:cxn>
                    <a:cxn ang="0">
                      <a:pos x="156" y="38"/>
                    </a:cxn>
                    <a:cxn ang="0">
                      <a:pos x="159" y="43"/>
                    </a:cxn>
                    <a:cxn ang="0">
                      <a:pos x="159" y="50"/>
                    </a:cxn>
                    <a:cxn ang="0">
                      <a:pos x="153" y="58"/>
                    </a:cxn>
                    <a:cxn ang="0">
                      <a:pos x="146" y="70"/>
                    </a:cxn>
                    <a:cxn ang="0">
                      <a:pos x="148" y="81"/>
                    </a:cxn>
                    <a:cxn ang="0">
                      <a:pos x="152" y="84"/>
                    </a:cxn>
                    <a:cxn ang="0">
                      <a:pos x="157" y="92"/>
                    </a:cxn>
                    <a:cxn ang="0">
                      <a:pos x="157" y="97"/>
                    </a:cxn>
                    <a:cxn ang="0">
                      <a:pos x="149" y="99"/>
                    </a:cxn>
                    <a:cxn ang="0">
                      <a:pos x="146" y="99"/>
                    </a:cxn>
                    <a:cxn ang="0">
                      <a:pos x="144" y="108"/>
                    </a:cxn>
                    <a:cxn ang="0">
                      <a:pos x="144" y="119"/>
                    </a:cxn>
                    <a:cxn ang="0">
                      <a:pos x="138" y="135"/>
                    </a:cxn>
                    <a:cxn ang="0">
                      <a:pos x="130" y="126"/>
                    </a:cxn>
                    <a:cxn ang="0">
                      <a:pos x="122" y="122"/>
                    </a:cxn>
                    <a:cxn ang="0">
                      <a:pos x="117" y="126"/>
                    </a:cxn>
                    <a:cxn ang="0">
                      <a:pos x="102" y="134"/>
                    </a:cxn>
                    <a:cxn ang="0">
                      <a:pos x="98" y="142"/>
                    </a:cxn>
                    <a:cxn ang="0">
                      <a:pos x="91" y="143"/>
                    </a:cxn>
                    <a:cxn ang="0">
                      <a:pos x="80" y="149"/>
                    </a:cxn>
                    <a:cxn ang="0">
                      <a:pos x="73" y="147"/>
                    </a:cxn>
                    <a:cxn ang="0">
                      <a:pos x="72" y="139"/>
                    </a:cxn>
                    <a:cxn ang="0">
                      <a:pos x="61" y="130"/>
                    </a:cxn>
                    <a:cxn ang="0">
                      <a:pos x="56" y="119"/>
                    </a:cxn>
                    <a:cxn ang="0">
                      <a:pos x="50" y="115"/>
                    </a:cxn>
                    <a:cxn ang="0">
                      <a:pos x="42" y="126"/>
                    </a:cxn>
                    <a:cxn ang="0">
                      <a:pos x="26" y="128"/>
                    </a:cxn>
                    <a:cxn ang="0">
                      <a:pos x="18" y="108"/>
                    </a:cxn>
                    <a:cxn ang="0">
                      <a:pos x="4" y="93"/>
                    </a:cxn>
                    <a:cxn ang="0">
                      <a:pos x="0" y="80"/>
                    </a:cxn>
                  </a:cxnLst>
                  <a:rect l="0" t="0" r="r" b="b"/>
                  <a:pathLst>
                    <a:path w="159" h="153">
                      <a:moveTo>
                        <a:pt x="0" y="80"/>
                      </a:moveTo>
                      <a:lnTo>
                        <a:pt x="4" y="76"/>
                      </a:lnTo>
                      <a:lnTo>
                        <a:pt x="6" y="76"/>
                      </a:lnTo>
                      <a:lnTo>
                        <a:pt x="10" y="70"/>
                      </a:lnTo>
                      <a:lnTo>
                        <a:pt x="11" y="66"/>
                      </a:lnTo>
                      <a:lnTo>
                        <a:pt x="11" y="62"/>
                      </a:lnTo>
                      <a:lnTo>
                        <a:pt x="23" y="50"/>
                      </a:lnTo>
                      <a:lnTo>
                        <a:pt x="23" y="47"/>
                      </a:lnTo>
                      <a:lnTo>
                        <a:pt x="26" y="45"/>
                      </a:lnTo>
                      <a:lnTo>
                        <a:pt x="33" y="39"/>
                      </a:lnTo>
                      <a:lnTo>
                        <a:pt x="38" y="35"/>
                      </a:lnTo>
                      <a:lnTo>
                        <a:pt x="42" y="31"/>
                      </a:lnTo>
                      <a:lnTo>
                        <a:pt x="45" y="30"/>
                      </a:lnTo>
                      <a:lnTo>
                        <a:pt x="45" y="23"/>
                      </a:lnTo>
                      <a:lnTo>
                        <a:pt x="48" y="16"/>
                      </a:lnTo>
                      <a:lnTo>
                        <a:pt x="52" y="14"/>
                      </a:lnTo>
                      <a:lnTo>
                        <a:pt x="56" y="8"/>
                      </a:lnTo>
                      <a:lnTo>
                        <a:pt x="60" y="8"/>
                      </a:lnTo>
                      <a:lnTo>
                        <a:pt x="65" y="11"/>
                      </a:lnTo>
                      <a:lnTo>
                        <a:pt x="77" y="12"/>
                      </a:lnTo>
                      <a:lnTo>
                        <a:pt x="79" y="12"/>
                      </a:lnTo>
                      <a:lnTo>
                        <a:pt x="83" y="14"/>
                      </a:lnTo>
                      <a:lnTo>
                        <a:pt x="88" y="16"/>
                      </a:lnTo>
                      <a:lnTo>
                        <a:pt x="92" y="14"/>
                      </a:lnTo>
                      <a:lnTo>
                        <a:pt x="102" y="4"/>
                      </a:lnTo>
                      <a:lnTo>
                        <a:pt x="107" y="0"/>
                      </a:lnTo>
                      <a:lnTo>
                        <a:pt x="111" y="4"/>
                      </a:lnTo>
                      <a:lnTo>
                        <a:pt x="114" y="7"/>
                      </a:lnTo>
                      <a:lnTo>
                        <a:pt x="115" y="8"/>
                      </a:lnTo>
                      <a:lnTo>
                        <a:pt x="117" y="14"/>
                      </a:lnTo>
                      <a:lnTo>
                        <a:pt x="117" y="16"/>
                      </a:lnTo>
                      <a:lnTo>
                        <a:pt x="121" y="27"/>
                      </a:lnTo>
                      <a:lnTo>
                        <a:pt x="125" y="31"/>
                      </a:lnTo>
                      <a:lnTo>
                        <a:pt x="122" y="35"/>
                      </a:lnTo>
                      <a:lnTo>
                        <a:pt x="126" y="43"/>
                      </a:lnTo>
                      <a:lnTo>
                        <a:pt x="134" y="45"/>
                      </a:lnTo>
                      <a:lnTo>
                        <a:pt x="140" y="45"/>
                      </a:lnTo>
                      <a:lnTo>
                        <a:pt x="144" y="45"/>
                      </a:lnTo>
                      <a:lnTo>
                        <a:pt x="148" y="45"/>
                      </a:lnTo>
                      <a:lnTo>
                        <a:pt x="152" y="45"/>
                      </a:lnTo>
                      <a:lnTo>
                        <a:pt x="152" y="43"/>
                      </a:lnTo>
                      <a:lnTo>
                        <a:pt x="156" y="38"/>
                      </a:lnTo>
                      <a:lnTo>
                        <a:pt x="159" y="34"/>
                      </a:lnTo>
                      <a:lnTo>
                        <a:pt x="159" y="43"/>
                      </a:lnTo>
                      <a:lnTo>
                        <a:pt x="159" y="49"/>
                      </a:lnTo>
                      <a:lnTo>
                        <a:pt x="159" y="50"/>
                      </a:lnTo>
                      <a:lnTo>
                        <a:pt x="157" y="54"/>
                      </a:lnTo>
                      <a:lnTo>
                        <a:pt x="153" y="58"/>
                      </a:lnTo>
                      <a:lnTo>
                        <a:pt x="156" y="62"/>
                      </a:lnTo>
                      <a:lnTo>
                        <a:pt x="146" y="70"/>
                      </a:lnTo>
                      <a:lnTo>
                        <a:pt x="146" y="80"/>
                      </a:lnTo>
                      <a:lnTo>
                        <a:pt x="148" y="81"/>
                      </a:lnTo>
                      <a:lnTo>
                        <a:pt x="149" y="81"/>
                      </a:lnTo>
                      <a:lnTo>
                        <a:pt x="152" y="84"/>
                      </a:lnTo>
                      <a:lnTo>
                        <a:pt x="156" y="89"/>
                      </a:lnTo>
                      <a:lnTo>
                        <a:pt x="157" y="92"/>
                      </a:lnTo>
                      <a:lnTo>
                        <a:pt x="157" y="93"/>
                      </a:lnTo>
                      <a:lnTo>
                        <a:pt x="157" y="97"/>
                      </a:lnTo>
                      <a:lnTo>
                        <a:pt x="153" y="97"/>
                      </a:lnTo>
                      <a:lnTo>
                        <a:pt x="149" y="99"/>
                      </a:lnTo>
                      <a:lnTo>
                        <a:pt x="148" y="97"/>
                      </a:lnTo>
                      <a:lnTo>
                        <a:pt x="146" y="99"/>
                      </a:lnTo>
                      <a:lnTo>
                        <a:pt x="146" y="101"/>
                      </a:lnTo>
                      <a:lnTo>
                        <a:pt x="144" y="108"/>
                      </a:lnTo>
                      <a:lnTo>
                        <a:pt x="146" y="115"/>
                      </a:lnTo>
                      <a:lnTo>
                        <a:pt x="144" y="119"/>
                      </a:lnTo>
                      <a:lnTo>
                        <a:pt x="144" y="131"/>
                      </a:lnTo>
                      <a:lnTo>
                        <a:pt x="138" y="135"/>
                      </a:lnTo>
                      <a:lnTo>
                        <a:pt x="136" y="134"/>
                      </a:lnTo>
                      <a:lnTo>
                        <a:pt x="130" y="126"/>
                      </a:lnTo>
                      <a:lnTo>
                        <a:pt x="125" y="124"/>
                      </a:lnTo>
                      <a:lnTo>
                        <a:pt x="122" y="122"/>
                      </a:lnTo>
                      <a:lnTo>
                        <a:pt x="121" y="120"/>
                      </a:lnTo>
                      <a:lnTo>
                        <a:pt x="117" y="126"/>
                      </a:lnTo>
                      <a:lnTo>
                        <a:pt x="110" y="131"/>
                      </a:lnTo>
                      <a:lnTo>
                        <a:pt x="102" y="134"/>
                      </a:lnTo>
                      <a:lnTo>
                        <a:pt x="99" y="142"/>
                      </a:lnTo>
                      <a:lnTo>
                        <a:pt x="98" y="142"/>
                      </a:lnTo>
                      <a:lnTo>
                        <a:pt x="94" y="143"/>
                      </a:lnTo>
                      <a:lnTo>
                        <a:pt x="91" y="143"/>
                      </a:lnTo>
                      <a:lnTo>
                        <a:pt x="80" y="147"/>
                      </a:lnTo>
                      <a:lnTo>
                        <a:pt x="80" y="149"/>
                      </a:lnTo>
                      <a:lnTo>
                        <a:pt x="77" y="153"/>
                      </a:lnTo>
                      <a:lnTo>
                        <a:pt x="73" y="147"/>
                      </a:lnTo>
                      <a:lnTo>
                        <a:pt x="73" y="146"/>
                      </a:lnTo>
                      <a:lnTo>
                        <a:pt x="72" y="139"/>
                      </a:lnTo>
                      <a:lnTo>
                        <a:pt x="67" y="138"/>
                      </a:lnTo>
                      <a:lnTo>
                        <a:pt x="61" y="130"/>
                      </a:lnTo>
                      <a:lnTo>
                        <a:pt x="60" y="128"/>
                      </a:lnTo>
                      <a:lnTo>
                        <a:pt x="56" y="119"/>
                      </a:lnTo>
                      <a:lnTo>
                        <a:pt x="52" y="115"/>
                      </a:lnTo>
                      <a:lnTo>
                        <a:pt x="50" y="115"/>
                      </a:lnTo>
                      <a:lnTo>
                        <a:pt x="46" y="119"/>
                      </a:lnTo>
                      <a:lnTo>
                        <a:pt x="42" y="126"/>
                      </a:lnTo>
                      <a:lnTo>
                        <a:pt x="29" y="128"/>
                      </a:lnTo>
                      <a:lnTo>
                        <a:pt x="26" y="128"/>
                      </a:lnTo>
                      <a:lnTo>
                        <a:pt x="22" y="122"/>
                      </a:lnTo>
                      <a:lnTo>
                        <a:pt x="18" y="108"/>
                      </a:lnTo>
                      <a:lnTo>
                        <a:pt x="15" y="93"/>
                      </a:lnTo>
                      <a:lnTo>
                        <a:pt x="4" y="93"/>
                      </a:lnTo>
                      <a:lnTo>
                        <a:pt x="3" y="81"/>
                      </a:lnTo>
                      <a:lnTo>
                        <a:pt x="0" y="8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80" name="Freeform 1011"/>
                <p:cNvSpPr>
                  <a:spLocks noEditPoints="1"/>
                </p:cNvSpPr>
                <p:nvPr/>
              </p:nvSpPr>
              <p:spPr bwMode="auto">
                <a:xfrm>
                  <a:off x="5109150" y="5422626"/>
                  <a:ext cx="265113" cy="251269"/>
                </a:xfrm>
                <a:custGeom>
                  <a:avLst/>
                  <a:gdLst/>
                  <a:ahLst/>
                  <a:cxnLst>
                    <a:cxn ang="0">
                      <a:pos x="24" y="183"/>
                    </a:cxn>
                    <a:cxn ang="0">
                      <a:pos x="28" y="157"/>
                    </a:cxn>
                    <a:cxn ang="0">
                      <a:pos x="66" y="110"/>
                    </a:cxn>
                    <a:cxn ang="0">
                      <a:pos x="106" y="76"/>
                    </a:cxn>
                    <a:cxn ang="0">
                      <a:pos x="123" y="38"/>
                    </a:cxn>
                    <a:cxn ang="0">
                      <a:pos x="156" y="20"/>
                    </a:cxn>
                    <a:cxn ang="0">
                      <a:pos x="213" y="36"/>
                    </a:cxn>
                    <a:cxn ang="0">
                      <a:pos x="249" y="12"/>
                    </a:cxn>
                    <a:cxn ang="0">
                      <a:pos x="291" y="21"/>
                    </a:cxn>
                    <a:cxn ang="0">
                      <a:pos x="308" y="71"/>
                    </a:cxn>
                    <a:cxn ang="0">
                      <a:pos x="320" y="107"/>
                    </a:cxn>
                    <a:cxn ang="0">
                      <a:pos x="365" y="109"/>
                    </a:cxn>
                    <a:cxn ang="0">
                      <a:pos x="378" y="93"/>
                    </a:cxn>
                    <a:cxn ang="0">
                      <a:pos x="400" y="129"/>
                    </a:cxn>
                    <a:cxn ang="0">
                      <a:pos x="390" y="152"/>
                    </a:cxn>
                    <a:cxn ang="0">
                      <a:pos x="368" y="196"/>
                    </a:cxn>
                    <a:cxn ang="0">
                      <a:pos x="390" y="217"/>
                    </a:cxn>
                    <a:cxn ang="0">
                      <a:pos x="386" y="248"/>
                    </a:cxn>
                    <a:cxn ang="0">
                      <a:pos x="358" y="244"/>
                    </a:cxn>
                    <a:cxn ang="0">
                      <a:pos x="364" y="270"/>
                    </a:cxn>
                    <a:cxn ang="0">
                      <a:pos x="364" y="324"/>
                    </a:cxn>
                    <a:cxn ang="0">
                      <a:pos x="318" y="319"/>
                    </a:cxn>
                    <a:cxn ang="0">
                      <a:pos x="298" y="316"/>
                    </a:cxn>
                    <a:cxn ang="0">
                      <a:pos x="256" y="351"/>
                    </a:cxn>
                    <a:cxn ang="0">
                      <a:pos x="227" y="360"/>
                    </a:cxn>
                    <a:cxn ang="0">
                      <a:pos x="198" y="382"/>
                    </a:cxn>
                    <a:cxn ang="0">
                      <a:pos x="176" y="359"/>
                    </a:cxn>
                    <a:cxn ang="0">
                      <a:pos x="149" y="324"/>
                    </a:cxn>
                    <a:cxn ang="0">
                      <a:pos x="128" y="292"/>
                    </a:cxn>
                    <a:cxn ang="0">
                      <a:pos x="80" y="323"/>
                    </a:cxn>
                    <a:cxn ang="0">
                      <a:pos x="37" y="232"/>
                    </a:cxn>
                    <a:cxn ang="0">
                      <a:pos x="5" y="207"/>
                    </a:cxn>
                    <a:cxn ang="0">
                      <a:pos x="53" y="230"/>
                    </a:cxn>
                    <a:cxn ang="0">
                      <a:pos x="78" y="307"/>
                    </a:cxn>
                    <a:cxn ang="0">
                      <a:pos x="128" y="276"/>
                    </a:cxn>
                    <a:cxn ang="0">
                      <a:pos x="163" y="317"/>
                    </a:cxn>
                    <a:cxn ang="0">
                      <a:pos x="191" y="356"/>
                    </a:cxn>
                    <a:cxn ang="0">
                      <a:pos x="196" y="362"/>
                    </a:cxn>
                    <a:cxn ang="0">
                      <a:pos x="236" y="344"/>
                    </a:cxn>
                    <a:cxn ang="0">
                      <a:pos x="247" y="328"/>
                    </a:cxn>
                    <a:cxn ang="0">
                      <a:pos x="293" y="292"/>
                    </a:cxn>
                    <a:cxn ang="0">
                      <a:pos x="325" y="304"/>
                    </a:cxn>
                    <a:cxn ang="0">
                      <a:pos x="348" y="324"/>
                    </a:cxn>
                    <a:cxn ang="0">
                      <a:pos x="348" y="267"/>
                    </a:cxn>
                    <a:cxn ang="0">
                      <a:pos x="366" y="232"/>
                    </a:cxn>
                    <a:cxn ang="0">
                      <a:pos x="386" y="232"/>
                    </a:cxn>
                    <a:cxn ang="0">
                      <a:pos x="377" y="227"/>
                    </a:cxn>
                    <a:cxn ang="0">
                      <a:pos x="361" y="210"/>
                    </a:cxn>
                    <a:cxn ang="0">
                      <a:pos x="377" y="161"/>
                    </a:cxn>
                    <a:cxn ang="0">
                      <a:pos x="384" y="129"/>
                    </a:cxn>
                    <a:cxn ang="0">
                      <a:pos x="390" y="103"/>
                    </a:cxn>
                    <a:cxn ang="0">
                      <a:pos x="356" y="125"/>
                    </a:cxn>
                    <a:cxn ang="0">
                      <a:pos x="296" y="96"/>
                    </a:cxn>
                    <a:cxn ang="0">
                      <a:pos x="283" y="48"/>
                    </a:cxn>
                    <a:cxn ang="0">
                      <a:pos x="276" y="30"/>
                    </a:cxn>
                    <a:cxn ang="0">
                      <a:pos x="235" y="48"/>
                    </a:cxn>
                    <a:cxn ang="0">
                      <a:pos x="194" y="43"/>
                    </a:cxn>
                    <a:cxn ang="0">
                      <a:pos x="153" y="35"/>
                    </a:cxn>
                    <a:cxn ang="0">
                      <a:pos x="132" y="49"/>
                    </a:cxn>
                    <a:cxn ang="0">
                      <a:pos x="116" y="88"/>
                    </a:cxn>
                    <a:cxn ang="0">
                      <a:pos x="67" y="127"/>
                    </a:cxn>
                    <a:cxn ang="0">
                      <a:pos x="44" y="166"/>
                    </a:cxn>
                    <a:cxn ang="0">
                      <a:pos x="18" y="199"/>
                    </a:cxn>
                  </a:cxnLst>
                  <a:rect l="0" t="0" r="r" b="b"/>
                  <a:pathLst>
                    <a:path w="400" h="385">
                      <a:moveTo>
                        <a:pt x="5" y="207"/>
                      </a:moveTo>
                      <a:cubicBezTo>
                        <a:pt x="3" y="206"/>
                        <a:pt x="1" y="204"/>
                        <a:pt x="1" y="201"/>
                      </a:cubicBezTo>
                      <a:cubicBezTo>
                        <a:pt x="0" y="199"/>
                        <a:pt x="1" y="196"/>
                        <a:pt x="3" y="195"/>
                      </a:cubicBezTo>
                      <a:lnTo>
                        <a:pt x="12" y="185"/>
                      </a:lnTo>
                      <a:cubicBezTo>
                        <a:pt x="14" y="184"/>
                        <a:pt x="16" y="183"/>
                        <a:pt x="18" y="183"/>
                      </a:cubicBezTo>
                      <a:lnTo>
                        <a:pt x="24" y="183"/>
                      </a:lnTo>
                      <a:lnTo>
                        <a:pt x="17" y="187"/>
                      </a:lnTo>
                      <a:lnTo>
                        <a:pt x="26" y="171"/>
                      </a:lnTo>
                      <a:lnTo>
                        <a:pt x="25" y="173"/>
                      </a:lnTo>
                      <a:lnTo>
                        <a:pt x="29" y="164"/>
                      </a:lnTo>
                      <a:lnTo>
                        <a:pt x="28" y="166"/>
                      </a:lnTo>
                      <a:lnTo>
                        <a:pt x="28" y="157"/>
                      </a:lnTo>
                      <a:cubicBezTo>
                        <a:pt x="28" y="155"/>
                        <a:pt x="29" y="153"/>
                        <a:pt x="30" y="151"/>
                      </a:cubicBezTo>
                      <a:lnTo>
                        <a:pt x="58" y="123"/>
                      </a:lnTo>
                      <a:lnTo>
                        <a:pt x="56" y="129"/>
                      </a:lnTo>
                      <a:lnTo>
                        <a:pt x="56" y="120"/>
                      </a:lnTo>
                      <a:cubicBezTo>
                        <a:pt x="56" y="117"/>
                        <a:pt x="57" y="114"/>
                        <a:pt x="60" y="113"/>
                      </a:cubicBezTo>
                      <a:lnTo>
                        <a:pt x="66" y="110"/>
                      </a:lnTo>
                      <a:lnTo>
                        <a:pt x="65" y="111"/>
                      </a:lnTo>
                      <a:lnTo>
                        <a:pt x="83" y="95"/>
                      </a:lnTo>
                      <a:lnTo>
                        <a:pt x="96" y="86"/>
                      </a:lnTo>
                      <a:lnTo>
                        <a:pt x="95" y="86"/>
                      </a:lnTo>
                      <a:lnTo>
                        <a:pt x="104" y="77"/>
                      </a:lnTo>
                      <a:cubicBezTo>
                        <a:pt x="105" y="76"/>
                        <a:pt x="105" y="76"/>
                        <a:pt x="106" y="76"/>
                      </a:cubicBezTo>
                      <a:lnTo>
                        <a:pt x="112" y="72"/>
                      </a:lnTo>
                      <a:lnTo>
                        <a:pt x="108" y="80"/>
                      </a:lnTo>
                      <a:lnTo>
                        <a:pt x="108" y="64"/>
                      </a:lnTo>
                      <a:cubicBezTo>
                        <a:pt x="108" y="63"/>
                        <a:pt x="108" y="62"/>
                        <a:pt x="109" y="61"/>
                      </a:cubicBezTo>
                      <a:lnTo>
                        <a:pt x="118" y="42"/>
                      </a:lnTo>
                      <a:cubicBezTo>
                        <a:pt x="119" y="40"/>
                        <a:pt x="121" y="39"/>
                        <a:pt x="123" y="38"/>
                      </a:cubicBezTo>
                      <a:lnTo>
                        <a:pt x="132" y="35"/>
                      </a:lnTo>
                      <a:lnTo>
                        <a:pt x="128" y="38"/>
                      </a:lnTo>
                      <a:lnTo>
                        <a:pt x="137" y="23"/>
                      </a:lnTo>
                      <a:cubicBezTo>
                        <a:pt x="138" y="20"/>
                        <a:pt x="141" y="19"/>
                        <a:pt x="144" y="19"/>
                      </a:cubicBezTo>
                      <a:lnTo>
                        <a:pt x="153" y="19"/>
                      </a:lnTo>
                      <a:cubicBezTo>
                        <a:pt x="154" y="19"/>
                        <a:pt x="155" y="19"/>
                        <a:pt x="156" y="20"/>
                      </a:cubicBezTo>
                      <a:lnTo>
                        <a:pt x="169" y="26"/>
                      </a:lnTo>
                      <a:lnTo>
                        <a:pt x="166" y="25"/>
                      </a:lnTo>
                      <a:lnTo>
                        <a:pt x="194" y="28"/>
                      </a:lnTo>
                      <a:lnTo>
                        <a:pt x="199" y="28"/>
                      </a:lnTo>
                      <a:cubicBezTo>
                        <a:pt x="201" y="28"/>
                        <a:pt x="202" y="29"/>
                        <a:pt x="203" y="30"/>
                      </a:cubicBezTo>
                      <a:lnTo>
                        <a:pt x="213" y="36"/>
                      </a:lnTo>
                      <a:lnTo>
                        <a:pt x="210" y="35"/>
                      </a:lnTo>
                      <a:lnTo>
                        <a:pt x="222" y="38"/>
                      </a:lnTo>
                      <a:lnTo>
                        <a:pt x="218" y="38"/>
                      </a:lnTo>
                      <a:lnTo>
                        <a:pt x="227" y="35"/>
                      </a:lnTo>
                      <a:lnTo>
                        <a:pt x="224" y="37"/>
                      </a:lnTo>
                      <a:lnTo>
                        <a:pt x="249" y="12"/>
                      </a:lnTo>
                      <a:cubicBezTo>
                        <a:pt x="249" y="12"/>
                        <a:pt x="249" y="12"/>
                        <a:pt x="249" y="11"/>
                      </a:cubicBezTo>
                      <a:lnTo>
                        <a:pt x="262" y="2"/>
                      </a:lnTo>
                      <a:cubicBezTo>
                        <a:pt x="265" y="0"/>
                        <a:pt x="269" y="0"/>
                        <a:pt x="272" y="3"/>
                      </a:cubicBezTo>
                      <a:lnTo>
                        <a:pt x="281" y="12"/>
                      </a:lnTo>
                      <a:lnTo>
                        <a:pt x="288" y="18"/>
                      </a:lnTo>
                      <a:lnTo>
                        <a:pt x="291" y="21"/>
                      </a:lnTo>
                      <a:cubicBezTo>
                        <a:pt x="291" y="22"/>
                        <a:pt x="292" y="23"/>
                        <a:pt x="292" y="24"/>
                      </a:cubicBezTo>
                      <a:lnTo>
                        <a:pt x="299" y="40"/>
                      </a:lnTo>
                      <a:cubicBezTo>
                        <a:pt x="299" y="40"/>
                        <a:pt x="299" y="41"/>
                        <a:pt x="299" y="42"/>
                      </a:cubicBezTo>
                      <a:lnTo>
                        <a:pt x="299" y="46"/>
                      </a:lnTo>
                      <a:lnTo>
                        <a:pt x="299" y="43"/>
                      </a:lnTo>
                      <a:lnTo>
                        <a:pt x="308" y="71"/>
                      </a:lnTo>
                      <a:lnTo>
                        <a:pt x="306" y="68"/>
                      </a:lnTo>
                      <a:lnTo>
                        <a:pt x="315" y="77"/>
                      </a:lnTo>
                      <a:cubicBezTo>
                        <a:pt x="318" y="80"/>
                        <a:pt x="318" y="84"/>
                        <a:pt x="316" y="87"/>
                      </a:cubicBezTo>
                      <a:lnTo>
                        <a:pt x="310" y="96"/>
                      </a:lnTo>
                      <a:lnTo>
                        <a:pt x="311" y="88"/>
                      </a:lnTo>
                      <a:lnTo>
                        <a:pt x="320" y="107"/>
                      </a:lnTo>
                      <a:lnTo>
                        <a:pt x="315" y="103"/>
                      </a:lnTo>
                      <a:lnTo>
                        <a:pt x="334" y="109"/>
                      </a:lnTo>
                      <a:lnTo>
                        <a:pt x="331" y="109"/>
                      </a:lnTo>
                      <a:lnTo>
                        <a:pt x="346" y="109"/>
                      </a:lnTo>
                      <a:lnTo>
                        <a:pt x="356" y="109"/>
                      </a:lnTo>
                      <a:lnTo>
                        <a:pt x="365" y="109"/>
                      </a:lnTo>
                      <a:lnTo>
                        <a:pt x="374" y="109"/>
                      </a:lnTo>
                      <a:lnTo>
                        <a:pt x="366" y="117"/>
                      </a:lnTo>
                      <a:lnTo>
                        <a:pt x="366" y="111"/>
                      </a:lnTo>
                      <a:cubicBezTo>
                        <a:pt x="366" y="109"/>
                        <a:pt x="367" y="107"/>
                        <a:pt x="368" y="106"/>
                      </a:cubicBezTo>
                      <a:lnTo>
                        <a:pt x="377" y="93"/>
                      </a:lnTo>
                      <a:cubicBezTo>
                        <a:pt x="377" y="93"/>
                        <a:pt x="377" y="93"/>
                        <a:pt x="378" y="93"/>
                      </a:cubicBezTo>
                      <a:lnTo>
                        <a:pt x="387" y="83"/>
                      </a:lnTo>
                      <a:cubicBezTo>
                        <a:pt x="389" y="81"/>
                        <a:pt x="393" y="80"/>
                        <a:pt x="396" y="81"/>
                      </a:cubicBezTo>
                      <a:cubicBezTo>
                        <a:pt x="399" y="83"/>
                        <a:pt x="400" y="86"/>
                        <a:pt x="400" y="89"/>
                      </a:cubicBezTo>
                      <a:lnTo>
                        <a:pt x="400" y="111"/>
                      </a:lnTo>
                      <a:lnTo>
                        <a:pt x="400" y="126"/>
                      </a:lnTo>
                      <a:lnTo>
                        <a:pt x="400" y="129"/>
                      </a:lnTo>
                      <a:cubicBezTo>
                        <a:pt x="400" y="131"/>
                        <a:pt x="400" y="132"/>
                        <a:pt x="399" y="133"/>
                      </a:cubicBezTo>
                      <a:lnTo>
                        <a:pt x="393" y="143"/>
                      </a:lnTo>
                      <a:cubicBezTo>
                        <a:pt x="393" y="143"/>
                        <a:pt x="392" y="144"/>
                        <a:pt x="392" y="144"/>
                      </a:cubicBezTo>
                      <a:lnTo>
                        <a:pt x="383" y="153"/>
                      </a:lnTo>
                      <a:lnTo>
                        <a:pt x="384" y="143"/>
                      </a:lnTo>
                      <a:lnTo>
                        <a:pt x="390" y="152"/>
                      </a:lnTo>
                      <a:cubicBezTo>
                        <a:pt x="392" y="156"/>
                        <a:pt x="391" y="161"/>
                        <a:pt x="388" y="163"/>
                      </a:cubicBezTo>
                      <a:lnTo>
                        <a:pt x="363" y="182"/>
                      </a:lnTo>
                      <a:lnTo>
                        <a:pt x="367" y="175"/>
                      </a:lnTo>
                      <a:lnTo>
                        <a:pt x="367" y="200"/>
                      </a:lnTo>
                      <a:lnTo>
                        <a:pt x="362" y="193"/>
                      </a:lnTo>
                      <a:lnTo>
                        <a:pt x="368" y="196"/>
                      </a:lnTo>
                      <a:lnTo>
                        <a:pt x="365" y="195"/>
                      </a:lnTo>
                      <a:lnTo>
                        <a:pt x="368" y="195"/>
                      </a:lnTo>
                      <a:cubicBezTo>
                        <a:pt x="370" y="195"/>
                        <a:pt x="372" y="196"/>
                        <a:pt x="374" y="198"/>
                      </a:cubicBezTo>
                      <a:lnTo>
                        <a:pt x="380" y="204"/>
                      </a:lnTo>
                      <a:cubicBezTo>
                        <a:pt x="380" y="204"/>
                        <a:pt x="380" y="204"/>
                        <a:pt x="380" y="205"/>
                      </a:cubicBezTo>
                      <a:lnTo>
                        <a:pt x="390" y="217"/>
                      </a:lnTo>
                      <a:cubicBezTo>
                        <a:pt x="390" y="217"/>
                        <a:pt x="390" y="218"/>
                        <a:pt x="390" y="218"/>
                      </a:cubicBezTo>
                      <a:lnTo>
                        <a:pt x="393" y="224"/>
                      </a:lnTo>
                      <a:cubicBezTo>
                        <a:pt x="394" y="226"/>
                        <a:pt x="394" y="227"/>
                        <a:pt x="394" y="228"/>
                      </a:cubicBezTo>
                      <a:lnTo>
                        <a:pt x="394" y="231"/>
                      </a:lnTo>
                      <a:lnTo>
                        <a:pt x="394" y="240"/>
                      </a:lnTo>
                      <a:cubicBezTo>
                        <a:pt x="394" y="245"/>
                        <a:pt x="391" y="248"/>
                        <a:pt x="386" y="248"/>
                      </a:cubicBezTo>
                      <a:lnTo>
                        <a:pt x="377" y="248"/>
                      </a:lnTo>
                      <a:lnTo>
                        <a:pt x="382" y="247"/>
                      </a:lnTo>
                      <a:lnTo>
                        <a:pt x="372" y="253"/>
                      </a:lnTo>
                      <a:cubicBezTo>
                        <a:pt x="370" y="255"/>
                        <a:pt x="368" y="255"/>
                        <a:pt x="366" y="254"/>
                      </a:cubicBezTo>
                      <a:cubicBezTo>
                        <a:pt x="364" y="254"/>
                        <a:pt x="362" y="252"/>
                        <a:pt x="361" y="250"/>
                      </a:cubicBezTo>
                      <a:lnTo>
                        <a:pt x="358" y="244"/>
                      </a:lnTo>
                      <a:lnTo>
                        <a:pt x="370" y="246"/>
                      </a:lnTo>
                      <a:lnTo>
                        <a:pt x="364" y="252"/>
                      </a:lnTo>
                      <a:lnTo>
                        <a:pt x="367" y="247"/>
                      </a:lnTo>
                      <a:lnTo>
                        <a:pt x="367" y="250"/>
                      </a:lnTo>
                      <a:cubicBezTo>
                        <a:pt x="367" y="250"/>
                        <a:pt x="367" y="251"/>
                        <a:pt x="367" y="251"/>
                      </a:cubicBezTo>
                      <a:lnTo>
                        <a:pt x="364" y="270"/>
                      </a:lnTo>
                      <a:lnTo>
                        <a:pt x="363" y="267"/>
                      </a:lnTo>
                      <a:lnTo>
                        <a:pt x="367" y="282"/>
                      </a:lnTo>
                      <a:cubicBezTo>
                        <a:pt x="367" y="283"/>
                        <a:pt x="367" y="285"/>
                        <a:pt x="366" y="286"/>
                      </a:cubicBezTo>
                      <a:lnTo>
                        <a:pt x="363" y="295"/>
                      </a:lnTo>
                      <a:lnTo>
                        <a:pt x="364" y="293"/>
                      </a:lnTo>
                      <a:lnTo>
                        <a:pt x="364" y="324"/>
                      </a:lnTo>
                      <a:cubicBezTo>
                        <a:pt x="364" y="327"/>
                        <a:pt x="362" y="329"/>
                        <a:pt x="360" y="331"/>
                      </a:cubicBezTo>
                      <a:lnTo>
                        <a:pt x="344" y="340"/>
                      </a:lnTo>
                      <a:cubicBezTo>
                        <a:pt x="341" y="342"/>
                        <a:pt x="337" y="341"/>
                        <a:pt x="335" y="339"/>
                      </a:cubicBezTo>
                      <a:lnTo>
                        <a:pt x="331" y="336"/>
                      </a:lnTo>
                      <a:lnTo>
                        <a:pt x="316" y="317"/>
                      </a:lnTo>
                      <a:lnTo>
                        <a:pt x="318" y="319"/>
                      </a:lnTo>
                      <a:lnTo>
                        <a:pt x="306" y="312"/>
                      </a:lnTo>
                      <a:lnTo>
                        <a:pt x="300" y="309"/>
                      </a:lnTo>
                      <a:cubicBezTo>
                        <a:pt x="298" y="309"/>
                        <a:pt x="297" y="307"/>
                        <a:pt x="296" y="306"/>
                      </a:cubicBezTo>
                      <a:lnTo>
                        <a:pt x="293" y="300"/>
                      </a:lnTo>
                      <a:lnTo>
                        <a:pt x="307" y="300"/>
                      </a:lnTo>
                      <a:lnTo>
                        <a:pt x="298" y="316"/>
                      </a:lnTo>
                      <a:cubicBezTo>
                        <a:pt x="297" y="317"/>
                        <a:pt x="297" y="318"/>
                        <a:pt x="296" y="318"/>
                      </a:cubicBezTo>
                      <a:lnTo>
                        <a:pt x="277" y="331"/>
                      </a:lnTo>
                      <a:cubicBezTo>
                        <a:pt x="277" y="331"/>
                        <a:pt x="276" y="331"/>
                        <a:pt x="275" y="331"/>
                      </a:cubicBezTo>
                      <a:lnTo>
                        <a:pt x="257" y="338"/>
                      </a:lnTo>
                      <a:lnTo>
                        <a:pt x="262" y="333"/>
                      </a:lnTo>
                      <a:lnTo>
                        <a:pt x="256" y="351"/>
                      </a:lnTo>
                      <a:cubicBezTo>
                        <a:pt x="255" y="354"/>
                        <a:pt x="252" y="357"/>
                        <a:pt x="248" y="357"/>
                      </a:cubicBezTo>
                      <a:lnTo>
                        <a:pt x="245" y="357"/>
                      </a:lnTo>
                      <a:lnTo>
                        <a:pt x="248" y="356"/>
                      </a:lnTo>
                      <a:lnTo>
                        <a:pt x="238" y="359"/>
                      </a:lnTo>
                      <a:cubicBezTo>
                        <a:pt x="238" y="360"/>
                        <a:pt x="237" y="360"/>
                        <a:pt x="236" y="360"/>
                      </a:cubicBezTo>
                      <a:lnTo>
                        <a:pt x="227" y="360"/>
                      </a:lnTo>
                      <a:lnTo>
                        <a:pt x="229" y="359"/>
                      </a:lnTo>
                      <a:lnTo>
                        <a:pt x="205" y="368"/>
                      </a:lnTo>
                      <a:lnTo>
                        <a:pt x="210" y="361"/>
                      </a:lnTo>
                      <a:lnTo>
                        <a:pt x="210" y="367"/>
                      </a:lnTo>
                      <a:cubicBezTo>
                        <a:pt x="210" y="369"/>
                        <a:pt x="209" y="371"/>
                        <a:pt x="208" y="373"/>
                      </a:cubicBezTo>
                      <a:lnTo>
                        <a:pt x="198" y="382"/>
                      </a:lnTo>
                      <a:cubicBezTo>
                        <a:pt x="197" y="384"/>
                        <a:pt x="194" y="385"/>
                        <a:pt x="192" y="384"/>
                      </a:cubicBezTo>
                      <a:cubicBezTo>
                        <a:pt x="189" y="384"/>
                        <a:pt x="187" y="383"/>
                        <a:pt x="186" y="381"/>
                      </a:cubicBezTo>
                      <a:lnTo>
                        <a:pt x="177" y="365"/>
                      </a:lnTo>
                      <a:cubicBezTo>
                        <a:pt x="176" y="364"/>
                        <a:pt x="176" y="362"/>
                        <a:pt x="176" y="361"/>
                      </a:cubicBezTo>
                      <a:lnTo>
                        <a:pt x="176" y="358"/>
                      </a:lnTo>
                      <a:lnTo>
                        <a:pt x="176" y="359"/>
                      </a:lnTo>
                      <a:lnTo>
                        <a:pt x="173" y="344"/>
                      </a:lnTo>
                      <a:lnTo>
                        <a:pt x="178" y="350"/>
                      </a:lnTo>
                      <a:lnTo>
                        <a:pt x="169" y="347"/>
                      </a:lnTo>
                      <a:cubicBezTo>
                        <a:pt x="167" y="346"/>
                        <a:pt x="166" y="346"/>
                        <a:pt x="165" y="344"/>
                      </a:cubicBezTo>
                      <a:lnTo>
                        <a:pt x="150" y="326"/>
                      </a:lnTo>
                      <a:cubicBezTo>
                        <a:pt x="149" y="325"/>
                        <a:pt x="149" y="325"/>
                        <a:pt x="149" y="324"/>
                      </a:cubicBezTo>
                      <a:lnTo>
                        <a:pt x="146" y="318"/>
                      </a:lnTo>
                      <a:lnTo>
                        <a:pt x="136" y="296"/>
                      </a:lnTo>
                      <a:lnTo>
                        <a:pt x="138" y="299"/>
                      </a:lnTo>
                      <a:lnTo>
                        <a:pt x="129" y="289"/>
                      </a:lnTo>
                      <a:lnTo>
                        <a:pt x="134" y="292"/>
                      </a:lnTo>
                      <a:lnTo>
                        <a:pt x="128" y="292"/>
                      </a:lnTo>
                      <a:lnTo>
                        <a:pt x="134" y="289"/>
                      </a:lnTo>
                      <a:lnTo>
                        <a:pt x="125" y="299"/>
                      </a:lnTo>
                      <a:lnTo>
                        <a:pt x="126" y="297"/>
                      </a:lnTo>
                      <a:lnTo>
                        <a:pt x="117" y="315"/>
                      </a:lnTo>
                      <a:cubicBezTo>
                        <a:pt x="116" y="318"/>
                        <a:pt x="113" y="319"/>
                        <a:pt x="111" y="319"/>
                      </a:cubicBezTo>
                      <a:lnTo>
                        <a:pt x="80" y="323"/>
                      </a:lnTo>
                      <a:lnTo>
                        <a:pt x="70" y="323"/>
                      </a:lnTo>
                      <a:cubicBezTo>
                        <a:pt x="67" y="323"/>
                        <a:pt x="65" y="321"/>
                        <a:pt x="63" y="319"/>
                      </a:cubicBezTo>
                      <a:lnTo>
                        <a:pt x="54" y="307"/>
                      </a:lnTo>
                      <a:cubicBezTo>
                        <a:pt x="54" y="306"/>
                        <a:pt x="53" y="305"/>
                        <a:pt x="53" y="304"/>
                      </a:cubicBezTo>
                      <a:lnTo>
                        <a:pt x="44" y="270"/>
                      </a:lnTo>
                      <a:lnTo>
                        <a:pt x="37" y="232"/>
                      </a:lnTo>
                      <a:lnTo>
                        <a:pt x="45" y="239"/>
                      </a:lnTo>
                      <a:lnTo>
                        <a:pt x="18" y="239"/>
                      </a:lnTo>
                      <a:cubicBezTo>
                        <a:pt x="14" y="239"/>
                        <a:pt x="10" y="236"/>
                        <a:pt x="10" y="232"/>
                      </a:cubicBezTo>
                      <a:lnTo>
                        <a:pt x="7" y="204"/>
                      </a:lnTo>
                      <a:lnTo>
                        <a:pt x="11" y="210"/>
                      </a:lnTo>
                      <a:lnTo>
                        <a:pt x="5" y="207"/>
                      </a:lnTo>
                      <a:close/>
                      <a:moveTo>
                        <a:pt x="18" y="196"/>
                      </a:moveTo>
                      <a:cubicBezTo>
                        <a:pt x="21" y="197"/>
                        <a:pt x="22" y="200"/>
                        <a:pt x="23" y="202"/>
                      </a:cubicBezTo>
                      <a:lnTo>
                        <a:pt x="26" y="230"/>
                      </a:lnTo>
                      <a:lnTo>
                        <a:pt x="18" y="223"/>
                      </a:lnTo>
                      <a:lnTo>
                        <a:pt x="45" y="223"/>
                      </a:lnTo>
                      <a:cubicBezTo>
                        <a:pt x="49" y="223"/>
                        <a:pt x="53" y="226"/>
                        <a:pt x="53" y="230"/>
                      </a:cubicBezTo>
                      <a:lnTo>
                        <a:pt x="59" y="266"/>
                      </a:lnTo>
                      <a:lnTo>
                        <a:pt x="68" y="300"/>
                      </a:lnTo>
                      <a:lnTo>
                        <a:pt x="67" y="297"/>
                      </a:lnTo>
                      <a:lnTo>
                        <a:pt x="76" y="310"/>
                      </a:lnTo>
                      <a:lnTo>
                        <a:pt x="70" y="307"/>
                      </a:lnTo>
                      <a:lnTo>
                        <a:pt x="78" y="307"/>
                      </a:lnTo>
                      <a:lnTo>
                        <a:pt x="109" y="304"/>
                      </a:lnTo>
                      <a:lnTo>
                        <a:pt x="103" y="308"/>
                      </a:lnTo>
                      <a:lnTo>
                        <a:pt x="112" y="289"/>
                      </a:lnTo>
                      <a:cubicBezTo>
                        <a:pt x="112" y="289"/>
                        <a:pt x="113" y="288"/>
                        <a:pt x="113" y="287"/>
                      </a:cubicBezTo>
                      <a:lnTo>
                        <a:pt x="123" y="278"/>
                      </a:lnTo>
                      <a:cubicBezTo>
                        <a:pt x="124" y="277"/>
                        <a:pt x="126" y="276"/>
                        <a:pt x="128" y="276"/>
                      </a:cubicBezTo>
                      <a:lnTo>
                        <a:pt x="134" y="276"/>
                      </a:lnTo>
                      <a:cubicBezTo>
                        <a:pt x="137" y="276"/>
                        <a:pt x="139" y="277"/>
                        <a:pt x="140" y="278"/>
                      </a:cubicBezTo>
                      <a:lnTo>
                        <a:pt x="149" y="287"/>
                      </a:lnTo>
                      <a:cubicBezTo>
                        <a:pt x="150" y="288"/>
                        <a:pt x="151" y="289"/>
                        <a:pt x="151" y="290"/>
                      </a:cubicBezTo>
                      <a:lnTo>
                        <a:pt x="160" y="311"/>
                      </a:lnTo>
                      <a:lnTo>
                        <a:pt x="163" y="317"/>
                      </a:lnTo>
                      <a:lnTo>
                        <a:pt x="162" y="316"/>
                      </a:lnTo>
                      <a:lnTo>
                        <a:pt x="177" y="334"/>
                      </a:lnTo>
                      <a:lnTo>
                        <a:pt x="174" y="332"/>
                      </a:lnTo>
                      <a:lnTo>
                        <a:pt x="183" y="335"/>
                      </a:lnTo>
                      <a:cubicBezTo>
                        <a:pt x="186" y="336"/>
                        <a:pt x="188" y="338"/>
                        <a:pt x="188" y="341"/>
                      </a:cubicBezTo>
                      <a:lnTo>
                        <a:pt x="191" y="356"/>
                      </a:lnTo>
                      <a:cubicBezTo>
                        <a:pt x="192" y="357"/>
                        <a:pt x="192" y="357"/>
                        <a:pt x="192" y="358"/>
                      </a:cubicBezTo>
                      <a:lnTo>
                        <a:pt x="192" y="361"/>
                      </a:lnTo>
                      <a:lnTo>
                        <a:pt x="190" y="357"/>
                      </a:lnTo>
                      <a:lnTo>
                        <a:pt x="200" y="372"/>
                      </a:lnTo>
                      <a:lnTo>
                        <a:pt x="187" y="371"/>
                      </a:lnTo>
                      <a:lnTo>
                        <a:pt x="196" y="362"/>
                      </a:lnTo>
                      <a:lnTo>
                        <a:pt x="194" y="367"/>
                      </a:lnTo>
                      <a:lnTo>
                        <a:pt x="194" y="361"/>
                      </a:lnTo>
                      <a:cubicBezTo>
                        <a:pt x="194" y="358"/>
                        <a:pt x="196" y="355"/>
                        <a:pt x="199" y="354"/>
                      </a:cubicBezTo>
                      <a:lnTo>
                        <a:pt x="224" y="344"/>
                      </a:lnTo>
                      <a:cubicBezTo>
                        <a:pt x="225" y="344"/>
                        <a:pt x="226" y="344"/>
                        <a:pt x="227" y="344"/>
                      </a:cubicBezTo>
                      <a:lnTo>
                        <a:pt x="236" y="344"/>
                      </a:lnTo>
                      <a:lnTo>
                        <a:pt x="233" y="344"/>
                      </a:lnTo>
                      <a:lnTo>
                        <a:pt x="242" y="341"/>
                      </a:lnTo>
                      <a:cubicBezTo>
                        <a:pt x="243" y="341"/>
                        <a:pt x="244" y="341"/>
                        <a:pt x="245" y="341"/>
                      </a:cubicBezTo>
                      <a:lnTo>
                        <a:pt x="248" y="341"/>
                      </a:lnTo>
                      <a:lnTo>
                        <a:pt x="240" y="346"/>
                      </a:lnTo>
                      <a:lnTo>
                        <a:pt x="247" y="328"/>
                      </a:lnTo>
                      <a:cubicBezTo>
                        <a:pt x="247" y="325"/>
                        <a:pt x="249" y="323"/>
                        <a:pt x="252" y="322"/>
                      </a:cubicBezTo>
                      <a:lnTo>
                        <a:pt x="270" y="316"/>
                      </a:lnTo>
                      <a:lnTo>
                        <a:pt x="268" y="317"/>
                      </a:lnTo>
                      <a:lnTo>
                        <a:pt x="287" y="305"/>
                      </a:lnTo>
                      <a:lnTo>
                        <a:pt x="284" y="307"/>
                      </a:lnTo>
                      <a:lnTo>
                        <a:pt x="293" y="292"/>
                      </a:lnTo>
                      <a:cubicBezTo>
                        <a:pt x="295" y="289"/>
                        <a:pt x="298" y="288"/>
                        <a:pt x="301" y="288"/>
                      </a:cubicBezTo>
                      <a:cubicBezTo>
                        <a:pt x="304" y="288"/>
                        <a:pt x="306" y="290"/>
                        <a:pt x="307" y="292"/>
                      </a:cubicBezTo>
                      <a:lnTo>
                        <a:pt x="311" y="299"/>
                      </a:lnTo>
                      <a:lnTo>
                        <a:pt x="307" y="295"/>
                      </a:lnTo>
                      <a:lnTo>
                        <a:pt x="313" y="298"/>
                      </a:lnTo>
                      <a:lnTo>
                        <a:pt x="325" y="304"/>
                      </a:lnTo>
                      <a:cubicBezTo>
                        <a:pt x="326" y="305"/>
                        <a:pt x="327" y="306"/>
                        <a:pt x="328" y="306"/>
                      </a:cubicBezTo>
                      <a:lnTo>
                        <a:pt x="343" y="324"/>
                      </a:lnTo>
                      <a:lnTo>
                        <a:pt x="346" y="328"/>
                      </a:lnTo>
                      <a:lnTo>
                        <a:pt x="336" y="326"/>
                      </a:lnTo>
                      <a:lnTo>
                        <a:pt x="351" y="317"/>
                      </a:lnTo>
                      <a:lnTo>
                        <a:pt x="348" y="324"/>
                      </a:lnTo>
                      <a:lnTo>
                        <a:pt x="348" y="293"/>
                      </a:lnTo>
                      <a:cubicBezTo>
                        <a:pt x="348" y="292"/>
                        <a:pt x="348" y="291"/>
                        <a:pt x="348" y="290"/>
                      </a:cubicBezTo>
                      <a:lnTo>
                        <a:pt x="351" y="281"/>
                      </a:lnTo>
                      <a:lnTo>
                        <a:pt x="351" y="285"/>
                      </a:lnTo>
                      <a:lnTo>
                        <a:pt x="348" y="270"/>
                      </a:lnTo>
                      <a:cubicBezTo>
                        <a:pt x="348" y="269"/>
                        <a:pt x="348" y="268"/>
                        <a:pt x="348" y="267"/>
                      </a:cubicBezTo>
                      <a:lnTo>
                        <a:pt x="351" y="248"/>
                      </a:lnTo>
                      <a:lnTo>
                        <a:pt x="351" y="250"/>
                      </a:lnTo>
                      <a:lnTo>
                        <a:pt x="351" y="247"/>
                      </a:lnTo>
                      <a:cubicBezTo>
                        <a:pt x="351" y="244"/>
                        <a:pt x="352" y="242"/>
                        <a:pt x="353" y="241"/>
                      </a:cubicBezTo>
                      <a:lnTo>
                        <a:pt x="359" y="235"/>
                      </a:lnTo>
                      <a:cubicBezTo>
                        <a:pt x="361" y="233"/>
                        <a:pt x="364" y="232"/>
                        <a:pt x="366" y="232"/>
                      </a:cubicBezTo>
                      <a:cubicBezTo>
                        <a:pt x="369" y="233"/>
                        <a:pt x="371" y="235"/>
                        <a:pt x="372" y="237"/>
                      </a:cubicBezTo>
                      <a:lnTo>
                        <a:pt x="375" y="243"/>
                      </a:lnTo>
                      <a:lnTo>
                        <a:pt x="363" y="240"/>
                      </a:lnTo>
                      <a:lnTo>
                        <a:pt x="373" y="234"/>
                      </a:lnTo>
                      <a:cubicBezTo>
                        <a:pt x="374" y="233"/>
                        <a:pt x="376" y="232"/>
                        <a:pt x="377" y="232"/>
                      </a:cubicBezTo>
                      <a:lnTo>
                        <a:pt x="386" y="232"/>
                      </a:lnTo>
                      <a:lnTo>
                        <a:pt x="378" y="240"/>
                      </a:lnTo>
                      <a:lnTo>
                        <a:pt x="378" y="231"/>
                      </a:lnTo>
                      <a:lnTo>
                        <a:pt x="378" y="228"/>
                      </a:lnTo>
                      <a:lnTo>
                        <a:pt x="379" y="232"/>
                      </a:lnTo>
                      <a:lnTo>
                        <a:pt x="376" y="225"/>
                      </a:lnTo>
                      <a:lnTo>
                        <a:pt x="377" y="227"/>
                      </a:lnTo>
                      <a:lnTo>
                        <a:pt x="368" y="214"/>
                      </a:lnTo>
                      <a:lnTo>
                        <a:pt x="368" y="215"/>
                      </a:lnTo>
                      <a:lnTo>
                        <a:pt x="362" y="209"/>
                      </a:lnTo>
                      <a:lnTo>
                        <a:pt x="368" y="211"/>
                      </a:lnTo>
                      <a:lnTo>
                        <a:pt x="365" y="211"/>
                      </a:lnTo>
                      <a:cubicBezTo>
                        <a:pt x="364" y="211"/>
                        <a:pt x="362" y="211"/>
                        <a:pt x="361" y="210"/>
                      </a:cubicBezTo>
                      <a:lnTo>
                        <a:pt x="355" y="207"/>
                      </a:lnTo>
                      <a:cubicBezTo>
                        <a:pt x="352" y="206"/>
                        <a:pt x="351" y="203"/>
                        <a:pt x="351" y="200"/>
                      </a:cubicBezTo>
                      <a:lnTo>
                        <a:pt x="351" y="175"/>
                      </a:lnTo>
                      <a:cubicBezTo>
                        <a:pt x="351" y="173"/>
                        <a:pt x="352" y="171"/>
                        <a:pt x="354" y="169"/>
                      </a:cubicBezTo>
                      <a:lnTo>
                        <a:pt x="378" y="151"/>
                      </a:lnTo>
                      <a:lnTo>
                        <a:pt x="377" y="161"/>
                      </a:lnTo>
                      <a:lnTo>
                        <a:pt x="370" y="152"/>
                      </a:lnTo>
                      <a:cubicBezTo>
                        <a:pt x="368" y="149"/>
                        <a:pt x="369" y="145"/>
                        <a:pt x="371" y="142"/>
                      </a:cubicBezTo>
                      <a:lnTo>
                        <a:pt x="381" y="133"/>
                      </a:lnTo>
                      <a:lnTo>
                        <a:pt x="380" y="134"/>
                      </a:lnTo>
                      <a:lnTo>
                        <a:pt x="386" y="125"/>
                      </a:lnTo>
                      <a:lnTo>
                        <a:pt x="384" y="129"/>
                      </a:lnTo>
                      <a:lnTo>
                        <a:pt x="384" y="126"/>
                      </a:lnTo>
                      <a:lnTo>
                        <a:pt x="384" y="111"/>
                      </a:lnTo>
                      <a:lnTo>
                        <a:pt x="384" y="89"/>
                      </a:lnTo>
                      <a:lnTo>
                        <a:pt x="398" y="95"/>
                      </a:lnTo>
                      <a:lnTo>
                        <a:pt x="389" y="104"/>
                      </a:lnTo>
                      <a:lnTo>
                        <a:pt x="390" y="103"/>
                      </a:lnTo>
                      <a:lnTo>
                        <a:pt x="380" y="115"/>
                      </a:lnTo>
                      <a:lnTo>
                        <a:pt x="382" y="111"/>
                      </a:lnTo>
                      <a:lnTo>
                        <a:pt x="382" y="117"/>
                      </a:lnTo>
                      <a:cubicBezTo>
                        <a:pt x="382" y="121"/>
                        <a:pt x="378" y="125"/>
                        <a:pt x="374" y="125"/>
                      </a:cubicBezTo>
                      <a:lnTo>
                        <a:pt x="365" y="125"/>
                      </a:lnTo>
                      <a:lnTo>
                        <a:pt x="356" y="125"/>
                      </a:lnTo>
                      <a:lnTo>
                        <a:pt x="346" y="125"/>
                      </a:lnTo>
                      <a:lnTo>
                        <a:pt x="331" y="125"/>
                      </a:lnTo>
                      <a:cubicBezTo>
                        <a:pt x="330" y="125"/>
                        <a:pt x="329" y="125"/>
                        <a:pt x="328" y="124"/>
                      </a:cubicBezTo>
                      <a:lnTo>
                        <a:pt x="310" y="118"/>
                      </a:lnTo>
                      <a:cubicBezTo>
                        <a:pt x="308" y="117"/>
                        <a:pt x="306" y="116"/>
                        <a:pt x="305" y="114"/>
                      </a:cubicBezTo>
                      <a:lnTo>
                        <a:pt x="296" y="96"/>
                      </a:lnTo>
                      <a:cubicBezTo>
                        <a:pt x="295" y="93"/>
                        <a:pt x="295" y="90"/>
                        <a:pt x="297" y="88"/>
                      </a:cubicBezTo>
                      <a:lnTo>
                        <a:pt x="303" y="78"/>
                      </a:lnTo>
                      <a:lnTo>
                        <a:pt x="304" y="88"/>
                      </a:lnTo>
                      <a:lnTo>
                        <a:pt x="295" y="79"/>
                      </a:lnTo>
                      <a:cubicBezTo>
                        <a:pt x="294" y="78"/>
                        <a:pt x="293" y="77"/>
                        <a:pt x="293" y="76"/>
                      </a:cubicBezTo>
                      <a:lnTo>
                        <a:pt x="283" y="48"/>
                      </a:lnTo>
                      <a:cubicBezTo>
                        <a:pt x="283" y="47"/>
                        <a:pt x="283" y="46"/>
                        <a:pt x="283" y="46"/>
                      </a:cubicBezTo>
                      <a:lnTo>
                        <a:pt x="283" y="42"/>
                      </a:lnTo>
                      <a:lnTo>
                        <a:pt x="284" y="45"/>
                      </a:lnTo>
                      <a:lnTo>
                        <a:pt x="278" y="30"/>
                      </a:lnTo>
                      <a:lnTo>
                        <a:pt x="279" y="33"/>
                      </a:lnTo>
                      <a:lnTo>
                        <a:pt x="276" y="30"/>
                      </a:lnTo>
                      <a:lnTo>
                        <a:pt x="270" y="23"/>
                      </a:lnTo>
                      <a:lnTo>
                        <a:pt x="261" y="14"/>
                      </a:lnTo>
                      <a:lnTo>
                        <a:pt x="271" y="15"/>
                      </a:lnTo>
                      <a:lnTo>
                        <a:pt x="259" y="24"/>
                      </a:lnTo>
                      <a:lnTo>
                        <a:pt x="260" y="23"/>
                      </a:lnTo>
                      <a:lnTo>
                        <a:pt x="235" y="48"/>
                      </a:lnTo>
                      <a:cubicBezTo>
                        <a:pt x="234" y="49"/>
                        <a:pt x="233" y="50"/>
                        <a:pt x="232" y="50"/>
                      </a:cubicBezTo>
                      <a:lnTo>
                        <a:pt x="223" y="53"/>
                      </a:lnTo>
                      <a:cubicBezTo>
                        <a:pt x="222" y="54"/>
                        <a:pt x="220" y="54"/>
                        <a:pt x="218" y="53"/>
                      </a:cubicBezTo>
                      <a:lnTo>
                        <a:pt x="206" y="50"/>
                      </a:lnTo>
                      <a:cubicBezTo>
                        <a:pt x="205" y="50"/>
                        <a:pt x="204" y="50"/>
                        <a:pt x="204" y="49"/>
                      </a:cubicBezTo>
                      <a:lnTo>
                        <a:pt x="194" y="43"/>
                      </a:lnTo>
                      <a:lnTo>
                        <a:pt x="199" y="44"/>
                      </a:lnTo>
                      <a:lnTo>
                        <a:pt x="192" y="44"/>
                      </a:lnTo>
                      <a:lnTo>
                        <a:pt x="164" y="41"/>
                      </a:lnTo>
                      <a:cubicBezTo>
                        <a:pt x="163" y="41"/>
                        <a:pt x="162" y="41"/>
                        <a:pt x="162" y="40"/>
                      </a:cubicBezTo>
                      <a:lnTo>
                        <a:pt x="149" y="34"/>
                      </a:lnTo>
                      <a:lnTo>
                        <a:pt x="153" y="35"/>
                      </a:lnTo>
                      <a:lnTo>
                        <a:pt x="144" y="35"/>
                      </a:lnTo>
                      <a:lnTo>
                        <a:pt x="151" y="31"/>
                      </a:lnTo>
                      <a:lnTo>
                        <a:pt x="141" y="47"/>
                      </a:lnTo>
                      <a:cubicBezTo>
                        <a:pt x="140" y="48"/>
                        <a:pt x="139" y="49"/>
                        <a:pt x="137" y="50"/>
                      </a:cubicBezTo>
                      <a:lnTo>
                        <a:pt x="128" y="53"/>
                      </a:lnTo>
                      <a:lnTo>
                        <a:pt x="132" y="49"/>
                      </a:lnTo>
                      <a:lnTo>
                        <a:pt x="123" y="68"/>
                      </a:lnTo>
                      <a:lnTo>
                        <a:pt x="124" y="64"/>
                      </a:lnTo>
                      <a:lnTo>
                        <a:pt x="124" y="80"/>
                      </a:lnTo>
                      <a:cubicBezTo>
                        <a:pt x="124" y="83"/>
                        <a:pt x="122" y="85"/>
                        <a:pt x="120" y="87"/>
                      </a:cubicBezTo>
                      <a:lnTo>
                        <a:pt x="113" y="90"/>
                      </a:lnTo>
                      <a:lnTo>
                        <a:pt x="116" y="88"/>
                      </a:lnTo>
                      <a:lnTo>
                        <a:pt x="106" y="98"/>
                      </a:lnTo>
                      <a:cubicBezTo>
                        <a:pt x="106" y="98"/>
                        <a:pt x="106" y="98"/>
                        <a:pt x="105" y="98"/>
                      </a:cubicBezTo>
                      <a:lnTo>
                        <a:pt x="93" y="107"/>
                      </a:lnTo>
                      <a:lnTo>
                        <a:pt x="75" y="123"/>
                      </a:lnTo>
                      <a:cubicBezTo>
                        <a:pt x="75" y="123"/>
                        <a:pt x="74" y="124"/>
                        <a:pt x="74" y="124"/>
                      </a:cubicBezTo>
                      <a:lnTo>
                        <a:pt x="67" y="127"/>
                      </a:lnTo>
                      <a:lnTo>
                        <a:pt x="72" y="120"/>
                      </a:lnTo>
                      <a:lnTo>
                        <a:pt x="72" y="129"/>
                      </a:lnTo>
                      <a:cubicBezTo>
                        <a:pt x="72" y="131"/>
                        <a:pt x="71" y="133"/>
                        <a:pt x="69" y="135"/>
                      </a:cubicBezTo>
                      <a:lnTo>
                        <a:pt x="42" y="163"/>
                      </a:lnTo>
                      <a:lnTo>
                        <a:pt x="44" y="157"/>
                      </a:lnTo>
                      <a:lnTo>
                        <a:pt x="44" y="166"/>
                      </a:lnTo>
                      <a:cubicBezTo>
                        <a:pt x="44" y="167"/>
                        <a:pt x="44" y="168"/>
                        <a:pt x="44" y="169"/>
                      </a:cubicBezTo>
                      <a:lnTo>
                        <a:pt x="41" y="178"/>
                      </a:lnTo>
                      <a:cubicBezTo>
                        <a:pt x="40" y="179"/>
                        <a:pt x="40" y="179"/>
                        <a:pt x="40" y="180"/>
                      </a:cubicBezTo>
                      <a:lnTo>
                        <a:pt x="31" y="195"/>
                      </a:lnTo>
                      <a:cubicBezTo>
                        <a:pt x="29" y="197"/>
                        <a:pt x="27" y="199"/>
                        <a:pt x="24" y="199"/>
                      </a:cubicBezTo>
                      <a:lnTo>
                        <a:pt x="18" y="199"/>
                      </a:lnTo>
                      <a:lnTo>
                        <a:pt x="23" y="197"/>
                      </a:lnTo>
                      <a:lnTo>
                        <a:pt x="14" y="206"/>
                      </a:lnTo>
                      <a:lnTo>
                        <a:pt x="12" y="193"/>
                      </a:lnTo>
                      <a:lnTo>
                        <a:pt x="18" y="196"/>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81" name="Picture 1012"/>
                <p:cNvPicPr>
                  <a:picLocks noChangeAspect="1" noChangeArrowheads="1"/>
                </p:cNvPicPr>
                <p:nvPr/>
              </p:nvPicPr>
              <p:blipFill>
                <a:blip r:embed="rId15"/>
                <a:srcRect/>
                <a:stretch>
                  <a:fillRect/>
                </a:stretch>
              </p:blipFill>
              <p:spPr bwMode="auto">
                <a:xfrm>
                  <a:off x="5147250" y="5000181"/>
                  <a:ext cx="685800" cy="896716"/>
                </a:xfrm>
                <a:prstGeom prst="rect">
                  <a:avLst/>
                </a:prstGeom>
                <a:noFill/>
                <a:ln w="9525">
                  <a:noFill/>
                  <a:miter lim="800000"/>
                  <a:headEnd/>
                  <a:tailEnd/>
                </a:ln>
              </p:spPr>
            </p:pic>
            <p:pic>
              <p:nvPicPr>
                <p:cNvPr id="82" name="Picture 1013"/>
                <p:cNvPicPr>
                  <a:picLocks noChangeAspect="1" noChangeArrowheads="1"/>
                </p:cNvPicPr>
                <p:nvPr/>
              </p:nvPicPr>
              <p:blipFill>
                <a:blip r:embed="rId16"/>
                <a:srcRect/>
                <a:stretch>
                  <a:fillRect/>
                </a:stretch>
              </p:blipFill>
              <p:spPr bwMode="auto">
                <a:xfrm>
                  <a:off x="5147250" y="5000181"/>
                  <a:ext cx="685800" cy="896716"/>
                </a:xfrm>
                <a:prstGeom prst="rect">
                  <a:avLst/>
                </a:prstGeom>
                <a:noFill/>
                <a:ln w="9525">
                  <a:noFill/>
                  <a:miter lim="800000"/>
                  <a:headEnd/>
                  <a:tailEnd/>
                </a:ln>
              </p:spPr>
            </p:pic>
            <p:sp>
              <p:nvSpPr>
                <p:cNvPr id="83" name="Freeform 1014"/>
                <p:cNvSpPr>
                  <a:spLocks/>
                </p:cNvSpPr>
                <p:nvPr/>
              </p:nvSpPr>
              <p:spPr bwMode="auto">
                <a:xfrm>
                  <a:off x="5242500" y="4926370"/>
                  <a:ext cx="652463" cy="866877"/>
                </a:xfrm>
                <a:custGeom>
                  <a:avLst/>
                  <a:gdLst/>
                  <a:ahLst/>
                  <a:cxnLst>
                    <a:cxn ang="0">
                      <a:pos x="22" y="456"/>
                    </a:cxn>
                    <a:cxn ang="0">
                      <a:pos x="46" y="437"/>
                    </a:cxn>
                    <a:cxn ang="0">
                      <a:pos x="68" y="433"/>
                    </a:cxn>
                    <a:cxn ang="0">
                      <a:pos x="73" y="414"/>
                    </a:cxn>
                    <a:cxn ang="0">
                      <a:pos x="76" y="399"/>
                    </a:cxn>
                    <a:cxn ang="0">
                      <a:pos x="77" y="374"/>
                    </a:cxn>
                    <a:cxn ang="0">
                      <a:pos x="83" y="343"/>
                    </a:cxn>
                    <a:cxn ang="0">
                      <a:pos x="85" y="289"/>
                    </a:cxn>
                    <a:cxn ang="0">
                      <a:pos x="112" y="255"/>
                    </a:cxn>
                    <a:cxn ang="0">
                      <a:pos x="131" y="283"/>
                    </a:cxn>
                    <a:cxn ang="0">
                      <a:pos x="162" y="312"/>
                    </a:cxn>
                    <a:cxn ang="0">
                      <a:pos x="189" y="301"/>
                    </a:cxn>
                    <a:cxn ang="0">
                      <a:pos x="216" y="309"/>
                    </a:cxn>
                    <a:cxn ang="0">
                      <a:pos x="230" y="289"/>
                    </a:cxn>
                    <a:cxn ang="0">
                      <a:pos x="262" y="281"/>
                    </a:cxn>
                    <a:cxn ang="0">
                      <a:pos x="247" y="264"/>
                    </a:cxn>
                    <a:cxn ang="0">
                      <a:pos x="223" y="259"/>
                    </a:cxn>
                    <a:cxn ang="0">
                      <a:pos x="211" y="233"/>
                    </a:cxn>
                    <a:cxn ang="0">
                      <a:pos x="185" y="222"/>
                    </a:cxn>
                    <a:cxn ang="0">
                      <a:pos x="169" y="198"/>
                    </a:cxn>
                    <a:cxn ang="0">
                      <a:pos x="185" y="142"/>
                    </a:cxn>
                    <a:cxn ang="0">
                      <a:pos x="164" y="103"/>
                    </a:cxn>
                    <a:cxn ang="0">
                      <a:pos x="189" y="99"/>
                    </a:cxn>
                    <a:cxn ang="0">
                      <a:pos x="224" y="47"/>
                    </a:cxn>
                    <a:cxn ang="0">
                      <a:pos x="243" y="16"/>
                    </a:cxn>
                    <a:cxn ang="0">
                      <a:pos x="265" y="0"/>
                    </a:cxn>
                    <a:cxn ang="0">
                      <a:pos x="280" y="43"/>
                    </a:cxn>
                    <a:cxn ang="0">
                      <a:pos x="297" y="69"/>
                    </a:cxn>
                    <a:cxn ang="0">
                      <a:pos x="273" y="74"/>
                    </a:cxn>
                    <a:cxn ang="0">
                      <a:pos x="284" y="137"/>
                    </a:cxn>
                    <a:cxn ang="0">
                      <a:pos x="304" y="141"/>
                    </a:cxn>
                    <a:cxn ang="0">
                      <a:pos x="323" y="126"/>
                    </a:cxn>
                    <a:cxn ang="0">
                      <a:pos x="363" y="146"/>
                    </a:cxn>
                    <a:cxn ang="0">
                      <a:pos x="362" y="161"/>
                    </a:cxn>
                    <a:cxn ang="0">
                      <a:pos x="342" y="183"/>
                    </a:cxn>
                    <a:cxn ang="0">
                      <a:pos x="320" y="239"/>
                    </a:cxn>
                    <a:cxn ang="0">
                      <a:pos x="320" y="262"/>
                    </a:cxn>
                    <a:cxn ang="0">
                      <a:pos x="328" y="285"/>
                    </a:cxn>
                    <a:cxn ang="0">
                      <a:pos x="355" y="296"/>
                    </a:cxn>
                    <a:cxn ang="0">
                      <a:pos x="381" y="309"/>
                    </a:cxn>
                    <a:cxn ang="0">
                      <a:pos x="336" y="327"/>
                    </a:cxn>
                    <a:cxn ang="0">
                      <a:pos x="323" y="372"/>
                    </a:cxn>
                    <a:cxn ang="0">
                      <a:pos x="307" y="406"/>
                    </a:cxn>
                    <a:cxn ang="0">
                      <a:pos x="342" y="418"/>
                    </a:cxn>
                    <a:cxn ang="0">
                      <a:pos x="351" y="453"/>
                    </a:cxn>
                    <a:cxn ang="0">
                      <a:pos x="377" y="450"/>
                    </a:cxn>
                    <a:cxn ang="0">
                      <a:pos x="405" y="460"/>
                    </a:cxn>
                    <a:cxn ang="0">
                      <a:pos x="390" y="484"/>
                    </a:cxn>
                    <a:cxn ang="0">
                      <a:pos x="350" y="499"/>
                    </a:cxn>
                    <a:cxn ang="0">
                      <a:pos x="313" y="502"/>
                    </a:cxn>
                    <a:cxn ang="0">
                      <a:pos x="284" y="524"/>
                    </a:cxn>
                    <a:cxn ang="0">
                      <a:pos x="277" y="522"/>
                    </a:cxn>
                    <a:cxn ang="0">
                      <a:pos x="253" y="475"/>
                    </a:cxn>
                    <a:cxn ang="0">
                      <a:pos x="216" y="484"/>
                    </a:cxn>
                    <a:cxn ang="0">
                      <a:pos x="220" y="529"/>
                    </a:cxn>
                    <a:cxn ang="0">
                      <a:pos x="193" y="533"/>
                    </a:cxn>
                    <a:cxn ang="0">
                      <a:pos x="149" y="528"/>
                    </a:cxn>
                    <a:cxn ang="0">
                      <a:pos x="130" y="544"/>
                    </a:cxn>
                    <a:cxn ang="0">
                      <a:pos x="112" y="544"/>
                    </a:cxn>
                    <a:cxn ang="0">
                      <a:pos x="72" y="529"/>
                    </a:cxn>
                    <a:cxn ang="0">
                      <a:pos x="31" y="499"/>
                    </a:cxn>
                    <a:cxn ang="0">
                      <a:pos x="0" y="467"/>
                    </a:cxn>
                  </a:cxnLst>
                  <a:rect l="0" t="0" r="r" b="b"/>
                  <a:pathLst>
                    <a:path w="411" h="552">
                      <a:moveTo>
                        <a:pt x="0" y="467"/>
                      </a:moveTo>
                      <a:lnTo>
                        <a:pt x="4" y="463"/>
                      </a:lnTo>
                      <a:lnTo>
                        <a:pt x="4" y="461"/>
                      </a:lnTo>
                      <a:lnTo>
                        <a:pt x="14" y="457"/>
                      </a:lnTo>
                      <a:lnTo>
                        <a:pt x="18" y="457"/>
                      </a:lnTo>
                      <a:lnTo>
                        <a:pt x="22" y="456"/>
                      </a:lnTo>
                      <a:lnTo>
                        <a:pt x="23" y="456"/>
                      </a:lnTo>
                      <a:lnTo>
                        <a:pt x="25" y="448"/>
                      </a:lnTo>
                      <a:lnTo>
                        <a:pt x="33" y="446"/>
                      </a:lnTo>
                      <a:lnTo>
                        <a:pt x="41" y="441"/>
                      </a:lnTo>
                      <a:lnTo>
                        <a:pt x="45" y="434"/>
                      </a:lnTo>
                      <a:lnTo>
                        <a:pt x="46" y="437"/>
                      </a:lnTo>
                      <a:lnTo>
                        <a:pt x="49" y="438"/>
                      </a:lnTo>
                      <a:lnTo>
                        <a:pt x="54" y="441"/>
                      </a:lnTo>
                      <a:lnTo>
                        <a:pt x="60" y="448"/>
                      </a:lnTo>
                      <a:lnTo>
                        <a:pt x="61" y="450"/>
                      </a:lnTo>
                      <a:lnTo>
                        <a:pt x="68" y="446"/>
                      </a:lnTo>
                      <a:lnTo>
                        <a:pt x="68" y="433"/>
                      </a:lnTo>
                      <a:lnTo>
                        <a:pt x="69" y="429"/>
                      </a:lnTo>
                      <a:lnTo>
                        <a:pt x="68" y="423"/>
                      </a:lnTo>
                      <a:lnTo>
                        <a:pt x="69" y="416"/>
                      </a:lnTo>
                      <a:lnTo>
                        <a:pt x="69" y="414"/>
                      </a:lnTo>
                      <a:lnTo>
                        <a:pt x="72" y="411"/>
                      </a:lnTo>
                      <a:lnTo>
                        <a:pt x="73" y="414"/>
                      </a:lnTo>
                      <a:lnTo>
                        <a:pt x="77" y="411"/>
                      </a:lnTo>
                      <a:lnTo>
                        <a:pt x="81" y="411"/>
                      </a:lnTo>
                      <a:lnTo>
                        <a:pt x="81" y="408"/>
                      </a:lnTo>
                      <a:lnTo>
                        <a:pt x="81" y="406"/>
                      </a:lnTo>
                      <a:lnTo>
                        <a:pt x="80" y="404"/>
                      </a:lnTo>
                      <a:lnTo>
                        <a:pt x="76" y="399"/>
                      </a:lnTo>
                      <a:lnTo>
                        <a:pt x="73" y="396"/>
                      </a:lnTo>
                      <a:lnTo>
                        <a:pt x="72" y="396"/>
                      </a:lnTo>
                      <a:lnTo>
                        <a:pt x="69" y="395"/>
                      </a:lnTo>
                      <a:lnTo>
                        <a:pt x="69" y="385"/>
                      </a:lnTo>
                      <a:lnTo>
                        <a:pt x="80" y="377"/>
                      </a:lnTo>
                      <a:lnTo>
                        <a:pt x="77" y="374"/>
                      </a:lnTo>
                      <a:lnTo>
                        <a:pt x="81" y="370"/>
                      </a:lnTo>
                      <a:lnTo>
                        <a:pt x="83" y="366"/>
                      </a:lnTo>
                      <a:lnTo>
                        <a:pt x="83" y="365"/>
                      </a:lnTo>
                      <a:lnTo>
                        <a:pt x="83" y="358"/>
                      </a:lnTo>
                      <a:lnTo>
                        <a:pt x="83" y="350"/>
                      </a:lnTo>
                      <a:lnTo>
                        <a:pt x="83" y="343"/>
                      </a:lnTo>
                      <a:lnTo>
                        <a:pt x="85" y="332"/>
                      </a:lnTo>
                      <a:lnTo>
                        <a:pt x="83" y="317"/>
                      </a:lnTo>
                      <a:lnTo>
                        <a:pt x="85" y="309"/>
                      </a:lnTo>
                      <a:lnTo>
                        <a:pt x="87" y="306"/>
                      </a:lnTo>
                      <a:lnTo>
                        <a:pt x="87" y="296"/>
                      </a:lnTo>
                      <a:lnTo>
                        <a:pt x="85" y="289"/>
                      </a:lnTo>
                      <a:lnTo>
                        <a:pt x="87" y="279"/>
                      </a:lnTo>
                      <a:lnTo>
                        <a:pt x="85" y="267"/>
                      </a:lnTo>
                      <a:lnTo>
                        <a:pt x="85" y="255"/>
                      </a:lnTo>
                      <a:lnTo>
                        <a:pt x="99" y="259"/>
                      </a:lnTo>
                      <a:lnTo>
                        <a:pt x="110" y="252"/>
                      </a:lnTo>
                      <a:lnTo>
                        <a:pt x="112" y="255"/>
                      </a:lnTo>
                      <a:lnTo>
                        <a:pt x="114" y="256"/>
                      </a:lnTo>
                      <a:lnTo>
                        <a:pt x="115" y="262"/>
                      </a:lnTo>
                      <a:lnTo>
                        <a:pt x="118" y="264"/>
                      </a:lnTo>
                      <a:lnTo>
                        <a:pt x="123" y="275"/>
                      </a:lnTo>
                      <a:lnTo>
                        <a:pt x="127" y="279"/>
                      </a:lnTo>
                      <a:lnTo>
                        <a:pt x="131" y="283"/>
                      </a:lnTo>
                      <a:lnTo>
                        <a:pt x="134" y="285"/>
                      </a:lnTo>
                      <a:lnTo>
                        <a:pt x="135" y="290"/>
                      </a:lnTo>
                      <a:lnTo>
                        <a:pt x="143" y="300"/>
                      </a:lnTo>
                      <a:lnTo>
                        <a:pt x="145" y="304"/>
                      </a:lnTo>
                      <a:lnTo>
                        <a:pt x="157" y="309"/>
                      </a:lnTo>
                      <a:lnTo>
                        <a:pt x="162" y="312"/>
                      </a:lnTo>
                      <a:lnTo>
                        <a:pt x="164" y="313"/>
                      </a:lnTo>
                      <a:lnTo>
                        <a:pt x="166" y="317"/>
                      </a:lnTo>
                      <a:lnTo>
                        <a:pt x="176" y="317"/>
                      </a:lnTo>
                      <a:lnTo>
                        <a:pt x="188" y="309"/>
                      </a:lnTo>
                      <a:lnTo>
                        <a:pt x="188" y="306"/>
                      </a:lnTo>
                      <a:lnTo>
                        <a:pt x="189" y="301"/>
                      </a:lnTo>
                      <a:lnTo>
                        <a:pt x="199" y="298"/>
                      </a:lnTo>
                      <a:lnTo>
                        <a:pt x="203" y="300"/>
                      </a:lnTo>
                      <a:lnTo>
                        <a:pt x="203" y="304"/>
                      </a:lnTo>
                      <a:lnTo>
                        <a:pt x="211" y="306"/>
                      </a:lnTo>
                      <a:lnTo>
                        <a:pt x="211" y="309"/>
                      </a:lnTo>
                      <a:lnTo>
                        <a:pt x="216" y="309"/>
                      </a:lnTo>
                      <a:lnTo>
                        <a:pt x="218" y="308"/>
                      </a:lnTo>
                      <a:lnTo>
                        <a:pt x="223" y="301"/>
                      </a:lnTo>
                      <a:lnTo>
                        <a:pt x="226" y="300"/>
                      </a:lnTo>
                      <a:lnTo>
                        <a:pt x="226" y="296"/>
                      </a:lnTo>
                      <a:lnTo>
                        <a:pt x="226" y="290"/>
                      </a:lnTo>
                      <a:lnTo>
                        <a:pt x="230" y="289"/>
                      </a:lnTo>
                      <a:lnTo>
                        <a:pt x="238" y="286"/>
                      </a:lnTo>
                      <a:lnTo>
                        <a:pt x="243" y="290"/>
                      </a:lnTo>
                      <a:lnTo>
                        <a:pt x="247" y="289"/>
                      </a:lnTo>
                      <a:lnTo>
                        <a:pt x="253" y="293"/>
                      </a:lnTo>
                      <a:lnTo>
                        <a:pt x="257" y="289"/>
                      </a:lnTo>
                      <a:lnTo>
                        <a:pt x="262" y="281"/>
                      </a:lnTo>
                      <a:lnTo>
                        <a:pt x="262" y="275"/>
                      </a:lnTo>
                      <a:lnTo>
                        <a:pt x="261" y="274"/>
                      </a:lnTo>
                      <a:lnTo>
                        <a:pt x="257" y="271"/>
                      </a:lnTo>
                      <a:lnTo>
                        <a:pt x="253" y="274"/>
                      </a:lnTo>
                      <a:lnTo>
                        <a:pt x="250" y="271"/>
                      </a:lnTo>
                      <a:lnTo>
                        <a:pt x="247" y="264"/>
                      </a:lnTo>
                      <a:lnTo>
                        <a:pt x="246" y="259"/>
                      </a:lnTo>
                      <a:lnTo>
                        <a:pt x="242" y="256"/>
                      </a:lnTo>
                      <a:lnTo>
                        <a:pt x="235" y="256"/>
                      </a:lnTo>
                      <a:lnTo>
                        <a:pt x="230" y="259"/>
                      </a:lnTo>
                      <a:lnTo>
                        <a:pt x="224" y="259"/>
                      </a:lnTo>
                      <a:lnTo>
                        <a:pt x="223" y="259"/>
                      </a:lnTo>
                      <a:lnTo>
                        <a:pt x="223" y="252"/>
                      </a:lnTo>
                      <a:lnTo>
                        <a:pt x="220" y="248"/>
                      </a:lnTo>
                      <a:lnTo>
                        <a:pt x="223" y="241"/>
                      </a:lnTo>
                      <a:lnTo>
                        <a:pt x="218" y="237"/>
                      </a:lnTo>
                      <a:lnTo>
                        <a:pt x="212" y="237"/>
                      </a:lnTo>
                      <a:lnTo>
                        <a:pt x="211" y="233"/>
                      </a:lnTo>
                      <a:lnTo>
                        <a:pt x="204" y="230"/>
                      </a:lnTo>
                      <a:lnTo>
                        <a:pt x="201" y="230"/>
                      </a:lnTo>
                      <a:lnTo>
                        <a:pt x="199" y="226"/>
                      </a:lnTo>
                      <a:lnTo>
                        <a:pt x="193" y="222"/>
                      </a:lnTo>
                      <a:lnTo>
                        <a:pt x="189" y="225"/>
                      </a:lnTo>
                      <a:lnTo>
                        <a:pt x="185" y="222"/>
                      </a:lnTo>
                      <a:lnTo>
                        <a:pt x="181" y="220"/>
                      </a:lnTo>
                      <a:lnTo>
                        <a:pt x="177" y="218"/>
                      </a:lnTo>
                      <a:lnTo>
                        <a:pt x="172" y="218"/>
                      </a:lnTo>
                      <a:lnTo>
                        <a:pt x="169" y="217"/>
                      </a:lnTo>
                      <a:lnTo>
                        <a:pt x="170" y="207"/>
                      </a:lnTo>
                      <a:lnTo>
                        <a:pt x="169" y="198"/>
                      </a:lnTo>
                      <a:lnTo>
                        <a:pt x="166" y="188"/>
                      </a:lnTo>
                      <a:lnTo>
                        <a:pt x="170" y="175"/>
                      </a:lnTo>
                      <a:lnTo>
                        <a:pt x="181" y="163"/>
                      </a:lnTo>
                      <a:lnTo>
                        <a:pt x="185" y="156"/>
                      </a:lnTo>
                      <a:lnTo>
                        <a:pt x="184" y="146"/>
                      </a:lnTo>
                      <a:lnTo>
                        <a:pt x="185" y="142"/>
                      </a:lnTo>
                      <a:lnTo>
                        <a:pt x="188" y="141"/>
                      </a:lnTo>
                      <a:lnTo>
                        <a:pt x="191" y="133"/>
                      </a:lnTo>
                      <a:lnTo>
                        <a:pt x="189" y="122"/>
                      </a:lnTo>
                      <a:lnTo>
                        <a:pt x="176" y="112"/>
                      </a:lnTo>
                      <a:lnTo>
                        <a:pt x="176" y="110"/>
                      </a:lnTo>
                      <a:lnTo>
                        <a:pt x="164" y="103"/>
                      </a:lnTo>
                      <a:lnTo>
                        <a:pt x="166" y="100"/>
                      </a:lnTo>
                      <a:lnTo>
                        <a:pt x="170" y="97"/>
                      </a:lnTo>
                      <a:lnTo>
                        <a:pt x="176" y="97"/>
                      </a:lnTo>
                      <a:lnTo>
                        <a:pt x="180" y="99"/>
                      </a:lnTo>
                      <a:lnTo>
                        <a:pt x="185" y="99"/>
                      </a:lnTo>
                      <a:lnTo>
                        <a:pt x="189" y="99"/>
                      </a:lnTo>
                      <a:lnTo>
                        <a:pt x="191" y="97"/>
                      </a:lnTo>
                      <a:lnTo>
                        <a:pt x="197" y="81"/>
                      </a:lnTo>
                      <a:lnTo>
                        <a:pt x="203" y="76"/>
                      </a:lnTo>
                      <a:lnTo>
                        <a:pt x="220" y="66"/>
                      </a:lnTo>
                      <a:lnTo>
                        <a:pt x="226" y="59"/>
                      </a:lnTo>
                      <a:lnTo>
                        <a:pt x="224" y="47"/>
                      </a:lnTo>
                      <a:lnTo>
                        <a:pt x="228" y="42"/>
                      </a:lnTo>
                      <a:lnTo>
                        <a:pt x="234" y="28"/>
                      </a:lnTo>
                      <a:lnTo>
                        <a:pt x="228" y="23"/>
                      </a:lnTo>
                      <a:lnTo>
                        <a:pt x="228" y="17"/>
                      </a:lnTo>
                      <a:lnTo>
                        <a:pt x="230" y="17"/>
                      </a:lnTo>
                      <a:lnTo>
                        <a:pt x="243" y="16"/>
                      </a:lnTo>
                      <a:lnTo>
                        <a:pt x="246" y="12"/>
                      </a:lnTo>
                      <a:lnTo>
                        <a:pt x="246" y="2"/>
                      </a:lnTo>
                      <a:lnTo>
                        <a:pt x="247" y="4"/>
                      </a:lnTo>
                      <a:lnTo>
                        <a:pt x="251" y="2"/>
                      </a:lnTo>
                      <a:lnTo>
                        <a:pt x="261" y="2"/>
                      </a:lnTo>
                      <a:lnTo>
                        <a:pt x="265" y="0"/>
                      </a:lnTo>
                      <a:lnTo>
                        <a:pt x="269" y="0"/>
                      </a:lnTo>
                      <a:lnTo>
                        <a:pt x="273" y="12"/>
                      </a:lnTo>
                      <a:lnTo>
                        <a:pt x="269" y="28"/>
                      </a:lnTo>
                      <a:lnTo>
                        <a:pt x="273" y="35"/>
                      </a:lnTo>
                      <a:lnTo>
                        <a:pt x="277" y="36"/>
                      </a:lnTo>
                      <a:lnTo>
                        <a:pt x="280" y="43"/>
                      </a:lnTo>
                      <a:lnTo>
                        <a:pt x="284" y="46"/>
                      </a:lnTo>
                      <a:lnTo>
                        <a:pt x="288" y="43"/>
                      </a:lnTo>
                      <a:lnTo>
                        <a:pt x="293" y="47"/>
                      </a:lnTo>
                      <a:lnTo>
                        <a:pt x="301" y="55"/>
                      </a:lnTo>
                      <a:lnTo>
                        <a:pt x="304" y="65"/>
                      </a:lnTo>
                      <a:lnTo>
                        <a:pt x="297" y="69"/>
                      </a:lnTo>
                      <a:lnTo>
                        <a:pt x="289" y="72"/>
                      </a:lnTo>
                      <a:lnTo>
                        <a:pt x="281" y="77"/>
                      </a:lnTo>
                      <a:lnTo>
                        <a:pt x="280" y="76"/>
                      </a:lnTo>
                      <a:lnTo>
                        <a:pt x="278" y="72"/>
                      </a:lnTo>
                      <a:lnTo>
                        <a:pt x="277" y="72"/>
                      </a:lnTo>
                      <a:lnTo>
                        <a:pt x="273" y="74"/>
                      </a:lnTo>
                      <a:lnTo>
                        <a:pt x="265" y="80"/>
                      </a:lnTo>
                      <a:lnTo>
                        <a:pt x="261" y="127"/>
                      </a:lnTo>
                      <a:lnTo>
                        <a:pt x="269" y="133"/>
                      </a:lnTo>
                      <a:lnTo>
                        <a:pt x="273" y="134"/>
                      </a:lnTo>
                      <a:lnTo>
                        <a:pt x="277" y="137"/>
                      </a:lnTo>
                      <a:lnTo>
                        <a:pt x="284" y="137"/>
                      </a:lnTo>
                      <a:lnTo>
                        <a:pt x="284" y="142"/>
                      </a:lnTo>
                      <a:lnTo>
                        <a:pt x="288" y="150"/>
                      </a:lnTo>
                      <a:lnTo>
                        <a:pt x="289" y="150"/>
                      </a:lnTo>
                      <a:lnTo>
                        <a:pt x="296" y="150"/>
                      </a:lnTo>
                      <a:lnTo>
                        <a:pt x="297" y="146"/>
                      </a:lnTo>
                      <a:lnTo>
                        <a:pt x="304" y="141"/>
                      </a:lnTo>
                      <a:lnTo>
                        <a:pt x="308" y="137"/>
                      </a:lnTo>
                      <a:lnTo>
                        <a:pt x="311" y="133"/>
                      </a:lnTo>
                      <a:lnTo>
                        <a:pt x="313" y="126"/>
                      </a:lnTo>
                      <a:lnTo>
                        <a:pt x="319" y="123"/>
                      </a:lnTo>
                      <a:lnTo>
                        <a:pt x="320" y="126"/>
                      </a:lnTo>
                      <a:lnTo>
                        <a:pt x="323" y="126"/>
                      </a:lnTo>
                      <a:lnTo>
                        <a:pt x="324" y="123"/>
                      </a:lnTo>
                      <a:lnTo>
                        <a:pt x="328" y="123"/>
                      </a:lnTo>
                      <a:lnTo>
                        <a:pt x="332" y="126"/>
                      </a:lnTo>
                      <a:lnTo>
                        <a:pt x="334" y="131"/>
                      </a:lnTo>
                      <a:lnTo>
                        <a:pt x="338" y="133"/>
                      </a:lnTo>
                      <a:lnTo>
                        <a:pt x="363" y="146"/>
                      </a:lnTo>
                      <a:lnTo>
                        <a:pt x="369" y="146"/>
                      </a:lnTo>
                      <a:lnTo>
                        <a:pt x="370" y="146"/>
                      </a:lnTo>
                      <a:lnTo>
                        <a:pt x="369" y="153"/>
                      </a:lnTo>
                      <a:lnTo>
                        <a:pt x="367" y="153"/>
                      </a:lnTo>
                      <a:lnTo>
                        <a:pt x="365" y="156"/>
                      </a:lnTo>
                      <a:lnTo>
                        <a:pt x="362" y="161"/>
                      </a:lnTo>
                      <a:lnTo>
                        <a:pt x="358" y="163"/>
                      </a:lnTo>
                      <a:lnTo>
                        <a:pt x="351" y="169"/>
                      </a:lnTo>
                      <a:lnTo>
                        <a:pt x="350" y="175"/>
                      </a:lnTo>
                      <a:lnTo>
                        <a:pt x="347" y="175"/>
                      </a:lnTo>
                      <a:lnTo>
                        <a:pt x="342" y="179"/>
                      </a:lnTo>
                      <a:lnTo>
                        <a:pt x="342" y="183"/>
                      </a:lnTo>
                      <a:lnTo>
                        <a:pt x="336" y="195"/>
                      </a:lnTo>
                      <a:lnTo>
                        <a:pt x="332" y="210"/>
                      </a:lnTo>
                      <a:lnTo>
                        <a:pt x="331" y="218"/>
                      </a:lnTo>
                      <a:lnTo>
                        <a:pt x="323" y="232"/>
                      </a:lnTo>
                      <a:lnTo>
                        <a:pt x="323" y="237"/>
                      </a:lnTo>
                      <a:lnTo>
                        <a:pt x="320" y="239"/>
                      </a:lnTo>
                      <a:lnTo>
                        <a:pt x="316" y="241"/>
                      </a:lnTo>
                      <a:lnTo>
                        <a:pt x="313" y="248"/>
                      </a:lnTo>
                      <a:lnTo>
                        <a:pt x="311" y="252"/>
                      </a:lnTo>
                      <a:lnTo>
                        <a:pt x="313" y="255"/>
                      </a:lnTo>
                      <a:lnTo>
                        <a:pt x="315" y="256"/>
                      </a:lnTo>
                      <a:lnTo>
                        <a:pt x="320" y="262"/>
                      </a:lnTo>
                      <a:lnTo>
                        <a:pt x="320" y="266"/>
                      </a:lnTo>
                      <a:lnTo>
                        <a:pt x="316" y="271"/>
                      </a:lnTo>
                      <a:lnTo>
                        <a:pt x="315" y="275"/>
                      </a:lnTo>
                      <a:lnTo>
                        <a:pt x="316" y="278"/>
                      </a:lnTo>
                      <a:lnTo>
                        <a:pt x="319" y="279"/>
                      </a:lnTo>
                      <a:lnTo>
                        <a:pt x="328" y="285"/>
                      </a:lnTo>
                      <a:lnTo>
                        <a:pt x="331" y="285"/>
                      </a:lnTo>
                      <a:lnTo>
                        <a:pt x="332" y="286"/>
                      </a:lnTo>
                      <a:lnTo>
                        <a:pt x="338" y="289"/>
                      </a:lnTo>
                      <a:lnTo>
                        <a:pt x="346" y="290"/>
                      </a:lnTo>
                      <a:lnTo>
                        <a:pt x="347" y="290"/>
                      </a:lnTo>
                      <a:lnTo>
                        <a:pt x="355" y="296"/>
                      </a:lnTo>
                      <a:lnTo>
                        <a:pt x="365" y="296"/>
                      </a:lnTo>
                      <a:lnTo>
                        <a:pt x="373" y="298"/>
                      </a:lnTo>
                      <a:lnTo>
                        <a:pt x="378" y="300"/>
                      </a:lnTo>
                      <a:lnTo>
                        <a:pt x="381" y="301"/>
                      </a:lnTo>
                      <a:lnTo>
                        <a:pt x="382" y="301"/>
                      </a:lnTo>
                      <a:lnTo>
                        <a:pt x="381" y="309"/>
                      </a:lnTo>
                      <a:lnTo>
                        <a:pt x="377" y="315"/>
                      </a:lnTo>
                      <a:lnTo>
                        <a:pt x="369" y="319"/>
                      </a:lnTo>
                      <a:lnTo>
                        <a:pt x="354" y="323"/>
                      </a:lnTo>
                      <a:lnTo>
                        <a:pt x="347" y="320"/>
                      </a:lnTo>
                      <a:lnTo>
                        <a:pt x="343" y="324"/>
                      </a:lnTo>
                      <a:lnTo>
                        <a:pt x="336" y="327"/>
                      </a:lnTo>
                      <a:lnTo>
                        <a:pt x="334" y="324"/>
                      </a:lnTo>
                      <a:lnTo>
                        <a:pt x="332" y="327"/>
                      </a:lnTo>
                      <a:lnTo>
                        <a:pt x="331" y="330"/>
                      </a:lnTo>
                      <a:lnTo>
                        <a:pt x="328" y="365"/>
                      </a:lnTo>
                      <a:lnTo>
                        <a:pt x="324" y="370"/>
                      </a:lnTo>
                      <a:lnTo>
                        <a:pt x="323" y="372"/>
                      </a:lnTo>
                      <a:lnTo>
                        <a:pt x="316" y="376"/>
                      </a:lnTo>
                      <a:lnTo>
                        <a:pt x="313" y="384"/>
                      </a:lnTo>
                      <a:lnTo>
                        <a:pt x="311" y="385"/>
                      </a:lnTo>
                      <a:lnTo>
                        <a:pt x="308" y="388"/>
                      </a:lnTo>
                      <a:lnTo>
                        <a:pt x="307" y="391"/>
                      </a:lnTo>
                      <a:lnTo>
                        <a:pt x="307" y="406"/>
                      </a:lnTo>
                      <a:lnTo>
                        <a:pt x="313" y="410"/>
                      </a:lnTo>
                      <a:lnTo>
                        <a:pt x="316" y="411"/>
                      </a:lnTo>
                      <a:lnTo>
                        <a:pt x="327" y="411"/>
                      </a:lnTo>
                      <a:lnTo>
                        <a:pt x="328" y="414"/>
                      </a:lnTo>
                      <a:lnTo>
                        <a:pt x="334" y="414"/>
                      </a:lnTo>
                      <a:lnTo>
                        <a:pt x="342" y="418"/>
                      </a:lnTo>
                      <a:lnTo>
                        <a:pt x="346" y="422"/>
                      </a:lnTo>
                      <a:lnTo>
                        <a:pt x="346" y="423"/>
                      </a:lnTo>
                      <a:lnTo>
                        <a:pt x="343" y="431"/>
                      </a:lnTo>
                      <a:lnTo>
                        <a:pt x="346" y="437"/>
                      </a:lnTo>
                      <a:lnTo>
                        <a:pt x="347" y="441"/>
                      </a:lnTo>
                      <a:lnTo>
                        <a:pt x="351" y="453"/>
                      </a:lnTo>
                      <a:lnTo>
                        <a:pt x="363" y="453"/>
                      </a:lnTo>
                      <a:lnTo>
                        <a:pt x="365" y="452"/>
                      </a:lnTo>
                      <a:lnTo>
                        <a:pt x="367" y="452"/>
                      </a:lnTo>
                      <a:lnTo>
                        <a:pt x="369" y="450"/>
                      </a:lnTo>
                      <a:lnTo>
                        <a:pt x="370" y="450"/>
                      </a:lnTo>
                      <a:lnTo>
                        <a:pt x="377" y="450"/>
                      </a:lnTo>
                      <a:lnTo>
                        <a:pt x="382" y="448"/>
                      </a:lnTo>
                      <a:lnTo>
                        <a:pt x="390" y="445"/>
                      </a:lnTo>
                      <a:lnTo>
                        <a:pt x="397" y="442"/>
                      </a:lnTo>
                      <a:lnTo>
                        <a:pt x="400" y="446"/>
                      </a:lnTo>
                      <a:lnTo>
                        <a:pt x="404" y="457"/>
                      </a:lnTo>
                      <a:lnTo>
                        <a:pt x="405" y="460"/>
                      </a:lnTo>
                      <a:lnTo>
                        <a:pt x="411" y="463"/>
                      </a:lnTo>
                      <a:lnTo>
                        <a:pt x="404" y="479"/>
                      </a:lnTo>
                      <a:lnTo>
                        <a:pt x="402" y="479"/>
                      </a:lnTo>
                      <a:lnTo>
                        <a:pt x="397" y="482"/>
                      </a:lnTo>
                      <a:lnTo>
                        <a:pt x="392" y="484"/>
                      </a:lnTo>
                      <a:lnTo>
                        <a:pt x="390" y="484"/>
                      </a:lnTo>
                      <a:lnTo>
                        <a:pt x="381" y="486"/>
                      </a:lnTo>
                      <a:lnTo>
                        <a:pt x="370" y="490"/>
                      </a:lnTo>
                      <a:lnTo>
                        <a:pt x="365" y="495"/>
                      </a:lnTo>
                      <a:lnTo>
                        <a:pt x="359" y="502"/>
                      </a:lnTo>
                      <a:lnTo>
                        <a:pt x="354" y="502"/>
                      </a:lnTo>
                      <a:lnTo>
                        <a:pt x="350" y="499"/>
                      </a:lnTo>
                      <a:lnTo>
                        <a:pt x="342" y="495"/>
                      </a:lnTo>
                      <a:lnTo>
                        <a:pt x="338" y="494"/>
                      </a:lnTo>
                      <a:lnTo>
                        <a:pt x="331" y="495"/>
                      </a:lnTo>
                      <a:lnTo>
                        <a:pt x="328" y="497"/>
                      </a:lnTo>
                      <a:lnTo>
                        <a:pt x="319" y="497"/>
                      </a:lnTo>
                      <a:lnTo>
                        <a:pt x="313" y="502"/>
                      </a:lnTo>
                      <a:lnTo>
                        <a:pt x="307" y="503"/>
                      </a:lnTo>
                      <a:lnTo>
                        <a:pt x="300" y="509"/>
                      </a:lnTo>
                      <a:lnTo>
                        <a:pt x="297" y="510"/>
                      </a:lnTo>
                      <a:lnTo>
                        <a:pt x="292" y="514"/>
                      </a:lnTo>
                      <a:lnTo>
                        <a:pt x="286" y="520"/>
                      </a:lnTo>
                      <a:lnTo>
                        <a:pt x="284" y="524"/>
                      </a:lnTo>
                      <a:lnTo>
                        <a:pt x="284" y="533"/>
                      </a:lnTo>
                      <a:lnTo>
                        <a:pt x="281" y="533"/>
                      </a:lnTo>
                      <a:lnTo>
                        <a:pt x="280" y="528"/>
                      </a:lnTo>
                      <a:lnTo>
                        <a:pt x="281" y="526"/>
                      </a:lnTo>
                      <a:lnTo>
                        <a:pt x="277" y="518"/>
                      </a:lnTo>
                      <a:lnTo>
                        <a:pt x="277" y="522"/>
                      </a:lnTo>
                      <a:lnTo>
                        <a:pt x="277" y="526"/>
                      </a:lnTo>
                      <a:lnTo>
                        <a:pt x="273" y="526"/>
                      </a:lnTo>
                      <a:lnTo>
                        <a:pt x="266" y="522"/>
                      </a:lnTo>
                      <a:lnTo>
                        <a:pt x="262" y="507"/>
                      </a:lnTo>
                      <a:lnTo>
                        <a:pt x="250" y="494"/>
                      </a:lnTo>
                      <a:lnTo>
                        <a:pt x="253" y="475"/>
                      </a:lnTo>
                      <a:lnTo>
                        <a:pt x="251" y="472"/>
                      </a:lnTo>
                      <a:lnTo>
                        <a:pt x="247" y="471"/>
                      </a:lnTo>
                      <a:lnTo>
                        <a:pt x="234" y="472"/>
                      </a:lnTo>
                      <a:lnTo>
                        <a:pt x="230" y="475"/>
                      </a:lnTo>
                      <a:lnTo>
                        <a:pt x="224" y="482"/>
                      </a:lnTo>
                      <a:lnTo>
                        <a:pt x="216" y="484"/>
                      </a:lnTo>
                      <a:lnTo>
                        <a:pt x="207" y="509"/>
                      </a:lnTo>
                      <a:lnTo>
                        <a:pt x="211" y="510"/>
                      </a:lnTo>
                      <a:lnTo>
                        <a:pt x="212" y="520"/>
                      </a:lnTo>
                      <a:lnTo>
                        <a:pt x="216" y="524"/>
                      </a:lnTo>
                      <a:lnTo>
                        <a:pt x="220" y="526"/>
                      </a:lnTo>
                      <a:lnTo>
                        <a:pt x="220" y="529"/>
                      </a:lnTo>
                      <a:lnTo>
                        <a:pt x="220" y="533"/>
                      </a:lnTo>
                      <a:lnTo>
                        <a:pt x="211" y="541"/>
                      </a:lnTo>
                      <a:lnTo>
                        <a:pt x="203" y="541"/>
                      </a:lnTo>
                      <a:lnTo>
                        <a:pt x="201" y="543"/>
                      </a:lnTo>
                      <a:lnTo>
                        <a:pt x="196" y="536"/>
                      </a:lnTo>
                      <a:lnTo>
                        <a:pt x="193" y="533"/>
                      </a:lnTo>
                      <a:lnTo>
                        <a:pt x="180" y="533"/>
                      </a:lnTo>
                      <a:lnTo>
                        <a:pt x="174" y="533"/>
                      </a:lnTo>
                      <a:lnTo>
                        <a:pt x="166" y="528"/>
                      </a:lnTo>
                      <a:lnTo>
                        <a:pt x="162" y="529"/>
                      </a:lnTo>
                      <a:lnTo>
                        <a:pt x="154" y="529"/>
                      </a:lnTo>
                      <a:lnTo>
                        <a:pt x="149" y="528"/>
                      </a:lnTo>
                      <a:lnTo>
                        <a:pt x="145" y="526"/>
                      </a:lnTo>
                      <a:lnTo>
                        <a:pt x="139" y="533"/>
                      </a:lnTo>
                      <a:lnTo>
                        <a:pt x="137" y="551"/>
                      </a:lnTo>
                      <a:lnTo>
                        <a:pt x="135" y="552"/>
                      </a:lnTo>
                      <a:lnTo>
                        <a:pt x="131" y="544"/>
                      </a:lnTo>
                      <a:lnTo>
                        <a:pt x="130" y="544"/>
                      </a:lnTo>
                      <a:lnTo>
                        <a:pt x="131" y="539"/>
                      </a:lnTo>
                      <a:lnTo>
                        <a:pt x="127" y="537"/>
                      </a:lnTo>
                      <a:lnTo>
                        <a:pt x="123" y="543"/>
                      </a:lnTo>
                      <a:lnTo>
                        <a:pt x="120" y="547"/>
                      </a:lnTo>
                      <a:lnTo>
                        <a:pt x="114" y="541"/>
                      </a:lnTo>
                      <a:lnTo>
                        <a:pt x="112" y="544"/>
                      </a:lnTo>
                      <a:lnTo>
                        <a:pt x="108" y="544"/>
                      </a:lnTo>
                      <a:lnTo>
                        <a:pt x="104" y="543"/>
                      </a:lnTo>
                      <a:lnTo>
                        <a:pt x="95" y="532"/>
                      </a:lnTo>
                      <a:lnTo>
                        <a:pt x="88" y="529"/>
                      </a:lnTo>
                      <a:lnTo>
                        <a:pt x="77" y="529"/>
                      </a:lnTo>
                      <a:lnTo>
                        <a:pt x="72" y="529"/>
                      </a:lnTo>
                      <a:lnTo>
                        <a:pt x="66" y="524"/>
                      </a:lnTo>
                      <a:lnTo>
                        <a:pt x="53" y="517"/>
                      </a:lnTo>
                      <a:lnTo>
                        <a:pt x="50" y="509"/>
                      </a:lnTo>
                      <a:lnTo>
                        <a:pt x="49" y="507"/>
                      </a:lnTo>
                      <a:lnTo>
                        <a:pt x="42" y="503"/>
                      </a:lnTo>
                      <a:lnTo>
                        <a:pt x="31" y="499"/>
                      </a:lnTo>
                      <a:lnTo>
                        <a:pt x="27" y="495"/>
                      </a:lnTo>
                      <a:lnTo>
                        <a:pt x="25" y="487"/>
                      </a:lnTo>
                      <a:lnTo>
                        <a:pt x="23" y="484"/>
                      </a:lnTo>
                      <a:lnTo>
                        <a:pt x="19" y="482"/>
                      </a:lnTo>
                      <a:lnTo>
                        <a:pt x="14" y="482"/>
                      </a:lnTo>
                      <a:lnTo>
                        <a:pt x="0" y="46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84" name="Freeform 1015"/>
                <p:cNvSpPr>
                  <a:spLocks noEditPoints="1"/>
                </p:cNvSpPr>
                <p:nvPr/>
              </p:nvSpPr>
              <p:spPr bwMode="auto">
                <a:xfrm>
                  <a:off x="5236150" y="4921659"/>
                  <a:ext cx="666750" cy="877871"/>
                </a:xfrm>
                <a:custGeom>
                  <a:avLst/>
                  <a:gdLst/>
                  <a:ahLst/>
                  <a:cxnLst>
                    <a:cxn ang="0">
                      <a:pos x="124" y="1050"/>
                    </a:cxn>
                    <a:cxn ang="0">
                      <a:pos x="189" y="995"/>
                    </a:cxn>
                    <a:cxn ang="0">
                      <a:pos x="194" y="921"/>
                    </a:cxn>
                    <a:cxn ang="0">
                      <a:pos x="212" y="677"/>
                    </a:cxn>
                    <a:cxn ang="0">
                      <a:pos x="330" y="682"/>
                    </a:cxn>
                    <a:cxn ang="0">
                      <a:pos x="493" y="718"/>
                    </a:cxn>
                    <a:cxn ang="0">
                      <a:pos x="599" y="700"/>
                    </a:cxn>
                    <a:cxn ang="0">
                      <a:pos x="587" y="630"/>
                    </a:cxn>
                    <a:cxn ang="0">
                      <a:pos x="492" y="568"/>
                    </a:cxn>
                    <a:cxn ang="0">
                      <a:pos x="410" y="426"/>
                    </a:cxn>
                    <a:cxn ang="0">
                      <a:pos x="403" y="243"/>
                    </a:cxn>
                    <a:cxn ang="0">
                      <a:pos x="565" y="72"/>
                    </a:cxn>
                    <a:cxn ang="0">
                      <a:pos x="664" y="6"/>
                    </a:cxn>
                    <a:cxn ang="0">
                      <a:pos x="692" y="201"/>
                    </a:cxn>
                    <a:cxn ang="0">
                      <a:pos x="701" y="346"/>
                    </a:cxn>
                    <a:cxn ang="0">
                      <a:pos x="799" y="296"/>
                    </a:cxn>
                    <a:cxn ang="0">
                      <a:pos x="863" y="415"/>
                    </a:cxn>
                    <a:cxn ang="0">
                      <a:pos x="769" y="608"/>
                    </a:cxn>
                    <a:cxn ang="0">
                      <a:pos x="814" y="691"/>
                    </a:cxn>
                    <a:cxn ang="0">
                      <a:pos x="920" y="774"/>
                    </a:cxn>
                    <a:cxn ang="0">
                      <a:pos x="775" y="920"/>
                    </a:cxn>
                    <a:cxn ang="0">
                      <a:pos x="848" y="1017"/>
                    </a:cxn>
                    <a:cxn ang="0">
                      <a:pos x="944" y="1070"/>
                    </a:cxn>
                    <a:cxn ang="0">
                      <a:pos x="907" y="1193"/>
                    </a:cxn>
                    <a:cxn ang="0">
                      <a:pos x="729" y="1242"/>
                    </a:cxn>
                    <a:cxn ang="0">
                      <a:pos x="642" y="1265"/>
                    </a:cxn>
                    <a:cxn ang="0">
                      <a:pos x="528" y="1259"/>
                    </a:cxn>
                    <a:cxn ang="0">
                      <a:pos x="404" y="1285"/>
                    </a:cxn>
                    <a:cxn ang="0">
                      <a:pos x="311" y="1307"/>
                    </a:cxn>
                    <a:cxn ang="0">
                      <a:pos x="131" y="1258"/>
                    </a:cxn>
                    <a:cxn ang="0">
                      <a:pos x="55" y="1161"/>
                    </a:cxn>
                    <a:cxn ang="0">
                      <a:pos x="225" y="1274"/>
                    </a:cxn>
                    <a:cxn ang="0">
                      <a:pos x="325" y="1310"/>
                    </a:cxn>
                    <a:cxn ang="0">
                      <a:pos x="485" y="1291"/>
                    </a:cxn>
                    <a:cxn ang="0">
                      <a:pos x="528" y="1164"/>
                    </a:cxn>
                    <a:cxn ang="0">
                      <a:pos x="667" y="1263"/>
                    </a:cxn>
                    <a:cxn ang="0">
                      <a:pos x="747" y="1210"/>
                    </a:cxn>
                    <a:cxn ang="0">
                      <a:pos x="954" y="1164"/>
                    </a:cxn>
                    <a:cxn ang="0">
                      <a:pos x="901" y="1098"/>
                    </a:cxn>
                    <a:cxn ang="0">
                      <a:pos x="799" y="1012"/>
                    </a:cxn>
                    <a:cxn ang="0">
                      <a:pos x="793" y="881"/>
                    </a:cxn>
                    <a:cxn ang="0">
                      <a:pos x="921" y="732"/>
                    </a:cxn>
                    <a:cxn ang="0">
                      <a:pos x="773" y="685"/>
                    </a:cxn>
                    <a:cxn ang="0">
                      <a:pos x="775" y="578"/>
                    </a:cxn>
                    <a:cxn ang="0">
                      <a:pos x="882" y="378"/>
                    </a:cxn>
                    <a:cxn ang="0">
                      <a:pos x="773" y="314"/>
                    </a:cxn>
                    <a:cxn ang="0">
                      <a:pos x="661" y="338"/>
                    </a:cxn>
                    <a:cxn ang="0">
                      <a:pos x="728" y="145"/>
                    </a:cxn>
                    <a:cxn ang="0">
                      <a:pos x="613" y="20"/>
                    </a:cxn>
                    <a:cxn ang="0">
                      <a:pos x="560" y="154"/>
                    </a:cxn>
                    <a:cxn ang="0">
                      <a:pos x="441" y="277"/>
                    </a:cxn>
                    <a:cxn ang="0">
                      <a:pos x="423" y="530"/>
                    </a:cxn>
                    <a:cxn ang="0">
                      <a:pos x="520" y="570"/>
                    </a:cxn>
                    <a:cxn ang="0">
                      <a:pos x="624" y="660"/>
                    </a:cxn>
                    <a:cxn ang="0">
                      <a:pos x="562" y="721"/>
                    </a:cxn>
                    <a:cxn ang="0">
                      <a:pos x="469" y="752"/>
                    </a:cxn>
                    <a:cxn ang="0">
                      <a:pos x="284" y="646"/>
                    </a:cxn>
                    <a:cxn ang="0">
                      <a:pos x="221" y="753"/>
                    </a:cxn>
                    <a:cxn ang="0">
                      <a:pos x="185" y="954"/>
                    </a:cxn>
                    <a:cxn ang="0">
                      <a:pos x="181" y="1024"/>
                    </a:cxn>
                    <a:cxn ang="0">
                      <a:pos x="72" y="1108"/>
                    </a:cxn>
                  </a:cxnLst>
                  <a:rect l="0" t="0" r="r" b="b"/>
                  <a:pathLst>
                    <a:path w="1010" h="1346">
                      <a:moveTo>
                        <a:pt x="3" y="1138"/>
                      </a:moveTo>
                      <a:cubicBezTo>
                        <a:pt x="0" y="1135"/>
                        <a:pt x="0" y="1130"/>
                        <a:pt x="3" y="1127"/>
                      </a:cubicBezTo>
                      <a:lnTo>
                        <a:pt x="12" y="1118"/>
                      </a:lnTo>
                      <a:lnTo>
                        <a:pt x="10" y="1123"/>
                      </a:lnTo>
                      <a:lnTo>
                        <a:pt x="10" y="1117"/>
                      </a:lnTo>
                      <a:cubicBezTo>
                        <a:pt x="10" y="1114"/>
                        <a:pt x="12" y="1111"/>
                        <a:pt x="15" y="1110"/>
                      </a:cubicBezTo>
                      <a:lnTo>
                        <a:pt x="40" y="1101"/>
                      </a:lnTo>
                      <a:cubicBezTo>
                        <a:pt x="41" y="1100"/>
                        <a:pt x="42" y="1100"/>
                        <a:pt x="43" y="1100"/>
                      </a:cubicBezTo>
                      <a:lnTo>
                        <a:pt x="52" y="1100"/>
                      </a:lnTo>
                      <a:lnTo>
                        <a:pt x="49" y="1100"/>
                      </a:lnTo>
                      <a:lnTo>
                        <a:pt x="59" y="1097"/>
                      </a:lnTo>
                      <a:cubicBezTo>
                        <a:pt x="59" y="1097"/>
                        <a:pt x="60" y="1097"/>
                        <a:pt x="61" y="1097"/>
                      </a:cubicBezTo>
                      <a:lnTo>
                        <a:pt x="64" y="1097"/>
                      </a:lnTo>
                      <a:lnTo>
                        <a:pt x="57" y="1102"/>
                      </a:lnTo>
                      <a:lnTo>
                        <a:pt x="63" y="1084"/>
                      </a:lnTo>
                      <a:cubicBezTo>
                        <a:pt x="64" y="1082"/>
                        <a:pt x="66" y="1080"/>
                        <a:pt x="68" y="1079"/>
                      </a:cubicBezTo>
                      <a:lnTo>
                        <a:pt x="87" y="1073"/>
                      </a:lnTo>
                      <a:lnTo>
                        <a:pt x="85" y="1074"/>
                      </a:lnTo>
                      <a:lnTo>
                        <a:pt x="103" y="1062"/>
                      </a:lnTo>
                      <a:lnTo>
                        <a:pt x="101" y="1064"/>
                      </a:lnTo>
                      <a:lnTo>
                        <a:pt x="110" y="1049"/>
                      </a:lnTo>
                      <a:cubicBezTo>
                        <a:pt x="112" y="1047"/>
                        <a:pt x="114" y="1045"/>
                        <a:pt x="117" y="1045"/>
                      </a:cubicBezTo>
                      <a:cubicBezTo>
                        <a:pt x="120" y="1045"/>
                        <a:pt x="123" y="1047"/>
                        <a:pt x="124" y="1050"/>
                      </a:cubicBezTo>
                      <a:lnTo>
                        <a:pt x="127" y="1056"/>
                      </a:lnTo>
                      <a:lnTo>
                        <a:pt x="124" y="1052"/>
                      </a:lnTo>
                      <a:lnTo>
                        <a:pt x="130" y="1055"/>
                      </a:lnTo>
                      <a:lnTo>
                        <a:pt x="142" y="1061"/>
                      </a:lnTo>
                      <a:cubicBezTo>
                        <a:pt x="143" y="1062"/>
                        <a:pt x="144" y="1062"/>
                        <a:pt x="145" y="1063"/>
                      </a:cubicBezTo>
                      <a:lnTo>
                        <a:pt x="160" y="1082"/>
                      </a:lnTo>
                      <a:lnTo>
                        <a:pt x="163" y="1084"/>
                      </a:lnTo>
                      <a:lnTo>
                        <a:pt x="153" y="1083"/>
                      </a:lnTo>
                      <a:lnTo>
                        <a:pt x="169" y="1074"/>
                      </a:lnTo>
                      <a:lnTo>
                        <a:pt x="165" y="1081"/>
                      </a:lnTo>
                      <a:lnTo>
                        <a:pt x="165" y="1050"/>
                      </a:lnTo>
                      <a:cubicBezTo>
                        <a:pt x="165" y="1049"/>
                        <a:pt x="165" y="1048"/>
                        <a:pt x="165" y="1048"/>
                      </a:cubicBezTo>
                      <a:lnTo>
                        <a:pt x="168" y="1038"/>
                      </a:lnTo>
                      <a:lnTo>
                        <a:pt x="168" y="1043"/>
                      </a:lnTo>
                      <a:lnTo>
                        <a:pt x="165" y="1027"/>
                      </a:lnTo>
                      <a:cubicBezTo>
                        <a:pt x="165" y="1026"/>
                        <a:pt x="165" y="1025"/>
                        <a:pt x="165" y="1024"/>
                      </a:cubicBezTo>
                      <a:lnTo>
                        <a:pt x="168" y="1006"/>
                      </a:lnTo>
                      <a:lnTo>
                        <a:pt x="168" y="1008"/>
                      </a:lnTo>
                      <a:lnTo>
                        <a:pt x="168" y="1004"/>
                      </a:lnTo>
                      <a:cubicBezTo>
                        <a:pt x="168" y="1002"/>
                        <a:pt x="169" y="1000"/>
                        <a:pt x="170" y="999"/>
                      </a:cubicBezTo>
                      <a:lnTo>
                        <a:pt x="176" y="993"/>
                      </a:lnTo>
                      <a:cubicBezTo>
                        <a:pt x="178" y="991"/>
                        <a:pt x="181" y="990"/>
                        <a:pt x="183" y="990"/>
                      </a:cubicBezTo>
                      <a:cubicBezTo>
                        <a:pt x="186" y="991"/>
                        <a:pt x="188" y="992"/>
                        <a:pt x="189" y="995"/>
                      </a:cubicBezTo>
                      <a:lnTo>
                        <a:pt x="192" y="1001"/>
                      </a:lnTo>
                      <a:lnTo>
                        <a:pt x="181" y="998"/>
                      </a:lnTo>
                      <a:lnTo>
                        <a:pt x="190" y="992"/>
                      </a:lnTo>
                      <a:cubicBezTo>
                        <a:pt x="191" y="991"/>
                        <a:pt x="193" y="990"/>
                        <a:pt x="194" y="990"/>
                      </a:cubicBezTo>
                      <a:lnTo>
                        <a:pt x="204" y="990"/>
                      </a:lnTo>
                      <a:lnTo>
                        <a:pt x="196" y="998"/>
                      </a:lnTo>
                      <a:lnTo>
                        <a:pt x="196" y="989"/>
                      </a:lnTo>
                      <a:lnTo>
                        <a:pt x="196" y="986"/>
                      </a:lnTo>
                      <a:lnTo>
                        <a:pt x="197" y="990"/>
                      </a:lnTo>
                      <a:lnTo>
                        <a:pt x="194" y="984"/>
                      </a:lnTo>
                      <a:lnTo>
                        <a:pt x="194" y="985"/>
                      </a:lnTo>
                      <a:lnTo>
                        <a:pt x="185" y="973"/>
                      </a:lnTo>
                      <a:lnTo>
                        <a:pt x="186" y="974"/>
                      </a:lnTo>
                      <a:lnTo>
                        <a:pt x="180" y="968"/>
                      </a:lnTo>
                      <a:lnTo>
                        <a:pt x="185" y="970"/>
                      </a:lnTo>
                      <a:lnTo>
                        <a:pt x="182" y="970"/>
                      </a:lnTo>
                      <a:cubicBezTo>
                        <a:pt x="181" y="970"/>
                        <a:pt x="180" y="970"/>
                        <a:pt x="179" y="969"/>
                      </a:cubicBezTo>
                      <a:lnTo>
                        <a:pt x="172" y="966"/>
                      </a:lnTo>
                      <a:cubicBezTo>
                        <a:pt x="170" y="965"/>
                        <a:pt x="168" y="962"/>
                        <a:pt x="168" y="959"/>
                      </a:cubicBezTo>
                      <a:lnTo>
                        <a:pt x="168" y="934"/>
                      </a:lnTo>
                      <a:cubicBezTo>
                        <a:pt x="168" y="932"/>
                        <a:pt x="169" y="929"/>
                        <a:pt x="171" y="928"/>
                      </a:cubicBezTo>
                      <a:lnTo>
                        <a:pt x="196" y="910"/>
                      </a:lnTo>
                      <a:lnTo>
                        <a:pt x="194" y="921"/>
                      </a:lnTo>
                      <a:lnTo>
                        <a:pt x="188" y="911"/>
                      </a:lnTo>
                      <a:cubicBezTo>
                        <a:pt x="186" y="908"/>
                        <a:pt x="186" y="904"/>
                        <a:pt x="189" y="901"/>
                      </a:cubicBezTo>
                      <a:lnTo>
                        <a:pt x="198" y="892"/>
                      </a:lnTo>
                      <a:lnTo>
                        <a:pt x="197" y="893"/>
                      </a:lnTo>
                      <a:lnTo>
                        <a:pt x="203" y="884"/>
                      </a:lnTo>
                      <a:lnTo>
                        <a:pt x="202" y="889"/>
                      </a:lnTo>
                      <a:lnTo>
                        <a:pt x="202" y="886"/>
                      </a:lnTo>
                      <a:lnTo>
                        <a:pt x="202" y="870"/>
                      </a:lnTo>
                      <a:lnTo>
                        <a:pt x="202" y="849"/>
                      </a:lnTo>
                      <a:lnTo>
                        <a:pt x="202" y="834"/>
                      </a:lnTo>
                      <a:lnTo>
                        <a:pt x="205" y="806"/>
                      </a:lnTo>
                      <a:lnTo>
                        <a:pt x="205" y="807"/>
                      </a:lnTo>
                      <a:lnTo>
                        <a:pt x="202" y="771"/>
                      </a:lnTo>
                      <a:cubicBezTo>
                        <a:pt x="202" y="770"/>
                        <a:pt x="202" y="769"/>
                        <a:pt x="202" y="769"/>
                      </a:cubicBezTo>
                      <a:lnTo>
                        <a:pt x="205" y="750"/>
                      </a:lnTo>
                      <a:cubicBezTo>
                        <a:pt x="205" y="749"/>
                        <a:pt x="206" y="748"/>
                        <a:pt x="206" y="747"/>
                      </a:cubicBezTo>
                      <a:lnTo>
                        <a:pt x="213" y="738"/>
                      </a:lnTo>
                      <a:lnTo>
                        <a:pt x="211" y="743"/>
                      </a:lnTo>
                      <a:lnTo>
                        <a:pt x="211" y="721"/>
                      </a:lnTo>
                      <a:lnTo>
                        <a:pt x="212" y="724"/>
                      </a:lnTo>
                      <a:lnTo>
                        <a:pt x="205" y="705"/>
                      </a:lnTo>
                      <a:cubicBezTo>
                        <a:pt x="205" y="704"/>
                        <a:pt x="205" y="702"/>
                        <a:pt x="205" y="701"/>
                      </a:cubicBezTo>
                      <a:lnTo>
                        <a:pt x="212" y="677"/>
                      </a:lnTo>
                      <a:lnTo>
                        <a:pt x="211" y="680"/>
                      </a:lnTo>
                      <a:lnTo>
                        <a:pt x="205" y="653"/>
                      </a:lnTo>
                      <a:cubicBezTo>
                        <a:pt x="205" y="652"/>
                        <a:pt x="205" y="652"/>
                        <a:pt x="205" y="651"/>
                      </a:cubicBezTo>
                      <a:lnTo>
                        <a:pt x="205" y="621"/>
                      </a:lnTo>
                      <a:cubicBezTo>
                        <a:pt x="205" y="618"/>
                        <a:pt x="206" y="616"/>
                        <a:pt x="208" y="614"/>
                      </a:cubicBezTo>
                      <a:cubicBezTo>
                        <a:pt x="210" y="613"/>
                        <a:pt x="213" y="612"/>
                        <a:pt x="215" y="613"/>
                      </a:cubicBezTo>
                      <a:lnTo>
                        <a:pt x="249" y="622"/>
                      </a:lnTo>
                      <a:lnTo>
                        <a:pt x="243" y="623"/>
                      </a:lnTo>
                      <a:lnTo>
                        <a:pt x="271" y="608"/>
                      </a:lnTo>
                      <a:cubicBezTo>
                        <a:pt x="273" y="607"/>
                        <a:pt x="275" y="606"/>
                        <a:pt x="277" y="607"/>
                      </a:cubicBezTo>
                      <a:cubicBezTo>
                        <a:pt x="280" y="608"/>
                        <a:pt x="281" y="609"/>
                        <a:pt x="282" y="611"/>
                      </a:cubicBezTo>
                      <a:lnTo>
                        <a:pt x="285" y="617"/>
                      </a:lnTo>
                      <a:lnTo>
                        <a:pt x="282" y="613"/>
                      </a:lnTo>
                      <a:lnTo>
                        <a:pt x="288" y="617"/>
                      </a:lnTo>
                      <a:cubicBezTo>
                        <a:pt x="290" y="618"/>
                        <a:pt x="292" y="620"/>
                        <a:pt x="292" y="622"/>
                      </a:cubicBezTo>
                      <a:lnTo>
                        <a:pt x="295" y="637"/>
                      </a:lnTo>
                      <a:lnTo>
                        <a:pt x="291" y="632"/>
                      </a:lnTo>
                      <a:lnTo>
                        <a:pt x="297" y="635"/>
                      </a:lnTo>
                      <a:cubicBezTo>
                        <a:pt x="299" y="636"/>
                        <a:pt x="300" y="637"/>
                        <a:pt x="301" y="639"/>
                      </a:cubicBezTo>
                      <a:lnTo>
                        <a:pt x="313" y="666"/>
                      </a:lnTo>
                      <a:lnTo>
                        <a:pt x="312" y="664"/>
                      </a:lnTo>
                      <a:lnTo>
                        <a:pt x="321" y="673"/>
                      </a:lnTo>
                      <a:lnTo>
                        <a:pt x="330" y="682"/>
                      </a:lnTo>
                      <a:lnTo>
                        <a:pt x="336" y="688"/>
                      </a:lnTo>
                      <a:cubicBezTo>
                        <a:pt x="338" y="689"/>
                        <a:pt x="338" y="690"/>
                        <a:pt x="339" y="692"/>
                      </a:cubicBezTo>
                      <a:lnTo>
                        <a:pt x="342" y="704"/>
                      </a:lnTo>
                      <a:lnTo>
                        <a:pt x="340" y="701"/>
                      </a:lnTo>
                      <a:lnTo>
                        <a:pt x="359" y="725"/>
                      </a:lnTo>
                      <a:lnTo>
                        <a:pt x="365" y="735"/>
                      </a:lnTo>
                      <a:lnTo>
                        <a:pt x="362" y="732"/>
                      </a:lnTo>
                      <a:lnTo>
                        <a:pt x="390" y="744"/>
                      </a:lnTo>
                      <a:lnTo>
                        <a:pt x="403" y="751"/>
                      </a:lnTo>
                      <a:lnTo>
                        <a:pt x="409" y="754"/>
                      </a:lnTo>
                      <a:cubicBezTo>
                        <a:pt x="411" y="755"/>
                        <a:pt x="412" y="756"/>
                        <a:pt x="413" y="758"/>
                      </a:cubicBezTo>
                      <a:lnTo>
                        <a:pt x="416" y="767"/>
                      </a:lnTo>
                      <a:lnTo>
                        <a:pt x="408" y="762"/>
                      </a:lnTo>
                      <a:lnTo>
                        <a:pt x="433" y="762"/>
                      </a:lnTo>
                      <a:lnTo>
                        <a:pt x="429" y="763"/>
                      </a:lnTo>
                      <a:lnTo>
                        <a:pt x="457" y="745"/>
                      </a:lnTo>
                      <a:lnTo>
                        <a:pt x="453" y="752"/>
                      </a:lnTo>
                      <a:lnTo>
                        <a:pt x="453" y="743"/>
                      </a:lnTo>
                      <a:cubicBezTo>
                        <a:pt x="453" y="742"/>
                        <a:pt x="453" y="741"/>
                        <a:pt x="453" y="740"/>
                      </a:cubicBezTo>
                      <a:lnTo>
                        <a:pt x="457" y="731"/>
                      </a:lnTo>
                      <a:cubicBezTo>
                        <a:pt x="457" y="729"/>
                        <a:pt x="459" y="727"/>
                        <a:pt x="461" y="726"/>
                      </a:cubicBezTo>
                      <a:lnTo>
                        <a:pt x="486" y="717"/>
                      </a:lnTo>
                      <a:cubicBezTo>
                        <a:pt x="489" y="716"/>
                        <a:pt x="491" y="716"/>
                        <a:pt x="493" y="718"/>
                      </a:cubicBezTo>
                      <a:lnTo>
                        <a:pt x="503" y="724"/>
                      </a:lnTo>
                      <a:cubicBezTo>
                        <a:pt x="505" y="725"/>
                        <a:pt x="506" y="728"/>
                        <a:pt x="506" y="730"/>
                      </a:cubicBezTo>
                      <a:lnTo>
                        <a:pt x="506" y="739"/>
                      </a:lnTo>
                      <a:lnTo>
                        <a:pt x="500" y="732"/>
                      </a:lnTo>
                      <a:lnTo>
                        <a:pt x="518" y="735"/>
                      </a:lnTo>
                      <a:cubicBezTo>
                        <a:pt x="522" y="735"/>
                        <a:pt x="525" y="739"/>
                        <a:pt x="525" y="743"/>
                      </a:cubicBezTo>
                      <a:lnTo>
                        <a:pt x="525" y="752"/>
                      </a:lnTo>
                      <a:lnTo>
                        <a:pt x="517" y="744"/>
                      </a:lnTo>
                      <a:lnTo>
                        <a:pt x="529" y="744"/>
                      </a:lnTo>
                      <a:lnTo>
                        <a:pt x="526" y="744"/>
                      </a:lnTo>
                      <a:lnTo>
                        <a:pt x="532" y="741"/>
                      </a:lnTo>
                      <a:lnTo>
                        <a:pt x="529" y="744"/>
                      </a:lnTo>
                      <a:lnTo>
                        <a:pt x="538" y="729"/>
                      </a:lnTo>
                      <a:cubicBezTo>
                        <a:pt x="539" y="728"/>
                        <a:pt x="540" y="726"/>
                        <a:pt x="542" y="726"/>
                      </a:cubicBezTo>
                      <a:lnTo>
                        <a:pt x="552" y="723"/>
                      </a:lnTo>
                      <a:lnTo>
                        <a:pt x="546" y="730"/>
                      </a:lnTo>
                      <a:lnTo>
                        <a:pt x="546" y="721"/>
                      </a:lnTo>
                      <a:lnTo>
                        <a:pt x="546" y="706"/>
                      </a:lnTo>
                      <a:cubicBezTo>
                        <a:pt x="546" y="703"/>
                        <a:pt x="548" y="699"/>
                        <a:pt x="552" y="698"/>
                      </a:cubicBezTo>
                      <a:lnTo>
                        <a:pt x="561" y="695"/>
                      </a:lnTo>
                      <a:lnTo>
                        <a:pt x="579" y="689"/>
                      </a:lnTo>
                      <a:cubicBezTo>
                        <a:pt x="582" y="688"/>
                        <a:pt x="585" y="689"/>
                        <a:pt x="587" y="690"/>
                      </a:cubicBezTo>
                      <a:lnTo>
                        <a:pt x="599" y="700"/>
                      </a:lnTo>
                      <a:lnTo>
                        <a:pt x="592" y="698"/>
                      </a:lnTo>
                      <a:lnTo>
                        <a:pt x="601" y="695"/>
                      </a:lnTo>
                      <a:cubicBezTo>
                        <a:pt x="603" y="695"/>
                        <a:pt x="606" y="695"/>
                        <a:pt x="608" y="696"/>
                      </a:cubicBezTo>
                      <a:lnTo>
                        <a:pt x="623" y="705"/>
                      </a:lnTo>
                      <a:lnTo>
                        <a:pt x="614" y="706"/>
                      </a:lnTo>
                      <a:lnTo>
                        <a:pt x="623" y="697"/>
                      </a:lnTo>
                      <a:lnTo>
                        <a:pt x="622" y="698"/>
                      </a:lnTo>
                      <a:lnTo>
                        <a:pt x="634" y="680"/>
                      </a:lnTo>
                      <a:lnTo>
                        <a:pt x="633" y="685"/>
                      </a:lnTo>
                      <a:lnTo>
                        <a:pt x="633" y="669"/>
                      </a:lnTo>
                      <a:lnTo>
                        <a:pt x="635" y="675"/>
                      </a:lnTo>
                      <a:lnTo>
                        <a:pt x="632" y="672"/>
                      </a:lnTo>
                      <a:lnTo>
                        <a:pt x="633" y="673"/>
                      </a:lnTo>
                      <a:lnTo>
                        <a:pt x="624" y="667"/>
                      </a:lnTo>
                      <a:lnTo>
                        <a:pt x="633" y="667"/>
                      </a:lnTo>
                      <a:lnTo>
                        <a:pt x="624" y="673"/>
                      </a:lnTo>
                      <a:cubicBezTo>
                        <a:pt x="621" y="675"/>
                        <a:pt x="617" y="675"/>
                        <a:pt x="615" y="673"/>
                      </a:cubicBezTo>
                      <a:lnTo>
                        <a:pt x="605" y="667"/>
                      </a:lnTo>
                      <a:cubicBezTo>
                        <a:pt x="604" y="666"/>
                        <a:pt x="603" y="665"/>
                        <a:pt x="602" y="663"/>
                      </a:cubicBezTo>
                      <a:lnTo>
                        <a:pt x="596" y="645"/>
                      </a:lnTo>
                      <a:lnTo>
                        <a:pt x="593" y="632"/>
                      </a:lnTo>
                      <a:lnTo>
                        <a:pt x="596" y="637"/>
                      </a:lnTo>
                      <a:lnTo>
                        <a:pt x="587" y="630"/>
                      </a:lnTo>
                      <a:lnTo>
                        <a:pt x="591" y="632"/>
                      </a:lnTo>
                      <a:lnTo>
                        <a:pt x="576" y="632"/>
                      </a:lnTo>
                      <a:lnTo>
                        <a:pt x="579" y="631"/>
                      </a:lnTo>
                      <a:lnTo>
                        <a:pt x="567" y="637"/>
                      </a:lnTo>
                      <a:cubicBezTo>
                        <a:pt x="566" y="638"/>
                        <a:pt x="565" y="638"/>
                        <a:pt x="563" y="638"/>
                      </a:cubicBezTo>
                      <a:lnTo>
                        <a:pt x="548" y="638"/>
                      </a:lnTo>
                      <a:lnTo>
                        <a:pt x="545" y="638"/>
                      </a:lnTo>
                      <a:cubicBezTo>
                        <a:pt x="540" y="638"/>
                        <a:pt x="537" y="634"/>
                        <a:pt x="537" y="630"/>
                      </a:cubicBezTo>
                      <a:lnTo>
                        <a:pt x="537" y="615"/>
                      </a:lnTo>
                      <a:lnTo>
                        <a:pt x="538" y="619"/>
                      </a:lnTo>
                      <a:lnTo>
                        <a:pt x="532" y="610"/>
                      </a:lnTo>
                      <a:cubicBezTo>
                        <a:pt x="531" y="608"/>
                        <a:pt x="530" y="605"/>
                        <a:pt x="531" y="603"/>
                      </a:cubicBezTo>
                      <a:lnTo>
                        <a:pt x="537" y="585"/>
                      </a:lnTo>
                      <a:lnTo>
                        <a:pt x="539" y="593"/>
                      </a:lnTo>
                      <a:lnTo>
                        <a:pt x="530" y="584"/>
                      </a:lnTo>
                      <a:lnTo>
                        <a:pt x="535" y="586"/>
                      </a:lnTo>
                      <a:lnTo>
                        <a:pt x="520" y="586"/>
                      </a:lnTo>
                      <a:cubicBezTo>
                        <a:pt x="517" y="586"/>
                        <a:pt x="513" y="584"/>
                        <a:pt x="512" y="581"/>
                      </a:cubicBezTo>
                      <a:lnTo>
                        <a:pt x="509" y="571"/>
                      </a:lnTo>
                      <a:lnTo>
                        <a:pt x="513" y="576"/>
                      </a:lnTo>
                      <a:lnTo>
                        <a:pt x="497" y="567"/>
                      </a:lnTo>
                      <a:lnTo>
                        <a:pt x="501" y="568"/>
                      </a:lnTo>
                      <a:lnTo>
                        <a:pt x="492" y="568"/>
                      </a:lnTo>
                      <a:cubicBezTo>
                        <a:pt x="489" y="568"/>
                        <a:pt x="486" y="566"/>
                        <a:pt x="484" y="562"/>
                      </a:cubicBezTo>
                      <a:lnTo>
                        <a:pt x="481" y="553"/>
                      </a:lnTo>
                      <a:lnTo>
                        <a:pt x="485" y="558"/>
                      </a:lnTo>
                      <a:lnTo>
                        <a:pt x="469" y="548"/>
                      </a:lnTo>
                      <a:lnTo>
                        <a:pt x="478" y="548"/>
                      </a:lnTo>
                      <a:lnTo>
                        <a:pt x="469" y="554"/>
                      </a:lnTo>
                      <a:cubicBezTo>
                        <a:pt x="466" y="556"/>
                        <a:pt x="462" y="556"/>
                        <a:pt x="460" y="554"/>
                      </a:cubicBezTo>
                      <a:lnTo>
                        <a:pt x="450" y="548"/>
                      </a:lnTo>
                      <a:lnTo>
                        <a:pt x="452" y="549"/>
                      </a:lnTo>
                      <a:lnTo>
                        <a:pt x="443" y="546"/>
                      </a:lnTo>
                      <a:cubicBezTo>
                        <a:pt x="442" y="546"/>
                        <a:pt x="442" y="546"/>
                        <a:pt x="441" y="545"/>
                      </a:cubicBezTo>
                      <a:lnTo>
                        <a:pt x="432" y="539"/>
                      </a:lnTo>
                      <a:lnTo>
                        <a:pt x="436" y="540"/>
                      </a:lnTo>
                      <a:lnTo>
                        <a:pt x="424" y="540"/>
                      </a:lnTo>
                      <a:cubicBezTo>
                        <a:pt x="423" y="540"/>
                        <a:pt x="422" y="540"/>
                        <a:pt x="421" y="540"/>
                      </a:cubicBezTo>
                      <a:lnTo>
                        <a:pt x="412" y="537"/>
                      </a:lnTo>
                      <a:cubicBezTo>
                        <a:pt x="408" y="536"/>
                        <a:pt x="406" y="532"/>
                        <a:pt x="407" y="528"/>
                      </a:cubicBezTo>
                      <a:lnTo>
                        <a:pt x="410" y="504"/>
                      </a:lnTo>
                      <a:lnTo>
                        <a:pt x="410" y="506"/>
                      </a:lnTo>
                      <a:lnTo>
                        <a:pt x="407" y="485"/>
                      </a:lnTo>
                      <a:lnTo>
                        <a:pt x="401" y="461"/>
                      </a:lnTo>
                      <a:cubicBezTo>
                        <a:pt x="400" y="460"/>
                        <a:pt x="400" y="458"/>
                        <a:pt x="401" y="457"/>
                      </a:cubicBezTo>
                      <a:lnTo>
                        <a:pt x="410" y="426"/>
                      </a:lnTo>
                      <a:cubicBezTo>
                        <a:pt x="410" y="425"/>
                        <a:pt x="411" y="424"/>
                        <a:pt x="412" y="423"/>
                      </a:cubicBezTo>
                      <a:lnTo>
                        <a:pt x="440" y="396"/>
                      </a:lnTo>
                      <a:lnTo>
                        <a:pt x="438" y="398"/>
                      </a:lnTo>
                      <a:lnTo>
                        <a:pt x="448" y="379"/>
                      </a:lnTo>
                      <a:lnTo>
                        <a:pt x="447" y="384"/>
                      </a:lnTo>
                      <a:lnTo>
                        <a:pt x="444" y="360"/>
                      </a:lnTo>
                      <a:cubicBezTo>
                        <a:pt x="444" y="359"/>
                        <a:pt x="444" y="357"/>
                        <a:pt x="444" y="356"/>
                      </a:cubicBezTo>
                      <a:lnTo>
                        <a:pt x="447" y="347"/>
                      </a:lnTo>
                      <a:cubicBezTo>
                        <a:pt x="448" y="345"/>
                        <a:pt x="449" y="343"/>
                        <a:pt x="451" y="342"/>
                      </a:cubicBezTo>
                      <a:lnTo>
                        <a:pt x="458" y="339"/>
                      </a:lnTo>
                      <a:lnTo>
                        <a:pt x="454" y="343"/>
                      </a:lnTo>
                      <a:lnTo>
                        <a:pt x="463" y="325"/>
                      </a:lnTo>
                      <a:lnTo>
                        <a:pt x="463" y="330"/>
                      </a:lnTo>
                      <a:lnTo>
                        <a:pt x="456" y="303"/>
                      </a:lnTo>
                      <a:lnTo>
                        <a:pt x="459" y="307"/>
                      </a:lnTo>
                      <a:lnTo>
                        <a:pt x="428" y="283"/>
                      </a:lnTo>
                      <a:cubicBezTo>
                        <a:pt x="426" y="281"/>
                        <a:pt x="425" y="279"/>
                        <a:pt x="425" y="277"/>
                      </a:cubicBezTo>
                      <a:lnTo>
                        <a:pt x="425" y="273"/>
                      </a:lnTo>
                      <a:lnTo>
                        <a:pt x="429" y="280"/>
                      </a:lnTo>
                      <a:lnTo>
                        <a:pt x="401" y="262"/>
                      </a:lnTo>
                      <a:cubicBezTo>
                        <a:pt x="397" y="260"/>
                        <a:pt x="396" y="255"/>
                        <a:pt x="398" y="252"/>
                      </a:cubicBezTo>
                      <a:lnTo>
                        <a:pt x="401" y="245"/>
                      </a:lnTo>
                      <a:cubicBezTo>
                        <a:pt x="402" y="245"/>
                        <a:pt x="402" y="244"/>
                        <a:pt x="403" y="243"/>
                      </a:cubicBezTo>
                      <a:lnTo>
                        <a:pt x="412" y="234"/>
                      </a:lnTo>
                      <a:cubicBezTo>
                        <a:pt x="414" y="233"/>
                        <a:pt x="416" y="232"/>
                        <a:pt x="418" y="232"/>
                      </a:cubicBezTo>
                      <a:lnTo>
                        <a:pt x="433" y="232"/>
                      </a:lnTo>
                      <a:cubicBezTo>
                        <a:pt x="435" y="232"/>
                        <a:pt x="436" y="232"/>
                        <a:pt x="438" y="233"/>
                      </a:cubicBezTo>
                      <a:lnTo>
                        <a:pt x="447" y="239"/>
                      </a:lnTo>
                      <a:lnTo>
                        <a:pt x="442" y="238"/>
                      </a:lnTo>
                      <a:lnTo>
                        <a:pt x="455" y="238"/>
                      </a:lnTo>
                      <a:lnTo>
                        <a:pt x="464" y="238"/>
                      </a:lnTo>
                      <a:lnTo>
                        <a:pt x="459" y="240"/>
                      </a:lnTo>
                      <a:lnTo>
                        <a:pt x="465" y="234"/>
                      </a:lnTo>
                      <a:lnTo>
                        <a:pt x="463" y="237"/>
                      </a:lnTo>
                      <a:lnTo>
                        <a:pt x="475" y="201"/>
                      </a:lnTo>
                      <a:cubicBezTo>
                        <a:pt x="476" y="199"/>
                        <a:pt x="477" y="198"/>
                        <a:pt x="478" y="197"/>
                      </a:cubicBezTo>
                      <a:lnTo>
                        <a:pt x="493" y="185"/>
                      </a:lnTo>
                      <a:lnTo>
                        <a:pt x="534" y="160"/>
                      </a:lnTo>
                      <a:lnTo>
                        <a:pt x="532" y="162"/>
                      </a:lnTo>
                      <a:lnTo>
                        <a:pt x="548" y="143"/>
                      </a:lnTo>
                      <a:lnTo>
                        <a:pt x="546" y="150"/>
                      </a:lnTo>
                      <a:lnTo>
                        <a:pt x="540" y="123"/>
                      </a:lnTo>
                      <a:cubicBezTo>
                        <a:pt x="540" y="121"/>
                        <a:pt x="540" y="118"/>
                        <a:pt x="542" y="116"/>
                      </a:cubicBezTo>
                      <a:lnTo>
                        <a:pt x="551" y="104"/>
                      </a:lnTo>
                      <a:lnTo>
                        <a:pt x="550" y="106"/>
                      </a:lnTo>
                      <a:lnTo>
                        <a:pt x="565" y="72"/>
                      </a:lnTo>
                      <a:lnTo>
                        <a:pt x="568" y="82"/>
                      </a:lnTo>
                      <a:lnTo>
                        <a:pt x="552" y="70"/>
                      </a:lnTo>
                      <a:cubicBezTo>
                        <a:pt x="550" y="68"/>
                        <a:pt x="549" y="66"/>
                        <a:pt x="549" y="63"/>
                      </a:cubicBezTo>
                      <a:lnTo>
                        <a:pt x="549" y="48"/>
                      </a:lnTo>
                      <a:cubicBezTo>
                        <a:pt x="549" y="44"/>
                        <a:pt x="553" y="40"/>
                        <a:pt x="557" y="40"/>
                      </a:cubicBezTo>
                      <a:lnTo>
                        <a:pt x="563" y="40"/>
                      </a:lnTo>
                      <a:lnTo>
                        <a:pt x="594" y="37"/>
                      </a:lnTo>
                      <a:lnTo>
                        <a:pt x="588" y="41"/>
                      </a:lnTo>
                      <a:lnTo>
                        <a:pt x="594" y="31"/>
                      </a:lnTo>
                      <a:lnTo>
                        <a:pt x="593" y="36"/>
                      </a:lnTo>
                      <a:lnTo>
                        <a:pt x="593" y="12"/>
                      </a:lnTo>
                      <a:cubicBezTo>
                        <a:pt x="593" y="8"/>
                        <a:pt x="595" y="5"/>
                        <a:pt x="599" y="4"/>
                      </a:cubicBezTo>
                      <a:cubicBezTo>
                        <a:pt x="602" y="3"/>
                        <a:pt x="606" y="5"/>
                        <a:pt x="608" y="8"/>
                      </a:cubicBezTo>
                      <a:lnTo>
                        <a:pt x="611" y="14"/>
                      </a:lnTo>
                      <a:lnTo>
                        <a:pt x="599" y="11"/>
                      </a:lnTo>
                      <a:lnTo>
                        <a:pt x="609" y="5"/>
                      </a:lnTo>
                      <a:cubicBezTo>
                        <a:pt x="610" y="4"/>
                        <a:pt x="611" y="4"/>
                        <a:pt x="613" y="4"/>
                      </a:cubicBezTo>
                      <a:lnTo>
                        <a:pt x="638" y="4"/>
                      </a:lnTo>
                      <a:lnTo>
                        <a:pt x="635" y="4"/>
                      </a:lnTo>
                      <a:lnTo>
                        <a:pt x="645" y="1"/>
                      </a:lnTo>
                      <a:cubicBezTo>
                        <a:pt x="645" y="1"/>
                        <a:pt x="646" y="0"/>
                        <a:pt x="647" y="0"/>
                      </a:cubicBezTo>
                      <a:lnTo>
                        <a:pt x="656" y="0"/>
                      </a:lnTo>
                      <a:cubicBezTo>
                        <a:pt x="660" y="0"/>
                        <a:pt x="663" y="3"/>
                        <a:pt x="664" y="6"/>
                      </a:cubicBezTo>
                      <a:lnTo>
                        <a:pt x="673" y="33"/>
                      </a:lnTo>
                      <a:cubicBezTo>
                        <a:pt x="674" y="35"/>
                        <a:pt x="674" y="36"/>
                        <a:pt x="673" y="38"/>
                      </a:cubicBezTo>
                      <a:lnTo>
                        <a:pt x="664" y="77"/>
                      </a:lnTo>
                      <a:lnTo>
                        <a:pt x="663" y="71"/>
                      </a:lnTo>
                      <a:lnTo>
                        <a:pt x="673" y="87"/>
                      </a:lnTo>
                      <a:lnTo>
                        <a:pt x="668" y="83"/>
                      </a:lnTo>
                      <a:lnTo>
                        <a:pt x="677" y="86"/>
                      </a:lnTo>
                      <a:cubicBezTo>
                        <a:pt x="679" y="87"/>
                        <a:pt x="681" y="88"/>
                        <a:pt x="682" y="90"/>
                      </a:cubicBezTo>
                      <a:lnTo>
                        <a:pt x="691" y="108"/>
                      </a:lnTo>
                      <a:lnTo>
                        <a:pt x="689" y="105"/>
                      </a:lnTo>
                      <a:lnTo>
                        <a:pt x="698" y="111"/>
                      </a:lnTo>
                      <a:lnTo>
                        <a:pt x="689" y="111"/>
                      </a:lnTo>
                      <a:lnTo>
                        <a:pt x="698" y="105"/>
                      </a:lnTo>
                      <a:cubicBezTo>
                        <a:pt x="701" y="103"/>
                        <a:pt x="705" y="104"/>
                        <a:pt x="708" y="106"/>
                      </a:cubicBezTo>
                      <a:lnTo>
                        <a:pt x="720" y="115"/>
                      </a:lnTo>
                      <a:cubicBezTo>
                        <a:pt x="720" y="115"/>
                        <a:pt x="721" y="115"/>
                        <a:pt x="721" y="115"/>
                      </a:cubicBezTo>
                      <a:lnTo>
                        <a:pt x="739" y="134"/>
                      </a:lnTo>
                      <a:cubicBezTo>
                        <a:pt x="741" y="135"/>
                        <a:pt x="741" y="136"/>
                        <a:pt x="742" y="137"/>
                      </a:cubicBezTo>
                      <a:lnTo>
                        <a:pt x="748" y="162"/>
                      </a:lnTo>
                      <a:cubicBezTo>
                        <a:pt x="749" y="165"/>
                        <a:pt x="747" y="169"/>
                        <a:pt x="744" y="171"/>
                      </a:cubicBezTo>
                      <a:lnTo>
                        <a:pt x="729" y="180"/>
                      </a:lnTo>
                      <a:lnTo>
                        <a:pt x="709" y="189"/>
                      </a:lnTo>
                      <a:lnTo>
                        <a:pt x="692" y="201"/>
                      </a:lnTo>
                      <a:cubicBezTo>
                        <a:pt x="689" y="203"/>
                        <a:pt x="684" y="203"/>
                        <a:pt x="682" y="200"/>
                      </a:cubicBezTo>
                      <a:lnTo>
                        <a:pt x="679" y="197"/>
                      </a:lnTo>
                      <a:cubicBezTo>
                        <a:pt x="678" y="197"/>
                        <a:pt x="678" y="196"/>
                        <a:pt x="678" y="196"/>
                      </a:cubicBezTo>
                      <a:lnTo>
                        <a:pt x="671" y="187"/>
                      </a:lnTo>
                      <a:lnTo>
                        <a:pt x="678" y="190"/>
                      </a:lnTo>
                      <a:lnTo>
                        <a:pt x="675" y="190"/>
                      </a:lnTo>
                      <a:lnTo>
                        <a:pt x="677" y="190"/>
                      </a:lnTo>
                      <a:lnTo>
                        <a:pt x="668" y="193"/>
                      </a:lnTo>
                      <a:lnTo>
                        <a:pt x="671" y="191"/>
                      </a:lnTo>
                      <a:lnTo>
                        <a:pt x="652" y="207"/>
                      </a:lnTo>
                      <a:lnTo>
                        <a:pt x="655" y="201"/>
                      </a:lnTo>
                      <a:lnTo>
                        <a:pt x="646" y="314"/>
                      </a:lnTo>
                      <a:lnTo>
                        <a:pt x="643" y="307"/>
                      </a:lnTo>
                      <a:lnTo>
                        <a:pt x="661" y="322"/>
                      </a:lnTo>
                      <a:lnTo>
                        <a:pt x="659" y="321"/>
                      </a:lnTo>
                      <a:lnTo>
                        <a:pt x="668" y="324"/>
                      </a:lnTo>
                      <a:cubicBezTo>
                        <a:pt x="669" y="324"/>
                        <a:pt x="669" y="324"/>
                        <a:pt x="670" y="325"/>
                      </a:cubicBezTo>
                      <a:lnTo>
                        <a:pt x="679" y="331"/>
                      </a:lnTo>
                      <a:lnTo>
                        <a:pt x="675" y="329"/>
                      </a:lnTo>
                      <a:lnTo>
                        <a:pt x="694" y="329"/>
                      </a:lnTo>
                      <a:cubicBezTo>
                        <a:pt x="698" y="329"/>
                        <a:pt x="702" y="333"/>
                        <a:pt x="702" y="337"/>
                      </a:cubicBezTo>
                      <a:lnTo>
                        <a:pt x="702" y="350"/>
                      </a:lnTo>
                      <a:lnTo>
                        <a:pt x="701" y="346"/>
                      </a:lnTo>
                      <a:lnTo>
                        <a:pt x="710" y="364"/>
                      </a:lnTo>
                      <a:lnTo>
                        <a:pt x="703" y="360"/>
                      </a:lnTo>
                      <a:lnTo>
                        <a:pt x="706" y="360"/>
                      </a:lnTo>
                      <a:lnTo>
                        <a:pt x="721" y="360"/>
                      </a:lnTo>
                      <a:lnTo>
                        <a:pt x="714" y="365"/>
                      </a:lnTo>
                      <a:lnTo>
                        <a:pt x="717" y="356"/>
                      </a:lnTo>
                      <a:cubicBezTo>
                        <a:pt x="717" y="355"/>
                        <a:pt x="718" y="353"/>
                        <a:pt x="720" y="352"/>
                      </a:cubicBezTo>
                      <a:lnTo>
                        <a:pt x="735" y="340"/>
                      </a:lnTo>
                      <a:lnTo>
                        <a:pt x="748" y="331"/>
                      </a:lnTo>
                      <a:lnTo>
                        <a:pt x="746" y="333"/>
                      </a:lnTo>
                      <a:lnTo>
                        <a:pt x="752" y="324"/>
                      </a:lnTo>
                      <a:lnTo>
                        <a:pt x="751" y="327"/>
                      </a:lnTo>
                      <a:lnTo>
                        <a:pt x="754" y="309"/>
                      </a:lnTo>
                      <a:cubicBezTo>
                        <a:pt x="754" y="306"/>
                        <a:pt x="756" y="304"/>
                        <a:pt x="759" y="303"/>
                      </a:cubicBezTo>
                      <a:lnTo>
                        <a:pt x="774" y="296"/>
                      </a:lnTo>
                      <a:cubicBezTo>
                        <a:pt x="778" y="295"/>
                        <a:pt x="783" y="297"/>
                        <a:pt x="784" y="300"/>
                      </a:cubicBezTo>
                      <a:lnTo>
                        <a:pt x="788" y="306"/>
                      </a:lnTo>
                      <a:lnTo>
                        <a:pt x="780" y="302"/>
                      </a:lnTo>
                      <a:lnTo>
                        <a:pt x="787" y="302"/>
                      </a:lnTo>
                      <a:lnTo>
                        <a:pt x="779" y="306"/>
                      </a:lnTo>
                      <a:lnTo>
                        <a:pt x="783" y="300"/>
                      </a:lnTo>
                      <a:cubicBezTo>
                        <a:pt x="784" y="298"/>
                        <a:pt x="787" y="296"/>
                        <a:pt x="790" y="296"/>
                      </a:cubicBezTo>
                      <a:lnTo>
                        <a:pt x="799" y="296"/>
                      </a:lnTo>
                      <a:cubicBezTo>
                        <a:pt x="801" y="296"/>
                        <a:pt x="802" y="296"/>
                        <a:pt x="803" y="297"/>
                      </a:cubicBezTo>
                      <a:lnTo>
                        <a:pt x="813" y="303"/>
                      </a:lnTo>
                      <a:cubicBezTo>
                        <a:pt x="814" y="304"/>
                        <a:pt x="815" y="305"/>
                        <a:pt x="815" y="306"/>
                      </a:cubicBezTo>
                      <a:lnTo>
                        <a:pt x="822" y="319"/>
                      </a:lnTo>
                      <a:lnTo>
                        <a:pt x="819" y="315"/>
                      </a:lnTo>
                      <a:lnTo>
                        <a:pt x="828" y="322"/>
                      </a:lnTo>
                      <a:lnTo>
                        <a:pt x="886" y="352"/>
                      </a:lnTo>
                      <a:lnTo>
                        <a:pt x="883" y="351"/>
                      </a:lnTo>
                      <a:lnTo>
                        <a:pt x="898" y="351"/>
                      </a:lnTo>
                      <a:lnTo>
                        <a:pt x="901" y="351"/>
                      </a:lnTo>
                      <a:cubicBezTo>
                        <a:pt x="904" y="351"/>
                        <a:pt x="906" y="352"/>
                        <a:pt x="907" y="354"/>
                      </a:cubicBezTo>
                      <a:cubicBezTo>
                        <a:pt x="909" y="355"/>
                        <a:pt x="910" y="358"/>
                        <a:pt x="909" y="360"/>
                      </a:cubicBezTo>
                      <a:lnTo>
                        <a:pt x="906" y="378"/>
                      </a:lnTo>
                      <a:cubicBezTo>
                        <a:pt x="905" y="382"/>
                        <a:pt x="902" y="385"/>
                        <a:pt x="898" y="385"/>
                      </a:cubicBezTo>
                      <a:lnTo>
                        <a:pt x="892" y="385"/>
                      </a:lnTo>
                      <a:lnTo>
                        <a:pt x="899" y="381"/>
                      </a:lnTo>
                      <a:lnTo>
                        <a:pt x="896" y="387"/>
                      </a:lnTo>
                      <a:cubicBezTo>
                        <a:pt x="896" y="387"/>
                        <a:pt x="896" y="388"/>
                        <a:pt x="895" y="388"/>
                      </a:cubicBezTo>
                      <a:lnTo>
                        <a:pt x="886" y="400"/>
                      </a:lnTo>
                      <a:cubicBezTo>
                        <a:pt x="885" y="401"/>
                        <a:pt x="885" y="401"/>
                        <a:pt x="884" y="402"/>
                      </a:cubicBezTo>
                      <a:lnTo>
                        <a:pt x="875" y="408"/>
                      </a:lnTo>
                      <a:lnTo>
                        <a:pt x="860" y="420"/>
                      </a:lnTo>
                      <a:lnTo>
                        <a:pt x="863" y="415"/>
                      </a:lnTo>
                      <a:lnTo>
                        <a:pt x="860" y="430"/>
                      </a:lnTo>
                      <a:cubicBezTo>
                        <a:pt x="859" y="434"/>
                        <a:pt x="855" y="437"/>
                        <a:pt x="852" y="437"/>
                      </a:cubicBezTo>
                      <a:lnTo>
                        <a:pt x="845" y="437"/>
                      </a:lnTo>
                      <a:lnTo>
                        <a:pt x="850" y="435"/>
                      </a:lnTo>
                      <a:lnTo>
                        <a:pt x="838" y="444"/>
                      </a:lnTo>
                      <a:lnTo>
                        <a:pt x="841" y="438"/>
                      </a:lnTo>
                      <a:lnTo>
                        <a:pt x="841" y="447"/>
                      </a:lnTo>
                      <a:cubicBezTo>
                        <a:pt x="841" y="448"/>
                        <a:pt x="841" y="450"/>
                        <a:pt x="840" y="451"/>
                      </a:cubicBezTo>
                      <a:lnTo>
                        <a:pt x="825" y="481"/>
                      </a:lnTo>
                      <a:lnTo>
                        <a:pt x="825" y="480"/>
                      </a:lnTo>
                      <a:lnTo>
                        <a:pt x="816" y="516"/>
                      </a:lnTo>
                      <a:lnTo>
                        <a:pt x="813" y="534"/>
                      </a:lnTo>
                      <a:cubicBezTo>
                        <a:pt x="813" y="535"/>
                        <a:pt x="813" y="535"/>
                        <a:pt x="812" y="536"/>
                      </a:cubicBezTo>
                      <a:lnTo>
                        <a:pt x="794" y="570"/>
                      </a:lnTo>
                      <a:lnTo>
                        <a:pt x="795" y="566"/>
                      </a:lnTo>
                      <a:lnTo>
                        <a:pt x="795" y="578"/>
                      </a:lnTo>
                      <a:cubicBezTo>
                        <a:pt x="795" y="580"/>
                        <a:pt x="794" y="582"/>
                        <a:pt x="792" y="584"/>
                      </a:cubicBezTo>
                      <a:lnTo>
                        <a:pt x="786" y="590"/>
                      </a:lnTo>
                      <a:cubicBezTo>
                        <a:pt x="785" y="591"/>
                        <a:pt x="784" y="591"/>
                        <a:pt x="783" y="592"/>
                      </a:cubicBezTo>
                      <a:lnTo>
                        <a:pt x="774" y="595"/>
                      </a:lnTo>
                      <a:lnTo>
                        <a:pt x="778" y="591"/>
                      </a:lnTo>
                      <a:lnTo>
                        <a:pt x="769" y="609"/>
                      </a:lnTo>
                      <a:lnTo>
                        <a:pt x="769" y="608"/>
                      </a:lnTo>
                      <a:lnTo>
                        <a:pt x="766" y="617"/>
                      </a:lnTo>
                      <a:lnTo>
                        <a:pt x="766" y="611"/>
                      </a:lnTo>
                      <a:lnTo>
                        <a:pt x="769" y="617"/>
                      </a:lnTo>
                      <a:lnTo>
                        <a:pt x="765" y="613"/>
                      </a:lnTo>
                      <a:lnTo>
                        <a:pt x="771" y="617"/>
                      </a:lnTo>
                      <a:cubicBezTo>
                        <a:pt x="773" y="617"/>
                        <a:pt x="773" y="618"/>
                        <a:pt x="774" y="619"/>
                      </a:cubicBezTo>
                      <a:lnTo>
                        <a:pt x="787" y="634"/>
                      </a:lnTo>
                      <a:cubicBezTo>
                        <a:pt x="788" y="635"/>
                        <a:pt x="788" y="637"/>
                        <a:pt x="788" y="639"/>
                      </a:cubicBezTo>
                      <a:lnTo>
                        <a:pt x="788" y="648"/>
                      </a:lnTo>
                      <a:cubicBezTo>
                        <a:pt x="788" y="650"/>
                        <a:pt x="788" y="652"/>
                        <a:pt x="787" y="653"/>
                      </a:cubicBezTo>
                      <a:lnTo>
                        <a:pt x="777" y="665"/>
                      </a:lnTo>
                      <a:lnTo>
                        <a:pt x="779" y="663"/>
                      </a:lnTo>
                      <a:lnTo>
                        <a:pt x="776" y="672"/>
                      </a:lnTo>
                      <a:lnTo>
                        <a:pt x="775" y="666"/>
                      </a:lnTo>
                      <a:lnTo>
                        <a:pt x="778" y="672"/>
                      </a:lnTo>
                      <a:lnTo>
                        <a:pt x="775" y="668"/>
                      </a:lnTo>
                      <a:lnTo>
                        <a:pt x="781" y="671"/>
                      </a:lnTo>
                      <a:cubicBezTo>
                        <a:pt x="781" y="672"/>
                        <a:pt x="782" y="672"/>
                        <a:pt x="782" y="672"/>
                      </a:cubicBezTo>
                      <a:lnTo>
                        <a:pt x="804" y="687"/>
                      </a:lnTo>
                      <a:lnTo>
                        <a:pt x="799" y="686"/>
                      </a:lnTo>
                      <a:lnTo>
                        <a:pt x="805" y="686"/>
                      </a:lnTo>
                      <a:cubicBezTo>
                        <a:pt x="807" y="686"/>
                        <a:pt x="809" y="687"/>
                        <a:pt x="811" y="688"/>
                      </a:cubicBezTo>
                      <a:lnTo>
                        <a:pt x="814" y="691"/>
                      </a:lnTo>
                      <a:lnTo>
                        <a:pt x="811" y="689"/>
                      </a:lnTo>
                      <a:lnTo>
                        <a:pt x="827" y="695"/>
                      </a:lnTo>
                      <a:lnTo>
                        <a:pt x="825" y="695"/>
                      </a:lnTo>
                      <a:lnTo>
                        <a:pt x="844" y="698"/>
                      </a:lnTo>
                      <a:lnTo>
                        <a:pt x="842" y="698"/>
                      </a:lnTo>
                      <a:lnTo>
                        <a:pt x="845" y="698"/>
                      </a:lnTo>
                      <a:cubicBezTo>
                        <a:pt x="847" y="698"/>
                        <a:pt x="849" y="699"/>
                        <a:pt x="851" y="700"/>
                      </a:cubicBezTo>
                      <a:lnTo>
                        <a:pt x="869" y="715"/>
                      </a:lnTo>
                      <a:lnTo>
                        <a:pt x="864" y="713"/>
                      </a:lnTo>
                      <a:lnTo>
                        <a:pt x="889" y="713"/>
                      </a:lnTo>
                      <a:cubicBezTo>
                        <a:pt x="889" y="713"/>
                        <a:pt x="890" y="713"/>
                        <a:pt x="890" y="713"/>
                      </a:cubicBezTo>
                      <a:lnTo>
                        <a:pt x="909" y="716"/>
                      </a:lnTo>
                      <a:cubicBezTo>
                        <a:pt x="910" y="716"/>
                        <a:pt x="910" y="717"/>
                        <a:pt x="911" y="717"/>
                      </a:cubicBezTo>
                      <a:lnTo>
                        <a:pt x="923" y="723"/>
                      </a:lnTo>
                      <a:lnTo>
                        <a:pt x="930" y="726"/>
                      </a:lnTo>
                      <a:lnTo>
                        <a:pt x="926" y="725"/>
                      </a:lnTo>
                      <a:lnTo>
                        <a:pt x="929" y="725"/>
                      </a:lnTo>
                      <a:cubicBezTo>
                        <a:pt x="932" y="725"/>
                        <a:pt x="934" y="726"/>
                        <a:pt x="935" y="728"/>
                      </a:cubicBezTo>
                      <a:cubicBezTo>
                        <a:pt x="937" y="730"/>
                        <a:pt x="937" y="732"/>
                        <a:pt x="937" y="735"/>
                      </a:cubicBezTo>
                      <a:lnTo>
                        <a:pt x="934" y="753"/>
                      </a:lnTo>
                      <a:cubicBezTo>
                        <a:pt x="934" y="754"/>
                        <a:pt x="933" y="755"/>
                        <a:pt x="933" y="756"/>
                      </a:cubicBezTo>
                      <a:lnTo>
                        <a:pt x="924" y="771"/>
                      </a:lnTo>
                      <a:cubicBezTo>
                        <a:pt x="923" y="772"/>
                        <a:pt x="922" y="773"/>
                        <a:pt x="920" y="774"/>
                      </a:cubicBezTo>
                      <a:lnTo>
                        <a:pt x="902" y="783"/>
                      </a:lnTo>
                      <a:cubicBezTo>
                        <a:pt x="901" y="783"/>
                        <a:pt x="901" y="784"/>
                        <a:pt x="900" y="784"/>
                      </a:cubicBezTo>
                      <a:lnTo>
                        <a:pt x="863" y="793"/>
                      </a:lnTo>
                      <a:cubicBezTo>
                        <a:pt x="861" y="793"/>
                        <a:pt x="860" y="793"/>
                        <a:pt x="858" y="793"/>
                      </a:cubicBezTo>
                      <a:lnTo>
                        <a:pt x="843" y="787"/>
                      </a:lnTo>
                      <a:lnTo>
                        <a:pt x="851" y="785"/>
                      </a:lnTo>
                      <a:lnTo>
                        <a:pt x="842" y="794"/>
                      </a:lnTo>
                      <a:cubicBezTo>
                        <a:pt x="841" y="795"/>
                        <a:pt x="840" y="795"/>
                        <a:pt x="839" y="796"/>
                      </a:cubicBezTo>
                      <a:lnTo>
                        <a:pt x="820" y="802"/>
                      </a:lnTo>
                      <a:cubicBezTo>
                        <a:pt x="816" y="803"/>
                        <a:pt x="812" y="801"/>
                        <a:pt x="810" y="798"/>
                      </a:cubicBezTo>
                      <a:lnTo>
                        <a:pt x="807" y="792"/>
                      </a:lnTo>
                      <a:lnTo>
                        <a:pt x="820" y="794"/>
                      </a:lnTo>
                      <a:lnTo>
                        <a:pt x="814" y="800"/>
                      </a:lnTo>
                      <a:lnTo>
                        <a:pt x="816" y="797"/>
                      </a:lnTo>
                      <a:lnTo>
                        <a:pt x="813" y="806"/>
                      </a:lnTo>
                      <a:lnTo>
                        <a:pt x="813" y="804"/>
                      </a:lnTo>
                      <a:lnTo>
                        <a:pt x="807" y="886"/>
                      </a:lnTo>
                      <a:cubicBezTo>
                        <a:pt x="807" y="888"/>
                        <a:pt x="806" y="889"/>
                        <a:pt x="805" y="891"/>
                      </a:cubicBezTo>
                      <a:lnTo>
                        <a:pt x="796" y="903"/>
                      </a:lnTo>
                      <a:lnTo>
                        <a:pt x="797" y="901"/>
                      </a:lnTo>
                      <a:lnTo>
                        <a:pt x="794" y="908"/>
                      </a:lnTo>
                      <a:cubicBezTo>
                        <a:pt x="793" y="909"/>
                        <a:pt x="792" y="910"/>
                        <a:pt x="791" y="911"/>
                      </a:cubicBezTo>
                      <a:lnTo>
                        <a:pt x="775" y="920"/>
                      </a:lnTo>
                      <a:lnTo>
                        <a:pt x="778" y="917"/>
                      </a:lnTo>
                      <a:lnTo>
                        <a:pt x="769" y="935"/>
                      </a:lnTo>
                      <a:cubicBezTo>
                        <a:pt x="769" y="936"/>
                        <a:pt x="768" y="936"/>
                        <a:pt x="767" y="937"/>
                      </a:cubicBezTo>
                      <a:lnTo>
                        <a:pt x="764" y="940"/>
                      </a:lnTo>
                      <a:lnTo>
                        <a:pt x="758" y="946"/>
                      </a:lnTo>
                      <a:lnTo>
                        <a:pt x="760" y="943"/>
                      </a:lnTo>
                      <a:lnTo>
                        <a:pt x="757" y="952"/>
                      </a:lnTo>
                      <a:lnTo>
                        <a:pt x="757" y="950"/>
                      </a:lnTo>
                      <a:lnTo>
                        <a:pt x="757" y="986"/>
                      </a:lnTo>
                      <a:lnTo>
                        <a:pt x="754" y="980"/>
                      </a:lnTo>
                      <a:lnTo>
                        <a:pt x="767" y="989"/>
                      </a:lnTo>
                      <a:lnTo>
                        <a:pt x="764" y="988"/>
                      </a:lnTo>
                      <a:lnTo>
                        <a:pt x="774" y="991"/>
                      </a:lnTo>
                      <a:lnTo>
                        <a:pt x="771" y="990"/>
                      </a:lnTo>
                      <a:lnTo>
                        <a:pt x="796" y="990"/>
                      </a:lnTo>
                      <a:cubicBezTo>
                        <a:pt x="799" y="990"/>
                        <a:pt x="802" y="992"/>
                        <a:pt x="803" y="995"/>
                      </a:cubicBezTo>
                      <a:lnTo>
                        <a:pt x="806" y="1001"/>
                      </a:lnTo>
                      <a:lnTo>
                        <a:pt x="799" y="996"/>
                      </a:lnTo>
                      <a:lnTo>
                        <a:pt x="814" y="996"/>
                      </a:lnTo>
                      <a:cubicBezTo>
                        <a:pt x="816" y="996"/>
                        <a:pt x="817" y="997"/>
                        <a:pt x="818" y="997"/>
                      </a:cubicBezTo>
                      <a:lnTo>
                        <a:pt x="837" y="1006"/>
                      </a:lnTo>
                      <a:cubicBezTo>
                        <a:pt x="837" y="1007"/>
                        <a:pt x="838" y="1007"/>
                        <a:pt x="839" y="1008"/>
                      </a:cubicBezTo>
                      <a:lnTo>
                        <a:pt x="848" y="1017"/>
                      </a:lnTo>
                      <a:cubicBezTo>
                        <a:pt x="850" y="1019"/>
                        <a:pt x="850" y="1021"/>
                        <a:pt x="850" y="1023"/>
                      </a:cubicBezTo>
                      <a:lnTo>
                        <a:pt x="850" y="1026"/>
                      </a:lnTo>
                      <a:cubicBezTo>
                        <a:pt x="850" y="1027"/>
                        <a:pt x="850" y="1028"/>
                        <a:pt x="850" y="1028"/>
                      </a:cubicBezTo>
                      <a:lnTo>
                        <a:pt x="844" y="1047"/>
                      </a:lnTo>
                      <a:lnTo>
                        <a:pt x="844" y="1041"/>
                      </a:lnTo>
                      <a:lnTo>
                        <a:pt x="850" y="1056"/>
                      </a:lnTo>
                      <a:lnTo>
                        <a:pt x="853" y="1066"/>
                      </a:lnTo>
                      <a:lnTo>
                        <a:pt x="862" y="1097"/>
                      </a:lnTo>
                      <a:lnTo>
                        <a:pt x="855" y="1091"/>
                      </a:lnTo>
                      <a:lnTo>
                        <a:pt x="883" y="1091"/>
                      </a:lnTo>
                      <a:lnTo>
                        <a:pt x="879" y="1092"/>
                      </a:lnTo>
                      <a:lnTo>
                        <a:pt x="885" y="1089"/>
                      </a:lnTo>
                      <a:cubicBezTo>
                        <a:pt x="886" y="1088"/>
                        <a:pt x="888" y="1088"/>
                        <a:pt x="889" y="1088"/>
                      </a:cubicBezTo>
                      <a:lnTo>
                        <a:pt x="892" y="1088"/>
                      </a:lnTo>
                      <a:lnTo>
                        <a:pt x="886" y="1090"/>
                      </a:lnTo>
                      <a:lnTo>
                        <a:pt x="893" y="1084"/>
                      </a:lnTo>
                      <a:cubicBezTo>
                        <a:pt x="894" y="1083"/>
                        <a:pt x="896" y="1082"/>
                        <a:pt x="898" y="1082"/>
                      </a:cubicBezTo>
                      <a:lnTo>
                        <a:pt x="901" y="1082"/>
                      </a:lnTo>
                      <a:lnTo>
                        <a:pt x="917" y="1082"/>
                      </a:lnTo>
                      <a:lnTo>
                        <a:pt x="915" y="1082"/>
                      </a:lnTo>
                      <a:lnTo>
                        <a:pt x="927" y="1079"/>
                      </a:lnTo>
                      <a:lnTo>
                        <a:pt x="926" y="1080"/>
                      </a:lnTo>
                      <a:lnTo>
                        <a:pt x="944" y="1070"/>
                      </a:lnTo>
                      <a:lnTo>
                        <a:pt x="964" y="1064"/>
                      </a:lnTo>
                      <a:cubicBezTo>
                        <a:pt x="967" y="1063"/>
                        <a:pt x="971" y="1064"/>
                        <a:pt x="973" y="1067"/>
                      </a:cubicBezTo>
                      <a:lnTo>
                        <a:pt x="979" y="1076"/>
                      </a:lnTo>
                      <a:cubicBezTo>
                        <a:pt x="980" y="1077"/>
                        <a:pt x="980" y="1077"/>
                        <a:pt x="980" y="1078"/>
                      </a:cubicBezTo>
                      <a:lnTo>
                        <a:pt x="989" y="1105"/>
                      </a:lnTo>
                      <a:lnTo>
                        <a:pt x="989" y="1104"/>
                      </a:lnTo>
                      <a:lnTo>
                        <a:pt x="992" y="1110"/>
                      </a:lnTo>
                      <a:lnTo>
                        <a:pt x="989" y="1107"/>
                      </a:lnTo>
                      <a:lnTo>
                        <a:pt x="1005" y="1116"/>
                      </a:lnTo>
                      <a:cubicBezTo>
                        <a:pt x="1008" y="1119"/>
                        <a:pt x="1010" y="1123"/>
                        <a:pt x="1008" y="1127"/>
                      </a:cubicBezTo>
                      <a:lnTo>
                        <a:pt x="989" y="1163"/>
                      </a:lnTo>
                      <a:cubicBezTo>
                        <a:pt x="988" y="1166"/>
                        <a:pt x="985" y="1168"/>
                        <a:pt x="982" y="1168"/>
                      </a:cubicBezTo>
                      <a:lnTo>
                        <a:pt x="976" y="1168"/>
                      </a:lnTo>
                      <a:lnTo>
                        <a:pt x="981" y="1166"/>
                      </a:lnTo>
                      <a:lnTo>
                        <a:pt x="972" y="1175"/>
                      </a:lnTo>
                      <a:cubicBezTo>
                        <a:pt x="971" y="1176"/>
                        <a:pt x="970" y="1176"/>
                        <a:pt x="968" y="1177"/>
                      </a:cubicBezTo>
                      <a:lnTo>
                        <a:pt x="956" y="1180"/>
                      </a:lnTo>
                      <a:cubicBezTo>
                        <a:pt x="955" y="1180"/>
                        <a:pt x="955" y="1180"/>
                        <a:pt x="954" y="1180"/>
                      </a:cubicBezTo>
                      <a:lnTo>
                        <a:pt x="948" y="1180"/>
                      </a:lnTo>
                      <a:lnTo>
                        <a:pt x="950" y="1180"/>
                      </a:lnTo>
                      <a:lnTo>
                        <a:pt x="928" y="1186"/>
                      </a:lnTo>
                      <a:lnTo>
                        <a:pt x="904" y="1195"/>
                      </a:lnTo>
                      <a:lnTo>
                        <a:pt x="907" y="1193"/>
                      </a:lnTo>
                      <a:lnTo>
                        <a:pt x="894" y="1205"/>
                      </a:lnTo>
                      <a:lnTo>
                        <a:pt x="879" y="1220"/>
                      </a:lnTo>
                      <a:cubicBezTo>
                        <a:pt x="877" y="1222"/>
                        <a:pt x="875" y="1223"/>
                        <a:pt x="873" y="1223"/>
                      </a:cubicBezTo>
                      <a:lnTo>
                        <a:pt x="861" y="1223"/>
                      </a:lnTo>
                      <a:cubicBezTo>
                        <a:pt x="859" y="1223"/>
                        <a:pt x="858" y="1222"/>
                        <a:pt x="857" y="1221"/>
                      </a:cubicBezTo>
                      <a:lnTo>
                        <a:pt x="847" y="1215"/>
                      </a:lnTo>
                      <a:lnTo>
                        <a:pt x="830" y="1207"/>
                      </a:lnTo>
                      <a:lnTo>
                        <a:pt x="821" y="1204"/>
                      </a:lnTo>
                      <a:lnTo>
                        <a:pt x="825" y="1204"/>
                      </a:lnTo>
                      <a:lnTo>
                        <a:pt x="806" y="1207"/>
                      </a:lnTo>
                      <a:lnTo>
                        <a:pt x="811" y="1205"/>
                      </a:lnTo>
                      <a:lnTo>
                        <a:pt x="805" y="1211"/>
                      </a:lnTo>
                      <a:cubicBezTo>
                        <a:pt x="803" y="1213"/>
                        <a:pt x="801" y="1214"/>
                        <a:pt x="799" y="1214"/>
                      </a:cubicBezTo>
                      <a:lnTo>
                        <a:pt x="777" y="1214"/>
                      </a:lnTo>
                      <a:lnTo>
                        <a:pt x="781" y="1212"/>
                      </a:lnTo>
                      <a:lnTo>
                        <a:pt x="766" y="1222"/>
                      </a:lnTo>
                      <a:cubicBezTo>
                        <a:pt x="765" y="1222"/>
                        <a:pt x="764" y="1222"/>
                        <a:pt x="764" y="1222"/>
                      </a:cubicBezTo>
                      <a:lnTo>
                        <a:pt x="751" y="1225"/>
                      </a:lnTo>
                      <a:lnTo>
                        <a:pt x="754" y="1224"/>
                      </a:lnTo>
                      <a:lnTo>
                        <a:pt x="736" y="1239"/>
                      </a:lnTo>
                      <a:cubicBezTo>
                        <a:pt x="735" y="1239"/>
                        <a:pt x="735" y="1240"/>
                        <a:pt x="734" y="1240"/>
                      </a:cubicBezTo>
                      <a:lnTo>
                        <a:pt x="728" y="1243"/>
                      </a:lnTo>
                      <a:lnTo>
                        <a:pt x="729" y="1242"/>
                      </a:lnTo>
                      <a:lnTo>
                        <a:pt x="717" y="1252"/>
                      </a:lnTo>
                      <a:lnTo>
                        <a:pt x="718" y="1251"/>
                      </a:lnTo>
                      <a:lnTo>
                        <a:pt x="702" y="1266"/>
                      </a:lnTo>
                      <a:lnTo>
                        <a:pt x="704" y="1263"/>
                      </a:lnTo>
                      <a:lnTo>
                        <a:pt x="701" y="1272"/>
                      </a:lnTo>
                      <a:lnTo>
                        <a:pt x="702" y="1269"/>
                      </a:lnTo>
                      <a:lnTo>
                        <a:pt x="702" y="1291"/>
                      </a:lnTo>
                      <a:cubicBezTo>
                        <a:pt x="702" y="1295"/>
                        <a:pt x="698" y="1299"/>
                        <a:pt x="694" y="1299"/>
                      </a:cubicBezTo>
                      <a:lnTo>
                        <a:pt x="687" y="1299"/>
                      </a:lnTo>
                      <a:cubicBezTo>
                        <a:pt x="684" y="1299"/>
                        <a:pt x="681" y="1296"/>
                        <a:pt x="680" y="1293"/>
                      </a:cubicBezTo>
                      <a:lnTo>
                        <a:pt x="677" y="1281"/>
                      </a:lnTo>
                      <a:cubicBezTo>
                        <a:pt x="676" y="1279"/>
                        <a:pt x="676" y="1277"/>
                        <a:pt x="677" y="1275"/>
                      </a:cubicBezTo>
                      <a:lnTo>
                        <a:pt x="680" y="1269"/>
                      </a:lnTo>
                      <a:lnTo>
                        <a:pt x="681" y="1277"/>
                      </a:lnTo>
                      <a:lnTo>
                        <a:pt x="668" y="1259"/>
                      </a:lnTo>
                      <a:lnTo>
                        <a:pt x="683" y="1254"/>
                      </a:lnTo>
                      <a:lnTo>
                        <a:pt x="683" y="1263"/>
                      </a:lnTo>
                      <a:lnTo>
                        <a:pt x="683" y="1273"/>
                      </a:lnTo>
                      <a:cubicBezTo>
                        <a:pt x="683" y="1277"/>
                        <a:pt x="679" y="1281"/>
                        <a:pt x="675" y="1281"/>
                      </a:cubicBezTo>
                      <a:lnTo>
                        <a:pt x="666" y="1281"/>
                      </a:lnTo>
                      <a:cubicBezTo>
                        <a:pt x="664" y="1281"/>
                        <a:pt x="663" y="1280"/>
                        <a:pt x="662" y="1279"/>
                      </a:cubicBezTo>
                      <a:lnTo>
                        <a:pt x="646" y="1270"/>
                      </a:lnTo>
                      <a:cubicBezTo>
                        <a:pt x="644" y="1269"/>
                        <a:pt x="643" y="1267"/>
                        <a:pt x="642" y="1265"/>
                      </a:cubicBezTo>
                      <a:lnTo>
                        <a:pt x="633" y="1229"/>
                      </a:lnTo>
                      <a:lnTo>
                        <a:pt x="635" y="1233"/>
                      </a:lnTo>
                      <a:lnTo>
                        <a:pt x="604" y="1202"/>
                      </a:lnTo>
                      <a:cubicBezTo>
                        <a:pt x="602" y="1200"/>
                        <a:pt x="601" y="1197"/>
                        <a:pt x="602" y="1195"/>
                      </a:cubicBezTo>
                      <a:lnTo>
                        <a:pt x="611" y="1149"/>
                      </a:lnTo>
                      <a:lnTo>
                        <a:pt x="614" y="1156"/>
                      </a:lnTo>
                      <a:lnTo>
                        <a:pt x="607" y="1150"/>
                      </a:lnTo>
                      <a:lnTo>
                        <a:pt x="610" y="1152"/>
                      </a:lnTo>
                      <a:lnTo>
                        <a:pt x="601" y="1149"/>
                      </a:lnTo>
                      <a:lnTo>
                        <a:pt x="604" y="1149"/>
                      </a:lnTo>
                      <a:lnTo>
                        <a:pt x="573" y="1153"/>
                      </a:lnTo>
                      <a:lnTo>
                        <a:pt x="577" y="1151"/>
                      </a:lnTo>
                      <a:lnTo>
                        <a:pt x="568" y="1157"/>
                      </a:lnTo>
                      <a:lnTo>
                        <a:pt x="569" y="1156"/>
                      </a:lnTo>
                      <a:lnTo>
                        <a:pt x="554" y="1174"/>
                      </a:lnTo>
                      <a:cubicBezTo>
                        <a:pt x="553" y="1176"/>
                        <a:pt x="551" y="1177"/>
                        <a:pt x="549" y="1177"/>
                      </a:cubicBezTo>
                      <a:lnTo>
                        <a:pt x="531" y="1180"/>
                      </a:lnTo>
                      <a:lnTo>
                        <a:pt x="537" y="1175"/>
                      </a:lnTo>
                      <a:lnTo>
                        <a:pt x="515" y="1236"/>
                      </a:lnTo>
                      <a:lnTo>
                        <a:pt x="510" y="1225"/>
                      </a:lnTo>
                      <a:lnTo>
                        <a:pt x="519" y="1228"/>
                      </a:lnTo>
                      <a:cubicBezTo>
                        <a:pt x="522" y="1229"/>
                        <a:pt x="524" y="1232"/>
                        <a:pt x="525" y="1235"/>
                      </a:cubicBezTo>
                      <a:lnTo>
                        <a:pt x="528" y="1259"/>
                      </a:lnTo>
                      <a:lnTo>
                        <a:pt x="526" y="1255"/>
                      </a:lnTo>
                      <a:lnTo>
                        <a:pt x="535" y="1264"/>
                      </a:lnTo>
                      <a:lnTo>
                        <a:pt x="532" y="1262"/>
                      </a:lnTo>
                      <a:lnTo>
                        <a:pt x="541" y="1265"/>
                      </a:lnTo>
                      <a:cubicBezTo>
                        <a:pt x="544" y="1266"/>
                        <a:pt x="547" y="1269"/>
                        <a:pt x="547" y="1273"/>
                      </a:cubicBezTo>
                      <a:lnTo>
                        <a:pt x="547" y="1282"/>
                      </a:lnTo>
                      <a:lnTo>
                        <a:pt x="547" y="1291"/>
                      </a:lnTo>
                      <a:cubicBezTo>
                        <a:pt x="547" y="1293"/>
                        <a:pt x="546" y="1295"/>
                        <a:pt x="544" y="1297"/>
                      </a:cubicBezTo>
                      <a:lnTo>
                        <a:pt x="522" y="1315"/>
                      </a:lnTo>
                      <a:cubicBezTo>
                        <a:pt x="521" y="1316"/>
                        <a:pt x="519" y="1317"/>
                        <a:pt x="517" y="1317"/>
                      </a:cubicBezTo>
                      <a:lnTo>
                        <a:pt x="498" y="1317"/>
                      </a:lnTo>
                      <a:lnTo>
                        <a:pt x="504" y="1315"/>
                      </a:lnTo>
                      <a:lnTo>
                        <a:pt x="498" y="1321"/>
                      </a:lnTo>
                      <a:cubicBezTo>
                        <a:pt x="496" y="1323"/>
                        <a:pt x="494" y="1323"/>
                        <a:pt x="491" y="1323"/>
                      </a:cubicBezTo>
                      <a:cubicBezTo>
                        <a:pt x="489" y="1323"/>
                        <a:pt x="487" y="1322"/>
                        <a:pt x="485" y="1320"/>
                      </a:cubicBezTo>
                      <a:lnTo>
                        <a:pt x="473" y="1301"/>
                      </a:lnTo>
                      <a:lnTo>
                        <a:pt x="474" y="1303"/>
                      </a:lnTo>
                      <a:lnTo>
                        <a:pt x="468" y="1296"/>
                      </a:lnTo>
                      <a:lnTo>
                        <a:pt x="473" y="1299"/>
                      </a:lnTo>
                      <a:lnTo>
                        <a:pt x="442" y="1299"/>
                      </a:lnTo>
                      <a:lnTo>
                        <a:pt x="427" y="1299"/>
                      </a:lnTo>
                      <a:cubicBezTo>
                        <a:pt x="425" y="1299"/>
                        <a:pt x="424" y="1298"/>
                        <a:pt x="423" y="1297"/>
                      </a:cubicBezTo>
                      <a:lnTo>
                        <a:pt x="404" y="1285"/>
                      </a:lnTo>
                      <a:lnTo>
                        <a:pt x="411" y="1286"/>
                      </a:lnTo>
                      <a:lnTo>
                        <a:pt x="402" y="1289"/>
                      </a:lnTo>
                      <a:cubicBezTo>
                        <a:pt x="401" y="1290"/>
                        <a:pt x="400" y="1290"/>
                        <a:pt x="399" y="1290"/>
                      </a:cubicBezTo>
                      <a:lnTo>
                        <a:pt x="380" y="1290"/>
                      </a:lnTo>
                      <a:cubicBezTo>
                        <a:pt x="380" y="1290"/>
                        <a:pt x="379" y="1290"/>
                        <a:pt x="379" y="1289"/>
                      </a:cubicBezTo>
                      <a:lnTo>
                        <a:pt x="366" y="1286"/>
                      </a:lnTo>
                      <a:cubicBezTo>
                        <a:pt x="365" y="1286"/>
                        <a:pt x="364" y="1286"/>
                        <a:pt x="364" y="1285"/>
                      </a:cubicBezTo>
                      <a:lnTo>
                        <a:pt x="354" y="1279"/>
                      </a:lnTo>
                      <a:lnTo>
                        <a:pt x="365" y="1278"/>
                      </a:lnTo>
                      <a:lnTo>
                        <a:pt x="349" y="1296"/>
                      </a:lnTo>
                      <a:lnTo>
                        <a:pt x="351" y="1291"/>
                      </a:lnTo>
                      <a:lnTo>
                        <a:pt x="348" y="1334"/>
                      </a:lnTo>
                      <a:cubicBezTo>
                        <a:pt x="348" y="1337"/>
                        <a:pt x="346" y="1339"/>
                        <a:pt x="344" y="1341"/>
                      </a:cubicBezTo>
                      <a:lnTo>
                        <a:pt x="337" y="1344"/>
                      </a:lnTo>
                      <a:cubicBezTo>
                        <a:pt x="334" y="1346"/>
                        <a:pt x="329" y="1344"/>
                        <a:pt x="327" y="1340"/>
                      </a:cubicBezTo>
                      <a:lnTo>
                        <a:pt x="318" y="1322"/>
                      </a:lnTo>
                      <a:lnTo>
                        <a:pt x="325" y="1326"/>
                      </a:lnTo>
                      <a:lnTo>
                        <a:pt x="322" y="1326"/>
                      </a:lnTo>
                      <a:cubicBezTo>
                        <a:pt x="319" y="1326"/>
                        <a:pt x="317" y="1325"/>
                        <a:pt x="315" y="1323"/>
                      </a:cubicBezTo>
                      <a:cubicBezTo>
                        <a:pt x="314" y="1321"/>
                        <a:pt x="313" y="1319"/>
                        <a:pt x="314" y="1316"/>
                      </a:cubicBezTo>
                      <a:lnTo>
                        <a:pt x="317" y="1304"/>
                      </a:lnTo>
                      <a:lnTo>
                        <a:pt x="320" y="1313"/>
                      </a:lnTo>
                      <a:lnTo>
                        <a:pt x="311" y="1307"/>
                      </a:lnTo>
                      <a:lnTo>
                        <a:pt x="322" y="1304"/>
                      </a:lnTo>
                      <a:lnTo>
                        <a:pt x="313" y="1319"/>
                      </a:lnTo>
                      <a:cubicBezTo>
                        <a:pt x="313" y="1320"/>
                        <a:pt x="312" y="1320"/>
                        <a:pt x="312" y="1321"/>
                      </a:cubicBezTo>
                      <a:lnTo>
                        <a:pt x="302" y="1330"/>
                      </a:lnTo>
                      <a:cubicBezTo>
                        <a:pt x="301" y="1332"/>
                        <a:pt x="299" y="1332"/>
                        <a:pt x="296" y="1332"/>
                      </a:cubicBezTo>
                      <a:cubicBezTo>
                        <a:pt x="294" y="1332"/>
                        <a:pt x="292" y="1331"/>
                        <a:pt x="291" y="1329"/>
                      </a:cubicBezTo>
                      <a:lnTo>
                        <a:pt x="278" y="1314"/>
                      </a:lnTo>
                      <a:lnTo>
                        <a:pt x="291" y="1314"/>
                      </a:lnTo>
                      <a:lnTo>
                        <a:pt x="285" y="1323"/>
                      </a:lnTo>
                      <a:cubicBezTo>
                        <a:pt x="283" y="1325"/>
                        <a:pt x="281" y="1326"/>
                        <a:pt x="278" y="1326"/>
                      </a:cubicBezTo>
                      <a:lnTo>
                        <a:pt x="269" y="1326"/>
                      </a:lnTo>
                      <a:cubicBezTo>
                        <a:pt x="268" y="1326"/>
                        <a:pt x="267" y="1326"/>
                        <a:pt x="266" y="1326"/>
                      </a:cubicBezTo>
                      <a:lnTo>
                        <a:pt x="257" y="1323"/>
                      </a:lnTo>
                      <a:cubicBezTo>
                        <a:pt x="256" y="1322"/>
                        <a:pt x="254" y="1321"/>
                        <a:pt x="253" y="1320"/>
                      </a:cubicBezTo>
                      <a:lnTo>
                        <a:pt x="232" y="1293"/>
                      </a:lnTo>
                      <a:lnTo>
                        <a:pt x="235" y="1295"/>
                      </a:lnTo>
                      <a:lnTo>
                        <a:pt x="219" y="1289"/>
                      </a:lnTo>
                      <a:lnTo>
                        <a:pt x="222" y="1290"/>
                      </a:lnTo>
                      <a:lnTo>
                        <a:pt x="194" y="1290"/>
                      </a:lnTo>
                      <a:lnTo>
                        <a:pt x="182" y="1290"/>
                      </a:lnTo>
                      <a:cubicBezTo>
                        <a:pt x="180" y="1290"/>
                        <a:pt x="179" y="1289"/>
                        <a:pt x="177" y="1288"/>
                      </a:cubicBezTo>
                      <a:lnTo>
                        <a:pt x="162" y="1276"/>
                      </a:lnTo>
                      <a:lnTo>
                        <a:pt x="131" y="1258"/>
                      </a:lnTo>
                      <a:cubicBezTo>
                        <a:pt x="130" y="1257"/>
                        <a:pt x="129" y="1256"/>
                        <a:pt x="128" y="1254"/>
                      </a:cubicBezTo>
                      <a:lnTo>
                        <a:pt x="122" y="1235"/>
                      </a:lnTo>
                      <a:lnTo>
                        <a:pt x="122" y="1237"/>
                      </a:lnTo>
                      <a:lnTo>
                        <a:pt x="119" y="1230"/>
                      </a:lnTo>
                      <a:lnTo>
                        <a:pt x="122" y="1234"/>
                      </a:lnTo>
                      <a:lnTo>
                        <a:pt x="107" y="1225"/>
                      </a:lnTo>
                      <a:lnTo>
                        <a:pt x="108" y="1225"/>
                      </a:lnTo>
                      <a:lnTo>
                        <a:pt x="80" y="1216"/>
                      </a:lnTo>
                      <a:cubicBezTo>
                        <a:pt x="79" y="1216"/>
                        <a:pt x="78" y="1215"/>
                        <a:pt x="77" y="1214"/>
                      </a:cubicBezTo>
                      <a:lnTo>
                        <a:pt x="68" y="1205"/>
                      </a:lnTo>
                      <a:cubicBezTo>
                        <a:pt x="67" y="1204"/>
                        <a:pt x="66" y="1202"/>
                        <a:pt x="66" y="1201"/>
                      </a:cubicBezTo>
                      <a:lnTo>
                        <a:pt x="63" y="1182"/>
                      </a:lnTo>
                      <a:lnTo>
                        <a:pt x="64" y="1186"/>
                      </a:lnTo>
                      <a:lnTo>
                        <a:pt x="58" y="1176"/>
                      </a:lnTo>
                      <a:lnTo>
                        <a:pt x="62" y="1180"/>
                      </a:lnTo>
                      <a:lnTo>
                        <a:pt x="52" y="1177"/>
                      </a:lnTo>
                      <a:lnTo>
                        <a:pt x="55" y="1177"/>
                      </a:lnTo>
                      <a:lnTo>
                        <a:pt x="43" y="1177"/>
                      </a:lnTo>
                      <a:cubicBezTo>
                        <a:pt x="40" y="1177"/>
                        <a:pt x="38" y="1176"/>
                        <a:pt x="37" y="1174"/>
                      </a:cubicBezTo>
                      <a:lnTo>
                        <a:pt x="3" y="1138"/>
                      </a:lnTo>
                      <a:close/>
                      <a:moveTo>
                        <a:pt x="48" y="1163"/>
                      </a:moveTo>
                      <a:lnTo>
                        <a:pt x="43" y="1161"/>
                      </a:lnTo>
                      <a:lnTo>
                        <a:pt x="55" y="1161"/>
                      </a:lnTo>
                      <a:cubicBezTo>
                        <a:pt x="56" y="1161"/>
                        <a:pt x="57" y="1161"/>
                        <a:pt x="57" y="1161"/>
                      </a:cubicBezTo>
                      <a:lnTo>
                        <a:pt x="67" y="1164"/>
                      </a:lnTo>
                      <a:cubicBezTo>
                        <a:pt x="68" y="1165"/>
                        <a:pt x="70" y="1166"/>
                        <a:pt x="71" y="1167"/>
                      </a:cubicBezTo>
                      <a:lnTo>
                        <a:pt x="77" y="1177"/>
                      </a:lnTo>
                      <a:cubicBezTo>
                        <a:pt x="78" y="1178"/>
                        <a:pt x="78" y="1179"/>
                        <a:pt x="78" y="1180"/>
                      </a:cubicBezTo>
                      <a:lnTo>
                        <a:pt x="81" y="1198"/>
                      </a:lnTo>
                      <a:lnTo>
                        <a:pt x="79" y="1194"/>
                      </a:lnTo>
                      <a:lnTo>
                        <a:pt x="88" y="1203"/>
                      </a:lnTo>
                      <a:lnTo>
                        <a:pt x="85" y="1201"/>
                      </a:lnTo>
                      <a:lnTo>
                        <a:pt x="113" y="1210"/>
                      </a:lnTo>
                      <a:cubicBezTo>
                        <a:pt x="114" y="1210"/>
                        <a:pt x="114" y="1210"/>
                        <a:pt x="115" y="1211"/>
                      </a:cubicBezTo>
                      <a:lnTo>
                        <a:pt x="130" y="1220"/>
                      </a:lnTo>
                      <a:cubicBezTo>
                        <a:pt x="132" y="1221"/>
                        <a:pt x="133" y="1222"/>
                        <a:pt x="133" y="1223"/>
                      </a:cubicBezTo>
                      <a:lnTo>
                        <a:pt x="137" y="1229"/>
                      </a:lnTo>
                      <a:cubicBezTo>
                        <a:pt x="137" y="1230"/>
                        <a:pt x="137" y="1230"/>
                        <a:pt x="137" y="1230"/>
                      </a:cubicBezTo>
                      <a:lnTo>
                        <a:pt x="143" y="1249"/>
                      </a:lnTo>
                      <a:lnTo>
                        <a:pt x="140" y="1244"/>
                      </a:lnTo>
                      <a:lnTo>
                        <a:pt x="172" y="1263"/>
                      </a:lnTo>
                      <a:lnTo>
                        <a:pt x="187" y="1275"/>
                      </a:lnTo>
                      <a:lnTo>
                        <a:pt x="182" y="1274"/>
                      </a:lnTo>
                      <a:lnTo>
                        <a:pt x="194" y="1274"/>
                      </a:lnTo>
                      <a:lnTo>
                        <a:pt x="222" y="1274"/>
                      </a:lnTo>
                      <a:cubicBezTo>
                        <a:pt x="223" y="1274"/>
                        <a:pt x="224" y="1274"/>
                        <a:pt x="225" y="1274"/>
                      </a:cubicBezTo>
                      <a:lnTo>
                        <a:pt x="241" y="1280"/>
                      </a:lnTo>
                      <a:cubicBezTo>
                        <a:pt x="242" y="1281"/>
                        <a:pt x="243" y="1282"/>
                        <a:pt x="244" y="1283"/>
                      </a:cubicBezTo>
                      <a:lnTo>
                        <a:pt x="266" y="1310"/>
                      </a:lnTo>
                      <a:lnTo>
                        <a:pt x="262" y="1308"/>
                      </a:lnTo>
                      <a:lnTo>
                        <a:pt x="271" y="1311"/>
                      </a:lnTo>
                      <a:lnTo>
                        <a:pt x="269" y="1310"/>
                      </a:lnTo>
                      <a:lnTo>
                        <a:pt x="278" y="1310"/>
                      </a:lnTo>
                      <a:lnTo>
                        <a:pt x="272" y="1314"/>
                      </a:lnTo>
                      <a:lnTo>
                        <a:pt x="278" y="1305"/>
                      </a:lnTo>
                      <a:cubicBezTo>
                        <a:pt x="279" y="1302"/>
                        <a:pt x="281" y="1301"/>
                        <a:pt x="284" y="1301"/>
                      </a:cubicBezTo>
                      <a:cubicBezTo>
                        <a:pt x="287" y="1301"/>
                        <a:pt x="289" y="1302"/>
                        <a:pt x="291" y="1304"/>
                      </a:cubicBezTo>
                      <a:lnTo>
                        <a:pt x="303" y="1319"/>
                      </a:lnTo>
                      <a:lnTo>
                        <a:pt x="291" y="1319"/>
                      </a:lnTo>
                      <a:lnTo>
                        <a:pt x="300" y="1309"/>
                      </a:lnTo>
                      <a:lnTo>
                        <a:pt x="299" y="1311"/>
                      </a:lnTo>
                      <a:lnTo>
                        <a:pt x="309" y="1296"/>
                      </a:lnTo>
                      <a:cubicBezTo>
                        <a:pt x="310" y="1294"/>
                        <a:pt x="311" y="1293"/>
                        <a:pt x="314" y="1292"/>
                      </a:cubicBezTo>
                      <a:cubicBezTo>
                        <a:pt x="316" y="1292"/>
                        <a:pt x="318" y="1292"/>
                        <a:pt x="320" y="1293"/>
                      </a:cubicBezTo>
                      <a:lnTo>
                        <a:pt x="329" y="1299"/>
                      </a:lnTo>
                      <a:cubicBezTo>
                        <a:pt x="332" y="1301"/>
                        <a:pt x="333" y="1305"/>
                        <a:pt x="332" y="1308"/>
                      </a:cubicBezTo>
                      <a:lnTo>
                        <a:pt x="329" y="1320"/>
                      </a:lnTo>
                      <a:lnTo>
                        <a:pt x="322" y="1310"/>
                      </a:lnTo>
                      <a:lnTo>
                        <a:pt x="325" y="1310"/>
                      </a:lnTo>
                      <a:cubicBezTo>
                        <a:pt x="328" y="1310"/>
                        <a:pt x="330" y="1312"/>
                        <a:pt x="332" y="1315"/>
                      </a:cubicBezTo>
                      <a:lnTo>
                        <a:pt x="341" y="1333"/>
                      </a:lnTo>
                      <a:lnTo>
                        <a:pt x="330" y="1329"/>
                      </a:lnTo>
                      <a:lnTo>
                        <a:pt x="337" y="1326"/>
                      </a:lnTo>
                      <a:lnTo>
                        <a:pt x="332" y="1333"/>
                      </a:lnTo>
                      <a:lnTo>
                        <a:pt x="335" y="1290"/>
                      </a:lnTo>
                      <a:cubicBezTo>
                        <a:pt x="335" y="1289"/>
                        <a:pt x="336" y="1287"/>
                        <a:pt x="337" y="1286"/>
                      </a:cubicBezTo>
                      <a:lnTo>
                        <a:pt x="353" y="1267"/>
                      </a:lnTo>
                      <a:cubicBezTo>
                        <a:pt x="355" y="1264"/>
                        <a:pt x="360" y="1264"/>
                        <a:pt x="363" y="1266"/>
                      </a:cubicBezTo>
                      <a:lnTo>
                        <a:pt x="372" y="1272"/>
                      </a:lnTo>
                      <a:lnTo>
                        <a:pt x="370" y="1271"/>
                      </a:lnTo>
                      <a:lnTo>
                        <a:pt x="382" y="1274"/>
                      </a:lnTo>
                      <a:lnTo>
                        <a:pt x="380" y="1274"/>
                      </a:lnTo>
                      <a:lnTo>
                        <a:pt x="399" y="1274"/>
                      </a:lnTo>
                      <a:lnTo>
                        <a:pt x="397" y="1274"/>
                      </a:lnTo>
                      <a:lnTo>
                        <a:pt x="406" y="1271"/>
                      </a:lnTo>
                      <a:cubicBezTo>
                        <a:pt x="408" y="1270"/>
                        <a:pt x="411" y="1271"/>
                        <a:pt x="413" y="1272"/>
                      </a:cubicBezTo>
                      <a:lnTo>
                        <a:pt x="431" y="1284"/>
                      </a:lnTo>
                      <a:lnTo>
                        <a:pt x="427" y="1283"/>
                      </a:lnTo>
                      <a:lnTo>
                        <a:pt x="442" y="1283"/>
                      </a:lnTo>
                      <a:lnTo>
                        <a:pt x="473" y="1283"/>
                      </a:lnTo>
                      <a:cubicBezTo>
                        <a:pt x="476" y="1283"/>
                        <a:pt x="478" y="1284"/>
                        <a:pt x="479" y="1285"/>
                      </a:cubicBezTo>
                      <a:lnTo>
                        <a:pt x="485" y="1291"/>
                      </a:lnTo>
                      <a:cubicBezTo>
                        <a:pt x="486" y="1292"/>
                        <a:pt x="486" y="1292"/>
                        <a:pt x="486" y="1292"/>
                      </a:cubicBezTo>
                      <a:lnTo>
                        <a:pt x="499" y="1311"/>
                      </a:lnTo>
                      <a:lnTo>
                        <a:pt x="486" y="1309"/>
                      </a:lnTo>
                      <a:lnTo>
                        <a:pt x="493" y="1303"/>
                      </a:lnTo>
                      <a:cubicBezTo>
                        <a:pt x="494" y="1302"/>
                        <a:pt x="496" y="1301"/>
                        <a:pt x="498" y="1301"/>
                      </a:cubicBezTo>
                      <a:lnTo>
                        <a:pt x="517" y="1301"/>
                      </a:lnTo>
                      <a:lnTo>
                        <a:pt x="512" y="1303"/>
                      </a:lnTo>
                      <a:lnTo>
                        <a:pt x="533" y="1285"/>
                      </a:lnTo>
                      <a:lnTo>
                        <a:pt x="531" y="1291"/>
                      </a:lnTo>
                      <a:lnTo>
                        <a:pt x="531" y="1282"/>
                      </a:lnTo>
                      <a:lnTo>
                        <a:pt x="531" y="1273"/>
                      </a:lnTo>
                      <a:lnTo>
                        <a:pt x="536" y="1280"/>
                      </a:lnTo>
                      <a:lnTo>
                        <a:pt x="527" y="1277"/>
                      </a:lnTo>
                      <a:cubicBezTo>
                        <a:pt x="526" y="1277"/>
                        <a:pt x="525" y="1276"/>
                        <a:pt x="524" y="1275"/>
                      </a:cubicBezTo>
                      <a:lnTo>
                        <a:pt x="514" y="1266"/>
                      </a:lnTo>
                      <a:cubicBezTo>
                        <a:pt x="513" y="1265"/>
                        <a:pt x="512" y="1263"/>
                        <a:pt x="512" y="1261"/>
                      </a:cubicBezTo>
                      <a:lnTo>
                        <a:pt x="509" y="1237"/>
                      </a:lnTo>
                      <a:lnTo>
                        <a:pt x="514" y="1244"/>
                      </a:lnTo>
                      <a:lnTo>
                        <a:pt x="505" y="1241"/>
                      </a:lnTo>
                      <a:cubicBezTo>
                        <a:pt x="503" y="1240"/>
                        <a:pt x="501" y="1238"/>
                        <a:pt x="500" y="1236"/>
                      </a:cubicBezTo>
                      <a:cubicBezTo>
                        <a:pt x="499" y="1234"/>
                        <a:pt x="499" y="1232"/>
                        <a:pt x="500" y="1230"/>
                      </a:cubicBezTo>
                      <a:lnTo>
                        <a:pt x="522" y="1169"/>
                      </a:lnTo>
                      <a:cubicBezTo>
                        <a:pt x="523" y="1167"/>
                        <a:pt x="525" y="1165"/>
                        <a:pt x="528" y="1164"/>
                      </a:cubicBezTo>
                      <a:lnTo>
                        <a:pt x="547" y="1161"/>
                      </a:lnTo>
                      <a:lnTo>
                        <a:pt x="542" y="1164"/>
                      </a:lnTo>
                      <a:lnTo>
                        <a:pt x="557" y="1145"/>
                      </a:lnTo>
                      <a:cubicBezTo>
                        <a:pt x="558" y="1145"/>
                        <a:pt x="558" y="1144"/>
                        <a:pt x="559" y="1144"/>
                      </a:cubicBezTo>
                      <a:lnTo>
                        <a:pt x="568" y="1138"/>
                      </a:lnTo>
                      <a:cubicBezTo>
                        <a:pt x="569" y="1137"/>
                        <a:pt x="571" y="1137"/>
                        <a:pt x="572" y="1137"/>
                      </a:cubicBezTo>
                      <a:lnTo>
                        <a:pt x="603" y="1134"/>
                      </a:lnTo>
                      <a:cubicBezTo>
                        <a:pt x="604" y="1133"/>
                        <a:pt x="605" y="1134"/>
                        <a:pt x="606" y="1134"/>
                      </a:cubicBezTo>
                      <a:lnTo>
                        <a:pt x="615" y="1137"/>
                      </a:lnTo>
                      <a:cubicBezTo>
                        <a:pt x="617" y="1137"/>
                        <a:pt x="618" y="1138"/>
                        <a:pt x="619" y="1139"/>
                      </a:cubicBezTo>
                      <a:lnTo>
                        <a:pt x="625" y="1145"/>
                      </a:lnTo>
                      <a:cubicBezTo>
                        <a:pt x="627" y="1147"/>
                        <a:pt x="628" y="1150"/>
                        <a:pt x="627" y="1152"/>
                      </a:cubicBezTo>
                      <a:lnTo>
                        <a:pt x="618" y="1198"/>
                      </a:lnTo>
                      <a:lnTo>
                        <a:pt x="615" y="1191"/>
                      </a:lnTo>
                      <a:lnTo>
                        <a:pt x="646" y="1221"/>
                      </a:lnTo>
                      <a:cubicBezTo>
                        <a:pt x="648" y="1222"/>
                        <a:pt x="648" y="1223"/>
                        <a:pt x="649" y="1225"/>
                      </a:cubicBezTo>
                      <a:lnTo>
                        <a:pt x="658" y="1261"/>
                      </a:lnTo>
                      <a:lnTo>
                        <a:pt x="654" y="1256"/>
                      </a:lnTo>
                      <a:lnTo>
                        <a:pt x="670" y="1266"/>
                      </a:lnTo>
                      <a:lnTo>
                        <a:pt x="666" y="1264"/>
                      </a:lnTo>
                      <a:lnTo>
                        <a:pt x="675" y="1264"/>
                      </a:lnTo>
                      <a:lnTo>
                        <a:pt x="667" y="1273"/>
                      </a:lnTo>
                      <a:lnTo>
                        <a:pt x="667" y="1263"/>
                      </a:lnTo>
                      <a:lnTo>
                        <a:pt x="667" y="1254"/>
                      </a:lnTo>
                      <a:cubicBezTo>
                        <a:pt x="667" y="1251"/>
                        <a:pt x="669" y="1248"/>
                        <a:pt x="673" y="1247"/>
                      </a:cubicBezTo>
                      <a:cubicBezTo>
                        <a:pt x="676" y="1246"/>
                        <a:pt x="680" y="1247"/>
                        <a:pt x="682" y="1250"/>
                      </a:cubicBezTo>
                      <a:lnTo>
                        <a:pt x="694" y="1268"/>
                      </a:lnTo>
                      <a:cubicBezTo>
                        <a:pt x="696" y="1270"/>
                        <a:pt x="696" y="1274"/>
                        <a:pt x="695" y="1276"/>
                      </a:cubicBezTo>
                      <a:lnTo>
                        <a:pt x="691" y="1282"/>
                      </a:lnTo>
                      <a:lnTo>
                        <a:pt x="692" y="1277"/>
                      </a:lnTo>
                      <a:lnTo>
                        <a:pt x="695" y="1289"/>
                      </a:lnTo>
                      <a:lnTo>
                        <a:pt x="687" y="1283"/>
                      </a:lnTo>
                      <a:lnTo>
                        <a:pt x="694" y="1283"/>
                      </a:lnTo>
                      <a:lnTo>
                        <a:pt x="686" y="1291"/>
                      </a:lnTo>
                      <a:lnTo>
                        <a:pt x="686" y="1269"/>
                      </a:lnTo>
                      <a:cubicBezTo>
                        <a:pt x="686" y="1269"/>
                        <a:pt x="686" y="1268"/>
                        <a:pt x="686" y="1267"/>
                      </a:cubicBezTo>
                      <a:lnTo>
                        <a:pt x="689" y="1258"/>
                      </a:lnTo>
                      <a:cubicBezTo>
                        <a:pt x="689" y="1257"/>
                        <a:pt x="690" y="1255"/>
                        <a:pt x="691" y="1255"/>
                      </a:cubicBezTo>
                      <a:lnTo>
                        <a:pt x="707" y="1239"/>
                      </a:lnTo>
                      <a:cubicBezTo>
                        <a:pt x="707" y="1239"/>
                        <a:pt x="707" y="1239"/>
                        <a:pt x="707" y="1239"/>
                      </a:cubicBezTo>
                      <a:lnTo>
                        <a:pt x="720" y="1230"/>
                      </a:lnTo>
                      <a:cubicBezTo>
                        <a:pt x="720" y="1229"/>
                        <a:pt x="721" y="1229"/>
                        <a:pt x="721" y="1229"/>
                      </a:cubicBezTo>
                      <a:lnTo>
                        <a:pt x="727" y="1226"/>
                      </a:lnTo>
                      <a:lnTo>
                        <a:pt x="726" y="1227"/>
                      </a:lnTo>
                      <a:lnTo>
                        <a:pt x="744" y="1211"/>
                      </a:lnTo>
                      <a:cubicBezTo>
                        <a:pt x="745" y="1211"/>
                        <a:pt x="746" y="1210"/>
                        <a:pt x="747" y="1210"/>
                      </a:cubicBezTo>
                      <a:lnTo>
                        <a:pt x="760" y="1207"/>
                      </a:lnTo>
                      <a:lnTo>
                        <a:pt x="758" y="1208"/>
                      </a:lnTo>
                      <a:lnTo>
                        <a:pt x="773" y="1199"/>
                      </a:lnTo>
                      <a:cubicBezTo>
                        <a:pt x="774" y="1198"/>
                        <a:pt x="776" y="1197"/>
                        <a:pt x="777" y="1197"/>
                      </a:cubicBezTo>
                      <a:lnTo>
                        <a:pt x="799" y="1197"/>
                      </a:lnTo>
                      <a:lnTo>
                        <a:pt x="793" y="1200"/>
                      </a:lnTo>
                      <a:lnTo>
                        <a:pt x="800" y="1194"/>
                      </a:lnTo>
                      <a:cubicBezTo>
                        <a:pt x="801" y="1193"/>
                        <a:pt x="802" y="1192"/>
                        <a:pt x="804" y="1191"/>
                      </a:cubicBezTo>
                      <a:lnTo>
                        <a:pt x="822" y="1188"/>
                      </a:lnTo>
                      <a:cubicBezTo>
                        <a:pt x="824" y="1188"/>
                        <a:pt x="825" y="1188"/>
                        <a:pt x="826" y="1189"/>
                      </a:cubicBezTo>
                      <a:lnTo>
                        <a:pt x="837" y="1192"/>
                      </a:lnTo>
                      <a:lnTo>
                        <a:pt x="856" y="1202"/>
                      </a:lnTo>
                      <a:lnTo>
                        <a:pt x="865" y="1208"/>
                      </a:lnTo>
                      <a:lnTo>
                        <a:pt x="861" y="1207"/>
                      </a:lnTo>
                      <a:lnTo>
                        <a:pt x="873" y="1207"/>
                      </a:lnTo>
                      <a:lnTo>
                        <a:pt x="868" y="1209"/>
                      </a:lnTo>
                      <a:lnTo>
                        <a:pt x="883" y="1194"/>
                      </a:lnTo>
                      <a:lnTo>
                        <a:pt x="896" y="1182"/>
                      </a:lnTo>
                      <a:cubicBezTo>
                        <a:pt x="896" y="1181"/>
                        <a:pt x="897" y="1180"/>
                        <a:pt x="898" y="1180"/>
                      </a:cubicBezTo>
                      <a:lnTo>
                        <a:pt x="924" y="1170"/>
                      </a:lnTo>
                      <a:lnTo>
                        <a:pt x="946" y="1164"/>
                      </a:lnTo>
                      <a:cubicBezTo>
                        <a:pt x="946" y="1164"/>
                        <a:pt x="947" y="1164"/>
                        <a:pt x="948" y="1164"/>
                      </a:cubicBezTo>
                      <a:lnTo>
                        <a:pt x="954" y="1164"/>
                      </a:lnTo>
                      <a:lnTo>
                        <a:pt x="952" y="1164"/>
                      </a:lnTo>
                      <a:lnTo>
                        <a:pt x="964" y="1161"/>
                      </a:lnTo>
                      <a:lnTo>
                        <a:pt x="961" y="1163"/>
                      </a:lnTo>
                      <a:lnTo>
                        <a:pt x="970" y="1154"/>
                      </a:lnTo>
                      <a:cubicBezTo>
                        <a:pt x="972" y="1153"/>
                        <a:pt x="974" y="1152"/>
                        <a:pt x="976" y="1152"/>
                      </a:cubicBezTo>
                      <a:lnTo>
                        <a:pt x="982" y="1152"/>
                      </a:lnTo>
                      <a:lnTo>
                        <a:pt x="975" y="1156"/>
                      </a:lnTo>
                      <a:lnTo>
                        <a:pt x="993" y="1120"/>
                      </a:lnTo>
                      <a:lnTo>
                        <a:pt x="996" y="1130"/>
                      </a:lnTo>
                      <a:lnTo>
                        <a:pt x="981" y="1121"/>
                      </a:lnTo>
                      <a:cubicBezTo>
                        <a:pt x="980" y="1120"/>
                        <a:pt x="979" y="1119"/>
                        <a:pt x="978" y="1118"/>
                      </a:cubicBezTo>
                      <a:lnTo>
                        <a:pt x="975" y="1112"/>
                      </a:lnTo>
                      <a:cubicBezTo>
                        <a:pt x="975" y="1111"/>
                        <a:pt x="974" y="1111"/>
                        <a:pt x="974" y="1111"/>
                      </a:cubicBezTo>
                      <a:lnTo>
                        <a:pt x="965" y="1083"/>
                      </a:lnTo>
                      <a:lnTo>
                        <a:pt x="966" y="1085"/>
                      </a:lnTo>
                      <a:lnTo>
                        <a:pt x="960" y="1076"/>
                      </a:lnTo>
                      <a:lnTo>
                        <a:pt x="969" y="1079"/>
                      </a:lnTo>
                      <a:lnTo>
                        <a:pt x="951" y="1085"/>
                      </a:lnTo>
                      <a:lnTo>
                        <a:pt x="933" y="1094"/>
                      </a:lnTo>
                      <a:cubicBezTo>
                        <a:pt x="932" y="1094"/>
                        <a:pt x="932" y="1094"/>
                        <a:pt x="931" y="1094"/>
                      </a:cubicBezTo>
                      <a:lnTo>
                        <a:pt x="919" y="1098"/>
                      </a:lnTo>
                      <a:cubicBezTo>
                        <a:pt x="918" y="1098"/>
                        <a:pt x="917" y="1098"/>
                        <a:pt x="917" y="1098"/>
                      </a:cubicBezTo>
                      <a:lnTo>
                        <a:pt x="901" y="1098"/>
                      </a:lnTo>
                      <a:lnTo>
                        <a:pt x="898" y="1098"/>
                      </a:lnTo>
                      <a:lnTo>
                        <a:pt x="904" y="1095"/>
                      </a:lnTo>
                      <a:lnTo>
                        <a:pt x="898" y="1102"/>
                      </a:lnTo>
                      <a:cubicBezTo>
                        <a:pt x="896" y="1103"/>
                        <a:pt x="894" y="1104"/>
                        <a:pt x="892" y="1104"/>
                      </a:cubicBezTo>
                      <a:lnTo>
                        <a:pt x="889" y="1104"/>
                      </a:lnTo>
                      <a:lnTo>
                        <a:pt x="892" y="1103"/>
                      </a:lnTo>
                      <a:lnTo>
                        <a:pt x="886" y="1106"/>
                      </a:lnTo>
                      <a:cubicBezTo>
                        <a:pt x="885" y="1107"/>
                        <a:pt x="884" y="1107"/>
                        <a:pt x="883" y="1107"/>
                      </a:cubicBezTo>
                      <a:lnTo>
                        <a:pt x="855" y="1107"/>
                      </a:lnTo>
                      <a:cubicBezTo>
                        <a:pt x="851" y="1107"/>
                        <a:pt x="848" y="1105"/>
                        <a:pt x="847" y="1101"/>
                      </a:cubicBezTo>
                      <a:lnTo>
                        <a:pt x="838" y="1071"/>
                      </a:lnTo>
                      <a:lnTo>
                        <a:pt x="835" y="1062"/>
                      </a:lnTo>
                      <a:lnTo>
                        <a:pt x="829" y="1047"/>
                      </a:lnTo>
                      <a:cubicBezTo>
                        <a:pt x="828" y="1045"/>
                        <a:pt x="828" y="1043"/>
                        <a:pt x="829" y="1041"/>
                      </a:cubicBezTo>
                      <a:lnTo>
                        <a:pt x="835" y="1023"/>
                      </a:lnTo>
                      <a:lnTo>
                        <a:pt x="834" y="1026"/>
                      </a:lnTo>
                      <a:lnTo>
                        <a:pt x="834" y="1023"/>
                      </a:lnTo>
                      <a:lnTo>
                        <a:pt x="837" y="1028"/>
                      </a:lnTo>
                      <a:lnTo>
                        <a:pt x="827" y="1019"/>
                      </a:lnTo>
                      <a:lnTo>
                        <a:pt x="830" y="1021"/>
                      </a:lnTo>
                      <a:lnTo>
                        <a:pt x="811" y="1012"/>
                      </a:lnTo>
                      <a:lnTo>
                        <a:pt x="814" y="1012"/>
                      </a:lnTo>
                      <a:lnTo>
                        <a:pt x="799" y="1012"/>
                      </a:lnTo>
                      <a:cubicBezTo>
                        <a:pt x="796" y="1012"/>
                        <a:pt x="793" y="1011"/>
                        <a:pt x="792" y="1008"/>
                      </a:cubicBezTo>
                      <a:lnTo>
                        <a:pt x="789" y="1002"/>
                      </a:lnTo>
                      <a:lnTo>
                        <a:pt x="796" y="1006"/>
                      </a:lnTo>
                      <a:lnTo>
                        <a:pt x="771" y="1006"/>
                      </a:lnTo>
                      <a:cubicBezTo>
                        <a:pt x="770" y="1006"/>
                        <a:pt x="769" y="1006"/>
                        <a:pt x="769" y="1006"/>
                      </a:cubicBezTo>
                      <a:lnTo>
                        <a:pt x="759" y="1003"/>
                      </a:lnTo>
                      <a:cubicBezTo>
                        <a:pt x="758" y="1003"/>
                        <a:pt x="758" y="1002"/>
                        <a:pt x="757" y="1002"/>
                      </a:cubicBezTo>
                      <a:lnTo>
                        <a:pt x="745" y="993"/>
                      </a:lnTo>
                      <a:cubicBezTo>
                        <a:pt x="743" y="991"/>
                        <a:pt x="741" y="989"/>
                        <a:pt x="741" y="986"/>
                      </a:cubicBezTo>
                      <a:lnTo>
                        <a:pt x="741" y="950"/>
                      </a:lnTo>
                      <a:cubicBezTo>
                        <a:pt x="741" y="949"/>
                        <a:pt x="742" y="948"/>
                        <a:pt x="742" y="947"/>
                      </a:cubicBezTo>
                      <a:lnTo>
                        <a:pt x="745" y="938"/>
                      </a:lnTo>
                      <a:cubicBezTo>
                        <a:pt x="745" y="937"/>
                        <a:pt x="746" y="936"/>
                        <a:pt x="747" y="935"/>
                      </a:cubicBezTo>
                      <a:lnTo>
                        <a:pt x="753" y="929"/>
                      </a:lnTo>
                      <a:lnTo>
                        <a:pt x="756" y="926"/>
                      </a:lnTo>
                      <a:lnTo>
                        <a:pt x="755" y="928"/>
                      </a:lnTo>
                      <a:lnTo>
                        <a:pt x="764" y="909"/>
                      </a:lnTo>
                      <a:cubicBezTo>
                        <a:pt x="765" y="908"/>
                        <a:pt x="766" y="907"/>
                        <a:pt x="767" y="906"/>
                      </a:cubicBezTo>
                      <a:lnTo>
                        <a:pt x="782" y="897"/>
                      </a:lnTo>
                      <a:lnTo>
                        <a:pt x="779" y="900"/>
                      </a:lnTo>
                      <a:lnTo>
                        <a:pt x="783" y="894"/>
                      </a:lnTo>
                      <a:cubicBezTo>
                        <a:pt x="783" y="894"/>
                        <a:pt x="783" y="893"/>
                        <a:pt x="783" y="893"/>
                      </a:cubicBezTo>
                      <a:lnTo>
                        <a:pt x="793" y="881"/>
                      </a:lnTo>
                      <a:lnTo>
                        <a:pt x="791" y="885"/>
                      </a:lnTo>
                      <a:lnTo>
                        <a:pt x="797" y="803"/>
                      </a:lnTo>
                      <a:cubicBezTo>
                        <a:pt x="797" y="802"/>
                        <a:pt x="797" y="802"/>
                        <a:pt x="798" y="801"/>
                      </a:cubicBezTo>
                      <a:lnTo>
                        <a:pt x="801" y="792"/>
                      </a:lnTo>
                      <a:cubicBezTo>
                        <a:pt x="801" y="791"/>
                        <a:pt x="802" y="789"/>
                        <a:pt x="803" y="789"/>
                      </a:cubicBezTo>
                      <a:lnTo>
                        <a:pt x="809" y="782"/>
                      </a:lnTo>
                      <a:cubicBezTo>
                        <a:pt x="811" y="781"/>
                        <a:pt x="813" y="780"/>
                        <a:pt x="816" y="780"/>
                      </a:cubicBezTo>
                      <a:cubicBezTo>
                        <a:pt x="818" y="781"/>
                        <a:pt x="820" y="782"/>
                        <a:pt x="822" y="785"/>
                      </a:cubicBezTo>
                      <a:lnTo>
                        <a:pt x="825" y="791"/>
                      </a:lnTo>
                      <a:lnTo>
                        <a:pt x="815" y="787"/>
                      </a:lnTo>
                      <a:lnTo>
                        <a:pt x="834" y="781"/>
                      </a:lnTo>
                      <a:lnTo>
                        <a:pt x="831" y="782"/>
                      </a:lnTo>
                      <a:lnTo>
                        <a:pt x="840" y="773"/>
                      </a:lnTo>
                      <a:cubicBezTo>
                        <a:pt x="842" y="771"/>
                        <a:pt x="845" y="770"/>
                        <a:pt x="848" y="772"/>
                      </a:cubicBezTo>
                      <a:lnTo>
                        <a:pt x="864" y="778"/>
                      </a:lnTo>
                      <a:lnTo>
                        <a:pt x="859" y="777"/>
                      </a:lnTo>
                      <a:lnTo>
                        <a:pt x="896" y="768"/>
                      </a:lnTo>
                      <a:lnTo>
                        <a:pt x="895" y="769"/>
                      </a:lnTo>
                      <a:lnTo>
                        <a:pt x="913" y="760"/>
                      </a:lnTo>
                      <a:lnTo>
                        <a:pt x="910" y="763"/>
                      </a:lnTo>
                      <a:lnTo>
                        <a:pt x="919" y="747"/>
                      </a:lnTo>
                      <a:lnTo>
                        <a:pt x="918" y="750"/>
                      </a:lnTo>
                      <a:lnTo>
                        <a:pt x="921" y="732"/>
                      </a:lnTo>
                      <a:lnTo>
                        <a:pt x="929" y="741"/>
                      </a:lnTo>
                      <a:lnTo>
                        <a:pt x="926" y="741"/>
                      </a:lnTo>
                      <a:cubicBezTo>
                        <a:pt x="925" y="741"/>
                        <a:pt x="924" y="741"/>
                        <a:pt x="923" y="741"/>
                      </a:cubicBezTo>
                      <a:lnTo>
                        <a:pt x="916" y="738"/>
                      </a:lnTo>
                      <a:lnTo>
                        <a:pt x="904" y="731"/>
                      </a:lnTo>
                      <a:lnTo>
                        <a:pt x="906" y="732"/>
                      </a:lnTo>
                      <a:lnTo>
                        <a:pt x="888" y="729"/>
                      </a:lnTo>
                      <a:lnTo>
                        <a:pt x="889" y="729"/>
                      </a:lnTo>
                      <a:lnTo>
                        <a:pt x="864" y="729"/>
                      </a:lnTo>
                      <a:cubicBezTo>
                        <a:pt x="862" y="729"/>
                        <a:pt x="860" y="729"/>
                        <a:pt x="859" y="727"/>
                      </a:cubicBezTo>
                      <a:lnTo>
                        <a:pt x="840" y="712"/>
                      </a:lnTo>
                      <a:lnTo>
                        <a:pt x="845" y="714"/>
                      </a:lnTo>
                      <a:lnTo>
                        <a:pt x="842" y="714"/>
                      </a:lnTo>
                      <a:cubicBezTo>
                        <a:pt x="842" y="714"/>
                        <a:pt x="841" y="714"/>
                        <a:pt x="841" y="714"/>
                      </a:cubicBezTo>
                      <a:lnTo>
                        <a:pt x="822" y="711"/>
                      </a:lnTo>
                      <a:cubicBezTo>
                        <a:pt x="822" y="711"/>
                        <a:pt x="821" y="711"/>
                        <a:pt x="821" y="710"/>
                      </a:cubicBezTo>
                      <a:lnTo>
                        <a:pt x="805" y="704"/>
                      </a:lnTo>
                      <a:cubicBezTo>
                        <a:pt x="804" y="704"/>
                        <a:pt x="803" y="703"/>
                        <a:pt x="803" y="703"/>
                      </a:cubicBezTo>
                      <a:lnTo>
                        <a:pt x="800" y="699"/>
                      </a:lnTo>
                      <a:lnTo>
                        <a:pt x="805" y="702"/>
                      </a:lnTo>
                      <a:lnTo>
                        <a:pt x="799" y="702"/>
                      </a:lnTo>
                      <a:cubicBezTo>
                        <a:pt x="797" y="702"/>
                        <a:pt x="796" y="701"/>
                        <a:pt x="794" y="700"/>
                      </a:cubicBezTo>
                      <a:lnTo>
                        <a:pt x="773" y="685"/>
                      </a:lnTo>
                      <a:lnTo>
                        <a:pt x="774" y="686"/>
                      </a:lnTo>
                      <a:lnTo>
                        <a:pt x="768" y="683"/>
                      </a:lnTo>
                      <a:cubicBezTo>
                        <a:pt x="766" y="682"/>
                        <a:pt x="765" y="681"/>
                        <a:pt x="764" y="679"/>
                      </a:cubicBezTo>
                      <a:lnTo>
                        <a:pt x="761" y="673"/>
                      </a:lnTo>
                      <a:cubicBezTo>
                        <a:pt x="760" y="671"/>
                        <a:pt x="760" y="669"/>
                        <a:pt x="760" y="667"/>
                      </a:cubicBezTo>
                      <a:lnTo>
                        <a:pt x="763" y="658"/>
                      </a:lnTo>
                      <a:cubicBezTo>
                        <a:pt x="764" y="657"/>
                        <a:pt x="764" y="656"/>
                        <a:pt x="765" y="655"/>
                      </a:cubicBezTo>
                      <a:lnTo>
                        <a:pt x="774" y="643"/>
                      </a:lnTo>
                      <a:lnTo>
                        <a:pt x="772" y="648"/>
                      </a:lnTo>
                      <a:lnTo>
                        <a:pt x="772" y="639"/>
                      </a:lnTo>
                      <a:lnTo>
                        <a:pt x="774" y="644"/>
                      </a:lnTo>
                      <a:lnTo>
                        <a:pt x="762" y="629"/>
                      </a:lnTo>
                      <a:lnTo>
                        <a:pt x="764" y="631"/>
                      </a:lnTo>
                      <a:lnTo>
                        <a:pt x="758" y="628"/>
                      </a:lnTo>
                      <a:cubicBezTo>
                        <a:pt x="757" y="627"/>
                        <a:pt x="755" y="626"/>
                        <a:pt x="755" y="624"/>
                      </a:cubicBezTo>
                      <a:lnTo>
                        <a:pt x="752" y="618"/>
                      </a:lnTo>
                      <a:cubicBezTo>
                        <a:pt x="751" y="616"/>
                        <a:pt x="750" y="614"/>
                        <a:pt x="751" y="612"/>
                      </a:cubicBezTo>
                      <a:lnTo>
                        <a:pt x="754" y="603"/>
                      </a:lnTo>
                      <a:cubicBezTo>
                        <a:pt x="754" y="603"/>
                        <a:pt x="754" y="602"/>
                        <a:pt x="755" y="602"/>
                      </a:cubicBezTo>
                      <a:lnTo>
                        <a:pt x="764" y="584"/>
                      </a:lnTo>
                      <a:cubicBezTo>
                        <a:pt x="765" y="582"/>
                        <a:pt x="767" y="580"/>
                        <a:pt x="769" y="580"/>
                      </a:cubicBezTo>
                      <a:lnTo>
                        <a:pt x="778" y="577"/>
                      </a:lnTo>
                      <a:lnTo>
                        <a:pt x="775" y="578"/>
                      </a:lnTo>
                      <a:lnTo>
                        <a:pt x="781" y="572"/>
                      </a:lnTo>
                      <a:lnTo>
                        <a:pt x="779" y="578"/>
                      </a:lnTo>
                      <a:lnTo>
                        <a:pt x="779" y="566"/>
                      </a:lnTo>
                      <a:cubicBezTo>
                        <a:pt x="779" y="565"/>
                        <a:pt x="779" y="563"/>
                        <a:pt x="780" y="562"/>
                      </a:cubicBezTo>
                      <a:lnTo>
                        <a:pt x="798" y="528"/>
                      </a:lnTo>
                      <a:lnTo>
                        <a:pt x="797" y="531"/>
                      </a:lnTo>
                      <a:lnTo>
                        <a:pt x="801" y="512"/>
                      </a:lnTo>
                      <a:lnTo>
                        <a:pt x="810" y="476"/>
                      </a:lnTo>
                      <a:cubicBezTo>
                        <a:pt x="810" y="475"/>
                        <a:pt x="810" y="474"/>
                        <a:pt x="810" y="474"/>
                      </a:cubicBezTo>
                      <a:lnTo>
                        <a:pt x="826" y="443"/>
                      </a:lnTo>
                      <a:lnTo>
                        <a:pt x="825" y="447"/>
                      </a:lnTo>
                      <a:lnTo>
                        <a:pt x="825" y="438"/>
                      </a:lnTo>
                      <a:cubicBezTo>
                        <a:pt x="825" y="435"/>
                        <a:pt x="826" y="433"/>
                        <a:pt x="828" y="431"/>
                      </a:cubicBezTo>
                      <a:lnTo>
                        <a:pt x="841" y="422"/>
                      </a:lnTo>
                      <a:cubicBezTo>
                        <a:pt x="842" y="421"/>
                        <a:pt x="844" y="421"/>
                        <a:pt x="845" y="421"/>
                      </a:cubicBezTo>
                      <a:lnTo>
                        <a:pt x="852" y="421"/>
                      </a:lnTo>
                      <a:lnTo>
                        <a:pt x="844" y="427"/>
                      </a:lnTo>
                      <a:lnTo>
                        <a:pt x="847" y="412"/>
                      </a:lnTo>
                      <a:cubicBezTo>
                        <a:pt x="847" y="410"/>
                        <a:pt x="848" y="408"/>
                        <a:pt x="850" y="407"/>
                      </a:cubicBezTo>
                      <a:lnTo>
                        <a:pt x="866" y="395"/>
                      </a:lnTo>
                      <a:lnTo>
                        <a:pt x="875" y="389"/>
                      </a:lnTo>
                      <a:lnTo>
                        <a:pt x="873" y="390"/>
                      </a:lnTo>
                      <a:lnTo>
                        <a:pt x="882" y="378"/>
                      </a:lnTo>
                      <a:lnTo>
                        <a:pt x="882" y="379"/>
                      </a:lnTo>
                      <a:lnTo>
                        <a:pt x="885" y="373"/>
                      </a:lnTo>
                      <a:cubicBezTo>
                        <a:pt x="886" y="371"/>
                        <a:pt x="889" y="369"/>
                        <a:pt x="892" y="369"/>
                      </a:cubicBezTo>
                      <a:lnTo>
                        <a:pt x="898" y="369"/>
                      </a:lnTo>
                      <a:lnTo>
                        <a:pt x="890" y="376"/>
                      </a:lnTo>
                      <a:lnTo>
                        <a:pt x="893" y="357"/>
                      </a:lnTo>
                      <a:lnTo>
                        <a:pt x="901" y="367"/>
                      </a:lnTo>
                      <a:lnTo>
                        <a:pt x="898" y="367"/>
                      </a:lnTo>
                      <a:lnTo>
                        <a:pt x="883" y="367"/>
                      </a:lnTo>
                      <a:cubicBezTo>
                        <a:pt x="881" y="367"/>
                        <a:pt x="880" y="366"/>
                        <a:pt x="879" y="366"/>
                      </a:cubicBezTo>
                      <a:lnTo>
                        <a:pt x="819" y="335"/>
                      </a:lnTo>
                      <a:lnTo>
                        <a:pt x="810" y="329"/>
                      </a:lnTo>
                      <a:cubicBezTo>
                        <a:pt x="809" y="328"/>
                        <a:pt x="808" y="327"/>
                        <a:pt x="807" y="326"/>
                      </a:cubicBezTo>
                      <a:lnTo>
                        <a:pt x="801" y="314"/>
                      </a:lnTo>
                      <a:lnTo>
                        <a:pt x="804" y="317"/>
                      </a:lnTo>
                      <a:lnTo>
                        <a:pt x="795" y="311"/>
                      </a:lnTo>
                      <a:lnTo>
                        <a:pt x="799" y="312"/>
                      </a:lnTo>
                      <a:lnTo>
                        <a:pt x="790" y="312"/>
                      </a:lnTo>
                      <a:lnTo>
                        <a:pt x="797" y="308"/>
                      </a:lnTo>
                      <a:lnTo>
                        <a:pt x="794" y="314"/>
                      </a:lnTo>
                      <a:cubicBezTo>
                        <a:pt x="792" y="316"/>
                        <a:pt x="790" y="318"/>
                        <a:pt x="787" y="318"/>
                      </a:cubicBezTo>
                      <a:lnTo>
                        <a:pt x="780" y="318"/>
                      </a:lnTo>
                      <a:cubicBezTo>
                        <a:pt x="777" y="318"/>
                        <a:pt x="775" y="316"/>
                        <a:pt x="773" y="314"/>
                      </a:cubicBezTo>
                      <a:lnTo>
                        <a:pt x="770" y="308"/>
                      </a:lnTo>
                      <a:lnTo>
                        <a:pt x="780" y="311"/>
                      </a:lnTo>
                      <a:lnTo>
                        <a:pt x="765" y="317"/>
                      </a:lnTo>
                      <a:lnTo>
                        <a:pt x="770" y="311"/>
                      </a:lnTo>
                      <a:lnTo>
                        <a:pt x="767" y="330"/>
                      </a:lnTo>
                      <a:cubicBezTo>
                        <a:pt x="766" y="331"/>
                        <a:pt x="766" y="332"/>
                        <a:pt x="765" y="333"/>
                      </a:cubicBezTo>
                      <a:lnTo>
                        <a:pt x="759" y="342"/>
                      </a:lnTo>
                      <a:cubicBezTo>
                        <a:pt x="759" y="343"/>
                        <a:pt x="758" y="343"/>
                        <a:pt x="757" y="344"/>
                      </a:cubicBezTo>
                      <a:lnTo>
                        <a:pt x="745" y="353"/>
                      </a:lnTo>
                      <a:lnTo>
                        <a:pt x="730" y="365"/>
                      </a:lnTo>
                      <a:lnTo>
                        <a:pt x="732" y="361"/>
                      </a:lnTo>
                      <a:lnTo>
                        <a:pt x="729" y="370"/>
                      </a:lnTo>
                      <a:cubicBezTo>
                        <a:pt x="728" y="374"/>
                        <a:pt x="725" y="376"/>
                        <a:pt x="721" y="376"/>
                      </a:cubicBezTo>
                      <a:lnTo>
                        <a:pt x="706" y="376"/>
                      </a:lnTo>
                      <a:lnTo>
                        <a:pt x="703" y="376"/>
                      </a:lnTo>
                      <a:cubicBezTo>
                        <a:pt x="700" y="376"/>
                        <a:pt x="697" y="374"/>
                        <a:pt x="696" y="372"/>
                      </a:cubicBezTo>
                      <a:lnTo>
                        <a:pt x="686" y="353"/>
                      </a:lnTo>
                      <a:cubicBezTo>
                        <a:pt x="686" y="352"/>
                        <a:pt x="686" y="351"/>
                        <a:pt x="686" y="350"/>
                      </a:cubicBezTo>
                      <a:lnTo>
                        <a:pt x="686" y="337"/>
                      </a:lnTo>
                      <a:lnTo>
                        <a:pt x="694" y="345"/>
                      </a:lnTo>
                      <a:lnTo>
                        <a:pt x="675" y="345"/>
                      </a:lnTo>
                      <a:cubicBezTo>
                        <a:pt x="673" y="345"/>
                        <a:pt x="672" y="345"/>
                        <a:pt x="671" y="344"/>
                      </a:cubicBezTo>
                      <a:lnTo>
                        <a:pt x="661" y="338"/>
                      </a:lnTo>
                      <a:lnTo>
                        <a:pt x="663" y="339"/>
                      </a:lnTo>
                      <a:lnTo>
                        <a:pt x="654" y="336"/>
                      </a:lnTo>
                      <a:cubicBezTo>
                        <a:pt x="653" y="336"/>
                        <a:pt x="652" y="335"/>
                        <a:pt x="651" y="334"/>
                      </a:cubicBezTo>
                      <a:lnTo>
                        <a:pt x="633" y="319"/>
                      </a:lnTo>
                      <a:cubicBezTo>
                        <a:pt x="631" y="318"/>
                        <a:pt x="630" y="315"/>
                        <a:pt x="630" y="312"/>
                      </a:cubicBezTo>
                      <a:lnTo>
                        <a:pt x="639" y="200"/>
                      </a:lnTo>
                      <a:cubicBezTo>
                        <a:pt x="639" y="198"/>
                        <a:pt x="640" y="196"/>
                        <a:pt x="642" y="194"/>
                      </a:cubicBezTo>
                      <a:lnTo>
                        <a:pt x="661" y="179"/>
                      </a:lnTo>
                      <a:cubicBezTo>
                        <a:pt x="661" y="178"/>
                        <a:pt x="662" y="178"/>
                        <a:pt x="663" y="178"/>
                      </a:cubicBezTo>
                      <a:lnTo>
                        <a:pt x="672" y="174"/>
                      </a:lnTo>
                      <a:cubicBezTo>
                        <a:pt x="673" y="174"/>
                        <a:pt x="674" y="174"/>
                        <a:pt x="675" y="174"/>
                      </a:cubicBezTo>
                      <a:lnTo>
                        <a:pt x="678" y="174"/>
                      </a:lnTo>
                      <a:cubicBezTo>
                        <a:pt x="681" y="174"/>
                        <a:pt x="683" y="175"/>
                        <a:pt x="685" y="178"/>
                      </a:cubicBezTo>
                      <a:lnTo>
                        <a:pt x="691" y="187"/>
                      </a:lnTo>
                      <a:lnTo>
                        <a:pt x="690" y="186"/>
                      </a:lnTo>
                      <a:lnTo>
                        <a:pt x="693" y="189"/>
                      </a:lnTo>
                      <a:lnTo>
                        <a:pt x="683" y="188"/>
                      </a:lnTo>
                      <a:lnTo>
                        <a:pt x="702" y="175"/>
                      </a:lnTo>
                      <a:lnTo>
                        <a:pt x="720" y="166"/>
                      </a:lnTo>
                      <a:lnTo>
                        <a:pt x="736" y="157"/>
                      </a:lnTo>
                      <a:lnTo>
                        <a:pt x="732" y="166"/>
                      </a:lnTo>
                      <a:lnTo>
                        <a:pt x="726" y="141"/>
                      </a:lnTo>
                      <a:lnTo>
                        <a:pt x="728" y="145"/>
                      </a:lnTo>
                      <a:lnTo>
                        <a:pt x="710" y="127"/>
                      </a:lnTo>
                      <a:lnTo>
                        <a:pt x="711" y="128"/>
                      </a:lnTo>
                      <a:lnTo>
                        <a:pt x="698" y="118"/>
                      </a:lnTo>
                      <a:lnTo>
                        <a:pt x="707" y="119"/>
                      </a:lnTo>
                      <a:lnTo>
                        <a:pt x="698" y="125"/>
                      </a:lnTo>
                      <a:cubicBezTo>
                        <a:pt x="695" y="127"/>
                        <a:pt x="692" y="127"/>
                        <a:pt x="689" y="125"/>
                      </a:cubicBezTo>
                      <a:lnTo>
                        <a:pt x="680" y="119"/>
                      </a:lnTo>
                      <a:cubicBezTo>
                        <a:pt x="679" y="118"/>
                        <a:pt x="678" y="117"/>
                        <a:pt x="677" y="116"/>
                      </a:cubicBezTo>
                      <a:lnTo>
                        <a:pt x="668" y="97"/>
                      </a:lnTo>
                      <a:lnTo>
                        <a:pt x="672" y="101"/>
                      </a:lnTo>
                      <a:lnTo>
                        <a:pt x="663" y="98"/>
                      </a:lnTo>
                      <a:cubicBezTo>
                        <a:pt x="661" y="98"/>
                        <a:pt x="660" y="97"/>
                        <a:pt x="659" y="95"/>
                      </a:cubicBezTo>
                      <a:lnTo>
                        <a:pt x="650" y="80"/>
                      </a:lnTo>
                      <a:cubicBezTo>
                        <a:pt x="648" y="78"/>
                        <a:pt x="648" y="76"/>
                        <a:pt x="649" y="74"/>
                      </a:cubicBezTo>
                      <a:lnTo>
                        <a:pt x="658" y="34"/>
                      </a:lnTo>
                      <a:lnTo>
                        <a:pt x="658" y="38"/>
                      </a:lnTo>
                      <a:lnTo>
                        <a:pt x="649" y="11"/>
                      </a:lnTo>
                      <a:lnTo>
                        <a:pt x="656" y="16"/>
                      </a:lnTo>
                      <a:lnTo>
                        <a:pt x="647" y="16"/>
                      </a:lnTo>
                      <a:lnTo>
                        <a:pt x="650" y="16"/>
                      </a:lnTo>
                      <a:lnTo>
                        <a:pt x="640" y="19"/>
                      </a:lnTo>
                      <a:cubicBezTo>
                        <a:pt x="639" y="19"/>
                        <a:pt x="639" y="20"/>
                        <a:pt x="638" y="20"/>
                      </a:cubicBezTo>
                      <a:lnTo>
                        <a:pt x="613" y="20"/>
                      </a:lnTo>
                      <a:lnTo>
                        <a:pt x="617" y="18"/>
                      </a:lnTo>
                      <a:lnTo>
                        <a:pt x="608" y="24"/>
                      </a:lnTo>
                      <a:cubicBezTo>
                        <a:pt x="606" y="26"/>
                        <a:pt x="604" y="26"/>
                        <a:pt x="602" y="25"/>
                      </a:cubicBezTo>
                      <a:cubicBezTo>
                        <a:pt x="599" y="25"/>
                        <a:pt x="598" y="23"/>
                        <a:pt x="597" y="21"/>
                      </a:cubicBezTo>
                      <a:lnTo>
                        <a:pt x="593" y="15"/>
                      </a:lnTo>
                      <a:lnTo>
                        <a:pt x="609" y="12"/>
                      </a:lnTo>
                      <a:lnTo>
                        <a:pt x="609" y="36"/>
                      </a:lnTo>
                      <a:cubicBezTo>
                        <a:pt x="609" y="37"/>
                        <a:pt x="608" y="39"/>
                        <a:pt x="607" y="40"/>
                      </a:cubicBezTo>
                      <a:lnTo>
                        <a:pt x="601" y="50"/>
                      </a:lnTo>
                      <a:cubicBezTo>
                        <a:pt x="600" y="51"/>
                        <a:pt x="598" y="53"/>
                        <a:pt x="595" y="53"/>
                      </a:cubicBezTo>
                      <a:lnTo>
                        <a:pt x="563" y="56"/>
                      </a:lnTo>
                      <a:lnTo>
                        <a:pt x="557" y="56"/>
                      </a:lnTo>
                      <a:lnTo>
                        <a:pt x="565" y="48"/>
                      </a:lnTo>
                      <a:lnTo>
                        <a:pt x="565" y="63"/>
                      </a:lnTo>
                      <a:lnTo>
                        <a:pt x="562" y="57"/>
                      </a:lnTo>
                      <a:lnTo>
                        <a:pt x="578" y="69"/>
                      </a:lnTo>
                      <a:cubicBezTo>
                        <a:pt x="581" y="71"/>
                        <a:pt x="581" y="75"/>
                        <a:pt x="580" y="79"/>
                      </a:cubicBezTo>
                      <a:lnTo>
                        <a:pt x="564" y="112"/>
                      </a:lnTo>
                      <a:cubicBezTo>
                        <a:pt x="564" y="113"/>
                        <a:pt x="564" y="113"/>
                        <a:pt x="564" y="114"/>
                      </a:cubicBezTo>
                      <a:lnTo>
                        <a:pt x="554" y="126"/>
                      </a:lnTo>
                      <a:lnTo>
                        <a:pt x="556" y="119"/>
                      </a:lnTo>
                      <a:lnTo>
                        <a:pt x="562" y="147"/>
                      </a:lnTo>
                      <a:cubicBezTo>
                        <a:pt x="562" y="149"/>
                        <a:pt x="562" y="152"/>
                        <a:pt x="560" y="154"/>
                      </a:cubicBezTo>
                      <a:lnTo>
                        <a:pt x="545" y="172"/>
                      </a:lnTo>
                      <a:cubicBezTo>
                        <a:pt x="544" y="173"/>
                        <a:pt x="543" y="173"/>
                        <a:pt x="543" y="174"/>
                      </a:cubicBezTo>
                      <a:lnTo>
                        <a:pt x="503" y="198"/>
                      </a:lnTo>
                      <a:lnTo>
                        <a:pt x="488" y="210"/>
                      </a:lnTo>
                      <a:lnTo>
                        <a:pt x="490" y="206"/>
                      </a:lnTo>
                      <a:lnTo>
                        <a:pt x="478" y="243"/>
                      </a:lnTo>
                      <a:cubicBezTo>
                        <a:pt x="478" y="244"/>
                        <a:pt x="477" y="245"/>
                        <a:pt x="476" y="246"/>
                      </a:cubicBezTo>
                      <a:lnTo>
                        <a:pt x="470" y="252"/>
                      </a:lnTo>
                      <a:cubicBezTo>
                        <a:pt x="468" y="253"/>
                        <a:pt x="466" y="254"/>
                        <a:pt x="464" y="254"/>
                      </a:cubicBezTo>
                      <a:lnTo>
                        <a:pt x="455" y="254"/>
                      </a:lnTo>
                      <a:lnTo>
                        <a:pt x="442" y="254"/>
                      </a:lnTo>
                      <a:cubicBezTo>
                        <a:pt x="441" y="254"/>
                        <a:pt x="439" y="254"/>
                        <a:pt x="438" y="253"/>
                      </a:cubicBezTo>
                      <a:lnTo>
                        <a:pt x="429" y="247"/>
                      </a:lnTo>
                      <a:lnTo>
                        <a:pt x="433" y="248"/>
                      </a:lnTo>
                      <a:lnTo>
                        <a:pt x="418" y="248"/>
                      </a:lnTo>
                      <a:lnTo>
                        <a:pt x="423" y="246"/>
                      </a:lnTo>
                      <a:lnTo>
                        <a:pt x="414" y="255"/>
                      </a:lnTo>
                      <a:lnTo>
                        <a:pt x="416" y="253"/>
                      </a:lnTo>
                      <a:lnTo>
                        <a:pt x="412" y="259"/>
                      </a:lnTo>
                      <a:lnTo>
                        <a:pt x="410" y="248"/>
                      </a:lnTo>
                      <a:lnTo>
                        <a:pt x="438" y="267"/>
                      </a:lnTo>
                      <a:cubicBezTo>
                        <a:pt x="440" y="268"/>
                        <a:pt x="441" y="271"/>
                        <a:pt x="441" y="273"/>
                      </a:cubicBezTo>
                      <a:lnTo>
                        <a:pt x="441" y="277"/>
                      </a:lnTo>
                      <a:lnTo>
                        <a:pt x="438" y="270"/>
                      </a:lnTo>
                      <a:lnTo>
                        <a:pt x="469" y="295"/>
                      </a:lnTo>
                      <a:cubicBezTo>
                        <a:pt x="471" y="296"/>
                        <a:pt x="472" y="297"/>
                        <a:pt x="472" y="299"/>
                      </a:cubicBezTo>
                      <a:lnTo>
                        <a:pt x="478" y="327"/>
                      </a:lnTo>
                      <a:cubicBezTo>
                        <a:pt x="479" y="328"/>
                        <a:pt x="478" y="330"/>
                        <a:pt x="478" y="332"/>
                      </a:cubicBezTo>
                      <a:lnTo>
                        <a:pt x="468" y="350"/>
                      </a:lnTo>
                      <a:cubicBezTo>
                        <a:pt x="467" y="352"/>
                        <a:pt x="466" y="353"/>
                        <a:pt x="465" y="354"/>
                      </a:cubicBezTo>
                      <a:lnTo>
                        <a:pt x="458" y="357"/>
                      </a:lnTo>
                      <a:lnTo>
                        <a:pt x="462" y="352"/>
                      </a:lnTo>
                      <a:lnTo>
                        <a:pt x="459" y="361"/>
                      </a:lnTo>
                      <a:lnTo>
                        <a:pt x="460" y="358"/>
                      </a:lnTo>
                      <a:lnTo>
                        <a:pt x="463" y="382"/>
                      </a:lnTo>
                      <a:cubicBezTo>
                        <a:pt x="463" y="384"/>
                        <a:pt x="463" y="385"/>
                        <a:pt x="462" y="387"/>
                      </a:cubicBezTo>
                      <a:lnTo>
                        <a:pt x="453" y="405"/>
                      </a:lnTo>
                      <a:cubicBezTo>
                        <a:pt x="452" y="406"/>
                        <a:pt x="452" y="406"/>
                        <a:pt x="451" y="407"/>
                      </a:cubicBezTo>
                      <a:lnTo>
                        <a:pt x="423" y="435"/>
                      </a:lnTo>
                      <a:lnTo>
                        <a:pt x="425" y="431"/>
                      </a:lnTo>
                      <a:lnTo>
                        <a:pt x="416" y="462"/>
                      </a:lnTo>
                      <a:lnTo>
                        <a:pt x="416" y="457"/>
                      </a:lnTo>
                      <a:lnTo>
                        <a:pt x="422" y="482"/>
                      </a:lnTo>
                      <a:lnTo>
                        <a:pt x="426" y="504"/>
                      </a:lnTo>
                      <a:cubicBezTo>
                        <a:pt x="426" y="505"/>
                        <a:pt x="426" y="505"/>
                        <a:pt x="426" y="506"/>
                      </a:cubicBezTo>
                      <a:lnTo>
                        <a:pt x="423" y="530"/>
                      </a:lnTo>
                      <a:lnTo>
                        <a:pt x="417" y="522"/>
                      </a:lnTo>
                      <a:lnTo>
                        <a:pt x="426" y="525"/>
                      </a:lnTo>
                      <a:lnTo>
                        <a:pt x="424" y="524"/>
                      </a:lnTo>
                      <a:lnTo>
                        <a:pt x="436" y="524"/>
                      </a:lnTo>
                      <a:cubicBezTo>
                        <a:pt x="438" y="524"/>
                        <a:pt x="439" y="525"/>
                        <a:pt x="441" y="526"/>
                      </a:cubicBezTo>
                      <a:lnTo>
                        <a:pt x="450" y="532"/>
                      </a:lnTo>
                      <a:lnTo>
                        <a:pt x="448" y="531"/>
                      </a:lnTo>
                      <a:lnTo>
                        <a:pt x="457" y="534"/>
                      </a:lnTo>
                      <a:cubicBezTo>
                        <a:pt x="458" y="534"/>
                        <a:pt x="459" y="534"/>
                        <a:pt x="459" y="535"/>
                      </a:cubicBezTo>
                      <a:lnTo>
                        <a:pt x="469" y="541"/>
                      </a:lnTo>
                      <a:lnTo>
                        <a:pt x="460" y="541"/>
                      </a:lnTo>
                      <a:lnTo>
                        <a:pt x="469" y="535"/>
                      </a:lnTo>
                      <a:cubicBezTo>
                        <a:pt x="472" y="533"/>
                        <a:pt x="475" y="533"/>
                        <a:pt x="478" y="535"/>
                      </a:cubicBezTo>
                      <a:lnTo>
                        <a:pt x="493" y="544"/>
                      </a:lnTo>
                      <a:cubicBezTo>
                        <a:pt x="495" y="545"/>
                        <a:pt x="496" y="546"/>
                        <a:pt x="497" y="548"/>
                      </a:cubicBezTo>
                      <a:lnTo>
                        <a:pt x="500" y="557"/>
                      </a:lnTo>
                      <a:lnTo>
                        <a:pt x="492" y="552"/>
                      </a:lnTo>
                      <a:lnTo>
                        <a:pt x="501" y="552"/>
                      </a:lnTo>
                      <a:cubicBezTo>
                        <a:pt x="503" y="552"/>
                        <a:pt x="504" y="552"/>
                        <a:pt x="505" y="553"/>
                      </a:cubicBezTo>
                      <a:lnTo>
                        <a:pt x="521" y="562"/>
                      </a:lnTo>
                      <a:cubicBezTo>
                        <a:pt x="523" y="563"/>
                        <a:pt x="524" y="565"/>
                        <a:pt x="524" y="566"/>
                      </a:cubicBezTo>
                      <a:lnTo>
                        <a:pt x="528" y="575"/>
                      </a:lnTo>
                      <a:lnTo>
                        <a:pt x="520" y="570"/>
                      </a:lnTo>
                      <a:lnTo>
                        <a:pt x="535" y="570"/>
                      </a:lnTo>
                      <a:cubicBezTo>
                        <a:pt x="538" y="570"/>
                        <a:pt x="540" y="571"/>
                        <a:pt x="541" y="572"/>
                      </a:cubicBezTo>
                      <a:lnTo>
                        <a:pt x="550" y="581"/>
                      </a:lnTo>
                      <a:cubicBezTo>
                        <a:pt x="553" y="584"/>
                        <a:pt x="553" y="587"/>
                        <a:pt x="552" y="590"/>
                      </a:cubicBezTo>
                      <a:lnTo>
                        <a:pt x="546" y="608"/>
                      </a:lnTo>
                      <a:lnTo>
                        <a:pt x="545" y="601"/>
                      </a:lnTo>
                      <a:lnTo>
                        <a:pt x="551" y="610"/>
                      </a:lnTo>
                      <a:cubicBezTo>
                        <a:pt x="552" y="611"/>
                        <a:pt x="553" y="613"/>
                        <a:pt x="553" y="615"/>
                      </a:cubicBezTo>
                      <a:lnTo>
                        <a:pt x="553" y="630"/>
                      </a:lnTo>
                      <a:lnTo>
                        <a:pt x="545" y="622"/>
                      </a:lnTo>
                      <a:lnTo>
                        <a:pt x="548" y="622"/>
                      </a:lnTo>
                      <a:lnTo>
                        <a:pt x="563" y="622"/>
                      </a:lnTo>
                      <a:lnTo>
                        <a:pt x="560" y="623"/>
                      </a:lnTo>
                      <a:lnTo>
                        <a:pt x="572" y="617"/>
                      </a:lnTo>
                      <a:cubicBezTo>
                        <a:pt x="573" y="616"/>
                        <a:pt x="575" y="616"/>
                        <a:pt x="576" y="616"/>
                      </a:cubicBezTo>
                      <a:lnTo>
                        <a:pt x="591" y="616"/>
                      </a:lnTo>
                      <a:cubicBezTo>
                        <a:pt x="593" y="616"/>
                        <a:pt x="594" y="616"/>
                        <a:pt x="596" y="617"/>
                      </a:cubicBezTo>
                      <a:lnTo>
                        <a:pt x="605" y="623"/>
                      </a:lnTo>
                      <a:cubicBezTo>
                        <a:pt x="607" y="624"/>
                        <a:pt x="608" y="626"/>
                        <a:pt x="608" y="628"/>
                      </a:cubicBezTo>
                      <a:lnTo>
                        <a:pt x="611" y="639"/>
                      </a:lnTo>
                      <a:lnTo>
                        <a:pt x="617" y="658"/>
                      </a:lnTo>
                      <a:lnTo>
                        <a:pt x="614" y="654"/>
                      </a:lnTo>
                      <a:lnTo>
                        <a:pt x="624" y="660"/>
                      </a:lnTo>
                      <a:lnTo>
                        <a:pt x="615" y="660"/>
                      </a:lnTo>
                      <a:lnTo>
                        <a:pt x="624" y="654"/>
                      </a:lnTo>
                      <a:cubicBezTo>
                        <a:pt x="627" y="652"/>
                        <a:pt x="630" y="652"/>
                        <a:pt x="633" y="654"/>
                      </a:cubicBezTo>
                      <a:lnTo>
                        <a:pt x="642" y="660"/>
                      </a:lnTo>
                      <a:cubicBezTo>
                        <a:pt x="643" y="660"/>
                        <a:pt x="643" y="660"/>
                        <a:pt x="643" y="661"/>
                      </a:cubicBezTo>
                      <a:lnTo>
                        <a:pt x="646" y="664"/>
                      </a:lnTo>
                      <a:cubicBezTo>
                        <a:pt x="648" y="665"/>
                        <a:pt x="649" y="667"/>
                        <a:pt x="649" y="669"/>
                      </a:cubicBezTo>
                      <a:lnTo>
                        <a:pt x="649" y="685"/>
                      </a:lnTo>
                      <a:cubicBezTo>
                        <a:pt x="649" y="686"/>
                        <a:pt x="648" y="688"/>
                        <a:pt x="647" y="689"/>
                      </a:cubicBezTo>
                      <a:lnTo>
                        <a:pt x="635" y="707"/>
                      </a:lnTo>
                      <a:cubicBezTo>
                        <a:pt x="635" y="708"/>
                        <a:pt x="634" y="708"/>
                        <a:pt x="634" y="709"/>
                      </a:cubicBezTo>
                      <a:lnTo>
                        <a:pt x="625" y="718"/>
                      </a:lnTo>
                      <a:cubicBezTo>
                        <a:pt x="622" y="720"/>
                        <a:pt x="618" y="721"/>
                        <a:pt x="615" y="719"/>
                      </a:cubicBezTo>
                      <a:lnTo>
                        <a:pt x="600" y="710"/>
                      </a:lnTo>
                      <a:lnTo>
                        <a:pt x="606" y="711"/>
                      </a:lnTo>
                      <a:lnTo>
                        <a:pt x="597" y="714"/>
                      </a:lnTo>
                      <a:cubicBezTo>
                        <a:pt x="594" y="714"/>
                        <a:pt x="592" y="714"/>
                        <a:pt x="590" y="712"/>
                      </a:cubicBezTo>
                      <a:lnTo>
                        <a:pt x="577" y="703"/>
                      </a:lnTo>
                      <a:lnTo>
                        <a:pt x="584" y="704"/>
                      </a:lnTo>
                      <a:lnTo>
                        <a:pt x="566" y="711"/>
                      </a:lnTo>
                      <a:lnTo>
                        <a:pt x="557" y="714"/>
                      </a:lnTo>
                      <a:lnTo>
                        <a:pt x="562" y="706"/>
                      </a:lnTo>
                      <a:lnTo>
                        <a:pt x="562" y="721"/>
                      </a:lnTo>
                      <a:lnTo>
                        <a:pt x="562" y="730"/>
                      </a:lnTo>
                      <a:cubicBezTo>
                        <a:pt x="562" y="734"/>
                        <a:pt x="560" y="737"/>
                        <a:pt x="557" y="738"/>
                      </a:cubicBezTo>
                      <a:lnTo>
                        <a:pt x="547" y="741"/>
                      </a:lnTo>
                      <a:lnTo>
                        <a:pt x="552" y="738"/>
                      </a:lnTo>
                      <a:lnTo>
                        <a:pt x="542" y="753"/>
                      </a:lnTo>
                      <a:cubicBezTo>
                        <a:pt x="542" y="754"/>
                        <a:pt x="540" y="755"/>
                        <a:pt x="539" y="756"/>
                      </a:cubicBezTo>
                      <a:lnTo>
                        <a:pt x="533" y="759"/>
                      </a:lnTo>
                      <a:cubicBezTo>
                        <a:pt x="532" y="759"/>
                        <a:pt x="530" y="760"/>
                        <a:pt x="529" y="760"/>
                      </a:cubicBezTo>
                      <a:lnTo>
                        <a:pt x="517" y="760"/>
                      </a:lnTo>
                      <a:cubicBezTo>
                        <a:pt x="512" y="760"/>
                        <a:pt x="509" y="756"/>
                        <a:pt x="509" y="752"/>
                      </a:cubicBezTo>
                      <a:lnTo>
                        <a:pt x="509" y="743"/>
                      </a:lnTo>
                      <a:lnTo>
                        <a:pt x="516" y="750"/>
                      </a:lnTo>
                      <a:lnTo>
                        <a:pt x="497" y="747"/>
                      </a:lnTo>
                      <a:cubicBezTo>
                        <a:pt x="493" y="747"/>
                        <a:pt x="490" y="743"/>
                        <a:pt x="490" y="739"/>
                      </a:cubicBezTo>
                      <a:lnTo>
                        <a:pt x="490" y="730"/>
                      </a:lnTo>
                      <a:lnTo>
                        <a:pt x="494" y="737"/>
                      </a:lnTo>
                      <a:lnTo>
                        <a:pt x="485" y="731"/>
                      </a:lnTo>
                      <a:lnTo>
                        <a:pt x="492" y="732"/>
                      </a:lnTo>
                      <a:lnTo>
                        <a:pt x="467" y="741"/>
                      </a:lnTo>
                      <a:lnTo>
                        <a:pt x="472" y="736"/>
                      </a:lnTo>
                      <a:lnTo>
                        <a:pt x="469" y="745"/>
                      </a:lnTo>
                      <a:lnTo>
                        <a:pt x="469" y="743"/>
                      </a:lnTo>
                      <a:lnTo>
                        <a:pt x="469" y="752"/>
                      </a:lnTo>
                      <a:cubicBezTo>
                        <a:pt x="469" y="754"/>
                        <a:pt x="468" y="757"/>
                        <a:pt x="465" y="758"/>
                      </a:cubicBezTo>
                      <a:lnTo>
                        <a:pt x="438" y="777"/>
                      </a:lnTo>
                      <a:cubicBezTo>
                        <a:pt x="436" y="777"/>
                        <a:pt x="435" y="778"/>
                        <a:pt x="433" y="778"/>
                      </a:cubicBezTo>
                      <a:lnTo>
                        <a:pt x="408" y="778"/>
                      </a:lnTo>
                      <a:cubicBezTo>
                        <a:pt x="405" y="778"/>
                        <a:pt x="402" y="776"/>
                        <a:pt x="401" y="773"/>
                      </a:cubicBezTo>
                      <a:lnTo>
                        <a:pt x="398" y="763"/>
                      </a:lnTo>
                      <a:lnTo>
                        <a:pt x="402" y="768"/>
                      </a:lnTo>
                      <a:lnTo>
                        <a:pt x="396" y="765"/>
                      </a:lnTo>
                      <a:lnTo>
                        <a:pt x="383" y="759"/>
                      </a:lnTo>
                      <a:lnTo>
                        <a:pt x="356" y="747"/>
                      </a:lnTo>
                      <a:cubicBezTo>
                        <a:pt x="354" y="746"/>
                        <a:pt x="353" y="745"/>
                        <a:pt x="352" y="744"/>
                      </a:cubicBezTo>
                      <a:lnTo>
                        <a:pt x="346" y="735"/>
                      </a:lnTo>
                      <a:lnTo>
                        <a:pt x="328" y="711"/>
                      </a:lnTo>
                      <a:cubicBezTo>
                        <a:pt x="327" y="710"/>
                        <a:pt x="326" y="709"/>
                        <a:pt x="326" y="708"/>
                      </a:cubicBezTo>
                      <a:lnTo>
                        <a:pt x="323" y="696"/>
                      </a:lnTo>
                      <a:lnTo>
                        <a:pt x="325" y="699"/>
                      </a:lnTo>
                      <a:lnTo>
                        <a:pt x="319" y="693"/>
                      </a:lnTo>
                      <a:lnTo>
                        <a:pt x="310" y="684"/>
                      </a:lnTo>
                      <a:lnTo>
                        <a:pt x="300" y="675"/>
                      </a:lnTo>
                      <a:cubicBezTo>
                        <a:pt x="300" y="674"/>
                        <a:pt x="299" y="674"/>
                        <a:pt x="299" y="673"/>
                      </a:cubicBezTo>
                      <a:lnTo>
                        <a:pt x="286" y="645"/>
                      </a:lnTo>
                      <a:lnTo>
                        <a:pt x="290" y="649"/>
                      </a:lnTo>
                      <a:lnTo>
                        <a:pt x="284" y="646"/>
                      </a:lnTo>
                      <a:cubicBezTo>
                        <a:pt x="282" y="645"/>
                        <a:pt x="280" y="643"/>
                        <a:pt x="280" y="641"/>
                      </a:cubicBezTo>
                      <a:lnTo>
                        <a:pt x="277" y="625"/>
                      </a:lnTo>
                      <a:lnTo>
                        <a:pt x="281" y="631"/>
                      </a:lnTo>
                      <a:lnTo>
                        <a:pt x="275" y="628"/>
                      </a:lnTo>
                      <a:cubicBezTo>
                        <a:pt x="273" y="627"/>
                        <a:pt x="272" y="626"/>
                        <a:pt x="271" y="624"/>
                      </a:cubicBezTo>
                      <a:lnTo>
                        <a:pt x="268" y="618"/>
                      </a:lnTo>
                      <a:lnTo>
                        <a:pt x="279" y="622"/>
                      </a:lnTo>
                      <a:lnTo>
                        <a:pt x="251" y="637"/>
                      </a:lnTo>
                      <a:cubicBezTo>
                        <a:pt x="249" y="638"/>
                        <a:pt x="247" y="638"/>
                        <a:pt x="245" y="638"/>
                      </a:cubicBezTo>
                      <a:lnTo>
                        <a:pt x="211" y="628"/>
                      </a:lnTo>
                      <a:lnTo>
                        <a:pt x="221" y="621"/>
                      </a:lnTo>
                      <a:lnTo>
                        <a:pt x="221" y="651"/>
                      </a:lnTo>
                      <a:lnTo>
                        <a:pt x="221" y="649"/>
                      </a:lnTo>
                      <a:lnTo>
                        <a:pt x="227" y="677"/>
                      </a:lnTo>
                      <a:cubicBezTo>
                        <a:pt x="227" y="678"/>
                        <a:pt x="227" y="679"/>
                        <a:pt x="227" y="681"/>
                      </a:cubicBezTo>
                      <a:lnTo>
                        <a:pt x="221" y="705"/>
                      </a:lnTo>
                      <a:lnTo>
                        <a:pt x="221" y="700"/>
                      </a:lnTo>
                      <a:lnTo>
                        <a:pt x="227" y="719"/>
                      </a:lnTo>
                      <a:cubicBezTo>
                        <a:pt x="227" y="719"/>
                        <a:pt x="227" y="720"/>
                        <a:pt x="227" y="721"/>
                      </a:cubicBezTo>
                      <a:lnTo>
                        <a:pt x="227" y="743"/>
                      </a:lnTo>
                      <a:cubicBezTo>
                        <a:pt x="227" y="744"/>
                        <a:pt x="227" y="746"/>
                        <a:pt x="226" y="747"/>
                      </a:cubicBezTo>
                      <a:lnTo>
                        <a:pt x="220" y="756"/>
                      </a:lnTo>
                      <a:lnTo>
                        <a:pt x="221" y="753"/>
                      </a:lnTo>
                      <a:lnTo>
                        <a:pt x="218" y="771"/>
                      </a:lnTo>
                      <a:lnTo>
                        <a:pt x="218" y="769"/>
                      </a:lnTo>
                      <a:lnTo>
                        <a:pt x="221" y="806"/>
                      </a:lnTo>
                      <a:cubicBezTo>
                        <a:pt x="221" y="806"/>
                        <a:pt x="221" y="807"/>
                        <a:pt x="221" y="807"/>
                      </a:cubicBezTo>
                      <a:lnTo>
                        <a:pt x="218" y="834"/>
                      </a:lnTo>
                      <a:lnTo>
                        <a:pt x="218" y="849"/>
                      </a:lnTo>
                      <a:lnTo>
                        <a:pt x="218" y="870"/>
                      </a:lnTo>
                      <a:lnTo>
                        <a:pt x="218" y="886"/>
                      </a:lnTo>
                      <a:lnTo>
                        <a:pt x="218" y="889"/>
                      </a:lnTo>
                      <a:cubicBezTo>
                        <a:pt x="218" y="890"/>
                        <a:pt x="217" y="892"/>
                        <a:pt x="217" y="893"/>
                      </a:cubicBezTo>
                      <a:lnTo>
                        <a:pt x="210" y="902"/>
                      </a:lnTo>
                      <a:cubicBezTo>
                        <a:pt x="210" y="903"/>
                        <a:pt x="210" y="903"/>
                        <a:pt x="209" y="904"/>
                      </a:cubicBezTo>
                      <a:lnTo>
                        <a:pt x="200" y="913"/>
                      </a:lnTo>
                      <a:lnTo>
                        <a:pt x="201" y="903"/>
                      </a:lnTo>
                      <a:lnTo>
                        <a:pt x="207" y="912"/>
                      </a:lnTo>
                      <a:cubicBezTo>
                        <a:pt x="210" y="915"/>
                        <a:pt x="209" y="920"/>
                        <a:pt x="205" y="923"/>
                      </a:cubicBezTo>
                      <a:lnTo>
                        <a:pt x="181" y="941"/>
                      </a:lnTo>
                      <a:lnTo>
                        <a:pt x="184" y="934"/>
                      </a:lnTo>
                      <a:lnTo>
                        <a:pt x="184" y="959"/>
                      </a:lnTo>
                      <a:lnTo>
                        <a:pt x="179" y="952"/>
                      </a:lnTo>
                      <a:lnTo>
                        <a:pt x="186" y="955"/>
                      </a:lnTo>
                      <a:lnTo>
                        <a:pt x="182" y="954"/>
                      </a:lnTo>
                      <a:lnTo>
                        <a:pt x="185" y="954"/>
                      </a:lnTo>
                      <a:cubicBezTo>
                        <a:pt x="187" y="954"/>
                        <a:pt x="189" y="955"/>
                        <a:pt x="191" y="956"/>
                      </a:cubicBezTo>
                      <a:lnTo>
                        <a:pt x="197" y="962"/>
                      </a:lnTo>
                      <a:cubicBezTo>
                        <a:pt x="197" y="962"/>
                        <a:pt x="198" y="963"/>
                        <a:pt x="198" y="963"/>
                      </a:cubicBezTo>
                      <a:lnTo>
                        <a:pt x="207" y="975"/>
                      </a:lnTo>
                      <a:cubicBezTo>
                        <a:pt x="207" y="976"/>
                        <a:pt x="208" y="976"/>
                        <a:pt x="208" y="976"/>
                      </a:cubicBezTo>
                      <a:lnTo>
                        <a:pt x="211" y="983"/>
                      </a:lnTo>
                      <a:cubicBezTo>
                        <a:pt x="211" y="984"/>
                        <a:pt x="212" y="985"/>
                        <a:pt x="212" y="986"/>
                      </a:cubicBezTo>
                      <a:lnTo>
                        <a:pt x="212" y="989"/>
                      </a:lnTo>
                      <a:lnTo>
                        <a:pt x="212" y="998"/>
                      </a:lnTo>
                      <a:cubicBezTo>
                        <a:pt x="212" y="1003"/>
                        <a:pt x="208" y="1006"/>
                        <a:pt x="204" y="1006"/>
                      </a:cubicBezTo>
                      <a:lnTo>
                        <a:pt x="194" y="1006"/>
                      </a:lnTo>
                      <a:lnTo>
                        <a:pt x="199" y="1005"/>
                      </a:lnTo>
                      <a:lnTo>
                        <a:pt x="190" y="1011"/>
                      </a:lnTo>
                      <a:cubicBezTo>
                        <a:pt x="188" y="1012"/>
                        <a:pt x="185" y="1013"/>
                        <a:pt x="183" y="1012"/>
                      </a:cubicBezTo>
                      <a:cubicBezTo>
                        <a:pt x="181" y="1012"/>
                        <a:pt x="179" y="1010"/>
                        <a:pt x="178" y="1008"/>
                      </a:cubicBezTo>
                      <a:lnTo>
                        <a:pt x="175" y="1002"/>
                      </a:lnTo>
                      <a:lnTo>
                        <a:pt x="188" y="1004"/>
                      </a:lnTo>
                      <a:lnTo>
                        <a:pt x="181" y="1010"/>
                      </a:lnTo>
                      <a:lnTo>
                        <a:pt x="184" y="1004"/>
                      </a:lnTo>
                      <a:lnTo>
                        <a:pt x="184" y="1008"/>
                      </a:lnTo>
                      <a:cubicBezTo>
                        <a:pt x="184" y="1008"/>
                        <a:pt x="184" y="1008"/>
                        <a:pt x="184" y="1009"/>
                      </a:cubicBezTo>
                      <a:lnTo>
                        <a:pt x="181" y="1027"/>
                      </a:lnTo>
                      <a:lnTo>
                        <a:pt x="181" y="1024"/>
                      </a:lnTo>
                      <a:lnTo>
                        <a:pt x="184" y="1039"/>
                      </a:lnTo>
                      <a:cubicBezTo>
                        <a:pt x="184" y="1041"/>
                        <a:pt x="184" y="1042"/>
                        <a:pt x="183" y="1044"/>
                      </a:cubicBezTo>
                      <a:lnTo>
                        <a:pt x="180" y="1053"/>
                      </a:lnTo>
                      <a:lnTo>
                        <a:pt x="181" y="1050"/>
                      </a:lnTo>
                      <a:lnTo>
                        <a:pt x="181" y="1081"/>
                      </a:lnTo>
                      <a:cubicBezTo>
                        <a:pt x="181" y="1083"/>
                        <a:pt x="179" y="1086"/>
                        <a:pt x="177" y="1088"/>
                      </a:cubicBezTo>
                      <a:lnTo>
                        <a:pt x="161" y="1097"/>
                      </a:lnTo>
                      <a:cubicBezTo>
                        <a:pt x="158" y="1098"/>
                        <a:pt x="154" y="1098"/>
                        <a:pt x="152" y="1095"/>
                      </a:cubicBezTo>
                      <a:lnTo>
                        <a:pt x="148" y="1092"/>
                      </a:lnTo>
                      <a:lnTo>
                        <a:pt x="133" y="1074"/>
                      </a:lnTo>
                      <a:lnTo>
                        <a:pt x="135" y="1076"/>
                      </a:lnTo>
                      <a:lnTo>
                        <a:pt x="123" y="1070"/>
                      </a:lnTo>
                      <a:lnTo>
                        <a:pt x="117" y="1066"/>
                      </a:lnTo>
                      <a:cubicBezTo>
                        <a:pt x="115" y="1066"/>
                        <a:pt x="114" y="1064"/>
                        <a:pt x="113" y="1063"/>
                      </a:cubicBezTo>
                      <a:lnTo>
                        <a:pt x="110" y="1057"/>
                      </a:lnTo>
                      <a:lnTo>
                        <a:pt x="124" y="1057"/>
                      </a:lnTo>
                      <a:lnTo>
                        <a:pt x="115" y="1073"/>
                      </a:lnTo>
                      <a:cubicBezTo>
                        <a:pt x="114" y="1074"/>
                        <a:pt x="113" y="1074"/>
                        <a:pt x="112" y="1075"/>
                      </a:cubicBezTo>
                      <a:lnTo>
                        <a:pt x="93" y="1087"/>
                      </a:lnTo>
                      <a:cubicBezTo>
                        <a:pt x="93" y="1088"/>
                        <a:pt x="92" y="1088"/>
                        <a:pt x="92" y="1088"/>
                      </a:cubicBezTo>
                      <a:lnTo>
                        <a:pt x="73" y="1094"/>
                      </a:lnTo>
                      <a:lnTo>
                        <a:pt x="78" y="1089"/>
                      </a:lnTo>
                      <a:lnTo>
                        <a:pt x="72" y="1108"/>
                      </a:lnTo>
                      <a:cubicBezTo>
                        <a:pt x="71" y="1111"/>
                        <a:pt x="68" y="1113"/>
                        <a:pt x="64" y="1113"/>
                      </a:cubicBezTo>
                      <a:lnTo>
                        <a:pt x="61" y="1113"/>
                      </a:lnTo>
                      <a:lnTo>
                        <a:pt x="64" y="1113"/>
                      </a:lnTo>
                      <a:lnTo>
                        <a:pt x="54" y="1116"/>
                      </a:lnTo>
                      <a:cubicBezTo>
                        <a:pt x="54" y="1116"/>
                        <a:pt x="53" y="1116"/>
                        <a:pt x="52" y="1116"/>
                      </a:cubicBezTo>
                      <a:lnTo>
                        <a:pt x="43" y="1116"/>
                      </a:lnTo>
                      <a:lnTo>
                        <a:pt x="45" y="1116"/>
                      </a:lnTo>
                      <a:lnTo>
                        <a:pt x="21" y="1125"/>
                      </a:lnTo>
                      <a:lnTo>
                        <a:pt x="26" y="1117"/>
                      </a:lnTo>
                      <a:lnTo>
                        <a:pt x="26" y="1123"/>
                      </a:lnTo>
                      <a:cubicBezTo>
                        <a:pt x="26" y="1125"/>
                        <a:pt x="25" y="1127"/>
                        <a:pt x="23" y="1129"/>
                      </a:cubicBezTo>
                      <a:lnTo>
                        <a:pt x="14" y="1138"/>
                      </a:lnTo>
                      <a:lnTo>
                        <a:pt x="14" y="1127"/>
                      </a:lnTo>
                      <a:lnTo>
                        <a:pt x="48" y="1163"/>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85" name="Picture 1016"/>
                <p:cNvPicPr>
                  <a:picLocks noChangeAspect="1" noChangeArrowheads="1"/>
                </p:cNvPicPr>
                <p:nvPr/>
              </p:nvPicPr>
              <p:blipFill>
                <a:blip r:embed="rId17"/>
                <a:srcRect/>
                <a:stretch>
                  <a:fillRect/>
                </a:stretch>
              </p:blipFill>
              <p:spPr bwMode="auto">
                <a:xfrm>
                  <a:off x="5263137" y="5333112"/>
                  <a:ext cx="327025" cy="199445"/>
                </a:xfrm>
                <a:prstGeom prst="rect">
                  <a:avLst/>
                </a:prstGeom>
                <a:noFill/>
                <a:ln w="9525">
                  <a:noFill/>
                  <a:miter lim="800000"/>
                  <a:headEnd/>
                  <a:tailEnd/>
                </a:ln>
              </p:spPr>
            </p:pic>
            <p:pic>
              <p:nvPicPr>
                <p:cNvPr id="86" name="Picture 1017"/>
                <p:cNvPicPr>
                  <a:picLocks noChangeAspect="1" noChangeArrowheads="1"/>
                </p:cNvPicPr>
                <p:nvPr/>
              </p:nvPicPr>
              <p:blipFill>
                <a:blip r:embed="rId18"/>
                <a:srcRect/>
                <a:stretch>
                  <a:fillRect/>
                </a:stretch>
              </p:blipFill>
              <p:spPr bwMode="auto">
                <a:xfrm>
                  <a:off x="5263137" y="5333112"/>
                  <a:ext cx="327025" cy="199445"/>
                </a:xfrm>
                <a:prstGeom prst="rect">
                  <a:avLst/>
                </a:prstGeom>
                <a:noFill/>
                <a:ln w="9525">
                  <a:noFill/>
                  <a:miter lim="800000"/>
                  <a:headEnd/>
                  <a:tailEnd/>
                </a:ln>
              </p:spPr>
            </p:pic>
            <p:sp>
              <p:nvSpPr>
                <p:cNvPr id="87" name="Freeform 1018"/>
                <p:cNvSpPr>
                  <a:spLocks/>
                </p:cNvSpPr>
                <p:nvPr/>
              </p:nvSpPr>
              <p:spPr bwMode="auto">
                <a:xfrm>
                  <a:off x="5358387" y="5260872"/>
                  <a:ext cx="295275" cy="166466"/>
                </a:xfrm>
                <a:custGeom>
                  <a:avLst/>
                  <a:gdLst/>
                  <a:ahLst/>
                  <a:cxnLst>
                    <a:cxn ang="0">
                      <a:pos x="19" y="15"/>
                    </a:cxn>
                    <a:cxn ang="0">
                      <a:pos x="25" y="17"/>
                    </a:cxn>
                    <a:cxn ang="0">
                      <a:pos x="40" y="17"/>
                    </a:cxn>
                    <a:cxn ang="0">
                      <a:pos x="52" y="19"/>
                    </a:cxn>
                    <a:cxn ang="0">
                      <a:pos x="68" y="15"/>
                    </a:cxn>
                    <a:cxn ang="0">
                      <a:pos x="86" y="4"/>
                    </a:cxn>
                    <a:cxn ang="0">
                      <a:pos x="95" y="0"/>
                    </a:cxn>
                    <a:cxn ang="0">
                      <a:pos x="97" y="11"/>
                    </a:cxn>
                    <a:cxn ang="0">
                      <a:pos x="106" y="14"/>
                    </a:cxn>
                    <a:cxn ang="0">
                      <a:pos x="114" y="17"/>
                    </a:cxn>
                    <a:cxn ang="0">
                      <a:pos x="124" y="19"/>
                    </a:cxn>
                    <a:cxn ang="0">
                      <a:pos x="129" y="22"/>
                    </a:cxn>
                    <a:cxn ang="0">
                      <a:pos x="137" y="29"/>
                    </a:cxn>
                    <a:cxn ang="0">
                      <a:pos x="147" y="33"/>
                    </a:cxn>
                    <a:cxn ang="0">
                      <a:pos x="147" y="44"/>
                    </a:cxn>
                    <a:cxn ang="0">
                      <a:pos x="148" y="50"/>
                    </a:cxn>
                    <a:cxn ang="0">
                      <a:pos x="159" y="48"/>
                    </a:cxn>
                    <a:cxn ang="0">
                      <a:pos x="169" y="50"/>
                    </a:cxn>
                    <a:cxn ang="0">
                      <a:pos x="173" y="63"/>
                    </a:cxn>
                    <a:cxn ang="0">
                      <a:pos x="181" y="63"/>
                    </a:cxn>
                    <a:cxn ang="0">
                      <a:pos x="186" y="66"/>
                    </a:cxn>
                    <a:cxn ang="0">
                      <a:pos x="181" y="80"/>
                    </a:cxn>
                    <a:cxn ang="0">
                      <a:pos x="171" y="80"/>
                    </a:cxn>
                    <a:cxn ang="0">
                      <a:pos x="162" y="77"/>
                    </a:cxn>
                    <a:cxn ang="0">
                      <a:pos x="150" y="81"/>
                    </a:cxn>
                    <a:cxn ang="0">
                      <a:pos x="150" y="90"/>
                    </a:cxn>
                    <a:cxn ang="0">
                      <a:pos x="143" y="98"/>
                    </a:cxn>
                    <a:cxn ang="0">
                      <a:pos x="135" y="99"/>
                    </a:cxn>
                    <a:cxn ang="0">
                      <a:pos x="128" y="94"/>
                    </a:cxn>
                    <a:cxn ang="0">
                      <a:pos x="124" y="88"/>
                    </a:cxn>
                    <a:cxn ang="0">
                      <a:pos x="113" y="95"/>
                    </a:cxn>
                    <a:cxn ang="0">
                      <a:pos x="101" y="106"/>
                    </a:cxn>
                    <a:cxn ang="0">
                      <a:pos x="90" y="103"/>
                    </a:cxn>
                    <a:cxn ang="0">
                      <a:pos x="82" y="99"/>
                    </a:cxn>
                    <a:cxn ang="0">
                      <a:pos x="68" y="90"/>
                    </a:cxn>
                    <a:cxn ang="0">
                      <a:pos x="59" y="76"/>
                    </a:cxn>
                    <a:cxn ang="0">
                      <a:pos x="53" y="70"/>
                    </a:cxn>
                    <a:cxn ang="0">
                      <a:pos x="44" y="55"/>
                    </a:cxn>
                    <a:cxn ang="0">
                      <a:pos x="40" y="48"/>
                    </a:cxn>
                    <a:cxn ang="0">
                      <a:pos x="37" y="44"/>
                    </a:cxn>
                    <a:cxn ang="0">
                      <a:pos x="11" y="46"/>
                    </a:cxn>
                    <a:cxn ang="0">
                      <a:pos x="7" y="37"/>
                    </a:cxn>
                    <a:cxn ang="0">
                      <a:pos x="4" y="28"/>
                    </a:cxn>
                  </a:cxnLst>
                  <a:rect l="0" t="0" r="r" b="b"/>
                  <a:pathLst>
                    <a:path w="186" h="106">
                      <a:moveTo>
                        <a:pt x="0" y="24"/>
                      </a:moveTo>
                      <a:lnTo>
                        <a:pt x="19" y="15"/>
                      </a:lnTo>
                      <a:lnTo>
                        <a:pt x="22" y="15"/>
                      </a:lnTo>
                      <a:lnTo>
                        <a:pt x="25" y="17"/>
                      </a:lnTo>
                      <a:lnTo>
                        <a:pt x="33" y="19"/>
                      </a:lnTo>
                      <a:lnTo>
                        <a:pt x="40" y="17"/>
                      </a:lnTo>
                      <a:lnTo>
                        <a:pt x="48" y="19"/>
                      </a:lnTo>
                      <a:lnTo>
                        <a:pt x="52" y="19"/>
                      </a:lnTo>
                      <a:lnTo>
                        <a:pt x="64" y="17"/>
                      </a:lnTo>
                      <a:lnTo>
                        <a:pt x="68" y="15"/>
                      </a:lnTo>
                      <a:lnTo>
                        <a:pt x="72" y="11"/>
                      </a:lnTo>
                      <a:lnTo>
                        <a:pt x="86" y="4"/>
                      </a:lnTo>
                      <a:lnTo>
                        <a:pt x="91" y="2"/>
                      </a:lnTo>
                      <a:lnTo>
                        <a:pt x="95" y="0"/>
                      </a:lnTo>
                      <a:lnTo>
                        <a:pt x="93" y="10"/>
                      </a:lnTo>
                      <a:lnTo>
                        <a:pt x="97" y="11"/>
                      </a:lnTo>
                      <a:lnTo>
                        <a:pt x="102" y="11"/>
                      </a:lnTo>
                      <a:lnTo>
                        <a:pt x="106" y="14"/>
                      </a:lnTo>
                      <a:lnTo>
                        <a:pt x="110" y="15"/>
                      </a:lnTo>
                      <a:lnTo>
                        <a:pt x="114" y="17"/>
                      </a:lnTo>
                      <a:lnTo>
                        <a:pt x="118" y="15"/>
                      </a:lnTo>
                      <a:lnTo>
                        <a:pt x="124" y="19"/>
                      </a:lnTo>
                      <a:lnTo>
                        <a:pt x="125" y="22"/>
                      </a:lnTo>
                      <a:lnTo>
                        <a:pt x="129" y="22"/>
                      </a:lnTo>
                      <a:lnTo>
                        <a:pt x="135" y="26"/>
                      </a:lnTo>
                      <a:lnTo>
                        <a:pt x="137" y="29"/>
                      </a:lnTo>
                      <a:lnTo>
                        <a:pt x="143" y="29"/>
                      </a:lnTo>
                      <a:lnTo>
                        <a:pt x="147" y="33"/>
                      </a:lnTo>
                      <a:lnTo>
                        <a:pt x="144" y="41"/>
                      </a:lnTo>
                      <a:lnTo>
                        <a:pt x="147" y="44"/>
                      </a:lnTo>
                      <a:lnTo>
                        <a:pt x="147" y="50"/>
                      </a:lnTo>
                      <a:lnTo>
                        <a:pt x="148" y="50"/>
                      </a:lnTo>
                      <a:lnTo>
                        <a:pt x="154" y="50"/>
                      </a:lnTo>
                      <a:lnTo>
                        <a:pt x="159" y="48"/>
                      </a:lnTo>
                      <a:lnTo>
                        <a:pt x="166" y="48"/>
                      </a:lnTo>
                      <a:lnTo>
                        <a:pt x="169" y="50"/>
                      </a:lnTo>
                      <a:lnTo>
                        <a:pt x="171" y="55"/>
                      </a:lnTo>
                      <a:lnTo>
                        <a:pt x="173" y="63"/>
                      </a:lnTo>
                      <a:lnTo>
                        <a:pt x="177" y="65"/>
                      </a:lnTo>
                      <a:lnTo>
                        <a:pt x="181" y="63"/>
                      </a:lnTo>
                      <a:lnTo>
                        <a:pt x="184" y="65"/>
                      </a:lnTo>
                      <a:lnTo>
                        <a:pt x="186" y="66"/>
                      </a:lnTo>
                      <a:lnTo>
                        <a:pt x="186" y="72"/>
                      </a:lnTo>
                      <a:lnTo>
                        <a:pt x="181" y="80"/>
                      </a:lnTo>
                      <a:lnTo>
                        <a:pt x="177" y="83"/>
                      </a:lnTo>
                      <a:lnTo>
                        <a:pt x="171" y="80"/>
                      </a:lnTo>
                      <a:lnTo>
                        <a:pt x="167" y="81"/>
                      </a:lnTo>
                      <a:lnTo>
                        <a:pt x="162" y="77"/>
                      </a:lnTo>
                      <a:lnTo>
                        <a:pt x="154" y="80"/>
                      </a:lnTo>
                      <a:lnTo>
                        <a:pt x="150" y="81"/>
                      </a:lnTo>
                      <a:lnTo>
                        <a:pt x="150" y="87"/>
                      </a:lnTo>
                      <a:lnTo>
                        <a:pt x="150" y="90"/>
                      </a:lnTo>
                      <a:lnTo>
                        <a:pt x="147" y="92"/>
                      </a:lnTo>
                      <a:lnTo>
                        <a:pt x="143" y="98"/>
                      </a:lnTo>
                      <a:lnTo>
                        <a:pt x="140" y="99"/>
                      </a:lnTo>
                      <a:lnTo>
                        <a:pt x="135" y="99"/>
                      </a:lnTo>
                      <a:lnTo>
                        <a:pt x="135" y="95"/>
                      </a:lnTo>
                      <a:lnTo>
                        <a:pt x="128" y="94"/>
                      </a:lnTo>
                      <a:lnTo>
                        <a:pt x="128" y="90"/>
                      </a:lnTo>
                      <a:lnTo>
                        <a:pt x="124" y="88"/>
                      </a:lnTo>
                      <a:lnTo>
                        <a:pt x="114" y="92"/>
                      </a:lnTo>
                      <a:lnTo>
                        <a:pt x="113" y="95"/>
                      </a:lnTo>
                      <a:lnTo>
                        <a:pt x="113" y="99"/>
                      </a:lnTo>
                      <a:lnTo>
                        <a:pt x="101" y="106"/>
                      </a:lnTo>
                      <a:lnTo>
                        <a:pt x="91" y="106"/>
                      </a:lnTo>
                      <a:lnTo>
                        <a:pt x="90" y="103"/>
                      </a:lnTo>
                      <a:lnTo>
                        <a:pt x="87" y="102"/>
                      </a:lnTo>
                      <a:lnTo>
                        <a:pt x="82" y="99"/>
                      </a:lnTo>
                      <a:lnTo>
                        <a:pt x="71" y="94"/>
                      </a:lnTo>
                      <a:lnTo>
                        <a:pt x="68" y="90"/>
                      </a:lnTo>
                      <a:lnTo>
                        <a:pt x="61" y="81"/>
                      </a:lnTo>
                      <a:lnTo>
                        <a:pt x="59" y="76"/>
                      </a:lnTo>
                      <a:lnTo>
                        <a:pt x="57" y="73"/>
                      </a:lnTo>
                      <a:lnTo>
                        <a:pt x="53" y="70"/>
                      </a:lnTo>
                      <a:lnTo>
                        <a:pt x="49" y="66"/>
                      </a:lnTo>
                      <a:lnTo>
                        <a:pt x="44" y="55"/>
                      </a:lnTo>
                      <a:lnTo>
                        <a:pt x="42" y="54"/>
                      </a:lnTo>
                      <a:lnTo>
                        <a:pt x="40" y="48"/>
                      </a:lnTo>
                      <a:lnTo>
                        <a:pt x="38" y="46"/>
                      </a:lnTo>
                      <a:lnTo>
                        <a:pt x="37" y="44"/>
                      </a:lnTo>
                      <a:lnTo>
                        <a:pt x="25" y="50"/>
                      </a:lnTo>
                      <a:lnTo>
                        <a:pt x="11" y="46"/>
                      </a:lnTo>
                      <a:lnTo>
                        <a:pt x="11" y="44"/>
                      </a:lnTo>
                      <a:lnTo>
                        <a:pt x="7" y="37"/>
                      </a:lnTo>
                      <a:lnTo>
                        <a:pt x="7" y="28"/>
                      </a:lnTo>
                      <a:lnTo>
                        <a:pt x="4" y="28"/>
                      </a:lnTo>
                      <a:lnTo>
                        <a:pt x="0" y="2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88" name="Freeform 1019"/>
                <p:cNvSpPr>
                  <a:spLocks noEditPoints="1"/>
                </p:cNvSpPr>
                <p:nvPr/>
              </p:nvSpPr>
              <p:spPr bwMode="auto">
                <a:xfrm>
                  <a:off x="5352037" y="5256160"/>
                  <a:ext cx="306388" cy="177459"/>
                </a:xfrm>
                <a:custGeom>
                  <a:avLst/>
                  <a:gdLst/>
                  <a:ahLst/>
                  <a:cxnLst>
                    <a:cxn ang="0">
                      <a:pos x="63" y="36"/>
                    </a:cxn>
                    <a:cxn ang="0">
                      <a:pos x="105" y="42"/>
                    </a:cxn>
                    <a:cxn ang="0">
                      <a:pos x="160" y="43"/>
                    </a:cxn>
                    <a:cxn ang="0">
                      <a:pos x="214" y="10"/>
                    </a:cxn>
                    <a:cxn ang="0">
                      <a:pos x="242" y="33"/>
                    </a:cxn>
                    <a:cxn ang="0">
                      <a:pos x="269" y="34"/>
                    </a:cxn>
                    <a:cxn ang="0">
                      <a:pos x="288" y="37"/>
                    </a:cxn>
                    <a:cxn ang="0">
                      <a:pos x="319" y="53"/>
                    </a:cxn>
                    <a:cxn ang="0">
                      <a:pos x="353" y="71"/>
                    </a:cxn>
                    <a:cxn ang="0">
                      <a:pos x="369" y="110"/>
                    </a:cxn>
                    <a:cxn ang="0">
                      <a:pos x="377" y="122"/>
                    </a:cxn>
                    <a:cxn ang="0">
                      <a:pos x="425" y="127"/>
                    </a:cxn>
                    <a:cxn ang="0">
                      <a:pos x="440" y="152"/>
                    </a:cxn>
                    <a:cxn ang="0">
                      <a:pos x="464" y="182"/>
                    </a:cxn>
                    <a:cxn ang="0">
                      <a:pos x="416" y="207"/>
                    </a:cxn>
                    <a:cxn ang="0">
                      <a:pos x="383" y="207"/>
                    </a:cxn>
                    <a:cxn ang="0">
                      <a:pos x="364" y="237"/>
                    </a:cxn>
                    <a:cxn ang="0">
                      <a:pos x="335" y="255"/>
                    </a:cxn>
                    <a:cxn ang="0">
                      <a:pos x="308" y="226"/>
                    </a:cxn>
                    <a:cxn ang="0">
                      <a:pos x="287" y="241"/>
                    </a:cxn>
                    <a:cxn ang="0">
                      <a:pos x="228" y="272"/>
                    </a:cxn>
                    <a:cxn ang="0">
                      <a:pos x="176" y="242"/>
                    </a:cxn>
                    <a:cxn ang="0">
                      <a:pos x="146" y="197"/>
                    </a:cxn>
                    <a:cxn ang="0">
                      <a:pos x="112" y="148"/>
                    </a:cxn>
                    <a:cxn ang="0">
                      <a:pos x="93" y="124"/>
                    </a:cxn>
                    <a:cxn ang="0">
                      <a:pos x="28" y="120"/>
                    </a:cxn>
                    <a:cxn ang="0">
                      <a:pos x="27" y="84"/>
                    </a:cxn>
                    <a:cxn ang="0">
                      <a:pos x="27" y="68"/>
                    </a:cxn>
                    <a:cxn ang="0">
                      <a:pos x="44" y="120"/>
                    </a:cxn>
                    <a:cxn ang="0">
                      <a:pos x="104" y="111"/>
                    </a:cxn>
                    <a:cxn ang="0">
                      <a:pos x="113" y="131"/>
                    </a:cxn>
                    <a:cxn ang="0">
                      <a:pos x="151" y="179"/>
                    </a:cxn>
                    <a:cxn ang="0">
                      <a:pos x="186" y="230"/>
                    </a:cxn>
                    <a:cxn ang="0">
                      <a:pos x="235" y="262"/>
                    </a:cxn>
                    <a:cxn ang="0">
                      <a:pos x="272" y="238"/>
                    </a:cxn>
                    <a:cxn ang="0">
                      <a:pos x="321" y="219"/>
                    </a:cxn>
                    <a:cxn ang="0">
                      <a:pos x="343" y="247"/>
                    </a:cxn>
                    <a:cxn ang="0">
                      <a:pos x="355" y="225"/>
                    </a:cxn>
                    <a:cxn ang="0">
                      <a:pos x="369" y="195"/>
                    </a:cxn>
                    <a:cxn ang="0">
                      <a:pos x="417" y="192"/>
                    </a:cxn>
                    <a:cxn ang="0">
                      <a:pos x="450" y="178"/>
                    </a:cxn>
                    <a:cxn ang="0">
                      <a:pos x="440" y="165"/>
                    </a:cxn>
                    <a:cxn ang="0">
                      <a:pos x="412" y="143"/>
                    </a:cxn>
                    <a:cxn ang="0">
                      <a:pos x="396" y="130"/>
                    </a:cxn>
                    <a:cxn ang="0">
                      <a:pos x="354" y="114"/>
                    </a:cxn>
                    <a:cxn ang="0">
                      <a:pos x="347" y="85"/>
                    </a:cxn>
                    <a:cxn ang="0">
                      <a:pos x="315" y="68"/>
                    </a:cxn>
                    <a:cxn ang="0">
                      <a:pos x="288" y="51"/>
                    </a:cxn>
                    <a:cxn ang="0">
                      <a:pos x="262" y="48"/>
                    </a:cxn>
                    <a:cxn ang="0">
                      <a:pos x="232" y="40"/>
                    </a:cxn>
                    <a:cxn ang="0">
                      <a:pos x="218" y="25"/>
                    </a:cxn>
                    <a:cxn ang="0">
                      <a:pos x="168" y="56"/>
                    </a:cxn>
                    <a:cxn ang="0">
                      <a:pos x="107" y="58"/>
                    </a:cxn>
                    <a:cxn ang="0">
                      <a:pos x="63" y="52"/>
                    </a:cxn>
                  </a:cxnLst>
                  <a:rect l="0" t="0" r="r" b="b"/>
                  <a:pathLst>
                    <a:path w="464" h="272">
                      <a:moveTo>
                        <a:pt x="3" y="73"/>
                      </a:moveTo>
                      <a:cubicBezTo>
                        <a:pt x="1" y="71"/>
                        <a:pt x="0" y="69"/>
                        <a:pt x="1" y="66"/>
                      </a:cubicBezTo>
                      <a:cubicBezTo>
                        <a:pt x="1" y="64"/>
                        <a:pt x="3" y="61"/>
                        <a:pt x="5" y="60"/>
                      </a:cubicBezTo>
                      <a:lnTo>
                        <a:pt x="51" y="37"/>
                      </a:lnTo>
                      <a:cubicBezTo>
                        <a:pt x="52" y="36"/>
                        <a:pt x="53" y="36"/>
                        <a:pt x="54" y="36"/>
                      </a:cubicBezTo>
                      <a:lnTo>
                        <a:pt x="63" y="36"/>
                      </a:lnTo>
                      <a:cubicBezTo>
                        <a:pt x="65" y="36"/>
                        <a:pt x="67" y="37"/>
                        <a:pt x="69" y="38"/>
                      </a:cubicBezTo>
                      <a:lnTo>
                        <a:pt x="75" y="44"/>
                      </a:lnTo>
                      <a:lnTo>
                        <a:pt x="71" y="42"/>
                      </a:lnTo>
                      <a:lnTo>
                        <a:pt x="89" y="45"/>
                      </a:lnTo>
                      <a:lnTo>
                        <a:pt x="86" y="45"/>
                      </a:lnTo>
                      <a:lnTo>
                        <a:pt x="105" y="42"/>
                      </a:lnTo>
                      <a:cubicBezTo>
                        <a:pt x="106" y="42"/>
                        <a:pt x="106" y="42"/>
                        <a:pt x="107" y="42"/>
                      </a:cubicBezTo>
                      <a:lnTo>
                        <a:pt x="126" y="45"/>
                      </a:lnTo>
                      <a:lnTo>
                        <a:pt x="124" y="45"/>
                      </a:lnTo>
                      <a:lnTo>
                        <a:pt x="133" y="45"/>
                      </a:lnTo>
                      <a:lnTo>
                        <a:pt x="163" y="42"/>
                      </a:lnTo>
                      <a:lnTo>
                        <a:pt x="160" y="43"/>
                      </a:lnTo>
                      <a:lnTo>
                        <a:pt x="169" y="37"/>
                      </a:lnTo>
                      <a:lnTo>
                        <a:pt x="167" y="38"/>
                      </a:lnTo>
                      <a:lnTo>
                        <a:pt x="177" y="29"/>
                      </a:lnTo>
                      <a:cubicBezTo>
                        <a:pt x="177" y="29"/>
                        <a:pt x="178" y="28"/>
                        <a:pt x="178" y="28"/>
                      </a:cubicBezTo>
                      <a:lnTo>
                        <a:pt x="212" y="10"/>
                      </a:lnTo>
                      <a:cubicBezTo>
                        <a:pt x="213" y="10"/>
                        <a:pt x="213" y="10"/>
                        <a:pt x="214" y="10"/>
                      </a:cubicBezTo>
                      <a:lnTo>
                        <a:pt x="226" y="7"/>
                      </a:lnTo>
                      <a:lnTo>
                        <a:pt x="224" y="8"/>
                      </a:lnTo>
                      <a:lnTo>
                        <a:pt x="233" y="2"/>
                      </a:lnTo>
                      <a:cubicBezTo>
                        <a:pt x="235" y="0"/>
                        <a:pt x="239" y="0"/>
                        <a:pt x="241" y="2"/>
                      </a:cubicBezTo>
                      <a:cubicBezTo>
                        <a:pt x="244" y="3"/>
                        <a:pt x="245" y="6"/>
                        <a:pt x="245" y="9"/>
                      </a:cubicBezTo>
                      <a:lnTo>
                        <a:pt x="242" y="33"/>
                      </a:lnTo>
                      <a:lnTo>
                        <a:pt x="236" y="24"/>
                      </a:lnTo>
                      <a:lnTo>
                        <a:pt x="246" y="27"/>
                      </a:lnTo>
                      <a:lnTo>
                        <a:pt x="243" y="27"/>
                      </a:lnTo>
                      <a:lnTo>
                        <a:pt x="255" y="27"/>
                      </a:lnTo>
                      <a:cubicBezTo>
                        <a:pt x="257" y="27"/>
                        <a:pt x="258" y="27"/>
                        <a:pt x="260" y="28"/>
                      </a:cubicBezTo>
                      <a:lnTo>
                        <a:pt x="269" y="34"/>
                      </a:lnTo>
                      <a:lnTo>
                        <a:pt x="267" y="33"/>
                      </a:lnTo>
                      <a:lnTo>
                        <a:pt x="276" y="36"/>
                      </a:lnTo>
                      <a:cubicBezTo>
                        <a:pt x="277" y="36"/>
                        <a:pt x="277" y="37"/>
                        <a:pt x="278" y="37"/>
                      </a:cubicBezTo>
                      <a:lnTo>
                        <a:pt x="287" y="43"/>
                      </a:lnTo>
                      <a:lnTo>
                        <a:pt x="278" y="43"/>
                      </a:lnTo>
                      <a:lnTo>
                        <a:pt x="288" y="37"/>
                      </a:lnTo>
                      <a:cubicBezTo>
                        <a:pt x="290" y="35"/>
                        <a:pt x="293" y="35"/>
                        <a:pt x="296" y="37"/>
                      </a:cubicBezTo>
                      <a:lnTo>
                        <a:pt x="311" y="46"/>
                      </a:lnTo>
                      <a:cubicBezTo>
                        <a:pt x="313" y="47"/>
                        <a:pt x="314" y="48"/>
                        <a:pt x="315" y="50"/>
                      </a:cubicBezTo>
                      <a:lnTo>
                        <a:pt x="318" y="59"/>
                      </a:lnTo>
                      <a:lnTo>
                        <a:pt x="310" y="53"/>
                      </a:lnTo>
                      <a:lnTo>
                        <a:pt x="319" y="53"/>
                      </a:lnTo>
                      <a:cubicBezTo>
                        <a:pt x="321" y="53"/>
                        <a:pt x="322" y="54"/>
                        <a:pt x="323" y="55"/>
                      </a:cubicBezTo>
                      <a:lnTo>
                        <a:pt x="339" y="63"/>
                      </a:lnTo>
                      <a:cubicBezTo>
                        <a:pt x="340" y="64"/>
                        <a:pt x="342" y="66"/>
                        <a:pt x="342" y="68"/>
                      </a:cubicBezTo>
                      <a:lnTo>
                        <a:pt x="345" y="76"/>
                      </a:lnTo>
                      <a:lnTo>
                        <a:pt x="338" y="71"/>
                      </a:lnTo>
                      <a:lnTo>
                        <a:pt x="353" y="71"/>
                      </a:lnTo>
                      <a:cubicBezTo>
                        <a:pt x="355" y="71"/>
                        <a:pt x="357" y="72"/>
                        <a:pt x="358" y="73"/>
                      </a:cubicBezTo>
                      <a:lnTo>
                        <a:pt x="368" y="82"/>
                      </a:lnTo>
                      <a:cubicBezTo>
                        <a:pt x="370" y="84"/>
                        <a:pt x="371" y="88"/>
                        <a:pt x="370" y="91"/>
                      </a:cubicBezTo>
                      <a:lnTo>
                        <a:pt x="363" y="108"/>
                      </a:lnTo>
                      <a:lnTo>
                        <a:pt x="362" y="101"/>
                      </a:lnTo>
                      <a:lnTo>
                        <a:pt x="369" y="110"/>
                      </a:lnTo>
                      <a:cubicBezTo>
                        <a:pt x="370" y="111"/>
                        <a:pt x="370" y="113"/>
                        <a:pt x="370" y="114"/>
                      </a:cubicBezTo>
                      <a:lnTo>
                        <a:pt x="370" y="129"/>
                      </a:lnTo>
                      <a:lnTo>
                        <a:pt x="362" y="121"/>
                      </a:lnTo>
                      <a:lnTo>
                        <a:pt x="365" y="121"/>
                      </a:lnTo>
                      <a:lnTo>
                        <a:pt x="380" y="121"/>
                      </a:lnTo>
                      <a:lnTo>
                        <a:pt x="377" y="122"/>
                      </a:lnTo>
                      <a:lnTo>
                        <a:pt x="389" y="116"/>
                      </a:lnTo>
                      <a:cubicBezTo>
                        <a:pt x="390" y="115"/>
                        <a:pt x="391" y="115"/>
                        <a:pt x="392" y="115"/>
                      </a:cubicBezTo>
                      <a:lnTo>
                        <a:pt x="408" y="115"/>
                      </a:lnTo>
                      <a:cubicBezTo>
                        <a:pt x="409" y="115"/>
                        <a:pt x="411" y="116"/>
                        <a:pt x="412" y="116"/>
                      </a:cubicBezTo>
                      <a:lnTo>
                        <a:pt x="421" y="122"/>
                      </a:lnTo>
                      <a:cubicBezTo>
                        <a:pt x="423" y="123"/>
                        <a:pt x="424" y="125"/>
                        <a:pt x="425" y="127"/>
                      </a:cubicBezTo>
                      <a:lnTo>
                        <a:pt x="428" y="139"/>
                      </a:lnTo>
                      <a:lnTo>
                        <a:pt x="434" y="156"/>
                      </a:lnTo>
                      <a:lnTo>
                        <a:pt x="430" y="152"/>
                      </a:lnTo>
                      <a:lnTo>
                        <a:pt x="439" y="158"/>
                      </a:lnTo>
                      <a:lnTo>
                        <a:pt x="431" y="158"/>
                      </a:lnTo>
                      <a:lnTo>
                        <a:pt x="440" y="152"/>
                      </a:lnTo>
                      <a:cubicBezTo>
                        <a:pt x="443" y="150"/>
                        <a:pt x="446" y="150"/>
                        <a:pt x="449" y="152"/>
                      </a:cubicBezTo>
                      <a:lnTo>
                        <a:pt x="458" y="158"/>
                      </a:lnTo>
                      <a:cubicBezTo>
                        <a:pt x="458" y="158"/>
                        <a:pt x="459" y="158"/>
                        <a:pt x="459" y="159"/>
                      </a:cubicBezTo>
                      <a:lnTo>
                        <a:pt x="462" y="162"/>
                      </a:lnTo>
                      <a:cubicBezTo>
                        <a:pt x="464" y="163"/>
                        <a:pt x="464" y="165"/>
                        <a:pt x="464" y="167"/>
                      </a:cubicBezTo>
                      <a:lnTo>
                        <a:pt x="464" y="182"/>
                      </a:lnTo>
                      <a:cubicBezTo>
                        <a:pt x="464" y="184"/>
                        <a:pt x="464" y="185"/>
                        <a:pt x="463" y="187"/>
                      </a:cubicBezTo>
                      <a:lnTo>
                        <a:pt x="451" y="204"/>
                      </a:lnTo>
                      <a:cubicBezTo>
                        <a:pt x="451" y="205"/>
                        <a:pt x="450" y="205"/>
                        <a:pt x="450" y="205"/>
                      </a:cubicBezTo>
                      <a:lnTo>
                        <a:pt x="441" y="214"/>
                      </a:lnTo>
                      <a:cubicBezTo>
                        <a:pt x="438" y="217"/>
                        <a:pt x="434" y="217"/>
                        <a:pt x="431" y="215"/>
                      </a:cubicBezTo>
                      <a:lnTo>
                        <a:pt x="416" y="207"/>
                      </a:lnTo>
                      <a:lnTo>
                        <a:pt x="422" y="207"/>
                      </a:lnTo>
                      <a:lnTo>
                        <a:pt x="413" y="210"/>
                      </a:lnTo>
                      <a:cubicBezTo>
                        <a:pt x="411" y="211"/>
                        <a:pt x="408" y="211"/>
                        <a:pt x="406" y="209"/>
                      </a:cubicBezTo>
                      <a:lnTo>
                        <a:pt x="394" y="200"/>
                      </a:lnTo>
                      <a:lnTo>
                        <a:pt x="401" y="201"/>
                      </a:lnTo>
                      <a:lnTo>
                        <a:pt x="383" y="207"/>
                      </a:lnTo>
                      <a:lnTo>
                        <a:pt x="374" y="210"/>
                      </a:lnTo>
                      <a:lnTo>
                        <a:pt x="379" y="203"/>
                      </a:lnTo>
                      <a:lnTo>
                        <a:pt x="379" y="217"/>
                      </a:lnTo>
                      <a:lnTo>
                        <a:pt x="379" y="226"/>
                      </a:lnTo>
                      <a:cubicBezTo>
                        <a:pt x="379" y="230"/>
                        <a:pt x="377" y="233"/>
                        <a:pt x="374" y="234"/>
                      </a:cubicBezTo>
                      <a:lnTo>
                        <a:pt x="364" y="237"/>
                      </a:lnTo>
                      <a:lnTo>
                        <a:pt x="369" y="233"/>
                      </a:lnTo>
                      <a:lnTo>
                        <a:pt x="360" y="248"/>
                      </a:lnTo>
                      <a:cubicBezTo>
                        <a:pt x="359" y="249"/>
                        <a:pt x="358" y="250"/>
                        <a:pt x="356" y="251"/>
                      </a:cubicBezTo>
                      <a:lnTo>
                        <a:pt x="350" y="254"/>
                      </a:lnTo>
                      <a:cubicBezTo>
                        <a:pt x="349" y="255"/>
                        <a:pt x="348" y="255"/>
                        <a:pt x="347" y="255"/>
                      </a:cubicBezTo>
                      <a:lnTo>
                        <a:pt x="335" y="255"/>
                      </a:lnTo>
                      <a:cubicBezTo>
                        <a:pt x="330" y="255"/>
                        <a:pt x="327" y="251"/>
                        <a:pt x="327" y="247"/>
                      </a:cubicBezTo>
                      <a:lnTo>
                        <a:pt x="327" y="238"/>
                      </a:lnTo>
                      <a:lnTo>
                        <a:pt x="333" y="246"/>
                      </a:lnTo>
                      <a:lnTo>
                        <a:pt x="315" y="243"/>
                      </a:lnTo>
                      <a:cubicBezTo>
                        <a:pt x="311" y="242"/>
                        <a:pt x="308" y="239"/>
                        <a:pt x="308" y="235"/>
                      </a:cubicBezTo>
                      <a:lnTo>
                        <a:pt x="308" y="226"/>
                      </a:lnTo>
                      <a:lnTo>
                        <a:pt x="312" y="233"/>
                      </a:lnTo>
                      <a:lnTo>
                        <a:pt x="303" y="227"/>
                      </a:lnTo>
                      <a:lnTo>
                        <a:pt x="310" y="228"/>
                      </a:lnTo>
                      <a:lnTo>
                        <a:pt x="285" y="237"/>
                      </a:lnTo>
                      <a:lnTo>
                        <a:pt x="290" y="232"/>
                      </a:lnTo>
                      <a:lnTo>
                        <a:pt x="287" y="241"/>
                      </a:lnTo>
                      <a:lnTo>
                        <a:pt x="288" y="238"/>
                      </a:lnTo>
                      <a:lnTo>
                        <a:pt x="288" y="247"/>
                      </a:lnTo>
                      <a:cubicBezTo>
                        <a:pt x="288" y="250"/>
                        <a:pt x="286" y="252"/>
                        <a:pt x="284" y="254"/>
                      </a:cubicBezTo>
                      <a:lnTo>
                        <a:pt x="257" y="271"/>
                      </a:lnTo>
                      <a:cubicBezTo>
                        <a:pt x="255" y="272"/>
                        <a:pt x="254" y="272"/>
                        <a:pt x="252" y="272"/>
                      </a:cubicBezTo>
                      <a:lnTo>
                        <a:pt x="228" y="272"/>
                      </a:lnTo>
                      <a:cubicBezTo>
                        <a:pt x="224" y="272"/>
                        <a:pt x="221" y="270"/>
                        <a:pt x="220" y="267"/>
                      </a:cubicBezTo>
                      <a:lnTo>
                        <a:pt x="217" y="258"/>
                      </a:lnTo>
                      <a:lnTo>
                        <a:pt x="221" y="263"/>
                      </a:lnTo>
                      <a:lnTo>
                        <a:pt x="215" y="260"/>
                      </a:lnTo>
                      <a:lnTo>
                        <a:pt x="203" y="254"/>
                      </a:lnTo>
                      <a:lnTo>
                        <a:pt x="176" y="242"/>
                      </a:lnTo>
                      <a:cubicBezTo>
                        <a:pt x="175" y="242"/>
                        <a:pt x="173" y="241"/>
                        <a:pt x="173" y="240"/>
                      </a:cubicBezTo>
                      <a:lnTo>
                        <a:pt x="166" y="231"/>
                      </a:lnTo>
                      <a:lnTo>
                        <a:pt x="148" y="208"/>
                      </a:lnTo>
                      <a:cubicBezTo>
                        <a:pt x="148" y="207"/>
                        <a:pt x="147" y="206"/>
                        <a:pt x="147" y="205"/>
                      </a:cubicBezTo>
                      <a:lnTo>
                        <a:pt x="144" y="193"/>
                      </a:lnTo>
                      <a:lnTo>
                        <a:pt x="146" y="197"/>
                      </a:lnTo>
                      <a:lnTo>
                        <a:pt x="140" y="191"/>
                      </a:lnTo>
                      <a:lnTo>
                        <a:pt x="131" y="182"/>
                      </a:lnTo>
                      <a:lnTo>
                        <a:pt x="122" y="173"/>
                      </a:lnTo>
                      <a:cubicBezTo>
                        <a:pt x="121" y="172"/>
                        <a:pt x="120" y="172"/>
                        <a:pt x="120" y="171"/>
                      </a:cubicBezTo>
                      <a:lnTo>
                        <a:pt x="108" y="144"/>
                      </a:lnTo>
                      <a:lnTo>
                        <a:pt x="112" y="148"/>
                      </a:lnTo>
                      <a:lnTo>
                        <a:pt x="106" y="145"/>
                      </a:lnTo>
                      <a:cubicBezTo>
                        <a:pt x="103" y="144"/>
                        <a:pt x="102" y="142"/>
                        <a:pt x="101" y="140"/>
                      </a:cubicBezTo>
                      <a:lnTo>
                        <a:pt x="98" y="125"/>
                      </a:lnTo>
                      <a:lnTo>
                        <a:pt x="103" y="130"/>
                      </a:lnTo>
                      <a:lnTo>
                        <a:pt x="96" y="127"/>
                      </a:lnTo>
                      <a:cubicBezTo>
                        <a:pt x="95" y="127"/>
                        <a:pt x="94" y="126"/>
                        <a:pt x="93" y="124"/>
                      </a:cubicBezTo>
                      <a:lnTo>
                        <a:pt x="90" y="118"/>
                      </a:lnTo>
                      <a:lnTo>
                        <a:pt x="101" y="121"/>
                      </a:lnTo>
                      <a:lnTo>
                        <a:pt x="73" y="136"/>
                      </a:lnTo>
                      <a:cubicBezTo>
                        <a:pt x="71" y="137"/>
                        <a:pt x="69" y="137"/>
                        <a:pt x="67" y="137"/>
                      </a:cubicBezTo>
                      <a:lnTo>
                        <a:pt x="34" y="128"/>
                      </a:lnTo>
                      <a:cubicBezTo>
                        <a:pt x="30" y="127"/>
                        <a:pt x="28" y="124"/>
                        <a:pt x="28" y="120"/>
                      </a:cubicBezTo>
                      <a:lnTo>
                        <a:pt x="28" y="114"/>
                      </a:lnTo>
                      <a:lnTo>
                        <a:pt x="29" y="118"/>
                      </a:lnTo>
                      <a:lnTo>
                        <a:pt x="20" y="100"/>
                      </a:lnTo>
                      <a:cubicBezTo>
                        <a:pt x="19" y="99"/>
                        <a:pt x="19" y="98"/>
                        <a:pt x="19" y="97"/>
                      </a:cubicBezTo>
                      <a:lnTo>
                        <a:pt x="19" y="76"/>
                      </a:lnTo>
                      <a:lnTo>
                        <a:pt x="27" y="84"/>
                      </a:lnTo>
                      <a:lnTo>
                        <a:pt x="18" y="84"/>
                      </a:lnTo>
                      <a:cubicBezTo>
                        <a:pt x="16" y="84"/>
                        <a:pt x="14" y="83"/>
                        <a:pt x="12" y="82"/>
                      </a:cubicBezTo>
                      <a:lnTo>
                        <a:pt x="3" y="73"/>
                      </a:lnTo>
                      <a:close/>
                      <a:moveTo>
                        <a:pt x="23" y="70"/>
                      </a:moveTo>
                      <a:lnTo>
                        <a:pt x="18" y="68"/>
                      </a:lnTo>
                      <a:lnTo>
                        <a:pt x="27" y="68"/>
                      </a:lnTo>
                      <a:cubicBezTo>
                        <a:pt x="31" y="68"/>
                        <a:pt x="35" y="72"/>
                        <a:pt x="35" y="76"/>
                      </a:cubicBezTo>
                      <a:lnTo>
                        <a:pt x="35" y="97"/>
                      </a:lnTo>
                      <a:lnTo>
                        <a:pt x="34" y="93"/>
                      </a:lnTo>
                      <a:lnTo>
                        <a:pt x="43" y="111"/>
                      </a:lnTo>
                      <a:cubicBezTo>
                        <a:pt x="44" y="112"/>
                        <a:pt x="44" y="113"/>
                        <a:pt x="44" y="114"/>
                      </a:cubicBezTo>
                      <a:lnTo>
                        <a:pt x="44" y="120"/>
                      </a:lnTo>
                      <a:lnTo>
                        <a:pt x="38" y="113"/>
                      </a:lnTo>
                      <a:lnTo>
                        <a:pt x="71" y="121"/>
                      </a:lnTo>
                      <a:lnTo>
                        <a:pt x="66" y="122"/>
                      </a:lnTo>
                      <a:lnTo>
                        <a:pt x="93" y="107"/>
                      </a:lnTo>
                      <a:cubicBezTo>
                        <a:pt x="95" y="106"/>
                        <a:pt x="97" y="106"/>
                        <a:pt x="99" y="107"/>
                      </a:cubicBezTo>
                      <a:cubicBezTo>
                        <a:pt x="101" y="107"/>
                        <a:pt x="103" y="109"/>
                        <a:pt x="104" y="111"/>
                      </a:cubicBezTo>
                      <a:lnTo>
                        <a:pt x="107" y="117"/>
                      </a:lnTo>
                      <a:lnTo>
                        <a:pt x="103" y="113"/>
                      </a:lnTo>
                      <a:lnTo>
                        <a:pt x="109" y="116"/>
                      </a:lnTo>
                      <a:cubicBezTo>
                        <a:pt x="112" y="117"/>
                        <a:pt x="113" y="119"/>
                        <a:pt x="114" y="122"/>
                      </a:cubicBezTo>
                      <a:lnTo>
                        <a:pt x="117" y="136"/>
                      </a:lnTo>
                      <a:lnTo>
                        <a:pt x="113" y="131"/>
                      </a:lnTo>
                      <a:lnTo>
                        <a:pt x="119" y="134"/>
                      </a:lnTo>
                      <a:cubicBezTo>
                        <a:pt x="120" y="134"/>
                        <a:pt x="122" y="136"/>
                        <a:pt x="122" y="138"/>
                      </a:cubicBezTo>
                      <a:lnTo>
                        <a:pt x="135" y="164"/>
                      </a:lnTo>
                      <a:lnTo>
                        <a:pt x="133" y="162"/>
                      </a:lnTo>
                      <a:lnTo>
                        <a:pt x="142" y="170"/>
                      </a:lnTo>
                      <a:lnTo>
                        <a:pt x="151" y="179"/>
                      </a:lnTo>
                      <a:lnTo>
                        <a:pt x="157" y="185"/>
                      </a:lnTo>
                      <a:cubicBezTo>
                        <a:pt x="158" y="186"/>
                        <a:pt x="159" y="187"/>
                        <a:pt x="159" y="189"/>
                      </a:cubicBezTo>
                      <a:lnTo>
                        <a:pt x="163" y="201"/>
                      </a:lnTo>
                      <a:lnTo>
                        <a:pt x="161" y="198"/>
                      </a:lnTo>
                      <a:lnTo>
                        <a:pt x="180" y="222"/>
                      </a:lnTo>
                      <a:lnTo>
                        <a:pt x="186" y="230"/>
                      </a:lnTo>
                      <a:lnTo>
                        <a:pt x="182" y="228"/>
                      </a:lnTo>
                      <a:lnTo>
                        <a:pt x="210" y="240"/>
                      </a:lnTo>
                      <a:lnTo>
                        <a:pt x="222" y="245"/>
                      </a:lnTo>
                      <a:lnTo>
                        <a:pt x="228" y="248"/>
                      </a:lnTo>
                      <a:cubicBezTo>
                        <a:pt x="230" y="249"/>
                        <a:pt x="232" y="251"/>
                        <a:pt x="232" y="253"/>
                      </a:cubicBezTo>
                      <a:lnTo>
                        <a:pt x="235" y="262"/>
                      </a:lnTo>
                      <a:lnTo>
                        <a:pt x="228" y="256"/>
                      </a:lnTo>
                      <a:lnTo>
                        <a:pt x="252" y="256"/>
                      </a:lnTo>
                      <a:lnTo>
                        <a:pt x="248" y="258"/>
                      </a:lnTo>
                      <a:lnTo>
                        <a:pt x="275" y="240"/>
                      </a:lnTo>
                      <a:lnTo>
                        <a:pt x="272" y="247"/>
                      </a:lnTo>
                      <a:lnTo>
                        <a:pt x="272" y="238"/>
                      </a:lnTo>
                      <a:cubicBezTo>
                        <a:pt x="272" y="237"/>
                        <a:pt x="272" y="236"/>
                        <a:pt x="272" y="235"/>
                      </a:cubicBezTo>
                      <a:lnTo>
                        <a:pt x="275" y="227"/>
                      </a:lnTo>
                      <a:cubicBezTo>
                        <a:pt x="276" y="224"/>
                        <a:pt x="278" y="222"/>
                        <a:pt x="280" y="222"/>
                      </a:cubicBezTo>
                      <a:lnTo>
                        <a:pt x="304" y="213"/>
                      </a:lnTo>
                      <a:cubicBezTo>
                        <a:pt x="307" y="212"/>
                        <a:pt x="309" y="212"/>
                        <a:pt x="311" y="214"/>
                      </a:cubicBezTo>
                      <a:lnTo>
                        <a:pt x="321" y="219"/>
                      </a:lnTo>
                      <a:cubicBezTo>
                        <a:pt x="323" y="221"/>
                        <a:pt x="324" y="223"/>
                        <a:pt x="324" y="226"/>
                      </a:cubicBezTo>
                      <a:lnTo>
                        <a:pt x="324" y="235"/>
                      </a:lnTo>
                      <a:lnTo>
                        <a:pt x="318" y="227"/>
                      </a:lnTo>
                      <a:lnTo>
                        <a:pt x="336" y="230"/>
                      </a:lnTo>
                      <a:cubicBezTo>
                        <a:pt x="340" y="231"/>
                        <a:pt x="343" y="234"/>
                        <a:pt x="343" y="238"/>
                      </a:cubicBezTo>
                      <a:lnTo>
                        <a:pt x="343" y="247"/>
                      </a:lnTo>
                      <a:lnTo>
                        <a:pt x="335" y="239"/>
                      </a:lnTo>
                      <a:lnTo>
                        <a:pt x="347" y="239"/>
                      </a:lnTo>
                      <a:lnTo>
                        <a:pt x="343" y="240"/>
                      </a:lnTo>
                      <a:lnTo>
                        <a:pt x="349" y="237"/>
                      </a:lnTo>
                      <a:lnTo>
                        <a:pt x="346" y="240"/>
                      </a:lnTo>
                      <a:lnTo>
                        <a:pt x="355" y="225"/>
                      </a:lnTo>
                      <a:cubicBezTo>
                        <a:pt x="356" y="223"/>
                        <a:pt x="358" y="222"/>
                        <a:pt x="360" y="222"/>
                      </a:cubicBezTo>
                      <a:lnTo>
                        <a:pt x="369" y="219"/>
                      </a:lnTo>
                      <a:lnTo>
                        <a:pt x="363" y="226"/>
                      </a:lnTo>
                      <a:lnTo>
                        <a:pt x="363" y="217"/>
                      </a:lnTo>
                      <a:lnTo>
                        <a:pt x="363" y="203"/>
                      </a:lnTo>
                      <a:cubicBezTo>
                        <a:pt x="363" y="199"/>
                        <a:pt x="365" y="196"/>
                        <a:pt x="369" y="195"/>
                      </a:cubicBezTo>
                      <a:lnTo>
                        <a:pt x="378" y="192"/>
                      </a:lnTo>
                      <a:lnTo>
                        <a:pt x="396" y="186"/>
                      </a:lnTo>
                      <a:cubicBezTo>
                        <a:pt x="399" y="185"/>
                        <a:pt x="401" y="186"/>
                        <a:pt x="403" y="187"/>
                      </a:cubicBezTo>
                      <a:lnTo>
                        <a:pt x="415" y="196"/>
                      </a:lnTo>
                      <a:lnTo>
                        <a:pt x="408" y="195"/>
                      </a:lnTo>
                      <a:lnTo>
                        <a:pt x="417" y="192"/>
                      </a:lnTo>
                      <a:cubicBezTo>
                        <a:pt x="420" y="191"/>
                        <a:pt x="422" y="192"/>
                        <a:pt x="424" y="193"/>
                      </a:cubicBezTo>
                      <a:lnTo>
                        <a:pt x="439" y="202"/>
                      </a:lnTo>
                      <a:lnTo>
                        <a:pt x="430" y="203"/>
                      </a:lnTo>
                      <a:lnTo>
                        <a:pt x="439" y="194"/>
                      </a:lnTo>
                      <a:lnTo>
                        <a:pt x="438" y="195"/>
                      </a:lnTo>
                      <a:lnTo>
                        <a:pt x="450" y="178"/>
                      </a:lnTo>
                      <a:lnTo>
                        <a:pt x="448" y="182"/>
                      </a:lnTo>
                      <a:lnTo>
                        <a:pt x="448" y="167"/>
                      </a:lnTo>
                      <a:lnTo>
                        <a:pt x="451" y="173"/>
                      </a:lnTo>
                      <a:lnTo>
                        <a:pt x="448" y="170"/>
                      </a:lnTo>
                      <a:lnTo>
                        <a:pt x="449" y="171"/>
                      </a:lnTo>
                      <a:lnTo>
                        <a:pt x="440" y="165"/>
                      </a:lnTo>
                      <a:lnTo>
                        <a:pt x="449" y="165"/>
                      </a:lnTo>
                      <a:lnTo>
                        <a:pt x="439" y="171"/>
                      </a:lnTo>
                      <a:cubicBezTo>
                        <a:pt x="437" y="173"/>
                        <a:pt x="433" y="173"/>
                        <a:pt x="431" y="171"/>
                      </a:cubicBezTo>
                      <a:lnTo>
                        <a:pt x="422" y="165"/>
                      </a:lnTo>
                      <a:cubicBezTo>
                        <a:pt x="420" y="164"/>
                        <a:pt x="419" y="163"/>
                        <a:pt x="418" y="161"/>
                      </a:cubicBezTo>
                      <a:lnTo>
                        <a:pt x="412" y="143"/>
                      </a:lnTo>
                      <a:lnTo>
                        <a:pt x="409" y="131"/>
                      </a:lnTo>
                      <a:lnTo>
                        <a:pt x="413" y="136"/>
                      </a:lnTo>
                      <a:lnTo>
                        <a:pt x="403" y="130"/>
                      </a:lnTo>
                      <a:lnTo>
                        <a:pt x="408" y="131"/>
                      </a:lnTo>
                      <a:lnTo>
                        <a:pt x="392" y="131"/>
                      </a:lnTo>
                      <a:lnTo>
                        <a:pt x="396" y="130"/>
                      </a:lnTo>
                      <a:lnTo>
                        <a:pt x="384" y="136"/>
                      </a:lnTo>
                      <a:cubicBezTo>
                        <a:pt x="383" y="137"/>
                        <a:pt x="381" y="137"/>
                        <a:pt x="380" y="137"/>
                      </a:cubicBezTo>
                      <a:lnTo>
                        <a:pt x="365" y="137"/>
                      </a:lnTo>
                      <a:lnTo>
                        <a:pt x="362" y="137"/>
                      </a:lnTo>
                      <a:cubicBezTo>
                        <a:pt x="358" y="137"/>
                        <a:pt x="354" y="134"/>
                        <a:pt x="354" y="129"/>
                      </a:cubicBezTo>
                      <a:lnTo>
                        <a:pt x="354" y="114"/>
                      </a:lnTo>
                      <a:lnTo>
                        <a:pt x="355" y="119"/>
                      </a:lnTo>
                      <a:lnTo>
                        <a:pt x="349" y="110"/>
                      </a:lnTo>
                      <a:cubicBezTo>
                        <a:pt x="348" y="108"/>
                        <a:pt x="347" y="105"/>
                        <a:pt x="348" y="103"/>
                      </a:cubicBezTo>
                      <a:lnTo>
                        <a:pt x="354" y="85"/>
                      </a:lnTo>
                      <a:lnTo>
                        <a:pt x="356" y="94"/>
                      </a:lnTo>
                      <a:lnTo>
                        <a:pt x="347" y="85"/>
                      </a:lnTo>
                      <a:lnTo>
                        <a:pt x="353" y="87"/>
                      </a:lnTo>
                      <a:lnTo>
                        <a:pt x="338" y="87"/>
                      </a:lnTo>
                      <a:cubicBezTo>
                        <a:pt x="334" y="87"/>
                        <a:pt x="331" y="85"/>
                        <a:pt x="330" y="82"/>
                      </a:cubicBezTo>
                      <a:lnTo>
                        <a:pt x="327" y="73"/>
                      </a:lnTo>
                      <a:lnTo>
                        <a:pt x="331" y="77"/>
                      </a:lnTo>
                      <a:lnTo>
                        <a:pt x="315" y="68"/>
                      </a:lnTo>
                      <a:lnTo>
                        <a:pt x="319" y="69"/>
                      </a:lnTo>
                      <a:lnTo>
                        <a:pt x="310" y="69"/>
                      </a:lnTo>
                      <a:cubicBezTo>
                        <a:pt x="307" y="69"/>
                        <a:pt x="304" y="67"/>
                        <a:pt x="303" y="64"/>
                      </a:cubicBezTo>
                      <a:lnTo>
                        <a:pt x="300" y="55"/>
                      </a:lnTo>
                      <a:lnTo>
                        <a:pt x="303" y="60"/>
                      </a:lnTo>
                      <a:lnTo>
                        <a:pt x="288" y="51"/>
                      </a:lnTo>
                      <a:lnTo>
                        <a:pt x="296" y="51"/>
                      </a:lnTo>
                      <a:lnTo>
                        <a:pt x="287" y="56"/>
                      </a:lnTo>
                      <a:cubicBezTo>
                        <a:pt x="284" y="58"/>
                        <a:pt x="281" y="58"/>
                        <a:pt x="278" y="56"/>
                      </a:cubicBezTo>
                      <a:lnTo>
                        <a:pt x="269" y="51"/>
                      </a:lnTo>
                      <a:lnTo>
                        <a:pt x="271" y="51"/>
                      </a:lnTo>
                      <a:lnTo>
                        <a:pt x="262" y="48"/>
                      </a:lnTo>
                      <a:cubicBezTo>
                        <a:pt x="261" y="48"/>
                        <a:pt x="261" y="48"/>
                        <a:pt x="260" y="48"/>
                      </a:cubicBezTo>
                      <a:lnTo>
                        <a:pt x="251" y="42"/>
                      </a:lnTo>
                      <a:lnTo>
                        <a:pt x="255" y="43"/>
                      </a:lnTo>
                      <a:lnTo>
                        <a:pt x="243" y="43"/>
                      </a:lnTo>
                      <a:cubicBezTo>
                        <a:pt x="242" y="43"/>
                        <a:pt x="241" y="43"/>
                        <a:pt x="241" y="43"/>
                      </a:cubicBezTo>
                      <a:lnTo>
                        <a:pt x="232" y="40"/>
                      </a:lnTo>
                      <a:cubicBezTo>
                        <a:pt x="228" y="38"/>
                        <a:pt x="226" y="35"/>
                        <a:pt x="226" y="31"/>
                      </a:cubicBezTo>
                      <a:lnTo>
                        <a:pt x="229" y="7"/>
                      </a:lnTo>
                      <a:lnTo>
                        <a:pt x="241" y="15"/>
                      </a:lnTo>
                      <a:lnTo>
                        <a:pt x="232" y="21"/>
                      </a:lnTo>
                      <a:cubicBezTo>
                        <a:pt x="231" y="22"/>
                        <a:pt x="231" y="22"/>
                        <a:pt x="230" y="22"/>
                      </a:cubicBezTo>
                      <a:lnTo>
                        <a:pt x="218" y="25"/>
                      </a:lnTo>
                      <a:lnTo>
                        <a:pt x="219" y="24"/>
                      </a:lnTo>
                      <a:lnTo>
                        <a:pt x="186" y="42"/>
                      </a:lnTo>
                      <a:lnTo>
                        <a:pt x="188" y="41"/>
                      </a:lnTo>
                      <a:lnTo>
                        <a:pt x="179" y="50"/>
                      </a:lnTo>
                      <a:cubicBezTo>
                        <a:pt x="178" y="50"/>
                        <a:pt x="178" y="50"/>
                        <a:pt x="177" y="51"/>
                      </a:cubicBezTo>
                      <a:lnTo>
                        <a:pt x="168" y="56"/>
                      </a:lnTo>
                      <a:cubicBezTo>
                        <a:pt x="167" y="57"/>
                        <a:pt x="166" y="58"/>
                        <a:pt x="165" y="58"/>
                      </a:cubicBezTo>
                      <a:lnTo>
                        <a:pt x="133" y="61"/>
                      </a:lnTo>
                      <a:lnTo>
                        <a:pt x="124" y="61"/>
                      </a:lnTo>
                      <a:cubicBezTo>
                        <a:pt x="124" y="61"/>
                        <a:pt x="123" y="61"/>
                        <a:pt x="123" y="61"/>
                      </a:cubicBezTo>
                      <a:lnTo>
                        <a:pt x="105" y="58"/>
                      </a:lnTo>
                      <a:lnTo>
                        <a:pt x="107" y="58"/>
                      </a:lnTo>
                      <a:lnTo>
                        <a:pt x="89" y="61"/>
                      </a:lnTo>
                      <a:cubicBezTo>
                        <a:pt x="88" y="61"/>
                        <a:pt x="87" y="61"/>
                        <a:pt x="86" y="61"/>
                      </a:cubicBezTo>
                      <a:lnTo>
                        <a:pt x="68" y="58"/>
                      </a:lnTo>
                      <a:cubicBezTo>
                        <a:pt x="67" y="57"/>
                        <a:pt x="65" y="57"/>
                        <a:pt x="64" y="55"/>
                      </a:cubicBezTo>
                      <a:lnTo>
                        <a:pt x="58" y="50"/>
                      </a:lnTo>
                      <a:lnTo>
                        <a:pt x="63" y="52"/>
                      </a:lnTo>
                      <a:lnTo>
                        <a:pt x="54" y="52"/>
                      </a:lnTo>
                      <a:lnTo>
                        <a:pt x="58" y="51"/>
                      </a:lnTo>
                      <a:lnTo>
                        <a:pt x="12" y="74"/>
                      </a:lnTo>
                      <a:lnTo>
                        <a:pt x="14" y="62"/>
                      </a:lnTo>
                      <a:lnTo>
                        <a:pt x="23" y="70"/>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89" name="Picture 1020"/>
                <p:cNvPicPr>
                  <a:picLocks noChangeAspect="1" noChangeArrowheads="1"/>
                </p:cNvPicPr>
                <p:nvPr/>
              </p:nvPicPr>
              <p:blipFill>
                <a:blip r:embed="rId19"/>
                <a:srcRect/>
                <a:stretch>
                  <a:fillRect/>
                </a:stretch>
              </p:blipFill>
              <p:spPr bwMode="auto">
                <a:xfrm>
                  <a:off x="5283775" y="5636204"/>
                  <a:ext cx="1414463" cy="918702"/>
                </a:xfrm>
                <a:prstGeom prst="rect">
                  <a:avLst/>
                </a:prstGeom>
                <a:noFill/>
                <a:ln w="9525">
                  <a:noFill/>
                  <a:miter lim="800000"/>
                  <a:headEnd/>
                  <a:tailEnd/>
                </a:ln>
              </p:spPr>
            </p:pic>
            <p:pic>
              <p:nvPicPr>
                <p:cNvPr id="90" name="Picture 1021"/>
                <p:cNvPicPr>
                  <a:picLocks noChangeAspect="1" noChangeArrowheads="1"/>
                </p:cNvPicPr>
                <p:nvPr/>
              </p:nvPicPr>
              <p:blipFill>
                <a:blip r:embed="rId20"/>
                <a:srcRect/>
                <a:stretch>
                  <a:fillRect/>
                </a:stretch>
              </p:blipFill>
              <p:spPr bwMode="auto">
                <a:xfrm>
                  <a:off x="5283775" y="5636204"/>
                  <a:ext cx="1414463" cy="918702"/>
                </a:xfrm>
                <a:prstGeom prst="rect">
                  <a:avLst/>
                </a:prstGeom>
                <a:noFill/>
                <a:ln w="9525">
                  <a:noFill/>
                  <a:miter lim="800000"/>
                  <a:headEnd/>
                  <a:tailEnd/>
                </a:ln>
              </p:spPr>
            </p:pic>
            <p:sp>
              <p:nvSpPr>
                <p:cNvPr id="91" name="Freeform 1022"/>
                <p:cNvSpPr>
                  <a:spLocks/>
                </p:cNvSpPr>
                <p:nvPr/>
              </p:nvSpPr>
              <p:spPr bwMode="auto">
                <a:xfrm>
                  <a:off x="5379025" y="5563965"/>
                  <a:ext cx="1381125" cy="887293"/>
                </a:xfrm>
                <a:custGeom>
                  <a:avLst/>
                  <a:gdLst/>
                  <a:ahLst/>
                  <a:cxnLst>
                    <a:cxn ang="0">
                      <a:pos x="19" y="400"/>
                    </a:cxn>
                    <a:cxn ang="0">
                      <a:pos x="39" y="370"/>
                    </a:cxn>
                    <a:cxn ang="0">
                      <a:pos x="65" y="340"/>
                    </a:cxn>
                    <a:cxn ang="0">
                      <a:pos x="56" y="305"/>
                    </a:cxn>
                    <a:cxn ang="0">
                      <a:pos x="19" y="212"/>
                    </a:cxn>
                    <a:cxn ang="0">
                      <a:pos x="26" y="138"/>
                    </a:cxn>
                    <a:cxn ang="0">
                      <a:pos x="46" y="150"/>
                    </a:cxn>
                    <a:cxn ang="0">
                      <a:pos x="77" y="126"/>
                    </a:cxn>
                    <a:cxn ang="0">
                      <a:pos x="121" y="138"/>
                    </a:cxn>
                    <a:cxn ang="0">
                      <a:pos x="117" y="107"/>
                    </a:cxn>
                    <a:cxn ang="0">
                      <a:pos x="163" y="74"/>
                    </a:cxn>
                    <a:cxn ang="0">
                      <a:pos x="186" y="116"/>
                    </a:cxn>
                    <a:cxn ang="0">
                      <a:pos x="201" y="112"/>
                    </a:cxn>
                    <a:cxn ang="0">
                      <a:pos x="240" y="93"/>
                    </a:cxn>
                    <a:cxn ang="0">
                      <a:pos x="279" y="89"/>
                    </a:cxn>
                    <a:cxn ang="0">
                      <a:pos x="320" y="62"/>
                    </a:cxn>
                    <a:cxn ang="0">
                      <a:pos x="340" y="40"/>
                    </a:cxn>
                    <a:cxn ang="0">
                      <a:pos x="366" y="7"/>
                    </a:cxn>
                    <a:cxn ang="0">
                      <a:pos x="412" y="30"/>
                    </a:cxn>
                    <a:cxn ang="0">
                      <a:pos x="427" y="67"/>
                    </a:cxn>
                    <a:cxn ang="0">
                      <a:pos x="443" y="93"/>
                    </a:cxn>
                    <a:cxn ang="0">
                      <a:pos x="507" y="116"/>
                    </a:cxn>
                    <a:cxn ang="0">
                      <a:pos x="507" y="209"/>
                    </a:cxn>
                    <a:cxn ang="0">
                      <a:pos x="585" y="191"/>
                    </a:cxn>
                    <a:cxn ang="0">
                      <a:pos x="634" y="193"/>
                    </a:cxn>
                    <a:cxn ang="0">
                      <a:pos x="620" y="204"/>
                    </a:cxn>
                    <a:cxn ang="0">
                      <a:pos x="676" y="254"/>
                    </a:cxn>
                    <a:cxn ang="0">
                      <a:pos x="748" y="273"/>
                    </a:cxn>
                    <a:cxn ang="0">
                      <a:pos x="832" y="441"/>
                    </a:cxn>
                    <a:cxn ang="0">
                      <a:pos x="784" y="459"/>
                    </a:cxn>
                    <a:cxn ang="0">
                      <a:pos x="725" y="445"/>
                    </a:cxn>
                    <a:cxn ang="0">
                      <a:pos x="742" y="422"/>
                    </a:cxn>
                    <a:cxn ang="0">
                      <a:pos x="718" y="434"/>
                    </a:cxn>
                    <a:cxn ang="0">
                      <a:pos x="710" y="426"/>
                    </a:cxn>
                    <a:cxn ang="0">
                      <a:pos x="698" y="414"/>
                    </a:cxn>
                    <a:cxn ang="0">
                      <a:pos x="673" y="429"/>
                    </a:cxn>
                    <a:cxn ang="0">
                      <a:pos x="658" y="444"/>
                    </a:cxn>
                    <a:cxn ang="0">
                      <a:pos x="650" y="456"/>
                    </a:cxn>
                    <a:cxn ang="0">
                      <a:pos x="635" y="460"/>
                    </a:cxn>
                    <a:cxn ang="0">
                      <a:pos x="620" y="470"/>
                    </a:cxn>
                    <a:cxn ang="0">
                      <a:pos x="600" y="492"/>
                    </a:cxn>
                    <a:cxn ang="0">
                      <a:pos x="565" y="503"/>
                    </a:cxn>
                    <a:cxn ang="0">
                      <a:pos x="531" y="515"/>
                    </a:cxn>
                    <a:cxn ang="0">
                      <a:pos x="488" y="535"/>
                    </a:cxn>
                    <a:cxn ang="0">
                      <a:pos x="469" y="542"/>
                    </a:cxn>
                    <a:cxn ang="0">
                      <a:pos x="461" y="550"/>
                    </a:cxn>
                    <a:cxn ang="0">
                      <a:pos x="446" y="556"/>
                    </a:cxn>
                    <a:cxn ang="0">
                      <a:pos x="423" y="557"/>
                    </a:cxn>
                    <a:cxn ang="0">
                      <a:pos x="397" y="565"/>
                    </a:cxn>
                    <a:cxn ang="0">
                      <a:pos x="356" y="553"/>
                    </a:cxn>
                    <a:cxn ang="0">
                      <a:pos x="293" y="533"/>
                    </a:cxn>
                    <a:cxn ang="0">
                      <a:pos x="251" y="516"/>
                    </a:cxn>
                    <a:cxn ang="0">
                      <a:pos x="209" y="512"/>
                    </a:cxn>
                    <a:cxn ang="0">
                      <a:pos x="159" y="508"/>
                    </a:cxn>
                    <a:cxn ang="0">
                      <a:pos x="119" y="482"/>
                    </a:cxn>
                    <a:cxn ang="0">
                      <a:pos x="80" y="464"/>
                    </a:cxn>
                    <a:cxn ang="0">
                      <a:pos x="29" y="449"/>
                    </a:cxn>
                  </a:cxnLst>
                  <a:rect l="0" t="0" r="r" b="b"/>
                  <a:pathLst>
                    <a:path w="870" h="565">
                      <a:moveTo>
                        <a:pt x="0" y="430"/>
                      </a:moveTo>
                      <a:lnTo>
                        <a:pt x="7" y="429"/>
                      </a:lnTo>
                      <a:lnTo>
                        <a:pt x="8" y="425"/>
                      </a:lnTo>
                      <a:lnTo>
                        <a:pt x="4" y="421"/>
                      </a:lnTo>
                      <a:lnTo>
                        <a:pt x="4" y="411"/>
                      </a:lnTo>
                      <a:lnTo>
                        <a:pt x="10" y="404"/>
                      </a:lnTo>
                      <a:lnTo>
                        <a:pt x="19" y="400"/>
                      </a:lnTo>
                      <a:lnTo>
                        <a:pt x="23" y="403"/>
                      </a:lnTo>
                      <a:lnTo>
                        <a:pt x="26" y="400"/>
                      </a:lnTo>
                      <a:lnTo>
                        <a:pt x="31" y="395"/>
                      </a:lnTo>
                      <a:lnTo>
                        <a:pt x="39" y="389"/>
                      </a:lnTo>
                      <a:lnTo>
                        <a:pt x="39" y="388"/>
                      </a:lnTo>
                      <a:lnTo>
                        <a:pt x="31" y="373"/>
                      </a:lnTo>
                      <a:lnTo>
                        <a:pt x="39" y="370"/>
                      </a:lnTo>
                      <a:lnTo>
                        <a:pt x="41" y="373"/>
                      </a:lnTo>
                      <a:lnTo>
                        <a:pt x="45" y="370"/>
                      </a:lnTo>
                      <a:lnTo>
                        <a:pt x="52" y="369"/>
                      </a:lnTo>
                      <a:lnTo>
                        <a:pt x="53" y="363"/>
                      </a:lnTo>
                      <a:lnTo>
                        <a:pt x="56" y="361"/>
                      </a:lnTo>
                      <a:lnTo>
                        <a:pt x="60" y="355"/>
                      </a:lnTo>
                      <a:lnTo>
                        <a:pt x="65" y="340"/>
                      </a:lnTo>
                      <a:lnTo>
                        <a:pt x="68" y="331"/>
                      </a:lnTo>
                      <a:lnTo>
                        <a:pt x="71" y="328"/>
                      </a:lnTo>
                      <a:lnTo>
                        <a:pt x="75" y="322"/>
                      </a:lnTo>
                      <a:lnTo>
                        <a:pt x="73" y="310"/>
                      </a:lnTo>
                      <a:lnTo>
                        <a:pt x="60" y="305"/>
                      </a:lnTo>
                      <a:lnTo>
                        <a:pt x="58" y="303"/>
                      </a:lnTo>
                      <a:lnTo>
                        <a:pt x="56" y="305"/>
                      </a:lnTo>
                      <a:lnTo>
                        <a:pt x="50" y="299"/>
                      </a:lnTo>
                      <a:lnTo>
                        <a:pt x="46" y="294"/>
                      </a:lnTo>
                      <a:lnTo>
                        <a:pt x="45" y="275"/>
                      </a:lnTo>
                      <a:lnTo>
                        <a:pt x="39" y="273"/>
                      </a:lnTo>
                      <a:lnTo>
                        <a:pt x="29" y="269"/>
                      </a:lnTo>
                      <a:lnTo>
                        <a:pt x="23" y="217"/>
                      </a:lnTo>
                      <a:lnTo>
                        <a:pt x="19" y="212"/>
                      </a:lnTo>
                      <a:lnTo>
                        <a:pt x="14" y="206"/>
                      </a:lnTo>
                      <a:lnTo>
                        <a:pt x="12" y="201"/>
                      </a:lnTo>
                      <a:lnTo>
                        <a:pt x="19" y="165"/>
                      </a:lnTo>
                      <a:lnTo>
                        <a:pt x="19" y="152"/>
                      </a:lnTo>
                      <a:lnTo>
                        <a:pt x="19" y="142"/>
                      </a:lnTo>
                      <a:lnTo>
                        <a:pt x="23" y="142"/>
                      </a:lnTo>
                      <a:lnTo>
                        <a:pt x="26" y="138"/>
                      </a:lnTo>
                      <a:lnTo>
                        <a:pt x="31" y="145"/>
                      </a:lnTo>
                      <a:lnTo>
                        <a:pt x="34" y="141"/>
                      </a:lnTo>
                      <a:lnTo>
                        <a:pt x="39" y="135"/>
                      </a:lnTo>
                      <a:lnTo>
                        <a:pt x="42" y="137"/>
                      </a:lnTo>
                      <a:lnTo>
                        <a:pt x="41" y="142"/>
                      </a:lnTo>
                      <a:lnTo>
                        <a:pt x="42" y="142"/>
                      </a:lnTo>
                      <a:lnTo>
                        <a:pt x="46" y="150"/>
                      </a:lnTo>
                      <a:lnTo>
                        <a:pt x="48" y="148"/>
                      </a:lnTo>
                      <a:lnTo>
                        <a:pt x="50" y="131"/>
                      </a:lnTo>
                      <a:lnTo>
                        <a:pt x="56" y="123"/>
                      </a:lnTo>
                      <a:lnTo>
                        <a:pt x="60" y="126"/>
                      </a:lnTo>
                      <a:lnTo>
                        <a:pt x="65" y="127"/>
                      </a:lnTo>
                      <a:lnTo>
                        <a:pt x="73" y="127"/>
                      </a:lnTo>
                      <a:lnTo>
                        <a:pt x="77" y="126"/>
                      </a:lnTo>
                      <a:lnTo>
                        <a:pt x="84" y="131"/>
                      </a:lnTo>
                      <a:lnTo>
                        <a:pt x="90" y="131"/>
                      </a:lnTo>
                      <a:lnTo>
                        <a:pt x="103" y="131"/>
                      </a:lnTo>
                      <a:lnTo>
                        <a:pt x="106" y="133"/>
                      </a:lnTo>
                      <a:lnTo>
                        <a:pt x="111" y="141"/>
                      </a:lnTo>
                      <a:lnTo>
                        <a:pt x="114" y="138"/>
                      </a:lnTo>
                      <a:lnTo>
                        <a:pt x="121" y="138"/>
                      </a:lnTo>
                      <a:lnTo>
                        <a:pt x="130" y="131"/>
                      </a:lnTo>
                      <a:lnTo>
                        <a:pt x="130" y="127"/>
                      </a:lnTo>
                      <a:lnTo>
                        <a:pt x="130" y="123"/>
                      </a:lnTo>
                      <a:lnTo>
                        <a:pt x="126" y="122"/>
                      </a:lnTo>
                      <a:lnTo>
                        <a:pt x="122" y="118"/>
                      </a:lnTo>
                      <a:lnTo>
                        <a:pt x="121" y="108"/>
                      </a:lnTo>
                      <a:lnTo>
                        <a:pt x="117" y="107"/>
                      </a:lnTo>
                      <a:lnTo>
                        <a:pt x="126" y="82"/>
                      </a:lnTo>
                      <a:lnTo>
                        <a:pt x="134" y="81"/>
                      </a:lnTo>
                      <a:lnTo>
                        <a:pt x="140" y="74"/>
                      </a:lnTo>
                      <a:lnTo>
                        <a:pt x="144" y="71"/>
                      </a:lnTo>
                      <a:lnTo>
                        <a:pt x="157" y="70"/>
                      </a:lnTo>
                      <a:lnTo>
                        <a:pt x="161" y="71"/>
                      </a:lnTo>
                      <a:lnTo>
                        <a:pt x="163" y="74"/>
                      </a:lnTo>
                      <a:lnTo>
                        <a:pt x="159" y="92"/>
                      </a:lnTo>
                      <a:lnTo>
                        <a:pt x="172" y="105"/>
                      </a:lnTo>
                      <a:lnTo>
                        <a:pt x="176" y="120"/>
                      </a:lnTo>
                      <a:lnTo>
                        <a:pt x="182" y="123"/>
                      </a:lnTo>
                      <a:lnTo>
                        <a:pt x="186" y="123"/>
                      </a:lnTo>
                      <a:lnTo>
                        <a:pt x="186" y="120"/>
                      </a:lnTo>
                      <a:lnTo>
                        <a:pt x="186" y="116"/>
                      </a:lnTo>
                      <a:lnTo>
                        <a:pt x="191" y="123"/>
                      </a:lnTo>
                      <a:lnTo>
                        <a:pt x="190" y="126"/>
                      </a:lnTo>
                      <a:lnTo>
                        <a:pt x="191" y="131"/>
                      </a:lnTo>
                      <a:lnTo>
                        <a:pt x="194" y="131"/>
                      </a:lnTo>
                      <a:lnTo>
                        <a:pt x="194" y="122"/>
                      </a:lnTo>
                      <a:lnTo>
                        <a:pt x="195" y="118"/>
                      </a:lnTo>
                      <a:lnTo>
                        <a:pt x="201" y="112"/>
                      </a:lnTo>
                      <a:lnTo>
                        <a:pt x="207" y="108"/>
                      </a:lnTo>
                      <a:lnTo>
                        <a:pt x="209" y="107"/>
                      </a:lnTo>
                      <a:lnTo>
                        <a:pt x="217" y="101"/>
                      </a:lnTo>
                      <a:lnTo>
                        <a:pt x="222" y="100"/>
                      </a:lnTo>
                      <a:lnTo>
                        <a:pt x="228" y="96"/>
                      </a:lnTo>
                      <a:lnTo>
                        <a:pt x="237" y="96"/>
                      </a:lnTo>
                      <a:lnTo>
                        <a:pt x="240" y="93"/>
                      </a:lnTo>
                      <a:lnTo>
                        <a:pt x="247" y="92"/>
                      </a:lnTo>
                      <a:lnTo>
                        <a:pt x="251" y="93"/>
                      </a:lnTo>
                      <a:lnTo>
                        <a:pt x="259" y="97"/>
                      </a:lnTo>
                      <a:lnTo>
                        <a:pt x="263" y="100"/>
                      </a:lnTo>
                      <a:lnTo>
                        <a:pt x="268" y="100"/>
                      </a:lnTo>
                      <a:lnTo>
                        <a:pt x="274" y="93"/>
                      </a:lnTo>
                      <a:lnTo>
                        <a:pt x="279" y="89"/>
                      </a:lnTo>
                      <a:lnTo>
                        <a:pt x="289" y="85"/>
                      </a:lnTo>
                      <a:lnTo>
                        <a:pt x="298" y="82"/>
                      </a:lnTo>
                      <a:lnTo>
                        <a:pt x="301" y="82"/>
                      </a:lnTo>
                      <a:lnTo>
                        <a:pt x="306" y="81"/>
                      </a:lnTo>
                      <a:lnTo>
                        <a:pt x="310" y="77"/>
                      </a:lnTo>
                      <a:lnTo>
                        <a:pt x="312" y="77"/>
                      </a:lnTo>
                      <a:lnTo>
                        <a:pt x="320" y="62"/>
                      </a:lnTo>
                      <a:lnTo>
                        <a:pt x="321" y="60"/>
                      </a:lnTo>
                      <a:lnTo>
                        <a:pt x="324" y="56"/>
                      </a:lnTo>
                      <a:lnTo>
                        <a:pt x="328" y="51"/>
                      </a:lnTo>
                      <a:lnTo>
                        <a:pt x="333" y="49"/>
                      </a:lnTo>
                      <a:lnTo>
                        <a:pt x="337" y="49"/>
                      </a:lnTo>
                      <a:lnTo>
                        <a:pt x="339" y="45"/>
                      </a:lnTo>
                      <a:lnTo>
                        <a:pt x="340" y="40"/>
                      </a:lnTo>
                      <a:lnTo>
                        <a:pt x="350" y="25"/>
                      </a:lnTo>
                      <a:lnTo>
                        <a:pt x="350" y="19"/>
                      </a:lnTo>
                      <a:lnTo>
                        <a:pt x="348" y="11"/>
                      </a:lnTo>
                      <a:lnTo>
                        <a:pt x="347" y="0"/>
                      </a:lnTo>
                      <a:lnTo>
                        <a:pt x="355" y="0"/>
                      </a:lnTo>
                      <a:lnTo>
                        <a:pt x="358" y="2"/>
                      </a:lnTo>
                      <a:lnTo>
                        <a:pt x="366" y="7"/>
                      </a:lnTo>
                      <a:lnTo>
                        <a:pt x="370" y="10"/>
                      </a:lnTo>
                      <a:lnTo>
                        <a:pt x="381" y="13"/>
                      </a:lnTo>
                      <a:lnTo>
                        <a:pt x="386" y="17"/>
                      </a:lnTo>
                      <a:lnTo>
                        <a:pt x="394" y="21"/>
                      </a:lnTo>
                      <a:lnTo>
                        <a:pt x="398" y="22"/>
                      </a:lnTo>
                      <a:lnTo>
                        <a:pt x="409" y="26"/>
                      </a:lnTo>
                      <a:lnTo>
                        <a:pt x="412" y="30"/>
                      </a:lnTo>
                      <a:lnTo>
                        <a:pt x="417" y="41"/>
                      </a:lnTo>
                      <a:lnTo>
                        <a:pt x="417" y="44"/>
                      </a:lnTo>
                      <a:lnTo>
                        <a:pt x="419" y="45"/>
                      </a:lnTo>
                      <a:lnTo>
                        <a:pt x="421" y="51"/>
                      </a:lnTo>
                      <a:lnTo>
                        <a:pt x="421" y="62"/>
                      </a:lnTo>
                      <a:lnTo>
                        <a:pt x="421" y="64"/>
                      </a:lnTo>
                      <a:lnTo>
                        <a:pt x="427" y="67"/>
                      </a:lnTo>
                      <a:lnTo>
                        <a:pt x="436" y="71"/>
                      </a:lnTo>
                      <a:lnTo>
                        <a:pt x="438" y="75"/>
                      </a:lnTo>
                      <a:lnTo>
                        <a:pt x="438" y="81"/>
                      </a:lnTo>
                      <a:lnTo>
                        <a:pt x="436" y="82"/>
                      </a:lnTo>
                      <a:lnTo>
                        <a:pt x="438" y="85"/>
                      </a:lnTo>
                      <a:lnTo>
                        <a:pt x="440" y="86"/>
                      </a:lnTo>
                      <a:lnTo>
                        <a:pt x="443" y="93"/>
                      </a:lnTo>
                      <a:lnTo>
                        <a:pt x="450" y="93"/>
                      </a:lnTo>
                      <a:lnTo>
                        <a:pt x="459" y="92"/>
                      </a:lnTo>
                      <a:lnTo>
                        <a:pt x="469" y="93"/>
                      </a:lnTo>
                      <a:lnTo>
                        <a:pt x="485" y="92"/>
                      </a:lnTo>
                      <a:lnTo>
                        <a:pt x="490" y="92"/>
                      </a:lnTo>
                      <a:lnTo>
                        <a:pt x="500" y="103"/>
                      </a:lnTo>
                      <a:lnTo>
                        <a:pt x="507" y="116"/>
                      </a:lnTo>
                      <a:lnTo>
                        <a:pt x="509" y="127"/>
                      </a:lnTo>
                      <a:lnTo>
                        <a:pt x="509" y="142"/>
                      </a:lnTo>
                      <a:lnTo>
                        <a:pt x="504" y="152"/>
                      </a:lnTo>
                      <a:lnTo>
                        <a:pt x="492" y="163"/>
                      </a:lnTo>
                      <a:lnTo>
                        <a:pt x="492" y="167"/>
                      </a:lnTo>
                      <a:lnTo>
                        <a:pt x="500" y="197"/>
                      </a:lnTo>
                      <a:lnTo>
                        <a:pt x="507" y="209"/>
                      </a:lnTo>
                      <a:lnTo>
                        <a:pt x="515" y="212"/>
                      </a:lnTo>
                      <a:lnTo>
                        <a:pt x="527" y="213"/>
                      </a:lnTo>
                      <a:lnTo>
                        <a:pt x="535" y="216"/>
                      </a:lnTo>
                      <a:lnTo>
                        <a:pt x="549" y="213"/>
                      </a:lnTo>
                      <a:lnTo>
                        <a:pt x="565" y="202"/>
                      </a:lnTo>
                      <a:lnTo>
                        <a:pt x="570" y="193"/>
                      </a:lnTo>
                      <a:lnTo>
                        <a:pt x="585" y="191"/>
                      </a:lnTo>
                      <a:lnTo>
                        <a:pt x="608" y="178"/>
                      </a:lnTo>
                      <a:lnTo>
                        <a:pt x="610" y="172"/>
                      </a:lnTo>
                      <a:lnTo>
                        <a:pt x="612" y="176"/>
                      </a:lnTo>
                      <a:lnTo>
                        <a:pt x="618" y="176"/>
                      </a:lnTo>
                      <a:lnTo>
                        <a:pt x="626" y="182"/>
                      </a:lnTo>
                      <a:lnTo>
                        <a:pt x="635" y="186"/>
                      </a:lnTo>
                      <a:lnTo>
                        <a:pt x="634" y="193"/>
                      </a:lnTo>
                      <a:lnTo>
                        <a:pt x="629" y="194"/>
                      </a:lnTo>
                      <a:lnTo>
                        <a:pt x="623" y="197"/>
                      </a:lnTo>
                      <a:lnTo>
                        <a:pt x="622" y="197"/>
                      </a:lnTo>
                      <a:lnTo>
                        <a:pt x="620" y="198"/>
                      </a:lnTo>
                      <a:lnTo>
                        <a:pt x="618" y="201"/>
                      </a:lnTo>
                      <a:lnTo>
                        <a:pt x="616" y="201"/>
                      </a:lnTo>
                      <a:lnTo>
                        <a:pt x="620" y="204"/>
                      </a:lnTo>
                      <a:lnTo>
                        <a:pt x="620" y="208"/>
                      </a:lnTo>
                      <a:lnTo>
                        <a:pt x="626" y="213"/>
                      </a:lnTo>
                      <a:lnTo>
                        <a:pt x="634" y="227"/>
                      </a:lnTo>
                      <a:lnTo>
                        <a:pt x="645" y="242"/>
                      </a:lnTo>
                      <a:lnTo>
                        <a:pt x="669" y="253"/>
                      </a:lnTo>
                      <a:lnTo>
                        <a:pt x="672" y="254"/>
                      </a:lnTo>
                      <a:lnTo>
                        <a:pt x="676" y="254"/>
                      </a:lnTo>
                      <a:lnTo>
                        <a:pt x="679" y="254"/>
                      </a:lnTo>
                      <a:lnTo>
                        <a:pt x="681" y="273"/>
                      </a:lnTo>
                      <a:lnTo>
                        <a:pt x="696" y="277"/>
                      </a:lnTo>
                      <a:lnTo>
                        <a:pt x="710" y="275"/>
                      </a:lnTo>
                      <a:lnTo>
                        <a:pt x="721" y="273"/>
                      </a:lnTo>
                      <a:lnTo>
                        <a:pt x="738" y="275"/>
                      </a:lnTo>
                      <a:lnTo>
                        <a:pt x="748" y="273"/>
                      </a:lnTo>
                      <a:lnTo>
                        <a:pt x="779" y="275"/>
                      </a:lnTo>
                      <a:lnTo>
                        <a:pt x="830" y="279"/>
                      </a:lnTo>
                      <a:lnTo>
                        <a:pt x="859" y="277"/>
                      </a:lnTo>
                      <a:lnTo>
                        <a:pt x="870" y="279"/>
                      </a:lnTo>
                      <a:lnTo>
                        <a:pt x="838" y="365"/>
                      </a:lnTo>
                      <a:lnTo>
                        <a:pt x="821" y="414"/>
                      </a:lnTo>
                      <a:lnTo>
                        <a:pt x="832" y="441"/>
                      </a:lnTo>
                      <a:lnTo>
                        <a:pt x="832" y="474"/>
                      </a:lnTo>
                      <a:lnTo>
                        <a:pt x="830" y="474"/>
                      </a:lnTo>
                      <a:lnTo>
                        <a:pt x="822" y="471"/>
                      </a:lnTo>
                      <a:lnTo>
                        <a:pt x="821" y="471"/>
                      </a:lnTo>
                      <a:lnTo>
                        <a:pt x="806" y="466"/>
                      </a:lnTo>
                      <a:lnTo>
                        <a:pt x="802" y="466"/>
                      </a:lnTo>
                      <a:lnTo>
                        <a:pt x="784" y="459"/>
                      </a:lnTo>
                      <a:lnTo>
                        <a:pt x="772" y="455"/>
                      </a:lnTo>
                      <a:lnTo>
                        <a:pt x="756" y="455"/>
                      </a:lnTo>
                      <a:lnTo>
                        <a:pt x="738" y="452"/>
                      </a:lnTo>
                      <a:lnTo>
                        <a:pt x="721" y="451"/>
                      </a:lnTo>
                      <a:lnTo>
                        <a:pt x="719" y="452"/>
                      </a:lnTo>
                      <a:lnTo>
                        <a:pt x="718" y="449"/>
                      </a:lnTo>
                      <a:lnTo>
                        <a:pt x="725" y="445"/>
                      </a:lnTo>
                      <a:lnTo>
                        <a:pt x="730" y="445"/>
                      </a:lnTo>
                      <a:lnTo>
                        <a:pt x="738" y="441"/>
                      </a:lnTo>
                      <a:lnTo>
                        <a:pt x="740" y="440"/>
                      </a:lnTo>
                      <a:lnTo>
                        <a:pt x="742" y="437"/>
                      </a:lnTo>
                      <a:lnTo>
                        <a:pt x="746" y="430"/>
                      </a:lnTo>
                      <a:lnTo>
                        <a:pt x="746" y="429"/>
                      </a:lnTo>
                      <a:lnTo>
                        <a:pt x="742" y="422"/>
                      </a:lnTo>
                      <a:lnTo>
                        <a:pt x="734" y="421"/>
                      </a:lnTo>
                      <a:lnTo>
                        <a:pt x="729" y="421"/>
                      </a:lnTo>
                      <a:lnTo>
                        <a:pt x="723" y="425"/>
                      </a:lnTo>
                      <a:lnTo>
                        <a:pt x="721" y="426"/>
                      </a:lnTo>
                      <a:lnTo>
                        <a:pt x="719" y="430"/>
                      </a:lnTo>
                      <a:lnTo>
                        <a:pt x="719" y="432"/>
                      </a:lnTo>
                      <a:lnTo>
                        <a:pt x="718" y="434"/>
                      </a:lnTo>
                      <a:lnTo>
                        <a:pt x="710" y="434"/>
                      </a:lnTo>
                      <a:lnTo>
                        <a:pt x="706" y="440"/>
                      </a:lnTo>
                      <a:lnTo>
                        <a:pt x="703" y="436"/>
                      </a:lnTo>
                      <a:lnTo>
                        <a:pt x="703" y="434"/>
                      </a:lnTo>
                      <a:lnTo>
                        <a:pt x="710" y="430"/>
                      </a:lnTo>
                      <a:lnTo>
                        <a:pt x="711" y="429"/>
                      </a:lnTo>
                      <a:lnTo>
                        <a:pt x="710" y="426"/>
                      </a:lnTo>
                      <a:lnTo>
                        <a:pt x="706" y="425"/>
                      </a:lnTo>
                      <a:lnTo>
                        <a:pt x="703" y="421"/>
                      </a:lnTo>
                      <a:lnTo>
                        <a:pt x="702" y="421"/>
                      </a:lnTo>
                      <a:lnTo>
                        <a:pt x="702" y="419"/>
                      </a:lnTo>
                      <a:lnTo>
                        <a:pt x="703" y="417"/>
                      </a:lnTo>
                      <a:lnTo>
                        <a:pt x="703" y="415"/>
                      </a:lnTo>
                      <a:lnTo>
                        <a:pt x="698" y="414"/>
                      </a:lnTo>
                      <a:lnTo>
                        <a:pt x="698" y="410"/>
                      </a:lnTo>
                      <a:lnTo>
                        <a:pt x="695" y="408"/>
                      </a:lnTo>
                      <a:lnTo>
                        <a:pt x="692" y="408"/>
                      </a:lnTo>
                      <a:lnTo>
                        <a:pt x="691" y="410"/>
                      </a:lnTo>
                      <a:lnTo>
                        <a:pt x="683" y="411"/>
                      </a:lnTo>
                      <a:lnTo>
                        <a:pt x="677" y="419"/>
                      </a:lnTo>
                      <a:lnTo>
                        <a:pt x="673" y="429"/>
                      </a:lnTo>
                      <a:lnTo>
                        <a:pt x="672" y="430"/>
                      </a:lnTo>
                      <a:lnTo>
                        <a:pt x="665" y="430"/>
                      </a:lnTo>
                      <a:lnTo>
                        <a:pt x="661" y="432"/>
                      </a:lnTo>
                      <a:lnTo>
                        <a:pt x="658" y="436"/>
                      </a:lnTo>
                      <a:lnTo>
                        <a:pt x="656" y="436"/>
                      </a:lnTo>
                      <a:lnTo>
                        <a:pt x="656" y="441"/>
                      </a:lnTo>
                      <a:lnTo>
                        <a:pt x="658" y="444"/>
                      </a:lnTo>
                      <a:lnTo>
                        <a:pt x="661" y="444"/>
                      </a:lnTo>
                      <a:lnTo>
                        <a:pt x="668" y="444"/>
                      </a:lnTo>
                      <a:lnTo>
                        <a:pt x="668" y="445"/>
                      </a:lnTo>
                      <a:lnTo>
                        <a:pt x="668" y="447"/>
                      </a:lnTo>
                      <a:lnTo>
                        <a:pt x="668" y="452"/>
                      </a:lnTo>
                      <a:lnTo>
                        <a:pt x="661" y="455"/>
                      </a:lnTo>
                      <a:lnTo>
                        <a:pt x="650" y="456"/>
                      </a:lnTo>
                      <a:lnTo>
                        <a:pt x="645" y="455"/>
                      </a:lnTo>
                      <a:lnTo>
                        <a:pt x="642" y="455"/>
                      </a:lnTo>
                      <a:lnTo>
                        <a:pt x="642" y="456"/>
                      </a:lnTo>
                      <a:lnTo>
                        <a:pt x="642" y="459"/>
                      </a:lnTo>
                      <a:lnTo>
                        <a:pt x="641" y="460"/>
                      </a:lnTo>
                      <a:lnTo>
                        <a:pt x="637" y="460"/>
                      </a:lnTo>
                      <a:lnTo>
                        <a:pt x="635" y="460"/>
                      </a:lnTo>
                      <a:lnTo>
                        <a:pt x="634" y="460"/>
                      </a:lnTo>
                      <a:lnTo>
                        <a:pt x="634" y="462"/>
                      </a:lnTo>
                      <a:lnTo>
                        <a:pt x="629" y="462"/>
                      </a:lnTo>
                      <a:lnTo>
                        <a:pt x="626" y="464"/>
                      </a:lnTo>
                      <a:lnTo>
                        <a:pt x="623" y="467"/>
                      </a:lnTo>
                      <a:lnTo>
                        <a:pt x="622" y="467"/>
                      </a:lnTo>
                      <a:lnTo>
                        <a:pt x="620" y="470"/>
                      </a:lnTo>
                      <a:lnTo>
                        <a:pt x="620" y="474"/>
                      </a:lnTo>
                      <a:lnTo>
                        <a:pt x="615" y="475"/>
                      </a:lnTo>
                      <a:lnTo>
                        <a:pt x="607" y="479"/>
                      </a:lnTo>
                      <a:lnTo>
                        <a:pt x="603" y="481"/>
                      </a:lnTo>
                      <a:lnTo>
                        <a:pt x="600" y="485"/>
                      </a:lnTo>
                      <a:lnTo>
                        <a:pt x="600" y="489"/>
                      </a:lnTo>
                      <a:lnTo>
                        <a:pt x="600" y="492"/>
                      </a:lnTo>
                      <a:lnTo>
                        <a:pt x="595" y="492"/>
                      </a:lnTo>
                      <a:lnTo>
                        <a:pt x="589" y="496"/>
                      </a:lnTo>
                      <a:lnTo>
                        <a:pt x="588" y="500"/>
                      </a:lnTo>
                      <a:lnTo>
                        <a:pt x="584" y="500"/>
                      </a:lnTo>
                      <a:lnTo>
                        <a:pt x="580" y="500"/>
                      </a:lnTo>
                      <a:lnTo>
                        <a:pt x="576" y="501"/>
                      </a:lnTo>
                      <a:lnTo>
                        <a:pt x="565" y="503"/>
                      </a:lnTo>
                      <a:lnTo>
                        <a:pt x="562" y="505"/>
                      </a:lnTo>
                      <a:lnTo>
                        <a:pt x="557" y="505"/>
                      </a:lnTo>
                      <a:lnTo>
                        <a:pt x="557" y="507"/>
                      </a:lnTo>
                      <a:lnTo>
                        <a:pt x="553" y="507"/>
                      </a:lnTo>
                      <a:lnTo>
                        <a:pt x="549" y="511"/>
                      </a:lnTo>
                      <a:lnTo>
                        <a:pt x="539" y="512"/>
                      </a:lnTo>
                      <a:lnTo>
                        <a:pt x="531" y="515"/>
                      </a:lnTo>
                      <a:lnTo>
                        <a:pt x="528" y="516"/>
                      </a:lnTo>
                      <a:lnTo>
                        <a:pt x="528" y="518"/>
                      </a:lnTo>
                      <a:lnTo>
                        <a:pt x="511" y="523"/>
                      </a:lnTo>
                      <a:lnTo>
                        <a:pt x="509" y="526"/>
                      </a:lnTo>
                      <a:lnTo>
                        <a:pt x="497" y="530"/>
                      </a:lnTo>
                      <a:lnTo>
                        <a:pt x="493" y="533"/>
                      </a:lnTo>
                      <a:lnTo>
                        <a:pt x="488" y="535"/>
                      </a:lnTo>
                      <a:lnTo>
                        <a:pt x="480" y="541"/>
                      </a:lnTo>
                      <a:lnTo>
                        <a:pt x="478" y="541"/>
                      </a:lnTo>
                      <a:lnTo>
                        <a:pt x="477" y="541"/>
                      </a:lnTo>
                      <a:lnTo>
                        <a:pt x="474" y="541"/>
                      </a:lnTo>
                      <a:lnTo>
                        <a:pt x="474" y="545"/>
                      </a:lnTo>
                      <a:lnTo>
                        <a:pt x="470" y="542"/>
                      </a:lnTo>
                      <a:lnTo>
                        <a:pt x="469" y="542"/>
                      </a:lnTo>
                      <a:lnTo>
                        <a:pt x="470" y="545"/>
                      </a:lnTo>
                      <a:lnTo>
                        <a:pt x="469" y="546"/>
                      </a:lnTo>
                      <a:lnTo>
                        <a:pt x="465" y="545"/>
                      </a:lnTo>
                      <a:lnTo>
                        <a:pt x="465" y="546"/>
                      </a:lnTo>
                      <a:lnTo>
                        <a:pt x="463" y="546"/>
                      </a:lnTo>
                      <a:lnTo>
                        <a:pt x="463" y="548"/>
                      </a:lnTo>
                      <a:lnTo>
                        <a:pt x="461" y="550"/>
                      </a:lnTo>
                      <a:lnTo>
                        <a:pt x="459" y="548"/>
                      </a:lnTo>
                      <a:lnTo>
                        <a:pt x="459" y="552"/>
                      </a:lnTo>
                      <a:lnTo>
                        <a:pt x="458" y="552"/>
                      </a:lnTo>
                      <a:lnTo>
                        <a:pt x="451" y="553"/>
                      </a:lnTo>
                      <a:lnTo>
                        <a:pt x="450" y="553"/>
                      </a:lnTo>
                      <a:lnTo>
                        <a:pt x="450" y="556"/>
                      </a:lnTo>
                      <a:lnTo>
                        <a:pt x="446" y="556"/>
                      </a:lnTo>
                      <a:lnTo>
                        <a:pt x="443" y="557"/>
                      </a:lnTo>
                      <a:lnTo>
                        <a:pt x="442" y="560"/>
                      </a:lnTo>
                      <a:lnTo>
                        <a:pt x="436" y="557"/>
                      </a:lnTo>
                      <a:lnTo>
                        <a:pt x="435" y="560"/>
                      </a:lnTo>
                      <a:lnTo>
                        <a:pt x="427" y="557"/>
                      </a:lnTo>
                      <a:lnTo>
                        <a:pt x="423" y="560"/>
                      </a:lnTo>
                      <a:lnTo>
                        <a:pt x="423" y="557"/>
                      </a:lnTo>
                      <a:lnTo>
                        <a:pt x="419" y="560"/>
                      </a:lnTo>
                      <a:lnTo>
                        <a:pt x="408" y="557"/>
                      </a:lnTo>
                      <a:lnTo>
                        <a:pt x="404" y="560"/>
                      </a:lnTo>
                      <a:lnTo>
                        <a:pt x="401" y="560"/>
                      </a:lnTo>
                      <a:lnTo>
                        <a:pt x="400" y="561"/>
                      </a:lnTo>
                      <a:lnTo>
                        <a:pt x="398" y="563"/>
                      </a:lnTo>
                      <a:lnTo>
                        <a:pt x="397" y="565"/>
                      </a:lnTo>
                      <a:lnTo>
                        <a:pt x="385" y="563"/>
                      </a:lnTo>
                      <a:lnTo>
                        <a:pt x="382" y="565"/>
                      </a:lnTo>
                      <a:lnTo>
                        <a:pt x="379" y="561"/>
                      </a:lnTo>
                      <a:lnTo>
                        <a:pt x="370" y="560"/>
                      </a:lnTo>
                      <a:lnTo>
                        <a:pt x="363" y="556"/>
                      </a:lnTo>
                      <a:lnTo>
                        <a:pt x="358" y="556"/>
                      </a:lnTo>
                      <a:lnTo>
                        <a:pt x="356" y="553"/>
                      </a:lnTo>
                      <a:lnTo>
                        <a:pt x="335" y="550"/>
                      </a:lnTo>
                      <a:lnTo>
                        <a:pt x="329" y="550"/>
                      </a:lnTo>
                      <a:lnTo>
                        <a:pt x="312" y="542"/>
                      </a:lnTo>
                      <a:lnTo>
                        <a:pt x="306" y="541"/>
                      </a:lnTo>
                      <a:lnTo>
                        <a:pt x="301" y="538"/>
                      </a:lnTo>
                      <a:lnTo>
                        <a:pt x="293" y="535"/>
                      </a:lnTo>
                      <a:lnTo>
                        <a:pt x="293" y="533"/>
                      </a:lnTo>
                      <a:lnTo>
                        <a:pt x="291" y="531"/>
                      </a:lnTo>
                      <a:lnTo>
                        <a:pt x="291" y="530"/>
                      </a:lnTo>
                      <a:lnTo>
                        <a:pt x="289" y="527"/>
                      </a:lnTo>
                      <a:lnTo>
                        <a:pt x="287" y="527"/>
                      </a:lnTo>
                      <a:lnTo>
                        <a:pt x="278" y="522"/>
                      </a:lnTo>
                      <a:lnTo>
                        <a:pt x="268" y="518"/>
                      </a:lnTo>
                      <a:lnTo>
                        <a:pt x="251" y="516"/>
                      </a:lnTo>
                      <a:lnTo>
                        <a:pt x="247" y="516"/>
                      </a:lnTo>
                      <a:lnTo>
                        <a:pt x="244" y="515"/>
                      </a:lnTo>
                      <a:lnTo>
                        <a:pt x="237" y="515"/>
                      </a:lnTo>
                      <a:lnTo>
                        <a:pt x="233" y="516"/>
                      </a:lnTo>
                      <a:lnTo>
                        <a:pt x="225" y="516"/>
                      </a:lnTo>
                      <a:lnTo>
                        <a:pt x="213" y="515"/>
                      </a:lnTo>
                      <a:lnTo>
                        <a:pt x="209" y="512"/>
                      </a:lnTo>
                      <a:lnTo>
                        <a:pt x="203" y="511"/>
                      </a:lnTo>
                      <a:lnTo>
                        <a:pt x="198" y="512"/>
                      </a:lnTo>
                      <a:lnTo>
                        <a:pt x="194" y="512"/>
                      </a:lnTo>
                      <a:lnTo>
                        <a:pt x="182" y="508"/>
                      </a:lnTo>
                      <a:lnTo>
                        <a:pt x="178" y="508"/>
                      </a:lnTo>
                      <a:lnTo>
                        <a:pt x="172" y="511"/>
                      </a:lnTo>
                      <a:lnTo>
                        <a:pt x="159" y="508"/>
                      </a:lnTo>
                      <a:lnTo>
                        <a:pt x="153" y="508"/>
                      </a:lnTo>
                      <a:lnTo>
                        <a:pt x="149" y="505"/>
                      </a:lnTo>
                      <a:lnTo>
                        <a:pt x="137" y="496"/>
                      </a:lnTo>
                      <a:lnTo>
                        <a:pt x="133" y="492"/>
                      </a:lnTo>
                      <a:lnTo>
                        <a:pt x="126" y="489"/>
                      </a:lnTo>
                      <a:lnTo>
                        <a:pt x="121" y="485"/>
                      </a:lnTo>
                      <a:lnTo>
                        <a:pt x="119" y="482"/>
                      </a:lnTo>
                      <a:lnTo>
                        <a:pt x="117" y="482"/>
                      </a:lnTo>
                      <a:lnTo>
                        <a:pt x="115" y="481"/>
                      </a:lnTo>
                      <a:lnTo>
                        <a:pt x="114" y="481"/>
                      </a:lnTo>
                      <a:lnTo>
                        <a:pt x="110" y="477"/>
                      </a:lnTo>
                      <a:lnTo>
                        <a:pt x="100" y="474"/>
                      </a:lnTo>
                      <a:lnTo>
                        <a:pt x="98" y="471"/>
                      </a:lnTo>
                      <a:lnTo>
                        <a:pt x="80" y="464"/>
                      </a:lnTo>
                      <a:lnTo>
                        <a:pt x="75" y="460"/>
                      </a:lnTo>
                      <a:lnTo>
                        <a:pt x="69" y="460"/>
                      </a:lnTo>
                      <a:lnTo>
                        <a:pt x="60" y="456"/>
                      </a:lnTo>
                      <a:lnTo>
                        <a:pt x="52" y="456"/>
                      </a:lnTo>
                      <a:lnTo>
                        <a:pt x="45" y="452"/>
                      </a:lnTo>
                      <a:lnTo>
                        <a:pt x="37" y="452"/>
                      </a:lnTo>
                      <a:lnTo>
                        <a:pt x="29" y="449"/>
                      </a:lnTo>
                      <a:lnTo>
                        <a:pt x="14" y="445"/>
                      </a:lnTo>
                      <a:lnTo>
                        <a:pt x="8" y="441"/>
                      </a:lnTo>
                      <a:lnTo>
                        <a:pt x="10" y="441"/>
                      </a:lnTo>
                      <a:lnTo>
                        <a:pt x="0" y="43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92" name="Freeform 1023"/>
                <p:cNvSpPr>
                  <a:spLocks noEditPoints="1"/>
                </p:cNvSpPr>
                <p:nvPr/>
              </p:nvSpPr>
              <p:spPr bwMode="auto">
                <a:xfrm>
                  <a:off x="5374262" y="5557683"/>
                  <a:ext cx="1392238" cy="898286"/>
                </a:xfrm>
                <a:custGeom>
                  <a:avLst/>
                  <a:gdLst/>
                  <a:ahLst/>
                  <a:cxnLst>
                    <a:cxn ang="0">
                      <a:pos x="75" y="910"/>
                    </a:cxn>
                    <a:cxn ang="0">
                      <a:pos x="176" y="758"/>
                    </a:cxn>
                    <a:cxn ang="0">
                      <a:pos x="28" y="490"/>
                    </a:cxn>
                    <a:cxn ang="0">
                      <a:pos x="126" y="365"/>
                    </a:cxn>
                    <a:cxn ang="0">
                      <a:pos x="270" y="342"/>
                    </a:cxn>
                    <a:cxn ang="0">
                      <a:pos x="342" y="179"/>
                    </a:cxn>
                    <a:cxn ang="0">
                      <a:pos x="476" y="309"/>
                    </a:cxn>
                    <a:cxn ang="0">
                      <a:pos x="574" y="234"/>
                    </a:cxn>
                    <a:cxn ang="0">
                      <a:pos x="753" y="191"/>
                    </a:cxn>
                    <a:cxn ang="0">
                      <a:pos x="866" y="2"/>
                    </a:cxn>
                    <a:cxn ang="0">
                      <a:pos x="1029" y="162"/>
                    </a:cxn>
                    <a:cxn ang="0">
                      <a:pos x="1217" y="252"/>
                    </a:cxn>
                    <a:cxn ang="0">
                      <a:pos x="1326" y="515"/>
                    </a:cxn>
                    <a:cxn ang="0">
                      <a:pos x="1509" y="491"/>
                    </a:cxn>
                    <a:cxn ang="0">
                      <a:pos x="1652" y="620"/>
                    </a:cxn>
                    <a:cxn ang="0">
                      <a:pos x="2020" y="1071"/>
                    </a:cxn>
                    <a:cxn ang="0">
                      <a:pos x="1733" y="1082"/>
                    </a:cxn>
                    <a:cxn ang="0">
                      <a:pos x="1747" y="1044"/>
                    </a:cxn>
                    <a:cxn ang="0">
                      <a:pos x="1699" y="1031"/>
                    </a:cxn>
                    <a:cxn ang="0">
                      <a:pos x="1631" y="1050"/>
                    </a:cxn>
                    <a:cxn ang="0">
                      <a:pos x="1572" y="1115"/>
                    </a:cxn>
                    <a:cxn ang="0">
                      <a:pos x="1506" y="1146"/>
                    </a:cxn>
                    <a:cxn ang="0">
                      <a:pos x="1370" y="1229"/>
                    </a:cxn>
                    <a:cxn ang="0">
                      <a:pos x="1211" y="1290"/>
                    </a:cxn>
                    <a:cxn ang="0">
                      <a:pos x="1137" y="1323"/>
                    </a:cxn>
                    <a:cxn ang="0">
                      <a:pos x="1080" y="1360"/>
                    </a:cxn>
                    <a:cxn ang="0">
                      <a:pos x="962" y="1376"/>
                    </a:cxn>
                    <a:cxn ang="0">
                      <a:pos x="711" y="1304"/>
                    </a:cxn>
                    <a:cxn ang="0">
                      <a:pos x="573" y="1259"/>
                    </a:cxn>
                    <a:cxn ang="0">
                      <a:pos x="363" y="1231"/>
                    </a:cxn>
                    <a:cxn ang="0">
                      <a:pos x="190" y="1124"/>
                    </a:cxn>
                    <a:cxn ang="0">
                      <a:pos x="27" y="1079"/>
                    </a:cxn>
                    <a:cxn ang="0">
                      <a:pos x="275" y="1151"/>
                    </a:cxn>
                    <a:cxn ang="0">
                      <a:pos x="435" y="1226"/>
                    </a:cxn>
                    <a:cxn ang="0">
                      <a:pos x="614" y="1243"/>
                    </a:cxn>
                    <a:cxn ang="0">
                      <a:pos x="816" y="1324"/>
                    </a:cxn>
                    <a:cxn ang="0">
                      <a:pos x="986" y="1344"/>
                    </a:cxn>
                    <a:cxn ang="0">
                      <a:pos x="1092" y="1333"/>
                    </a:cxn>
                    <a:cxn ang="0">
                      <a:pos x="1134" y="1324"/>
                    </a:cxn>
                    <a:cxn ang="0">
                      <a:pos x="1277" y="1250"/>
                    </a:cxn>
                    <a:cxn ang="0">
                      <a:pos x="1416" y="1210"/>
                    </a:cxn>
                    <a:cxn ang="0">
                      <a:pos x="1513" y="1118"/>
                    </a:cxn>
                    <a:cxn ang="0">
                      <a:pos x="1609" y="1086"/>
                    </a:cxn>
                    <a:cxn ang="0">
                      <a:pos x="1652" y="991"/>
                    </a:cxn>
                    <a:cxn ang="0">
                      <a:pos x="1725" y="1032"/>
                    </a:cxn>
                    <a:cxn ang="0">
                      <a:pos x="1764" y="1015"/>
                    </a:cxn>
                    <a:cxn ang="0">
                      <a:pos x="1828" y="1096"/>
                    </a:cxn>
                    <a:cxn ang="0">
                      <a:pos x="2078" y="683"/>
                    </a:cxn>
                    <a:cxn ang="0">
                      <a:pos x="1527" y="559"/>
                    </a:cxn>
                    <a:cxn ang="0">
                      <a:pos x="1510" y="453"/>
                    </a:cxn>
                    <a:cxn ang="0">
                      <a:pos x="1223" y="517"/>
                    </a:cxn>
                    <a:cxn ang="0">
                      <a:pos x="1076" y="242"/>
                    </a:cxn>
                    <a:cxn ang="0">
                      <a:pos x="1004" y="108"/>
                    </a:cxn>
                    <a:cxn ang="0">
                      <a:pos x="860" y="69"/>
                    </a:cxn>
                    <a:cxn ang="0">
                      <a:pos x="729" y="214"/>
                    </a:cxn>
                    <a:cxn ang="0">
                      <a:pos x="515" y="274"/>
                    </a:cxn>
                    <a:cxn ang="0">
                      <a:pos x="428" y="304"/>
                    </a:cxn>
                    <a:cxn ang="0">
                      <a:pos x="311" y="293"/>
                    </a:cxn>
                    <a:cxn ang="0">
                      <a:pos x="195" y="319"/>
                    </a:cxn>
                    <a:cxn ang="0">
                      <a:pos x="98" y="352"/>
                    </a:cxn>
                    <a:cxn ang="0">
                      <a:pos x="119" y="664"/>
                    </a:cxn>
                    <a:cxn ang="0">
                      <a:pos x="150" y="883"/>
                    </a:cxn>
                    <a:cxn ang="0">
                      <a:pos x="36" y="989"/>
                    </a:cxn>
                  </a:cxnLst>
                  <a:rect l="0" t="0" r="r" b="b"/>
                  <a:pathLst>
                    <a:path w="2113" h="1377">
                      <a:moveTo>
                        <a:pt x="3" y="1050"/>
                      </a:moveTo>
                      <a:cubicBezTo>
                        <a:pt x="1" y="1047"/>
                        <a:pt x="0" y="1044"/>
                        <a:pt x="1" y="1042"/>
                      </a:cubicBezTo>
                      <a:cubicBezTo>
                        <a:pt x="2" y="1039"/>
                        <a:pt x="4" y="1037"/>
                        <a:pt x="7" y="1036"/>
                      </a:cubicBezTo>
                      <a:lnTo>
                        <a:pt x="22" y="1033"/>
                      </a:lnTo>
                      <a:lnTo>
                        <a:pt x="16" y="1039"/>
                      </a:lnTo>
                      <a:lnTo>
                        <a:pt x="19" y="1030"/>
                      </a:lnTo>
                      <a:lnTo>
                        <a:pt x="21" y="1038"/>
                      </a:lnTo>
                      <a:lnTo>
                        <a:pt x="12" y="1029"/>
                      </a:lnTo>
                      <a:cubicBezTo>
                        <a:pt x="11" y="1027"/>
                        <a:pt x="10" y="1025"/>
                        <a:pt x="10" y="1023"/>
                      </a:cubicBezTo>
                      <a:lnTo>
                        <a:pt x="10" y="999"/>
                      </a:lnTo>
                      <a:cubicBezTo>
                        <a:pt x="10" y="997"/>
                        <a:pt x="10" y="995"/>
                        <a:pt x="12" y="994"/>
                      </a:cubicBezTo>
                      <a:lnTo>
                        <a:pt x="27" y="976"/>
                      </a:lnTo>
                      <a:cubicBezTo>
                        <a:pt x="28" y="975"/>
                        <a:pt x="29" y="974"/>
                        <a:pt x="30" y="974"/>
                      </a:cubicBezTo>
                      <a:lnTo>
                        <a:pt x="51" y="965"/>
                      </a:lnTo>
                      <a:cubicBezTo>
                        <a:pt x="54" y="964"/>
                        <a:pt x="57" y="964"/>
                        <a:pt x="59" y="965"/>
                      </a:cubicBezTo>
                      <a:lnTo>
                        <a:pt x="68" y="971"/>
                      </a:lnTo>
                      <a:lnTo>
                        <a:pt x="58" y="972"/>
                      </a:lnTo>
                      <a:lnTo>
                        <a:pt x="64" y="966"/>
                      </a:lnTo>
                      <a:lnTo>
                        <a:pt x="77" y="954"/>
                      </a:lnTo>
                      <a:lnTo>
                        <a:pt x="95" y="939"/>
                      </a:lnTo>
                      <a:lnTo>
                        <a:pt x="93" y="945"/>
                      </a:lnTo>
                      <a:lnTo>
                        <a:pt x="93" y="942"/>
                      </a:lnTo>
                      <a:lnTo>
                        <a:pt x="93" y="946"/>
                      </a:lnTo>
                      <a:lnTo>
                        <a:pt x="75" y="910"/>
                      </a:lnTo>
                      <a:cubicBezTo>
                        <a:pt x="74" y="908"/>
                        <a:pt x="74" y="905"/>
                        <a:pt x="75" y="903"/>
                      </a:cubicBezTo>
                      <a:cubicBezTo>
                        <a:pt x="76" y="901"/>
                        <a:pt x="77" y="899"/>
                        <a:pt x="80" y="899"/>
                      </a:cubicBezTo>
                      <a:lnTo>
                        <a:pt x="98" y="893"/>
                      </a:lnTo>
                      <a:cubicBezTo>
                        <a:pt x="101" y="892"/>
                        <a:pt x="104" y="892"/>
                        <a:pt x="106" y="894"/>
                      </a:cubicBezTo>
                      <a:lnTo>
                        <a:pt x="112" y="900"/>
                      </a:lnTo>
                      <a:lnTo>
                        <a:pt x="102" y="899"/>
                      </a:lnTo>
                      <a:lnTo>
                        <a:pt x="111" y="893"/>
                      </a:lnTo>
                      <a:cubicBezTo>
                        <a:pt x="112" y="893"/>
                        <a:pt x="113" y="892"/>
                        <a:pt x="115" y="892"/>
                      </a:cubicBezTo>
                      <a:lnTo>
                        <a:pt x="133" y="889"/>
                      </a:lnTo>
                      <a:lnTo>
                        <a:pt x="126" y="896"/>
                      </a:lnTo>
                      <a:lnTo>
                        <a:pt x="130" y="881"/>
                      </a:lnTo>
                      <a:cubicBezTo>
                        <a:pt x="130" y="878"/>
                        <a:pt x="132" y="876"/>
                        <a:pt x="134" y="875"/>
                      </a:cubicBezTo>
                      <a:lnTo>
                        <a:pt x="140" y="872"/>
                      </a:lnTo>
                      <a:lnTo>
                        <a:pt x="137" y="875"/>
                      </a:lnTo>
                      <a:lnTo>
                        <a:pt x="146" y="860"/>
                      </a:lnTo>
                      <a:lnTo>
                        <a:pt x="145" y="862"/>
                      </a:lnTo>
                      <a:lnTo>
                        <a:pt x="157" y="825"/>
                      </a:lnTo>
                      <a:lnTo>
                        <a:pt x="163" y="805"/>
                      </a:lnTo>
                      <a:cubicBezTo>
                        <a:pt x="164" y="803"/>
                        <a:pt x="165" y="802"/>
                        <a:pt x="166" y="801"/>
                      </a:cubicBezTo>
                      <a:lnTo>
                        <a:pt x="175" y="792"/>
                      </a:lnTo>
                      <a:lnTo>
                        <a:pt x="173" y="794"/>
                      </a:lnTo>
                      <a:lnTo>
                        <a:pt x="183" y="779"/>
                      </a:lnTo>
                      <a:lnTo>
                        <a:pt x="182" y="785"/>
                      </a:lnTo>
                      <a:lnTo>
                        <a:pt x="176" y="758"/>
                      </a:lnTo>
                      <a:lnTo>
                        <a:pt x="180" y="763"/>
                      </a:lnTo>
                      <a:lnTo>
                        <a:pt x="150" y="751"/>
                      </a:lnTo>
                      <a:cubicBezTo>
                        <a:pt x="149" y="751"/>
                        <a:pt x="148" y="750"/>
                        <a:pt x="147" y="750"/>
                      </a:cubicBezTo>
                      <a:lnTo>
                        <a:pt x="141" y="744"/>
                      </a:lnTo>
                      <a:lnTo>
                        <a:pt x="154" y="742"/>
                      </a:lnTo>
                      <a:lnTo>
                        <a:pt x="151" y="748"/>
                      </a:lnTo>
                      <a:cubicBezTo>
                        <a:pt x="149" y="750"/>
                        <a:pt x="147" y="751"/>
                        <a:pt x="145" y="752"/>
                      </a:cubicBezTo>
                      <a:cubicBezTo>
                        <a:pt x="142" y="752"/>
                        <a:pt x="140" y="752"/>
                        <a:pt x="138" y="750"/>
                      </a:cubicBezTo>
                      <a:lnTo>
                        <a:pt x="123" y="735"/>
                      </a:lnTo>
                      <a:cubicBezTo>
                        <a:pt x="122" y="734"/>
                        <a:pt x="122" y="734"/>
                        <a:pt x="122" y="734"/>
                      </a:cubicBezTo>
                      <a:lnTo>
                        <a:pt x="113" y="722"/>
                      </a:lnTo>
                      <a:cubicBezTo>
                        <a:pt x="112" y="721"/>
                        <a:pt x="111" y="719"/>
                        <a:pt x="111" y="718"/>
                      </a:cubicBezTo>
                      <a:lnTo>
                        <a:pt x="108" y="672"/>
                      </a:lnTo>
                      <a:lnTo>
                        <a:pt x="113" y="679"/>
                      </a:lnTo>
                      <a:lnTo>
                        <a:pt x="98" y="673"/>
                      </a:lnTo>
                      <a:lnTo>
                        <a:pt x="76" y="664"/>
                      </a:lnTo>
                      <a:cubicBezTo>
                        <a:pt x="73" y="663"/>
                        <a:pt x="71" y="661"/>
                        <a:pt x="71" y="658"/>
                      </a:cubicBezTo>
                      <a:lnTo>
                        <a:pt x="56" y="532"/>
                      </a:lnTo>
                      <a:lnTo>
                        <a:pt x="57" y="536"/>
                      </a:lnTo>
                      <a:lnTo>
                        <a:pt x="48" y="524"/>
                      </a:lnTo>
                      <a:lnTo>
                        <a:pt x="36" y="509"/>
                      </a:lnTo>
                      <a:cubicBezTo>
                        <a:pt x="36" y="508"/>
                        <a:pt x="35" y="508"/>
                        <a:pt x="35" y="507"/>
                      </a:cubicBezTo>
                      <a:lnTo>
                        <a:pt x="29" y="495"/>
                      </a:lnTo>
                      <a:cubicBezTo>
                        <a:pt x="28" y="494"/>
                        <a:pt x="28" y="492"/>
                        <a:pt x="28" y="490"/>
                      </a:cubicBezTo>
                      <a:lnTo>
                        <a:pt x="47" y="403"/>
                      </a:lnTo>
                      <a:lnTo>
                        <a:pt x="46" y="405"/>
                      </a:lnTo>
                      <a:lnTo>
                        <a:pt x="46" y="375"/>
                      </a:lnTo>
                      <a:lnTo>
                        <a:pt x="46" y="351"/>
                      </a:lnTo>
                      <a:cubicBezTo>
                        <a:pt x="46" y="346"/>
                        <a:pt x="50" y="343"/>
                        <a:pt x="54" y="343"/>
                      </a:cubicBezTo>
                      <a:lnTo>
                        <a:pt x="64" y="343"/>
                      </a:lnTo>
                      <a:lnTo>
                        <a:pt x="57" y="346"/>
                      </a:lnTo>
                      <a:lnTo>
                        <a:pt x="63" y="337"/>
                      </a:lnTo>
                      <a:cubicBezTo>
                        <a:pt x="65" y="335"/>
                        <a:pt x="67" y="334"/>
                        <a:pt x="69" y="334"/>
                      </a:cubicBezTo>
                      <a:cubicBezTo>
                        <a:pt x="72" y="334"/>
                        <a:pt x="74" y="335"/>
                        <a:pt x="76" y="337"/>
                      </a:cubicBezTo>
                      <a:lnTo>
                        <a:pt x="88" y="352"/>
                      </a:lnTo>
                      <a:lnTo>
                        <a:pt x="77" y="351"/>
                      </a:lnTo>
                      <a:lnTo>
                        <a:pt x="86" y="342"/>
                      </a:lnTo>
                      <a:lnTo>
                        <a:pt x="84" y="344"/>
                      </a:lnTo>
                      <a:lnTo>
                        <a:pt x="94" y="329"/>
                      </a:lnTo>
                      <a:cubicBezTo>
                        <a:pt x="95" y="327"/>
                        <a:pt x="97" y="325"/>
                        <a:pt x="99" y="325"/>
                      </a:cubicBezTo>
                      <a:cubicBezTo>
                        <a:pt x="101" y="324"/>
                        <a:pt x="103" y="325"/>
                        <a:pt x="105" y="326"/>
                      </a:cubicBezTo>
                      <a:lnTo>
                        <a:pt x="114" y="332"/>
                      </a:lnTo>
                      <a:cubicBezTo>
                        <a:pt x="117" y="334"/>
                        <a:pt x="118" y="337"/>
                        <a:pt x="117" y="341"/>
                      </a:cubicBezTo>
                      <a:lnTo>
                        <a:pt x="114" y="353"/>
                      </a:lnTo>
                      <a:lnTo>
                        <a:pt x="107" y="343"/>
                      </a:lnTo>
                      <a:lnTo>
                        <a:pt x="110" y="343"/>
                      </a:lnTo>
                      <a:cubicBezTo>
                        <a:pt x="113" y="343"/>
                        <a:pt x="115" y="344"/>
                        <a:pt x="117" y="347"/>
                      </a:cubicBezTo>
                      <a:lnTo>
                        <a:pt x="126" y="365"/>
                      </a:lnTo>
                      <a:lnTo>
                        <a:pt x="115" y="362"/>
                      </a:lnTo>
                      <a:lnTo>
                        <a:pt x="122" y="359"/>
                      </a:lnTo>
                      <a:lnTo>
                        <a:pt x="117" y="365"/>
                      </a:lnTo>
                      <a:lnTo>
                        <a:pt x="120" y="323"/>
                      </a:lnTo>
                      <a:cubicBezTo>
                        <a:pt x="120" y="321"/>
                        <a:pt x="121" y="320"/>
                        <a:pt x="122" y="319"/>
                      </a:cubicBezTo>
                      <a:lnTo>
                        <a:pt x="137" y="300"/>
                      </a:lnTo>
                      <a:cubicBezTo>
                        <a:pt x="140" y="297"/>
                        <a:pt x="144" y="297"/>
                        <a:pt x="148" y="299"/>
                      </a:cubicBezTo>
                      <a:lnTo>
                        <a:pt x="157" y="305"/>
                      </a:lnTo>
                      <a:lnTo>
                        <a:pt x="155" y="304"/>
                      </a:lnTo>
                      <a:lnTo>
                        <a:pt x="167" y="307"/>
                      </a:lnTo>
                      <a:lnTo>
                        <a:pt x="165" y="307"/>
                      </a:lnTo>
                      <a:lnTo>
                        <a:pt x="183" y="307"/>
                      </a:lnTo>
                      <a:lnTo>
                        <a:pt x="181" y="307"/>
                      </a:lnTo>
                      <a:lnTo>
                        <a:pt x="190" y="304"/>
                      </a:lnTo>
                      <a:cubicBezTo>
                        <a:pt x="192" y="303"/>
                        <a:pt x="195" y="304"/>
                        <a:pt x="197" y="305"/>
                      </a:cubicBezTo>
                      <a:lnTo>
                        <a:pt x="215" y="317"/>
                      </a:lnTo>
                      <a:lnTo>
                        <a:pt x="211" y="316"/>
                      </a:lnTo>
                      <a:lnTo>
                        <a:pt x="226" y="316"/>
                      </a:lnTo>
                      <a:lnTo>
                        <a:pt x="257" y="316"/>
                      </a:lnTo>
                      <a:cubicBezTo>
                        <a:pt x="259" y="316"/>
                        <a:pt x="261" y="317"/>
                        <a:pt x="263" y="318"/>
                      </a:cubicBezTo>
                      <a:lnTo>
                        <a:pt x="269" y="324"/>
                      </a:lnTo>
                      <a:cubicBezTo>
                        <a:pt x="269" y="324"/>
                        <a:pt x="269" y="325"/>
                        <a:pt x="270" y="325"/>
                      </a:cubicBezTo>
                      <a:lnTo>
                        <a:pt x="282" y="343"/>
                      </a:lnTo>
                      <a:lnTo>
                        <a:pt x="270" y="342"/>
                      </a:lnTo>
                      <a:lnTo>
                        <a:pt x="276" y="336"/>
                      </a:lnTo>
                      <a:cubicBezTo>
                        <a:pt x="277" y="335"/>
                        <a:pt x="279" y="334"/>
                        <a:pt x="282" y="334"/>
                      </a:cubicBezTo>
                      <a:lnTo>
                        <a:pt x="300" y="334"/>
                      </a:lnTo>
                      <a:lnTo>
                        <a:pt x="295" y="336"/>
                      </a:lnTo>
                      <a:lnTo>
                        <a:pt x="316" y="318"/>
                      </a:lnTo>
                      <a:lnTo>
                        <a:pt x="313" y="324"/>
                      </a:lnTo>
                      <a:lnTo>
                        <a:pt x="313" y="315"/>
                      </a:lnTo>
                      <a:lnTo>
                        <a:pt x="313" y="306"/>
                      </a:lnTo>
                      <a:lnTo>
                        <a:pt x="319" y="313"/>
                      </a:lnTo>
                      <a:lnTo>
                        <a:pt x="310" y="310"/>
                      </a:lnTo>
                      <a:cubicBezTo>
                        <a:pt x="309" y="310"/>
                        <a:pt x="308" y="309"/>
                        <a:pt x="307" y="308"/>
                      </a:cubicBezTo>
                      <a:lnTo>
                        <a:pt x="297" y="299"/>
                      </a:lnTo>
                      <a:cubicBezTo>
                        <a:pt x="296" y="298"/>
                        <a:pt x="295" y="296"/>
                        <a:pt x="295" y="295"/>
                      </a:cubicBezTo>
                      <a:lnTo>
                        <a:pt x="292" y="271"/>
                      </a:lnTo>
                      <a:lnTo>
                        <a:pt x="298" y="277"/>
                      </a:lnTo>
                      <a:lnTo>
                        <a:pt x="288" y="274"/>
                      </a:lnTo>
                      <a:cubicBezTo>
                        <a:pt x="286" y="274"/>
                        <a:pt x="285" y="272"/>
                        <a:pt x="284" y="270"/>
                      </a:cubicBezTo>
                      <a:cubicBezTo>
                        <a:pt x="283" y="268"/>
                        <a:pt x="283" y="266"/>
                        <a:pt x="283" y="264"/>
                      </a:cubicBezTo>
                      <a:lnTo>
                        <a:pt x="305" y="204"/>
                      </a:lnTo>
                      <a:cubicBezTo>
                        <a:pt x="306" y="201"/>
                        <a:pt x="308" y="199"/>
                        <a:pt x="311" y="199"/>
                      </a:cubicBezTo>
                      <a:lnTo>
                        <a:pt x="329" y="196"/>
                      </a:lnTo>
                      <a:lnTo>
                        <a:pt x="325" y="198"/>
                      </a:lnTo>
                      <a:lnTo>
                        <a:pt x="340" y="180"/>
                      </a:lnTo>
                      <a:cubicBezTo>
                        <a:pt x="340" y="180"/>
                        <a:pt x="341" y="179"/>
                        <a:pt x="342" y="179"/>
                      </a:cubicBezTo>
                      <a:lnTo>
                        <a:pt x="351" y="173"/>
                      </a:lnTo>
                      <a:cubicBezTo>
                        <a:pt x="352" y="172"/>
                        <a:pt x="353" y="172"/>
                        <a:pt x="354" y="172"/>
                      </a:cubicBezTo>
                      <a:lnTo>
                        <a:pt x="385" y="169"/>
                      </a:lnTo>
                      <a:cubicBezTo>
                        <a:pt x="386" y="169"/>
                        <a:pt x="387" y="169"/>
                        <a:pt x="388" y="169"/>
                      </a:cubicBezTo>
                      <a:lnTo>
                        <a:pt x="398" y="172"/>
                      </a:lnTo>
                      <a:cubicBezTo>
                        <a:pt x="399" y="172"/>
                        <a:pt x="400" y="173"/>
                        <a:pt x="401" y="174"/>
                      </a:cubicBezTo>
                      <a:lnTo>
                        <a:pt x="407" y="180"/>
                      </a:lnTo>
                      <a:cubicBezTo>
                        <a:pt x="409" y="182"/>
                        <a:pt x="410" y="185"/>
                        <a:pt x="409" y="187"/>
                      </a:cubicBezTo>
                      <a:lnTo>
                        <a:pt x="400" y="232"/>
                      </a:lnTo>
                      <a:lnTo>
                        <a:pt x="398" y="225"/>
                      </a:lnTo>
                      <a:lnTo>
                        <a:pt x="428" y="255"/>
                      </a:lnTo>
                      <a:cubicBezTo>
                        <a:pt x="429" y="256"/>
                        <a:pt x="430" y="257"/>
                        <a:pt x="431" y="259"/>
                      </a:cubicBezTo>
                      <a:lnTo>
                        <a:pt x="440" y="295"/>
                      </a:lnTo>
                      <a:lnTo>
                        <a:pt x="436" y="290"/>
                      </a:lnTo>
                      <a:lnTo>
                        <a:pt x="451" y="299"/>
                      </a:lnTo>
                      <a:lnTo>
                        <a:pt x="447" y="298"/>
                      </a:lnTo>
                      <a:lnTo>
                        <a:pt x="457" y="298"/>
                      </a:lnTo>
                      <a:lnTo>
                        <a:pt x="449" y="306"/>
                      </a:lnTo>
                      <a:lnTo>
                        <a:pt x="449" y="297"/>
                      </a:lnTo>
                      <a:lnTo>
                        <a:pt x="449" y="288"/>
                      </a:lnTo>
                      <a:cubicBezTo>
                        <a:pt x="449" y="284"/>
                        <a:pt x="451" y="281"/>
                        <a:pt x="454" y="280"/>
                      </a:cubicBezTo>
                      <a:cubicBezTo>
                        <a:pt x="458" y="279"/>
                        <a:pt x="461" y="280"/>
                        <a:pt x="463" y="283"/>
                      </a:cubicBezTo>
                      <a:lnTo>
                        <a:pt x="475" y="301"/>
                      </a:lnTo>
                      <a:cubicBezTo>
                        <a:pt x="477" y="304"/>
                        <a:pt x="477" y="307"/>
                        <a:pt x="476" y="309"/>
                      </a:cubicBezTo>
                      <a:lnTo>
                        <a:pt x="473" y="315"/>
                      </a:lnTo>
                      <a:lnTo>
                        <a:pt x="473" y="310"/>
                      </a:lnTo>
                      <a:lnTo>
                        <a:pt x="477" y="322"/>
                      </a:lnTo>
                      <a:lnTo>
                        <a:pt x="469" y="316"/>
                      </a:lnTo>
                      <a:lnTo>
                        <a:pt x="475" y="316"/>
                      </a:lnTo>
                      <a:lnTo>
                        <a:pt x="467" y="324"/>
                      </a:lnTo>
                      <a:lnTo>
                        <a:pt x="467" y="303"/>
                      </a:lnTo>
                      <a:cubicBezTo>
                        <a:pt x="467" y="302"/>
                        <a:pt x="467" y="301"/>
                        <a:pt x="467" y="300"/>
                      </a:cubicBezTo>
                      <a:lnTo>
                        <a:pt x="470" y="291"/>
                      </a:lnTo>
                      <a:cubicBezTo>
                        <a:pt x="471" y="290"/>
                        <a:pt x="471" y="289"/>
                        <a:pt x="472" y="288"/>
                      </a:cubicBezTo>
                      <a:lnTo>
                        <a:pt x="488" y="273"/>
                      </a:lnTo>
                      <a:cubicBezTo>
                        <a:pt x="488" y="273"/>
                        <a:pt x="488" y="272"/>
                        <a:pt x="489" y="272"/>
                      </a:cubicBezTo>
                      <a:lnTo>
                        <a:pt x="501" y="263"/>
                      </a:lnTo>
                      <a:cubicBezTo>
                        <a:pt x="501" y="263"/>
                        <a:pt x="502" y="263"/>
                        <a:pt x="502" y="262"/>
                      </a:cubicBezTo>
                      <a:lnTo>
                        <a:pt x="508" y="259"/>
                      </a:lnTo>
                      <a:lnTo>
                        <a:pt x="507" y="260"/>
                      </a:lnTo>
                      <a:lnTo>
                        <a:pt x="525" y="245"/>
                      </a:lnTo>
                      <a:cubicBezTo>
                        <a:pt x="526" y="245"/>
                        <a:pt x="527" y="244"/>
                        <a:pt x="528" y="244"/>
                      </a:cubicBezTo>
                      <a:lnTo>
                        <a:pt x="541" y="241"/>
                      </a:lnTo>
                      <a:lnTo>
                        <a:pt x="538" y="242"/>
                      </a:lnTo>
                      <a:lnTo>
                        <a:pt x="554" y="233"/>
                      </a:lnTo>
                      <a:cubicBezTo>
                        <a:pt x="555" y="232"/>
                        <a:pt x="556" y="232"/>
                        <a:pt x="558" y="232"/>
                      </a:cubicBezTo>
                      <a:lnTo>
                        <a:pt x="579" y="232"/>
                      </a:lnTo>
                      <a:lnTo>
                        <a:pt x="574" y="234"/>
                      </a:lnTo>
                      <a:lnTo>
                        <a:pt x="580" y="228"/>
                      </a:lnTo>
                      <a:cubicBezTo>
                        <a:pt x="581" y="227"/>
                        <a:pt x="582" y="226"/>
                        <a:pt x="584" y="226"/>
                      </a:cubicBezTo>
                      <a:lnTo>
                        <a:pt x="603" y="223"/>
                      </a:lnTo>
                      <a:cubicBezTo>
                        <a:pt x="604" y="223"/>
                        <a:pt x="605" y="223"/>
                        <a:pt x="606" y="223"/>
                      </a:cubicBezTo>
                      <a:lnTo>
                        <a:pt x="616" y="226"/>
                      </a:lnTo>
                      <a:lnTo>
                        <a:pt x="635" y="235"/>
                      </a:lnTo>
                      <a:lnTo>
                        <a:pt x="645" y="242"/>
                      </a:lnTo>
                      <a:lnTo>
                        <a:pt x="641" y="241"/>
                      </a:lnTo>
                      <a:lnTo>
                        <a:pt x="653" y="241"/>
                      </a:lnTo>
                      <a:lnTo>
                        <a:pt x="647" y="243"/>
                      </a:lnTo>
                      <a:lnTo>
                        <a:pt x="663" y="228"/>
                      </a:lnTo>
                      <a:lnTo>
                        <a:pt x="675" y="216"/>
                      </a:lnTo>
                      <a:cubicBezTo>
                        <a:pt x="676" y="215"/>
                        <a:pt x="677" y="214"/>
                        <a:pt x="678" y="214"/>
                      </a:cubicBezTo>
                      <a:lnTo>
                        <a:pt x="702" y="205"/>
                      </a:lnTo>
                      <a:lnTo>
                        <a:pt x="724" y="199"/>
                      </a:lnTo>
                      <a:cubicBezTo>
                        <a:pt x="725" y="199"/>
                        <a:pt x="726" y="199"/>
                        <a:pt x="727" y="199"/>
                      </a:cubicBezTo>
                      <a:lnTo>
                        <a:pt x="733" y="199"/>
                      </a:lnTo>
                      <a:lnTo>
                        <a:pt x="731" y="199"/>
                      </a:lnTo>
                      <a:lnTo>
                        <a:pt x="743" y="196"/>
                      </a:lnTo>
                      <a:lnTo>
                        <a:pt x="739" y="198"/>
                      </a:lnTo>
                      <a:lnTo>
                        <a:pt x="749" y="189"/>
                      </a:lnTo>
                      <a:cubicBezTo>
                        <a:pt x="750" y="187"/>
                        <a:pt x="752" y="187"/>
                        <a:pt x="754" y="187"/>
                      </a:cubicBezTo>
                      <a:lnTo>
                        <a:pt x="760" y="187"/>
                      </a:lnTo>
                      <a:lnTo>
                        <a:pt x="753" y="191"/>
                      </a:lnTo>
                      <a:lnTo>
                        <a:pt x="772" y="155"/>
                      </a:lnTo>
                      <a:lnTo>
                        <a:pt x="775" y="149"/>
                      </a:lnTo>
                      <a:lnTo>
                        <a:pt x="781" y="139"/>
                      </a:lnTo>
                      <a:lnTo>
                        <a:pt x="791" y="127"/>
                      </a:lnTo>
                      <a:cubicBezTo>
                        <a:pt x="792" y="126"/>
                        <a:pt x="793" y="125"/>
                        <a:pt x="794" y="124"/>
                      </a:cubicBezTo>
                      <a:lnTo>
                        <a:pt x="806" y="118"/>
                      </a:lnTo>
                      <a:cubicBezTo>
                        <a:pt x="807" y="118"/>
                        <a:pt x="808" y="118"/>
                        <a:pt x="809" y="118"/>
                      </a:cubicBezTo>
                      <a:lnTo>
                        <a:pt x="819" y="118"/>
                      </a:lnTo>
                      <a:lnTo>
                        <a:pt x="812" y="121"/>
                      </a:lnTo>
                      <a:lnTo>
                        <a:pt x="818" y="112"/>
                      </a:lnTo>
                      <a:lnTo>
                        <a:pt x="817" y="115"/>
                      </a:lnTo>
                      <a:lnTo>
                        <a:pt x="820" y="103"/>
                      </a:lnTo>
                      <a:cubicBezTo>
                        <a:pt x="820" y="102"/>
                        <a:pt x="821" y="101"/>
                        <a:pt x="821" y="100"/>
                      </a:cubicBezTo>
                      <a:lnTo>
                        <a:pt x="846" y="64"/>
                      </a:lnTo>
                      <a:lnTo>
                        <a:pt x="844" y="69"/>
                      </a:lnTo>
                      <a:lnTo>
                        <a:pt x="844" y="53"/>
                      </a:lnTo>
                      <a:lnTo>
                        <a:pt x="845" y="56"/>
                      </a:lnTo>
                      <a:lnTo>
                        <a:pt x="839" y="38"/>
                      </a:lnTo>
                      <a:cubicBezTo>
                        <a:pt x="838" y="38"/>
                        <a:pt x="838" y="37"/>
                        <a:pt x="838" y="36"/>
                      </a:cubicBezTo>
                      <a:lnTo>
                        <a:pt x="835" y="9"/>
                      </a:lnTo>
                      <a:cubicBezTo>
                        <a:pt x="835" y="7"/>
                        <a:pt x="836" y="5"/>
                        <a:pt x="837" y="3"/>
                      </a:cubicBezTo>
                      <a:cubicBezTo>
                        <a:pt x="839" y="1"/>
                        <a:pt x="841" y="0"/>
                        <a:pt x="843" y="0"/>
                      </a:cubicBezTo>
                      <a:lnTo>
                        <a:pt x="862" y="0"/>
                      </a:lnTo>
                      <a:cubicBezTo>
                        <a:pt x="863" y="0"/>
                        <a:pt x="865" y="1"/>
                        <a:pt x="866" y="2"/>
                      </a:cubicBezTo>
                      <a:lnTo>
                        <a:pt x="875" y="8"/>
                      </a:lnTo>
                      <a:lnTo>
                        <a:pt x="894" y="20"/>
                      </a:lnTo>
                      <a:lnTo>
                        <a:pt x="903" y="26"/>
                      </a:lnTo>
                      <a:lnTo>
                        <a:pt x="901" y="25"/>
                      </a:lnTo>
                      <a:lnTo>
                        <a:pt x="929" y="34"/>
                      </a:lnTo>
                      <a:cubicBezTo>
                        <a:pt x="929" y="34"/>
                        <a:pt x="930" y="35"/>
                        <a:pt x="931" y="35"/>
                      </a:cubicBezTo>
                      <a:lnTo>
                        <a:pt x="943" y="44"/>
                      </a:lnTo>
                      <a:lnTo>
                        <a:pt x="942" y="43"/>
                      </a:lnTo>
                      <a:lnTo>
                        <a:pt x="960" y="52"/>
                      </a:lnTo>
                      <a:lnTo>
                        <a:pt x="968" y="55"/>
                      </a:lnTo>
                      <a:lnTo>
                        <a:pt x="996" y="64"/>
                      </a:lnTo>
                      <a:cubicBezTo>
                        <a:pt x="998" y="64"/>
                        <a:pt x="999" y="66"/>
                        <a:pt x="1000" y="67"/>
                      </a:cubicBezTo>
                      <a:lnTo>
                        <a:pt x="1006" y="76"/>
                      </a:lnTo>
                      <a:cubicBezTo>
                        <a:pt x="1007" y="76"/>
                        <a:pt x="1007" y="77"/>
                        <a:pt x="1007" y="77"/>
                      </a:cubicBezTo>
                      <a:lnTo>
                        <a:pt x="1019" y="104"/>
                      </a:lnTo>
                      <a:cubicBezTo>
                        <a:pt x="1020" y="105"/>
                        <a:pt x="1020" y="106"/>
                        <a:pt x="1020" y="108"/>
                      </a:cubicBezTo>
                      <a:lnTo>
                        <a:pt x="1020" y="114"/>
                      </a:lnTo>
                      <a:lnTo>
                        <a:pt x="1015" y="106"/>
                      </a:lnTo>
                      <a:lnTo>
                        <a:pt x="1022" y="109"/>
                      </a:lnTo>
                      <a:cubicBezTo>
                        <a:pt x="1024" y="110"/>
                        <a:pt x="1025" y="113"/>
                        <a:pt x="1026" y="115"/>
                      </a:cubicBezTo>
                      <a:lnTo>
                        <a:pt x="1029" y="130"/>
                      </a:lnTo>
                      <a:cubicBezTo>
                        <a:pt x="1029" y="130"/>
                        <a:pt x="1029" y="131"/>
                        <a:pt x="1029" y="132"/>
                      </a:cubicBezTo>
                      <a:lnTo>
                        <a:pt x="1029" y="159"/>
                      </a:lnTo>
                      <a:lnTo>
                        <a:pt x="1029" y="162"/>
                      </a:lnTo>
                      <a:lnTo>
                        <a:pt x="1025" y="155"/>
                      </a:lnTo>
                      <a:lnTo>
                        <a:pt x="1041" y="164"/>
                      </a:lnTo>
                      <a:lnTo>
                        <a:pt x="1061" y="172"/>
                      </a:lnTo>
                      <a:cubicBezTo>
                        <a:pt x="1063" y="173"/>
                        <a:pt x="1064" y="174"/>
                        <a:pt x="1065" y="175"/>
                      </a:cubicBezTo>
                      <a:lnTo>
                        <a:pt x="1071" y="184"/>
                      </a:lnTo>
                      <a:cubicBezTo>
                        <a:pt x="1072" y="185"/>
                        <a:pt x="1072" y="187"/>
                        <a:pt x="1072" y="189"/>
                      </a:cubicBezTo>
                      <a:lnTo>
                        <a:pt x="1072" y="204"/>
                      </a:lnTo>
                      <a:cubicBezTo>
                        <a:pt x="1072" y="207"/>
                        <a:pt x="1070" y="209"/>
                        <a:pt x="1068" y="211"/>
                      </a:cubicBezTo>
                      <a:lnTo>
                        <a:pt x="1062" y="214"/>
                      </a:lnTo>
                      <a:lnTo>
                        <a:pt x="1064" y="201"/>
                      </a:lnTo>
                      <a:lnTo>
                        <a:pt x="1070" y="207"/>
                      </a:lnTo>
                      <a:lnTo>
                        <a:pt x="1073" y="210"/>
                      </a:lnTo>
                      <a:cubicBezTo>
                        <a:pt x="1073" y="211"/>
                        <a:pt x="1074" y="211"/>
                        <a:pt x="1074" y="212"/>
                      </a:cubicBezTo>
                      <a:lnTo>
                        <a:pt x="1084" y="230"/>
                      </a:lnTo>
                      <a:lnTo>
                        <a:pt x="1076" y="226"/>
                      </a:lnTo>
                      <a:lnTo>
                        <a:pt x="1092" y="226"/>
                      </a:lnTo>
                      <a:lnTo>
                        <a:pt x="1112" y="223"/>
                      </a:lnTo>
                      <a:cubicBezTo>
                        <a:pt x="1113" y="223"/>
                        <a:pt x="1114" y="223"/>
                        <a:pt x="1114" y="223"/>
                      </a:cubicBezTo>
                      <a:lnTo>
                        <a:pt x="1139" y="226"/>
                      </a:lnTo>
                      <a:lnTo>
                        <a:pt x="1137" y="226"/>
                      </a:lnTo>
                      <a:lnTo>
                        <a:pt x="1174" y="223"/>
                      </a:lnTo>
                      <a:lnTo>
                        <a:pt x="1187" y="223"/>
                      </a:lnTo>
                      <a:cubicBezTo>
                        <a:pt x="1189" y="223"/>
                        <a:pt x="1191" y="224"/>
                        <a:pt x="1193" y="225"/>
                      </a:cubicBezTo>
                      <a:lnTo>
                        <a:pt x="1217" y="252"/>
                      </a:lnTo>
                      <a:cubicBezTo>
                        <a:pt x="1218" y="253"/>
                        <a:pt x="1218" y="253"/>
                        <a:pt x="1218" y="253"/>
                      </a:cubicBezTo>
                      <a:lnTo>
                        <a:pt x="1237" y="283"/>
                      </a:lnTo>
                      <a:cubicBezTo>
                        <a:pt x="1237" y="284"/>
                        <a:pt x="1238" y="286"/>
                        <a:pt x="1238" y="287"/>
                      </a:cubicBezTo>
                      <a:lnTo>
                        <a:pt x="1241" y="314"/>
                      </a:lnTo>
                      <a:lnTo>
                        <a:pt x="1241" y="351"/>
                      </a:lnTo>
                      <a:cubicBezTo>
                        <a:pt x="1241" y="352"/>
                        <a:pt x="1241" y="353"/>
                        <a:pt x="1240" y="354"/>
                      </a:cubicBezTo>
                      <a:lnTo>
                        <a:pt x="1228" y="378"/>
                      </a:lnTo>
                      <a:cubicBezTo>
                        <a:pt x="1227" y="379"/>
                        <a:pt x="1227" y="380"/>
                        <a:pt x="1226" y="380"/>
                      </a:cubicBezTo>
                      <a:lnTo>
                        <a:pt x="1199" y="407"/>
                      </a:lnTo>
                      <a:lnTo>
                        <a:pt x="1201" y="402"/>
                      </a:lnTo>
                      <a:lnTo>
                        <a:pt x="1201" y="411"/>
                      </a:lnTo>
                      <a:lnTo>
                        <a:pt x="1201" y="409"/>
                      </a:lnTo>
                      <a:lnTo>
                        <a:pt x="1219" y="481"/>
                      </a:lnTo>
                      <a:lnTo>
                        <a:pt x="1218" y="479"/>
                      </a:lnTo>
                      <a:lnTo>
                        <a:pt x="1237" y="509"/>
                      </a:lnTo>
                      <a:lnTo>
                        <a:pt x="1232" y="505"/>
                      </a:lnTo>
                      <a:lnTo>
                        <a:pt x="1251" y="511"/>
                      </a:lnTo>
                      <a:lnTo>
                        <a:pt x="1249" y="511"/>
                      </a:lnTo>
                      <a:lnTo>
                        <a:pt x="1277" y="514"/>
                      </a:lnTo>
                      <a:cubicBezTo>
                        <a:pt x="1277" y="514"/>
                        <a:pt x="1278" y="514"/>
                        <a:pt x="1278" y="514"/>
                      </a:cubicBezTo>
                      <a:lnTo>
                        <a:pt x="1300" y="520"/>
                      </a:lnTo>
                      <a:lnTo>
                        <a:pt x="1296" y="520"/>
                      </a:lnTo>
                      <a:lnTo>
                        <a:pt x="1330" y="514"/>
                      </a:lnTo>
                      <a:lnTo>
                        <a:pt x="1326" y="515"/>
                      </a:lnTo>
                      <a:lnTo>
                        <a:pt x="1363" y="488"/>
                      </a:lnTo>
                      <a:lnTo>
                        <a:pt x="1361" y="491"/>
                      </a:lnTo>
                      <a:lnTo>
                        <a:pt x="1373" y="470"/>
                      </a:lnTo>
                      <a:cubicBezTo>
                        <a:pt x="1375" y="468"/>
                        <a:pt x="1377" y="466"/>
                        <a:pt x="1379" y="466"/>
                      </a:cubicBezTo>
                      <a:lnTo>
                        <a:pt x="1416" y="460"/>
                      </a:lnTo>
                      <a:lnTo>
                        <a:pt x="1413" y="461"/>
                      </a:lnTo>
                      <a:lnTo>
                        <a:pt x="1468" y="431"/>
                      </a:lnTo>
                      <a:lnTo>
                        <a:pt x="1465" y="435"/>
                      </a:lnTo>
                      <a:lnTo>
                        <a:pt x="1471" y="420"/>
                      </a:lnTo>
                      <a:cubicBezTo>
                        <a:pt x="1472" y="417"/>
                        <a:pt x="1475" y="415"/>
                        <a:pt x="1479" y="415"/>
                      </a:cubicBezTo>
                      <a:cubicBezTo>
                        <a:pt x="1482" y="415"/>
                        <a:pt x="1485" y="417"/>
                        <a:pt x="1486" y="420"/>
                      </a:cubicBezTo>
                      <a:lnTo>
                        <a:pt x="1489" y="429"/>
                      </a:lnTo>
                      <a:lnTo>
                        <a:pt x="1481" y="424"/>
                      </a:lnTo>
                      <a:lnTo>
                        <a:pt x="1497" y="424"/>
                      </a:lnTo>
                      <a:cubicBezTo>
                        <a:pt x="1499" y="424"/>
                        <a:pt x="1500" y="424"/>
                        <a:pt x="1502" y="426"/>
                      </a:cubicBezTo>
                      <a:lnTo>
                        <a:pt x="1520" y="441"/>
                      </a:lnTo>
                      <a:lnTo>
                        <a:pt x="1518" y="439"/>
                      </a:lnTo>
                      <a:lnTo>
                        <a:pt x="1540" y="448"/>
                      </a:lnTo>
                      <a:cubicBezTo>
                        <a:pt x="1543" y="450"/>
                        <a:pt x="1545" y="453"/>
                        <a:pt x="1545" y="457"/>
                      </a:cubicBezTo>
                      <a:lnTo>
                        <a:pt x="1542" y="475"/>
                      </a:lnTo>
                      <a:cubicBezTo>
                        <a:pt x="1541" y="478"/>
                        <a:pt x="1539" y="480"/>
                        <a:pt x="1536" y="481"/>
                      </a:cubicBezTo>
                      <a:lnTo>
                        <a:pt x="1527" y="484"/>
                      </a:lnTo>
                      <a:lnTo>
                        <a:pt x="1512" y="490"/>
                      </a:lnTo>
                      <a:cubicBezTo>
                        <a:pt x="1511" y="491"/>
                        <a:pt x="1510" y="491"/>
                        <a:pt x="1509" y="491"/>
                      </a:cubicBezTo>
                      <a:lnTo>
                        <a:pt x="1506" y="491"/>
                      </a:lnTo>
                      <a:lnTo>
                        <a:pt x="1510" y="490"/>
                      </a:lnTo>
                      <a:lnTo>
                        <a:pt x="1503" y="493"/>
                      </a:lnTo>
                      <a:lnTo>
                        <a:pt x="1507" y="489"/>
                      </a:lnTo>
                      <a:lnTo>
                        <a:pt x="1504" y="495"/>
                      </a:lnTo>
                      <a:cubicBezTo>
                        <a:pt x="1503" y="498"/>
                        <a:pt x="1500" y="500"/>
                        <a:pt x="1497" y="500"/>
                      </a:cubicBezTo>
                      <a:lnTo>
                        <a:pt x="1491" y="500"/>
                      </a:lnTo>
                      <a:lnTo>
                        <a:pt x="1496" y="486"/>
                      </a:lnTo>
                      <a:lnTo>
                        <a:pt x="1506" y="495"/>
                      </a:lnTo>
                      <a:cubicBezTo>
                        <a:pt x="1507" y="497"/>
                        <a:pt x="1508" y="499"/>
                        <a:pt x="1508" y="501"/>
                      </a:cubicBezTo>
                      <a:lnTo>
                        <a:pt x="1508" y="510"/>
                      </a:lnTo>
                      <a:lnTo>
                        <a:pt x="1505" y="504"/>
                      </a:lnTo>
                      <a:lnTo>
                        <a:pt x="1520" y="516"/>
                      </a:lnTo>
                      <a:cubicBezTo>
                        <a:pt x="1521" y="516"/>
                        <a:pt x="1522" y="517"/>
                        <a:pt x="1522" y="518"/>
                      </a:cubicBezTo>
                      <a:lnTo>
                        <a:pt x="1541" y="551"/>
                      </a:lnTo>
                      <a:lnTo>
                        <a:pt x="1540" y="550"/>
                      </a:lnTo>
                      <a:lnTo>
                        <a:pt x="1568" y="586"/>
                      </a:lnTo>
                      <a:lnTo>
                        <a:pt x="1565" y="584"/>
                      </a:lnTo>
                      <a:lnTo>
                        <a:pt x="1623" y="611"/>
                      </a:lnTo>
                      <a:lnTo>
                        <a:pt x="1629" y="614"/>
                      </a:lnTo>
                      <a:lnTo>
                        <a:pt x="1626" y="613"/>
                      </a:lnTo>
                      <a:lnTo>
                        <a:pt x="1635" y="613"/>
                      </a:lnTo>
                      <a:lnTo>
                        <a:pt x="1644" y="613"/>
                      </a:lnTo>
                      <a:cubicBezTo>
                        <a:pt x="1648" y="613"/>
                        <a:pt x="1652" y="616"/>
                        <a:pt x="1652" y="620"/>
                      </a:cubicBezTo>
                      <a:lnTo>
                        <a:pt x="1655" y="665"/>
                      </a:lnTo>
                      <a:lnTo>
                        <a:pt x="1649" y="658"/>
                      </a:lnTo>
                      <a:lnTo>
                        <a:pt x="1686" y="667"/>
                      </a:lnTo>
                      <a:lnTo>
                        <a:pt x="1683" y="667"/>
                      </a:lnTo>
                      <a:lnTo>
                        <a:pt x="1717" y="664"/>
                      </a:lnTo>
                      <a:lnTo>
                        <a:pt x="1744" y="658"/>
                      </a:lnTo>
                      <a:cubicBezTo>
                        <a:pt x="1745" y="658"/>
                        <a:pt x="1746" y="658"/>
                        <a:pt x="1747" y="658"/>
                      </a:cubicBezTo>
                      <a:lnTo>
                        <a:pt x="1786" y="664"/>
                      </a:lnTo>
                      <a:lnTo>
                        <a:pt x="1783" y="664"/>
                      </a:lnTo>
                      <a:lnTo>
                        <a:pt x="1808" y="658"/>
                      </a:lnTo>
                      <a:cubicBezTo>
                        <a:pt x="1809" y="658"/>
                        <a:pt x="1810" y="658"/>
                        <a:pt x="1811" y="658"/>
                      </a:cubicBezTo>
                      <a:lnTo>
                        <a:pt x="1884" y="664"/>
                      </a:lnTo>
                      <a:lnTo>
                        <a:pt x="2007" y="673"/>
                      </a:lnTo>
                      <a:lnTo>
                        <a:pt x="2006" y="673"/>
                      </a:lnTo>
                      <a:lnTo>
                        <a:pt x="2076" y="667"/>
                      </a:lnTo>
                      <a:cubicBezTo>
                        <a:pt x="2077" y="667"/>
                        <a:pt x="2078" y="667"/>
                        <a:pt x="2079" y="667"/>
                      </a:cubicBezTo>
                      <a:lnTo>
                        <a:pt x="2106" y="673"/>
                      </a:lnTo>
                      <a:cubicBezTo>
                        <a:pt x="2108" y="674"/>
                        <a:pt x="2110" y="675"/>
                        <a:pt x="2112" y="677"/>
                      </a:cubicBezTo>
                      <a:cubicBezTo>
                        <a:pt x="2113" y="679"/>
                        <a:pt x="2113" y="682"/>
                        <a:pt x="2112" y="684"/>
                      </a:cubicBezTo>
                      <a:lnTo>
                        <a:pt x="2032" y="891"/>
                      </a:lnTo>
                      <a:lnTo>
                        <a:pt x="1992" y="1008"/>
                      </a:lnTo>
                      <a:lnTo>
                        <a:pt x="1992" y="1002"/>
                      </a:lnTo>
                      <a:lnTo>
                        <a:pt x="2020" y="1068"/>
                      </a:lnTo>
                      <a:cubicBezTo>
                        <a:pt x="2020" y="1069"/>
                        <a:pt x="2020" y="1070"/>
                        <a:pt x="2020" y="1071"/>
                      </a:cubicBezTo>
                      <a:lnTo>
                        <a:pt x="2020" y="1149"/>
                      </a:lnTo>
                      <a:cubicBezTo>
                        <a:pt x="2020" y="1154"/>
                        <a:pt x="2017" y="1157"/>
                        <a:pt x="2012" y="1157"/>
                      </a:cubicBezTo>
                      <a:lnTo>
                        <a:pt x="2006" y="1157"/>
                      </a:lnTo>
                      <a:cubicBezTo>
                        <a:pt x="2005" y="1157"/>
                        <a:pt x="2005" y="1157"/>
                        <a:pt x="2004" y="1157"/>
                      </a:cubicBezTo>
                      <a:lnTo>
                        <a:pt x="1985" y="1151"/>
                      </a:lnTo>
                      <a:lnTo>
                        <a:pt x="1988" y="1151"/>
                      </a:lnTo>
                      <a:lnTo>
                        <a:pt x="1985" y="1151"/>
                      </a:lnTo>
                      <a:cubicBezTo>
                        <a:pt x="1984" y="1151"/>
                        <a:pt x="1983" y="1151"/>
                        <a:pt x="1982" y="1151"/>
                      </a:cubicBezTo>
                      <a:lnTo>
                        <a:pt x="1945" y="1139"/>
                      </a:lnTo>
                      <a:lnTo>
                        <a:pt x="1948" y="1139"/>
                      </a:lnTo>
                      <a:lnTo>
                        <a:pt x="1939" y="1139"/>
                      </a:lnTo>
                      <a:cubicBezTo>
                        <a:pt x="1938" y="1139"/>
                        <a:pt x="1937" y="1139"/>
                        <a:pt x="1936" y="1139"/>
                      </a:cubicBezTo>
                      <a:lnTo>
                        <a:pt x="1893" y="1121"/>
                      </a:lnTo>
                      <a:lnTo>
                        <a:pt x="1866" y="1112"/>
                      </a:lnTo>
                      <a:lnTo>
                        <a:pt x="1868" y="1112"/>
                      </a:lnTo>
                      <a:lnTo>
                        <a:pt x="1828" y="1112"/>
                      </a:lnTo>
                      <a:lnTo>
                        <a:pt x="1784" y="1106"/>
                      </a:lnTo>
                      <a:lnTo>
                        <a:pt x="1745" y="1103"/>
                      </a:lnTo>
                      <a:lnTo>
                        <a:pt x="1749" y="1102"/>
                      </a:lnTo>
                      <a:lnTo>
                        <a:pt x="1743" y="1105"/>
                      </a:lnTo>
                      <a:cubicBezTo>
                        <a:pt x="1741" y="1106"/>
                        <a:pt x="1738" y="1107"/>
                        <a:pt x="1736" y="1106"/>
                      </a:cubicBezTo>
                      <a:cubicBezTo>
                        <a:pt x="1734" y="1105"/>
                        <a:pt x="1732" y="1103"/>
                        <a:pt x="1732" y="1101"/>
                      </a:cubicBezTo>
                      <a:lnTo>
                        <a:pt x="1729" y="1092"/>
                      </a:lnTo>
                      <a:cubicBezTo>
                        <a:pt x="1727" y="1088"/>
                        <a:pt x="1729" y="1084"/>
                        <a:pt x="1733" y="1082"/>
                      </a:cubicBezTo>
                      <a:lnTo>
                        <a:pt x="1751" y="1073"/>
                      </a:lnTo>
                      <a:cubicBezTo>
                        <a:pt x="1752" y="1073"/>
                        <a:pt x="1753" y="1072"/>
                        <a:pt x="1755" y="1072"/>
                      </a:cubicBezTo>
                      <a:lnTo>
                        <a:pt x="1767" y="1072"/>
                      </a:lnTo>
                      <a:lnTo>
                        <a:pt x="1763" y="1073"/>
                      </a:lnTo>
                      <a:lnTo>
                        <a:pt x="1782" y="1064"/>
                      </a:lnTo>
                      <a:lnTo>
                        <a:pt x="1788" y="1061"/>
                      </a:lnTo>
                      <a:lnTo>
                        <a:pt x="1784" y="1065"/>
                      </a:lnTo>
                      <a:lnTo>
                        <a:pt x="1787" y="1059"/>
                      </a:lnTo>
                      <a:lnTo>
                        <a:pt x="1797" y="1041"/>
                      </a:lnTo>
                      <a:lnTo>
                        <a:pt x="1796" y="1044"/>
                      </a:lnTo>
                      <a:lnTo>
                        <a:pt x="1796" y="1041"/>
                      </a:lnTo>
                      <a:lnTo>
                        <a:pt x="1797" y="1045"/>
                      </a:lnTo>
                      <a:lnTo>
                        <a:pt x="1788" y="1030"/>
                      </a:lnTo>
                      <a:lnTo>
                        <a:pt x="1793" y="1034"/>
                      </a:lnTo>
                      <a:lnTo>
                        <a:pt x="1775" y="1031"/>
                      </a:lnTo>
                      <a:lnTo>
                        <a:pt x="1776" y="1031"/>
                      </a:lnTo>
                      <a:lnTo>
                        <a:pt x="1764" y="1031"/>
                      </a:lnTo>
                      <a:lnTo>
                        <a:pt x="1768" y="1030"/>
                      </a:lnTo>
                      <a:lnTo>
                        <a:pt x="1753" y="1039"/>
                      </a:lnTo>
                      <a:lnTo>
                        <a:pt x="1754" y="1038"/>
                      </a:lnTo>
                      <a:lnTo>
                        <a:pt x="1751" y="1041"/>
                      </a:lnTo>
                      <a:lnTo>
                        <a:pt x="1752" y="1040"/>
                      </a:lnTo>
                      <a:lnTo>
                        <a:pt x="1746" y="1049"/>
                      </a:lnTo>
                      <a:lnTo>
                        <a:pt x="1747" y="1044"/>
                      </a:lnTo>
                      <a:lnTo>
                        <a:pt x="1747" y="1050"/>
                      </a:lnTo>
                      <a:cubicBezTo>
                        <a:pt x="1747" y="1052"/>
                        <a:pt x="1746" y="1054"/>
                        <a:pt x="1745" y="1056"/>
                      </a:cubicBezTo>
                      <a:lnTo>
                        <a:pt x="1742" y="1059"/>
                      </a:lnTo>
                      <a:cubicBezTo>
                        <a:pt x="1740" y="1060"/>
                        <a:pt x="1738" y="1061"/>
                        <a:pt x="1736" y="1061"/>
                      </a:cubicBezTo>
                      <a:lnTo>
                        <a:pt x="1718" y="1061"/>
                      </a:lnTo>
                      <a:lnTo>
                        <a:pt x="1725" y="1057"/>
                      </a:lnTo>
                      <a:lnTo>
                        <a:pt x="1715" y="1072"/>
                      </a:lnTo>
                      <a:cubicBezTo>
                        <a:pt x="1714" y="1075"/>
                        <a:pt x="1711" y="1076"/>
                        <a:pt x="1709" y="1076"/>
                      </a:cubicBezTo>
                      <a:cubicBezTo>
                        <a:pt x="1706" y="1076"/>
                        <a:pt x="1703" y="1075"/>
                        <a:pt x="1702" y="1073"/>
                      </a:cubicBezTo>
                      <a:lnTo>
                        <a:pt x="1696" y="1064"/>
                      </a:lnTo>
                      <a:cubicBezTo>
                        <a:pt x="1695" y="1062"/>
                        <a:pt x="1694" y="1061"/>
                        <a:pt x="1694" y="1059"/>
                      </a:cubicBezTo>
                      <a:lnTo>
                        <a:pt x="1694" y="1053"/>
                      </a:lnTo>
                      <a:cubicBezTo>
                        <a:pt x="1694" y="1050"/>
                        <a:pt x="1696" y="1048"/>
                        <a:pt x="1698" y="1046"/>
                      </a:cubicBezTo>
                      <a:lnTo>
                        <a:pt x="1714" y="1037"/>
                      </a:lnTo>
                      <a:lnTo>
                        <a:pt x="1712" y="1039"/>
                      </a:lnTo>
                      <a:lnTo>
                        <a:pt x="1715" y="1035"/>
                      </a:lnTo>
                      <a:lnTo>
                        <a:pt x="1714" y="1045"/>
                      </a:lnTo>
                      <a:lnTo>
                        <a:pt x="1711" y="1039"/>
                      </a:lnTo>
                      <a:lnTo>
                        <a:pt x="1715" y="1043"/>
                      </a:lnTo>
                      <a:lnTo>
                        <a:pt x="1706" y="1040"/>
                      </a:lnTo>
                      <a:cubicBezTo>
                        <a:pt x="1704" y="1039"/>
                        <a:pt x="1703" y="1038"/>
                        <a:pt x="1702" y="1037"/>
                      </a:cubicBezTo>
                      <a:lnTo>
                        <a:pt x="1696" y="1028"/>
                      </a:lnTo>
                      <a:lnTo>
                        <a:pt x="1702" y="1031"/>
                      </a:lnTo>
                      <a:lnTo>
                        <a:pt x="1699" y="1031"/>
                      </a:lnTo>
                      <a:cubicBezTo>
                        <a:pt x="1695" y="1031"/>
                        <a:pt x="1691" y="1028"/>
                        <a:pt x="1691" y="1023"/>
                      </a:cubicBezTo>
                      <a:lnTo>
                        <a:pt x="1691" y="1017"/>
                      </a:lnTo>
                      <a:cubicBezTo>
                        <a:pt x="1691" y="1015"/>
                        <a:pt x="1692" y="1013"/>
                        <a:pt x="1694" y="1011"/>
                      </a:cubicBezTo>
                      <a:lnTo>
                        <a:pt x="1697" y="1008"/>
                      </a:lnTo>
                      <a:lnTo>
                        <a:pt x="1694" y="1014"/>
                      </a:lnTo>
                      <a:lnTo>
                        <a:pt x="1694" y="1008"/>
                      </a:lnTo>
                      <a:lnTo>
                        <a:pt x="1701" y="1016"/>
                      </a:lnTo>
                      <a:lnTo>
                        <a:pt x="1688" y="1013"/>
                      </a:lnTo>
                      <a:cubicBezTo>
                        <a:pt x="1685" y="1012"/>
                        <a:pt x="1682" y="1009"/>
                        <a:pt x="1682" y="1005"/>
                      </a:cubicBezTo>
                      <a:lnTo>
                        <a:pt x="1682" y="996"/>
                      </a:lnTo>
                      <a:lnTo>
                        <a:pt x="1686" y="1003"/>
                      </a:lnTo>
                      <a:lnTo>
                        <a:pt x="1677" y="997"/>
                      </a:lnTo>
                      <a:lnTo>
                        <a:pt x="1681" y="998"/>
                      </a:lnTo>
                      <a:lnTo>
                        <a:pt x="1675" y="998"/>
                      </a:lnTo>
                      <a:lnTo>
                        <a:pt x="1682" y="994"/>
                      </a:lnTo>
                      <a:lnTo>
                        <a:pt x="1679" y="1000"/>
                      </a:lnTo>
                      <a:cubicBezTo>
                        <a:pt x="1678" y="1002"/>
                        <a:pt x="1676" y="1004"/>
                        <a:pt x="1673" y="1004"/>
                      </a:cubicBezTo>
                      <a:lnTo>
                        <a:pt x="1655" y="1007"/>
                      </a:lnTo>
                      <a:lnTo>
                        <a:pt x="1659" y="1004"/>
                      </a:lnTo>
                      <a:lnTo>
                        <a:pt x="1644" y="1022"/>
                      </a:lnTo>
                      <a:lnTo>
                        <a:pt x="1645" y="1020"/>
                      </a:lnTo>
                      <a:lnTo>
                        <a:pt x="1636" y="1044"/>
                      </a:lnTo>
                      <a:cubicBezTo>
                        <a:pt x="1636" y="1045"/>
                        <a:pt x="1635" y="1046"/>
                        <a:pt x="1634" y="1047"/>
                      </a:cubicBezTo>
                      <a:lnTo>
                        <a:pt x="1631" y="1050"/>
                      </a:lnTo>
                      <a:cubicBezTo>
                        <a:pt x="1630" y="1051"/>
                        <a:pt x="1628" y="1052"/>
                        <a:pt x="1626" y="1052"/>
                      </a:cubicBezTo>
                      <a:lnTo>
                        <a:pt x="1610" y="1052"/>
                      </a:lnTo>
                      <a:lnTo>
                        <a:pt x="1615" y="1051"/>
                      </a:lnTo>
                      <a:lnTo>
                        <a:pt x="1606" y="1057"/>
                      </a:lnTo>
                      <a:lnTo>
                        <a:pt x="1607" y="1056"/>
                      </a:lnTo>
                      <a:lnTo>
                        <a:pt x="1598" y="1065"/>
                      </a:lnTo>
                      <a:cubicBezTo>
                        <a:pt x="1596" y="1066"/>
                        <a:pt x="1594" y="1067"/>
                        <a:pt x="1592" y="1067"/>
                      </a:cubicBezTo>
                      <a:lnTo>
                        <a:pt x="1589" y="1067"/>
                      </a:lnTo>
                      <a:lnTo>
                        <a:pt x="1597" y="1059"/>
                      </a:lnTo>
                      <a:lnTo>
                        <a:pt x="1597" y="1071"/>
                      </a:lnTo>
                      <a:lnTo>
                        <a:pt x="1596" y="1068"/>
                      </a:lnTo>
                      <a:lnTo>
                        <a:pt x="1599" y="1074"/>
                      </a:lnTo>
                      <a:lnTo>
                        <a:pt x="1592" y="1069"/>
                      </a:lnTo>
                      <a:lnTo>
                        <a:pt x="1601" y="1069"/>
                      </a:lnTo>
                      <a:lnTo>
                        <a:pt x="1617" y="1069"/>
                      </a:lnTo>
                      <a:cubicBezTo>
                        <a:pt x="1621" y="1069"/>
                        <a:pt x="1625" y="1073"/>
                        <a:pt x="1625" y="1077"/>
                      </a:cubicBezTo>
                      <a:lnTo>
                        <a:pt x="1625" y="1080"/>
                      </a:lnTo>
                      <a:lnTo>
                        <a:pt x="1625" y="1086"/>
                      </a:lnTo>
                      <a:lnTo>
                        <a:pt x="1625" y="1098"/>
                      </a:lnTo>
                      <a:cubicBezTo>
                        <a:pt x="1625" y="1102"/>
                        <a:pt x="1623" y="1105"/>
                        <a:pt x="1619" y="1106"/>
                      </a:cubicBezTo>
                      <a:lnTo>
                        <a:pt x="1604" y="1112"/>
                      </a:lnTo>
                      <a:cubicBezTo>
                        <a:pt x="1603" y="1112"/>
                        <a:pt x="1603" y="1112"/>
                        <a:pt x="1602" y="1112"/>
                      </a:cubicBezTo>
                      <a:lnTo>
                        <a:pt x="1574" y="1115"/>
                      </a:lnTo>
                      <a:cubicBezTo>
                        <a:pt x="1573" y="1115"/>
                        <a:pt x="1573" y="1115"/>
                        <a:pt x="1572" y="1115"/>
                      </a:cubicBezTo>
                      <a:lnTo>
                        <a:pt x="1559" y="1112"/>
                      </a:lnTo>
                      <a:lnTo>
                        <a:pt x="1561" y="1112"/>
                      </a:lnTo>
                      <a:lnTo>
                        <a:pt x="1555" y="1112"/>
                      </a:lnTo>
                      <a:lnTo>
                        <a:pt x="1563" y="1104"/>
                      </a:lnTo>
                      <a:lnTo>
                        <a:pt x="1563" y="1107"/>
                      </a:lnTo>
                      <a:lnTo>
                        <a:pt x="1563" y="1113"/>
                      </a:lnTo>
                      <a:cubicBezTo>
                        <a:pt x="1563" y="1115"/>
                        <a:pt x="1562" y="1117"/>
                        <a:pt x="1561" y="1119"/>
                      </a:cubicBezTo>
                      <a:lnTo>
                        <a:pt x="1558" y="1122"/>
                      </a:lnTo>
                      <a:cubicBezTo>
                        <a:pt x="1556" y="1123"/>
                        <a:pt x="1554" y="1124"/>
                        <a:pt x="1552" y="1124"/>
                      </a:cubicBezTo>
                      <a:lnTo>
                        <a:pt x="1543" y="1124"/>
                      </a:lnTo>
                      <a:lnTo>
                        <a:pt x="1537" y="1124"/>
                      </a:lnTo>
                      <a:lnTo>
                        <a:pt x="1534" y="1124"/>
                      </a:lnTo>
                      <a:lnTo>
                        <a:pt x="1542" y="1116"/>
                      </a:lnTo>
                      <a:lnTo>
                        <a:pt x="1542" y="1122"/>
                      </a:lnTo>
                      <a:cubicBezTo>
                        <a:pt x="1542" y="1127"/>
                        <a:pt x="1538" y="1130"/>
                        <a:pt x="1534" y="1130"/>
                      </a:cubicBezTo>
                      <a:lnTo>
                        <a:pt x="1524" y="1130"/>
                      </a:lnTo>
                      <a:lnTo>
                        <a:pt x="1527" y="1130"/>
                      </a:lnTo>
                      <a:lnTo>
                        <a:pt x="1518" y="1133"/>
                      </a:lnTo>
                      <a:lnTo>
                        <a:pt x="1522" y="1130"/>
                      </a:lnTo>
                      <a:lnTo>
                        <a:pt x="1516" y="1139"/>
                      </a:lnTo>
                      <a:cubicBezTo>
                        <a:pt x="1514" y="1141"/>
                        <a:pt x="1512" y="1142"/>
                        <a:pt x="1509" y="1142"/>
                      </a:cubicBezTo>
                      <a:lnTo>
                        <a:pt x="1506" y="1142"/>
                      </a:lnTo>
                      <a:lnTo>
                        <a:pt x="1512" y="1140"/>
                      </a:lnTo>
                      <a:lnTo>
                        <a:pt x="1506" y="1146"/>
                      </a:lnTo>
                      <a:lnTo>
                        <a:pt x="1508" y="1140"/>
                      </a:lnTo>
                      <a:lnTo>
                        <a:pt x="1508" y="1149"/>
                      </a:lnTo>
                      <a:cubicBezTo>
                        <a:pt x="1508" y="1153"/>
                        <a:pt x="1505" y="1156"/>
                        <a:pt x="1502" y="1157"/>
                      </a:cubicBezTo>
                      <a:lnTo>
                        <a:pt x="1490" y="1160"/>
                      </a:lnTo>
                      <a:lnTo>
                        <a:pt x="1491" y="1160"/>
                      </a:lnTo>
                      <a:lnTo>
                        <a:pt x="1473" y="1169"/>
                      </a:lnTo>
                      <a:lnTo>
                        <a:pt x="1464" y="1174"/>
                      </a:lnTo>
                      <a:lnTo>
                        <a:pt x="1467" y="1172"/>
                      </a:lnTo>
                      <a:lnTo>
                        <a:pt x="1460" y="1181"/>
                      </a:lnTo>
                      <a:lnTo>
                        <a:pt x="1462" y="1176"/>
                      </a:lnTo>
                      <a:lnTo>
                        <a:pt x="1462" y="1185"/>
                      </a:lnTo>
                      <a:lnTo>
                        <a:pt x="1462" y="1194"/>
                      </a:lnTo>
                      <a:cubicBezTo>
                        <a:pt x="1462" y="1199"/>
                        <a:pt x="1458" y="1202"/>
                        <a:pt x="1454" y="1202"/>
                      </a:cubicBezTo>
                      <a:lnTo>
                        <a:pt x="1442" y="1202"/>
                      </a:lnTo>
                      <a:lnTo>
                        <a:pt x="1446" y="1201"/>
                      </a:lnTo>
                      <a:lnTo>
                        <a:pt x="1430" y="1210"/>
                      </a:lnTo>
                      <a:lnTo>
                        <a:pt x="1434" y="1206"/>
                      </a:lnTo>
                      <a:lnTo>
                        <a:pt x="1431" y="1215"/>
                      </a:lnTo>
                      <a:cubicBezTo>
                        <a:pt x="1430" y="1218"/>
                        <a:pt x="1427" y="1220"/>
                        <a:pt x="1423" y="1220"/>
                      </a:cubicBezTo>
                      <a:lnTo>
                        <a:pt x="1414" y="1220"/>
                      </a:lnTo>
                      <a:lnTo>
                        <a:pt x="1405" y="1220"/>
                      </a:lnTo>
                      <a:lnTo>
                        <a:pt x="1407" y="1220"/>
                      </a:lnTo>
                      <a:lnTo>
                        <a:pt x="1398" y="1223"/>
                      </a:lnTo>
                      <a:lnTo>
                        <a:pt x="1370" y="1229"/>
                      </a:lnTo>
                      <a:lnTo>
                        <a:pt x="1371" y="1229"/>
                      </a:lnTo>
                      <a:lnTo>
                        <a:pt x="1365" y="1232"/>
                      </a:lnTo>
                      <a:cubicBezTo>
                        <a:pt x="1364" y="1232"/>
                        <a:pt x="1363" y="1232"/>
                        <a:pt x="1362" y="1232"/>
                      </a:cubicBezTo>
                      <a:lnTo>
                        <a:pt x="1350" y="1232"/>
                      </a:lnTo>
                      <a:lnTo>
                        <a:pt x="1358" y="1224"/>
                      </a:lnTo>
                      <a:lnTo>
                        <a:pt x="1358" y="1230"/>
                      </a:lnTo>
                      <a:cubicBezTo>
                        <a:pt x="1358" y="1235"/>
                        <a:pt x="1354" y="1238"/>
                        <a:pt x="1350" y="1238"/>
                      </a:cubicBezTo>
                      <a:lnTo>
                        <a:pt x="1340" y="1238"/>
                      </a:lnTo>
                      <a:lnTo>
                        <a:pt x="1346" y="1236"/>
                      </a:lnTo>
                      <a:lnTo>
                        <a:pt x="1337" y="1245"/>
                      </a:lnTo>
                      <a:cubicBezTo>
                        <a:pt x="1335" y="1246"/>
                        <a:pt x="1334" y="1247"/>
                        <a:pt x="1332" y="1247"/>
                      </a:cubicBezTo>
                      <a:lnTo>
                        <a:pt x="1308" y="1250"/>
                      </a:lnTo>
                      <a:lnTo>
                        <a:pt x="1309" y="1250"/>
                      </a:lnTo>
                      <a:lnTo>
                        <a:pt x="1291" y="1256"/>
                      </a:lnTo>
                      <a:lnTo>
                        <a:pt x="1281" y="1259"/>
                      </a:lnTo>
                      <a:lnTo>
                        <a:pt x="1287" y="1251"/>
                      </a:lnTo>
                      <a:lnTo>
                        <a:pt x="1287" y="1257"/>
                      </a:lnTo>
                      <a:cubicBezTo>
                        <a:pt x="1287" y="1261"/>
                        <a:pt x="1285" y="1264"/>
                        <a:pt x="1281" y="1265"/>
                      </a:cubicBezTo>
                      <a:lnTo>
                        <a:pt x="1241" y="1277"/>
                      </a:lnTo>
                      <a:lnTo>
                        <a:pt x="1245" y="1275"/>
                      </a:lnTo>
                      <a:lnTo>
                        <a:pt x="1239" y="1281"/>
                      </a:lnTo>
                      <a:cubicBezTo>
                        <a:pt x="1238" y="1282"/>
                        <a:pt x="1237" y="1283"/>
                        <a:pt x="1235" y="1283"/>
                      </a:cubicBezTo>
                      <a:lnTo>
                        <a:pt x="1208" y="1292"/>
                      </a:lnTo>
                      <a:lnTo>
                        <a:pt x="1211" y="1290"/>
                      </a:lnTo>
                      <a:lnTo>
                        <a:pt x="1202" y="1299"/>
                      </a:lnTo>
                      <a:cubicBezTo>
                        <a:pt x="1201" y="1300"/>
                        <a:pt x="1199" y="1301"/>
                        <a:pt x="1198" y="1301"/>
                      </a:cubicBezTo>
                      <a:lnTo>
                        <a:pt x="1186" y="1304"/>
                      </a:lnTo>
                      <a:lnTo>
                        <a:pt x="1189" y="1303"/>
                      </a:lnTo>
                      <a:lnTo>
                        <a:pt x="1170" y="1318"/>
                      </a:lnTo>
                      <a:cubicBezTo>
                        <a:pt x="1169" y="1319"/>
                        <a:pt x="1167" y="1319"/>
                        <a:pt x="1165" y="1319"/>
                      </a:cubicBezTo>
                      <a:lnTo>
                        <a:pt x="1159" y="1319"/>
                      </a:lnTo>
                      <a:lnTo>
                        <a:pt x="1156" y="1319"/>
                      </a:lnTo>
                      <a:lnTo>
                        <a:pt x="1150" y="1319"/>
                      </a:lnTo>
                      <a:lnTo>
                        <a:pt x="1158" y="1311"/>
                      </a:lnTo>
                      <a:lnTo>
                        <a:pt x="1158" y="1320"/>
                      </a:lnTo>
                      <a:cubicBezTo>
                        <a:pt x="1158" y="1323"/>
                        <a:pt x="1156" y="1326"/>
                        <a:pt x="1154" y="1327"/>
                      </a:cubicBezTo>
                      <a:cubicBezTo>
                        <a:pt x="1151" y="1329"/>
                        <a:pt x="1148" y="1329"/>
                        <a:pt x="1146" y="1327"/>
                      </a:cubicBezTo>
                      <a:lnTo>
                        <a:pt x="1136" y="1321"/>
                      </a:lnTo>
                      <a:lnTo>
                        <a:pt x="1141" y="1322"/>
                      </a:lnTo>
                      <a:lnTo>
                        <a:pt x="1138" y="1322"/>
                      </a:lnTo>
                      <a:lnTo>
                        <a:pt x="1145" y="1311"/>
                      </a:lnTo>
                      <a:lnTo>
                        <a:pt x="1148" y="1317"/>
                      </a:lnTo>
                      <a:cubicBezTo>
                        <a:pt x="1150" y="1320"/>
                        <a:pt x="1149" y="1324"/>
                        <a:pt x="1146" y="1326"/>
                      </a:cubicBezTo>
                      <a:lnTo>
                        <a:pt x="1143" y="1329"/>
                      </a:lnTo>
                      <a:cubicBezTo>
                        <a:pt x="1141" y="1331"/>
                        <a:pt x="1138" y="1332"/>
                        <a:pt x="1135" y="1331"/>
                      </a:cubicBezTo>
                      <a:lnTo>
                        <a:pt x="1126" y="1328"/>
                      </a:lnTo>
                      <a:lnTo>
                        <a:pt x="1137" y="1320"/>
                      </a:lnTo>
                      <a:lnTo>
                        <a:pt x="1137" y="1323"/>
                      </a:lnTo>
                      <a:cubicBezTo>
                        <a:pt x="1137" y="1328"/>
                        <a:pt x="1133" y="1331"/>
                        <a:pt x="1129" y="1331"/>
                      </a:cubicBezTo>
                      <a:lnTo>
                        <a:pt x="1122" y="1331"/>
                      </a:lnTo>
                      <a:lnTo>
                        <a:pt x="1130" y="1323"/>
                      </a:lnTo>
                      <a:lnTo>
                        <a:pt x="1130" y="1329"/>
                      </a:lnTo>
                      <a:cubicBezTo>
                        <a:pt x="1130" y="1332"/>
                        <a:pt x="1130" y="1334"/>
                        <a:pt x="1128" y="1335"/>
                      </a:cubicBezTo>
                      <a:lnTo>
                        <a:pt x="1125" y="1338"/>
                      </a:lnTo>
                      <a:cubicBezTo>
                        <a:pt x="1123" y="1341"/>
                        <a:pt x="1119" y="1341"/>
                        <a:pt x="1116" y="1340"/>
                      </a:cubicBezTo>
                      <a:lnTo>
                        <a:pt x="1110" y="1337"/>
                      </a:lnTo>
                      <a:lnTo>
                        <a:pt x="1121" y="1329"/>
                      </a:lnTo>
                      <a:lnTo>
                        <a:pt x="1121" y="1338"/>
                      </a:lnTo>
                      <a:cubicBezTo>
                        <a:pt x="1121" y="1343"/>
                        <a:pt x="1118" y="1346"/>
                        <a:pt x="1113" y="1346"/>
                      </a:cubicBezTo>
                      <a:lnTo>
                        <a:pt x="1110" y="1346"/>
                      </a:lnTo>
                      <a:lnTo>
                        <a:pt x="1112" y="1346"/>
                      </a:lnTo>
                      <a:lnTo>
                        <a:pt x="1096" y="1349"/>
                      </a:lnTo>
                      <a:cubicBezTo>
                        <a:pt x="1096" y="1349"/>
                        <a:pt x="1095" y="1349"/>
                        <a:pt x="1095" y="1349"/>
                      </a:cubicBezTo>
                      <a:lnTo>
                        <a:pt x="1092" y="1349"/>
                      </a:lnTo>
                      <a:lnTo>
                        <a:pt x="1100" y="1341"/>
                      </a:lnTo>
                      <a:lnTo>
                        <a:pt x="1100" y="1347"/>
                      </a:lnTo>
                      <a:cubicBezTo>
                        <a:pt x="1100" y="1352"/>
                        <a:pt x="1096" y="1355"/>
                        <a:pt x="1092" y="1355"/>
                      </a:cubicBezTo>
                      <a:lnTo>
                        <a:pt x="1083" y="1355"/>
                      </a:lnTo>
                      <a:lnTo>
                        <a:pt x="1086" y="1355"/>
                      </a:lnTo>
                      <a:lnTo>
                        <a:pt x="1080" y="1358"/>
                      </a:lnTo>
                      <a:lnTo>
                        <a:pt x="1084" y="1354"/>
                      </a:lnTo>
                      <a:lnTo>
                        <a:pt x="1080" y="1360"/>
                      </a:lnTo>
                      <a:cubicBezTo>
                        <a:pt x="1079" y="1364"/>
                        <a:pt x="1074" y="1365"/>
                        <a:pt x="1070" y="1364"/>
                      </a:cubicBezTo>
                      <a:lnTo>
                        <a:pt x="1055" y="1358"/>
                      </a:lnTo>
                      <a:lnTo>
                        <a:pt x="1065" y="1354"/>
                      </a:lnTo>
                      <a:lnTo>
                        <a:pt x="1062" y="1360"/>
                      </a:lnTo>
                      <a:cubicBezTo>
                        <a:pt x="1060" y="1364"/>
                        <a:pt x="1056" y="1365"/>
                        <a:pt x="1052" y="1364"/>
                      </a:cubicBezTo>
                      <a:lnTo>
                        <a:pt x="1034" y="1358"/>
                      </a:lnTo>
                      <a:lnTo>
                        <a:pt x="1041" y="1357"/>
                      </a:lnTo>
                      <a:lnTo>
                        <a:pt x="1032" y="1363"/>
                      </a:lnTo>
                      <a:cubicBezTo>
                        <a:pt x="1029" y="1365"/>
                        <a:pt x="1026" y="1365"/>
                        <a:pt x="1023" y="1363"/>
                      </a:cubicBezTo>
                      <a:cubicBezTo>
                        <a:pt x="1021" y="1362"/>
                        <a:pt x="1019" y="1359"/>
                        <a:pt x="1019" y="1356"/>
                      </a:cubicBezTo>
                      <a:lnTo>
                        <a:pt x="1019" y="1350"/>
                      </a:lnTo>
                      <a:lnTo>
                        <a:pt x="1032" y="1357"/>
                      </a:lnTo>
                      <a:lnTo>
                        <a:pt x="1022" y="1363"/>
                      </a:lnTo>
                      <a:cubicBezTo>
                        <a:pt x="1021" y="1364"/>
                        <a:pt x="1018" y="1365"/>
                        <a:pt x="1016" y="1364"/>
                      </a:cubicBezTo>
                      <a:lnTo>
                        <a:pt x="989" y="1358"/>
                      </a:lnTo>
                      <a:lnTo>
                        <a:pt x="995" y="1357"/>
                      </a:lnTo>
                      <a:lnTo>
                        <a:pt x="986" y="1363"/>
                      </a:lnTo>
                      <a:cubicBezTo>
                        <a:pt x="984" y="1364"/>
                        <a:pt x="983" y="1364"/>
                        <a:pt x="981" y="1364"/>
                      </a:cubicBezTo>
                      <a:lnTo>
                        <a:pt x="975" y="1364"/>
                      </a:lnTo>
                      <a:lnTo>
                        <a:pt x="981" y="1362"/>
                      </a:lnTo>
                      <a:lnTo>
                        <a:pt x="978" y="1365"/>
                      </a:lnTo>
                      <a:lnTo>
                        <a:pt x="972" y="1371"/>
                      </a:lnTo>
                      <a:lnTo>
                        <a:pt x="968" y="1374"/>
                      </a:lnTo>
                      <a:cubicBezTo>
                        <a:pt x="967" y="1376"/>
                        <a:pt x="964" y="1377"/>
                        <a:pt x="962" y="1376"/>
                      </a:cubicBezTo>
                      <a:lnTo>
                        <a:pt x="934" y="1373"/>
                      </a:lnTo>
                      <a:lnTo>
                        <a:pt x="939" y="1373"/>
                      </a:lnTo>
                      <a:lnTo>
                        <a:pt x="933" y="1376"/>
                      </a:lnTo>
                      <a:cubicBezTo>
                        <a:pt x="930" y="1377"/>
                        <a:pt x="926" y="1377"/>
                        <a:pt x="924" y="1374"/>
                      </a:cubicBezTo>
                      <a:lnTo>
                        <a:pt x="914" y="1365"/>
                      </a:lnTo>
                      <a:lnTo>
                        <a:pt x="919" y="1367"/>
                      </a:lnTo>
                      <a:lnTo>
                        <a:pt x="897" y="1364"/>
                      </a:lnTo>
                      <a:cubicBezTo>
                        <a:pt x="896" y="1364"/>
                        <a:pt x="895" y="1364"/>
                        <a:pt x="894" y="1363"/>
                      </a:cubicBezTo>
                      <a:lnTo>
                        <a:pt x="879" y="1354"/>
                      </a:lnTo>
                      <a:lnTo>
                        <a:pt x="883" y="1355"/>
                      </a:lnTo>
                      <a:lnTo>
                        <a:pt x="871" y="1355"/>
                      </a:lnTo>
                      <a:cubicBezTo>
                        <a:pt x="869" y="1355"/>
                        <a:pt x="867" y="1355"/>
                        <a:pt x="865" y="1353"/>
                      </a:cubicBezTo>
                      <a:lnTo>
                        <a:pt x="859" y="1347"/>
                      </a:lnTo>
                      <a:lnTo>
                        <a:pt x="863" y="1349"/>
                      </a:lnTo>
                      <a:lnTo>
                        <a:pt x="814" y="1340"/>
                      </a:lnTo>
                      <a:lnTo>
                        <a:pt x="816" y="1340"/>
                      </a:lnTo>
                      <a:lnTo>
                        <a:pt x="800" y="1340"/>
                      </a:lnTo>
                      <a:cubicBezTo>
                        <a:pt x="799" y="1340"/>
                        <a:pt x="798" y="1340"/>
                        <a:pt x="797" y="1340"/>
                      </a:cubicBezTo>
                      <a:lnTo>
                        <a:pt x="757" y="1322"/>
                      </a:lnTo>
                      <a:lnTo>
                        <a:pt x="759" y="1322"/>
                      </a:lnTo>
                      <a:lnTo>
                        <a:pt x="743" y="1319"/>
                      </a:lnTo>
                      <a:cubicBezTo>
                        <a:pt x="743" y="1319"/>
                        <a:pt x="742" y="1319"/>
                        <a:pt x="741" y="1319"/>
                      </a:cubicBezTo>
                      <a:lnTo>
                        <a:pt x="729" y="1313"/>
                      </a:lnTo>
                      <a:lnTo>
                        <a:pt x="711" y="1304"/>
                      </a:lnTo>
                      <a:cubicBezTo>
                        <a:pt x="708" y="1302"/>
                        <a:pt x="706" y="1299"/>
                        <a:pt x="706" y="1296"/>
                      </a:cubicBezTo>
                      <a:lnTo>
                        <a:pt x="706" y="1293"/>
                      </a:lnTo>
                      <a:lnTo>
                        <a:pt x="709" y="1299"/>
                      </a:lnTo>
                      <a:lnTo>
                        <a:pt x="703" y="1293"/>
                      </a:lnTo>
                      <a:cubicBezTo>
                        <a:pt x="701" y="1292"/>
                        <a:pt x="700" y="1290"/>
                        <a:pt x="700" y="1287"/>
                      </a:cubicBezTo>
                      <a:lnTo>
                        <a:pt x="700" y="1284"/>
                      </a:lnTo>
                      <a:lnTo>
                        <a:pt x="701" y="1288"/>
                      </a:lnTo>
                      <a:lnTo>
                        <a:pt x="698" y="1282"/>
                      </a:lnTo>
                      <a:lnTo>
                        <a:pt x="705" y="1286"/>
                      </a:lnTo>
                      <a:lnTo>
                        <a:pt x="699" y="1286"/>
                      </a:lnTo>
                      <a:cubicBezTo>
                        <a:pt x="698" y="1286"/>
                        <a:pt x="696" y="1286"/>
                        <a:pt x="695" y="1285"/>
                      </a:cubicBezTo>
                      <a:lnTo>
                        <a:pt x="674" y="1273"/>
                      </a:lnTo>
                      <a:lnTo>
                        <a:pt x="675" y="1274"/>
                      </a:lnTo>
                      <a:lnTo>
                        <a:pt x="650" y="1265"/>
                      </a:lnTo>
                      <a:lnTo>
                        <a:pt x="652" y="1265"/>
                      </a:lnTo>
                      <a:lnTo>
                        <a:pt x="612" y="1259"/>
                      </a:lnTo>
                      <a:lnTo>
                        <a:pt x="613" y="1259"/>
                      </a:lnTo>
                      <a:lnTo>
                        <a:pt x="604" y="1259"/>
                      </a:lnTo>
                      <a:cubicBezTo>
                        <a:pt x="603" y="1259"/>
                        <a:pt x="602" y="1259"/>
                        <a:pt x="601" y="1259"/>
                      </a:cubicBezTo>
                      <a:lnTo>
                        <a:pt x="592" y="1256"/>
                      </a:lnTo>
                      <a:lnTo>
                        <a:pt x="595" y="1256"/>
                      </a:lnTo>
                      <a:lnTo>
                        <a:pt x="579" y="1256"/>
                      </a:lnTo>
                      <a:lnTo>
                        <a:pt x="582" y="1256"/>
                      </a:lnTo>
                      <a:lnTo>
                        <a:pt x="573" y="1259"/>
                      </a:lnTo>
                      <a:cubicBezTo>
                        <a:pt x="572" y="1259"/>
                        <a:pt x="571" y="1259"/>
                        <a:pt x="570" y="1259"/>
                      </a:cubicBezTo>
                      <a:lnTo>
                        <a:pt x="549" y="1259"/>
                      </a:lnTo>
                      <a:lnTo>
                        <a:pt x="520" y="1256"/>
                      </a:lnTo>
                      <a:cubicBezTo>
                        <a:pt x="519" y="1256"/>
                        <a:pt x="518" y="1256"/>
                        <a:pt x="517" y="1255"/>
                      </a:cubicBezTo>
                      <a:lnTo>
                        <a:pt x="507" y="1249"/>
                      </a:lnTo>
                      <a:lnTo>
                        <a:pt x="510" y="1250"/>
                      </a:lnTo>
                      <a:lnTo>
                        <a:pt x="495" y="1247"/>
                      </a:lnTo>
                      <a:lnTo>
                        <a:pt x="498" y="1247"/>
                      </a:lnTo>
                      <a:lnTo>
                        <a:pt x="486" y="1250"/>
                      </a:lnTo>
                      <a:cubicBezTo>
                        <a:pt x="485" y="1250"/>
                        <a:pt x="485" y="1250"/>
                        <a:pt x="484" y="1250"/>
                      </a:cubicBezTo>
                      <a:lnTo>
                        <a:pt x="475" y="1250"/>
                      </a:lnTo>
                      <a:cubicBezTo>
                        <a:pt x="474" y="1250"/>
                        <a:pt x="473" y="1250"/>
                        <a:pt x="472" y="1250"/>
                      </a:cubicBezTo>
                      <a:lnTo>
                        <a:pt x="445" y="1241"/>
                      </a:lnTo>
                      <a:lnTo>
                        <a:pt x="447" y="1241"/>
                      </a:lnTo>
                      <a:lnTo>
                        <a:pt x="438" y="1241"/>
                      </a:lnTo>
                      <a:lnTo>
                        <a:pt x="441" y="1241"/>
                      </a:lnTo>
                      <a:lnTo>
                        <a:pt x="426" y="1247"/>
                      </a:lnTo>
                      <a:cubicBezTo>
                        <a:pt x="424" y="1247"/>
                        <a:pt x="423" y="1248"/>
                        <a:pt x="421" y="1247"/>
                      </a:cubicBezTo>
                      <a:lnTo>
                        <a:pt x="391" y="1241"/>
                      </a:lnTo>
                      <a:lnTo>
                        <a:pt x="392" y="1241"/>
                      </a:lnTo>
                      <a:lnTo>
                        <a:pt x="377" y="1241"/>
                      </a:lnTo>
                      <a:cubicBezTo>
                        <a:pt x="375" y="1241"/>
                        <a:pt x="373" y="1241"/>
                        <a:pt x="371" y="1239"/>
                      </a:cubicBezTo>
                      <a:lnTo>
                        <a:pt x="362" y="1230"/>
                      </a:lnTo>
                      <a:lnTo>
                        <a:pt x="363" y="1231"/>
                      </a:lnTo>
                      <a:lnTo>
                        <a:pt x="332" y="1210"/>
                      </a:lnTo>
                      <a:cubicBezTo>
                        <a:pt x="332" y="1210"/>
                        <a:pt x="332" y="1209"/>
                        <a:pt x="331" y="1209"/>
                      </a:cubicBezTo>
                      <a:lnTo>
                        <a:pt x="322" y="1200"/>
                      </a:lnTo>
                      <a:lnTo>
                        <a:pt x="324" y="1201"/>
                      </a:lnTo>
                      <a:lnTo>
                        <a:pt x="308" y="1192"/>
                      </a:lnTo>
                      <a:lnTo>
                        <a:pt x="295" y="1183"/>
                      </a:lnTo>
                      <a:lnTo>
                        <a:pt x="288" y="1176"/>
                      </a:lnTo>
                      <a:lnTo>
                        <a:pt x="294" y="1178"/>
                      </a:lnTo>
                      <a:lnTo>
                        <a:pt x="291" y="1178"/>
                      </a:lnTo>
                      <a:cubicBezTo>
                        <a:pt x="290" y="1178"/>
                        <a:pt x="288" y="1178"/>
                        <a:pt x="287" y="1178"/>
                      </a:cubicBezTo>
                      <a:lnTo>
                        <a:pt x="281" y="1175"/>
                      </a:lnTo>
                      <a:lnTo>
                        <a:pt x="285" y="1175"/>
                      </a:lnTo>
                      <a:lnTo>
                        <a:pt x="282" y="1175"/>
                      </a:lnTo>
                      <a:cubicBezTo>
                        <a:pt x="279" y="1175"/>
                        <a:pt x="277" y="1175"/>
                        <a:pt x="276" y="1173"/>
                      </a:cubicBezTo>
                      <a:lnTo>
                        <a:pt x="267" y="1164"/>
                      </a:lnTo>
                      <a:lnTo>
                        <a:pt x="270" y="1166"/>
                      </a:lnTo>
                      <a:lnTo>
                        <a:pt x="245" y="1157"/>
                      </a:lnTo>
                      <a:cubicBezTo>
                        <a:pt x="243" y="1156"/>
                        <a:pt x="242" y="1155"/>
                        <a:pt x="241" y="1153"/>
                      </a:cubicBezTo>
                      <a:lnTo>
                        <a:pt x="238" y="1147"/>
                      </a:lnTo>
                      <a:lnTo>
                        <a:pt x="242" y="1151"/>
                      </a:lnTo>
                      <a:lnTo>
                        <a:pt x="199" y="1133"/>
                      </a:lnTo>
                      <a:cubicBezTo>
                        <a:pt x="198" y="1132"/>
                        <a:pt x="198" y="1132"/>
                        <a:pt x="197" y="1132"/>
                      </a:cubicBezTo>
                      <a:lnTo>
                        <a:pt x="185" y="1123"/>
                      </a:lnTo>
                      <a:lnTo>
                        <a:pt x="190" y="1124"/>
                      </a:lnTo>
                      <a:lnTo>
                        <a:pt x="174" y="1124"/>
                      </a:lnTo>
                      <a:cubicBezTo>
                        <a:pt x="173" y="1124"/>
                        <a:pt x="172" y="1124"/>
                        <a:pt x="171" y="1124"/>
                      </a:cubicBezTo>
                      <a:lnTo>
                        <a:pt x="150" y="1115"/>
                      </a:lnTo>
                      <a:lnTo>
                        <a:pt x="153" y="1115"/>
                      </a:lnTo>
                      <a:lnTo>
                        <a:pt x="134" y="1115"/>
                      </a:lnTo>
                      <a:cubicBezTo>
                        <a:pt x="133" y="1115"/>
                        <a:pt x="132" y="1115"/>
                        <a:pt x="131" y="1114"/>
                      </a:cubicBezTo>
                      <a:lnTo>
                        <a:pt x="112" y="1105"/>
                      </a:lnTo>
                      <a:lnTo>
                        <a:pt x="116" y="1106"/>
                      </a:lnTo>
                      <a:lnTo>
                        <a:pt x="97" y="1106"/>
                      </a:lnTo>
                      <a:cubicBezTo>
                        <a:pt x="96" y="1106"/>
                        <a:pt x="95" y="1106"/>
                        <a:pt x="94" y="1105"/>
                      </a:cubicBezTo>
                      <a:lnTo>
                        <a:pt x="76" y="1096"/>
                      </a:lnTo>
                      <a:lnTo>
                        <a:pt x="77" y="1097"/>
                      </a:lnTo>
                      <a:lnTo>
                        <a:pt x="40" y="1088"/>
                      </a:lnTo>
                      <a:cubicBezTo>
                        <a:pt x="40" y="1088"/>
                        <a:pt x="39" y="1088"/>
                        <a:pt x="38" y="1087"/>
                      </a:cubicBezTo>
                      <a:lnTo>
                        <a:pt x="23" y="1078"/>
                      </a:lnTo>
                      <a:cubicBezTo>
                        <a:pt x="20" y="1076"/>
                        <a:pt x="18" y="1073"/>
                        <a:pt x="19" y="1069"/>
                      </a:cubicBezTo>
                      <a:cubicBezTo>
                        <a:pt x="20" y="1066"/>
                        <a:pt x="23" y="1063"/>
                        <a:pt x="27" y="1063"/>
                      </a:cubicBezTo>
                      <a:lnTo>
                        <a:pt x="33" y="1063"/>
                      </a:lnTo>
                      <a:lnTo>
                        <a:pt x="27" y="1077"/>
                      </a:lnTo>
                      <a:lnTo>
                        <a:pt x="3" y="1050"/>
                      </a:lnTo>
                      <a:close/>
                      <a:moveTo>
                        <a:pt x="39" y="1066"/>
                      </a:moveTo>
                      <a:cubicBezTo>
                        <a:pt x="41" y="1068"/>
                        <a:pt x="42" y="1072"/>
                        <a:pt x="40" y="1074"/>
                      </a:cubicBezTo>
                      <a:cubicBezTo>
                        <a:pt x="39" y="1077"/>
                        <a:pt x="36" y="1079"/>
                        <a:pt x="33" y="1079"/>
                      </a:cubicBezTo>
                      <a:lnTo>
                        <a:pt x="27" y="1079"/>
                      </a:lnTo>
                      <a:lnTo>
                        <a:pt x="31" y="1064"/>
                      </a:lnTo>
                      <a:lnTo>
                        <a:pt x="46" y="1073"/>
                      </a:lnTo>
                      <a:lnTo>
                        <a:pt x="44" y="1072"/>
                      </a:lnTo>
                      <a:lnTo>
                        <a:pt x="81" y="1081"/>
                      </a:lnTo>
                      <a:cubicBezTo>
                        <a:pt x="82" y="1082"/>
                        <a:pt x="82" y="1082"/>
                        <a:pt x="83" y="1082"/>
                      </a:cubicBezTo>
                      <a:lnTo>
                        <a:pt x="101" y="1091"/>
                      </a:lnTo>
                      <a:lnTo>
                        <a:pt x="97" y="1090"/>
                      </a:lnTo>
                      <a:lnTo>
                        <a:pt x="116" y="1090"/>
                      </a:lnTo>
                      <a:cubicBezTo>
                        <a:pt x="117" y="1090"/>
                        <a:pt x="118" y="1091"/>
                        <a:pt x="119" y="1091"/>
                      </a:cubicBezTo>
                      <a:lnTo>
                        <a:pt x="138" y="1100"/>
                      </a:lnTo>
                      <a:lnTo>
                        <a:pt x="134" y="1099"/>
                      </a:lnTo>
                      <a:lnTo>
                        <a:pt x="153" y="1099"/>
                      </a:lnTo>
                      <a:cubicBezTo>
                        <a:pt x="154" y="1099"/>
                        <a:pt x="155" y="1099"/>
                        <a:pt x="156" y="1100"/>
                      </a:cubicBezTo>
                      <a:lnTo>
                        <a:pt x="177" y="1109"/>
                      </a:lnTo>
                      <a:lnTo>
                        <a:pt x="174" y="1108"/>
                      </a:lnTo>
                      <a:lnTo>
                        <a:pt x="190" y="1108"/>
                      </a:lnTo>
                      <a:cubicBezTo>
                        <a:pt x="191" y="1108"/>
                        <a:pt x="193" y="1109"/>
                        <a:pt x="194" y="1110"/>
                      </a:cubicBezTo>
                      <a:lnTo>
                        <a:pt x="207" y="1119"/>
                      </a:lnTo>
                      <a:lnTo>
                        <a:pt x="205" y="1118"/>
                      </a:lnTo>
                      <a:lnTo>
                        <a:pt x="248" y="1136"/>
                      </a:lnTo>
                      <a:cubicBezTo>
                        <a:pt x="250" y="1137"/>
                        <a:pt x="251" y="1138"/>
                        <a:pt x="252" y="1140"/>
                      </a:cubicBezTo>
                      <a:lnTo>
                        <a:pt x="255" y="1146"/>
                      </a:lnTo>
                      <a:lnTo>
                        <a:pt x="251" y="1142"/>
                      </a:lnTo>
                      <a:lnTo>
                        <a:pt x="275" y="1151"/>
                      </a:lnTo>
                      <a:cubicBezTo>
                        <a:pt x="276" y="1151"/>
                        <a:pt x="277" y="1152"/>
                        <a:pt x="278" y="1153"/>
                      </a:cubicBezTo>
                      <a:lnTo>
                        <a:pt x="287" y="1162"/>
                      </a:lnTo>
                      <a:lnTo>
                        <a:pt x="282" y="1159"/>
                      </a:lnTo>
                      <a:lnTo>
                        <a:pt x="285" y="1159"/>
                      </a:lnTo>
                      <a:cubicBezTo>
                        <a:pt x="286" y="1159"/>
                        <a:pt x="287" y="1160"/>
                        <a:pt x="288" y="1160"/>
                      </a:cubicBezTo>
                      <a:lnTo>
                        <a:pt x="294" y="1163"/>
                      </a:lnTo>
                      <a:lnTo>
                        <a:pt x="291" y="1162"/>
                      </a:lnTo>
                      <a:lnTo>
                        <a:pt x="294" y="1162"/>
                      </a:lnTo>
                      <a:cubicBezTo>
                        <a:pt x="296" y="1162"/>
                        <a:pt x="298" y="1163"/>
                        <a:pt x="299" y="1165"/>
                      </a:cubicBezTo>
                      <a:lnTo>
                        <a:pt x="305" y="1170"/>
                      </a:lnTo>
                      <a:lnTo>
                        <a:pt x="316" y="1178"/>
                      </a:lnTo>
                      <a:lnTo>
                        <a:pt x="332" y="1187"/>
                      </a:lnTo>
                      <a:cubicBezTo>
                        <a:pt x="332" y="1188"/>
                        <a:pt x="333" y="1188"/>
                        <a:pt x="333" y="1189"/>
                      </a:cubicBezTo>
                      <a:lnTo>
                        <a:pt x="342" y="1198"/>
                      </a:lnTo>
                      <a:lnTo>
                        <a:pt x="341" y="1197"/>
                      </a:lnTo>
                      <a:lnTo>
                        <a:pt x="372" y="1218"/>
                      </a:lnTo>
                      <a:cubicBezTo>
                        <a:pt x="372" y="1218"/>
                        <a:pt x="373" y="1218"/>
                        <a:pt x="373" y="1219"/>
                      </a:cubicBezTo>
                      <a:lnTo>
                        <a:pt x="382" y="1228"/>
                      </a:lnTo>
                      <a:lnTo>
                        <a:pt x="377" y="1225"/>
                      </a:lnTo>
                      <a:lnTo>
                        <a:pt x="392" y="1225"/>
                      </a:lnTo>
                      <a:cubicBezTo>
                        <a:pt x="393" y="1225"/>
                        <a:pt x="393" y="1225"/>
                        <a:pt x="394" y="1226"/>
                      </a:cubicBezTo>
                      <a:lnTo>
                        <a:pt x="424" y="1232"/>
                      </a:lnTo>
                      <a:lnTo>
                        <a:pt x="420" y="1232"/>
                      </a:lnTo>
                      <a:lnTo>
                        <a:pt x="435" y="1226"/>
                      </a:lnTo>
                      <a:cubicBezTo>
                        <a:pt x="436" y="1226"/>
                        <a:pt x="437" y="1225"/>
                        <a:pt x="438" y="1225"/>
                      </a:cubicBezTo>
                      <a:lnTo>
                        <a:pt x="447" y="1225"/>
                      </a:lnTo>
                      <a:cubicBezTo>
                        <a:pt x="448" y="1225"/>
                        <a:pt x="449" y="1225"/>
                        <a:pt x="450" y="1226"/>
                      </a:cubicBezTo>
                      <a:lnTo>
                        <a:pt x="477" y="1235"/>
                      </a:lnTo>
                      <a:lnTo>
                        <a:pt x="475" y="1234"/>
                      </a:lnTo>
                      <a:lnTo>
                        <a:pt x="484" y="1234"/>
                      </a:lnTo>
                      <a:lnTo>
                        <a:pt x="482" y="1235"/>
                      </a:lnTo>
                      <a:lnTo>
                        <a:pt x="495" y="1232"/>
                      </a:lnTo>
                      <a:cubicBezTo>
                        <a:pt x="496" y="1231"/>
                        <a:pt x="497" y="1231"/>
                        <a:pt x="498" y="1232"/>
                      </a:cubicBezTo>
                      <a:lnTo>
                        <a:pt x="513" y="1235"/>
                      </a:lnTo>
                      <a:cubicBezTo>
                        <a:pt x="514" y="1235"/>
                        <a:pt x="515" y="1235"/>
                        <a:pt x="516" y="1236"/>
                      </a:cubicBezTo>
                      <a:lnTo>
                        <a:pt x="525" y="1242"/>
                      </a:lnTo>
                      <a:lnTo>
                        <a:pt x="522" y="1240"/>
                      </a:lnTo>
                      <a:lnTo>
                        <a:pt x="549" y="1243"/>
                      </a:lnTo>
                      <a:lnTo>
                        <a:pt x="570" y="1243"/>
                      </a:lnTo>
                      <a:lnTo>
                        <a:pt x="568" y="1244"/>
                      </a:lnTo>
                      <a:lnTo>
                        <a:pt x="577" y="1241"/>
                      </a:lnTo>
                      <a:cubicBezTo>
                        <a:pt x="578" y="1241"/>
                        <a:pt x="578" y="1240"/>
                        <a:pt x="579" y="1240"/>
                      </a:cubicBezTo>
                      <a:lnTo>
                        <a:pt x="595" y="1240"/>
                      </a:lnTo>
                      <a:cubicBezTo>
                        <a:pt x="595" y="1240"/>
                        <a:pt x="596" y="1241"/>
                        <a:pt x="597" y="1241"/>
                      </a:cubicBezTo>
                      <a:lnTo>
                        <a:pt x="606" y="1244"/>
                      </a:lnTo>
                      <a:lnTo>
                        <a:pt x="604" y="1243"/>
                      </a:lnTo>
                      <a:lnTo>
                        <a:pt x="613" y="1243"/>
                      </a:lnTo>
                      <a:cubicBezTo>
                        <a:pt x="613" y="1243"/>
                        <a:pt x="614" y="1243"/>
                        <a:pt x="614" y="1243"/>
                      </a:cubicBezTo>
                      <a:lnTo>
                        <a:pt x="654" y="1249"/>
                      </a:lnTo>
                      <a:cubicBezTo>
                        <a:pt x="655" y="1250"/>
                        <a:pt x="655" y="1250"/>
                        <a:pt x="656" y="1250"/>
                      </a:cubicBezTo>
                      <a:lnTo>
                        <a:pt x="680" y="1259"/>
                      </a:lnTo>
                      <a:cubicBezTo>
                        <a:pt x="681" y="1259"/>
                        <a:pt x="681" y="1259"/>
                        <a:pt x="681" y="1259"/>
                      </a:cubicBezTo>
                      <a:lnTo>
                        <a:pt x="703" y="1271"/>
                      </a:lnTo>
                      <a:lnTo>
                        <a:pt x="699" y="1270"/>
                      </a:lnTo>
                      <a:lnTo>
                        <a:pt x="705" y="1270"/>
                      </a:lnTo>
                      <a:cubicBezTo>
                        <a:pt x="708" y="1270"/>
                        <a:pt x="711" y="1272"/>
                        <a:pt x="712" y="1275"/>
                      </a:cubicBezTo>
                      <a:lnTo>
                        <a:pt x="715" y="1281"/>
                      </a:lnTo>
                      <a:cubicBezTo>
                        <a:pt x="716" y="1282"/>
                        <a:pt x="716" y="1283"/>
                        <a:pt x="716" y="1284"/>
                      </a:cubicBezTo>
                      <a:lnTo>
                        <a:pt x="716" y="1287"/>
                      </a:lnTo>
                      <a:lnTo>
                        <a:pt x="714" y="1282"/>
                      </a:lnTo>
                      <a:lnTo>
                        <a:pt x="720" y="1288"/>
                      </a:lnTo>
                      <a:cubicBezTo>
                        <a:pt x="721" y="1289"/>
                        <a:pt x="722" y="1291"/>
                        <a:pt x="722" y="1293"/>
                      </a:cubicBezTo>
                      <a:lnTo>
                        <a:pt x="722" y="1296"/>
                      </a:lnTo>
                      <a:lnTo>
                        <a:pt x="718" y="1289"/>
                      </a:lnTo>
                      <a:lnTo>
                        <a:pt x="736" y="1298"/>
                      </a:lnTo>
                      <a:lnTo>
                        <a:pt x="748" y="1304"/>
                      </a:lnTo>
                      <a:lnTo>
                        <a:pt x="747" y="1304"/>
                      </a:lnTo>
                      <a:lnTo>
                        <a:pt x="762" y="1307"/>
                      </a:lnTo>
                      <a:cubicBezTo>
                        <a:pt x="762" y="1307"/>
                        <a:pt x="763" y="1307"/>
                        <a:pt x="764" y="1307"/>
                      </a:cubicBezTo>
                      <a:lnTo>
                        <a:pt x="804" y="1325"/>
                      </a:lnTo>
                      <a:lnTo>
                        <a:pt x="800" y="1324"/>
                      </a:lnTo>
                      <a:lnTo>
                        <a:pt x="816" y="1324"/>
                      </a:lnTo>
                      <a:cubicBezTo>
                        <a:pt x="816" y="1324"/>
                        <a:pt x="817" y="1324"/>
                        <a:pt x="817" y="1325"/>
                      </a:cubicBezTo>
                      <a:lnTo>
                        <a:pt x="866" y="1334"/>
                      </a:lnTo>
                      <a:cubicBezTo>
                        <a:pt x="868" y="1334"/>
                        <a:pt x="869" y="1335"/>
                        <a:pt x="870" y="1336"/>
                      </a:cubicBezTo>
                      <a:lnTo>
                        <a:pt x="876" y="1342"/>
                      </a:lnTo>
                      <a:lnTo>
                        <a:pt x="871" y="1339"/>
                      </a:lnTo>
                      <a:lnTo>
                        <a:pt x="883" y="1339"/>
                      </a:lnTo>
                      <a:cubicBezTo>
                        <a:pt x="885" y="1339"/>
                        <a:pt x="886" y="1340"/>
                        <a:pt x="887" y="1341"/>
                      </a:cubicBezTo>
                      <a:lnTo>
                        <a:pt x="902" y="1350"/>
                      </a:lnTo>
                      <a:lnTo>
                        <a:pt x="900" y="1349"/>
                      </a:lnTo>
                      <a:lnTo>
                        <a:pt x="921" y="1352"/>
                      </a:lnTo>
                      <a:cubicBezTo>
                        <a:pt x="923" y="1352"/>
                        <a:pt x="924" y="1353"/>
                        <a:pt x="926" y="1354"/>
                      </a:cubicBezTo>
                      <a:lnTo>
                        <a:pt x="935" y="1363"/>
                      </a:lnTo>
                      <a:lnTo>
                        <a:pt x="926" y="1361"/>
                      </a:lnTo>
                      <a:lnTo>
                        <a:pt x="932" y="1358"/>
                      </a:lnTo>
                      <a:cubicBezTo>
                        <a:pt x="933" y="1358"/>
                        <a:pt x="935" y="1357"/>
                        <a:pt x="936" y="1358"/>
                      </a:cubicBezTo>
                      <a:lnTo>
                        <a:pt x="964" y="1361"/>
                      </a:lnTo>
                      <a:lnTo>
                        <a:pt x="957" y="1363"/>
                      </a:lnTo>
                      <a:lnTo>
                        <a:pt x="960" y="1360"/>
                      </a:lnTo>
                      <a:lnTo>
                        <a:pt x="966" y="1354"/>
                      </a:lnTo>
                      <a:lnTo>
                        <a:pt x="970" y="1351"/>
                      </a:lnTo>
                      <a:cubicBezTo>
                        <a:pt x="971" y="1349"/>
                        <a:pt x="973" y="1348"/>
                        <a:pt x="975" y="1348"/>
                      </a:cubicBezTo>
                      <a:lnTo>
                        <a:pt x="981" y="1348"/>
                      </a:lnTo>
                      <a:lnTo>
                        <a:pt x="977" y="1350"/>
                      </a:lnTo>
                      <a:lnTo>
                        <a:pt x="986" y="1344"/>
                      </a:lnTo>
                      <a:cubicBezTo>
                        <a:pt x="988" y="1343"/>
                        <a:pt x="990" y="1342"/>
                        <a:pt x="992" y="1343"/>
                      </a:cubicBezTo>
                      <a:lnTo>
                        <a:pt x="1020" y="1349"/>
                      </a:lnTo>
                      <a:lnTo>
                        <a:pt x="1014" y="1350"/>
                      </a:lnTo>
                      <a:lnTo>
                        <a:pt x="1023" y="1344"/>
                      </a:lnTo>
                      <a:cubicBezTo>
                        <a:pt x="1025" y="1342"/>
                        <a:pt x="1029" y="1342"/>
                        <a:pt x="1031" y="1343"/>
                      </a:cubicBezTo>
                      <a:cubicBezTo>
                        <a:pt x="1034" y="1345"/>
                        <a:pt x="1035" y="1348"/>
                        <a:pt x="1035" y="1350"/>
                      </a:cubicBezTo>
                      <a:lnTo>
                        <a:pt x="1035" y="1356"/>
                      </a:lnTo>
                      <a:lnTo>
                        <a:pt x="1023" y="1350"/>
                      </a:lnTo>
                      <a:lnTo>
                        <a:pt x="1032" y="1344"/>
                      </a:lnTo>
                      <a:cubicBezTo>
                        <a:pt x="1034" y="1342"/>
                        <a:pt x="1037" y="1342"/>
                        <a:pt x="1039" y="1343"/>
                      </a:cubicBezTo>
                      <a:lnTo>
                        <a:pt x="1057" y="1349"/>
                      </a:lnTo>
                      <a:lnTo>
                        <a:pt x="1048" y="1353"/>
                      </a:lnTo>
                      <a:lnTo>
                        <a:pt x="1051" y="1347"/>
                      </a:lnTo>
                      <a:cubicBezTo>
                        <a:pt x="1053" y="1343"/>
                        <a:pt x="1057" y="1341"/>
                        <a:pt x="1061" y="1343"/>
                      </a:cubicBezTo>
                      <a:lnTo>
                        <a:pt x="1076" y="1349"/>
                      </a:lnTo>
                      <a:lnTo>
                        <a:pt x="1066" y="1353"/>
                      </a:lnTo>
                      <a:lnTo>
                        <a:pt x="1069" y="1347"/>
                      </a:lnTo>
                      <a:cubicBezTo>
                        <a:pt x="1070" y="1345"/>
                        <a:pt x="1071" y="1344"/>
                        <a:pt x="1073" y="1343"/>
                      </a:cubicBezTo>
                      <a:lnTo>
                        <a:pt x="1079" y="1340"/>
                      </a:lnTo>
                      <a:cubicBezTo>
                        <a:pt x="1080" y="1340"/>
                        <a:pt x="1081" y="1339"/>
                        <a:pt x="1083" y="1339"/>
                      </a:cubicBezTo>
                      <a:lnTo>
                        <a:pt x="1092" y="1339"/>
                      </a:lnTo>
                      <a:lnTo>
                        <a:pt x="1084" y="1347"/>
                      </a:lnTo>
                      <a:lnTo>
                        <a:pt x="1084" y="1341"/>
                      </a:lnTo>
                      <a:cubicBezTo>
                        <a:pt x="1084" y="1337"/>
                        <a:pt x="1087" y="1333"/>
                        <a:pt x="1092" y="1333"/>
                      </a:cubicBezTo>
                      <a:lnTo>
                        <a:pt x="1095" y="1333"/>
                      </a:lnTo>
                      <a:lnTo>
                        <a:pt x="1093" y="1334"/>
                      </a:lnTo>
                      <a:lnTo>
                        <a:pt x="1109" y="1331"/>
                      </a:lnTo>
                      <a:cubicBezTo>
                        <a:pt x="1109" y="1330"/>
                        <a:pt x="1110" y="1330"/>
                        <a:pt x="1110" y="1330"/>
                      </a:cubicBezTo>
                      <a:lnTo>
                        <a:pt x="1113" y="1330"/>
                      </a:lnTo>
                      <a:lnTo>
                        <a:pt x="1105" y="1338"/>
                      </a:lnTo>
                      <a:lnTo>
                        <a:pt x="1105" y="1329"/>
                      </a:lnTo>
                      <a:cubicBezTo>
                        <a:pt x="1105" y="1327"/>
                        <a:pt x="1107" y="1324"/>
                        <a:pt x="1109" y="1323"/>
                      </a:cubicBezTo>
                      <a:cubicBezTo>
                        <a:pt x="1111" y="1321"/>
                        <a:pt x="1114" y="1321"/>
                        <a:pt x="1117" y="1322"/>
                      </a:cubicBezTo>
                      <a:lnTo>
                        <a:pt x="1123" y="1325"/>
                      </a:lnTo>
                      <a:lnTo>
                        <a:pt x="1114" y="1327"/>
                      </a:lnTo>
                      <a:lnTo>
                        <a:pt x="1117" y="1324"/>
                      </a:lnTo>
                      <a:lnTo>
                        <a:pt x="1114" y="1329"/>
                      </a:lnTo>
                      <a:lnTo>
                        <a:pt x="1114" y="1323"/>
                      </a:lnTo>
                      <a:cubicBezTo>
                        <a:pt x="1114" y="1319"/>
                        <a:pt x="1118" y="1315"/>
                        <a:pt x="1122" y="1315"/>
                      </a:cubicBezTo>
                      <a:lnTo>
                        <a:pt x="1129" y="1315"/>
                      </a:lnTo>
                      <a:lnTo>
                        <a:pt x="1121" y="1323"/>
                      </a:lnTo>
                      <a:lnTo>
                        <a:pt x="1121" y="1320"/>
                      </a:lnTo>
                      <a:cubicBezTo>
                        <a:pt x="1121" y="1318"/>
                        <a:pt x="1122" y="1315"/>
                        <a:pt x="1124" y="1314"/>
                      </a:cubicBezTo>
                      <a:cubicBezTo>
                        <a:pt x="1126" y="1312"/>
                        <a:pt x="1129" y="1312"/>
                        <a:pt x="1131" y="1313"/>
                      </a:cubicBezTo>
                      <a:lnTo>
                        <a:pt x="1140" y="1316"/>
                      </a:lnTo>
                      <a:lnTo>
                        <a:pt x="1132" y="1318"/>
                      </a:lnTo>
                      <a:lnTo>
                        <a:pt x="1135" y="1315"/>
                      </a:lnTo>
                      <a:lnTo>
                        <a:pt x="1134" y="1324"/>
                      </a:lnTo>
                      <a:lnTo>
                        <a:pt x="1131" y="1318"/>
                      </a:lnTo>
                      <a:cubicBezTo>
                        <a:pt x="1129" y="1316"/>
                        <a:pt x="1130" y="1313"/>
                        <a:pt x="1131" y="1310"/>
                      </a:cubicBezTo>
                      <a:cubicBezTo>
                        <a:pt x="1132" y="1308"/>
                        <a:pt x="1135" y="1306"/>
                        <a:pt x="1138" y="1306"/>
                      </a:cubicBezTo>
                      <a:lnTo>
                        <a:pt x="1141" y="1306"/>
                      </a:lnTo>
                      <a:cubicBezTo>
                        <a:pt x="1142" y="1306"/>
                        <a:pt x="1144" y="1307"/>
                        <a:pt x="1145" y="1308"/>
                      </a:cubicBezTo>
                      <a:lnTo>
                        <a:pt x="1154" y="1314"/>
                      </a:lnTo>
                      <a:lnTo>
                        <a:pt x="1142" y="1320"/>
                      </a:lnTo>
                      <a:lnTo>
                        <a:pt x="1142" y="1311"/>
                      </a:lnTo>
                      <a:cubicBezTo>
                        <a:pt x="1142" y="1307"/>
                        <a:pt x="1146" y="1303"/>
                        <a:pt x="1150" y="1303"/>
                      </a:cubicBezTo>
                      <a:lnTo>
                        <a:pt x="1156" y="1303"/>
                      </a:lnTo>
                      <a:lnTo>
                        <a:pt x="1159" y="1303"/>
                      </a:lnTo>
                      <a:lnTo>
                        <a:pt x="1165" y="1303"/>
                      </a:lnTo>
                      <a:lnTo>
                        <a:pt x="1160" y="1305"/>
                      </a:lnTo>
                      <a:lnTo>
                        <a:pt x="1179" y="1290"/>
                      </a:lnTo>
                      <a:cubicBezTo>
                        <a:pt x="1180" y="1289"/>
                        <a:pt x="1181" y="1289"/>
                        <a:pt x="1182" y="1289"/>
                      </a:cubicBezTo>
                      <a:lnTo>
                        <a:pt x="1194" y="1286"/>
                      </a:lnTo>
                      <a:lnTo>
                        <a:pt x="1190" y="1288"/>
                      </a:lnTo>
                      <a:lnTo>
                        <a:pt x="1200" y="1279"/>
                      </a:lnTo>
                      <a:cubicBezTo>
                        <a:pt x="1201" y="1278"/>
                        <a:pt x="1202" y="1277"/>
                        <a:pt x="1203" y="1277"/>
                      </a:cubicBezTo>
                      <a:lnTo>
                        <a:pt x="1230" y="1268"/>
                      </a:lnTo>
                      <a:lnTo>
                        <a:pt x="1227" y="1270"/>
                      </a:lnTo>
                      <a:lnTo>
                        <a:pt x="1233" y="1264"/>
                      </a:lnTo>
                      <a:cubicBezTo>
                        <a:pt x="1234" y="1263"/>
                        <a:pt x="1236" y="1262"/>
                        <a:pt x="1237" y="1262"/>
                      </a:cubicBezTo>
                      <a:lnTo>
                        <a:pt x="1277" y="1250"/>
                      </a:lnTo>
                      <a:lnTo>
                        <a:pt x="1271" y="1257"/>
                      </a:lnTo>
                      <a:lnTo>
                        <a:pt x="1271" y="1251"/>
                      </a:lnTo>
                      <a:cubicBezTo>
                        <a:pt x="1271" y="1248"/>
                        <a:pt x="1273" y="1245"/>
                        <a:pt x="1276" y="1244"/>
                      </a:cubicBezTo>
                      <a:lnTo>
                        <a:pt x="1286" y="1241"/>
                      </a:lnTo>
                      <a:lnTo>
                        <a:pt x="1304" y="1235"/>
                      </a:lnTo>
                      <a:cubicBezTo>
                        <a:pt x="1305" y="1235"/>
                        <a:pt x="1305" y="1234"/>
                        <a:pt x="1306" y="1234"/>
                      </a:cubicBezTo>
                      <a:lnTo>
                        <a:pt x="1330" y="1231"/>
                      </a:lnTo>
                      <a:lnTo>
                        <a:pt x="1326" y="1234"/>
                      </a:lnTo>
                      <a:lnTo>
                        <a:pt x="1335" y="1225"/>
                      </a:lnTo>
                      <a:cubicBezTo>
                        <a:pt x="1336" y="1223"/>
                        <a:pt x="1338" y="1222"/>
                        <a:pt x="1340" y="1222"/>
                      </a:cubicBezTo>
                      <a:lnTo>
                        <a:pt x="1350" y="1222"/>
                      </a:lnTo>
                      <a:lnTo>
                        <a:pt x="1342" y="1230"/>
                      </a:lnTo>
                      <a:lnTo>
                        <a:pt x="1342" y="1224"/>
                      </a:lnTo>
                      <a:cubicBezTo>
                        <a:pt x="1342" y="1220"/>
                        <a:pt x="1345" y="1216"/>
                        <a:pt x="1350" y="1216"/>
                      </a:cubicBezTo>
                      <a:lnTo>
                        <a:pt x="1362" y="1216"/>
                      </a:lnTo>
                      <a:lnTo>
                        <a:pt x="1358" y="1217"/>
                      </a:lnTo>
                      <a:lnTo>
                        <a:pt x="1364" y="1214"/>
                      </a:lnTo>
                      <a:cubicBezTo>
                        <a:pt x="1365" y="1214"/>
                        <a:pt x="1366" y="1214"/>
                        <a:pt x="1366" y="1214"/>
                      </a:cubicBezTo>
                      <a:lnTo>
                        <a:pt x="1393" y="1208"/>
                      </a:lnTo>
                      <a:lnTo>
                        <a:pt x="1402" y="1205"/>
                      </a:lnTo>
                      <a:cubicBezTo>
                        <a:pt x="1403" y="1204"/>
                        <a:pt x="1404" y="1204"/>
                        <a:pt x="1405" y="1204"/>
                      </a:cubicBezTo>
                      <a:lnTo>
                        <a:pt x="1414" y="1204"/>
                      </a:lnTo>
                      <a:lnTo>
                        <a:pt x="1423" y="1204"/>
                      </a:lnTo>
                      <a:lnTo>
                        <a:pt x="1416" y="1210"/>
                      </a:lnTo>
                      <a:lnTo>
                        <a:pt x="1419" y="1201"/>
                      </a:lnTo>
                      <a:cubicBezTo>
                        <a:pt x="1419" y="1199"/>
                        <a:pt x="1421" y="1197"/>
                        <a:pt x="1422" y="1196"/>
                      </a:cubicBezTo>
                      <a:lnTo>
                        <a:pt x="1438" y="1187"/>
                      </a:lnTo>
                      <a:cubicBezTo>
                        <a:pt x="1439" y="1187"/>
                        <a:pt x="1440" y="1186"/>
                        <a:pt x="1442" y="1186"/>
                      </a:cubicBezTo>
                      <a:lnTo>
                        <a:pt x="1454" y="1186"/>
                      </a:lnTo>
                      <a:lnTo>
                        <a:pt x="1446" y="1194"/>
                      </a:lnTo>
                      <a:lnTo>
                        <a:pt x="1446" y="1185"/>
                      </a:lnTo>
                      <a:lnTo>
                        <a:pt x="1446" y="1176"/>
                      </a:lnTo>
                      <a:cubicBezTo>
                        <a:pt x="1446" y="1175"/>
                        <a:pt x="1446" y="1173"/>
                        <a:pt x="1447" y="1172"/>
                      </a:cubicBezTo>
                      <a:lnTo>
                        <a:pt x="1453" y="1163"/>
                      </a:lnTo>
                      <a:cubicBezTo>
                        <a:pt x="1454" y="1162"/>
                        <a:pt x="1455" y="1161"/>
                        <a:pt x="1456" y="1161"/>
                      </a:cubicBezTo>
                      <a:lnTo>
                        <a:pt x="1466" y="1154"/>
                      </a:lnTo>
                      <a:lnTo>
                        <a:pt x="1484" y="1145"/>
                      </a:lnTo>
                      <a:cubicBezTo>
                        <a:pt x="1485" y="1145"/>
                        <a:pt x="1485" y="1145"/>
                        <a:pt x="1486" y="1145"/>
                      </a:cubicBezTo>
                      <a:lnTo>
                        <a:pt x="1498" y="1142"/>
                      </a:lnTo>
                      <a:lnTo>
                        <a:pt x="1492" y="1149"/>
                      </a:lnTo>
                      <a:lnTo>
                        <a:pt x="1492" y="1140"/>
                      </a:lnTo>
                      <a:cubicBezTo>
                        <a:pt x="1492" y="1138"/>
                        <a:pt x="1493" y="1136"/>
                        <a:pt x="1494" y="1135"/>
                      </a:cubicBezTo>
                      <a:lnTo>
                        <a:pt x="1500" y="1129"/>
                      </a:lnTo>
                      <a:cubicBezTo>
                        <a:pt x="1502" y="1127"/>
                        <a:pt x="1504" y="1126"/>
                        <a:pt x="1506" y="1126"/>
                      </a:cubicBezTo>
                      <a:lnTo>
                        <a:pt x="1509" y="1126"/>
                      </a:lnTo>
                      <a:lnTo>
                        <a:pt x="1502" y="1130"/>
                      </a:lnTo>
                      <a:lnTo>
                        <a:pt x="1509" y="1121"/>
                      </a:lnTo>
                      <a:cubicBezTo>
                        <a:pt x="1510" y="1119"/>
                        <a:pt x="1511" y="1118"/>
                        <a:pt x="1513" y="1118"/>
                      </a:cubicBezTo>
                      <a:lnTo>
                        <a:pt x="1522" y="1115"/>
                      </a:lnTo>
                      <a:cubicBezTo>
                        <a:pt x="1523" y="1114"/>
                        <a:pt x="1524" y="1114"/>
                        <a:pt x="1524" y="1114"/>
                      </a:cubicBezTo>
                      <a:lnTo>
                        <a:pt x="1534" y="1114"/>
                      </a:lnTo>
                      <a:lnTo>
                        <a:pt x="1526" y="1122"/>
                      </a:lnTo>
                      <a:lnTo>
                        <a:pt x="1526" y="1116"/>
                      </a:lnTo>
                      <a:cubicBezTo>
                        <a:pt x="1526" y="1112"/>
                        <a:pt x="1529" y="1108"/>
                        <a:pt x="1534" y="1108"/>
                      </a:cubicBezTo>
                      <a:lnTo>
                        <a:pt x="1537" y="1108"/>
                      </a:lnTo>
                      <a:lnTo>
                        <a:pt x="1543" y="1108"/>
                      </a:lnTo>
                      <a:lnTo>
                        <a:pt x="1552" y="1108"/>
                      </a:lnTo>
                      <a:lnTo>
                        <a:pt x="1546" y="1111"/>
                      </a:lnTo>
                      <a:lnTo>
                        <a:pt x="1550" y="1108"/>
                      </a:lnTo>
                      <a:lnTo>
                        <a:pt x="1547" y="1113"/>
                      </a:lnTo>
                      <a:lnTo>
                        <a:pt x="1547" y="1107"/>
                      </a:lnTo>
                      <a:lnTo>
                        <a:pt x="1547" y="1104"/>
                      </a:lnTo>
                      <a:cubicBezTo>
                        <a:pt x="1547" y="1100"/>
                        <a:pt x="1551" y="1096"/>
                        <a:pt x="1555" y="1096"/>
                      </a:cubicBezTo>
                      <a:lnTo>
                        <a:pt x="1561" y="1096"/>
                      </a:lnTo>
                      <a:cubicBezTo>
                        <a:pt x="1562" y="1096"/>
                        <a:pt x="1563" y="1096"/>
                        <a:pt x="1563" y="1096"/>
                      </a:cubicBezTo>
                      <a:lnTo>
                        <a:pt x="1575" y="1099"/>
                      </a:lnTo>
                      <a:lnTo>
                        <a:pt x="1573" y="1099"/>
                      </a:lnTo>
                      <a:lnTo>
                        <a:pt x="1600" y="1096"/>
                      </a:lnTo>
                      <a:lnTo>
                        <a:pt x="1598" y="1097"/>
                      </a:lnTo>
                      <a:lnTo>
                        <a:pt x="1614" y="1091"/>
                      </a:lnTo>
                      <a:lnTo>
                        <a:pt x="1609" y="1098"/>
                      </a:lnTo>
                      <a:lnTo>
                        <a:pt x="1609" y="1086"/>
                      </a:lnTo>
                      <a:lnTo>
                        <a:pt x="1609" y="1080"/>
                      </a:lnTo>
                      <a:lnTo>
                        <a:pt x="1609" y="1077"/>
                      </a:lnTo>
                      <a:lnTo>
                        <a:pt x="1617" y="1085"/>
                      </a:lnTo>
                      <a:lnTo>
                        <a:pt x="1601" y="1085"/>
                      </a:lnTo>
                      <a:lnTo>
                        <a:pt x="1592" y="1085"/>
                      </a:lnTo>
                      <a:cubicBezTo>
                        <a:pt x="1589" y="1085"/>
                        <a:pt x="1586" y="1084"/>
                        <a:pt x="1585" y="1081"/>
                      </a:cubicBezTo>
                      <a:lnTo>
                        <a:pt x="1582" y="1075"/>
                      </a:lnTo>
                      <a:cubicBezTo>
                        <a:pt x="1581" y="1074"/>
                        <a:pt x="1581" y="1073"/>
                        <a:pt x="1581" y="1071"/>
                      </a:cubicBezTo>
                      <a:lnTo>
                        <a:pt x="1581" y="1059"/>
                      </a:lnTo>
                      <a:cubicBezTo>
                        <a:pt x="1581" y="1055"/>
                        <a:pt x="1584" y="1051"/>
                        <a:pt x="1589" y="1051"/>
                      </a:cubicBezTo>
                      <a:lnTo>
                        <a:pt x="1592" y="1051"/>
                      </a:lnTo>
                      <a:lnTo>
                        <a:pt x="1586" y="1054"/>
                      </a:lnTo>
                      <a:lnTo>
                        <a:pt x="1596" y="1045"/>
                      </a:lnTo>
                      <a:cubicBezTo>
                        <a:pt x="1596" y="1044"/>
                        <a:pt x="1596" y="1044"/>
                        <a:pt x="1597" y="1044"/>
                      </a:cubicBezTo>
                      <a:lnTo>
                        <a:pt x="1606" y="1038"/>
                      </a:lnTo>
                      <a:cubicBezTo>
                        <a:pt x="1607" y="1037"/>
                        <a:pt x="1609" y="1036"/>
                        <a:pt x="1610" y="1036"/>
                      </a:cubicBezTo>
                      <a:lnTo>
                        <a:pt x="1626" y="1036"/>
                      </a:lnTo>
                      <a:lnTo>
                        <a:pt x="1620" y="1039"/>
                      </a:lnTo>
                      <a:lnTo>
                        <a:pt x="1623" y="1035"/>
                      </a:lnTo>
                      <a:lnTo>
                        <a:pt x="1621" y="1038"/>
                      </a:lnTo>
                      <a:lnTo>
                        <a:pt x="1631" y="1014"/>
                      </a:lnTo>
                      <a:cubicBezTo>
                        <a:pt x="1631" y="1013"/>
                        <a:pt x="1631" y="1013"/>
                        <a:pt x="1632" y="1012"/>
                      </a:cubicBezTo>
                      <a:lnTo>
                        <a:pt x="1647" y="994"/>
                      </a:lnTo>
                      <a:cubicBezTo>
                        <a:pt x="1648" y="993"/>
                        <a:pt x="1650" y="992"/>
                        <a:pt x="1652" y="991"/>
                      </a:cubicBezTo>
                      <a:lnTo>
                        <a:pt x="1670" y="988"/>
                      </a:lnTo>
                      <a:lnTo>
                        <a:pt x="1665" y="993"/>
                      </a:lnTo>
                      <a:lnTo>
                        <a:pt x="1668" y="987"/>
                      </a:lnTo>
                      <a:cubicBezTo>
                        <a:pt x="1669" y="984"/>
                        <a:pt x="1672" y="982"/>
                        <a:pt x="1675" y="982"/>
                      </a:cubicBezTo>
                      <a:lnTo>
                        <a:pt x="1681" y="982"/>
                      </a:lnTo>
                      <a:cubicBezTo>
                        <a:pt x="1683" y="982"/>
                        <a:pt x="1684" y="983"/>
                        <a:pt x="1685" y="983"/>
                      </a:cubicBezTo>
                      <a:lnTo>
                        <a:pt x="1695" y="989"/>
                      </a:lnTo>
                      <a:cubicBezTo>
                        <a:pt x="1697" y="991"/>
                        <a:pt x="1698" y="993"/>
                        <a:pt x="1698" y="996"/>
                      </a:cubicBezTo>
                      <a:lnTo>
                        <a:pt x="1698" y="1005"/>
                      </a:lnTo>
                      <a:lnTo>
                        <a:pt x="1692" y="997"/>
                      </a:lnTo>
                      <a:lnTo>
                        <a:pt x="1704" y="1000"/>
                      </a:lnTo>
                      <a:cubicBezTo>
                        <a:pt x="1708" y="1001"/>
                        <a:pt x="1710" y="1005"/>
                        <a:pt x="1710" y="1008"/>
                      </a:cubicBezTo>
                      <a:lnTo>
                        <a:pt x="1710" y="1014"/>
                      </a:lnTo>
                      <a:cubicBezTo>
                        <a:pt x="1710" y="1016"/>
                        <a:pt x="1710" y="1018"/>
                        <a:pt x="1708" y="1020"/>
                      </a:cubicBezTo>
                      <a:lnTo>
                        <a:pt x="1705" y="1023"/>
                      </a:lnTo>
                      <a:lnTo>
                        <a:pt x="1707" y="1017"/>
                      </a:lnTo>
                      <a:lnTo>
                        <a:pt x="1707" y="1023"/>
                      </a:lnTo>
                      <a:lnTo>
                        <a:pt x="1699" y="1015"/>
                      </a:lnTo>
                      <a:lnTo>
                        <a:pt x="1702" y="1015"/>
                      </a:lnTo>
                      <a:cubicBezTo>
                        <a:pt x="1705" y="1015"/>
                        <a:pt x="1708" y="1017"/>
                        <a:pt x="1709" y="1019"/>
                      </a:cubicBezTo>
                      <a:lnTo>
                        <a:pt x="1715" y="1028"/>
                      </a:lnTo>
                      <a:lnTo>
                        <a:pt x="1711" y="1025"/>
                      </a:lnTo>
                      <a:lnTo>
                        <a:pt x="1720" y="1028"/>
                      </a:lnTo>
                      <a:cubicBezTo>
                        <a:pt x="1722" y="1028"/>
                        <a:pt x="1724" y="1030"/>
                        <a:pt x="1725" y="1032"/>
                      </a:cubicBezTo>
                      <a:lnTo>
                        <a:pt x="1728" y="1038"/>
                      </a:lnTo>
                      <a:cubicBezTo>
                        <a:pt x="1730" y="1041"/>
                        <a:pt x="1729" y="1044"/>
                        <a:pt x="1726" y="1047"/>
                      </a:cubicBezTo>
                      <a:lnTo>
                        <a:pt x="1723" y="1050"/>
                      </a:lnTo>
                      <a:cubicBezTo>
                        <a:pt x="1723" y="1050"/>
                        <a:pt x="1722" y="1051"/>
                        <a:pt x="1722" y="1051"/>
                      </a:cubicBezTo>
                      <a:lnTo>
                        <a:pt x="1707" y="1060"/>
                      </a:lnTo>
                      <a:lnTo>
                        <a:pt x="1710" y="1053"/>
                      </a:lnTo>
                      <a:lnTo>
                        <a:pt x="1710" y="1059"/>
                      </a:lnTo>
                      <a:lnTo>
                        <a:pt x="1709" y="1055"/>
                      </a:lnTo>
                      <a:lnTo>
                        <a:pt x="1715" y="1064"/>
                      </a:lnTo>
                      <a:lnTo>
                        <a:pt x="1702" y="1064"/>
                      </a:lnTo>
                      <a:lnTo>
                        <a:pt x="1711" y="1049"/>
                      </a:lnTo>
                      <a:cubicBezTo>
                        <a:pt x="1712" y="1047"/>
                        <a:pt x="1715" y="1045"/>
                        <a:pt x="1718" y="1045"/>
                      </a:cubicBezTo>
                      <a:lnTo>
                        <a:pt x="1736" y="1045"/>
                      </a:lnTo>
                      <a:lnTo>
                        <a:pt x="1731" y="1048"/>
                      </a:lnTo>
                      <a:lnTo>
                        <a:pt x="1734" y="1045"/>
                      </a:lnTo>
                      <a:lnTo>
                        <a:pt x="1731" y="1050"/>
                      </a:lnTo>
                      <a:lnTo>
                        <a:pt x="1731" y="1044"/>
                      </a:lnTo>
                      <a:cubicBezTo>
                        <a:pt x="1731" y="1043"/>
                        <a:pt x="1732" y="1041"/>
                        <a:pt x="1733" y="1040"/>
                      </a:cubicBezTo>
                      <a:lnTo>
                        <a:pt x="1739" y="1031"/>
                      </a:lnTo>
                      <a:cubicBezTo>
                        <a:pt x="1739" y="1030"/>
                        <a:pt x="1739" y="1030"/>
                        <a:pt x="1740" y="1029"/>
                      </a:cubicBezTo>
                      <a:lnTo>
                        <a:pt x="1743" y="1026"/>
                      </a:lnTo>
                      <a:cubicBezTo>
                        <a:pt x="1743" y="1026"/>
                        <a:pt x="1744" y="1026"/>
                        <a:pt x="1744" y="1025"/>
                      </a:cubicBezTo>
                      <a:lnTo>
                        <a:pt x="1760" y="1016"/>
                      </a:lnTo>
                      <a:cubicBezTo>
                        <a:pt x="1761" y="1016"/>
                        <a:pt x="1762" y="1015"/>
                        <a:pt x="1764" y="1015"/>
                      </a:cubicBezTo>
                      <a:lnTo>
                        <a:pt x="1776" y="1015"/>
                      </a:lnTo>
                      <a:cubicBezTo>
                        <a:pt x="1777" y="1015"/>
                        <a:pt x="1777" y="1015"/>
                        <a:pt x="1777" y="1015"/>
                      </a:cubicBezTo>
                      <a:lnTo>
                        <a:pt x="1796" y="1018"/>
                      </a:lnTo>
                      <a:cubicBezTo>
                        <a:pt x="1798" y="1019"/>
                        <a:pt x="1800" y="1020"/>
                        <a:pt x="1801" y="1022"/>
                      </a:cubicBezTo>
                      <a:lnTo>
                        <a:pt x="1811" y="1037"/>
                      </a:lnTo>
                      <a:cubicBezTo>
                        <a:pt x="1811" y="1038"/>
                        <a:pt x="1812" y="1040"/>
                        <a:pt x="1812" y="1041"/>
                      </a:cubicBezTo>
                      <a:lnTo>
                        <a:pt x="1812" y="1044"/>
                      </a:lnTo>
                      <a:cubicBezTo>
                        <a:pt x="1812" y="1045"/>
                        <a:pt x="1811" y="1047"/>
                        <a:pt x="1811" y="1048"/>
                      </a:cubicBezTo>
                      <a:lnTo>
                        <a:pt x="1802" y="1066"/>
                      </a:lnTo>
                      <a:lnTo>
                        <a:pt x="1799" y="1072"/>
                      </a:lnTo>
                      <a:cubicBezTo>
                        <a:pt x="1798" y="1073"/>
                        <a:pt x="1797" y="1075"/>
                        <a:pt x="1795" y="1075"/>
                      </a:cubicBezTo>
                      <a:lnTo>
                        <a:pt x="1789" y="1078"/>
                      </a:lnTo>
                      <a:lnTo>
                        <a:pt x="1770" y="1087"/>
                      </a:lnTo>
                      <a:cubicBezTo>
                        <a:pt x="1769" y="1088"/>
                        <a:pt x="1768" y="1088"/>
                        <a:pt x="1767" y="1088"/>
                      </a:cubicBezTo>
                      <a:lnTo>
                        <a:pt x="1755" y="1088"/>
                      </a:lnTo>
                      <a:lnTo>
                        <a:pt x="1758" y="1087"/>
                      </a:lnTo>
                      <a:lnTo>
                        <a:pt x="1740" y="1096"/>
                      </a:lnTo>
                      <a:lnTo>
                        <a:pt x="1744" y="1087"/>
                      </a:lnTo>
                      <a:lnTo>
                        <a:pt x="1747" y="1096"/>
                      </a:lnTo>
                      <a:lnTo>
                        <a:pt x="1736" y="1091"/>
                      </a:lnTo>
                      <a:lnTo>
                        <a:pt x="1742" y="1088"/>
                      </a:lnTo>
                      <a:cubicBezTo>
                        <a:pt x="1743" y="1087"/>
                        <a:pt x="1745" y="1087"/>
                        <a:pt x="1746" y="1087"/>
                      </a:cubicBezTo>
                      <a:lnTo>
                        <a:pt x="1786" y="1090"/>
                      </a:lnTo>
                      <a:lnTo>
                        <a:pt x="1828" y="1096"/>
                      </a:lnTo>
                      <a:lnTo>
                        <a:pt x="1868" y="1096"/>
                      </a:lnTo>
                      <a:cubicBezTo>
                        <a:pt x="1869" y="1096"/>
                        <a:pt x="1870" y="1096"/>
                        <a:pt x="1871" y="1097"/>
                      </a:cubicBezTo>
                      <a:lnTo>
                        <a:pt x="1899" y="1106"/>
                      </a:lnTo>
                      <a:lnTo>
                        <a:pt x="1942" y="1124"/>
                      </a:lnTo>
                      <a:lnTo>
                        <a:pt x="1939" y="1123"/>
                      </a:lnTo>
                      <a:lnTo>
                        <a:pt x="1948" y="1123"/>
                      </a:lnTo>
                      <a:cubicBezTo>
                        <a:pt x="1949" y="1123"/>
                        <a:pt x="1950" y="1123"/>
                        <a:pt x="1950" y="1124"/>
                      </a:cubicBezTo>
                      <a:lnTo>
                        <a:pt x="1987" y="1136"/>
                      </a:lnTo>
                      <a:lnTo>
                        <a:pt x="1985" y="1135"/>
                      </a:lnTo>
                      <a:lnTo>
                        <a:pt x="1988" y="1135"/>
                      </a:lnTo>
                      <a:cubicBezTo>
                        <a:pt x="1989" y="1135"/>
                        <a:pt x="1990" y="1135"/>
                        <a:pt x="1990" y="1136"/>
                      </a:cubicBezTo>
                      <a:lnTo>
                        <a:pt x="2009" y="1142"/>
                      </a:lnTo>
                      <a:lnTo>
                        <a:pt x="2006" y="1141"/>
                      </a:lnTo>
                      <a:lnTo>
                        <a:pt x="2012" y="1141"/>
                      </a:lnTo>
                      <a:lnTo>
                        <a:pt x="2004" y="1149"/>
                      </a:lnTo>
                      <a:lnTo>
                        <a:pt x="2004" y="1071"/>
                      </a:lnTo>
                      <a:lnTo>
                        <a:pt x="2005" y="1074"/>
                      </a:lnTo>
                      <a:lnTo>
                        <a:pt x="1977" y="1008"/>
                      </a:lnTo>
                      <a:cubicBezTo>
                        <a:pt x="1977" y="1006"/>
                        <a:pt x="1977" y="1004"/>
                        <a:pt x="1977" y="1003"/>
                      </a:cubicBezTo>
                      <a:lnTo>
                        <a:pt x="2017" y="885"/>
                      </a:lnTo>
                      <a:lnTo>
                        <a:pt x="2097" y="678"/>
                      </a:lnTo>
                      <a:lnTo>
                        <a:pt x="2103" y="689"/>
                      </a:lnTo>
                      <a:lnTo>
                        <a:pt x="2075" y="683"/>
                      </a:lnTo>
                      <a:lnTo>
                        <a:pt x="2078" y="683"/>
                      </a:lnTo>
                      <a:lnTo>
                        <a:pt x="2007" y="689"/>
                      </a:lnTo>
                      <a:cubicBezTo>
                        <a:pt x="2007" y="689"/>
                        <a:pt x="2006" y="689"/>
                        <a:pt x="2006" y="689"/>
                      </a:cubicBezTo>
                      <a:lnTo>
                        <a:pt x="1883" y="680"/>
                      </a:lnTo>
                      <a:lnTo>
                        <a:pt x="1809" y="674"/>
                      </a:lnTo>
                      <a:lnTo>
                        <a:pt x="1812" y="674"/>
                      </a:lnTo>
                      <a:lnTo>
                        <a:pt x="1787" y="680"/>
                      </a:lnTo>
                      <a:cubicBezTo>
                        <a:pt x="1786" y="680"/>
                        <a:pt x="1785" y="680"/>
                        <a:pt x="1784" y="680"/>
                      </a:cubicBezTo>
                      <a:lnTo>
                        <a:pt x="1744" y="674"/>
                      </a:lnTo>
                      <a:lnTo>
                        <a:pt x="1747" y="674"/>
                      </a:lnTo>
                      <a:lnTo>
                        <a:pt x="1719" y="680"/>
                      </a:lnTo>
                      <a:lnTo>
                        <a:pt x="1685" y="683"/>
                      </a:lnTo>
                      <a:cubicBezTo>
                        <a:pt x="1684" y="683"/>
                        <a:pt x="1683" y="683"/>
                        <a:pt x="1682" y="683"/>
                      </a:cubicBezTo>
                      <a:lnTo>
                        <a:pt x="1645" y="674"/>
                      </a:lnTo>
                      <a:cubicBezTo>
                        <a:pt x="1642" y="673"/>
                        <a:pt x="1639" y="670"/>
                        <a:pt x="1639" y="666"/>
                      </a:cubicBezTo>
                      <a:lnTo>
                        <a:pt x="1636" y="621"/>
                      </a:lnTo>
                      <a:lnTo>
                        <a:pt x="1644" y="629"/>
                      </a:lnTo>
                      <a:lnTo>
                        <a:pt x="1635" y="629"/>
                      </a:lnTo>
                      <a:lnTo>
                        <a:pt x="1626" y="629"/>
                      </a:lnTo>
                      <a:cubicBezTo>
                        <a:pt x="1625" y="629"/>
                        <a:pt x="1623" y="629"/>
                        <a:pt x="1622" y="628"/>
                      </a:cubicBezTo>
                      <a:lnTo>
                        <a:pt x="1616" y="625"/>
                      </a:lnTo>
                      <a:lnTo>
                        <a:pt x="1558" y="598"/>
                      </a:lnTo>
                      <a:cubicBezTo>
                        <a:pt x="1557" y="598"/>
                        <a:pt x="1556" y="597"/>
                        <a:pt x="1555" y="596"/>
                      </a:cubicBezTo>
                      <a:lnTo>
                        <a:pt x="1527" y="560"/>
                      </a:lnTo>
                      <a:cubicBezTo>
                        <a:pt x="1527" y="559"/>
                        <a:pt x="1527" y="559"/>
                        <a:pt x="1527" y="559"/>
                      </a:cubicBezTo>
                      <a:lnTo>
                        <a:pt x="1508" y="526"/>
                      </a:lnTo>
                      <a:lnTo>
                        <a:pt x="1510" y="528"/>
                      </a:lnTo>
                      <a:lnTo>
                        <a:pt x="1495" y="516"/>
                      </a:lnTo>
                      <a:cubicBezTo>
                        <a:pt x="1493" y="515"/>
                        <a:pt x="1492" y="512"/>
                        <a:pt x="1492" y="510"/>
                      </a:cubicBezTo>
                      <a:lnTo>
                        <a:pt x="1492" y="501"/>
                      </a:lnTo>
                      <a:lnTo>
                        <a:pt x="1494" y="507"/>
                      </a:lnTo>
                      <a:lnTo>
                        <a:pt x="1485" y="498"/>
                      </a:lnTo>
                      <a:cubicBezTo>
                        <a:pt x="1483" y="495"/>
                        <a:pt x="1482" y="492"/>
                        <a:pt x="1483" y="489"/>
                      </a:cubicBezTo>
                      <a:cubicBezTo>
                        <a:pt x="1485" y="486"/>
                        <a:pt x="1487" y="484"/>
                        <a:pt x="1491" y="484"/>
                      </a:cubicBezTo>
                      <a:lnTo>
                        <a:pt x="1497" y="484"/>
                      </a:lnTo>
                      <a:lnTo>
                        <a:pt x="1490" y="488"/>
                      </a:lnTo>
                      <a:lnTo>
                        <a:pt x="1493" y="482"/>
                      </a:lnTo>
                      <a:cubicBezTo>
                        <a:pt x="1494" y="481"/>
                        <a:pt x="1495" y="479"/>
                        <a:pt x="1496" y="479"/>
                      </a:cubicBezTo>
                      <a:lnTo>
                        <a:pt x="1503" y="476"/>
                      </a:lnTo>
                      <a:cubicBezTo>
                        <a:pt x="1504" y="475"/>
                        <a:pt x="1505" y="475"/>
                        <a:pt x="1506" y="475"/>
                      </a:cubicBezTo>
                      <a:lnTo>
                        <a:pt x="1509" y="475"/>
                      </a:lnTo>
                      <a:lnTo>
                        <a:pt x="1506" y="475"/>
                      </a:lnTo>
                      <a:lnTo>
                        <a:pt x="1522" y="469"/>
                      </a:lnTo>
                      <a:lnTo>
                        <a:pt x="1531" y="466"/>
                      </a:lnTo>
                      <a:lnTo>
                        <a:pt x="1526" y="472"/>
                      </a:lnTo>
                      <a:lnTo>
                        <a:pt x="1529" y="454"/>
                      </a:lnTo>
                      <a:lnTo>
                        <a:pt x="1534" y="463"/>
                      </a:lnTo>
                      <a:lnTo>
                        <a:pt x="1512" y="454"/>
                      </a:lnTo>
                      <a:cubicBezTo>
                        <a:pt x="1511" y="454"/>
                        <a:pt x="1511" y="453"/>
                        <a:pt x="1510" y="453"/>
                      </a:cubicBezTo>
                      <a:lnTo>
                        <a:pt x="1492" y="438"/>
                      </a:lnTo>
                      <a:lnTo>
                        <a:pt x="1497" y="440"/>
                      </a:lnTo>
                      <a:lnTo>
                        <a:pt x="1481" y="440"/>
                      </a:lnTo>
                      <a:cubicBezTo>
                        <a:pt x="1478" y="440"/>
                        <a:pt x="1475" y="438"/>
                        <a:pt x="1474" y="434"/>
                      </a:cubicBezTo>
                      <a:lnTo>
                        <a:pt x="1471" y="425"/>
                      </a:lnTo>
                      <a:lnTo>
                        <a:pt x="1486" y="426"/>
                      </a:lnTo>
                      <a:lnTo>
                        <a:pt x="1480" y="441"/>
                      </a:lnTo>
                      <a:cubicBezTo>
                        <a:pt x="1479" y="443"/>
                        <a:pt x="1478" y="444"/>
                        <a:pt x="1476" y="445"/>
                      </a:cubicBezTo>
                      <a:lnTo>
                        <a:pt x="1421" y="475"/>
                      </a:lnTo>
                      <a:cubicBezTo>
                        <a:pt x="1420" y="475"/>
                        <a:pt x="1419" y="476"/>
                        <a:pt x="1418" y="476"/>
                      </a:cubicBezTo>
                      <a:lnTo>
                        <a:pt x="1382" y="482"/>
                      </a:lnTo>
                      <a:lnTo>
                        <a:pt x="1387" y="478"/>
                      </a:lnTo>
                      <a:lnTo>
                        <a:pt x="1375" y="499"/>
                      </a:lnTo>
                      <a:cubicBezTo>
                        <a:pt x="1374" y="500"/>
                        <a:pt x="1374" y="501"/>
                        <a:pt x="1373" y="501"/>
                      </a:cubicBezTo>
                      <a:lnTo>
                        <a:pt x="1336" y="528"/>
                      </a:lnTo>
                      <a:cubicBezTo>
                        <a:pt x="1335" y="529"/>
                        <a:pt x="1334" y="530"/>
                        <a:pt x="1333" y="530"/>
                      </a:cubicBezTo>
                      <a:lnTo>
                        <a:pt x="1299" y="536"/>
                      </a:lnTo>
                      <a:cubicBezTo>
                        <a:pt x="1298" y="536"/>
                        <a:pt x="1296" y="536"/>
                        <a:pt x="1295" y="536"/>
                      </a:cubicBezTo>
                      <a:lnTo>
                        <a:pt x="1274" y="530"/>
                      </a:lnTo>
                      <a:lnTo>
                        <a:pt x="1275" y="530"/>
                      </a:lnTo>
                      <a:lnTo>
                        <a:pt x="1247" y="527"/>
                      </a:lnTo>
                      <a:cubicBezTo>
                        <a:pt x="1247" y="527"/>
                        <a:pt x="1246" y="527"/>
                        <a:pt x="1246" y="526"/>
                      </a:cubicBezTo>
                      <a:lnTo>
                        <a:pt x="1227" y="520"/>
                      </a:lnTo>
                      <a:cubicBezTo>
                        <a:pt x="1226" y="520"/>
                        <a:pt x="1224" y="519"/>
                        <a:pt x="1223" y="517"/>
                      </a:cubicBezTo>
                      <a:lnTo>
                        <a:pt x="1205" y="487"/>
                      </a:lnTo>
                      <a:cubicBezTo>
                        <a:pt x="1204" y="486"/>
                        <a:pt x="1204" y="486"/>
                        <a:pt x="1204" y="485"/>
                      </a:cubicBezTo>
                      <a:lnTo>
                        <a:pt x="1185" y="413"/>
                      </a:lnTo>
                      <a:cubicBezTo>
                        <a:pt x="1185" y="412"/>
                        <a:pt x="1185" y="411"/>
                        <a:pt x="1185" y="411"/>
                      </a:cubicBezTo>
                      <a:lnTo>
                        <a:pt x="1185" y="402"/>
                      </a:lnTo>
                      <a:cubicBezTo>
                        <a:pt x="1185" y="400"/>
                        <a:pt x="1186" y="398"/>
                        <a:pt x="1187" y="396"/>
                      </a:cubicBezTo>
                      <a:lnTo>
                        <a:pt x="1215" y="369"/>
                      </a:lnTo>
                      <a:lnTo>
                        <a:pt x="1214" y="371"/>
                      </a:lnTo>
                      <a:lnTo>
                        <a:pt x="1226" y="347"/>
                      </a:lnTo>
                      <a:lnTo>
                        <a:pt x="1225" y="351"/>
                      </a:lnTo>
                      <a:lnTo>
                        <a:pt x="1225" y="316"/>
                      </a:lnTo>
                      <a:lnTo>
                        <a:pt x="1222" y="289"/>
                      </a:lnTo>
                      <a:lnTo>
                        <a:pt x="1223" y="292"/>
                      </a:lnTo>
                      <a:lnTo>
                        <a:pt x="1205" y="262"/>
                      </a:lnTo>
                      <a:lnTo>
                        <a:pt x="1206" y="263"/>
                      </a:lnTo>
                      <a:lnTo>
                        <a:pt x="1181" y="236"/>
                      </a:lnTo>
                      <a:lnTo>
                        <a:pt x="1187" y="239"/>
                      </a:lnTo>
                      <a:lnTo>
                        <a:pt x="1175" y="239"/>
                      </a:lnTo>
                      <a:lnTo>
                        <a:pt x="1138" y="242"/>
                      </a:lnTo>
                      <a:cubicBezTo>
                        <a:pt x="1138" y="242"/>
                        <a:pt x="1137" y="242"/>
                        <a:pt x="1137" y="242"/>
                      </a:cubicBezTo>
                      <a:lnTo>
                        <a:pt x="1112" y="239"/>
                      </a:lnTo>
                      <a:lnTo>
                        <a:pt x="1114" y="239"/>
                      </a:lnTo>
                      <a:lnTo>
                        <a:pt x="1092" y="242"/>
                      </a:lnTo>
                      <a:lnTo>
                        <a:pt x="1076" y="242"/>
                      </a:lnTo>
                      <a:cubicBezTo>
                        <a:pt x="1073" y="242"/>
                        <a:pt x="1071" y="240"/>
                        <a:pt x="1069" y="237"/>
                      </a:cubicBezTo>
                      <a:lnTo>
                        <a:pt x="1060" y="219"/>
                      </a:lnTo>
                      <a:lnTo>
                        <a:pt x="1062" y="221"/>
                      </a:lnTo>
                      <a:lnTo>
                        <a:pt x="1059" y="218"/>
                      </a:lnTo>
                      <a:lnTo>
                        <a:pt x="1052" y="212"/>
                      </a:lnTo>
                      <a:cubicBezTo>
                        <a:pt x="1051" y="211"/>
                        <a:pt x="1050" y="208"/>
                        <a:pt x="1050" y="205"/>
                      </a:cubicBezTo>
                      <a:cubicBezTo>
                        <a:pt x="1051" y="203"/>
                        <a:pt x="1052" y="201"/>
                        <a:pt x="1054" y="199"/>
                      </a:cubicBezTo>
                      <a:lnTo>
                        <a:pt x="1061" y="196"/>
                      </a:lnTo>
                      <a:lnTo>
                        <a:pt x="1056" y="204"/>
                      </a:lnTo>
                      <a:lnTo>
                        <a:pt x="1056" y="189"/>
                      </a:lnTo>
                      <a:lnTo>
                        <a:pt x="1058" y="193"/>
                      </a:lnTo>
                      <a:lnTo>
                        <a:pt x="1051" y="184"/>
                      </a:lnTo>
                      <a:lnTo>
                        <a:pt x="1055" y="187"/>
                      </a:lnTo>
                      <a:lnTo>
                        <a:pt x="1032" y="177"/>
                      </a:lnTo>
                      <a:lnTo>
                        <a:pt x="1017" y="168"/>
                      </a:lnTo>
                      <a:cubicBezTo>
                        <a:pt x="1015" y="167"/>
                        <a:pt x="1013" y="164"/>
                        <a:pt x="1013" y="162"/>
                      </a:cubicBezTo>
                      <a:lnTo>
                        <a:pt x="1013" y="159"/>
                      </a:lnTo>
                      <a:lnTo>
                        <a:pt x="1013" y="132"/>
                      </a:lnTo>
                      <a:lnTo>
                        <a:pt x="1013" y="133"/>
                      </a:lnTo>
                      <a:lnTo>
                        <a:pt x="1010" y="118"/>
                      </a:lnTo>
                      <a:lnTo>
                        <a:pt x="1015" y="124"/>
                      </a:lnTo>
                      <a:lnTo>
                        <a:pt x="1008" y="121"/>
                      </a:lnTo>
                      <a:cubicBezTo>
                        <a:pt x="1006" y="119"/>
                        <a:pt x="1004" y="117"/>
                        <a:pt x="1004" y="114"/>
                      </a:cubicBezTo>
                      <a:lnTo>
                        <a:pt x="1004" y="108"/>
                      </a:lnTo>
                      <a:lnTo>
                        <a:pt x="1005" y="111"/>
                      </a:lnTo>
                      <a:lnTo>
                        <a:pt x="992" y="84"/>
                      </a:lnTo>
                      <a:lnTo>
                        <a:pt x="993" y="85"/>
                      </a:lnTo>
                      <a:lnTo>
                        <a:pt x="987" y="76"/>
                      </a:lnTo>
                      <a:lnTo>
                        <a:pt x="991" y="79"/>
                      </a:lnTo>
                      <a:lnTo>
                        <a:pt x="963" y="70"/>
                      </a:lnTo>
                      <a:lnTo>
                        <a:pt x="953" y="67"/>
                      </a:lnTo>
                      <a:lnTo>
                        <a:pt x="935" y="58"/>
                      </a:lnTo>
                      <a:cubicBezTo>
                        <a:pt x="934" y="57"/>
                        <a:pt x="934" y="57"/>
                        <a:pt x="934" y="57"/>
                      </a:cubicBezTo>
                      <a:lnTo>
                        <a:pt x="921" y="48"/>
                      </a:lnTo>
                      <a:lnTo>
                        <a:pt x="924" y="49"/>
                      </a:lnTo>
                      <a:lnTo>
                        <a:pt x="896" y="40"/>
                      </a:lnTo>
                      <a:cubicBezTo>
                        <a:pt x="895" y="40"/>
                        <a:pt x="895" y="40"/>
                        <a:pt x="894" y="39"/>
                      </a:cubicBezTo>
                      <a:lnTo>
                        <a:pt x="885" y="33"/>
                      </a:lnTo>
                      <a:lnTo>
                        <a:pt x="866" y="21"/>
                      </a:lnTo>
                      <a:lnTo>
                        <a:pt x="857" y="15"/>
                      </a:lnTo>
                      <a:lnTo>
                        <a:pt x="862" y="16"/>
                      </a:lnTo>
                      <a:lnTo>
                        <a:pt x="843" y="16"/>
                      </a:lnTo>
                      <a:lnTo>
                        <a:pt x="851" y="8"/>
                      </a:lnTo>
                      <a:lnTo>
                        <a:pt x="854" y="35"/>
                      </a:lnTo>
                      <a:lnTo>
                        <a:pt x="854" y="33"/>
                      </a:lnTo>
                      <a:lnTo>
                        <a:pt x="860" y="51"/>
                      </a:lnTo>
                      <a:cubicBezTo>
                        <a:pt x="860" y="52"/>
                        <a:pt x="860" y="53"/>
                        <a:pt x="860" y="53"/>
                      </a:cubicBezTo>
                      <a:lnTo>
                        <a:pt x="860" y="69"/>
                      </a:lnTo>
                      <a:cubicBezTo>
                        <a:pt x="860" y="70"/>
                        <a:pt x="860" y="72"/>
                        <a:pt x="859" y="73"/>
                      </a:cubicBezTo>
                      <a:lnTo>
                        <a:pt x="834" y="109"/>
                      </a:lnTo>
                      <a:lnTo>
                        <a:pt x="836" y="107"/>
                      </a:lnTo>
                      <a:lnTo>
                        <a:pt x="833" y="119"/>
                      </a:lnTo>
                      <a:cubicBezTo>
                        <a:pt x="832" y="119"/>
                        <a:pt x="832" y="120"/>
                        <a:pt x="831" y="121"/>
                      </a:cubicBezTo>
                      <a:lnTo>
                        <a:pt x="825" y="130"/>
                      </a:lnTo>
                      <a:cubicBezTo>
                        <a:pt x="824" y="132"/>
                        <a:pt x="821" y="134"/>
                        <a:pt x="819" y="134"/>
                      </a:cubicBezTo>
                      <a:lnTo>
                        <a:pt x="809" y="134"/>
                      </a:lnTo>
                      <a:lnTo>
                        <a:pt x="813" y="133"/>
                      </a:lnTo>
                      <a:lnTo>
                        <a:pt x="801" y="139"/>
                      </a:lnTo>
                      <a:lnTo>
                        <a:pt x="804" y="136"/>
                      </a:lnTo>
                      <a:lnTo>
                        <a:pt x="795" y="148"/>
                      </a:lnTo>
                      <a:lnTo>
                        <a:pt x="789" y="156"/>
                      </a:lnTo>
                      <a:lnTo>
                        <a:pt x="786" y="162"/>
                      </a:lnTo>
                      <a:lnTo>
                        <a:pt x="767" y="198"/>
                      </a:lnTo>
                      <a:cubicBezTo>
                        <a:pt x="766" y="201"/>
                        <a:pt x="763" y="203"/>
                        <a:pt x="760" y="203"/>
                      </a:cubicBezTo>
                      <a:lnTo>
                        <a:pt x="754" y="203"/>
                      </a:lnTo>
                      <a:lnTo>
                        <a:pt x="760" y="200"/>
                      </a:lnTo>
                      <a:lnTo>
                        <a:pt x="751" y="209"/>
                      </a:lnTo>
                      <a:cubicBezTo>
                        <a:pt x="750" y="210"/>
                        <a:pt x="748" y="211"/>
                        <a:pt x="747" y="211"/>
                      </a:cubicBezTo>
                      <a:lnTo>
                        <a:pt x="735" y="214"/>
                      </a:lnTo>
                      <a:cubicBezTo>
                        <a:pt x="734" y="215"/>
                        <a:pt x="733" y="215"/>
                        <a:pt x="733" y="215"/>
                      </a:cubicBezTo>
                      <a:lnTo>
                        <a:pt x="727" y="215"/>
                      </a:lnTo>
                      <a:lnTo>
                        <a:pt x="729" y="214"/>
                      </a:lnTo>
                      <a:lnTo>
                        <a:pt x="708" y="220"/>
                      </a:lnTo>
                      <a:lnTo>
                        <a:pt x="683" y="229"/>
                      </a:lnTo>
                      <a:lnTo>
                        <a:pt x="686" y="227"/>
                      </a:lnTo>
                      <a:lnTo>
                        <a:pt x="674" y="239"/>
                      </a:lnTo>
                      <a:lnTo>
                        <a:pt x="659" y="254"/>
                      </a:lnTo>
                      <a:cubicBezTo>
                        <a:pt x="657" y="256"/>
                        <a:pt x="655" y="257"/>
                        <a:pt x="653" y="257"/>
                      </a:cubicBezTo>
                      <a:lnTo>
                        <a:pt x="641" y="257"/>
                      </a:lnTo>
                      <a:cubicBezTo>
                        <a:pt x="639" y="257"/>
                        <a:pt x="638" y="256"/>
                        <a:pt x="636" y="255"/>
                      </a:cubicBezTo>
                      <a:lnTo>
                        <a:pt x="628" y="250"/>
                      </a:lnTo>
                      <a:lnTo>
                        <a:pt x="611" y="241"/>
                      </a:lnTo>
                      <a:lnTo>
                        <a:pt x="601" y="238"/>
                      </a:lnTo>
                      <a:lnTo>
                        <a:pt x="605" y="239"/>
                      </a:lnTo>
                      <a:lnTo>
                        <a:pt x="587" y="242"/>
                      </a:lnTo>
                      <a:lnTo>
                        <a:pt x="591" y="239"/>
                      </a:lnTo>
                      <a:lnTo>
                        <a:pt x="585" y="245"/>
                      </a:lnTo>
                      <a:cubicBezTo>
                        <a:pt x="583" y="247"/>
                        <a:pt x="581" y="248"/>
                        <a:pt x="579" y="248"/>
                      </a:cubicBezTo>
                      <a:lnTo>
                        <a:pt x="558" y="248"/>
                      </a:lnTo>
                      <a:lnTo>
                        <a:pt x="562" y="247"/>
                      </a:lnTo>
                      <a:lnTo>
                        <a:pt x="546" y="256"/>
                      </a:lnTo>
                      <a:cubicBezTo>
                        <a:pt x="546" y="256"/>
                        <a:pt x="545" y="256"/>
                        <a:pt x="544" y="256"/>
                      </a:cubicBezTo>
                      <a:lnTo>
                        <a:pt x="532" y="259"/>
                      </a:lnTo>
                      <a:lnTo>
                        <a:pt x="535" y="258"/>
                      </a:lnTo>
                      <a:lnTo>
                        <a:pt x="517" y="273"/>
                      </a:lnTo>
                      <a:cubicBezTo>
                        <a:pt x="516" y="273"/>
                        <a:pt x="516" y="274"/>
                        <a:pt x="515" y="274"/>
                      </a:cubicBezTo>
                      <a:lnTo>
                        <a:pt x="509" y="277"/>
                      </a:lnTo>
                      <a:lnTo>
                        <a:pt x="510" y="276"/>
                      </a:lnTo>
                      <a:lnTo>
                        <a:pt x="498" y="285"/>
                      </a:lnTo>
                      <a:lnTo>
                        <a:pt x="499" y="284"/>
                      </a:lnTo>
                      <a:lnTo>
                        <a:pt x="484" y="299"/>
                      </a:lnTo>
                      <a:lnTo>
                        <a:pt x="486" y="296"/>
                      </a:lnTo>
                      <a:lnTo>
                        <a:pt x="483" y="305"/>
                      </a:lnTo>
                      <a:lnTo>
                        <a:pt x="483" y="303"/>
                      </a:lnTo>
                      <a:lnTo>
                        <a:pt x="483" y="324"/>
                      </a:lnTo>
                      <a:cubicBezTo>
                        <a:pt x="483" y="328"/>
                        <a:pt x="479" y="332"/>
                        <a:pt x="475" y="332"/>
                      </a:cubicBezTo>
                      <a:lnTo>
                        <a:pt x="469" y="332"/>
                      </a:lnTo>
                      <a:cubicBezTo>
                        <a:pt x="465" y="332"/>
                        <a:pt x="462" y="329"/>
                        <a:pt x="461" y="326"/>
                      </a:cubicBezTo>
                      <a:lnTo>
                        <a:pt x="458" y="314"/>
                      </a:lnTo>
                      <a:cubicBezTo>
                        <a:pt x="457" y="312"/>
                        <a:pt x="458" y="310"/>
                        <a:pt x="459" y="308"/>
                      </a:cubicBezTo>
                      <a:lnTo>
                        <a:pt x="462" y="302"/>
                      </a:lnTo>
                      <a:lnTo>
                        <a:pt x="462" y="310"/>
                      </a:lnTo>
                      <a:lnTo>
                        <a:pt x="450" y="292"/>
                      </a:lnTo>
                      <a:lnTo>
                        <a:pt x="465" y="288"/>
                      </a:lnTo>
                      <a:lnTo>
                        <a:pt x="465" y="297"/>
                      </a:lnTo>
                      <a:lnTo>
                        <a:pt x="465" y="306"/>
                      </a:lnTo>
                      <a:cubicBezTo>
                        <a:pt x="465" y="310"/>
                        <a:pt x="461" y="314"/>
                        <a:pt x="457" y="314"/>
                      </a:cubicBezTo>
                      <a:lnTo>
                        <a:pt x="447" y="314"/>
                      </a:lnTo>
                      <a:cubicBezTo>
                        <a:pt x="446" y="314"/>
                        <a:pt x="444" y="313"/>
                        <a:pt x="443" y="313"/>
                      </a:cubicBezTo>
                      <a:lnTo>
                        <a:pt x="428" y="304"/>
                      </a:lnTo>
                      <a:cubicBezTo>
                        <a:pt x="426" y="303"/>
                        <a:pt x="425" y="301"/>
                        <a:pt x="424" y="299"/>
                      </a:cubicBezTo>
                      <a:lnTo>
                        <a:pt x="415" y="263"/>
                      </a:lnTo>
                      <a:lnTo>
                        <a:pt x="417" y="266"/>
                      </a:lnTo>
                      <a:lnTo>
                        <a:pt x="386" y="236"/>
                      </a:lnTo>
                      <a:cubicBezTo>
                        <a:pt x="385" y="234"/>
                        <a:pt x="384" y="232"/>
                        <a:pt x="384" y="229"/>
                      </a:cubicBezTo>
                      <a:lnTo>
                        <a:pt x="393" y="184"/>
                      </a:lnTo>
                      <a:lnTo>
                        <a:pt x="396" y="191"/>
                      </a:lnTo>
                      <a:lnTo>
                        <a:pt x="390" y="185"/>
                      </a:lnTo>
                      <a:lnTo>
                        <a:pt x="393" y="187"/>
                      </a:lnTo>
                      <a:lnTo>
                        <a:pt x="383" y="184"/>
                      </a:lnTo>
                      <a:lnTo>
                        <a:pt x="387" y="185"/>
                      </a:lnTo>
                      <a:lnTo>
                        <a:pt x="356" y="188"/>
                      </a:lnTo>
                      <a:lnTo>
                        <a:pt x="360" y="186"/>
                      </a:lnTo>
                      <a:lnTo>
                        <a:pt x="350" y="192"/>
                      </a:lnTo>
                      <a:lnTo>
                        <a:pt x="352" y="191"/>
                      </a:lnTo>
                      <a:lnTo>
                        <a:pt x="337" y="209"/>
                      </a:lnTo>
                      <a:cubicBezTo>
                        <a:pt x="336" y="210"/>
                        <a:pt x="334" y="211"/>
                        <a:pt x="332" y="212"/>
                      </a:cubicBezTo>
                      <a:lnTo>
                        <a:pt x="314" y="215"/>
                      </a:lnTo>
                      <a:lnTo>
                        <a:pt x="320" y="209"/>
                      </a:lnTo>
                      <a:lnTo>
                        <a:pt x="298" y="269"/>
                      </a:lnTo>
                      <a:lnTo>
                        <a:pt x="293" y="259"/>
                      </a:lnTo>
                      <a:lnTo>
                        <a:pt x="302" y="262"/>
                      </a:lnTo>
                      <a:cubicBezTo>
                        <a:pt x="305" y="263"/>
                        <a:pt x="308" y="266"/>
                        <a:pt x="308" y="269"/>
                      </a:cubicBezTo>
                      <a:lnTo>
                        <a:pt x="311" y="293"/>
                      </a:lnTo>
                      <a:lnTo>
                        <a:pt x="309" y="288"/>
                      </a:lnTo>
                      <a:lnTo>
                        <a:pt x="318" y="297"/>
                      </a:lnTo>
                      <a:lnTo>
                        <a:pt x="315" y="295"/>
                      </a:lnTo>
                      <a:lnTo>
                        <a:pt x="324" y="298"/>
                      </a:lnTo>
                      <a:cubicBezTo>
                        <a:pt x="327" y="299"/>
                        <a:pt x="329" y="302"/>
                        <a:pt x="329" y="306"/>
                      </a:cubicBezTo>
                      <a:lnTo>
                        <a:pt x="329" y="315"/>
                      </a:lnTo>
                      <a:lnTo>
                        <a:pt x="329" y="324"/>
                      </a:lnTo>
                      <a:cubicBezTo>
                        <a:pt x="329" y="326"/>
                        <a:pt x="328" y="328"/>
                        <a:pt x="327" y="330"/>
                      </a:cubicBezTo>
                      <a:lnTo>
                        <a:pt x="305" y="348"/>
                      </a:lnTo>
                      <a:cubicBezTo>
                        <a:pt x="304" y="349"/>
                        <a:pt x="302" y="350"/>
                        <a:pt x="300" y="350"/>
                      </a:cubicBezTo>
                      <a:lnTo>
                        <a:pt x="282" y="350"/>
                      </a:lnTo>
                      <a:lnTo>
                        <a:pt x="287" y="347"/>
                      </a:lnTo>
                      <a:lnTo>
                        <a:pt x="281" y="353"/>
                      </a:lnTo>
                      <a:cubicBezTo>
                        <a:pt x="279" y="355"/>
                        <a:pt x="277" y="356"/>
                        <a:pt x="275" y="356"/>
                      </a:cubicBezTo>
                      <a:cubicBezTo>
                        <a:pt x="272" y="355"/>
                        <a:pt x="270" y="354"/>
                        <a:pt x="269" y="352"/>
                      </a:cubicBezTo>
                      <a:lnTo>
                        <a:pt x="257" y="334"/>
                      </a:lnTo>
                      <a:lnTo>
                        <a:pt x="258" y="335"/>
                      </a:lnTo>
                      <a:lnTo>
                        <a:pt x="251" y="329"/>
                      </a:lnTo>
                      <a:lnTo>
                        <a:pt x="257" y="332"/>
                      </a:lnTo>
                      <a:lnTo>
                        <a:pt x="226" y="332"/>
                      </a:lnTo>
                      <a:lnTo>
                        <a:pt x="211" y="332"/>
                      </a:lnTo>
                      <a:cubicBezTo>
                        <a:pt x="209" y="332"/>
                        <a:pt x="208" y="331"/>
                        <a:pt x="207" y="330"/>
                      </a:cubicBezTo>
                      <a:lnTo>
                        <a:pt x="188" y="318"/>
                      </a:lnTo>
                      <a:lnTo>
                        <a:pt x="195" y="319"/>
                      </a:lnTo>
                      <a:lnTo>
                        <a:pt x="186" y="322"/>
                      </a:lnTo>
                      <a:cubicBezTo>
                        <a:pt x="185" y="323"/>
                        <a:pt x="184" y="323"/>
                        <a:pt x="183" y="323"/>
                      </a:cubicBezTo>
                      <a:lnTo>
                        <a:pt x="165" y="323"/>
                      </a:lnTo>
                      <a:cubicBezTo>
                        <a:pt x="164" y="323"/>
                        <a:pt x="164" y="323"/>
                        <a:pt x="163" y="322"/>
                      </a:cubicBezTo>
                      <a:lnTo>
                        <a:pt x="151" y="319"/>
                      </a:lnTo>
                      <a:cubicBezTo>
                        <a:pt x="150" y="319"/>
                        <a:pt x="149" y="319"/>
                        <a:pt x="148" y="318"/>
                      </a:cubicBezTo>
                      <a:lnTo>
                        <a:pt x="139" y="312"/>
                      </a:lnTo>
                      <a:lnTo>
                        <a:pt x="150" y="311"/>
                      </a:lnTo>
                      <a:lnTo>
                        <a:pt x="134" y="329"/>
                      </a:lnTo>
                      <a:lnTo>
                        <a:pt x="136" y="324"/>
                      </a:lnTo>
                      <a:lnTo>
                        <a:pt x="133" y="366"/>
                      </a:lnTo>
                      <a:cubicBezTo>
                        <a:pt x="133" y="369"/>
                        <a:pt x="131" y="372"/>
                        <a:pt x="129" y="373"/>
                      </a:cubicBezTo>
                      <a:lnTo>
                        <a:pt x="122" y="376"/>
                      </a:lnTo>
                      <a:cubicBezTo>
                        <a:pt x="119" y="378"/>
                        <a:pt x="114" y="376"/>
                        <a:pt x="112" y="372"/>
                      </a:cubicBezTo>
                      <a:lnTo>
                        <a:pt x="103" y="354"/>
                      </a:lnTo>
                      <a:lnTo>
                        <a:pt x="110" y="359"/>
                      </a:lnTo>
                      <a:lnTo>
                        <a:pt x="107" y="359"/>
                      </a:lnTo>
                      <a:cubicBezTo>
                        <a:pt x="104" y="359"/>
                        <a:pt x="102" y="358"/>
                        <a:pt x="100" y="356"/>
                      </a:cubicBezTo>
                      <a:cubicBezTo>
                        <a:pt x="99" y="354"/>
                        <a:pt x="98" y="351"/>
                        <a:pt x="99" y="349"/>
                      </a:cubicBezTo>
                      <a:lnTo>
                        <a:pt x="102" y="337"/>
                      </a:lnTo>
                      <a:lnTo>
                        <a:pt x="105" y="345"/>
                      </a:lnTo>
                      <a:lnTo>
                        <a:pt x="96" y="339"/>
                      </a:lnTo>
                      <a:lnTo>
                        <a:pt x="107" y="337"/>
                      </a:lnTo>
                      <a:lnTo>
                        <a:pt x="98" y="352"/>
                      </a:lnTo>
                      <a:cubicBezTo>
                        <a:pt x="98" y="352"/>
                        <a:pt x="97" y="353"/>
                        <a:pt x="97" y="353"/>
                      </a:cubicBezTo>
                      <a:lnTo>
                        <a:pt x="88" y="362"/>
                      </a:lnTo>
                      <a:cubicBezTo>
                        <a:pt x="86" y="364"/>
                        <a:pt x="84" y="365"/>
                        <a:pt x="82" y="365"/>
                      </a:cubicBezTo>
                      <a:cubicBezTo>
                        <a:pt x="79" y="365"/>
                        <a:pt x="77" y="364"/>
                        <a:pt x="76" y="362"/>
                      </a:cubicBezTo>
                      <a:lnTo>
                        <a:pt x="64" y="347"/>
                      </a:lnTo>
                      <a:lnTo>
                        <a:pt x="76" y="346"/>
                      </a:lnTo>
                      <a:lnTo>
                        <a:pt x="70" y="355"/>
                      </a:lnTo>
                      <a:cubicBezTo>
                        <a:pt x="69" y="357"/>
                        <a:pt x="66" y="359"/>
                        <a:pt x="64" y="359"/>
                      </a:cubicBezTo>
                      <a:lnTo>
                        <a:pt x="54" y="359"/>
                      </a:lnTo>
                      <a:lnTo>
                        <a:pt x="63" y="351"/>
                      </a:lnTo>
                      <a:lnTo>
                        <a:pt x="63" y="375"/>
                      </a:lnTo>
                      <a:lnTo>
                        <a:pt x="63" y="405"/>
                      </a:lnTo>
                      <a:cubicBezTo>
                        <a:pt x="63" y="405"/>
                        <a:pt x="62" y="406"/>
                        <a:pt x="62" y="406"/>
                      </a:cubicBezTo>
                      <a:lnTo>
                        <a:pt x="44" y="493"/>
                      </a:lnTo>
                      <a:lnTo>
                        <a:pt x="43" y="488"/>
                      </a:lnTo>
                      <a:lnTo>
                        <a:pt x="49" y="500"/>
                      </a:lnTo>
                      <a:lnTo>
                        <a:pt x="48" y="499"/>
                      </a:lnTo>
                      <a:lnTo>
                        <a:pt x="61" y="514"/>
                      </a:lnTo>
                      <a:lnTo>
                        <a:pt x="70" y="526"/>
                      </a:lnTo>
                      <a:cubicBezTo>
                        <a:pt x="71" y="527"/>
                        <a:pt x="71" y="528"/>
                        <a:pt x="72" y="530"/>
                      </a:cubicBezTo>
                      <a:lnTo>
                        <a:pt x="87" y="656"/>
                      </a:lnTo>
                      <a:lnTo>
                        <a:pt x="82" y="650"/>
                      </a:lnTo>
                      <a:lnTo>
                        <a:pt x="103" y="658"/>
                      </a:lnTo>
                      <a:lnTo>
                        <a:pt x="119" y="664"/>
                      </a:lnTo>
                      <a:cubicBezTo>
                        <a:pt x="122" y="666"/>
                        <a:pt x="124" y="668"/>
                        <a:pt x="124" y="671"/>
                      </a:cubicBezTo>
                      <a:lnTo>
                        <a:pt x="127" y="716"/>
                      </a:lnTo>
                      <a:lnTo>
                        <a:pt x="125" y="712"/>
                      </a:lnTo>
                      <a:lnTo>
                        <a:pt x="135" y="724"/>
                      </a:lnTo>
                      <a:lnTo>
                        <a:pt x="134" y="723"/>
                      </a:lnTo>
                      <a:lnTo>
                        <a:pt x="149" y="738"/>
                      </a:lnTo>
                      <a:lnTo>
                        <a:pt x="136" y="740"/>
                      </a:lnTo>
                      <a:lnTo>
                        <a:pt x="139" y="734"/>
                      </a:lnTo>
                      <a:cubicBezTo>
                        <a:pt x="141" y="732"/>
                        <a:pt x="143" y="731"/>
                        <a:pt x="145" y="730"/>
                      </a:cubicBezTo>
                      <a:cubicBezTo>
                        <a:pt x="148" y="730"/>
                        <a:pt x="150" y="730"/>
                        <a:pt x="152" y="732"/>
                      </a:cubicBezTo>
                      <a:lnTo>
                        <a:pt x="158" y="738"/>
                      </a:lnTo>
                      <a:lnTo>
                        <a:pt x="156" y="737"/>
                      </a:lnTo>
                      <a:lnTo>
                        <a:pt x="186" y="749"/>
                      </a:lnTo>
                      <a:cubicBezTo>
                        <a:pt x="189" y="750"/>
                        <a:pt x="191" y="752"/>
                        <a:pt x="191" y="754"/>
                      </a:cubicBezTo>
                      <a:lnTo>
                        <a:pt x="197" y="781"/>
                      </a:lnTo>
                      <a:cubicBezTo>
                        <a:pt x="198" y="783"/>
                        <a:pt x="197" y="785"/>
                        <a:pt x="196" y="787"/>
                      </a:cubicBezTo>
                      <a:lnTo>
                        <a:pt x="187" y="802"/>
                      </a:lnTo>
                      <a:cubicBezTo>
                        <a:pt x="187" y="803"/>
                        <a:pt x="186" y="803"/>
                        <a:pt x="186" y="804"/>
                      </a:cubicBezTo>
                      <a:lnTo>
                        <a:pt x="177" y="813"/>
                      </a:lnTo>
                      <a:lnTo>
                        <a:pt x="179" y="809"/>
                      </a:lnTo>
                      <a:lnTo>
                        <a:pt x="173" y="831"/>
                      </a:lnTo>
                      <a:lnTo>
                        <a:pt x="160" y="867"/>
                      </a:lnTo>
                      <a:cubicBezTo>
                        <a:pt x="160" y="867"/>
                        <a:pt x="160" y="868"/>
                        <a:pt x="160" y="868"/>
                      </a:cubicBezTo>
                      <a:lnTo>
                        <a:pt x="150" y="883"/>
                      </a:lnTo>
                      <a:cubicBezTo>
                        <a:pt x="150" y="885"/>
                        <a:pt x="148" y="886"/>
                        <a:pt x="147" y="886"/>
                      </a:cubicBezTo>
                      <a:lnTo>
                        <a:pt x="141" y="889"/>
                      </a:lnTo>
                      <a:lnTo>
                        <a:pt x="145" y="884"/>
                      </a:lnTo>
                      <a:lnTo>
                        <a:pt x="142" y="899"/>
                      </a:lnTo>
                      <a:cubicBezTo>
                        <a:pt x="141" y="902"/>
                        <a:pt x="139" y="904"/>
                        <a:pt x="136" y="905"/>
                      </a:cubicBezTo>
                      <a:lnTo>
                        <a:pt x="117" y="908"/>
                      </a:lnTo>
                      <a:lnTo>
                        <a:pt x="120" y="907"/>
                      </a:lnTo>
                      <a:lnTo>
                        <a:pt x="111" y="913"/>
                      </a:lnTo>
                      <a:cubicBezTo>
                        <a:pt x="108" y="915"/>
                        <a:pt x="104" y="914"/>
                        <a:pt x="101" y="912"/>
                      </a:cubicBezTo>
                      <a:lnTo>
                        <a:pt x="95" y="906"/>
                      </a:lnTo>
                      <a:lnTo>
                        <a:pt x="103" y="908"/>
                      </a:lnTo>
                      <a:lnTo>
                        <a:pt x="85" y="914"/>
                      </a:lnTo>
                      <a:lnTo>
                        <a:pt x="89" y="902"/>
                      </a:lnTo>
                      <a:lnTo>
                        <a:pt x="108" y="939"/>
                      </a:lnTo>
                      <a:cubicBezTo>
                        <a:pt x="108" y="940"/>
                        <a:pt x="109" y="941"/>
                        <a:pt x="109" y="942"/>
                      </a:cubicBezTo>
                      <a:lnTo>
                        <a:pt x="109" y="945"/>
                      </a:lnTo>
                      <a:cubicBezTo>
                        <a:pt x="109" y="948"/>
                        <a:pt x="107" y="950"/>
                        <a:pt x="106" y="951"/>
                      </a:cubicBezTo>
                      <a:lnTo>
                        <a:pt x="88" y="966"/>
                      </a:lnTo>
                      <a:lnTo>
                        <a:pt x="75" y="978"/>
                      </a:lnTo>
                      <a:lnTo>
                        <a:pt x="69" y="984"/>
                      </a:lnTo>
                      <a:cubicBezTo>
                        <a:pt x="67" y="987"/>
                        <a:pt x="62" y="987"/>
                        <a:pt x="59" y="985"/>
                      </a:cubicBezTo>
                      <a:lnTo>
                        <a:pt x="50" y="979"/>
                      </a:lnTo>
                      <a:lnTo>
                        <a:pt x="58" y="980"/>
                      </a:lnTo>
                      <a:lnTo>
                        <a:pt x="36" y="989"/>
                      </a:lnTo>
                      <a:lnTo>
                        <a:pt x="39" y="986"/>
                      </a:lnTo>
                      <a:lnTo>
                        <a:pt x="24" y="1004"/>
                      </a:lnTo>
                      <a:lnTo>
                        <a:pt x="26" y="999"/>
                      </a:lnTo>
                      <a:lnTo>
                        <a:pt x="26" y="1023"/>
                      </a:lnTo>
                      <a:lnTo>
                        <a:pt x="23" y="1017"/>
                      </a:lnTo>
                      <a:lnTo>
                        <a:pt x="32" y="1026"/>
                      </a:lnTo>
                      <a:cubicBezTo>
                        <a:pt x="35" y="1029"/>
                        <a:pt x="35" y="1032"/>
                        <a:pt x="34" y="1035"/>
                      </a:cubicBezTo>
                      <a:lnTo>
                        <a:pt x="31" y="1044"/>
                      </a:lnTo>
                      <a:cubicBezTo>
                        <a:pt x="30" y="1047"/>
                        <a:pt x="28" y="1049"/>
                        <a:pt x="25" y="1049"/>
                      </a:cubicBezTo>
                      <a:lnTo>
                        <a:pt x="10" y="1052"/>
                      </a:lnTo>
                      <a:lnTo>
                        <a:pt x="14" y="1039"/>
                      </a:lnTo>
                      <a:lnTo>
                        <a:pt x="39" y="1066"/>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93" name="Picture 1024"/>
                <p:cNvPicPr>
                  <a:picLocks noChangeAspect="1" noChangeArrowheads="1"/>
                </p:cNvPicPr>
                <p:nvPr/>
              </p:nvPicPr>
              <p:blipFill>
                <a:blip r:embed="rId21"/>
                <a:srcRect/>
                <a:stretch>
                  <a:fillRect/>
                </a:stretch>
              </p:blipFill>
              <p:spPr bwMode="auto">
                <a:xfrm>
                  <a:off x="6591875" y="5584381"/>
                  <a:ext cx="960438" cy="469559"/>
                </a:xfrm>
                <a:prstGeom prst="rect">
                  <a:avLst/>
                </a:prstGeom>
                <a:noFill/>
                <a:ln w="9525">
                  <a:noFill/>
                  <a:miter lim="800000"/>
                  <a:headEnd/>
                  <a:tailEnd/>
                </a:ln>
              </p:spPr>
            </p:pic>
            <p:pic>
              <p:nvPicPr>
                <p:cNvPr id="94" name="Picture 1025"/>
                <p:cNvPicPr>
                  <a:picLocks noChangeAspect="1" noChangeArrowheads="1"/>
                </p:cNvPicPr>
                <p:nvPr/>
              </p:nvPicPr>
              <p:blipFill>
                <a:blip r:embed="rId22"/>
                <a:srcRect/>
                <a:stretch>
                  <a:fillRect/>
                </a:stretch>
              </p:blipFill>
              <p:spPr bwMode="auto">
                <a:xfrm>
                  <a:off x="6591875" y="5584381"/>
                  <a:ext cx="960438" cy="469559"/>
                </a:xfrm>
                <a:prstGeom prst="rect">
                  <a:avLst/>
                </a:prstGeom>
                <a:noFill/>
                <a:ln w="9525">
                  <a:noFill/>
                  <a:miter lim="800000"/>
                  <a:headEnd/>
                  <a:tailEnd/>
                </a:ln>
              </p:spPr>
            </p:pic>
            <p:sp>
              <p:nvSpPr>
                <p:cNvPr id="95" name="Freeform 1026"/>
                <p:cNvSpPr>
                  <a:spLocks/>
                </p:cNvSpPr>
                <p:nvPr/>
              </p:nvSpPr>
              <p:spPr bwMode="auto">
                <a:xfrm>
                  <a:off x="6687125" y="5510570"/>
                  <a:ext cx="928688" cy="439720"/>
                </a:xfrm>
                <a:custGeom>
                  <a:avLst/>
                  <a:gdLst/>
                  <a:ahLst/>
                  <a:cxnLst>
                    <a:cxn ang="0">
                      <a:pos x="0" y="125"/>
                    </a:cxn>
                    <a:cxn ang="0">
                      <a:pos x="7" y="143"/>
                    </a:cxn>
                    <a:cxn ang="0">
                      <a:pos x="7" y="174"/>
                    </a:cxn>
                    <a:cxn ang="0">
                      <a:pos x="14" y="178"/>
                    </a:cxn>
                    <a:cxn ang="0">
                      <a:pos x="27" y="191"/>
                    </a:cxn>
                    <a:cxn ang="0">
                      <a:pos x="49" y="209"/>
                    </a:cxn>
                    <a:cxn ang="0">
                      <a:pos x="62" y="213"/>
                    </a:cxn>
                    <a:cxn ang="0">
                      <a:pos x="73" y="232"/>
                    </a:cxn>
                    <a:cxn ang="0">
                      <a:pos x="84" y="272"/>
                    </a:cxn>
                    <a:cxn ang="0">
                      <a:pos x="111" y="233"/>
                    </a:cxn>
                    <a:cxn ang="0">
                      <a:pos x="119" y="228"/>
                    </a:cxn>
                    <a:cxn ang="0">
                      <a:pos x="130" y="213"/>
                    </a:cxn>
                    <a:cxn ang="0">
                      <a:pos x="150" y="151"/>
                    </a:cxn>
                    <a:cxn ang="0">
                      <a:pos x="177" y="155"/>
                    </a:cxn>
                    <a:cxn ang="0">
                      <a:pos x="196" y="182"/>
                    </a:cxn>
                    <a:cxn ang="0">
                      <a:pos x="198" y="214"/>
                    </a:cxn>
                    <a:cxn ang="0">
                      <a:pos x="227" y="240"/>
                    </a:cxn>
                    <a:cxn ang="0">
                      <a:pos x="252" y="260"/>
                    </a:cxn>
                    <a:cxn ang="0">
                      <a:pos x="289" y="228"/>
                    </a:cxn>
                    <a:cxn ang="0">
                      <a:pos x="321" y="186"/>
                    </a:cxn>
                    <a:cxn ang="0">
                      <a:pos x="341" y="172"/>
                    </a:cxn>
                    <a:cxn ang="0">
                      <a:pos x="360" y="167"/>
                    </a:cxn>
                    <a:cxn ang="0">
                      <a:pos x="371" y="151"/>
                    </a:cxn>
                    <a:cxn ang="0">
                      <a:pos x="387" y="149"/>
                    </a:cxn>
                    <a:cxn ang="0">
                      <a:pos x="394" y="155"/>
                    </a:cxn>
                    <a:cxn ang="0">
                      <a:pos x="407" y="160"/>
                    </a:cxn>
                    <a:cxn ang="0">
                      <a:pos x="422" y="159"/>
                    </a:cxn>
                    <a:cxn ang="0">
                      <a:pos x="430" y="187"/>
                    </a:cxn>
                    <a:cxn ang="0">
                      <a:pos x="452" y="194"/>
                    </a:cxn>
                    <a:cxn ang="0">
                      <a:pos x="452" y="221"/>
                    </a:cxn>
                    <a:cxn ang="0">
                      <a:pos x="476" y="233"/>
                    </a:cxn>
                    <a:cxn ang="0">
                      <a:pos x="488" y="244"/>
                    </a:cxn>
                    <a:cxn ang="0">
                      <a:pos x="510" y="251"/>
                    </a:cxn>
                    <a:cxn ang="0">
                      <a:pos x="504" y="263"/>
                    </a:cxn>
                    <a:cxn ang="0">
                      <a:pos x="573" y="122"/>
                    </a:cxn>
                    <a:cxn ang="0">
                      <a:pos x="499" y="105"/>
                    </a:cxn>
                    <a:cxn ang="0">
                      <a:pos x="469" y="98"/>
                    </a:cxn>
                    <a:cxn ang="0">
                      <a:pos x="453" y="132"/>
                    </a:cxn>
                    <a:cxn ang="0">
                      <a:pos x="409" y="137"/>
                    </a:cxn>
                    <a:cxn ang="0">
                      <a:pos x="391" y="122"/>
                    </a:cxn>
                    <a:cxn ang="0">
                      <a:pos x="382" y="116"/>
                    </a:cxn>
                    <a:cxn ang="0">
                      <a:pos x="372" y="110"/>
                    </a:cxn>
                    <a:cxn ang="0">
                      <a:pos x="359" y="97"/>
                    </a:cxn>
                    <a:cxn ang="0">
                      <a:pos x="349" y="66"/>
                    </a:cxn>
                    <a:cxn ang="0">
                      <a:pos x="298" y="0"/>
                    </a:cxn>
                    <a:cxn ang="0">
                      <a:pos x="266" y="12"/>
                    </a:cxn>
                    <a:cxn ang="0">
                      <a:pos x="254" y="13"/>
                    </a:cxn>
                    <a:cxn ang="0">
                      <a:pos x="254" y="24"/>
                    </a:cxn>
                    <a:cxn ang="0">
                      <a:pos x="213" y="47"/>
                    </a:cxn>
                    <a:cxn ang="0">
                      <a:pos x="186" y="48"/>
                    </a:cxn>
                    <a:cxn ang="0">
                      <a:pos x="178" y="47"/>
                    </a:cxn>
                    <a:cxn ang="0">
                      <a:pos x="151" y="48"/>
                    </a:cxn>
                    <a:cxn ang="0">
                      <a:pos x="115" y="51"/>
                    </a:cxn>
                    <a:cxn ang="0">
                      <a:pos x="62" y="71"/>
                    </a:cxn>
                    <a:cxn ang="0">
                      <a:pos x="3" y="98"/>
                    </a:cxn>
                  </a:cxnLst>
                  <a:rect l="0" t="0" r="r" b="b"/>
                  <a:pathLst>
                    <a:path w="585" h="280">
                      <a:moveTo>
                        <a:pt x="3" y="98"/>
                      </a:moveTo>
                      <a:lnTo>
                        <a:pt x="0" y="120"/>
                      </a:lnTo>
                      <a:lnTo>
                        <a:pt x="0" y="125"/>
                      </a:lnTo>
                      <a:lnTo>
                        <a:pt x="4" y="132"/>
                      </a:lnTo>
                      <a:lnTo>
                        <a:pt x="4" y="140"/>
                      </a:lnTo>
                      <a:lnTo>
                        <a:pt x="7" y="143"/>
                      </a:lnTo>
                      <a:lnTo>
                        <a:pt x="10" y="145"/>
                      </a:lnTo>
                      <a:lnTo>
                        <a:pt x="4" y="152"/>
                      </a:lnTo>
                      <a:lnTo>
                        <a:pt x="7" y="174"/>
                      </a:lnTo>
                      <a:lnTo>
                        <a:pt x="10" y="176"/>
                      </a:lnTo>
                      <a:lnTo>
                        <a:pt x="11" y="176"/>
                      </a:lnTo>
                      <a:lnTo>
                        <a:pt x="14" y="178"/>
                      </a:lnTo>
                      <a:lnTo>
                        <a:pt x="18" y="174"/>
                      </a:lnTo>
                      <a:lnTo>
                        <a:pt x="22" y="176"/>
                      </a:lnTo>
                      <a:lnTo>
                        <a:pt x="27" y="191"/>
                      </a:lnTo>
                      <a:lnTo>
                        <a:pt x="35" y="194"/>
                      </a:lnTo>
                      <a:lnTo>
                        <a:pt x="41" y="203"/>
                      </a:lnTo>
                      <a:lnTo>
                        <a:pt x="49" y="209"/>
                      </a:lnTo>
                      <a:lnTo>
                        <a:pt x="53" y="206"/>
                      </a:lnTo>
                      <a:lnTo>
                        <a:pt x="57" y="209"/>
                      </a:lnTo>
                      <a:lnTo>
                        <a:pt x="62" y="213"/>
                      </a:lnTo>
                      <a:lnTo>
                        <a:pt x="66" y="221"/>
                      </a:lnTo>
                      <a:lnTo>
                        <a:pt x="68" y="222"/>
                      </a:lnTo>
                      <a:lnTo>
                        <a:pt x="73" y="232"/>
                      </a:lnTo>
                      <a:lnTo>
                        <a:pt x="76" y="236"/>
                      </a:lnTo>
                      <a:lnTo>
                        <a:pt x="81" y="240"/>
                      </a:lnTo>
                      <a:lnTo>
                        <a:pt x="84" y="272"/>
                      </a:lnTo>
                      <a:lnTo>
                        <a:pt x="89" y="280"/>
                      </a:lnTo>
                      <a:lnTo>
                        <a:pt x="93" y="280"/>
                      </a:lnTo>
                      <a:lnTo>
                        <a:pt x="111" y="233"/>
                      </a:lnTo>
                      <a:lnTo>
                        <a:pt x="115" y="233"/>
                      </a:lnTo>
                      <a:lnTo>
                        <a:pt x="119" y="230"/>
                      </a:lnTo>
                      <a:lnTo>
                        <a:pt x="119" y="228"/>
                      </a:lnTo>
                      <a:lnTo>
                        <a:pt x="123" y="224"/>
                      </a:lnTo>
                      <a:lnTo>
                        <a:pt x="123" y="222"/>
                      </a:lnTo>
                      <a:lnTo>
                        <a:pt x="130" y="213"/>
                      </a:lnTo>
                      <a:lnTo>
                        <a:pt x="134" y="168"/>
                      </a:lnTo>
                      <a:lnTo>
                        <a:pt x="143" y="151"/>
                      </a:lnTo>
                      <a:lnTo>
                        <a:pt x="150" y="151"/>
                      </a:lnTo>
                      <a:lnTo>
                        <a:pt x="151" y="151"/>
                      </a:lnTo>
                      <a:lnTo>
                        <a:pt x="169" y="151"/>
                      </a:lnTo>
                      <a:lnTo>
                        <a:pt x="177" y="155"/>
                      </a:lnTo>
                      <a:lnTo>
                        <a:pt x="186" y="168"/>
                      </a:lnTo>
                      <a:lnTo>
                        <a:pt x="196" y="174"/>
                      </a:lnTo>
                      <a:lnTo>
                        <a:pt x="196" y="182"/>
                      </a:lnTo>
                      <a:lnTo>
                        <a:pt x="194" y="195"/>
                      </a:lnTo>
                      <a:lnTo>
                        <a:pt x="196" y="210"/>
                      </a:lnTo>
                      <a:lnTo>
                        <a:pt x="198" y="214"/>
                      </a:lnTo>
                      <a:lnTo>
                        <a:pt x="204" y="237"/>
                      </a:lnTo>
                      <a:lnTo>
                        <a:pt x="209" y="240"/>
                      </a:lnTo>
                      <a:lnTo>
                        <a:pt x="227" y="240"/>
                      </a:lnTo>
                      <a:lnTo>
                        <a:pt x="235" y="245"/>
                      </a:lnTo>
                      <a:lnTo>
                        <a:pt x="247" y="260"/>
                      </a:lnTo>
                      <a:lnTo>
                        <a:pt x="252" y="260"/>
                      </a:lnTo>
                      <a:lnTo>
                        <a:pt x="262" y="263"/>
                      </a:lnTo>
                      <a:lnTo>
                        <a:pt x="264" y="260"/>
                      </a:lnTo>
                      <a:lnTo>
                        <a:pt x="289" y="228"/>
                      </a:lnTo>
                      <a:lnTo>
                        <a:pt x="318" y="194"/>
                      </a:lnTo>
                      <a:lnTo>
                        <a:pt x="320" y="187"/>
                      </a:lnTo>
                      <a:lnTo>
                        <a:pt x="321" y="186"/>
                      </a:lnTo>
                      <a:lnTo>
                        <a:pt x="325" y="183"/>
                      </a:lnTo>
                      <a:lnTo>
                        <a:pt x="332" y="179"/>
                      </a:lnTo>
                      <a:lnTo>
                        <a:pt x="341" y="172"/>
                      </a:lnTo>
                      <a:lnTo>
                        <a:pt x="347" y="170"/>
                      </a:lnTo>
                      <a:lnTo>
                        <a:pt x="351" y="167"/>
                      </a:lnTo>
                      <a:lnTo>
                        <a:pt x="360" y="167"/>
                      </a:lnTo>
                      <a:lnTo>
                        <a:pt x="363" y="168"/>
                      </a:lnTo>
                      <a:lnTo>
                        <a:pt x="367" y="167"/>
                      </a:lnTo>
                      <a:lnTo>
                        <a:pt x="371" y="151"/>
                      </a:lnTo>
                      <a:lnTo>
                        <a:pt x="374" y="151"/>
                      </a:lnTo>
                      <a:lnTo>
                        <a:pt x="386" y="145"/>
                      </a:lnTo>
                      <a:lnTo>
                        <a:pt x="387" y="149"/>
                      </a:lnTo>
                      <a:lnTo>
                        <a:pt x="390" y="155"/>
                      </a:lnTo>
                      <a:lnTo>
                        <a:pt x="391" y="155"/>
                      </a:lnTo>
                      <a:lnTo>
                        <a:pt x="394" y="155"/>
                      </a:lnTo>
                      <a:lnTo>
                        <a:pt x="398" y="152"/>
                      </a:lnTo>
                      <a:lnTo>
                        <a:pt x="405" y="159"/>
                      </a:lnTo>
                      <a:lnTo>
                        <a:pt x="407" y="160"/>
                      </a:lnTo>
                      <a:lnTo>
                        <a:pt x="413" y="163"/>
                      </a:lnTo>
                      <a:lnTo>
                        <a:pt x="418" y="159"/>
                      </a:lnTo>
                      <a:lnTo>
                        <a:pt x="422" y="159"/>
                      </a:lnTo>
                      <a:lnTo>
                        <a:pt x="425" y="163"/>
                      </a:lnTo>
                      <a:lnTo>
                        <a:pt x="426" y="172"/>
                      </a:lnTo>
                      <a:lnTo>
                        <a:pt x="430" y="187"/>
                      </a:lnTo>
                      <a:lnTo>
                        <a:pt x="434" y="187"/>
                      </a:lnTo>
                      <a:lnTo>
                        <a:pt x="445" y="190"/>
                      </a:lnTo>
                      <a:lnTo>
                        <a:pt x="452" y="194"/>
                      </a:lnTo>
                      <a:lnTo>
                        <a:pt x="457" y="205"/>
                      </a:lnTo>
                      <a:lnTo>
                        <a:pt x="457" y="210"/>
                      </a:lnTo>
                      <a:lnTo>
                        <a:pt x="452" y="221"/>
                      </a:lnTo>
                      <a:lnTo>
                        <a:pt x="452" y="230"/>
                      </a:lnTo>
                      <a:lnTo>
                        <a:pt x="456" y="232"/>
                      </a:lnTo>
                      <a:lnTo>
                        <a:pt x="476" y="233"/>
                      </a:lnTo>
                      <a:lnTo>
                        <a:pt x="487" y="237"/>
                      </a:lnTo>
                      <a:lnTo>
                        <a:pt x="484" y="241"/>
                      </a:lnTo>
                      <a:lnTo>
                        <a:pt x="488" y="244"/>
                      </a:lnTo>
                      <a:lnTo>
                        <a:pt x="502" y="244"/>
                      </a:lnTo>
                      <a:lnTo>
                        <a:pt x="504" y="249"/>
                      </a:lnTo>
                      <a:lnTo>
                        <a:pt x="510" y="251"/>
                      </a:lnTo>
                      <a:lnTo>
                        <a:pt x="507" y="255"/>
                      </a:lnTo>
                      <a:lnTo>
                        <a:pt x="506" y="257"/>
                      </a:lnTo>
                      <a:lnTo>
                        <a:pt x="504" y="263"/>
                      </a:lnTo>
                      <a:lnTo>
                        <a:pt x="585" y="257"/>
                      </a:lnTo>
                      <a:lnTo>
                        <a:pt x="580" y="149"/>
                      </a:lnTo>
                      <a:lnTo>
                        <a:pt x="573" y="122"/>
                      </a:lnTo>
                      <a:lnTo>
                        <a:pt x="542" y="122"/>
                      </a:lnTo>
                      <a:lnTo>
                        <a:pt x="510" y="105"/>
                      </a:lnTo>
                      <a:lnTo>
                        <a:pt x="499" y="105"/>
                      </a:lnTo>
                      <a:lnTo>
                        <a:pt x="492" y="98"/>
                      </a:lnTo>
                      <a:lnTo>
                        <a:pt x="476" y="97"/>
                      </a:lnTo>
                      <a:lnTo>
                        <a:pt x="469" y="98"/>
                      </a:lnTo>
                      <a:lnTo>
                        <a:pt x="463" y="109"/>
                      </a:lnTo>
                      <a:lnTo>
                        <a:pt x="463" y="129"/>
                      </a:lnTo>
                      <a:lnTo>
                        <a:pt x="453" y="132"/>
                      </a:lnTo>
                      <a:lnTo>
                        <a:pt x="453" y="137"/>
                      </a:lnTo>
                      <a:lnTo>
                        <a:pt x="448" y="137"/>
                      </a:lnTo>
                      <a:lnTo>
                        <a:pt x="409" y="137"/>
                      </a:lnTo>
                      <a:lnTo>
                        <a:pt x="405" y="136"/>
                      </a:lnTo>
                      <a:lnTo>
                        <a:pt x="405" y="132"/>
                      </a:lnTo>
                      <a:lnTo>
                        <a:pt x="391" y="122"/>
                      </a:lnTo>
                      <a:lnTo>
                        <a:pt x="390" y="116"/>
                      </a:lnTo>
                      <a:lnTo>
                        <a:pt x="386" y="116"/>
                      </a:lnTo>
                      <a:lnTo>
                        <a:pt x="382" y="116"/>
                      </a:lnTo>
                      <a:lnTo>
                        <a:pt x="376" y="116"/>
                      </a:lnTo>
                      <a:lnTo>
                        <a:pt x="374" y="110"/>
                      </a:lnTo>
                      <a:lnTo>
                        <a:pt x="372" y="110"/>
                      </a:lnTo>
                      <a:lnTo>
                        <a:pt x="367" y="110"/>
                      </a:lnTo>
                      <a:lnTo>
                        <a:pt x="360" y="109"/>
                      </a:lnTo>
                      <a:lnTo>
                        <a:pt x="359" y="97"/>
                      </a:lnTo>
                      <a:lnTo>
                        <a:pt x="351" y="98"/>
                      </a:lnTo>
                      <a:lnTo>
                        <a:pt x="349" y="86"/>
                      </a:lnTo>
                      <a:lnTo>
                        <a:pt x="349" y="66"/>
                      </a:lnTo>
                      <a:lnTo>
                        <a:pt x="347" y="37"/>
                      </a:lnTo>
                      <a:lnTo>
                        <a:pt x="318" y="29"/>
                      </a:lnTo>
                      <a:lnTo>
                        <a:pt x="298" y="0"/>
                      </a:lnTo>
                      <a:lnTo>
                        <a:pt x="297" y="2"/>
                      </a:lnTo>
                      <a:lnTo>
                        <a:pt x="275" y="10"/>
                      </a:lnTo>
                      <a:lnTo>
                        <a:pt x="266" y="12"/>
                      </a:lnTo>
                      <a:lnTo>
                        <a:pt x="259" y="10"/>
                      </a:lnTo>
                      <a:lnTo>
                        <a:pt x="259" y="12"/>
                      </a:lnTo>
                      <a:lnTo>
                        <a:pt x="254" y="13"/>
                      </a:lnTo>
                      <a:lnTo>
                        <a:pt x="256" y="17"/>
                      </a:lnTo>
                      <a:lnTo>
                        <a:pt x="254" y="20"/>
                      </a:lnTo>
                      <a:lnTo>
                        <a:pt x="254" y="24"/>
                      </a:lnTo>
                      <a:lnTo>
                        <a:pt x="240" y="33"/>
                      </a:lnTo>
                      <a:lnTo>
                        <a:pt x="227" y="40"/>
                      </a:lnTo>
                      <a:lnTo>
                        <a:pt x="213" y="47"/>
                      </a:lnTo>
                      <a:lnTo>
                        <a:pt x="205" y="48"/>
                      </a:lnTo>
                      <a:lnTo>
                        <a:pt x="186" y="47"/>
                      </a:lnTo>
                      <a:lnTo>
                        <a:pt x="186" y="48"/>
                      </a:lnTo>
                      <a:lnTo>
                        <a:pt x="185" y="48"/>
                      </a:lnTo>
                      <a:lnTo>
                        <a:pt x="185" y="47"/>
                      </a:lnTo>
                      <a:lnTo>
                        <a:pt x="178" y="47"/>
                      </a:lnTo>
                      <a:lnTo>
                        <a:pt x="178" y="48"/>
                      </a:lnTo>
                      <a:lnTo>
                        <a:pt x="174" y="47"/>
                      </a:lnTo>
                      <a:lnTo>
                        <a:pt x="151" y="48"/>
                      </a:lnTo>
                      <a:lnTo>
                        <a:pt x="128" y="48"/>
                      </a:lnTo>
                      <a:lnTo>
                        <a:pt x="127" y="48"/>
                      </a:lnTo>
                      <a:lnTo>
                        <a:pt x="115" y="51"/>
                      </a:lnTo>
                      <a:lnTo>
                        <a:pt x="92" y="59"/>
                      </a:lnTo>
                      <a:lnTo>
                        <a:pt x="66" y="71"/>
                      </a:lnTo>
                      <a:lnTo>
                        <a:pt x="62" y="71"/>
                      </a:lnTo>
                      <a:lnTo>
                        <a:pt x="49" y="79"/>
                      </a:lnTo>
                      <a:lnTo>
                        <a:pt x="46" y="79"/>
                      </a:lnTo>
                      <a:lnTo>
                        <a:pt x="3" y="9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96" name="Freeform 1027"/>
                <p:cNvSpPr>
                  <a:spLocks noEditPoints="1"/>
                </p:cNvSpPr>
                <p:nvPr/>
              </p:nvSpPr>
              <p:spPr bwMode="auto">
                <a:xfrm>
                  <a:off x="6682362" y="5505859"/>
                  <a:ext cx="938213" cy="449143"/>
                </a:xfrm>
                <a:custGeom>
                  <a:avLst/>
                  <a:gdLst/>
                  <a:ahLst/>
                  <a:cxnLst>
                    <a:cxn ang="0">
                      <a:pos x="31" y="348"/>
                    </a:cxn>
                    <a:cxn ang="0">
                      <a:pos x="33" y="422"/>
                    </a:cxn>
                    <a:cxn ang="0">
                      <a:pos x="76" y="459"/>
                    </a:cxn>
                    <a:cxn ang="0">
                      <a:pos x="162" y="513"/>
                    </a:cxn>
                    <a:cxn ang="0">
                      <a:pos x="209" y="578"/>
                    </a:cxn>
                    <a:cxn ang="0">
                      <a:pos x="285" y="561"/>
                    </a:cxn>
                    <a:cxn ang="0">
                      <a:pos x="316" y="514"/>
                    </a:cxn>
                    <a:cxn ang="0">
                      <a:pos x="438" y="373"/>
                    </a:cxn>
                    <a:cxn ang="0">
                      <a:pos x="489" y="512"/>
                    </a:cxn>
                    <a:cxn ang="0">
                      <a:pos x="581" y="592"/>
                    </a:cxn>
                    <a:cxn ang="0">
                      <a:pos x="767" y="468"/>
                    </a:cxn>
                    <a:cxn ang="0">
                      <a:pos x="827" y="412"/>
                    </a:cxn>
                    <a:cxn ang="0">
                      <a:pos x="883" y="406"/>
                    </a:cxn>
                    <a:cxn ang="0">
                      <a:pos x="947" y="372"/>
                    </a:cxn>
                    <a:cxn ang="0">
                      <a:pos x="998" y="392"/>
                    </a:cxn>
                    <a:cxn ang="0">
                      <a:pos x="1053" y="449"/>
                    </a:cxn>
                    <a:cxn ang="0">
                      <a:pos x="1103" y="542"/>
                    </a:cxn>
                    <a:cxn ang="0">
                      <a:pos x="1187" y="583"/>
                    </a:cxn>
                    <a:cxn ang="0">
                      <a:pos x="1244" y="610"/>
                    </a:cxn>
                    <a:cxn ang="0">
                      <a:pos x="1396" y="365"/>
                    </a:cxn>
                    <a:cxn ang="0">
                      <a:pos x="1188" y="250"/>
                    </a:cxn>
                    <a:cxn ang="0">
                      <a:pos x="1101" y="332"/>
                    </a:cxn>
                    <a:cxn ang="0">
                      <a:pos x="980" y="331"/>
                    </a:cxn>
                    <a:cxn ang="0">
                      <a:pos x="910" y="280"/>
                    </a:cxn>
                    <a:cxn ang="0">
                      <a:pos x="840" y="214"/>
                    </a:cxn>
                    <a:cxn ang="0">
                      <a:pos x="726" y="19"/>
                    </a:cxn>
                    <a:cxn ang="0">
                      <a:pos x="631" y="46"/>
                    </a:cxn>
                    <a:cxn ang="0">
                      <a:pos x="504" y="131"/>
                    </a:cxn>
                    <a:cxn ang="0">
                      <a:pos x="437" y="128"/>
                    </a:cxn>
                    <a:cxn ang="0">
                      <a:pos x="315" y="131"/>
                    </a:cxn>
                    <a:cxn ang="0">
                      <a:pos x="124" y="205"/>
                    </a:cxn>
                    <a:cxn ang="0">
                      <a:pos x="227" y="140"/>
                    </a:cxn>
                    <a:cxn ang="0">
                      <a:pos x="429" y="120"/>
                    </a:cxn>
                    <a:cxn ang="0">
                      <a:pos x="457" y="112"/>
                    </a:cxn>
                    <a:cxn ang="0">
                      <a:pos x="614" y="51"/>
                    </a:cxn>
                    <a:cxn ang="0">
                      <a:pos x="636" y="23"/>
                    </a:cxn>
                    <a:cxn ang="0">
                      <a:pos x="775" y="69"/>
                    </a:cxn>
                    <a:cxn ang="0">
                      <a:pos x="880" y="240"/>
                    </a:cxn>
                    <a:cxn ang="0">
                      <a:pos x="928" y="279"/>
                    </a:cxn>
                    <a:cxn ang="0">
                      <a:pos x="996" y="329"/>
                    </a:cxn>
                    <a:cxn ang="0">
                      <a:pos x="1117" y="265"/>
                    </a:cxn>
                    <a:cxn ang="0">
                      <a:pos x="1240" y="252"/>
                    </a:cxn>
                    <a:cxn ang="0">
                      <a:pos x="1214" y="645"/>
                    </a:cxn>
                    <a:cxn ang="0">
                      <a:pos x="1210" y="596"/>
                    </a:cxn>
                    <a:cxn ang="0">
                      <a:pos x="1155" y="577"/>
                    </a:cxn>
                    <a:cxn ang="0">
                      <a:pos x="1101" y="504"/>
                    </a:cxn>
                    <a:cxn ang="0">
                      <a:pos x="1023" y="400"/>
                    </a:cxn>
                    <a:cxn ang="0">
                      <a:pos x="979" y="396"/>
                    </a:cxn>
                    <a:cxn ang="0">
                      <a:pos x="942" y="362"/>
                    </a:cxn>
                    <a:cxn ang="0">
                      <a:pos x="876" y="416"/>
                    </a:cxn>
                    <a:cxn ang="0">
                      <a:pos x="787" y="461"/>
                    </a:cxn>
                    <a:cxn ang="0">
                      <a:pos x="637" y="648"/>
                    </a:cxn>
                    <a:cxn ang="0">
                      <a:pos x="508" y="592"/>
                    </a:cxn>
                    <a:cxn ang="0">
                      <a:pos x="473" y="427"/>
                    </a:cxn>
                    <a:cxn ang="0">
                      <a:pos x="353" y="379"/>
                    </a:cxn>
                    <a:cxn ang="0">
                      <a:pos x="300" y="562"/>
                    </a:cxn>
                    <a:cxn ang="0">
                      <a:pos x="223" y="688"/>
                    </a:cxn>
                    <a:cxn ang="0">
                      <a:pos x="166" y="544"/>
                    </a:cxn>
                    <a:cxn ang="0">
                      <a:pos x="121" y="516"/>
                    </a:cxn>
                    <a:cxn ang="0">
                      <a:pos x="58" y="432"/>
                    </a:cxn>
                    <a:cxn ang="0">
                      <a:pos x="12" y="369"/>
                    </a:cxn>
                    <a:cxn ang="0">
                      <a:pos x="0" y="309"/>
                    </a:cxn>
                  </a:cxnLst>
                  <a:rect l="0" t="0" r="r" b="b"/>
                  <a:pathLst>
                    <a:path w="1425" h="688">
                      <a:moveTo>
                        <a:pt x="18" y="251"/>
                      </a:moveTo>
                      <a:lnTo>
                        <a:pt x="23" y="245"/>
                      </a:lnTo>
                      <a:lnTo>
                        <a:pt x="16" y="297"/>
                      </a:lnTo>
                      <a:lnTo>
                        <a:pt x="16" y="309"/>
                      </a:lnTo>
                      <a:lnTo>
                        <a:pt x="15" y="305"/>
                      </a:lnTo>
                      <a:lnTo>
                        <a:pt x="25" y="320"/>
                      </a:lnTo>
                      <a:cubicBezTo>
                        <a:pt x="25" y="321"/>
                        <a:pt x="26" y="323"/>
                        <a:pt x="26" y="324"/>
                      </a:cubicBezTo>
                      <a:lnTo>
                        <a:pt x="26" y="343"/>
                      </a:lnTo>
                      <a:lnTo>
                        <a:pt x="24" y="338"/>
                      </a:lnTo>
                      <a:lnTo>
                        <a:pt x="31" y="348"/>
                      </a:lnTo>
                      <a:lnTo>
                        <a:pt x="27" y="345"/>
                      </a:lnTo>
                      <a:lnTo>
                        <a:pt x="36" y="348"/>
                      </a:lnTo>
                      <a:cubicBezTo>
                        <a:pt x="38" y="349"/>
                        <a:pt x="40" y="351"/>
                        <a:pt x="41" y="353"/>
                      </a:cubicBezTo>
                      <a:cubicBezTo>
                        <a:pt x="42" y="356"/>
                        <a:pt x="41" y="358"/>
                        <a:pt x="39" y="360"/>
                      </a:cubicBezTo>
                      <a:lnTo>
                        <a:pt x="24" y="379"/>
                      </a:lnTo>
                      <a:lnTo>
                        <a:pt x="26" y="373"/>
                      </a:lnTo>
                      <a:lnTo>
                        <a:pt x="32" y="426"/>
                      </a:lnTo>
                      <a:lnTo>
                        <a:pt x="27" y="419"/>
                      </a:lnTo>
                      <a:lnTo>
                        <a:pt x="36" y="422"/>
                      </a:lnTo>
                      <a:lnTo>
                        <a:pt x="33" y="422"/>
                      </a:lnTo>
                      <a:lnTo>
                        <a:pt x="36" y="422"/>
                      </a:lnTo>
                      <a:cubicBezTo>
                        <a:pt x="39" y="422"/>
                        <a:pt x="41" y="422"/>
                        <a:pt x="42" y="424"/>
                      </a:cubicBezTo>
                      <a:lnTo>
                        <a:pt x="48" y="430"/>
                      </a:lnTo>
                      <a:lnTo>
                        <a:pt x="37" y="430"/>
                      </a:lnTo>
                      <a:lnTo>
                        <a:pt x="46" y="421"/>
                      </a:lnTo>
                      <a:cubicBezTo>
                        <a:pt x="48" y="419"/>
                        <a:pt x="52" y="418"/>
                        <a:pt x="55" y="419"/>
                      </a:cubicBezTo>
                      <a:lnTo>
                        <a:pt x="64" y="422"/>
                      </a:lnTo>
                      <a:cubicBezTo>
                        <a:pt x="66" y="423"/>
                        <a:pt x="68" y="425"/>
                        <a:pt x="69" y="427"/>
                      </a:cubicBezTo>
                      <a:lnTo>
                        <a:pt x="81" y="464"/>
                      </a:lnTo>
                      <a:lnTo>
                        <a:pt x="76" y="459"/>
                      </a:lnTo>
                      <a:lnTo>
                        <a:pt x="95" y="465"/>
                      </a:lnTo>
                      <a:cubicBezTo>
                        <a:pt x="97" y="466"/>
                        <a:pt x="98" y="467"/>
                        <a:pt x="99" y="468"/>
                      </a:cubicBezTo>
                      <a:lnTo>
                        <a:pt x="114" y="490"/>
                      </a:lnTo>
                      <a:lnTo>
                        <a:pt x="113" y="488"/>
                      </a:lnTo>
                      <a:lnTo>
                        <a:pt x="132" y="504"/>
                      </a:lnTo>
                      <a:lnTo>
                        <a:pt x="122" y="503"/>
                      </a:lnTo>
                      <a:lnTo>
                        <a:pt x="131" y="497"/>
                      </a:lnTo>
                      <a:cubicBezTo>
                        <a:pt x="134" y="495"/>
                        <a:pt x="138" y="495"/>
                        <a:pt x="140" y="497"/>
                      </a:cubicBezTo>
                      <a:lnTo>
                        <a:pt x="150" y="503"/>
                      </a:lnTo>
                      <a:lnTo>
                        <a:pt x="162" y="513"/>
                      </a:lnTo>
                      <a:cubicBezTo>
                        <a:pt x="163" y="514"/>
                        <a:pt x="164" y="515"/>
                        <a:pt x="165" y="516"/>
                      </a:cubicBezTo>
                      <a:lnTo>
                        <a:pt x="174" y="534"/>
                      </a:lnTo>
                      <a:lnTo>
                        <a:pt x="171" y="531"/>
                      </a:lnTo>
                      <a:lnTo>
                        <a:pt x="177" y="534"/>
                      </a:lnTo>
                      <a:cubicBezTo>
                        <a:pt x="179" y="535"/>
                        <a:pt x="180" y="536"/>
                        <a:pt x="181" y="538"/>
                      </a:cubicBezTo>
                      <a:lnTo>
                        <a:pt x="190" y="563"/>
                      </a:lnTo>
                      <a:lnTo>
                        <a:pt x="188" y="560"/>
                      </a:lnTo>
                      <a:lnTo>
                        <a:pt x="197" y="570"/>
                      </a:lnTo>
                      <a:lnTo>
                        <a:pt x="197" y="569"/>
                      </a:lnTo>
                      <a:lnTo>
                        <a:pt x="209" y="578"/>
                      </a:lnTo>
                      <a:cubicBezTo>
                        <a:pt x="211" y="579"/>
                        <a:pt x="212" y="582"/>
                        <a:pt x="212" y="584"/>
                      </a:cubicBezTo>
                      <a:lnTo>
                        <a:pt x="218" y="661"/>
                      </a:lnTo>
                      <a:lnTo>
                        <a:pt x="217" y="657"/>
                      </a:lnTo>
                      <a:lnTo>
                        <a:pt x="230" y="676"/>
                      </a:lnTo>
                      <a:lnTo>
                        <a:pt x="223" y="672"/>
                      </a:lnTo>
                      <a:lnTo>
                        <a:pt x="232" y="672"/>
                      </a:lnTo>
                      <a:lnTo>
                        <a:pt x="225" y="678"/>
                      </a:lnTo>
                      <a:lnTo>
                        <a:pt x="268" y="566"/>
                      </a:lnTo>
                      <a:cubicBezTo>
                        <a:pt x="270" y="563"/>
                        <a:pt x="272" y="561"/>
                        <a:pt x="276" y="561"/>
                      </a:cubicBezTo>
                      <a:lnTo>
                        <a:pt x="285" y="561"/>
                      </a:lnTo>
                      <a:lnTo>
                        <a:pt x="279" y="563"/>
                      </a:lnTo>
                      <a:lnTo>
                        <a:pt x="289" y="554"/>
                      </a:lnTo>
                      <a:lnTo>
                        <a:pt x="286" y="560"/>
                      </a:lnTo>
                      <a:lnTo>
                        <a:pt x="286" y="557"/>
                      </a:lnTo>
                      <a:cubicBezTo>
                        <a:pt x="286" y="554"/>
                        <a:pt x="287" y="552"/>
                        <a:pt x="289" y="551"/>
                      </a:cubicBezTo>
                      <a:lnTo>
                        <a:pt x="298" y="542"/>
                      </a:lnTo>
                      <a:lnTo>
                        <a:pt x="296" y="547"/>
                      </a:lnTo>
                      <a:lnTo>
                        <a:pt x="296" y="541"/>
                      </a:lnTo>
                      <a:cubicBezTo>
                        <a:pt x="296" y="539"/>
                        <a:pt x="296" y="537"/>
                        <a:pt x="298" y="536"/>
                      </a:cubicBezTo>
                      <a:lnTo>
                        <a:pt x="316" y="514"/>
                      </a:lnTo>
                      <a:lnTo>
                        <a:pt x="314" y="519"/>
                      </a:lnTo>
                      <a:lnTo>
                        <a:pt x="324" y="410"/>
                      </a:lnTo>
                      <a:cubicBezTo>
                        <a:pt x="324" y="409"/>
                        <a:pt x="324" y="408"/>
                        <a:pt x="325" y="407"/>
                      </a:cubicBezTo>
                      <a:lnTo>
                        <a:pt x="346" y="367"/>
                      </a:lnTo>
                      <a:cubicBezTo>
                        <a:pt x="348" y="364"/>
                        <a:pt x="351" y="363"/>
                        <a:pt x="353" y="363"/>
                      </a:cubicBezTo>
                      <a:lnTo>
                        <a:pt x="369" y="363"/>
                      </a:lnTo>
                      <a:lnTo>
                        <a:pt x="372" y="363"/>
                      </a:lnTo>
                      <a:lnTo>
                        <a:pt x="416" y="363"/>
                      </a:lnTo>
                      <a:cubicBezTo>
                        <a:pt x="417" y="363"/>
                        <a:pt x="418" y="363"/>
                        <a:pt x="419" y="364"/>
                      </a:cubicBezTo>
                      <a:lnTo>
                        <a:pt x="438" y="373"/>
                      </a:lnTo>
                      <a:cubicBezTo>
                        <a:pt x="439" y="374"/>
                        <a:pt x="440" y="374"/>
                        <a:pt x="441" y="375"/>
                      </a:cubicBezTo>
                      <a:lnTo>
                        <a:pt x="463" y="406"/>
                      </a:lnTo>
                      <a:lnTo>
                        <a:pt x="460" y="404"/>
                      </a:lnTo>
                      <a:lnTo>
                        <a:pt x="485" y="420"/>
                      </a:lnTo>
                      <a:cubicBezTo>
                        <a:pt x="487" y="421"/>
                        <a:pt x="489" y="424"/>
                        <a:pt x="489" y="427"/>
                      </a:cubicBezTo>
                      <a:lnTo>
                        <a:pt x="489" y="445"/>
                      </a:lnTo>
                      <a:cubicBezTo>
                        <a:pt x="489" y="446"/>
                        <a:pt x="489" y="446"/>
                        <a:pt x="489" y="447"/>
                      </a:cubicBezTo>
                      <a:lnTo>
                        <a:pt x="483" y="478"/>
                      </a:lnTo>
                      <a:lnTo>
                        <a:pt x="483" y="475"/>
                      </a:lnTo>
                      <a:lnTo>
                        <a:pt x="489" y="512"/>
                      </a:lnTo>
                      <a:lnTo>
                        <a:pt x="489" y="511"/>
                      </a:lnTo>
                      <a:lnTo>
                        <a:pt x="492" y="520"/>
                      </a:lnTo>
                      <a:lnTo>
                        <a:pt x="507" y="576"/>
                      </a:lnTo>
                      <a:lnTo>
                        <a:pt x="503" y="571"/>
                      </a:lnTo>
                      <a:lnTo>
                        <a:pt x="516" y="577"/>
                      </a:lnTo>
                      <a:lnTo>
                        <a:pt x="512" y="576"/>
                      </a:lnTo>
                      <a:lnTo>
                        <a:pt x="556" y="576"/>
                      </a:lnTo>
                      <a:cubicBezTo>
                        <a:pt x="557" y="576"/>
                        <a:pt x="559" y="577"/>
                        <a:pt x="560" y="578"/>
                      </a:cubicBezTo>
                      <a:lnTo>
                        <a:pt x="579" y="590"/>
                      </a:lnTo>
                      <a:cubicBezTo>
                        <a:pt x="579" y="591"/>
                        <a:pt x="580" y="591"/>
                        <a:pt x="581" y="592"/>
                      </a:cubicBezTo>
                      <a:lnTo>
                        <a:pt x="609" y="629"/>
                      </a:lnTo>
                      <a:lnTo>
                        <a:pt x="602" y="626"/>
                      </a:lnTo>
                      <a:lnTo>
                        <a:pt x="615" y="626"/>
                      </a:lnTo>
                      <a:cubicBezTo>
                        <a:pt x="615" y="626"/>
                        <a:pt x="616" y="626"/>
                        <a:pt x="616" y="626"/>
                      </a:cubicBezTo>
                      <a:lnTo>
                        <a:pt x="641" y="632"/>
                      </a:lnTo>
                      <a:lnTo>
                        <a:pt x="632" y="637"/>
                      </a:lnTo>
                      <a:lnTo>
                        <a:pt x="635" y="630"/>
                      </a:lnTo>
                      <a:cubicBezTo>
                        <a:pt x="636" y="630"/>
                        <a:pt x="636" y="629"/>
                        <a:pt x="636" y="629"/>
                      </a:cubicBezTo>
                      <a:lnTo>
                        <a:pt x="698" y="552"/>
                      </a:lnTo>
                      <a:lnTo>
                        <a:pt x="767" y="468"/>
                      </a:lnTo>
                      <a:lnTo>
                        <a:pt x="766" y="470"/>
                      </a:lnTo>
                      <a:lnTo>
                        <a:pt x="772" y="455"/>
                      </a:lnTo>
                      <a:cubicBezTo>
                        <a:pt x="772" y="454"/>
                        <a:pt x="773" y="453"/>
                        <a:pt x="774" y="452"/>
                      </a:cubicBezTo>
                      <a:lnTo>
                        <a:pt x="777" y="449"/>
                      </a:lnTo>
                      <a:cubicBezTo>
                        <a:pt x="777" y="448"/>
                        <a:pt x="778" y="448"/>
                        <a:pt x="778" y="448"/>
                      </a:cubicBezTo>
                      <a:lnTo>
                        <a:pt x="787" y="442"/>
                      </a:lnTo>
                      <a:lnTo>
                        <a:pt x="803" y="432"/>
                      </a:lnTo>
                      <a:lnTo>
                        <a:pt x="802" y="433"/>
                      </a:lnTo>
                      <a:lnTo>
                        <a:pt x="824" y="414"/>
                      </a:lnTo>
                      <a:cubicBezTo>
                        <a:pt x="825" y="413"/>
                        <a:pt x="826" y="413"/>
                        <a:pt x="827" y="412"/>
                      </a:cubicBezTo>
                      <a:lnTo>
                        <a:pt x="843" y="409"/>
                      </a:lnTo>
                      <a:lnTo>
                        <a:pt x="839" y="412"/>
                      </a:lnTo>
                      <a:lnTo>
                        <a:pt x="848" y="402"/>
                      </a:lnTo>
                      <a:cubicBezTo>
                        <a:pt x="850" y="401"/>
                        <a:pt x="852" y="400"/>
                        <a:pt x="854" y="400"/>
                      </a:cubicBezTo>
                      <a:lnTo>
                        <a:pt x="876" y="400"/>
                      </a:lnTo>
                      <a:cubicBezTo>
                        <a:pt x="877" y="400"/>
                        <a:pt x="878" y="400"/>
                        <a:pt x="879" y="401"/>
                      </a:cubicBezTo>
                      <a:lnTo>
                        <a:pt x="885" y="404"/>
                      </a:lnTo>
                      <a:lnTo>
                        <a:pt x="879" y="403"/>
                      </a:lnTo>
                      <a:lnTo>
                        <a:pt x="889" y="400"/>
                      </a:lnTo>
                      <a:lnTo>
                        <a:pt x="883" y="406"/>
                      </a:lnTo>
                      <a:lnTo>
                        <a:pt x="893" y="369"/>
                      </a:lnTo>
                      <a:cubicBezTo>
                        <a:pt x="894" y="365"/>
                        <a:pt x="897" y="363"/>
                        <a:pt x="901" y="363"/>
                      </a:cubicBezTo>
                      <a:lnTo>
                        <a:pt x="910" y="363"/>
                      </a:lnTo>
                      <a:lnTo>
                        <a:pt x="906" y="364"/>
                      </a:lnTo>
                      <a:lnTo>
                        <a:pt x="934" y="348"/>
                      </a:lnTo>
                      <a:cubicBezTo>
                        <a:pt x="936" y="347"/>
                        <a:pt x="938" y="347"/>
                        <a:pt x="941" y="348"/>
                      </a:cubicBezTo>
                      <a:cubicBezTo>
                        <a:pt x="943" y="349"/>
                        <a:pt x="945" y="351"/>
                        <a:pt x="945" y="353"/>
                      </a:cubicBezTo>
                      <a:lnTo>
                        <a:pt x="949" y="362"/>
                      </a:lnTo>
                      <a:lnTo>
                        <a:pt x="955" y="377"/>
                      </a:lnTo>
                      <a:lnTo>
                        <a:pt x="947" y="372"/>
                      </a:lnTo>
                      <a:lnTo>
                        <a:pt x="950" y="372"/>
                      </a:lnTo>
                      <a:lnTo>
                        <a:pt x="956" y="372"/>
                      </a:lnTo>
                      <a:lnTo>
                        <a:pt x="952" y="373"/>
                      </a:lnTo>
                      <a:lnTo>
                        <a:pt x="961" y="367"/>
                      </a:lnTo>
                      <a:cubicBezTo>
                        <a:pt x="964" y="365"/>
                        <a:pt x="968" y="365"/>
                        <a:pt x="971" y="368"/>
                      </a:cubicBezTo>
                      <a:lnTo>
                        <a:pt x="990" y="383"/>
                      </a:lnTo>
                      <a:lnTo>
                        <a:pt x="993" y="387"/>
                      </a:lnTo>
                      <a:lnTo>
                        <a:pt x="991" y="385"/>
                      </a:lnTo>
                      <a:lnTo>
                        <a:pt x="1006" y="391"/>
                      </a:lnTo>
                      <a:lnTo>
                        <a:pt x="998" y="392"/>
                      </a:lnTo>
                      <a:lnTo>
                        <a:pt x="1011" y="383"/>
                      </a:lnTo>
                      <a:cubicBezTo>
                        <a:pt x="1012" y="382"/>
                        <a:pt x="1014" y="381"/>
                        <a:pt x="1016" y="381"/>
                      </a:cubicBezTo>
                      <a:lnTo>
                        <a:pt x="1025" y="381"/>
                      </a:lnTo>
                      <a:cubicBezTo>
                        <a:pt x="1028" y="381"/>
                        <a:pt x="1030" y="383"/>
                        <a:pt x="1031" y="385"/>
                      </a:cubicBezTo>
                      <a:lnTo>
                        <a:pt x="1038" y="394"/>
                      </a:lnTo>
                      <a:cubicBezTo>
                        <a:pt x="1038" y="395"/>
                        <a:pt x="1039" y="396"/>
                        <a:pt x="1039" y="398"/>
                      </a:cubicBezTo>
                      <a:lnTo>
                        <a:pt x="1042" y="419"/>
                      </a:lnTo>
                      <a:lnTo>
                        <a:pt x="1051" y="456"/>
                      </a:lnTo>
                      <a:lnTo>
                        <a:pt x="1043" y="449"/>
                      </a:lnTo>
                      <a:lnTo>
                        <a:pt x="1053" y="449"/>
                      </a:lnTo>
                      <a:cubicBezTo>
                        <a:pt x="1053" y="449"/>
                        <a:pt x="1054" y="450"/>
                        <a:pt x="1055" y="450"/>
                      </a:cubicBezTo>
                      <a:lnTo>
                        <a:pt x="1083" y="456"/>
                      </a:lnTo>
                      <a:cubicBezTo>
                        <a:pt x="1083" y="456"/>
                        <a:pt x="1084" y="456"/>
                        <a:pt x="1085" y="457"/>
                      </a:cubicBezTo>
                      <a:lnTo>
                        <a:pt x="1100" y="466"/>
                      </a:lnTo>
                      <a:cubicBezTo>
                        <a:pt x="1102" y="467"/>
                        <a:pt x="1103" y="468"/>
                        <a:pt x="1104" y="470"/>
                      </a:cubicBezTo>
                      <a:lnTo>
                        <a:pt x="1116" y="498"/>
                      </a:lnTo>
                      <a:cubicBezTo>
                        <a:pt x="1117" y="499"/>
                        <a:pt x="1117" y="500"/>
                        <a:pt x="1117" y="501"/>
                      </a:cubicBezTo>
                      <a:lnTo>
                        <a:pt x="1117" y="513"/>
                      </a:lnTo>
                      <a:cubicBezTo>
                        <a:pt x="1117" y="514"/>
                        <a:pt x="1116" y="516"/>
                        <a:pt x="1116" y="517"/>
                      </a:cubicBezTo>
                      <a:lnTo>
                        <a:pt x="1103" y="542"/>
                      </a:lnTo>
                      <a:lnTo>
                        <a:pt x="1104" y="538"/>
                      </a:lnTo>
                      <a:lnTo>
                        <a:pt x="1104" y="560"/>
                      </a:lnTo>
                      <a:lnTo>
                        <a:pt x="1101" y="553"/>
                      </a:lnTo>
                      <a:lnTo>
                        <a:pt x="1110" y="559"/>
                      </a:lnTo>
                      <a:lnTo>
                        <a:pt x="1106" y="558"/>
                      </a:lnTo>
                      <a:lnTo>
                        <a:pt x="1156" y="561"/>
                      </a:lnTo>
                      <a:cubicBezTo>
                        <a:pt x="1157" y="561"/>
                        <a:pt x="1157" y="561"/>
                        <a:pt x="1158" y="561"/>
                      </a:cubicBezTo>
                      <a:lnTo>
                        <a:pt x="1183" y="571"/>
                      </a:lnTo>
                      <a:cubicBezTo>
                        <a:pt x="1185" y="572"/>
                        <a:pt x="1187" y="573"/>
                        <a:pt x="1188" y="576"/>
                      </a:cubicBezTo>
                      <a:cubicBezTo>
                        <a:pt x="1189" y="578"/>
                        <a:pt x="1188" y="581"/>
                        <a:pt x="1187" y="583"/>
                      </a:cubicBezTo>
                      <a:lnTo>
                        <a:pt x="1181" y="592"/>
                      </a:lnTo>
                      <a:lnTo>
                        <a:pt x="1178" y="581"/>
                      </a:lnTo>
                      <a:lnTo>
                        <a:pt x="1188" y="587"/>
                      </a:lnTo>
                      <a:lnTo>
                        <a:pt x="1183" y="586"/>
                      </a:lnTo>
                      <a:lnTo>
                        <a:pt x="1218" y="586"/>
                      </a:lnTo>
                      <a:cubicBezTo>
                        <a:pt x="1221" y="586"/>
                        <a:pt x="1224" y="588"/>
                        <a:pt x="1225" y="592"/>
                      </a:cubicBezTo>
                      <a:lnTo>
                        <a:pt x="1228" y="604"/>
                      </a:lnTo>
                      <a:lnTo>
                        <a:pt x="1224" y="599"/>
                      </a:lnTo>
                      <a:lnTo>
                        <a:pt x="1239" y="605"/>
                      </a:lnTo>
                      <a:cubicBezTo>
                        <a:pt x="1241" y="606"/>
                        <a:pt x="1243" y="608"/>
                        <a:pt x="1244" y="610"/>
                      </a:cubicBezTo>
                      <a:cubicBezTo>
                        <a:pt x="1245" y="612"/>
                        <a:pt x="1244" y="615"/>
                        <a:pt x="1243" y="617"/>
                      </a:cubicBezTo>
                      <a:lnTo>
                        <a:pt x="1237" y="626"/>
                      </a:lnTo>
                      <a:cubicBezTo>
                        <a:pt x="1236" y="627"/>
                        <a:pt x="1236" y="627"/>
                        <a:pt x="1236" y="627"/>
                      </a:cubicBezTo>
                      <a:lnTo>
                        <a:pt x="1233" y="630"/>
                      </a:lnTo>
                      <a:lnTo>
                        <a:pt x="1234" y="628"/>
                      </a:lnTo>
                      <a:lnTo>
                        <a:pt x="1228" y="643"/>
                      </a:lnTo>
                      <a:lnTo>
                        <a:pt x="1220" y="632"/>
                      </a:lnTo>
                      <a:lnTo>
                        <a:pt x="1416" y="617"/>
                      </a:lnTo>
                      <a:lnTo>
                        <a:pt x="1408" y="625"/>
                      </a:lnTo>
                      <a:lnTo>
                        <a:pt x="1396" y="365"/>
                      </a:lnTo>
                      <a:lnTo>
                        <a:pt x="1396" y="366"/>
                      </a:lnTo>
                      <a:lnTo>
                        <a:pt x="1381" y="301"/>
                      </a:lnTo>
                      <a:lnTo>
                        <a:pt x="1388" y="308"/>
                      </a:lnTo>
                      <a:lnTo>
                        <a:pt x="1314" y="308"/>
                      </a:lnTo>
                      <a:cubicBezTo>
                        <a:pt x="1313" y="308"/>
                        <a:pt x="1311" y="307"/>
                        <a:pt x="1310" y="307"/>
                      </a:cubicBezTo>
                      <a:lnTo>
                        <a:pt x="1233" y="266"/>
                      </a:lnTo>
                      <a:lnTo>
                        <a:pt x="1236" y="267"/>
                      </a:lnTo>
                      <a:lnTo>
                        <a:pt x="1211" y="267"/>
                      </a:lnTo>
                      <a:cubicBezTo>
                        <a:pt x="1209" y="267"/>
                        <a:pt x="1208" y="267"/>
                        <a:pt x="1206" y="265"/>
                      </a:cubicBezTo>
                      <a:lnTo>
                        <a:pt x="1188" y="250"/>
                      </a:lnTo>
                      <a:lnTo>
                        <a:pt x="1192" y="252"/>
                      </a:lnTo>
                      <a:lnTo>
                        <a:pt x="1155" y="249"/>
                      </a:lnTo>
                      <a:lnTo>
                        <a:pt x="1157" y="249"/>
                      </a:lnTo>
                      <a:lnTo>
                        <a:pt x="1138" y="252"/>
                      </a:lnTo>
                      <a:lnTo>
                        <a:pt x="1144" y="247"/>
                      </a:lnTo>
                      <a:lnTo>
                        <a:pt x="1131" y="272"/>
                      </a:lnTo>
                      <a:lnTo>
                        <a:pt x="1132" y="269"/>
                      </a:lnTo>
                      <a:lnTo>
                        <a:pt x="1132" y="318"/>
                      </a:lnTo>
                      <a:cubicBezTo>
                        <a:pt x="1132" y="322"/>
                        <a:pt x="1130" y="325"/>
                        <a:pt x="1126" y="326"/>
                      </a:cubicBezTo>
                      <a:lnTo>
                        <a:pt x="1101" y="332"/>
                      </a:lnTo>
                      <a:lnTo>
                        <a:pt x="1107" y="324"/>
                      </a:lnTo>
                      <a:lnTo>
                        <a:pt x="1107" y="337"/>
                      </a:lnTo>
                      <a:cubicBezTo>
                        <a:pt x="1107" y="341"/>
                        <a:pt x="1104" y="345"/>
                        <a:pt x="1099" y="345"/>
                      </a:cubicBezTo>
                      <a:lnTo>
                        <a:pt x="1087" y="345"/>
                      </a:lnTo>
                      <a:lnTo>
                        <a:pt x="994" y="345"/>
                      </a:lnTo>
                      <a:cubicBezTo>
                        <a:pt x="993" y="345"/>
                        <a:pt x="992" y="345"/>
                        <a:pt x="991" y="344"/>
                      </a:cubicBezTo>
                      <a:lnTo>
                        <a:pt x="982" y="341"/>
                      </a:lnTo>
                      <a:cubicBezTo>
                        <a:pt x="979" y="340"/>
                        <a:pt x="976" y="337"/>
                        <a:pt x="976" y="334"/>
                      </a:cubicBezTo>
                      <a:lnTo>
                        <a:pt x="976" y="324"/>
                      </a:lnTo>
                      <a:lnTo>
                        <a:pt x="980" y="331"/>
                      </a:lnTo>
                      <a:lnTo>
                        <a:pt x="946" y="306"/>
                      </a:lnTo>
                      <a:cubicBezTo>
                        <a:pt x="944" y="305"/>
                        <a:pt x="943" y="303"/>
                        <a:pt x="942" y="302"/>
                      </a:cubicBezTo>
                      <a:lnTo>
                        <a:pt x="939" y="289"/>
                      </a:lnTo>
                      <a:lnTo>
                        <a:pt x="947" y="295"/>
                      </a:lnTo>
                      <a:lnTo>
                        <a:pt x="938" y="295"/>
                      </a:lnTo>
                      <a:lnTo>
                        <a:pt x="928" y="295"/>
                      </a:lnTo>
                      <a:lnTo>
                        <a:pt x="913" y="295"/>
                      </a:lnTo>
                      <a:cubicBezTo>
                        <a:pt x="909" y="295"/>
                        <a:pt x="906" y="292"/>
                        <a:pt x="905" y="289"/>
                      </a:cubicBezTo>
                      <a:lnTo>
                        <a:pt x="902" y="273"/>
                      </a:lnTo>
                      <a:lnTo>
                        <a:pt x="910" y="280"/>
                      </a:lnTo>
                      <a:lnTo>
                        <a:pt x="904" y="280"/>
                      </a:lnTo>
                      <a:lnTo>
                        <a:pt x="891" y="280"/>
                      </a:lnTo>
                      <a:cubicBezTo>
                        <a:pt x="891" y="280"/>
                        <a:pt x="890" y="280"/>
                        <a:pt x="890" y="280"/>
                      </a:cubicBezTo>
                      <a:lnTo>
                        <a:pt x="874" y="276"/>
                      </a:lnTo>
                      <a:cubicBezTo>
                        <a:pt x="871" y="276"/>
                        <a:pt x="868" y="273"/>
                        <a:pt x="868" y="269"/>
                      </a:cubicBezTo>
                      <a:lnTo>
                        <a:pt x="865" y="242"/>
                      </a:lnTo>
                      <a:lnTo>
                        <a:pt x="874" y="249"/>
                      </a:lnTo>
                      <a:lnTo>
                        <a:pt x="855" y="252"/>
                      </a:lnTo>
                      <a:cubicBezTo>
                        <a:pt x="851" y="252"/>
                        <a:pt x="847" y="250"/>
                        <a:pt x="846" y="245"/>
                      </a:cubicBezTo>
                      <a:lnTo>
                        <a:pt x="840" y="214"/>
                      </a:lnTo>
                      <a:cubicBezTo>
                        <a:pt x="840" y="214"/>
                        <a:pt x="840" y="213"/>
                        <a:pt x="840" y="213"/>
                      </a:cubicBezTo>
                      <a:lnTo>
                        <a:pt x="840" y="166"/>
                      </a:lnTo>
                      <a:lnTo>
                        <a:pt x="837" y="96"/>
                      </a:lnTo>
                      <a:lnTo>
                        <a:pt x="843" y="103"/>
                      </a:lnTo>
                      <a:lnTo>
                        <a:pt x="771" y="84"/>
                      </a:lnTo>
                      <a:cubicBezTo>
                        <a:pt x="769" y="84"/>
                        <a:pt x="768" y="83"/>
                        <a:pt x="766" y="81"/>
                      </a:cubicBezTo>
                      <a:lnTo>
                        <a:pt x="720" y="13"/>
                      </a:lnTo>
                      <a:lnTo>
                        <a:pt x="732" y="14"/>
                      </a:lnTo>
                      <a:lnTo>
                        <a:pt x="729" y="17"/>
                      </a:lnTo>
                      <a:cubicBezTo>
                        <a:pt x="728" y="18"/>
                        <a:pt x="727" y="19"/>
                        <a:pt x="726" y="19"/>
                      </a:cubicBezTo>
                      <a:lnTo>
                        <a:pt x="673" y="38"/>
                      </a:lnTo>
                      <a:lnTo>
                        <a:pt x="651" y="44"/>
                      </a:lnTo>
                      <a:cubicBezTo>
                        <a:pt x="649" y="45"/>
                        <a:pt x="647" y="44"/>
                        <a:pt x="646" y="44"/>
                      </a:cubicBezTo>
                      <a:lnTo>
                        <a:pt x="630" y="38"/>
                      </a:lnTo>
                      <a:lnTo>
                        <a:pt x="641" y="30"/>
                      </a:lnTo>
                      <a:lnTo>
                        <a:pt x="641" y="36"/>
                      </a:lnTo>
                      <a:cubicBezTo>
                        <a:pt x="641" y="40"/>
                        <a:pt x="639" y="43"/>
                        <a:pt x="635" y="44"/>
                      </a:cubicBezTo>
                      <a:lnTo>
                        <a:pt x="623" y="47"/>
                      </a:lnTo>
                      <a:lnTo>
                        <a:pt x="628" y="37"/>
                      </a:lnTo>
                      <a:lnTo>
                        <a:pt x="631" y="46"/>
                      </a:lnTo>
                      <a:cubicBezTo>
                        <a:pt x="632" y="48"/>
                        <a:pt x="632" y="50"/>
                        <a:pt x="631" y="52"/>
                      </a:cubicBezTo>
                      <a:lnTo>
                        <a:pt x="628" y="59"/>
                      </a:lnTo>
                      <a:lnTo>
                        <a:pt x="629" y="55"/>
                      </a:lnTo>
                      <a:lnTo>
                        <a:pt x="629" y="64"/>
                      </a:lnTo>
                      <a:cubicBezTo>
                        <a:pt x="629" y="67"/>
                        <a:pt x="627" y="70"/>
                        <a:pt x="625" y="71"/>
                      </a:cubicBezTo>
                      <a:lnTo>
                        <a:pt x="591" y="93"/>
                      </a:lnTo>
                      <a:lnTo>
                        <a:pt x="560" y="111"/>
                      </a:lnTo>
                      <a:lnTo>
                        <a:pt x="525" y="127"/>
                      </a:lnTo>
                      <a:cubicBezTo>
                        <a:pt x="524" y="128"/>
                        <a:pt x="523" y="128"/>
                        <a:pt x="523" y="128"/>
                      </a:cubicBezTo>
                      <a:lnTo>
                        <a:pt x="504" y="131"/>
                      </a:lnTo>
                      <a:cubicBezTo>
                        <a:pt x="503" y="131"/>
                        <a:pt x="503" y="131"/>
                        <a:pt x="502" y="131"/>
                      </a:cubicBezTo>
                      <a:lnTo>
                        <a:pt x="456" y="128"/>
                      </a:lnTo>
                      <a:lnTo>
                        <a:pt x="464" y="120"/>
                      </a:lnTo>
                      <a:lnTo>
                        <a:pt x="464" y="123"/>
                      </a:lnTo>
                      <a:cubicBezTo>
                        <a:pt x="464" y="127"/>
                        <a:pt x="460" y="131"/>
                        <a:pt x="456" y="131"/>
                      </a:cubicBezTo>
                      <a:lnTo>
                        <a:pt x="453" y="131"/>
                      </a:lnTo>
                      <a:cubicBezTo>
                        <a:pt x="449" y="131"/>
                        <a:pt x="445" y="127"/>
                        <a:pt x="445" y="123"/>
                      </a:cubicBezTo>
                      <a:lnTo>
                        <a:pt x="445" y="120"/>
                      </a:lnTo>
                      <a:lnTo>
                        <a:pt x="453" y="128"/>
                      </a:lnTo>
                      <a:lnTo>
                        <a:pt x="437" y="128"/>
                      </a:lnTo>
                      <a:lnTo>
                        <a:pt x="445" y="120"/>
                      </a:lnTo>
                      <a:lnTo>
                        <a:pt x="445" y="123"/>
                      </a:lnTo>
                      <a:cubicBezTo>
                        <a:pt x="445" y="126"/>
                        <a:pt x="444" y="128"/>
                        <a:pt x="442" y="130"/>
                      </a:cubicBezTo>
                      <a:cubicBezTo>
                        <a:pt x="440" y="131"/>
                        <a:pt x="437" y="131"/>
                        <a:pt x="435" y="131"/>
                      </a:cubicBezTo>
                      <a:lnTo>
                        <a:pt x="426" y="128"/>
                      </a:lnTo>
                      <a:lnTo>
                        <a:pt x="429" y="128"/>
                      </a:lnTo>
                      <a:lnTo>
                        <a:pt x="373" y="131"/>
                      </a:lnTo>
                      <a:lnTo>
                        <a:pt x="316" y="131"/>
                      </a:lnTo>
                      <a:lnTo>
                        <a:pt x="313" y="131"/>
                      </a:lnTo>
                      <a:lnTo>
                        <a:pt x="315" y="131"/>
                      </a:lnTo>
                      <a:lnTo>
                        <a:pt x="287" y="137"/>
                      </a:lnTo>
                      <a:lnTo>
                        <a:pt x="232" y="155"/>
                      </a:lnTo>
                      <a:lnTo>
                        <a:pt x="171" y="186"/>
                      </a:lnTo>
                      <a:cubicBezTo>
                        <a:pt x="169" y="187"/>
                        <a:pt x="168" y="187"/>
                        <a:pt x="167" y="187"/>
                      </a:cubicBezTo>
                      <a:lnTo>
                        <a:pt x="158" y="187"/>
                      </a:lnTo>
                      <a:lnTo>
                        <a:pt x="162" y="186"/>
                      </a:lnTo>
                      <a:lnTo>
                        <a:pt x="131" y="204"/>
                      </a:lnTo>
                      <a:cubicBezTo>
                        <a:pt x="129" y="205"/>
                        <a:pt x="128" y="205"/>
                        <a:pt x="127" y="205"/>
                      </a:cubicBezTo>
                      <a:lnTo>
                        <a:pt x="120" y="205"/>
                      </a:lnTo>
                      <a:lnTo>
                        <a:pt x="124" y="205"/>
                      </a:lnTo>
                      <a:lnTo>
                        <a:pt x="18" y="251"/>
                      </a:lnTo>
                      <a:close/>
                      <a:moveTo>
                        <a:pt x="117" y="190"/>
                      </a:moveTo>
                      <a:cubicBezTo>
                        <a:pt x="118" y="190"/>
                        <a:pt x="119" y="189"/>
                        <a:pt x="120" y="189"/>
                      </a:cubicBezTo>
                      <a:lnTo>
                        <a:pt x="127" y="189"/>
                      </a:lnTo>
                      <a:lnTo>
                        <a:pt x="122" y="190"/>
                      </a:lnTo>
                      <a:lnTo>
                        <a:pt x="154" y="172"/>
                      </a:lnTo>
                      <a:cubicBezTo>
                        <a:pt x="155" y="171"/>
                        <a:pt x="156" y="171"/>
                        <a:pt x="158" y="171"/>
                      </a:cubicBezTo>
                      <a:lnTo>
                        <a:pt x="167" y="171"/>
                      </a:lnTo>
                      <a:lnTo>
                        <a:pt x="163" y="172"/>
                      </a:lnTo>
                      <a:lnTo>
                        <a:pt x="227" y="140"/>
                      </a:lnTo>
                      <a:lnTo>
                        <a:pt x="283" y="121"/>
                      </a:lnTo>
                      <a:lnTo>
                        <a:pt x="311" y="115"/>
                      </a:lnTo>
                      <a:cubicBezTo>
                        <a:pt x="312" y="115"/>
                        <a:pt x="312" y="115"/>
                        <a:pt x="313" y="115"/>
                      </a:cubicBezTo>
                      <a:lnTo>
                        <a:pt x="316" y="115"/>
                      </a:lnTo>
                      <a:lnTo>
                        <a:pt x="372" y="115"/>
                      </a:lnTo>
                      <a:lnTo>
                        <a:pt x="428" y="112"/>
                      </a:lnTo>
                      <a:cubicBezTo>
                        <a:pt x="429" y="112"/>
                        <a:pt x="430" y="112"/>
                        <a:pt x="431" y="112"/>
                      </a:cubicBezTo>
                      <a:lnTo>
                        <a:pt x="440" y="115"/>
                      </a:lnTo>
                      <a:lnTo>
                        <a:pt x="429" y="123"/>
                      </a:lnTo>
                      <a:lnTo>
                        <a:pt x="429" y="120"/>
                      </a:lnTo>
                      <a:cubicBezTo>
                        <a:pt x="429" y="116"/>
                        <a:pt x="433" y="112"/>
                        <a:pt x="437" y="112"/>
                      </a:cubicBezTo>
                      <a:lnTo>
                        <a:pt x="453" y="112"/>
                      </a:lnTo>
                      <a:cubicBezTo>
                        <a:pt x="457" y="112"/>
                        <a:pt x="461" y="116"/>
                        <a:pt x="461" y="120"/>
                      </a:cubicBezTo>
                      <a:lnTo>
                        <a:pt x="461" y="123"/>
                      </a:lnTo>
                      <a:lnTo>
                        <a:pt x="453" y="115"/>
                      </a:lnTo>
                      <a:lnTo>
                        <a:pt x="456" y="115"/>
                      </a:lnTo>
                      <a:lnTo>
                        <a:pt x="448" y="123"/>
                      </a:lnTo>
                      <a:lnTo>
                        <a:pt x="448" y="120"/>
                      </a:lnTo>
                      <a:cubicBezTo>
                        <a:pt x="448" y="118"/>
                        <a:pt x="449" y="116"/>
                        <a:pt x="451" y="114"/>
                      </a:cubicBezTo>
                      <a:cubicBezTo>
                        <a:pt x="452" y="113"/>
                        <a:pt x="454" y="112"/>
                        <a:pt x="457" y="112"/>
                      </a:cubicBezTo>
                      <a:lnTo>
                        <a:pt x="503" y="115"/>
                      </a:lnTo>
                      <a:lnTo>
                        <a:pt x="501" y="115"/>
                      </a:lnTo>
                      <a:lnTo>
                        <a:pt x="520" y="112"/>
                      </a:lnTo>
                      <a:lnTo>
                        <a:pt x="518" y="113"/>
                      </a:lnTo>
                      <a:lnTo>
                        <a:pt x="551" y="98"/>
                      </a:lnTo>
                      <a:lnTo>
                        <a:pt x="582" y="79"/>
                      </a:lnTo>
                      <a:lnTo>
                        <a:pt x="616" y="57"/>
                      </a:lnTo>
                      <a:lnTo>
                        <a:pt x="613" y="64"/>
                      </a:lnTo>
                      <a:lnTo>
                        <a:pt x="613" y="55"/>
                      </a:lnTo>
                      <a:cubicBezTo>
                        <a:pt x="613" y="54"/>
                        <a:pt x="613" y="52"/>
                        <a:pt x="614" y="51"/>
                      </a:cubicBezTo>
                      <a:lnTo>
                        <a:pt x="617" y="45"/>
                      </a:lnTo>
                      <a:lnTo>
                        <a:pt x="616" y="51"/>
                      </a:lnTo>
                      <a:lnTo>
                        <a:pt x="613" y="42"/>
                      </a:lnTo>
                      <a:cubicBezTo>
                        <a:pt x="612" y="40"/>
                        <a:pt x="613" y="38"/>
                        <a:pt x="614" y="36"/>
                      </a:cubicBezTo>
                      <a:cubicBezTo>
                        <a:pt x="615" y="34"/>
                        <a:pt x="617" y="32"/>
                        <a:pt x="619" y="32"/>
                      </a:cubicBezTo>
                      <a:lnTo>
                        <a:pt x="631" y="29"/>
                      </a:lnTo>
                      <a:lnTo>
                        <a:pt x="625" y="36"/>
                      </a:lnTo>
                      <a:lnTo>
                        <a:pt x="625" y="30"/>
                      </a:lnTo>
                      <a:cubicBezTo>
                        <a:pt x="625" y="27"/>
                        <a:pt x="627" y="25"/>
                        <a:pt x="629" y="24"/>
                      </a:cubicBezTo>
                      <a:cubicBezTo>
                        <a:pt x="631" y="22"/>
                        <a:pt x="634" y="22"/>
                        <a:pt x="636" y="23"/>
                      </a:cubicBezTo>
                      <a:lnTo>
                        <a:pt x="652" y="29"/>
                      </a:lnTo>
                      <a:lnTo>
                        <a:pt x="647" y="29"/>
                      </a:lnTo>
                      <a:lnTo>
                        <a:pt x="668" y="23"/>
                      </a:lnTo>
                      <a:lnTo>
                        <a:pt x="721" y="4"/>
                      </a:lnTo>
                      <a:lnTo>
                        <a:pt x="718" y="6"/>
                      </a:lnTo>
                      <a:lnTo>
                        <a:pt x="721" y="3"/>
                      </a:lnTo>
                      <a:cubicBezTo>
                        <a:pt x="722" y="1"/>
                        <a:pt x="725" y="0"/>
                        <a:pt x="727" y="0"/>
                      </a:cubicBezTo>
                      <a:cubicBezTo>
                        <a:pt x="730" y="1"/>
                        <a:pt x="732" y="2"/>
                        <a:pt x="733" y="4"/>
                      </a:cubicBezTo>
                      <a:lnTo>
                        <a:pt x="780" y="72"/>
                      </a:lnTo>
                      <a:lnTo>
                        <a:pt x="775" y="69"/>
                      </a:lnTo>
                      <a:lnTo>
                        <a:pt x="847" y="87"/>
                      </a:lnTo>
                      <a:cubicBezTo>
                        <a:pt x="850" y="88"/>
                        <a:pt x="852" y="91"/>
                        <a:pt x="853" y="95"/>
                      </a:cubicBezTo>
                      <a:lnTo>
                        <a:pt x="856" y="166"/>
                      </a:lnTo>
                      <a:lnTo>
                        <a:pt x="856" y="213"/>
                      </a:lnTo>
                      <a:lnTo>
                        <a:pt x="856" y="211"/>
                      </a:lnTo>
                      <a:lnTo>
                        <a:pt x="862" y="242"/>
                      </a:lnTo>
                      <a:lnTo>
                        <a:pt x="853" y="236"/>
                      </a:lnTo>
                      <a:lnTo>
                        <a:pt x="871" y="233"/>
                      </a:lnTo>
                      <a:cubicBezTo>
                        <a:pt x="873" y="232"/>
                        <a:pt x="876" y="233"/>
                        <a:pt x="877" y="234"/>
                      </a:cubicBezTo>
                      <a:cubicBezTo>
                        <a:pt x="879" y="236"/>
                        <a:pt x="880" y="238"/>
                        <a:pt x="880" y="240"/>
                      </a:cubicBezTo>
                      <a:lnTo>
                        <a:pt x="884" y="268"/>
                      </a:lnTo>
                      <a:lnTo>
                        <a:pt x="877" y="261"/>
                      </a:lnTo>
                      <a:lnTo>
                        <a:pt x="893" y="264"/>
                      </a:lnTo>
                      <a:lnTo>
                        <a:pt x="891" y="264"/>
                      </a:lnTo>
                      <a:lnTo>
                        <a:pt x="904" y="264"/>
                      </a:lnTo>
                      <a:lnTo>
                        <a:pt x="910" y="264"/>
                      </a:lnTo>
                      <a:cubicBezTo>
                        <a:pt x="914" y="264"/>
                        <a:pt x="917" y="266"/>
                        <a:pt x="918" y="270"/>
                      </a:cubicBezTo>
                      <a:lnTo>
                        <a:pt x="921" y="286"/>
                      </a:lnTo>
                      <a:lnTo>
                        <a:pt x="913" y="279"/>
                      </a:lnTo>
                      <a:lnTo>
                        <a:pt x="928" y="279"/>
                      </a:lnTo>
                      <a:lnTo>
                        <a:pt x="938" y="279"/>
                      </a:lnTo>
                      <a:lnTo>
                        <a:pt x="947" y="279"/>
                      </a:lnTo>
                      <a:cubicBezTo>
                        <a:pt x="951" y="279"/>
                        <a:pt x="954" y="282"/>
                        <a:pt x="955" y="285"/>
                      </a:cubicBezTo>
                      <a:lnTo>
                        <a:pt x="958" y="298"/>
                      </a:lnTo>
                      <a:lnTo>
                        <a:pt x="955" y="293"/>
                      </a:lnTo>
                      <a:lnTo>
                        <a:pt x="989" y="318"/>
                      </a:lnTo>
                      <a:cubicBezTo>
                        <a:pt x="991" y="319"/>
                        <a:pt x="992" y="322"/>
                        <a:pt x="992" y="324"/>
                      </a:cubicBezTo>
                      <a:lnTo>
                        <a:pt x="992" y="334"/>
                      </a:lnTo>
                      <a:lnTo>
                        <a:pt x="987" y="326"/>
                      </a:lnTo>
                      <a:lnTo>
                        <a:pt x="996" y="329"/>
                      </a:lnTo>
                      <a:lnTo>
                        <a:pt x="994" y="329"/>
                      </a:lnTo>
                      <a:lnTo>
                        <a:pt x="1087" y="329"/>
                      </a:lnTo>
                      <a:lnTo>
                        <a:pt x="1099" y="329"/>
                      </a:lnTo>
                      <a:lnTo>
                        <a:pt x="1091" y="337"/>
                      </a:lnTo>
                      <a:lnTo>
                        <a:pt x="1091" y="324"/>
                      </a:lnTo>
                      <a:cubicBezTo>
                        <a:pt x="1091" y="321"/>
                        <a:pt x="1094" y="317"/>
                        <a:pt x="1097" y="317"/>
                      </a:cubicBezTo>
                      <a:lnTo>
                        <a:pt x="1122" y="310"/>
                      </a:lnTo>
                      <a:lnTo>
                        <a:pt x="1116" y="318"/>
                      </a:lnTo>
                      <a:lnTo>
                        <a:pt x="1116" y="269"/>
                      </a:lnTo>
                      <a:cubicBezTo>
                        <a:pt x="1116" y="267"/>
                        <a:pt x="1117" y="266"/>
                        <a:pt x="1117" y="265"/>
                      </a:cubicBezTo>
                      <a:lnTo>
                        <a:pt x="1130" y="240"/>
                      </a:lnTo>
                      <a:cubicBezTo>
                        <a:pt x="1131" y="238"/>
                        <a:pt x="1133" y="236"/>
                        <a:pt x="1135" y="236"/>
                      </a:cubicBezTo>
                      <a:lnTo>
                        <a:pt x="1154" y="233"/>
                      </a:lnTo>
                      <a:cubicBezTo>
                        <a:pt x="1155" y="233"/>
                        <a:pt x="1155" y="233"/>
                        <a:pt x="1156" y="233"/>
                      </a:cubicBezTo>
                      <a:lnTo>
                        <a:pt x="1193" y="236"/>
                      </a:lnTo>
                      <a:cubicBezTo>
                        <a:pt x="1195" y="236"/>
                        <a:pt x="1197" y="237"/>
                        <a:pt x="1198" y="238"/>
                      </a:cubicBezTo>
                      <a:lnTo>
                        <a:pt x="1216" y="253"/>
                      </a:lnTo>
                      <a:lnTo>
                        <a:pt x="1211" y="251"/>
                      </a:lnTo>
                      <a:lnTo>
                        <a:pt x="1236" y="251"/>
                      </a:lnTo>
                      <a:cubicBezTo>
                        <a:pt x="1237" y="251"/>
                        <a:pt x="1239" y="252"/>
                        <a:pt x="1240" y="252"/>
                      </a:cubicBezTo>
                      <a:lnTo>
                        <a:pt x="1318" y="292"/>
                      </a:lnTo>
                      <a:lnTo>
                        <a:pt x="1314" y="292"/>
                      </a:lnTo>
                      <a:lnTo>
                        <a:pt x="1388" y="292"/>
                      </a:lnTo>
                      <a:cubicBezTo>
                        <a:pt x="1392" y="292"/>
                        <a:pt x="1395" y="294"/>
                        <a:pt x="1396" y="298"/>
                      </a:cubicBezTo>
                      <a:lnTo>
                        <a:pt x="1412" y="363"/>
                      </a:lnTo>
                      <a:cubicBezTo>
                        <a:pt x="1412" y="363"/>
                        <a:pt x="1412" y="364"/>
                        <a:pt x="1412" y="364"/>
                      </a:cubicBezTo>
                      <a:lnTo>
                        <a:pt x="1424" y="624"/>
                      </a:lnTo>
                      <a:cubicBezTo>
                        <a:pt x="1425" y="629"/>
                        <a:pt x="1421" y="632"/>
                        <a:pt x="1417" y="633"/>
                      </a:cubicBezTo>
                      <a:lnTo>
                        <a:pt x="1221" y="648"/>
                      </a:lnTo>
                      <a:cubicBezTo>
                        <a:pt x="1219" y="648"/>
                        <a:pt x="1216" y="647"/>
                        <a:pt x="1214" y="645"/>
                      </a:cubicBezTo>
                      <a:cubicBezTo>
                        <a:pt x="1213" y="643"/>
                        <a:pt x="1212" y="640"/>
                        <a:pt x="1213" y="637"/>
                      </a:cubicBezTo>
                      <a:lnTo>
                        <a:pt x="1219" y="622"/>
                      </a:lnTo>
                      <a:cubicBezTo>
                        <a:pt x="1220" y="621"/>
                        <a:pt x="1220" y="620"/>
                        <a:pt x="1221" y="619"/>
                      </a:cubicBezTo>
                      <a:lnTo>
                        <a:pt x="1224" y="616"/>
                      </a:lnTo>
                      <a:lnTo>
                        <a:pt x="1223" y="617"/>
                      </a:lnTo>
                      <a:lnTo>
                        <a:pt x="1230" y="608"/>
                      </a:lnTo>
                      <a:lnTo>
                        <a:pt x="1233" y="620"/>
                      </a:lnTo>
                      <a:lnTo>
                        <a:pt x="1218" y="614"/>
                      </a:lnTo>
                      <a:cubicBezTo>
                        <a:pt x="1215" y="613"/>
                        <a:pt x="1214" y="611"/>
                        <a:pt x="1213" y="608"/>
                      </a:cubicBezTo>
                      <a:lnTo>
                        <a:pt x="1210" y="596"/>
                      </a:lnTo>
                      <a:lnTo>
                        <a:pt x="1218" y="602"/>
                      </a:lnTo>
                      <a:lnTo>
                        <a:pt x="1183" y="602"/>
                      </a:lnTo>
                      <a:cubicBezTo>
                        <a:pt x="1182" y="602"/>
                        <a:pt x="1180" y="601"/>
                        <a:pt x="1179" y="600"/>
                      </a:cubicBezTo>
                      <a:lnTo>
                        <a:pt x="1170" y="594"/>
                      </a:lnTo>
                      <a:cubicBezTo>
                        <a:pt x="1168" y="593"/>
                        <a:pt x="1167" y="591"/>
                        <a:pt x="1166" y="589"/>
                      </a:cubicBezTo>
                      <a:cubicBezTo>
                        <a:pt x="1166" y="587"/>
                        <a:pt x="1166" y="585"/>
                        <a:pt x="1167" y="583"/>
                      </a:cubicBezTo>
                      <a:lnTo>
                        <a:pt x="1174" y="574"/>
                      </a:lnTo>
                      <a:lnTo>
                        <a:pt x="1177" y="586"/>
                      </a:lnTo>
                      <a:lnTo>
                        <a:pt x="1153" y="576"/>
                      </a:lnTo>
                      <a:lnTo>
                        <a:pt x="1155" y="577"/>
                      </a:lnTo>
                      <a:lnTo>
                        <a:pt x="1105" y="574"/>
                      </a:lnTo>
                      <a:cubicBezTo>
                        <a:pt x="1104" y="574"/>
                        <a:pt x="1102" y="573"/>
                        <a:pt x="1101" y="573"/>
                      </a:cubicBezTo>
                      <a:lnTo>
                        <a:pt x="1092" y="566"/>
                      </a:lnTo>
                      <a:cubicBezTo>
                        <a:pt x="1090" y="565"/>
                        <a:pt x="1088" y="562"/>
                        <a:pt x="1088" y="560"/>
                      </a:cubicBezTo>
                      <a:lnTo>
                        <a:pt x="1088" y="538"/>
                      </a:lnTo>
                      <a:cubicBezTo>
                        <a:pt x="1088" y="537"/>
                        <a:pt x="1089" y="536"/>
                        <a:pt x="1089" y="534"/>
                      </a:cubicBezTo>
                      <a:lnTo>
                        <a:pt x="1102" y="510"/>
                      </a:lnTo>
                      <a:lnTo>
                        <a:pt x="1101" y="513"/>
                      </a:lnTo>
                      <a:lnTo>
                        <a:pt x="1101" y="501"/>
                      </a:lnTo>
                      <a:lnTo>
                        <a:pt x="1101" y="504"/>
                      </a:lnTo>
                      <a:lnTo>
                        <a:pt x="1089" y="476"/>
                      </a:lnTo>
                      <a:lnTo>
                        <a:pt x="1092" y="480"/>
                      </a:lnTo>
                      <a:lnTo>
                        <a:pt x="1077" y="471"/>
                      </a:lnTo>
                      <a:lnTo>
                        <a:pt x="1079" y="472"/>
                      </a:lnTo>
                      <a:lnTo>
                        <a:pt x="1051" y="465"/>
                      </a:lnTo>
                      <a:lnTo>
                        <a:pt x="1053" y="466"/>
                      </a:lnTo>
                      <a:lnTo>
                        <a:pt x="1043" y="466"/>
                      </a:lnTo>
                      <a:cubicBezTo>
                        <a:pt x="1040" y="466"/>
                        <a:pt x="1037" y="463"/>
                        <a:pt x="1036" y="459"/>
                      </a:cubicBezTo>
                      <a:lnTo>
                        <a:pt x="1026" y="421"/>
                      </a:lnTo>
                      <a:lnTo>
                        <a:pt x="1023" y="400"/>
                      </a:lnTo>
                      <a:lnTo>
                        <a:pt x="1024" y="403"/>
                      </a:lnTo>
                      <a:lnTo>
                        <a:pt x="1018" y="394"/>
                      </a:lnTo>
                      <a:lnTo>
                        <a:pt x="1025" y="397"/>
                      </a:lnTo>
                      <a:lnTo>
                        <a:pt x="1016" y="397"/>
                      </a:lnTo>
                      <a:lnTo>
                        <a:pt x="1020" y="396"/>
                      </a:lnTo>
                      <a:lnTo>
                        <a:pt x="1008" y="405"/>
                      </a:lnTo>
                      <a:cubicBezTo>
                        <a:pt x="1006" y="407"/>
                        <a:pt x="1003" y="407"/>
                        <a:pt x="1000" y="406"/>
                      </a:cubicBezTo>
                      <a:lnTo>
                        <a:pt x="985" y="400"/>
                      </a:lnTo>
                      <a:cubicBezTo>
                        <a:pt x="984" y="400"/>
                        <a:pt x="983" y="399"/>
                        <a:pt x="982" y="398"/>
                      </a:cubicBezTo>
                      <a:lnTo>
                        <a:pt x="979" y="396"/>
                      </a:lnTo>
                      <a:lnTo>
                        <a:pt x="961" y="380"/>
                      </a:lnTo>
                      <a:lnTo>
                        <a:pt x="970" y="381"/>
                      </a:lnTo>
                      <a:lnTo>
                        <a:pt x="961" y="387"/>
                      </a:lnTo>
                      <a:cubicBezTo>
                        <a:pt x="960" y="388"/>
                        <a:pt x="958" y="388"/>
                        <a:pt x="956" y="388"/>
                      </a:cubicBezTo>
                      <a:lnTo>
                        <a:pt x="950" y="388"/>
                      </a:lnTo>
                      <a:lnTo>
                        <a:pt x="947" y="388"/>
                      </a:lnTo>
                      <a:cubicBezTo>
                        <a:pt x="944" y="388"/>
                        <a:pt x="941" y="386"/>
                        <a:pt x="940" y="383"/>
                      </a:cubicBezTo>
                      <a:lnTo>
                        <a:pt x="933" y="367"/>
                      </a:lnTo>
                      <a:lnTo>
                        <a:pt x="930" y="358"/>
                      </a:lnTo>
                      <a:lnTo>
                        <a:pt x="942" y="362"/>
                      </a:lnTo>
                      <a:lnTo>
                        <a:pt x="914" y="378"/>
                      </a:lnTo>
                      <a:cubicBezTo>
                        <a:pt x="913" y="378"/>
                        <a:pt x="911" y="379"/>
                        <a:pt x="910" y="379"/>
                      </a:cubicBezTo>
                      <a:lnTo>
                        <a:pt x="901" y="379"/>
                      </a:lnTo>
                      <a:lnTo>
                        <a:pt x="908" y="373"/>
                      </a:lnTo>
                      <a:lnTo>
                        <a:pt x="899" y="410"/>
                      </a:lnTo>
                      <a:cubicBezTo>
                        <a:pt x="898" y="413"/>
                        <a:pt x="896" y="415"/>
                        <a:pt x="894" y="416"/>
                      </a:cubicBezTo>
                      <a:lnTo>
                        <a:pt x="884" y="419"/>
                      </a:lnTo>
                      <a:cubicBezTo>
                        <a:pt x="882" y="419"/>
                        <a:pt x="880" y="419"/>
                        <a:pt x="878" y="418"/>
                      </a:cubicBezTo>
                      <a:lnTo>
                        <a:pt x="872" y="415"/>
                      </a:lnTo>
                      <a:lnTo>
                        <a:pt x="876" y="416"/>
                      </a:lnTo>
                      <a:lnTo>
                        <a:pt x="854" y="416"/>
                      </a:lnTo>
                      <a:lnTo>
                        <a:pt x="860" y="414"/>
                      </a:lnTo>
                      <a:lnTo>
                        <a:pt x="850" y="423"/>
                      </a:lnTo>
                      <a:cubicBezTo>
                        <a:pt x="849" y="424"/>
                        <a:pt x="848" y="425"/>
                        <a:pt x="846" y="425"/>
                      </a:cubicBezTo>
                      <a:lnTo>
                        <a:pt x="831" y="428"/>
                      </a:lnTo>
                      <a:lnTo>
                        <a:pt x="834" y="426"/>
                      </a:lnTo>
                      <a:lnTo>
                        <a:pt x="812" y="445"/>
                      </a:lnTo>
                      <a:cubicBezTo>
                        <a:pt x="812" y="445"/>
                        <a:pt x="812" y="446"/>
                        <a:pt x="811" y="446"/>
                      </a:cubicBezTo>
                      <a:lnTo>
                        <a:pt x="796" y="455"/>
                      </a:lnTo>
                      <a:lnTo>
                        <a:pt x="787" y="461"/>
                      </a:lnTo>
                      <a:lnTo>
                        <a:pt x="788" y="460"/>
                      </a:lnTo>
                      <a:lnTo>
                        <a:pt x="785" y="463"/>
                      </a:lnTo>
                      <a:lnTo>
                        <a:pt x="787" y="460"/>
                      </a:lnTo>
                      <a:lnTo>
                        <a:pt x="781" y="476"/>
                      </a:lnTo>
                      <a:cubicBezTo>
                        <a:pt x="780" y="477"/>
                        <a:pt x="780" y="477"/>
                        <a:pt x="779" y="478"/>
                      </a:cubicBezTo>
                      <a:lnTo>
                        <a:pt x="711" y="562"/>
                      </a:lnTo>
                      <a:lnTo>
                        <a:pt x="649" y="639"/>
                      </a:lnTo>
                      <a:lnTo>
                        <a:pt x="650" y="638"/>
                      </a:lnTo>
                      <a:lnTo>
                        <a:pt x="647" y="644"/>
                      </a:lnTo>
                      <a:cubicBezTo>
                        <a:pt x="645" y="647"/>
                        <a:pt x="641" y="649"/>
                        <a:pt x="637" y="648"/>
                      </a:cubicBezTo>
                      <a:lnTo>
                        <a:pt x="613" y="642"/>
                      </a:lnTo>
                      <a:lnTo>
                        <a:pt x="615" y="642"/>
                      </a:lnTo>
                      <a:lnTo>
                        <a:pt x="602" y="642"/>
                      </a:lnTo>
                      <a:cubicBezTo>
                        <a:pt x="600" y="642"/>
                        <a:pt x="597" y="641"/>
                        <a:pt x="596" y="639"/>
                      </a:cubicBezTo>
                      <a:lnTo>
                        <a:pt x="568" y="602"/>
                      </a:lnTo>
                      <a:lnTo>
                        <a:pt x="570" y="604"/>
                      </a:lnTo>
                      <a:lnTo>
                        <a:pt x="551" y="591"/>
                      </a:lnTo>
                      <a:lnTo>
                        <a:pt x="556" y="592"/>
                      </a:lnTo>
                      <a:lnTo>
                        <a:pt x="512" y="592"/>
                      </a:lnTo>
                      <a:cubicBezTo>
                        <a:pt x="511" y="592"/>
                        <a:pt x="510" y="592"/>
                        <a:pt x="508" y="592"/>
                      </a:cubicBezTo>
                      <a:lnTo>
                        <a:pt x="496" y="585"/>
                      </a:lnTo>
                      <a:cubicBezTo>
                        <a:pt x="494" y="584"/>
                        <a:pt x="492" y="583"/>
                        <a:pt x="492" y="580"/>
                      </a:cubicBezTo>
                      <a:lnTo>
                        <a:pt x="476" y="525"/>
                      </a:lnTo>
                      <a:lnTo>
                        <a:pt x="473" y="516"/>
                      </a:lnTo>
                      <a:cubicBezTo>
                        <a:pt x="473" y="515"/>
                        <a:pt x="473" y="515"/>
                        <a:pt x="473" y="515"/>
                      </a:cubicBezTo>
                      <a:lnTo>
                        <a:pt x="467" y="477"/>
                      </a:lnTo>
                      <a:cubicBezTo>
                        <a:pt x="467" y="476"/>
                        <a:pt x="467" y="475"/>
                        <a:pt x="467" y="475"/>
                      </a:cubicBezTo>
                      <a:lnTo>
                        <a:pt x="473" y="444"/>
                      </a:lnTo>
                      <a:lnTo>
                        <a:pt x="473" y="445"/>
                      </a:lnTo>
                      <a:lnTo>
                        <a:pt x="473" y="427"/>
                      </a:lnTo>
                      <a:lnTo>
                        <a:pt x="477" y="433"/>
                      </a:lnTo>
                      <a:lnTo>
                        <a:pt x="452" y="418"/>
                      </a:lnTo>
                      <a:cubicBezTo>
                        <a:pt x="451" y="417"/>
                        <a:pt x="450" y="417"/>
                        <a:pt x="449" y="416"/>
                      </a:cubicBezTo>
                      <a:lnTo>
                        <a:pt x="428" y="385"/>
                      </a:lnTo>
                      <a:lnTo>
                        <a:pt x="431" y="387"/>
                      </a:lnTo>
                      <a:lnTo>
                        <a:pt x="412" y="378"/>
                      </a:lnTo>
                      <a:lnTo>
                        <a:pt x="416" y="379"/>
                      </a:lnTo>
                      <a:lnTo>
                        <a:pt x="372" y="379"/>
                      </a:lnTo>
                      <a:lnTo>
                        <a:pt x="369" y="379"/>
                      </a:lnTo>
                      <a:lnTo>
                        <a:pt x="353" y="379"/>
                      </a:lnTo>
                      <a:lnTo>
                        <a:pt x="361" y="375"/>
                      </a:lnTo>
                      <a:lnTo>
                        <a:pt x="339" y="415"/>
                      </a:lnTo>
                      <a:lnTo>
                        <a:pt x="340" y="412"/>
                      </a:lnTo>
                      <a:lnTo>
                        <a:pt x="330" y="520"/>
                      </a:lnTo>
                      <a:cubicBezTo>
                        <a:pt x="330" y="522"/>
                        <a:pt x="330" y="523"/>
                        <a:pt x="328" y="525"/>
                      </a:cubicBezTo>
                      <a:lnTo>
                        <a:pt x="310" y="546"/>
                      </a:lnTo>
                      <a:lnTo>
                        <a:pt x="312" y="541"/>
                      </a:lnTo>
                      <a:lnTo>
                        <a:pt x="312" y="547"/>
                      </a:lnTo>
                      <a:cubicBezTo>
                        <a:pt x="312" y="549"/>
                        <a:pt x="311" y="551"/>
                        <a:pt x="309" y="553"/>
                      </a:cubicBezTo>
                      <a:lnTo>
                        <a:pt x="300" y="562"/>
                      </a:lnTo>
                      <a:lnTo>
                        <a:pt x="302" y="557"/>
                      </a:lnTo>
                      <a:lnTo>
                        <a:pt x="302" y="560"/>
                      </a:lnTo>
                      <a:cubicBezTo>
                        <a:pt x="302" y="562"/>
                        <a:pt x="302" y="564"/>
                        <a:pt x="300" y="565"/>
                      </a:cubicBezTo>
                      <a:lnTo>
                        <a:pt x="291" y="575"/>
                      </a:lnTo>
                      <a:cubicBezTo>
                        <a:pt x="289" y="576"/>
                        <a:pt x="287" y="577"/>
                        <a:pt x="285" y="577"/>
                      </a:cubicBezTo>
                      <a:lnTo>
                        <a:pt x="276" y="577"/>
                      </a:lnTo>
                      <a:lnTo>
                        <a:pt x="283" y="572"/>
                      </a:lnTo>
                      <a:lnTo>
                        <a:pt x="240" y="683"/>
                      </a:lnTo>
                      <a:cubicBezTo>
                        <a:pt x="239" y="686"/>
                        <a:pt x="236" y="688"/>
                        <a:pt x="232" y="688"/>
                      </a:cubicBezTo>
                      <a:lnTo>
                        <a:pt x="223" y="688"/>
                      </a:lnTo>
                      <a:cubicBezTo>
                        <a:pt x="220" y="688"/>
                        <a:pt x="218" y="687"/>
                        <a:pt x="216" y="685"/>
                      </a:cubicBezTo>
                      <a:lnTo>
                        <a:pt x="204" y="666"/>
                      </a:lnTo>
                      <a:cubicBezTo>
                        <a:pt x="203" y="665"/>
                        <a:pt x="203" y="664"/>
                        <a:pt x="203" y="663"/>
                      </a:cubicBezTo>
                      <a:lnTo>
                        <a:pt x="196" y="585"/>
                      </a:lnTo>
                      <a:lnTo>
                        <a:pt x="199" y="591"/>
                      </a:lnTo>
                      <a:lnTo>
                        <a:pt x="187" y="582"/>
                      </a:lnTo>
                      <a:cubicBezTo>
                        <a:pt x="187" y="581"/>
                        <a:pt x="186" y="581"/>
                        <a:pt x="186" y="581"/>
                      </a:cubicBezTo>
                      <a:lnTo>
                        <a:pt x="177" y="572"/>
                      </a:lnTo>
                      <a:cubicBezTo>
                        <a:pt x="176" y="571"/>
                        <a:pt x="175" y="570"/>
                        <a:pt x="175" y="569"/>
                      </a:cubicBezTo>
                      <a:lnTo>
                        <a:pt x="166" y="544"/>
                      </a:lnTo>
                      <a:lnTo>
                        <a:pt x="170" y="548"/>
                      </a:lnTo>
                      <a:lnTo>
                        <a:pt x="163" y="545"/>
                      </a:lnTo>
                      <a:cubicBezTo>
                        <a:pt x="162" y="544"/>
                        <a:pt x="161" y="543"/>
                        <a:pt x="160" y="542"/>
                      </a:cubicBezTo>
                      <a:lnTo>
                        <a:pt x="150" y="523"/>
                      </a:lnTo>
                      <a:lnTo>
                        <a:pt x="153" y="526"/>
                      </a:lnTo>
                      <a:lnTo>
                        <a:pt x="141" y="517"/>
                      </a:lnTo>
                      <a:lnTo>
                        <a:pt x="131" y="511"/>
                      </a:lnTo>
                      <a:lnTo>
                        <a:pt x="140" y="511"/>
                      </a:lnTo>
                      <a:lnTo>
                        <a:pt x="131" y="517"/>
                      </a:lnTo>
                      <a:cubicBezTo>
                        <a:pt x="128" y="519"/>
                        <a:pt x="124" y="519"/>
                        <a:pt x="121" y="516"/>
                      </a:cubicBezTo>
                      <a:lnTo>
                        <a:pt x="103" y="501"/>
                      </a:lnTo>
                      <a:cubicBezTo>
                        <a:pt x="102" y="500"/>
                        <a:pt x="102" y="500"/>
                        <a:pt x="101" y="499"/>
                      </a:cubicBezTo>
                      <a:lnTo>
                        <a:pt x="86" y="478"/>
                      </a:lnTo>
                      <a:lnTo>
                        <a:pt x="90" y="481"/>
                      </a:lnTo>
                      <a:lnTo>
                        <a:pt x="71" y="474"/>
                      </a:lnTo>
                      <a:cubicBezTo>
                        <a:pt x="69" y="474"/>
                        <a:pt x="67" y="472"/>
                        <a:pt x="66" y="469"/>
                      </a:cubicBezTo>
                      <a:lnTo>
                        <a:pt x="54" y="432"/>
                      </a:lnTo>
                      <a:lnTo>
                        <a:pt x="59" y="437"/>
                      </a:lnTo>
                      <a:lnTo>
                        <a:pt x="49" y="434"/>
                      </a:lnTo>
                      <a:lnTo>
                        <a:pt x="58" y="432"/>
                      </a:lnTo>
                      <a:lnTo>
                        <a:pt x="48" y="441"/>
                      </a:lnTo>
                      <a:cubicBezTo>
                        <a:pt x="45" y="445"/>
                        <a:pt x="40" y="445"/>
                        <a:pt x="37" y="441"/>
                      </a:cubicBezTo>
                      <a:lnTo>
                        <a:pt x="31" y="435"/>
                      </a:lnTo>
                      <a:lnTo>
                        <a:pt x="36" y="438"/>
                      </a:lnTo>
                      <a:lnTo>
                        <a:pt x="33" y="438"/>
                      </a:lnTo>
                      <a:cubicBezTo>
                        <a:pt x="32" y="438"/>
                        <a:pt x="32" y="437"/>
                        <a:pt x="31" y="437"/>
                      </a:cubicBezTo>
                      <a:lnTo>
                        <a:pt x="21" y="434"/>
                      </a:lnTo>
                      <a:cubicBezTo>
                        <a:pt x="19" y="433"/>
                        <a:pt x="16" y="431"/>
                        <a:pt x="16" y="427"/>
                      </a:cubicBezTo>
                      <a:lnTo>
                        <a:pt x="10" y="375"/>
                      </a:lnTo>
                      <a:cubicBezTo>
                        <a:pt x="10" y="373"/>
                        <a:pt x="10" y="370"/>
                        <a:pt x="12" y="369"/>
                      </a:cubicBezTo>
                      <a:lnTo>
                        <a:pt x="27" y="350"/>
                      </a:lnTo>
                      <a:lnTo>
                        <a:pt x="31" y="363"/>
                      </a:lnTo>
                      <a:lnTo>
                        <a:pt x="21" y="360"/>
                      </a:lnTo>
                      <a:cubicBezTo>
                        <a:pt x="20" y="359"/>
                        <a:pt x="18" y="358"/>
                        <a:pt x="17" y="357"/>
                      </a:cubicBezTo>
                      <a:lnTo>
                        <a:pt x="11" y="347"/>
                      </a:lnTo>
                      <a:cubicBezTo>
                        <a:pt x="10" y="346"/>
                        <a:pt x="10" y="345"/>
                        <a:pt x="10" y="343"/>
                      </a:cubicBezTo>
                      <a:lnTo>
                        <a:pt x="10" y="324"/>
                      </a:lnTo>
                      <a:lnTo>
                        <a:pt x="11" y="328"/>
                      </a:lnTo>
                      <a:lnTo>
                        <a:pt x="2" y="313"/>
                      </a:lnTo>
                      <a:cubicBezTo>
                        <a:pt x="1" y="312"/>
                        <a:pt x="0" y="310"/>
                        <a:pt x="0" y="309"/>
                      </a:cubicBezTo>
                      <a:lnTo>
                        <a:pt x="1" y="296"/>
                      </a:lnTo>
                      <a:lnTo>
                        <a:pt x="7" y="243"/>
                      </a:lnTo>
                      <a:cubicBezTo>
                        <a:pt x="7" y="240"/>
                        <a:pt x="9" y="238"/>
                        <a:pt x="11" y="236"/>
                      </a:cubicBezTo>
                      <a:lnTo>
                        <a:pt x="117" y="190"/>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97" name="Picture 1028"/>
                <p:cNvPicPr>
                  <a:picLocks noChangeAspect="1" noChangeArrowheads="1"/>
                </p:cNvPicPr>
                <p:nvPr/>
              </p:nvPicPr>
              <p:blipFill>
                <a:blip r:embed="rId23"/>
                <a:srcRect/>
                <a:stretch>
                  <a:fillRect/>
                </a:stretch>
              </p:blipFill>
              <p:spPr bwMode="auto">
                <a:xfrm>
                  <a:off x="3553400" y="5375513"/>
                  <a:ext cx="390525" cy="292100"/>
                </a:xfrm>
                <a:prstGeom prst="rect">
                  <a:avLst/>
                </a:prstGeom>
                <a:noFill/>
                <a:ln w="9525">
                  <a:noFill/>
                  <a:miter lim="800000"/>
                  <a:headEnd/>
                  <a:tailEnd/>
                </a:ln>
              </p:spPr>
            </p:pic>
            <p:pic>
              <p:nvPicPr>
                <p:cNvPr id="98" name="Picture 1029"/>
                <p:cNvPicPr>
                  <a:picLocks noChangeAspect="1" noChangeArrowheads="1"/>
                </p:cNvPicPr>
                <p:nvPr/>
              </p:nvPicPr>
              <p:blipFill>
                <a:blip r:embed="rId24"/>
                <a:srcRect/>
                <a:stretch>
                  <a:fillRect/>
                </a:stretch>
              </p:blipFill>
              <p:spPr bwMode="auto">
                <a:xfrm>
                  <a:off x="3553400" y="5375513"/>
                  <a:ext cx="390525" cy="292100"/>
                </a:xfrm>
                <a:prstGeom prst="rect">
                  <a:avLst/>
                </a:prstGeom>
                <a:noFill/>
                <a:ln w="9525">
                  <a:noFill/>
                  <a:miter lim="800000"/>
                  <a:headEnd/>
                  <a:tailEnd/>
                </a:ln>
              </p:spPr>
            </p:pic>
            <p:sp>
              <p:nvSpPr>
                <p:cNvPr id="99" name="Freeform 1030"/>
                <p:cNvSpPr>
                  <a:spLocks/>
                </p:cNvSpPr>
                <p:nvPr/>
              </p:nvSpPr>
              <p:spPr bwMode="auto">
                <a:xfrm>
                  <a:off x="3648650" y="5301703"/>
                  <a:ext cx="358775" cy="262262"/>
                </a:xfrm>
                <a:custGeom>
                  <a:avLst/>
                  <a:gdLst/>
                  <a:ahLst/>
                  <a:cxnLst>
                    <a:cxn ang="0">
                      <a:pos x="15" y="73"/>
                    </a:cxn>
                    <a:cxn ang="0">
                      <a:pos x="19" y="76"/>
                    </a:cxn>
                    <a:cxn ang="0">
                      <a:pos x="20" y="79"/>
                    </a:cxn>
                    <a:cxn ang="0">
                      <a:pos x="23" y="77"/>
                    </a:cxn>
                    <a:cxn ang="0">
                      <a:pos x="27" y="77"/>
                    </a:cxn>
                    <a:cxn ang="0">
                      <a:pos x="28" y="77"/>
                    </a:cxn>
                    <a:cxn ang="0">
                      <a:pos x="30" y="73"/>
                    </a:cxn>
                    <a:cxn ang="0">
                      <a:pos x="35" y="76"/>
                    </a:cxn>
                    <a:cxn ang="0">
                      <a:pos x="35" y="81"/>
                    </a:cxn>
                    <a:cxn ang="0">
                      <a:pos x="39" y="77"/>
                    </a:cxn>
                    <a:cxn ang="0">
                      <a:pos x="45" y="84"/>
                    </a:cxn>
                    <a:cxn ang="0">
                      <a:pos x="39" y="91"/>
                    </a:cxn>
                    <a:cxn ang="0">
                      <a:pos x="45" y="94"/>
                    </a:cxn>
                    <a:cxn ang="0">
                      <a:pos x="79" y="110"/>
                    </a:cxn>
                    <a:cxn ang="0">
                      <a:pos x="96" y="118"/>
                    </a:cxn>
                    <a:cxn ang="0">
                      <a:pos x="109" y="129"/>
                    </a:cxn>
                    <a:cxn ang="0">
                      <a:pos x="141" y="157"/>
                    </a:cxn>
                    <a:cxn ang="0">
                      <a:pos x="143" y="160"/>
                    </a:cxn>
                    <a:cxn ang="0">
                      <a:pos x="152" y="167"/>
                    </a:cxn>
                    <a:cxn ang="0">
                      <a:pos x="182" y="140"/>
                    </a:cxn>
                    <a:cxn ang="0">
                      <a:pos x="190" y="129"/>
                    </a:cxn>
                    <a:cxn ang="0">
                      <a:pos x="204" y="117"/>
                    </a:cxn>
                    <a:cxn ang="0">
                      <a:pos x="204" y="111"/>
                    </a:cxn>
                    <a:cxn ang="0">
                      <a:pos x="205" y="106"/>
                    </a:cxn>
                    <a:cxn ang="0">
                      <a:pos x="209" y="107"/>
                    </a:cxn>
                    <a:cxn ang="0">
                      <a:pos x="215" y="110"/>
                    </a:cxn>
                    <a:cxn ang="0">
                      <a:pos x="220" y="102"/>
                    </a:cxn>
                    <a:cxn ang="0">
                      <a:pos x="224" y="98"/>
                    </a:cxn>
                    <a:cxn ang="0">
                      <a:pos x="224" y="91"/>
                    </a:cxn>
                    <a:cxn ang="0">
                      <a:pos x="219" y="77"/>
                    </a:cxn>
                    <a:cxn ang="0">
                      <a:pos x="222" y="65"/>
                    </a:cxn>
                    <a:cxn ang="0">
                      <a:pos x="220" y="58"/>
                    </a:cxn>
                    <a:cxn ang="0">
                      <a:pos x="222" y="41"/>
                    </a:cxn>
                    <a:cxn ang="0">
                      <a:pos x="205" y="15"/>
                    </a:cxn>
                    <a:cxn ang="0">
                      <a:pos x="200" y="7"/>
                    </a:cxn>
                    <a:cxn ang="0">
                      <a:pos x="197" y="0"/>
                    </a:cxn>
                    <a:cxn ang="0">
                      <a:pos x="194" y="3"/>
                    </a:cxn>
                    <a:cxn ang="0">
                      <a:pos x="182" y="12"/>
                    </a:cxn>
                    <a:cxn ang="0">
                      <a:pos x="175" y="16"/>
                    </a:cxn>
                    <a:cxn ang="0">
                      <a:pos x="166" y="20"/>
                    </a:cxn>
                    <a:cxn ang="0">
                      <a:pos x="160" y="20"/>
                    </a:cxn>
                    <a:cxn ang="0">
                      <a:pos x="126" y="12"/>
                    </a:cxn>
                    <a:cxn ang="0">
                      <a:pos x="118" y="15"/>
                    </a:cxn>
                    <a:cxn ang="0">
                      <a:pos x="113" y="26"/>
                    </a:cxn>
                    <a:cxn ang="0">
                      <a:pos x="92" y="39"/>
                    </a:cxn>
                    <a:cxn ang="0">
                      <a:pos x="88" y="42"/>
                    </a:cxn>
                    <a:cxn ang="0">
                      <a:pos x="83" y="42"/>
                    </a:cxn>
                    <a:cxn ang="0">
                      <a:pos x="76" y="45"/>
                    </a:cxn>
                    <a:cxn ang="0">
                      <a:pos x="69" y="46"/>
                    </a:cxn>
                    <a:cxn ang="0">
                      <a:pos x="66" y="46"/>
                    </a:cxn>
                    <a:cxn ang="0">
                      <a:pos x="61" y="41"/>
                    </a:cxn>
                    <a:cxn ang="0">
                      <a:pos x="57" y="49"/>
                    </a:cxn>
                    <a:cxn ang="0">
                      <a:pos x="54" y="54"/>
                    </a:cxn>
                    <a:cxn ang="0">
                      <a:pos x="49" y="53"/>
                    </a:cxn>
                    <a:cxn ang="0">
                      <a:pos x="38" y="50"/>
                    </a:cxn>
                    <a:cxn ang="0">
                      <a:pos x="28" y="45"/>
                    </a:cxn>
                    <a:cxn ang="0">
                      <a:pos x="23" y="46"/>
                    </a:cxn>
                    <a:cxn ang="0">
                      <a:pos x="0" y="68"/>
                    </a:cxn>
                  </a:cxnLst>
                  <a:rect l="0" t="0" r="r" b="b"/>
                  <a:pathLst>
                    <a:path w="226" h="167">
                      <a:moveTo>
                        <a:pt x="0" y="68"/>
                      </a:moveTo>
                      <a:lnTo>
                        <a:pt x="15" y="73"/>
                      </a:lnTo>
                      <a:lnTo>
                        <a:pt x="17" y="73"/>
                      </a:lnTo>
                      <a:lnTo>
                        <a:pt x="19" y="76"/>
                      </a:lnTo>
                      <a:lnTo>
                        <a:pt x="19" y="77"/>
                      </a:lnTo>
                      <a:lnTo>
                        <a:pt x="20" y="79"/>
                      </a:lnTo>
                      <a:lnTo>
                        <a:pt x="20" y="77"/>
                      </a:lnTo>
                      <a:lnTo>
                        <a:pt x="23" y="77"/>
                      </a:lnTo>
                      <a:lnTo>
                        <a:pt x="24" y="77"/>
                      </a:lnTo>
                      <a:lnTo>
                        <a:pt x="27" y="77"/>
                      </a:lnTo>
                      <a:lnTo>
                        <a:pt x="28" y="79"/>
                      </a:lnTo>
                      <a:lnTo>
                        <a:pt x="28" y="77"/>
                      </a:lnTo>
                      <a:lnTo>
                        <a:pt x="28" y="76"/>
                      </a:lnTo>
                      <a:lnTo>
                        <a:pt x="30" y="73"/>
                      </a:lnTo>
                      <a:lnTo>
                        <a:pt x="34" y="73"/>
                      </a:lnTo>
                      <a:lnTo>
                        <a:pt x="35" y="76"/>
                      </a:lnTo>
                      <a:lnTo>
                        <a:pt x="35" y="79"/>
                      </a:lnTo>
                      <a:lnTo>
                        <a:pt x="35" y="81"/>
                      </a:lnTo>
                      <a:lnTo>
                        <a:pt x="38" y="77"/>
                      </a:lnTo>
                      <a:lnTo>
                        <a:pt x="39" y="77"/>
                      </a:lnTo>
                      <a:lnTo>
                        <a:pt x="43" y="81"/>
                      </a:lnTo>
                      <a:lnTo>
                        <a:pt x="45" y="84"/>
                      </a:lnTo>
                      <a:lnTo>
                        <a:pt x="39" y="88"/>
                      </a:lnTo>
                      <a:lnTo>
                        <a:pt x="39" y="91"/>
                      </a:lnTo>
                      <a:lnTo>
                        <a:pt x="39" y="92"/>
                      </a:lnTo>
                      <a:lnTo>
                        <a:pt x="45" y="94"/>
                      </a:lnTo>
                      <a:lnTo>
                        <a:pt x="58" y="102"/>
                      </a:lnTo>
                      <a:lnTo>
                        <a:pt x="79" y="110"/>
                      </a:lnTo>
                      <a:lnTo>
                        <a:pt x="87" y="113"/>
                      </a:lnTo>
                      <a:lnTo>
                        <a:pt x="96" y="118"/>
                      </a:lnTo>
                      <a:lnTo>
                        <a:pt x="106" y="125"/>
                      </a:lnTo>
                      <a:lnTo>
                        <a:pt x="109" y="129"/>
                      </a:lnTo>
                      <a:lnTo>
                        <a:pt x="136" y="149"/>
                      </a:lnTo>
                      <a:lnTo>
                        <a:pt x="141" y="157"/>
                      </a:lnTo>
                      <a:lnTo>
                        <a:pt x="145" y="159"/>
                      </a:lnTo>
                      <a:lnTo>
                        <a:pt x="143" y="160"/>
                      </a:lnTo>
                      <a:lnTo>
                        <a:pt x="147" y="163"/>
                      </a:lnTo>
                      <a:lnTo>
                        <a:pt x="152" y="167"/>
                      </a:lnTo>
                      <a:lnTo>
                        <a:pt x="167" y="155"/>
                      </a:lnTo>
                      <a:lnTo>
                        <a:pt x="182" y="140"/>
                      </a:lnTo>
                      <a:lnTo>
                        <a:pt x="186" y="134"/>
                      </a:lnTo>
                      <a:lnTo>
                        <a:pt x="190" y="129"/>
                      </a:lnTo>
                      <a:lnTo>
                        <a:pt x="200" y="121"/>
                      </a:lnTo>
                      <a:lnTo>
                        <a:pt x="204" y="117"/>
                      </a:lnTo>
                      <a:lnTo>
                        <a:pt x="204" y="115"/>
                      </a:lnTo>
                      <a:lnTo>
                        <a:pt x="204" y="111"/>
                      </a:lnTo>
                      <a:lnTo>
                        <a:pt x="201" y="110"/>
                      </a:lnTo>
                      <a:lnTo>
                        <a:pt x="205" y="106"/>
                      </a:lnTo>
                      <a:lnTo>
                        <a:pt x="207" y="107"/>
                      </a:lnTo>
                      <a:lnTo>
                        <a:pt x="209" y="107"/>
                      </a:lnTo>
                      <a:lnTo>
                        <a:pt x="211" y="110"/>
                      </a:lnTo>
                      <a:lnTo>
                        <a:pt x="215" y="110"/>
                      </a:lnTo>
                      <a:lnTo>
                        <a:pt x="216" y="107"/>
                      </a:lnTo>
                      <a:lnTo>
                        <a:pt x="220" y="102"/>
                      </a:lnTo>
                      <a:lnTo>
                        <a:pt x="220" y="100"/>
                      </a:lnTo>
                      <a:lnTo>
                        <a:pt x="224" y="98"/>
                      </a:lnTo>
                      <a:lnTo>
                        <a:pt x="224" y="96"/>
                      </a:lnTo>
                      <a:lnTo>
                        <a:pt x="224" y="91"/>
                      </a:lnTo>
                      <a:lnTo>
                        <a:pt x="220" y="84"/>
                      </a:lnTo>
                      <a:lnTo>
                        <a:pt x="219" y="77"/>
                      </a:lnTo>
                      <a:lnTo>
                        <a:pt x="220" y="71"/>
                      </a:lnTo>
                      <a:lnTo>
                        <a:pt x="222" y="65"/>
                      </a:lnTo>
                      <a:lnTo>
                        <a:pt x="222" y="62"/>
                      </a:lnTo>
                      <a:lnTo>
                        <a:pt x="220" y="58"/>
                      </a:lnTo>
                      <a:lnTo>
                        <a:pt x="220" y="49"/>
                      </a:lnTo>
                      <a:lnTo>
                        <a:pt x="222" y="41"/>
                      </a:lnTo>
                      <a:lnTo>
                        <a:pt x="226" y="37"/>
                      </a:lnTo>
                      <a:lnTo>
                        <a:pt x="205" y="15"/>
                      </a:lnTo>
                      <a:lnTo>
                        <a:pt x="204" y="12"/>
                      </a:lnTo>
                      <a:lnTo>
                        <a:pt x="200" y="7"/>
                      </a:lnTo>
                      <a:lnTo>
                        <a:pt x="200" y="3"/>
                      </a:lnTo>
                      <a:lnTo>
                        <a:pt x="197" y="0"/>
                      </a:lnTo>
                      <a:lnTo>
                        <a:pt x="196" y="0"/>
                      </a:lnTo>
                      <a:lnTo>
                        <a:pt x="194" y="3"/>
                      </a:lnTo>
                      <a:lnTo>
                        <a:pt x="185" y="8"/>
                      </a:lnTo>
                      <a:lnTo>
                        <a:pt x="182" y="12"/>
                      </a:lnTo>
                      <a:lnTo>
                        <a:pt x="179" y="16"/>
                      </a:lnTo>
                      <a:lnTo>
                        <a:pt x="175" y="16"/>
                      </a:lnTo>
                      <a:lnTo>
                        <a:pt x="174" y="18"/>
                      </a:lnTo>
                      <a:lnTo>
                        <a:pt x="166" y="20"/>
                      </a:lnTo>
                      <a:lnTo>
                        <a:pt x="163" y="22"/>
                      </a:lnTo>
                      <a:lnTo>
                        <a:pt x="160" y="20"/>
                      </a:lnTo>
                      <a:lnTo>
                        <a:pt x="141" y="16"/>
                      </a:lnTo>
                      <a:lnTo>
                        <a:pt x="126" y="12"/>
                      </a:lnTo>
                      <a:lnTo>
                        <a:pt x="122" y="12"/>
                      </a:lnTo>
                      <a:lnTo>
                        <a:pt x="118" y="15"/>
                      </a:lnTo>
                      <a:lnTo>
                        <a:pt x="117" y="16"/>
                      </a:lnTo>
                      <a:lnTo>
                        <a:pt x="113" y="26"/>
                      </a:lnTo>
                      <a:lnTo>
                        <a:pt x="102" y="34"/>
                      </a:lnTo>
                      <a:lnTo>
                        <a:pt x="92" y="39"/>
                      </a:lnTo>
                      <a:lnTo>
                        <a:pt x="92" y="41"/>
                      </a:lnTo>
                      <a:lnTo>
                        <a:pt x="88" y="42"/>
                      </a:lnTo>
                      <a:lnTo>
                        <a:pt x="87" y="41"/>
                      </a:lnTo>
                      <a:lnTo>
                        <a:pt x="83" y="42"/>
                      </a:lnTo>
                      <a:lnTo>
                        <a:pt x="81" y="45"/>
                      </a:lnTo>
                      <a:lnTo>
                        <a:pt x="76" y="45"/>
                      </a:lnTo>
                      <a:lnTo>
                        <a:pt x="73" y="46"/>
                      </a:lnTo>
                      <a:lnTo>
                        <a:pt x="69" y="46"/>
                      </a:lnTo>
                      <a:lnTo>
                        <a:pt x="68" y="46"/>
                      </a:lnTo>
                      <a:lnTo>
                        <a:pt x="66" y="46"/>
                      </a:lnTo>
                      <a:lnTo>
                        <a:pt x="64" y="45"/>
                      </a:lnTo>
                      <a:lnTo>
                        <a:pt x="61" y="41"/>
                      </a:lnTo>
                      <a:lnTo>
                        <a:pt x="58" y="46"/>
                      </a:lnTo>
                      <a:lnTo>
                        <a:pt x="57" y="49"/>
                      </a:lnTo>
                      <a:lnTo>
                        <a:pt x="57" y="53"/>
                      </a:lnTo>
                      <a:lnTo>
                        <a:pt x="54" y="54"/>
                      </a:lnTo>
                      <a:lnTo>
                        <a:pt x="53" y="54"/>
                      </a:lnTo>
                      <a:lnTo>
                        <a:pt x="49" y="53"/>
                      </a:lnTo>
                      <a:lnTo>
                        <a:pt x="42" y="50"/>
                      </a:lnTo>
                      <a:lnTo>
                        <a:pt x="38" y="50"/>
                      </a:lnTo>
                      <a:lnTo>
                        <a:pt x="32" y="46"/>
                      </a:lnTo>
                      <a:lnTo>
                        <a:pt x="28" y="45"/>
                      </a:lnTo>
                      <a:lnTo>
                        <a:pt x="24" y="45"/>
                      </a:lnTo>
                      <a:lnTo>
                        <a:pt x="23" y="46"/>
                      </a:lnTo>
                      <a:lnTo>
                        <a:pt x="19" y="58"/>
                      </a:lnTo>
                      <a:lnTo>
                        <a:pt x="0" y="6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00" name="Freeform 1031"/>
                <p:cNvSpPr>
                  <a:spLocks noEditPoints="1"/>
                </p:cNvSpPr>
                <p:nvPr/>
              </p:nvSpPr>
              <p:spPr bwMode="auto">
                <a:xfrm>
                  <a:off x="3643887" y="5296992"/>
                  <a:ext cx="369888" cy="271685"/>
                </a:xfrm>
                <a:custGeom>
                  <a:avLst/>
                  <a:gdLst/>
                  <a:ahLst/>
                  <a:cxnLst>
                    <a:cxn ang="0">
                      <a:pos x="59" y="183"/>
                    </a:cxn>
                    <a:cxn ang="0">
                      <a:pos x="57" y="184"/>
                    </a:cxn>
                    <a:cxn ang="0">
                      <a:pos x="67" y="192"/>
                    </a:cxn>
                    <a:cxn ang="0">
                      <a:pos x="100" y="185"/>
                    </a:cxn>
                    <a:cxn ang="0">
                      <a:pos x="102" y="184"/>
                    </a:cxn>
                    <a:cxn ang="0">
                      <a:pos x="106" y="226"/>
                    </a:cxn>
                    <a:cxn ang="0">
                      <a:pos x="152" y="246"/>
                    </a:cxn>
                    <a:cxn ang="0">
                      <a:pos x="277" y="311"/>
                    </a:cxn>
                    <a:cxn ang="0">
                      <a:pos x="362" y="396"/>
                    </a:cxn>
                    <a:cxn ang="0">
                      <a:pos x="405" y="375"/>
                    </a:cxn>
                    <a:cxn ang="0">
                      <a:pos x="483" y="293"/>
                    </a:cxn>
                    <a:cxn ang="0">
                      <a:pos x="484" y="272"/>
                    </a:cxn>
                    <a:cxn ang="0">
                      <a:pos x="516" y="259"/>
                    </a:cxn>
                    <a:cxn ang="0">
                      <a:pos x="531" y="248"/>
                    </a:cxn>
                    <a:cxn ang="0">
                      <a:pos x="538" y="225"/>
                    </a:cxn>
                    <a:cxn ang="0">
                      <a:pos x="536" y="161"/>
                    </a:cxn>
                    <a:cxn ang="0">
                      <a:pos x="530" y="122"/>
                    </a:cxn>
                    <a:cxn ang="0">
                      <a:pos x="491" y="39"/>
                    </a:cxn>
                    <a:cxn ang="0">
                      <a:pos x="483" y="16"/>
                    </a:cxn>
                    <a:cxn ang="0">
                      <a:pos x="453" y="40"/>
                    </a:cxn>
                    <a:cxn ang="0">
                      <a:pos x="427" y="59"/>
                    </a:cxn>
                    <a:cxn ang="0">
                      <a:pos x="345" y="53"/>
                    </a:cxn>
                    <a:cxn ang="0">
                      <a:pos x="295" y="51"/>
                    </a:cxn>
                    <a:cxn ang="0">
                      <a:pos x="237" y="106"/>
                    </a:cxn>
                    <a:cxn ang="0">
                      <a:pos x="214" y="115"/>
                    </a:cxn>
                    <a:cxn ang="0">
                      <a:pos x="175" y="126"/>
                    </a:cxn>
                    <a:cxn ang="0">
                      <a:pos x="155" y="122"/>
                    </a:cxn>
                    <a:cxn ang="0">
                      <a:pos x="135" y="145"/>
                    </a:cxn>
                    <a:cxn ang="0">
                      <a:pos x="80" y="125"/>
                    </a:cxn>
                    <a:cxn ang="0">
                      <a:pos x="70" y="121"/>
                    </a:cxn>
                    <a:cxn ang="0">
                      <a:pos x="57" y="113"/>
                    </a:cxn>
                    <a:cxn ang="0">
                      <a:pos x="103" y="121"/>
                    </a:cxn>
                    <a:cxn ang="0">
                      <a:pos x="138" y="129"/>
                    </a:cxn>
                    <a:cxn ang="0">
                      <a:pos x="146" y="103"/>
                    </a:cxn>
                    <a:cxn ang="0">
                      <a:pos x="175" y="110"/>
                    </a:cxn>
                    <a:cxn ang="0">
                      <a:pos x="202" y="104"/>
                    </a:cxn>
                    <a:cxn ang="0">
                      <a:pos x="221" y="106"/>
                    </a:cxn>
                    <a:cxn ang="0">
                      <a:pos x="284" y="39"/>
                    </a:cxn>
                    <a:cxn ang="0">
                      <a:pos x="349" y="37"/>
                    </a:cxn>
                    <a:cxn ang="0">
                      <a:pos x="424" y="43"/>
                    </a:cxn>
                    <a:cxn ang="0">
                      <a:pos x="440" y="32"/>
                    </a:cxn>
                    <a:cxn ang="0">
                      <a:pos x="483" y="0"/>
                    </a:cxn>
                    <a:cxn ang="0">
                      <a:pos x="505" y="32"/>
                    </a:cxn>
                    <a:cxn ang="0">
                      <a:pos x="545" y="127"/>
                    </a:cxn>
                    <a:cxn ang="0">
                      <a:pos x="551" y="167"/>
                    </a:cxn>
                    <a:cxn ang="0">
                      <a:pos x="554" y="225"/>
                    </a:cxn>
                    <a:cxn ang="0">
                      <a:pos x="544" y="258"/>
                    </a:cxn>
                    <a:cxn ang="0">
                      <a:pos x="504" y="271"/>
                    </a:cxn>
                    <a:cxn ang="0">
                      <a:pos x="496" y="264"/>
                    </a:cxn>
                    <a:cxn ang="0">
                      <a:pos x="494" y="305"/>
                    </a:cxn>
                    <a:cxn ang="0">
                      <a:pos x="415" y="387"/>
                    </a:cxn>
                    <a:cxn ang="0">
                      <a:pos x="350" y="385"/>
                    </a:cxn>
                    <a:cxn ang="0">
                      <a:pos x="257" y="313"/>
                    </a:cxn>
                    <a:cxn ang="0">
                      <a:pos x="113" y="241"/>
                    </a:cxn>
                    <a:cxn ang="0">
                      <a:pos x="113" y="203"/>
                    </a:cxn>
                    <a:cxn ang="0">
                      <a:pos x="106" y="196"/>
                    </a:cxn>
                    <a:cxn ang="0">
                      <a:pos x="83" y="186"/>
                    </a:cxn>
                    <a:cxn ang="0">
                      <a:pos x="83" y="198"/>
                    </a:cxn>
                    <a:cxn ang="0">
                      <a:pos x="57" y="200"/>
                    </a:cxn>
                    <a:cxn ang="0">
                      <a:pos x="46" y="189"/>
                    </a:cxn>
                    <a:cxn ang="0">
                      <a:pos x="0" y="171"/>
                    </a:cxn>
                  </a:cxnLst>
                  <a:rect l="0" t="0" r="r" b="b"/>
                  <a:pathLst>
                    <a:path w="561" h="417">
                      <a:moveTo>
                        <a:pt x="12" y="177"/>
                      </a:moveTo>
                      <a:lnTo>
                        <a:pt x="11" y="163"/>
                      </a:lnTo>
                      <a:lnTo>
                        <a:pt x="47" y="175"/>
                      </a:lnTo>
                      <a:lnTo>
                        <a:pt x="45" y="175"/>
                      </a:lnTo>
                      <a:lnTo>
                        <a:pt x="48" y="175"/>
                      </a:lnTo>
                      <a:cubicBezTo>
                        <a:pt x="50" y="175"/>
                        <a:pt x="52" y="175"/>
                        <a:pt x="53" y="177"/>
                      </a:cubicBezTo>
                      <a:lnTo>
                        <a:pt x="59" y="183"/>
                      </a:lnTo>
                      <a:cubicBezTo>
                        <a:pt x="61" y="184"/>
                        <a:pt x="62" y="187"/>
                        <a:pt x="62" y="189"/>
                      </a:cubicBezTo>
                      <a:lnTo>
                        <a:pt x="62" y="192"/>
                      </a:lnTo>
                      <a:lnTo>
                        <a:pt x="61" y="188"/>
                      </a:lnTo>
                      <a:lnTo>
                        <a:pt x="64" y="194"/>
                      </a:lnTo>
                      <a:lnTo>
                        <a:pt x="49" y="198"/>
                      </a:lnTo>
                      <a:lnTo>
                        <a:pt x="49" y="192"/>
                      </a:lnTo>
                      <a:cubicBezTo>
                        <a:pt x="49" y="187"/>
                        <a:pt x="52" y="184"/>
                        <a:pt x="57" y="184"/>
                      </a:cubicBezTo>
                      <a:lnTo>
                        <a:pt x="63" y="184"/>
                      </a:lnTo>
                      <a:lnTo>
                        <a:pt x="66" y="184"/>
                      </a:lnTo>
                      <a:lnTo>
                        <a:pt x="72" y="184"/>
                      </a:lnTo>
                      <a:cubicBezTo>
                        <a:pt x="75" y="184"/>
                        <a:pt x="78" y="185"/>
                        <a:pt x="79" y="188"/>
                      </a:cubicBezTo>
                      <a:lnTo>
                        <a:pt x="82" y="194"/>
                      </a:lnTo>
                      <a:lnTo>
                        <a:pt x="67" y="198"/>
                      </a:lnTo>
                      <a:lnTo>
                        <a:pt x="67" y="192"/>
                      </a:lnTo>
                      <a:lnTo>
                        <a:pt x="67" y="189"/>
                      </a:lnTo>
                      <a:cubicBezTo>
                        <a:pt x="67" y="187"/>
                        <a:pt x="68" y="184"/>
                        <a:pt x="69" y="183"/>
                      </a:cubicBezTo>
                      <a:lnTo>
                        <a:pt x="75" y="177"/>
                      </a:lnTo>
                      <a:cubicBezTo>
                        <a:pt x="77" y="175"/>
                        <a:pt x="79" y="175"/>
                        <a:pt x="81" y="175"/>
                      </a:cubicBezTo>
                      <a:lnTo>
                        <a:pt x="90" y="175"/>
                      </a:lnTo>
                      <a:cubicBezTo>
                        <a:pt x="93" y="175"/>
                        <a:pt x="96" y="176"/>
                        <a:pt x="97" y="179"/>
                      </a:cubicBezTo>
                      <a:lnTo>
                        <a:pt x="100" y="185"/>
                      </a:lnTo>
                      <a:cubicBezTo>
                        <a:pt x="101" y="186"/>
                        <a:pt x="101" y="187"/>
                        <a:pt x="101" y="189"/>
                      </a:cubicBezTo>
                      <a:lnTo>
                        <a:pt x="101" y="198"/>
                      </a:lnTo>
                      <a:lnTo>
                        <a:pt x="101" y="201"/>
                      </a:lnTo>
                      <a:lnTo>
                        <a:pt x="86" y="196"/>
                      </a:lnTo>
                      <a:lnTo>
                        <a:pt x="92" y="187"/>
                      </a:lnTo>
                      <a:cubicBezTo>
                        <a:pt x="94" y="185"/>
                        <a:pt x="96" y="184"/>
                        <a:pt x="99" y="184"/>
                      </a:cubicBezTo>
                      <a:lnTo>
                        <a:pt x="102" y="184"/>
                      </a:lnTo>
                      <a:cubicBezTo>
                        <a:pt x="104" y="184"/>
                        <a:pt x="106" y="185"/>
                        <a:pt x="108" y="186"/>
                      </a:cubicBezTo>
                      <a:lnTo>
                        <a:pt x="117" y="195"/>
                      </a:lnTo>
                      <a:cubicBezTo>
                        <a:pt x="117" y="196"/>
                        <a:pt x="118" y="196"/>
                        <a:pt x="118" y="196"/>
                      </a:cubicBezTo>
                      <a:lnTo>
                        <a:pt x="124" y="206"/>
                      </a:lnTo>
                      <a:cubicBezTo>
                        <a:pt x="125" y="207"/>
                        <a:pt x="126" y="210"/>
                        <a:pt x="125" y="212"/>
                      </a:cubicBezTo>
                      <a:cubicBezTo>
                        <a:pt x="125" y="214"/>
                        <a:pt x="123" y="216"/>
                        <a:pt x="121" y="217"/>
                      </a:cubicBezTo>
                      <a:lnTo>
                        <a:pt x="106" y="226"/>
                      </a:lnTo>
                      <a:lnTo>
                        <a:pt x="110" y="219"/>
                      </a:lnTo>
                      <a:lnTo>
                        <a:pt x="110" y="225"/>
                      </a:lnTo>
                      <a:lnTo>
                        <a:pt x="110" y="228"/>
                      </a:lnTo>
                      <a:lnTo>
                        <a:pt x="105" y="221"/>
                      </a:lnTo>
                      <a:lnTo>
                        <a:pt x="120" y="227"/>
                      </a:lnTo>
                      <a:cubicBezTo>
                        <a:pt x="121" y="227"/>
                        <a:pt x="121" y="227"/>
                        <a:pt x="121" y="228"/>
                      </a:cubicBezTo>
                      <a:lnTo>
                        <a:pt x="152" y="246"/>
                      </a:lnTo>
                      <a:lnTo>
                        <a:pt x="150" y="245"/>
                      </a:lnTo>
                      <a:lnTo>
                        <a:pt x="202" y="264"/>
                      </a:lnTo>
                      <a:lnTo>
                        <a:pt x="221" y="273"/>
                      </a:lnTo>
                      <a:lnTo>
                        <a:pt x="242" y="285"/>
                      </a:lnTo>
                      <a:lnTo>
                        <a:pt x="267" y="301"/>
                      </a:lnTo>
                      <a:cubicBezTo>
                        <a:pt x="267" y="301"/>
                        <a:pt x="268" y="302"/>
                        <a:pt x="268" y="302"/>
                      </a:cubicBezTo>
                      <a:lnTo>
                        <a:pt x="277" y="311"/>
                      </a:lnTo>
                      <a:lnTo>
                        <a:pt x="340" y="359"/>
                      </a:lnTo>
                      <a:cubicBezTo>
                        <a:pt x="340" y="360"/>
                        <a:pt x="341" y="361"/>
                        <a:pt x="342" y="361"/>
                      </a:cubicBezTo>
                      <a:lnTo>
                        <a:pt x="354" y="380"/>
                      </a:lnTo>
                      <a:lnTo>
                        <a:pt x="351" y="377"/>
                      </a:lnTo>
                      <a:lnTo>
                        <a:pt x="360" y="384"/>
                      </a:lnTo>
                      <a:cubicBezTo>
                        <a:pt x="362" y="385"/>
                        <a:pt x="364" y="387"/>
                        <a:pt x="364" y="389"/>
                      </a:cubicBezTo>
                      <a:cubicBezTo>
                        <a:pt x="364" y="392"/>
                        <a:pt x="363" y="394"/>
                        <a:pt x="362" y="396"/>
                      </a:cubicBezTo>
                      <a:lnTo>
                        <a:pt x="359" y="399"/>
                      </a:lnTo>
                      <a:lnTo>
                        <a:pt x="357" y="387"/>
                      </a:lnTo>
                      <a:lnTo>
                        <a:pt x="367" y="393"/>
                      </a:lnTo>
                      <a:lnTo>
                        <a:pt x="379" y="402"/>
                      </a:lnTo>
                      <a:lnTo>
                        <a:pt x="369" y="402"/>
                      </a:lnTo>
                      <a:lnTo>
                        <a:pt x="406" y="375"/>
                      </a:lnTo>
                      <a:lnTo>
                        <a:pt x="405" y="375"/>
                      </a:lnTo>
                      <a:lnTo>
                        <a:pt x="441" y="339"/>
                      </a:lnTo>
                      <a:lnTo>
                        <a:pt x="440" y="340"/>
                      </a:lnTo>
                      <a:lnTo>
                        <a:pt x="449" y="325"/>
                      </a:lnTo>
                      <a:lnTo>
                        <a:pt x="458" y="312"/>
                      </a:lnTo>
                      <a:cubicBezTo>
                        <a:pt x="459" y="311"/>
                        <a:pt x="459" y="311"/>
                        <a:pt x="460" y="310"/>
                      </a:cubicBezTo>
                      <a:lnTo>
                        <a:pt x="484" y="292"/>
                      </a:lnTo>
                      <a:lnTo>
                        <a:pt x="483" y="293"/>
                      </a:lnTo>
                      <a:lnTo>
                        <a:pt x="492" y="284"/>
                      </a:lnTo>
                      <a:lnTo>
                        <a:pt x="490" y="289"/>
                      </a:lnTo>
                      <a:lnTo>
                        <a:pt x="490" y="283"/>
                      </a:lnTo>
                      <a:lnTo>
                        <a:pt x="490" y="274"/>
                      </a:lnTo>
                      <a:lnTo>
                        <a:pt x="494" y="281"/>
                      </a:lnTo>
                      <a:lnTo>
                        <a:pt x="488" y="278"/>
                      </a:lnTo>
                      <a:cubicBezTo>
                        <a:pt x="486" y="277"/>
                        <a:pt x="485" y="275"/>
                        <a:pt x="484" y="272"/>
                      </a:cubicBezTo>
                      <a:cubicBezTo>
                        <a:pt x="484" y="270"/>
                        <a:pt x="485" y="267"/>
                        <a:pt x="486" y="265"/>
                      </a:cubicBezTo>
                      <a:lnTo>
                        <a:pt x="495" y="256"/>
                      </a:lnTo>
                      <a:cubicBezTo>
                        <a:pt x="498" y="254"/>
                        <a:pt x="502" y="253"/>
                        <a:pt x="505" y="255"/>
                      </a:cubicBezTo>
                      <a:lnTo>
                        <a:pt x="511" y="258"/>
                      </a:lnTo>
                      <a:lnTo>
                        <a:pt x="507" y="257"/>
                      </a:lnTo>
                      <a:lnTo>
                        <a:pt x="510" y="257"/>
                      </a:lnTo>
                      <a:cubicBezTo>
                        <a:pt x="512" y="257"/>
                        <a:pt x="514" y="258"/>
                        <a:pt x="516" y="259"/>
                      </a:cubicBezTo>
                      <a:lnTo>
                        <a:pt x="522" y="265"/>
                      </a:lnTo>
                      <a:lnTo>
                        <a:pt x="516" y="263"/>
                      </a:lnTo>
                      <a:lnTo>
                        <a:pt x="525" y="263"/>
                      </a:lnTo>
                      <a:lnTo>
                        <a:pt x="518" y="268"/>
                      </a:lnTo>
                      <a:lnTo>
                        <a:pt x="521" y="261"/>
                      </a:lnTo>
                      <a:cubicBezTo>
                        <a:pt x="521" y="261"/>
                        <a:pt x="522" y="261"/>
                        <a:pt x="522" y="260"/>
                      </a:cubicBezTo>
                      <a:lnTo>
                        <a:pt x="531" y="248"/>
                      </a:lnTo>
                      <a:lnTo>
                        <a:pt x="529" y="253"/>
                      </a:lnTo>
                      <a:lnTo>
                        <a:pt x="529" y="247"/>
                      </a:lnTo>
                      <a:cubicBezTo>
                        <a:pt x="529" y="243"/>
                        <a:pt x="532" y="240"/>
                        <a:pt x="535" y="239"/>
                      </a:cubicBezTo>
                      <a:lnTo>
                        <a:pt x="544" y="236"/>
                      </a:lnTo>
                      <a:lnTo>
                        <a:pt x="538" y="244"/>
                      </a:lnTo>
                      <a:lnTo>
                        <a:pt x="538" y="237"/>
                      </a:lnTo>
                      <a:lnTo>
                        <a:pt x="538" y="225"/>
                      </a:lnTo>
                      <a:lnTo>
                        <a:pt x="540" y="229"/>
                      </a:lnTo>
                      <a:lnTo>
                        <a:pt x="530" y="214"/>
                      </a:lnTo>
                      <a:cubicBezTo>
                        <a:pt x="530" y="213"/>
                        <a:pt x="530" y="212"/>
                        <a:pt x="529" y="211"/>
                      </a:cubicBezTo>
                      <a:lnTo>
                        <a:pt x="526" y="193"/>
                      </a:lnTo>
                      <a:cubicBezTo>
                        <a:pt x="526" y="192"/>
                        <a:pt x="526" y="191"/>
                        <a:pt x="527" y="190"/>
                      </a:cubicBezTo>
                      <a:lnTo>
                        <a:pt x="530" y="178"/>
                      </a:lnTo>
                      <a:lnTo>
                        <a:pt x="536" y="161"/>
                      </a:lnTo>
                      <a:lnTo>
                        <a:pt x="535" y="164"/>
                      </a:lnTo>
                      <a:lnTo>
                        <a:pt x="535" y="155"/>
                      </a:lnTo>
                      <a:lnTo>
                        <a:pt x="537" y="159"/>
                      </a:lnTo>
                      <a:lnTo>
                        <a:pt x="531" y="150"/>
                      </a:lnTo>
                      <a:cubicBezTo>
                        <a:pt x="530" y="149"/>
                        <a:pt x="529" y="147"/>
                        <a:pt x="529" y="146"/>
                      </a:cubicBezTo>
                      <a:lnTo>
                        <a:pt x="529" y="124"/>
                      </a:lnTo>
                      <a:cubicBezTo>
                        <a:pt x="529" y="124"/>
                        <a:pt x="529" y="123"/>
                        <a:pt x="530" y="122"/>
                      </a:cubicBezTo>
                      <a:lnTo>
                        <a:pt x="536" y="104"/>
                      </a:lnTo>
                      <a:cubicBezTo>
                        <a:pt x="536" y="102"/>
                        <a:pt x="537" y="101"/>
                        <a:pt x="538" y="101"/>
                      </a:cubicBezTo>
                      <a:lnTo>
                        <a:pt x="547" y="91"/>
                      </a:lnTo>
                      <a:lnTo>
                        <a:pt x="547" y="102"/>
                      </a:lnTo>
                      <a:lnTo>
                        <a:pt x="495" y="48"/>
                      </a:lnTo>
                      <a:cubicBezTo>
                        <a:pt x="495" y="47"/>
                        <a:pt x="494" y="46"/>
                        <a:pt x="494" y="46"/>
                      </a:cubicBezTo>
                      <a:lnTo>
                        <a:pt x="491" y="39"/>
                      </a:lnTo>
                      <a:lnTo>
                        <a:pt x="492" y="41"/>
                      </a:lnTo>
                      <a:lnTo>
                        <a:pt x="483" y="29"/>
                      </a:lnTo>
                      <a:cubicBezTo>
                        <a:pt x="482" y="27"/>
                        <a:pt x="481" y="25"/>
                        <a:pt x="481" y="24"/>
                      </a:cubicBezTo>
                      <a:lnTo>
                        <a:pt x="481" y="15"/>
                      </a:lnTo>
                      <a:lnTo>
                        <a:pt x="483" y="20"/>
                      </a:lnTo>
                      <a:lnTo>
                        <a:pt x="477" y="14"/>
                      </a:lnTo>
                      <a:lnTo>
                        <a:pt x="483" y="16"/>
                      </a:lnTo>
                      <a:lnTo>
                        <a:pt x="480" y="16"/>
                      </a:lnTo>
                      <a:lnTo>
                        <a:pt x="486" y="14"/>
                      </a:lnTo>
                      <a:lnTo>
                        <a:pt x="480" y="20"/>
                      </a:lnTo>
                      <a:cubicBezTo>
                        <a:pt x="479" y="21"/>
                        <a:pt x="479" y="21"/>
                        <a:pt x="478" y="22"/>
                      </a:cubicBezTo>
                      <a:lnTo>
                        <a:pt x="457" y="34"/>
                      </a:lnTo>
                      <a:lnTo>
                        <a:pt x="459" y="31"/>
                      </a:lnTo>
                      <a:lnTo>
                        <a:pt x="453" y="40"/>
                      </a:lnTo>
                      <a:cubicBezTo>
                        <a:pt x="453" y="41"/>
                        <a:pt x="453" y="41"/>
                        <a:pt x="452" y="42"/>
                      </a:cubicBezTo>
                      <a:lnTo>
                        <a:pt x="443" y="51"/>
                      </a:lnTo>
                      <a:cubicBezTo>
                        <a:pt x="442" y="52"/>
                        <a:pt x="440" y="53"/>
                        <a:pt x="438" y="53"/>
                      </a:cubicBezTo>
                      <a:lnTo>
                        <a:pt x="429" y="53"/>
                      </a:lnTo>
                      <a:lnTo>
                        <a:pt x="436" y="49"/>
                      </a:lnTo>
                      <a:lnTo>
                        <a:pt x="433" y="55"/>
                      </a:lnTo>
                      <a:cubicBezTo>
                        <a:pt x="432" y="57"/>
                        <a:pt x="429" y="59"/>
                        <a:pt x="427" y="59"/>
                      </a:cubicBezTo>
                      <a:lnTo>
                        <a:pt x="409" y="62"/>
                      </a:lnTo>
                      <a:lnTo>
                        <a:pt x="413" y="60"/>
                      </a:lnTo>
                      <a:lnTo>
                        <a:pt x="407" y="66"/>
                      </a:lnTo>
                      <a:cubicBezTo>
                        <a:pt x="404" y="69"/>
                        <a:pt x="400" y="69"/>
                        <a:pt x="397" y="67"/>
                      </a:cubicBezTo>
                      <a:lnTo>
                        <a:pt x="388" y="61"/>
                      </a:lnTo>
                      <a:lnTo>
                        <a:pt x="391" y="62"/>
                      </a:lnTo>
                      <a:lnTo>
                        <a:pt x="345" y="53"/>
                      </a:lnTo>
                      <a:lnTo>
                        <a:pt x="309" y="44"/>
                      </a:lnTo>
                      <a:lnTo>
                        <a:pt x="311" y="44"/>
                      </a:lnTo>
                      <a:lnTo>
                        <a:pt x="302" y="44"/>
                      </a:lnTo>
                      <a:lnTo>
                        <a:pt x="306" y="43"/>
                      </a:lnTo>
                      <a:lnTo>
                        <a:pt x="297" y="49"/>
                      </a:lnTo>
                      <a:lnTo>
                        <a:pt x="298" y="48"/>
                      </a:lnTo>
                      <a:lnTo>
                        <a:pt x="295" y="51"/>
                      </a:lnTo>
                      <a:lnTo>
                        <a:pt x="297" y="48"/>
                      </a:lnTo>
                      <a:lnTo>
                        <a:pt x="288" y="72"/>
                      </a:lnTo>
                      <a:cubicBezTo>
                        <a:pt x="287" y="74"/>
                        <a:pt x="286" y="75"/>
                        <a:pt x="285" y="76"/>
                      </a:cubicBezTo>
                      <a:lnTo>
                        <a:pt x="258" y="94"/>
                      </a:lnTo>
                      <a:lnTo>
                        <a:pt x="233" y="107"/>
                      </a:lnTo>
                      <a:lnTo>
                        <a:pt x="237" y="100"/>
                      </a:lnTo>
                      <a:lnTo>
                        <a:pt x="237" y="106"/>
                      </a:lnTo>
                      <a:cubicBezTo>
                        <a:pt x="237" y="110"/>
                        <a:pt x="235" y="113"/>
                        <a:pt x="232" y="114"/>
                      </a:cubicBezTo>
                      <a:lnTo>
                        <a:pt x="223" y="117"/>
                      </a:lnTo>
                      <a:cubicBezTo>
                        <a:pt x="220" y="118"/>
                        <a:pt x="216" y="117"/>
                        <a:pt x="214" y="115"/>
                      </a:cubicBezTo>
                      <a:lnTo>
                        <a:pt x="211" y="112"/>
                      </a:lnTo>
                      <a:lnTo>
                        <a:pt x="220" y="114"/>
                      </a:lnTo>
                      <a:lnTo>
                        <a:pt x="210" y="117"/>
                      </a:lnTo>
                      <a:lnTo>
                        <a:pt x="214" y="115"/>
                      </a:lnTo>
                      <a:lnTo>
                        <a:pt x="208" y="121"/>
                      </a:lnTo>
                      <a:cubicBezTo>
                        <a:pt x="206" y="122"/>
                        <a:pt x="204" y="123"/>
                        <a:pt x="202" y="123"/>
                      </a:cubicBezTo>
                      <a:lnTo>
                        <a:pt x="190" y="123"/>
                      </a:lnTo>
                      <a:lnTo>
                        <a:pt x="193" y="122"/>
                      </a:lnTo>
                      <a:lnTo>
                        <a:pt x="187" y="126"/>
                      </a:lnTo>
                      <a:cubicBezTo>
                        <a:pt x="186" y="126"/>
                        <a:pt x="185" y="126"/>
                        <a:pt x="184" y="126"/>
                      </a:cubicBezTo>
                      <a:lnTo>
                        <a:pt x="175" y="126"/>
                      </a:lnTo>
                      <a:lnTo>
                        <a:pt x="172" y="126"/>
                      </a:lnTo>
                      <a:lnTo>
                        <a:pt x="166" y="126"/>
                      </a:lnTo>
                      <a:cubicBezTo>
                        <a:pt x="163" y="126"/>
                        <a:pt x="161" y="126"/>
                        <a:pt x="160" y="124"/>
                      </a:cubicBezTo>
                      <a:lnTo>
                        <a:pt x="157" y="121"/>
                      </a:lnTo>
                      <a:lnTo>
                        <a:pt x="148" y="112"/>
                      </a:lnTo>
                      <a:lnTo>
                        <a:pt x="161" y="110"/>
                      </a:lnTo>
                      <a:lnTo>
                        <a:pt x="155" y="122"/>
                      </a:lnTo>
                      <a:lnTo>
                        <a:pt x="152" y="128"/>
                      </a:lnTo>
                      <a:lnTo>
                        <a:pt x="152" y="124"/>
                      </a:lnTo>
                      <a:lnTo>
                        <a:pt x="152" y="134"/>
                      </a:lnTo>
                      <a:cubicBezTo>
                        <a:pt x="152" y="137"/>
                        <a:pt x="151" y="139"/>
                        <a:pt x="148" y="141"/>
                      </a:cubicBezTo>
                      <a:lnTo>
                        <a:pt x="142" y="144"/>
                      </a:lnTo>
                      <a:cubicBezTo>
                        <a:pt x="141" y="144"/>
                        <a:pt x="140" y="145"/>
                        <a:pt x="138" y="145"/>
                      </a:cubicBezTo>
                      <a:lnTo>
                        <a:pt x="135" y="145"/>
                      </a:lnTo>
                      <a:cubicBezTo>
                        <a:pt x="135" y="145"/>
                        <a:pt x="134" y="145"/>
                        <a:pt x="133" y="144"/>
                      </a:cubicBezTo>
                      <a:lnTo>
                        <a:pt x="124" y="141"/>
                      </a:lnTo>
                      <a:lnTo>
                        <a:pt x="106" y="135"/>
                      </a:lnTo>
                      <a:lnTo>
                        <a:pt x="108" y="136"/>
                      </a:lnTo>
                      <a:lnTo>
                        <a:pt x="99" y="136"/>
                      </a:lnTo>
                      <a:cubicBezTo>
                        <a:pt x="98" y="136"/>
                        <a:pt x="96" y="135"/>
                        <a:pt x="95" y="134"/>
                      </a:cubicBezTo>
                      <a:lnTo>
                        <a:pt x="80" y="125"/>
                      </a:lnTo>
                      <a:lnTo>
                        <a:pt x="81" y="126"/>
                      </a:lnTo>
                      <a:lnTo>
                        <a:pt x="72" y="123"/>
                      </a:lnTo>
                      <a:lnTo>
                        <a:pt x="75" y="123"/>
                      </a:lnTo>
                      <a:lnTo>
                        <a:pt x="66" y="123"/>
                      </a:lnTo>
                      <a:lnTo>
                        <a:pt x="72" y="121"/>
                      </a:lnTo>
                      <a:lnTo>
                        <a:pt x="69" y="124"/>
                      </a:lnTo>
                      <a:lnTo>
                        <a:pt x="70" y="121"/>
                      </a:lnTo>
                      <a:lnTo>
                        <a:pt x="61" y="148"/>
                      </a:lnTo>
                      <a:cubicBezTo>
                        <a:pt x="61" y="150"/>
                        <a:pt x="59" y="152"/>
                        <a:pt x="58" y="153"/>
                      </a:cubicBezTo>
                      <a:lnTo>
                        <a:pt x="12" y="177"/>
                      </a:lnTo>
                      <a:close/>
                      <a:moveTo>
                        <a:pt x="50" y="139"/>
                      </a:moveTo>
                      <a:lnTo>
                        <a:pt x="46" y="143"/>
                      </a:lnTo>
                      <a:lnTo>
                        <a:pt x="55" y="116"/>
                      </a:lnTo>
                      <a:cubicBezTo>
                        <a:pt x="56" y="115"/>
                        <a:pt x="56" y="114"/>
                        <a:pt x="57" y="113"/>
                      </a:cubicBezTo>
                      <a:lnTo>
                        <a:pt x="60" y="110"/>
                      </a:lnTo>
                      <a:cubicBezTo>
                        <a:pt x="62" y="108"/>
                        <a:pt x="64" y="107"/>
                        <a:pt x="66" y="107"/>
                      </a:cubicBezTo>
                      <a:lnTo>
                        <a:pt x="75" y="107"/>
                      </a:lnTo>
                      <a:cubicBezTo>
                        <a:pt x="76" y="107"/>
                        <a:pt x="77" y="107"/>
                        <a:pt x="78" y="108"/>
                      </a:cubicBezTo>
                      <a:lnTo>
                        <a:pt x="87" y="111"/>
                      </a:lnTo>
                      <a:cubicBezTo>
                        <a:pt x="87" y="111"/>
                        <a:pt x="88" y="111"/>
                        <a:pt x="88" y="112"/>
                      </a:cubicBezTo>
                      <a:lnTo>
                        <a:pt x="103" y="121"/>
                      </a:lnTo>
                      <a:lnTo>
                        <a:pt x="99" y="120"/>
                      </a:lnTo>
                      <a:lnTo>
                        <a:pt x="108" y="120"/>
                      </a:lnTo>
                      <a:cubicBezTo>
                        <a:pt x="109" y="120"/>
                        <a:pt x="110" y="120"/>
                        <a:pt x="111" y="120"/>
                      </a:cubicBezTo>
                      <a:lnTo>
                        <a:pt x="129" y="126"/>
                      </a:lnTo>
                      <a:lnTo>
                        <a:pt x="138" y="129"/>
                      </a:lnTo>
                      <a:lnTo>
                        <a:pt x="135" y="129"/>
                      </a:lnTo>
                      <a:lnTo>
                        <a:pt x="138" y="129"/>
                      </a:lnTo>
                      <a:lnTo>
                        <a:pt x="135" y="130"/>
                      </a:lnTo>
                      <a:lnTo>
                        <a:pt x="141" y="127"/>
                      </a:lnTo>
                      <a:lnTo>
                        <a:pt x="136" y="134"/>
                      </a:lnTo>
                      <a:lnTo>
                        <a:pt x="136" y="124"/>
                      </a:lnTo>
                      <a:cubicBezTo>
                        <a:pt x="136" y="123"/>
                        <a:pt x="137" y="122"/>
                        <a:pt x="137" y="121"/>
                      </a:cubicBezTo>
                      <a:lnTo>
                        <a:pt x="140" y="115"/>
                      </a:lnTo>
                      <a:lnTo>
                        <a:pt x="146" y="103"/>
                      </a:lnTo>
                      <a:cubicBezTo>
                        <a:pt x="148" y="100"/>
                        <a:pt x="150" y="99"/>
                        <a:pt x="152" y="98"/>
                      </a:cubicBezTo>
                      <a:cubicBezTo>
                        <a:pt x="155" y="98"/>
                        <a:pt x="157" y="99"/>
                        <a:pt x="159" y="101"/>
                      </a:cubicBezTo>
                      <a:lnTo>
                        <a:pt x="168" y="110"/>
                      </a:lnTo>
                      <a:lnTo>
                        <a:pt x="171" y="113"/>
                      </a:lnTo>
                      <a:lnTo>
                        <a:pt x="166" y="110"/>
                      </a:lnTo>
                      <a:lnTo>
                        <a:pt x="172" y="110"/>
                      </a:lnTo>
                      <a:lnTo>
                        <a:pt x="175" y="110"/>
                      </a:lnTo>
                      <a:lnTo>
                        <a:pt x="184" y="110"/>
                      </a:lnTo>
                      <a:lnTo>
                        <a:pt x="180" y="111"/>
                      </a:lnTo>
                      <a:lnTo>
                        <a:pt x="186" y="108"/>
                      </a:lnTo>
                      <a:cubicBezTo>
                        <a:pt x="187" y="108"/>
                        <a:pt x="189" y="107"/>
                        <a:pt x="190" y="107"/>
                      </a:cubicBezTo>
                      <a:lnTo>
                        <a:pt x="202" y="107"/>
                      </a:lnTo>
                      <a:lnTo>
                        <a:pt x="196" y="110"/>
                      </a:lnTo>
                      <a:lnTo>
                        <a:pt x="202" y="104"/>
                      </a:lnTo>
                      <a:cubicBezTo>
                        <a:pt x="203" y="103"/>
                        <a:pt x="204" y="102"/>
                        <a:pt x="205" y="102"/>
                      </a:cubicBezTo>
                      <a:lnTo>
                        <a:pt x="214" y="99"/>
                      </a:lnTo>
                      <a:cubicBezTo>
                        <a:pt x="217" y="98"/>
                        <a:pt x="221" y="98"/>
                        <a:pt x="223" y="101"/>
                      </a:cubicBezTo>
                      <a:lnTo>
                        <a:pt x="226" y="104"/>
                      </a:lnTo>
                      <a:lnTo>
                        <a:pt x="217" y="102"/>
                      </a:lnTo>
                      <a:lnTo>
                        <a:pt x="227" y="99"/>
                      </a:lnTo>
                      <a:lnTo>
                        <a:pt x="221" y="106"/>
                      </a:lnTo>
                      <a:lnTo>
                        <a:pt x="221" y="100"/>
                      </a:lnTo>
                      <a:cubicBezTo>
                        <a:pt x="221" y="97"/>
                        <a:pt x="223" y="94"/>
                        <a:pt x="225" y="93"/>
                      </a:cubicBezTo>
                      <a:lnTo>
                        <a:pt x="249" y="81"/>
                      </a:lnTo>
                      <a:lnTo>
                        <a:pt x="276" y="63"/>
                      </a:lnTo>
                      <a:lnTo>
                        <a:pt x="273" y="67"/>
                      </a:lnTo>
                      <a:lnTo>
                        <a:pt x="282" y="42"/>
                      </a:lnTo>
                      <a:cubicBezTo>
                        <a:pt x="282" y="41"/>
                        <a:pt x="283" y="40"/>
                        <a:pt x="284" y="39"/>
                      </a:cubicBezTo>
                      <a:lnTo>
                        <a:pt x="287" y="36"/>
                      </a:lnTo>
                      <a:cubicBezTo>
                        <a:pt x="287" y="36"/>
                        <a:pt x="288" y="36"/>
                        <a:pt x="288" y="35"/>
                      </a:cubicBezTo>
                      <a:lnTo>
                        <a:pt x="297" y="29"/>
                      </a:lnTo>
                      <a:cubicBezTo>
                        <a:pt x="298" y="28"/>
                        <a:pt x="300" y="28"/>
                        <a:pt x="302" y="28"/>
                      </a:cubicBezTo>
                      <a:lnTo>
                        <a:pt x="311" y="28"/>
                      </a:lnTo>
                      <a:cubicBezTo>
                        <a:pt x="311" y="28"/>
                        <a:pt x="312" y="28"/>
                        <a:pt x="313" y="28"/>
                      </a:cubicBezTo>
                      <a:lnTo>
                        <a:pt x="349" y="37"/>
                      </a:lnTo>
                      <a:lnTo>
                        <a:pt x="394" y="46"/>
                      </a:lnTo>
                      <a:cubicBezTo>
                        <a:pt x="395" y="47"/>
                        <a:pt x="396" y="47"/>
                        <a:pt x="397" y="48"/>
                      </a:cubicBezTo>
                      <a:lnTo>
                        <a:pt x="406" y="54"/>
                      </a:lnTo>
                      <a:lnTo>
                        <a:pt x="396" y="55"/>
                      </a:lnTo>
                      <a:lnTo>
                        <a:pt x="402" y="49"/>
                      </a:lnTo>
                      <a:cubicBezTo>
                        <a:pt x="403" y="47"/>
                        <a:pt x="404" y="47"/>
                        <a:pt x="406" y="46"/>
                      </a:cubicBezTo>
                      <a:lnTo>
                        <a:pt x="424" y="43"/>
                      </a:lnTo>
                      <a:lnTo>
                        <a:pt x="418" y="48"/>
                      </a:lnTo>
                      <a:lnTo>
                        <a:pt x="421" y="42"/>
                      </a:lnTo>
                      <a:cubicBezTo>
                        <a:pt x="423" y="39"/>
                        <a:pt x="426" y="37"/>
                        <a:pt x="429" y="37"/>
                      </a:cubicBezTo>
                      <a:lnTo>
                        <a:pt x="438" y="37"/>
                      </a:lnTo>
                      <a:lnTo>
                        <a:pt x="432" y="39"/>
                      </a:lnTo>
                      <a:lnTo>
                        <a:pt x="441" y="30"/>
                      </a:lnTo>
                      <a:lnTo>
                        <a:pt x="440" y="32"/>
                      </a:lnTo>
                      <a:lnTo>
                        <a:pt x="446" y="22"/>
                      </a:lnTo>
                      <a:cubicBezTo>
                        <a:pt x="447" y="21"/>
                        <a:pt x="448" y="20"/>
                        <a:pt x="449" y="20"/>
                      </a:cubicBezTo>
                      <a:lnTo>
                        <a:pt x="470" y="8"/>
                      </a:lnTo>
                      <a:lnTo>
                        <a:pt x="468" y="9"/>
                      </a:lnTo>
                      <a:lnTo>
                        <a:pt x="474" y="3"/>
                      </a:lnTo>
                      <a:cubicBezTo>
                        <a:pt x="476" y="1"/>
                        <a:pt x="478" y="0"/>
                        <a:pt x="480" y="0"/>
                      </a:cubicBezTo>
                      <a:lnTo>
                        <a:pt x="483" y="0"/>
                      </a:lnTo>
                      <a:cubicBezTo>
                        <a:pt x="485" y="0"/>
                        <a:pt x="487" y="1"/>
                        <a:pt x="489" y="3"/>
                      </a:cubicBezTo>
                      <a:lnTo>
                        <a:pt x="495" y="9"/>
                      </a:lnTo>
                      <a:cubicBezTo>
                        <a:pt x="496" y="10"/>
                        <a:pt x="497" y="12"/>
                        <a:pt x="497" y="15"/>
                      </a:cubicBezTo>
                      <a:lnTo>
                        <a:pt x="497" y="24"/>
                      </a:lnTo>
                      <a:lnTo>
                        <a:pt x="495" y="19"/>
                      </a:lnTo>
                      <a:lnTo>
                        <a:pt x="504" y="31"/>
                      </a:lnTo>
                      <a:cubicBezTo>
                        <a:pt x="505" y="32"/>
                        <a:pt x="505" y="32"/>
                        <a:pt x="505" y="32"/>
                      </a:cubicBezTo>
                      <a:lnTo>
                        <a:pt x="508" y="39"/>
                      </a:lnTo>
                      <a:lnTo>
                        <a:pt x="507" y="37"/>
                      </a:lnTo>
                      <a:lnTo>
                        <a:pt x="558" y="92"/>
                      </a:lnTo>
                      <a:cubicBezTo>
                        <a:pt x="561" y="95"/>
                        <a:pt x="561" y="100"/>
                        <a:pt x="558" y="103"/>
                      </a:cubicBezTo>
                      <a:lnTo>
                        <a:pt x="549" y="112"/>
                      </a:lnTo>
                      <a:lnTo>
                        <a:pt x="551" y="109"/>
                      </a:lnTo>
                      <a:lnTo>
                        <a:pt x="545" y="127"/>
                      </a:lnTo>
                      <a:lnTo>
                        <a:pt x="545" y="124"/>
                      </a:lnTo>
                      <a:lnTo>
                        <a:pt x="545" y="146"/>
                      </a:lnTo>
                      <a:lnTo>
                        <a:pt x="544" y="141"/>
                      </a:lnTo>
                      <a:lnTo>
                        <a:pt x="550" y="151"/>
                      </a:lnTo>
                      <a:cubicBezTo>
                        <a:pt x="551" y="152"/>
                        <a:pt x="551" y="153"/>
                        <a:pt x="551" y="155"/>
                      </a:cubicBezTo>
                      <a:lnTo>
                        <a:pt x="551" y="164"/>
                      </a:lnTo>
                      <a:cubicBezTo>
                        <a:pt x="551" y="165"/>
                        <a:pt x="551" y="166"/>
                        <a:pt x="551" y="167"/>
                      </a:cubicBezTo>
                      <a:lnTo>
                        <a:pt x="545" y="181"/>
                      </a:lnTo>
                      <a:lnTo>
                        <a:pt x="542" y="194"/>
                      </a:lnTo>
                      <a:lnTo>
                        <a:pt x="542" y="190"/>
                      </a:lnTo>
                      <a:lnTo>
                        <a:pt x="545" y="209"/>
                      </a:lnTo>
                      <a:lnTo>
                        <a:pt x="544" y="206"/>
                      </a:lnTo>
                      <a:lnTo>
                        <a:pt x="553" y="221"/>
                      </a:lnTo>
                      <a:cubicBezTo>
                        <a:pt x="554" y="222"/>
                        <a:pt x="554" y="224"/>
                        <a:pt x="554" y="225"/>
                      </a:cubicBezTo>
                      <a:lnTo>
                        <a:pt x="554" y="237"/>
                      </a:lnTo>
                      <a:lnTo>
                        <a:pt x="554" y="244"/>
                      </a:lnTo>
                      <a:cubicBezTo>
                        <a:pt x="554" y="247"/>
                        <a:pt x="552" y="250"/>
                        <a:pt x="549" y="251"/>
                      </a:cubicBezTo>
                      <a:lnTo>
                        <a:pt x="540" y="254"/>
                      </a:lnTo>
                      <a:lnTo>
                        <a:pt x="545" y="247"/>
                      </a:lnTo>
                      <a:lnTo>
                        <a:pt x="545" y="253"/>
                      </a:lnTo>
                      <a:cubicBezTo>
                        <a:pt x="545" y="254"/>
                        <a:pt x="545" y="256"/>
                        <a:pt x="544" y="258"/>
                      </a:cubicBezTo>
                      <a:lnTo>
                        <a:pt x="535" y="270"/>
                      </a:lnTo>
                      <a:lnTo>
                        <a:pt x="535" y="269"/>
                      </a:lnTo>
                      <a:lnTo>
                        <a:pt x="532" y="275"/>
                      </a:lnTo>
                      <a:cubicBezTo>
                        <a:pt x="531" y="277"/>
                        <a:pt x="528" y="279"/>
                        <a:pt x="525" y="279"/>
                      </a:cubicBezTo>
                      <a:lnTo>
                        <a:pt x="516" y="279"/>
                      </a:lnTo>
                      <a:cubicBezTo>
                        <a:pt x="514" y="279"/>
                        <a:pt x="512" y="278"/>
                        <a:pt x="511" y="277"/>
                      </a:cubicBezTo>
                      <a:lnTo>
                        <a:pt x="504" y="271"/>
                      </a:lnTo>
                      <a:lnTo>
                        <a:pt x="510" y="273"/>
                      </a:lnTo>
                      <a:lnTo>
                        <a:pt x="507" y="273"/>
                      </a:lnTo>
                      <a:cubicBezTo>
                        <a:pt x="506" y="273"/>
                        <a:pt x="505" y="273"/>
                        <a:pt x="504" y="272"/>
                      </a:cubicBezTo>
                      <a:lnTo>
                        <a:pt x="497" y="269"/>
                      </a:lnTo>
                      <a:lnTo>
                        <a:pt x="507" y="268"/>
                      </a:lnTo>
                      <a:lnTo>
                        <a:pt x="498" y="277"/>
                      </a:lnTo>
                      <a:lnTo>
                        <a:pt x="496" y="264"/>
                      </a:lnTo>
                      <a:lnTo>
                        <a:pt x="502" y="267"/>
                      </a:lnTo>
                      <a:cubicBezTo>
                        <a:pt x="504" y="268"/>
                        <a:pt x="506" y="271"/>
                        <a:pt x="506" y="274"/>
                      </a:cubicBezTo>
                      <a:lnTo>
                        <a:pt x="506" y="283"/>
                      </a:lnTo>
                      <a:lnTo>
                        <a:pt x="506" y="289"/>
                      </a:lnTo>
                      <a:cubicBezTo>
                        <a:pt x="506" y="291"/>
                        <a:pt x="505" y="294"/>
                        <a:pt x="504" y="295"/>
                      </a:cubicBezTo>
                      <a:lnTo>
                        <a:pt x="495" y="304"/>
                      </a:lnTo>
                      <a:cubicBezTo>
                        <a:pt x="494" y="304"/>
                        <a:pt x="494" y="305"/>
                        <a:pt x="494" y="305"/>
                      </a:cubicBezTo>
                      <a:lnTo>
                        <a:pt x="470" y="323"/>
                      </a:lnTo>
                      <a:lnTo>
                        <a:pt x="471" y="322"/>
                      </a:lnTo>
                      <a:lnTo>
                        <a:pt x="463" y="333"/>
                      </a:lnTo>
                      <a:lnTo>
                        <a:pt x="454" y="348"/>
                      </a:lnTo>
                      <a:cubicBezTo>
                        <a:pt x="453" y="349"/>
                        <a:pt x="453" y="350"/>
                        <a:pt x="452" y="350"/>
                      </a:cubicBezTo>
                      <a:lnTo>
                        <a:pt x="416" y="387"/>
                      </a:lnTo>
                      <a:cubicBezTo>
                        <a:pt x="416" y="387"/>
                        <a:pt x="416" y="387"/>
                        <a:pt x="415" y="387"/>
                      </a:cubicBezTo>
                      <a:lnTo>
                        <a:pt x="379" y="415"/>
                      </a:lnTo>
                      <a:cubicBezTo>
                        <a:pt x="376" y="417"/>
                        <a:pt x="372" y="417"/>
                        <a:pt x="369" y="415"/>
                      </a:cubicBezTo>
                      <a:lnTo>
                        <a:pt x="358" y="406"/>
                      </a:lnTo>
                      <a:lnTo>
                        <a:pt x="349" y="400"/>
                      </a:lnTo>
                      <a:cubicBezTo>
                        <a:pt x="347" y="399"/>
                        <a:pt x="345" y="396"/>
                        <a:pt x="345" y="394"/>
                      </a:cubicBezTo>
                      <a:cubicBezTo>
                        <a:pt x="345" y="392"/>
                        <a:pt x="346" y="389"/>
                        <a:pt x="347" y="388"/>
                      </a:cubicBezTo>
                      <a:lnTo>
                        <a:pt x="350" y="385"/>
                      </a:lnTo>
                      <a:lnTo>
                        <a:pt x="352" y="397"/>
                      </a:lnTo>
                      <a:lnTo>
                        <a:pt x="342" y="391"/>
                      </a:lnTo>
                      <a:cubicBezTo>
                        <a:pt x="342" y="390"/>
                        <a:pt x="341" y="389"/>
                        <a:pt x="340" y="388"/>
                      </a:cubicBezTo>
                      <a:lnTo>
                        <a:pt x="328" y="370"/>
                      </a:lnTo>
                      <a:lnTo>
                        <a:pt x="330" y="372"/>
                      </a:lnTo>
                      <a:lnTo>
                        <a:pt x="266" y="322"/>
                      </a:lnTo>
                      <a:lnTo>
                        <a:pt x="257" y="313"/>
                      </a:lnTo>
                      <a:lnTo>
                        <a:pt x="258" y="314"/>
                      </a:lnTo>
                      <a:lnTo>
                        <a:pt x="234" y="299"/>
                      </a:lnTo>
                      <a:lnTo>
                        <a:pt x="213" y="287"/>
                      </a:lnTo>
                      <a:lnTo>
                        <a:pt x="196" y="279"/>
                      </a:lnTo>
                      <a:lnTo>
                        <a:pt x="145" y="260"/>
                      </a:lnTo>
                      <a:cubicBezTo>
                        <a:pt x="144" y="260"/>
                        <a:pt x="144" y="260"/>
                        <a:pt x="143" y="260"/>
                      </a:cubicBezTo>
                      <a:lnTo>
                        <a:pt x="113" y="241"/>
                      </a:lnTo>
                      <a:lnTo>
                        <a:pt x="114" y="242"/>
                      </a:lnTo>
                      <a:lnTo>
                        <a:pt x="99" y="236"/>
                      </a:lnTo>
                      <a:cubicBezTo>
                        <a:pt x="96" y="235"/>
                        <a:pt x="94" y="232"/>
                        <a:pt x="94" y="228"/>
                      </a:cubicBezTo>
                      <a:lnTo>
                        <a:pt x="94" y="225"/>
                      </a:lnTo>
                      <a:lnTo>
                        <a:pt x="94" y="219"/>
                      </a:lnTo>
                      <a:cubicBezTo>
                        <a:pt x="94" y="216"/>
                        <a:pt x="96" y="214"/>
                        <a:pt x="98" y="212"/>
                      </a:cubicBezTo>
                      <a:lnTo>
                        <a:pt x="113" y="203"/>
                      </a:lnTo>
                      <a:lnTo>
                        <a:pt x="111" y="214"/>
                      </a:lnTo>
                      <a:lnTo>
                        <a:pt x="105" y="205"/>
                      </a:lnTo>
                      <a:lnTo>
                        <a:pt x="106" y="206"/>
                      </a:lnTo>
                      <a:lnTo>
                        <a:pt x="96" y="197"/>
                      </a:lnTo>
                      <a:lnTo>
                        <a:pt x="102" y="200"/>
                      </a:lnTo>
                      <a:lnTo>
                        <a:pt x="99" y="200"/>
                      </a:lnTo>
                      <a:lnTo>
                        <a:pt x="106" y="196"/>
                      </a:lnTo>
                      <a:lnTo>
                        <a:pt x="100" y="205"/>
                      </a:lnTo>
                      <a:cubicBezTo>
                        <a:pt x="98" y="208"/>
                        <a:pt x="94" y="210"/>
                        <a:pt x="91" y="209"/>
                      </a:cubicBezTo>
                      <a:cubicBezTo>
                        <a:pt x="87" y="207"/>
                        <a:pt x="85" y="204"/>
                        <a:pt x="85" y="201"/>
                      </a:cubicBezTo>
                      <a:lnTo>
                        <a:pt x="85" y="198"/>
                      </a:lnTo>
                      <a:lnTo>
                        <a:pt x="85" y="189"/>
                      </a:lnTo>
                      <a:lnTo>
                        <a:pt x="86" y="192"/>
                      </a:lnTo>
                      <a:lnTo>
                        <a:pt x="83" y="186"/>
                      </a:lnTo>
                      <a:lnTo>
                        <a:pt x="90" y="191"/>
                      </a:lnTo>
                      <a:lnTo>
                        <a:pt x="81" y="191"/>
                      </a:lnTo>
                      <a:lnTo>
                        <a:pt x="87" y="188"/>
                      </a:lnTo>
                      <a:lnTo>
                        <a:pt x="81" y="194"/>
                      </a:lnTo>
                      <a:lnTo>
                        <a:pt x="83" y="189"/>
                      </a:lnTo>
                      <a:lnTo>
                        <a:pt x="83" y="192"/>
                      </a:lnTo>
                      <a:lnTo>
                        <a:pt x="83" y="198"/>
                      </a:lnTo>
                      <a:cubicBezTo>
                        <a:pt x="83" y="201"/>
                        <a:pt x="80" y="205"/>
                        <a:pt x="77" y="206"/>
                      </a:cubicBezTo>
                      <a:cubicBezTo>
                        <a:pt x="73" y="206"/>
                        <a:pt x="69" y="205"/>
                        <a:pt x="68" y="201"/>
                      </a:cubicBezTo>
                      <a:lnTo>
                        <a:pt x="65" y="195"/>
                      </a:lnTo>
                      <a:lnTo>
                        <a:pt x="72" y="200"/>
                      </a:lnTo>
                      <a:lnTo>
                        <a:pt x="66" y="200"/>
                      </a:lnTo>
                      <a:lnTo>
                        <a:pt x="63" y="200"/>
                      </a:lnTo>
                      <a:lnTo>
                        <a:pt x="57" y="200"/>
                      </a:lnTo>
                      <a:lnTo>
                        <a:pt x="65" y="192"/>
                      </a:lnTo>
                      <a:lnTo>
                        <a:pt x="65" y="198"/>
                      </a:lnTo>
                      <a:cubicBezTo>
                        <a:pt x="65" y="201"/>
                        <a:pt x="62" y="205"/>
                        <a:pt x="59" y="206"/>
                      </a:cubicBezTo>
                      <a:cubicBezTo>
                        <a:pt x="55" y="206"/>
                        <a:pt x="51" y="205"/>
                        <a:pt x="50" y="201"/>
                      </a:cubicBezTo>
                      <a:lnTo>
                        <a:pt x="47" y="195"/>
                      </a:lnTo>
                      <a:cubicBezTo>
                        <a:pt x="46" y="194"/>
                        <a:pt x="46" y="193"/>
                        <a:pt x="46" y="192"/>
                      </a:cubicBezTo>
                      <a:lnTo>
                        <a:pt x="46" y="189"/>
                      </a:lnTo>
                      <a:lnTo>
                        <a:pt x="48" y="194"/>
                      </a:lnTo>
                      <a:lnTo>
                        <a:pt x="42" y="188"/>
                      </a:lnTo>
                      <a:lnTo>
                        <a:pt x="48" y="191"/>
                      </a:lnTo>
                      <a:lnTo>
                        <a:pt x="45" y="191"/>
                      </a:lnTo>
                      <a:cubicBezTo>
                        <a:pt x="44" y="191"/>
                        <a:pt x="43" y="190"/>
                        <a:pt x="42" y="190"/>
                      </a:cubicBezTo>
                      <a:lnTo>
                        <a:pt x="6" y="178"/>
                      </a:lnTo>
                      <a:cubicBezTo>
                        <a:pt x="3" y="177"/>
                        <a:pt x="1" y="174"/>
                        <a:pt x="0" y="171"/>
                      </a:cubicBezTo>
                      <a:cubicBezTo>
                        <a:pt x="0" y="168"/>
                        <a:pt x="2" y="165"/>
                        <a:pt x="5" y="163"/>
                      </a:cubicBezTo>
                      <a:lnTo>
                        <a:pt x="50" y="139"/>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01" name="Picture 1032"/>
                <p:cNvPicPr>
                  <a:picLocks noChangeAspect="1" noChangeArrowheads="1"/>
                </p:cNvPicPr>
                <p:nvPr/>
              </p:nvPicPr>
              <p:blipFill>
                <a:blip r:embed="rId25"/>
                <a:srcRect/>
                <a:stretch>
                  <a:fillRect/>
                </a:stretch>
              </p:blipFill>
              <p:spPr bwMode="auto">
                <a:xfrm>
                  <a:off x="4745612" y="4759904"/>
                  <a:ext cx="465138" cy="521383"/>
                </a:xfrm>
                <a:prstGeom prst="rect">
                  <a:avLst/>
                </a:prstGeom>
                <a:noFill/>
                <a:ln w="9525">
                  <a:noFill/>
                  <a:miter lim="800000"/>
                  <a:headEnd/>
                  <a:tailEnd/>
                </a:ln>
              </p:spPr>
            </p:pic>
            <p:pic>
              <p:nvPicPr>
                <p:cNvPr id="102" name="Picture 1033"/>
                <p:cNvPicPr>
                  <a:picLocks noChangeAspect="1" noChangeArrowheads="1"/>
                </p:cNvPicPr>
                <p:nvPr/>
              </p:nvPicPr>
              <p:blipFill>
                <a:blip r:embed="rId26"/>
                <a:srcRect/>
                <a:stretch>
                  <a:fillRect/>
                </a:stretch>
              </p:blipFill>
              <p:spPr bwMode="auto">
                <a:xfrm>
                  <a:off x="4745612" y="4759904"/>
                  <a:ext cx="465138" cy="521383"/>
                </a:xfrm>
                <a:prstGeom prst="rect">
                  <a:avLst/>
                </a:prstGeom>
                <a:noFill/>
                <a:ln w="9525">
                  <a:noFill/>
                  <a:miter lim="800000"/>
                  <a:headEnd/>
                  <a:tailEnd/>
                </a:ln>
              </p:spPr>
            </p:pic>
            <p:sp>
              <p:nvSpPr>
                <p:cNvPr id="103" name="Freeform 1034"/>
                <p:cNvSpPr>
                  <a:spLocks/>
                </p:cNvSpPr>
                <p:nvPr/>
              </p:nvSpPr>
              <p:spPr bwMode="auto">
                <a:xfrm>
                  <a:off x="4840862" y="4686095"/>
                  <a:ext cx="431800" cy="491545"/>
                </a:xfrm>
                <a:custGeom>
                  <a:avLst/>
                  <a:gdLst/>
                  <a:ahLst/>
                  <a:cxnLst>
                    <a:cxn ang="0">
                      <a:pos x="4" y="153"/>
                    </a:cxn>
                    <a:cxn ang="0">
                      <a:pos x="8" y="138"/>
                    </a:cxn>
                    <a:cxn ang="0">
                      <a:pos x="15" y="138"/>
                    </a:cxn>
                    <a:cxn ang="0">
                      <a:pos x="26" y="142"/>
                    </a:cxn>
                    <a:cxn ang="0">
                      <a:pos x="41" y="139"/>
                    </a:cxn>
                    <a:cxn ang="0">
                      <a:pos x="45" y="126"/>
                    </a:cxn>
                    <a:cxn ang="0">
                      <a:pos x="49" y="124"/>
                    </a:cxn>
                    <a:cxn ang="0">
                      <a:pos x="65" y="130"/>
                    </a:cxn>
                    <a:cxn ang="0">
                      <a:pos x="73" y="134"/>
                    </a:cxn>
                    <a:cxn ang="0">
                      <a:pos x="81" y="131"/>
                    </a:cxn>
                    <a:cxn ang="0">
                      <a:pos x="82" y="120"/>
                    </a:cxn>
                    <a:cxn ang="0">
                      <a:pos x="93" y="89"/>
                    </a:cxn>
                    <a:cxn ang="0">
                      <a:pos x="105" y="84"/>
                    </a:cxn>
                    <a:cxn ang="0">
                      <a:pos x="115" y="89"/>
                    </a:cxn>
                    <a:cxn ang="0">
                      <a:pos x="134" y="89"/>
                    </a:cxn>
                    <a:cxn ang="0">
                      <a:pos x="145" y="78"/>
                    </a:cxn>
                    <a:cxn ang="0">
                      <a:pos x="134" y="69"/>
                    </a:cxn>
                    <a:cxn ang="0">
                      <a:pos x="131" y="51"/>
                    </a:cxn>
                    <a:cxn ang="0">
                      <a:pos x="127" y="39"/>
                    </a:cxn>
                    <a:cxn ang="0">
                      <a:pos x="134" y="29"/>
                    </a:cxn>
                    <a:cxn ang="0">
                      <a:pos x="142" y="17"/>
                    </a:cxn>
                    <a:cxn ang="0">
                      <a:pos x="164" y="31"/>
                    </a:cxn>
                    <a:cxn ang="0">
                      <a:pos x="184" y="36"/>
                    </a:cxn>
                    <a:cxn ang="0">
                      <a:pos x="187" y="35"/>
                    </a:cxn>
                    <a:cxn ang="0">
                      <a:pos x="195" y="40"/>
                    </a:cxn>
                    <a:cxn ang="0">
                      <a:pos x="203" y="36"/>
                    </a:cxn>
                    <a:cxn ang="0">
                      <a:pos x="203" y="19"/>
                    </a:cxn>
                    <a:cxn ang="0">
                      <a:pos x="211" y="5"/>
                    </a:cxn>
                    <a:cxn ang="0">
                      <a:pos x="227" y="0"/>
                    </a:cxn>
                    <a:cxn ang="0">
                      <a:pos x="229" y="6"/>
                    </a:cxn>
                    <a:cxn ang="0">
                      <a:pos x="241" y="16"/>
                    </a:cxn>
                    <a:cxn ang="0">
                      <a:pos x="252" y="42"/>
                    </a:cxn>
                    <a:cxn ang="0">
                      <a:pos x="271" y="81"/>
                    </a:cxn>
                    <a:cxn ang="0">
                      <a:pos x="261" y="82"/>
                    </a:cxn>
                    <a:cxn ang="0">
                      <a:pos x="250" y="92"/>
                    </a:cxn>
                    <a:cxn ang="0">
                      <a:pos x="233" y="93"/>
                    </a:cxn>
                    <a:cxn ang="0">
                      <a:pos x="223" y="88"/>
                    </a:cxn>
                    <a:cxn ang="0">
                      <a:pos x="206" y="126"/>
                    </a:cxn>
                    <a:cxn ang="0">
                      <a:pos x="192" y="149"/>
                    </a:cxn>
                    <a:cxn ang="0">
                      <a:pos x="185" y="161"/>
                    </a:cxn>
                    <a:cxn ang="0">
                      <a:pos x="184" y="177"/>
                    </a:cxn>
                    <a:cxn ang="0">
                      <a:pos x="157" y="191"/>
                    </a:cxn>
                    <a:cxn ang="0">
                      <a:pos x="139" y="195"/>
                    </a:cxn>
                    <a:cxn ang="0">
                      <a:pos x="127" y="234"/>
                    </a:cxn>
                    <a:cxn ang="0">
                      <a:pos x="115" y="248"/>
                    </a:cxn>
                    <a:cxn ang="0">
                      <a:pos x="127" y="261"/>
                    </a:cxn>
                    <a:cxn ang="0">
                      <a:pos x="138" y="263"/>
                    </a:cxn>
                    <a:cxn ang="0">
                      <a:pos x="139" y="271"/>
                    </a:cxn>
                    <a:cxn ang="0">
                      <a:pos x="131" y="306"/>
                    </a:cxn>
                    <a:cxn ang="0">
                      <a:pos x="127" y="299"/>
                    </a:cxn>
                    <a:cxn ang="0">
                      <a:pos x="88" y="305"/>
                    </a:cxn>
                    <a:cxn ang="0">
                      <a:pos x="65" y="292"/>
                    </a:cxn>
                    <a:cxn ang="0">
                      <a:pos x="57" y="279"/>
                    </a:cxn>
                    <a:cxn ang="0">
                      <a:pos x="46" y="265"/>
                    </a:cxn>
                    <a:cxn ang="0">
                      <a:pos x="26" y="244"/>
                    </a:cxn>
                    <a:cxn ang="0">
                      <a:pos x="18" y="234"/>
                    </a:cxn>
                    <a:cxn ang="0">
                      <a:pos x="10" y="200"/>
                    </a:cxn>
                    <a:cxn ang="0">
                      <a:pos x="0" y="168"/>
                    </a:cxn>
                  </a:cxnLst>
                  <a:rect l="0" t="0" r="r" b="b"/>
                  <a:pathLst>
                    <a:path w="272" h="313">
                      <a:moveTo>
                        <a:pt x="0" y="168"/>
                      </a:moveTo>
                      <a:lnTo>
                        <a:pt x="4" y="153"/>
                      </a:lnTo>
                      <a:lnTo>
                        <a:pt x="8" y="149"/>
                      </a:lnTo>
                      <a:lnTo>
                        <a:pt x="8" y="138"/>
                      </a:lnTo>
                      <a:lnTo>
                        <a:pt x="14" y="135"/>
                      </a:lnTo>
                      <a:lnTo>
                        <a:pt x="15" y="138"/>
                      </a:lnTo>
                      <a:lnTo>
                        <a:pt x="22" y="138"/>
                      </a:lnTo>
                      <a:lnTo>
                        <a:pt x="26" y="142"/>
                      </a:lnTo>
                      <a:lnTo>
                        <a:pt x="37" y="142"/>
                      </a:lnTo>
                      <a:lnTo>
                        <a:pt x="41" y="139"/>
                      </a:lnTo>
                      <a:lnTo>
                        <a:pt x="42" y="138"/>
                      </a:lnTo>
                      <a:lnTo>
                        <a:pt x="45" y="126"/>
                      </a:lnTo>
                      <a:lnTo>
                        <a:pt x="46" y="124"/>
                      </a:lnTo>
                      <a:lnTo>
                        <a:pt x="49" y="124"/>
                      </a:lnTo>
                      <a:lnTo>
                        <a:pt x="57" y="126"/>
                      </a:lnTo>
                      <a:lnTo>
                        <a:pt x="65" y="130"/>
                      </a:lnTo>
                      <a:lnTo>
                        <a:pt x="69" y="130"/>
                      </a:lnTo>
                      <a:lnTo>
                        <a:pt x="73" y="134"/>
                      </a:lnTo>
                      <a:lnTo>
                        <a:pt x="75" y="134"/>
                      </a:lnTo>
                      <a:lnTo>
                        <a:pt x="81" y="131"/>
                      </a:lnTo>
                      <a:lnTo>
                        <a:pt x="82" y="126"/>
                      </a:lnTo>
                      <a:lnTo>
                        <a:pt x="82" y="120"/>
                      </a:lnTo>
                      <a:lnTo>
                        <a:pt x="84" y="111"/>
                      </a:lnTo>
                      <a:lnTo>
                        <a:pt x="93" y="89"/>
                      </a:lnTo>
                      <a:lnTo>
                        <a:pt x="96" y="84"/>
                      </a:lnTo>
                      <a:lnTo>
                        <a:pt x="105" y="84"/>
                      </a:lnTo>
                      <a:lnTo>
                        <a:pt x="107" y="88"/>
                      </a:lnTo>
                      <a:lnTo>
                        <a:pt x="115" y="89"/>
                      </a:lnTo>
                      <a:lnTo>
                        <a:pt x="123" y="93"/>
                      </a:lnTo>
                      <a:lnTo>
                        <a:pt x="134" y="89"/>
                      </a:lnTo>
                      <a:lnTo>
                        <a:pt x="135" y="84"/>
                      </a:lnTo>
                      <a:lnTo>
                        <a:pt x="145" y="78"/>
                      </a:lnTo>
                      <a:lnTo>
                        <a:pt x="145" y="69"/>
                      </a:lnTo>
                      <a:lnTo>
                        <a:pt x="134" y="69"/>
                      </a:lnTo>
                      <a:lnTo>
                        <a:pt x="131" y="63"/>
                      </a:lnTo>
                      <a:lnTo>
                        <a:pt x="131" y="51"/>
                      </a:lnTo>
                      <a:lnTo>
                        <a:pt x="127" y="50"/>
                      </a:lnTo>
                      <a:lnTo>
                        <a:pt x="127" y="39"/>
                      </a:lnTo>
                      <a:lnTo>
                        <a:pt x="134" y="32"/>
                      </a:lnTo>
                      <a:lnTo>
                        <a:pt x="134" y="29"/>
                      </a:lnTo>
                      <a:lnTo>
                        <a:pt x="138" y="19"/>
                      </a:lnTo>
                      <a:lnTo>
                        <a:pt x="142" y="17"/>
                      </a:lnTo>
                      <a:lnTo>
                        <a:pt x="153" y="23"/>
                      </a:lnTo>
                      <a:lnTo>
                        <a:pt x="164" y="31"/>
                      </a:lnTo>
                      <a:lnTo>
                        <a:pt x="176" y="39"/>
                      </a:lnTo>
                      <a:lnTo>
                        <a:pt x="184" y="36"/>
                      </a:lnTo>
                      <a:lnTo>
                        <a:pt x="185" y="35"/>
                      </a:lnTo>
                      <a:lnTo>
                        <a:pt x="187" y="35"/>
                      </a:lnTo>
                      <a:lnTo>
                        <a:pt x="192" y="36"/>
                      </a:lnTo>
                      <a:lnTo>
                        <a:pt x="195" y="40"/>
                      </a:lnTo>
                      <a:lnTo>
                        <a:pt x="200" y="40"/>
                      </a:lnTo>
                      <a:lnTo>
                        <a:pt x="203" y="36"/>
                      </a:lnTo>
                      <a:lnTo>
                        <a:pt x="204" y="23"/>
                      </a:lnTo>
                      <a:lnTo>
                        <a:pt x="203" y="19"/>
                      </a:lnTo>
                      <a:lnTo>
                        <a:pt x="204" y="16"/>
                      </a:lnTo>
                      <a:lnTo>
                        <a:pt x="211" y="5"/>
                      </a:lnTo>
                      <a:lnTo>
                        <a:pt x="219" y="0"/>
                      </a:lnTo>
                      <a:lnTo>
                        <a:pt x="227" y="0"/>
                      </a:lnTo>
                      <a:lnTo>
                        <a:pt x="227" y="5"/>
                      </a:lnTo>
                      <a:lnTo>
                        <a:pt x="229" y="6"/>
                      </a:lnTo>
                      <a:lnTo>
                        <a:pt x="238" y="0"/>
                      </a:lnTo>
                      <a:lnTo>
                        <a:pt x="241" y="16"/>
                      </a:lnTo>
                      <a:lnTo>
                        <a:pt x="242" y="19"/>
                      </a:lnTo>
                      <a:lnTo>
                        <a:pt x="252" y="42"/>
                      </a:lnTo>
                      <a:lnTo>
                        <a:pt x="272" y="77"/>
                      </a:lnTo>
                      <a:lnTo>
                        <a:pt x="271" y="81"/>
                      </a:lnTo>
                      <a:lnTo>
                        <a:pt x="265" y="82"/>
                      </a:lnTo>
                      <a:lnTo>
                        <a:pt x="261" y="82"/>
                      </a:lnTo>
                      <a:lnTo>
                        <a:pt x="256" y="84"/>
                      </a:lnTo>
                      <a:lnTo>
                        <a:pt x="250" y="92"/>
                      </a:lnTo>
                      <a:lnTo>
                        <a:pt x="245" y="93"/>
                      </a:lnTo>
                      <a:lnTo>
                        <a:pt x="233" y="93"/>
                      </a:lnTo>
                      <a:lnTo>
                        <a:pt x="226" y="88"/>
                      </a:lnTo>
                      <a:lnTo>
                        <a:pt x="223" y="88"/>
                      </a:lnTo>
                      <a:lnTo>
                        <a:pt x="219" y="100"/>
                      </a:lnTo>
                      <a:lnTo>
                        <a:pt x="206" y="126"/>
                      </a:lnTo>
                      <a:lnTo>
                        <a:pt x="192" y="143"/>
                      </a:lnTo>
                      <a:lnTo>
                        <a:pt x="192" y="149"/>
                      </a:lnTo>
                      <a:lnTo>
                        <a:pt x="185" y="154"/>
                      </a:lnTo>
                      <a:lnTo>
                        <a:pt x="185" y="161"/>
                      </a:lnTo>
                      <a:lnTo>
                        <a:pt x="187" y="173"/>
                      </a:lnTo>
                      <a:lnTo>
                        <a:pt x="184" y="177"/>
                      </a:lnTo>
                      <a:lnTo>
                        <a:pt x="168" y="184"/>
                      </a:lnTo>
                      <a:lnTo>
                        <a:pt x="157" y="191"/>
                      </a:lnTo>
                      <a:lnTo>
                        <a:pt x="147" y="195"/>
                      </a:lnTo>
                      <a:lnTo>
                        <a:pt x="139" y="195"/>
                      </a:lnTo>
                      <a:lnTo>
                        <a:pt x="131" y="198"/>
                      </a:lnTo>
                      <a:lnTo>
                        <a:pt x="127" y="234"/>
                      </a:lnTo>
                      <a:lnTo>
                        <a:pt x="124" y="240"/>
                      </a:lnTo>
                      <a:lnTo>
                        <a:pt x="115" y="248"/>
                      </a:lnTo>
                      <a:lnTo>
                        <a:pt x="115" y="252"/>
                      </a:lnTo>
                      <a:lnTo>
                        <a:pt x="127" y="261"/>
                      </a:lnTo>
                      <a:lnTo>
                        <a:pt x="134" y="265"/>
                      </a:lnTo>
                      <a:lnTo>
                        <a:pt x="138" y="263"/>
                      </a:lnTo>
                      <a:lnTo>
                        <a:pt x="138" y="267"/>
                      </a:lnTo>
                      <a:lnTo>
                        <a:pt x="139" y="271"/>
                      </a:lnTo>
                      <a:lnTo>
                        <a:pt x="134" y="306"/>
                      </a:lnTo>
                      <a:lnTo>
                        <a:pt x="131" y="306"/>
                      </a:lnTo>
                      <a:lnTo>
                        <a:pt x="130" y="302"/>
                      </a:lnTo>
                      <a:lnTo>
                        <a:pt x="127" y="299"/>
                      </a:lnTo>
                      <a:lnTo>
                        <a:pt x="130" y="313"/>
                      </a:lnTo>
                      <a:lnTo>
                        <a:pt x="88" y="305"/>
                      </a:lnTo>
                      <a:lnTo>
                        <a:pt x="84" y="302"/>
                      </a:lnTo>
                      <a:lnTo>
                        <a:pt x="65" y="292"/>
                      </a:lnTo>
                      <a:lnTo>
                        <a:pt x="60" y="286"/>
                      </a:lnTo>
                      <a:lnTo>
                        <a:pt x="57" y="279"/>
                      </a:lnTo>
                      <a:lnTo>
                        <a:pt x="46" y="268"/>
                      </a:lnTo>
                      <a:lnTo>
                        <a:pt x="46" y="265"/>
                      </a:lnTo>
                      <a:lnTo>
                        <a:pt x="31" y="252"/>
                      </a:lnTo>
                      <a:lnTo>
                        <a:pt x="26" y="244"/>
                      </a:lnTo>
                      <a:lnTo>
                        <a:pt x="22" y="242"/>
                      </a:lnTo>
                      <a:lnTo>
                        <a:pt x="18" y="234"/>
                      </a:lnTo>
                      <a:lnTo>
                        <a:pt x="15" y="203"/>
                      </a:lnTo>
                      <a:lnTo>
                        <a:pt x="10" y="200"/>
                      </a:lnTo>
                      <a:lnTo>
                        <a:pt x="3" y="184"/>
                      </a:lnTo>
                      <a:lnTo>
                        <a:pt x="0" y="16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04" name="Freeform 1035"/>
                <p:cNvSpPr>
                  <a:spLocks noEditPoints="1"/>
                </p:cNvSpPr>
                <p:nvPr/>
              </p:nvSpPr>
              <p:spPr bwMode="auto">
                <a:xfrm>
                  <a:off x="4836100" y="4681383"/>
                  <a:ext cx="442913" cy="500968"/>
                </a:xfrm>
                <a:custGeom>
                  <a:avLst/>
                  <a:gdLst/>
                  <a:ahLst/>
                  <a:cxnLst>
                    <a:cxn ang="0">
                      <a:pos x="24" y="331"/>
                    </a:cxn>
                    <a:cxn ang="0">
                      <a:pos x="70" y="340"/>
                    </a:cxn>
                    <a:cxn ang="0">
                      <a:pos x="109" y="308"/>
                    </a:cxn>
                    <a:cxn ang="0">
                      <a:pos x="165" y="312"/>
                    </a:cxn>
                    <a:cxn ang="0">
                      <a:pos x="194" y="321"/>
                    </a:cxn>
                    <a:cxn ang="0">
                      <a:pos x="238" y="202"/>
                    </a:cxn>
                    <a:cxn ang="0">
                      <a:pos x="300" y="224"/>
                    </a:cxn>
                    <a:cxn ang="0">
                      <a:pos x="358" y="182"/>
                    </a:cxn>
                    <a:cxn ang="0">
                      <a:pos x="307" y="128"/>
                    </a:cxn>
                    <a:cxn ang="0">
                      <a:pos x="335" y="48"/>
                    </a:cxn>
                    <a:cxn ang="0">
                      <a:pos x="444" y="88"/>
                    </a:cxn>
                    <a:cxn ang="0">
                      <a:pos x="477" y="95"/>
                    </a:cxn>
                    <a:cxn ang="0">
                      <a:pos x="488" y="52"/>
                    </a:cxn>
                    <a:cxn ang="0">
                      <a:pos x="562" y="8"/>
                    </a:cxn>
                    <a:cxn ang="0">
                      <a:pos x="596" y="44"/>
                    </a:cxn>
                    <a:cxn ang="0">
                      <a:pos x="648" y="212"/>
                    </a:cxn>
                    <a:cxn ang="0">
                      <a:pos x="599" y="239"/>
                    </a:cxn>
                    <a:cxn ang="0">
                      <a:pos x="543" y="249"/>
                    </a:cxn>
                    <a:cxn ang="0">
                      <a:pos x="461" y="378"/>
                    </a:cxn>
                    <a:cxn ang="0">
                      <a:pos x="418" y="455"/>
                    </a:cxn>
                    <a:cxn ang="0">
                      <a:pos x="332" y="486"/>
                    </a:cxn>
                    <a:cxn ang="0">
                      <a:pos x="289" y="607"/>
                    </a:cxn>
                    <a:cxn ang="0">
                      <a:pos x="347" y="648"/>
                    </a:cxn>
                    <a:cxn ang="0">
                      <a:pos x="315" y="739"/>
                    </a:cxn>
                    <a:cxn ang="0">
                      <a:pos x="205" y="739"/>
                    </a:cxn>
                    <a:cxn ang="0">
                      <a:pos x="114" y="659"/>
                    </a:cxn>
                    <a:cxn ang="0">
                      <a:pos x="56" y="596"/>
                    </a:cxn>
                    <a:cxn ang="0">
                      <a:pos x="7" y="452"/>
                    </a:cxn>
                    <a:cxn ang="0">
                      <a:pos x="53" y="494"/>
                    </a:cxn>
                    <a:cxn ang="0">
                      <a:pos x="87" y="608"/>
                    </a:cxn>
                    <a:cxn ang="0">
                      <a:pos x="158" y="691"/>
                    </a:cxn>
                    <a:cxn ang="0">
                      <a:pos x="313" y="762"/>
                    </a:cxn>
                    <a:cxn ang="0">
                      <a:pos x="330" y="737"/>
                    </a:cxn>
                    <a:cxn ang="0">
                      <a:pos x="333" y="652"/>
                    </a:cxn>
                    <a:cxn ang="0">
                      <a:pos x="299" y="582"/>
                    </a:cxn>
                    <a:cxn ang="0">
                      <a:pos x="358" y="469"/>
                    </a:cxn>
                    <a:cxn ang="0">
                      <a:pos x="451" y="426"/>
                    </a:cxn>
                    <a:cxn ang="0">
                      <a:pos x="465" y="346"/>
                    </a:cxn>
                    <a:cxn ang="0">
                      <a:pos x="574" y="225"/>
                    </a:cxn>
                    <a:cxn ang="0">
                      <a:pos x="633" y="197"/>
                    </a:cxn>
                    <a:cxn ang="0">
                      <a:pos x="608" y="113"/>
                    </a:cxn>
                    <a:cxn ang="0">
                      <a:pos x="551" y="25"/>
                    </a:cxn>
                    <a:cxn ang="0">
                      <a:pos x="506" y="50"/>
                    </a:cxn>
                    <a:cxn ang="0">
                      <a:pos x="496" y="108"/>
                    </a:cxn>
                    <a:cxn ang="0">
                      <a:pos x="453" y="99"/>
                    </a:cxn>
                    <a:cxn ang="0">
                      <a:pos x="345" y="55"/>
                    </a:cxn>
                    <a:cxn ang="0">
                      <a:pos x="321" y="106"/>
                    </a:cxn>
                    <a:cxn ang="0">
                      <a:pos x="338" y="171"/>
                    </a:cxn>
                    <a:cxn ang="0">
                      <a:pos x="338" y="224"/>
                    </a:cxn>
                    <a:cxn ang="0">
                      <a:pos x="253" y="215"/>
                    </a:cxn>
                    <a:cxn ang="0">
                      <a:pos x="213" y="311"/>
                    </a:cxn>
                    <a:cxn ang="0">
                      <a:pos x="168" y="326"/>
                    </a:cxn>
                    <a:cxn ang="0">
                      <a:pos x="119" y="313"/>
                    </a:cxn>
                    <a:cxn ang="0">
                      <a:pos x="102" y="354"/>
                    </a:cxn>
                    <a:cxn ang="0">
                      <a:pos x="35" y="336"/>
                    </a:cxn>
                    <a:cxn ang="0">
                      <a:pos x="16" y="414"/>
                    </a:cxn>
                  </a:cxnLst>
                  <a:rect l="0" t="0" r="r" b="b"/>
                  <a:pathLst>
                    <a:path w="673" h="769">
                      <a:moveTo>
                        <a:pt x="1" y="413"/>
                      </a:moveTo>
                      <a:cubicBezTo>
                        <a:pt x="0" y="412"/>
                        <a:pt x="0" y="411"/>
                        <a:pt x="1" y="410"/>
                      </a:cubicBezTo>
                      <a:lnTo>
                        <a:pt x="10" y="373"/>
                      </a:lnTo>
                      <a:cubicBezTo>
                        <a:pt x="10" y="372"/>
                        <a:pt x="11" y="371"/>
                        <a:pt x="12" y="370"/>
                      </a:cubicBezTo>
                      <a:lnTo>
                        <a:pt x="21" y="360"/>
                      </a:lnTo>
                      <a:lnTo>
                        <a:pt x="19" y="366"/>
                      </a:lnTo>
                      <a:lnTo>
                        <a:pt x="19" y="339"/>
                      </a:lnTo>
                      <a:cubicBezTo>
                        <a:pt x="19" y="335"/>
                        <a:pt x="21" y="332"/>
                        <a:pt x="24" y="331"/>
                      </a:cubicBezTo>
                      <a:lnTo>
                        <a:pt x="39" y="325"/>
                      </a:lnTo>
                      <a:cubicBezTo>
                        <a:pt x="43" y="324"/>
                        <a:pt x="47" y="325"/>
                        <a:pt x="49" y="329"/>
                      </a:cubicBezTo>
                      <a:lnTo>
                        <a:pt x="52" y="335"/>
                      </a:lnTo>
                      <a:lnTo>
                        <a:pt x="45" y="331"/>
                      </a:lnTo>
                      <a:lnTo>
                        <a:pt x="61" y="331"/>
                      </a:lnTo>
                      <a:cubicBezTo>
                        <a:pt x="63" y="331"/>
                        <a:pt x="65" y="331"/>
                        <a:pt x="66" y="333"/>
                      </a:cubicBezTo>
                      <a:lnTo>
                        <a:pt x="75" y="342"/>
                      </a:lnTo>
                      <a:lnTo>
                        <a:pt x="70" y="340"/>
                      </a:lnTo>
                      <a:lnTo>
                        <a:pt x="97" y="340"/>
                      </a:lnTo>
                      <a:lnTo>
                        <a:pt x="93" y="341"/>
                      </a:lnTo>
                      <a:lnTo>
                        <a:pt x="102" y="335"/>
                      </a:lnTo>
                      <a:lnTo>
                        <a:pt x="101" y="336"/>
                      </a:lnTo>
                      <a:lnTo>
                        <a:pt x="104" y="333"/>
                      </a:lnTo>
                      <a:lnTo>
                        <a:pt x="102" y="337"/>
                      </a:lnTo>
                      <a:lnTo>
                        <a:pt x="108" y="309"/>
                      </a:lnTo>
                      <a:cubicBezTo>
                        <a:pt x="108" y="309"/>
                        <a:pt x="108" y="308"/>
                        <a:pt x="109" y="308"/>
                      </a:cubicBezTo>
                      <a:lnTo>
                        <a:pt x="112" y="301"/>
                      </a:lnTo>
                      <a:cubicBezTo>
                        <a:pt x="113" y="299"/>
                        <a:pt x="116" y="297"/>
                        <a:pt x="119" y="297"/>
                      </a:cubicBezTo>
                      <a:lnTo>
                        <a:pt x="125" y="297"/>
                      </a:lnTo>
                      <a:cubicBezTo>
                        <a:pt x="126" y="297"/>
                        <a:pt x="126" y="297"/>
                        <a:pt x="127" y="297"/>
                      </a:cubicBezTo>
                      <a:lnTo>
                        <a:pt x="149" y="303"/>
                      </a:lnTo>
                      <a:cubicBezTo>
                        <a:pt x="149" y="304"/>
                        <a:pt x="150" y="304"/>
                        <a:pt x="150" y="304"/>
                      </a:cubicBezTo>
                      <a:lnTo>
                        <a:pt x="168" y="313"/>
                      </a:lnTo>
                      <a:lnTo>
                        <a:pt x="165" y="312"/>
                      </a:lnTo>
                      <a:lnTo>
                        <a:pt x="174" y="312"/>
                      </a:lnTo>
                      <a:cubicBezTo>
                        <a:pt x="176" y="312"/>
                        <a:pt x="178" y="313"/>
                        <a:pt x="180" y="315"/>
                      </a:cubicBezTo>
                      <a:lnTo>
                        <a:pt x="189" y="324"/>
                      </a:lnTo>
                      <a:lnTo>
                        <a:pt x="183" y="321"/>
                      </a:lnTo>
                      <a:lnTo>
                        <a:pt x="189" y="321"/>
                      </a:lnTo>
                      <a:lnTo>
                        <a:pt x="186" y="322"/>
                      </a:lnTo>
                      <a:lnTo>
                        <a:pt x="198" y="316"/>
                      </a:lnTo>
                      <a:lnTo>
                        <a:pt x="194" y="321"/>
                      </a:lnTo>
                      <a:lnTo>
                        <a:pt x="197" y="309"/>
                      </a:lnTo>
                      <a:lnTo>
                        <a:pt x="197" y="311"/>
                      </a:lnTo>
                      <a:lnTo>
                        <a:pt x="197" y="296"/>
                      </a:lnTo>
                      <a:cubicBezTo>
                        <a:pt x="197" y="295"/>
                        <a:pt x="197" y="294"/>
                        <a:pt x="197" y="294"/>
                      </a:cubicBezTo>
                      <a:lnTo>
                        <a:pt x="203" y="272"/>
                      </a:lnTo>
                      <a:lnTo>
                        <a:pt x="225" y="219"/>
                      </a:lnTo>
                      <a:lnTo>
                        <a:pt x="231" y="207"/>
                      </a:lnTo>
                      <a:cubicBezTo>
                        <a:pt x="233" y="204"/>
                        <a:pt x="235" y="202"/>
                        <a:pt x="238" y="202"/>
                      </a:cubicBezTo>
                      <a:lnTo>
                        <a:pt x="260" y="202"/>
                      </a:lnTo>
                      <a:cubicBezTo>
                        <a:pt x="263" y="202"/>
                        <a:pt x="265" y="204"/>
                        <a:pt x="266" y="206"/>
                      </a:cubicBezTo>
                      <a:lnTo>
                        <a:pt x="273" y="215"/>
                      </a:lnTo>
                      <a:lnTo>
                        <a:pt x="267" y="211"/>
                      </a:lnTo>
                      <a:lnTo>
                        <a:pt x="286" y="215"/>
                      </a:lnTo>
                      <a:cubicBezTo>
                        <a:pt x="286" y="215"/>
                        <a:pt x="287" y="215"/>
                        <a:pt x="288" y="215"/>
                      </a:cubicBezTo>
                      <a:lnTo>
                        <a:pt x="306" y="224"/>
                      </a:lnTo>
                      <a:lnTo>
                        <a:pt x="300" y="224"/>
                      </a:lnTo>
                      <a:lnTo>
                        <a:pt x="328" y="215"/>
                      </a:lnTo>
                      <a:lnTo>
                        <a:pt x="323" y="221"/>
                      </a:lnTo>
                      <a:lnTo>
                        <a:pt x="326" y="208"/>
                      </a:lnTo>
                      <a:cubicBezTo>
                        <a:pt x="326" y="206"/>
                        <a:pt x="327" y="205"/>
                        <a:pt x="329" y="203"/>
                      </a:cubicBezTo>
                      <a:lnTo>
                        <a:pt x="354" y="188"/>
                      </a:lnTo>
                      <a:lnTo>
                        <a:pt x="350" y="195"/>
                      </a:lnTo>
                      <a:lnTo>
                        <a:pt x="350" y="174"/>
                      </a:lnTo>
                      <a:lnTo>
                        <a:pt x="358" y="182"/>
                      </a:lnTo>
                      <a:lnTo>
                        <a:pt x="330" y="182"/>
                      </a:lnTo>
                      <a:cubicBezTo>
                        <a:pt x="327" y="182"/>
                        <a:pt x="324" y="180"/>
                        <a:pt x="323" y="177"/>
                      </a:cubicBezTo>
                      <a:lnTo>
                        <a:pt x="317" y="161"/>
                      </a:lnTo>
                      <a:cubicBezTo>
                        <a:pt x="316" y="160"/>
                        <a:pt x="316" y="159"/>
                        <a:pt x="316" y="158"/>
                      </a:cubicBezTo>
                      <a:lnTo>
                        <a:pt x="316" y="131"/>
                      </a:lnTo>
                      <a:lnTo>
                        <a:pt x="322" y="138"/>
                      </a:lnTo>
                      <a:lnTo>
                        <a:pt x="312" y="135"/>
                      </a:lnTo>
                      <a:cubicBezTo>
                        <a:pt x="309" y="134"/>
                        <a:pt x="307" y="131"/>
                        <a:pt x="307" y="128"/>
                      </a:cubicBezTo>
                      <a:lnTo>
                        <a:pt x="307" y="100"/>
                      </a:lnTo>
                      <a:cubicBezTo>
                        <a:pt x="307" y="98"/>
                        <a:pt x="308" y="96"/>
                        <a:pt x="309" y="95"/>
                      </a:cubicBezTo>
                      <a:lnTo>
                        <a:pt x="325" y="79"/>
                      </a:lnTo>
                      <a:lnTo>
                        <a:pt x="322" y="85"/>
                      </a:lnTo>
                      <a:lnTo>
                        <a:pt x="322" y="76"/>
                      </a:lnTo>
                      <a:cubicBezTo>
                        <a:pt x="322" y="75"/>
                        <a:pt x="323" y="74"/>
                        <a:pt x="323" y="73"/>
                      </a:cubicBezTo>
                      <a:lnTo>
                        <a:pt x="332" y="51"/>
                      </a:lnTo>
                      <a:cubicBezTo>
                        <a:pt x="333" y="50"/>
                        <a:pt x="334" y="49"/>
                        <a:pt x="335" y="48"/>
                      </a:cubicBezTo>
                      <a:lnTo>
                        <a:pt x="344" y="42"/>
                      </a:lnTo>
                      <a:cubicBezTo>
                        <a:pt x="347" y="40"/>
                        <a:pt x="350" y="40"/>
                        <a:pt x="353" y="41"/>
                      </a:cubicBezTo>
                      <a:lnTo>
                        <a:pt x="380" y="56"/>
                      </a:lnTo>
                      <a:lnTo>
                        <a:pt x="408" y="75"/>
                      </a:lnTo>
                      <a:lnTo>
                        <a:pt x="436" y="94"/>
                      </a:lnTo>
                      <a:lnTo>
                        <a:pt x="429" y="93"/>
                      </a:lnTo>
                      <a:lnTo>
                        <a:pt x="447" y="86"/>
                      </a:lnTo>
                      <a:lnTo>
                        <a:pt x="444" y="88"/>
                      </a:lnTo>
                      <a:lnTo>
                        <a:pt x="447" y="85"/>
                      </a:lnTo>
                      <a:cubicBezTo>
                        <a:pt x="449" y="84"/>
                        <a:pt x="451" y="83"/>
                        <a:pt x="453" y="83"/>
                      </a:cubicBezTo>
                      <a:lnTo>
                        <a:pt x="459" y="83"/>
                      </a:lnTo>
                      <a:cubicBezTo>
                        <a:pt x="460" y="83"/>
                        <a:pt x="460" y="83"/>
                        <a:pt x="461" y="83"/>
                      </a:cubicBezTo>
                      <a:lnTo>
                        <a:pt x="473" y="86"/>
                      </a:lnTo>
                      <a:cubicBezTo>
                        <a:pt x="475" y="87"/>
                        <a:pt x="477" y="88"/>
                        <a:pt x="478" y="90"/>
                      </a:cubicBezTo>
                      <a:lnTo>
                        <a:pt x="484" y="99"/>
                      </a:lnTo>
                      <a:lnTo>
                        <a:pt x="477" y="95"/>
                      </a:lnTo>
                      <a:lnTo>
                        <a:pt x="490" y="95"/>
                      </a:lnTo>
                      <a:lnTo>
                        <a:pt x="483" y="99"/>
                      </a:lnTo>
                      <a:lnTo>
                        <a:pt x="489" y="90"/>
                      </a:lnTo>
                      <a:lnTo>
                        <a:pt x="488" y="93"/>
                      </a:lnTo>
                      <a:lnTo>
                        <a:pt x="491" y="63"/>
                      </a:lnTo>
                      <a:lnTo>
                        <a:pt x="491" y="66"/>
                      </a:lnTo>
                      <a:lnTo>
                        <a:pt x="488" y="57"/>
                      </a:lnTo>
                      <a:cubicBezTo>
                        <a:pt x="488" y="55"/>
                        <a:pt x="488" y="53"/>
                        <a:pt x="488" y="52"/>
                      </a:cubicBezTo>
                      <a:lnTo>
                        <a:pt x="491" y="43"/>
                      </a:lnTo>
                      <a:cubicBezTo>
                        <a:pt x="492" y="42"/>
                        <a:pt x="492" y="41"/>
                        <a:pt x="492" y="41"/>
                      </a:cubicBezTo>
                      <a:lnTo>
                        <a:pt x="511" y="13"/>
                      </a:lnTo>
                      <a:cubicBezTo>
                        <a:pt x="511" y="12"/>
                        <a:pt x="513" y="11"/>
                        <a:pt x="514" y="10"/>
                      </a:cubicBezTo>
                      <a:lnTo>
                        <a:pt x="532" y="1"/>
                      </a:lnTo>
                      <a:cubicBezTo>
                        <a:pt x="533" y="1"/>
                        <a:pt x="534" y="0"/>
                        <a:pt x="536" y="0"/>
                      </a:cubicBezTo>
                      <a:lnTo>
                        <a:pt x="554" y="0"/>
                      </a:lnTo>
                      <a:cubicBezTo>
                        <a:pt x="559" y="0"/>
                        <a:pt x="562" y="4"/>
                        <a:pt x="562" y="8"/>
                      </a:cubicBezTo>
                      <a:lnTo>
                        <a:pt x="562" y="18"/>
                      </a:lnTo>
                      <a:lnTo>
                        <a:pt x="558" y="10"/>
                      </a:lnTo>
                      <a:lnTo>
                        <a:pt x="564" y="14"/>
                      </a:lnTo>
                      <a:lnTo>
                        <a:pt x="556" y="14"/>
                      </a:lnTo>
                      <a:lnTo>
                        <a:pt x="578" y="2"/>
                      </a:lnTo>
                      <a:cubicBezTo>
                        <a:pt x="580" y="0"/>
                        <a:pt x="583" y="0"/>
                        <a:pt x="585" y="1"/>
                      </a:cubicBezTo>
                      <a:cubicBezTo>
                        <a:pt x="587" y="2"/>
                        <a:pt x="589" y="5"/>
                        <a:pt x="590" y="7"/>
                      </a:cubicBezTo>
                      <a:lnTo>
                        <a:pt x="596" y="44"/>
                      </a:lnTo>
                      <a:lnTo>
                        <a:pt x="595" y="43"/>
                      </a:lnTo>
                      <a:lnTo>
                        <a:pt x="598" y="52"/>
                      </a:lnTo>
                      <a:lnTo>
                        <a:pt x="623" y="106"/>
                      </a:lnTo>
                      <a:lnTo>
                        <a:pt x="671" y="188"/>
                      </a:lnTo>
                      <a:cubicBezTo>
                        <a:pt x="673" y="190"/>
                        <a:pt x="673" y="192"/>
                        <a:pt x="672" y="194"/>
                      </a:cubicBezTo>
                      <a:lnTo>
                        <a:pt x="669" y="204"/>
                      </a:lnTo>
                      <a:cubicBezTo>
                        <a:pt x="668" y="206"/>
                        <a:pt x="666" y="208"/>
                        <a:pt x="663" y="209"/>
                      </a:cubicBezTo>
                      <a:lnTo>
                        <a:pt x="648" y="212"/>
                      </a:lnTo>
                      <a:cubicBezTo>
                        <a:pt x="647" y="212"/>
                        <a:pt x="647" y="212"/>
                        <a:pt x="646" y="212"/>
                      </a:cubicBezTo>
                      <a:lnTo>
                        <a:pt x="637" y="212"/>
                      </a:lnTo>
                      <a:lnTo>
                        <a:pt x="640" y="211"/>
                      </a:lnTo>
                      <a:lnTo>
                        <a:pt x="628" y="217"/>
                      </a:lnTo>
                      <a:lnTo>
                        <a:pt x="631" y="215"/>
                      </a:lnTo>
                      <a:lnTo>
                        <a:pt x="615" y="234"/>
                      </a:lnTo>
                      <a:cubicBezTo>
                        <a:pt x="614" y="235"/>
                        <a:pt x="613" y="236"/>
                        <a:pt x="611" y="236"/>
                      </a:cubicBezTo>
                      <a:lnTo>
                        <a:pt x="599" y="239"/>
                      </a:lnTo>
                      <a:cubicBezTo>
                        <a:pt x="598" y="240"/>
                        <a:pt x="598" y="240"/>
                        <a:pt x="597" y="240"/>
                      </a:cubicBezTo>
                      <a:lnTo>
                        <a:pt x="569" y="240"/>
                      </a:lnTo>
                      <a:cubicBezTo>
                        <a:pt x="568" y="240"/>
                        <a:pt x="566" y="239"/>
                        <a:pt x="565" y="238"/>
                      </a:cubicBezTo>
                      <a:lnTo>
                        <a:pt x="547" y="226"/>
                      </a:lnTo>
                      <a:lnTo>
                        <a:pt x="551" y="227"/>
                      </a:lnTo>
                      <a:lnTo>
                        <a:pt x="545" y="227"/>
                      </a:lnTo>
                      <a:lnTo>
                        <a:pt x="553" y="222"/>
                      </a:lnTo>
                      <a:lnTo>
                        <a:pt x="543" y="249"/>
                      </a:lnTo>
                      <a:lnTo>
                        <a:pt x="512" y="315"/>
                      </a:lnTo>
                      <a:cubicBezTo>
                        <a:pt x="512" y="315"/>
                        <a:pt x="512" y="316"/>
                        <a:pt x="511" y="316"/>
                      </a:cubicBezTo>
                      <a:lnTo>
                        <a:pt x="477" y="356"/>
                      </a:lnTo>
                      <a:lnTo>
                        <a:pt x="479" y="351"/>
                      </a:lnTo>
                      <a:lnTo>
                        <a:pt x="479" y="366"/>
                      </a:lnTo>
                      <a:cubicBezTo>
                        <a:pt x="479" y="369"/>
                        <a:pt x="478" y="371"/>
                        <a:pt x="476" y="373"/>
                      </a:cubicBezTo>
                      <a:lnTo>
                        <a:pt x="457" y="385"/>
                      </a:lnTo>
                      <a:lnTo>
                        <a:pt x="461" y="378"/>
                      </a:lnTo>
                      <a:lnTo>
                        <a:pt x="461" y="394"/>
                      </a:lnTo>
                      <a:lnTo>
                        <a:pt x="461" y="392"/>
                      </a:lnTo>
                      <a:lnTo>
                        <a:pt x="467" y="423"/>
                      </a:lnTo>
                      <a:cubicBezTo>
                        <a:pt x="467" y="425"/>
                        <a:pt x="467" y="428"/>
                        <a:pt x="465" y="430"/>
                      </a:cubicBezTo>
                      <a:lnTo>
                        <a:pt x="456" y="439"/>
                      </a:lnTo>
                      <a:cubicBezTo>
                        <a:pt x="455" y="440"/>
                        <a:pt x="454" y="440"/>
                        <a:pt x="453" y="441"/>
                      </a:cubicBezTo>
                      <a:lnTo>
                        <a:pt x="416" y="456"/>
                      </a:lnTo>
                      <a:lnTo>
                        <a:pt x="418" y="455"/>
                      </a:lnTo>
                      <a:lnTo>
                        <a:pt x="390" y="474"/>
                      </a:lnTo>
                      <a:cubicBezTo>
                        <a:pt x="389" y="474"/>
                        <a:pt x="389" y="474"/>
                        <a:pt x="388" y="475"/>
                      </a:cubicBezTo>
                      <a:lnTo>
                        <a:pt x="364" y="484"/>
                      </a:lnTo>
                      <a:cubicBezTo>
                        <a:pt x="363" y="484"/>
                        <a:pt x="362" y="484"/>
                        <a:pt x="361" y="484"/>
                      </a:cubicBezTo>
                      <a:lnTo>
                        <a:pt x="343" y="484"/>
                      </a:lnTo>
                      <a:lnTo>
                        <a:pt x="346" y="483"/>
                      </a:lnTo>
                      <a:lnTo>
                        <a:pt x="328" y="493"/>
                      </a:lnTo>
                      <a:lnTo>
                        <a:pt x="332" y="486"/>
                      </a:lnTo>
                      <a:lnTo>
                        <a:pt x="323" y="572"/>
                      </a:lnTo>
                      <a:cubicBezTo>
                        <a:pt x="323" y="573"/>
                        <a:pt x="322" y="574"/>
                        <a:pt x="322" y="575"/>
                      </a:cubicBezTo>
                      <a:lnTo>
                        <a:pt x="313" y="590"/>
                      </a:lnTo>
                      <a:cubicBezTo>
                        <a:pt x="312" y="591"/>
                        <a:pt x="312" y="592"/>
                        <a:pt x="311" y="592"/>
                      </a:cubicBezTo>
                      <a:lnTo>
                        <a:pt x="290" y="611"/>
                      </a:lnTo>
                      <a:lnTo>
                        <a:pt x="292" y="605"/>
                      </a:lnTo>
                      <a:lnTo>
                        <a:pt x="292" y="614"/>
                      </a:lnTo>
                      <a:lnTo>
                        <a:pt x="289" y="607"/>
                      </a:lnTo>
                      <a:lnTo>
                        <a:pt x="320" y="629"/>
                      </a:lnTo>
                      <a:lnTo>
                        <a:pt x="334" y="637"/>
                      </a:lnTo>
                      <a:lnTo>
                        <a:pt x="328" y="637"/>
                      </a:lnTo>
                      <a:lnTo>
                        <a:pt x="337" y="634"/>
                      </a:lnTo>
                      <a:cubicBezTo>
                        <a:pt x="339" y="633"/>
                        <a:pt x="342" y="633"/>
                        <a:pt x="344" y="635"/>
                      </a:cubicBezTo>
                      <a:cubicBezTo>
                        <a:pt x="346" y="636"/>
                        <a:pt x="348" y="639"/>
                        <a:pt x="348" y="641"/>
                      </a:cubicBezTo>
                      <a:lnTo>
                        <a:pt x="348" y="650"/>
                      </a:lnTo>
                      <a:lnTo>
                        <a:pt x="347" y="648"/>
                      </a:lnTo>
                      <a:lnTo>
                        <a:pt x="350" y="657"/>
                      </a:lnTo>
                      <a:cubicBezTo>
                        <a:pt x="351" y="658"/>
                        <a:pt x="351" y="659"/>
                        <a:pt x="351" y="661"/>
                      </a:cubicBezTo>
                      <a:lnTo>
                        <a:pt x="338" y="746"/>
                      </a:lnTo>
                      <a:cubicBezTo>
                        <a:pt x="338" y="750"/>
                        <a:pt x="334" y="753"/>
                        <a:pt x="330" y="753"/>
                      </a:cubicBezTo>
                      <a:lnTo>
                        <a:pt x="324" y="753"/>
                      </a:lnTo>
                      <a:cubicBezTo>
                        <a:pt x="321" y="753"/>
                        <a:pt x="317" y="751"/>
                        <a:pt x="316" y="747"/>
                      </a:cubicBezTo>
                      <a:lnTo>
                        <a:pt x="313" y="735"/>
                      </a:lnTo>
                      <a:lnTo>
                        <a:pt x="315" y="739"/>
                      </a:lnTo>
                      <a:lnTo>
                        <a:pt x="309" y="733"/>
                      </a:lnTo>
                      <a:lnTo>
                        <a:pt x="323" y="725"/>
                      </a:lnTo>
                      <a:lnTo>
                        <a:pt x="329" y="759"/>
                      </a:lnTo>
                      <a:cubicBezTo>
                        <a:pt x="329" y="762"/>
                        <a:pt x="329" y="764"/>
                        <a:pt x="327" y="766"/>
                      </a:cubicBezTo>
                      <a:cubicBezTo>
                        <a:pt x="325" y="768"/>
                        <a:pt x="322" y="769"/>
                        <a:pt x="320" y="768"/>
                      </a:cubicBezTo>
                      <a:lnTo>
                        <a:pt x="219" y="750"/>
                      </a:lnTo>
                      <a:cubicBezTo>
                        <a:pt x="217" y="750"/>
                        <a:pt x="215" y="749"/>
                        <a:pt x="214" y="748"/>
                      </a:cubicBezTo>
                      <a:lnTo>
                        <a:pt x="205" y="739"/>
                      </a:lnTo>
                      <a:lnTo>
                        <a:pt x="207" y="740"/>
                      </a:lnTo>
                      <a:lnTo>
                        <a:pt x="161" y="716"/>
                      </a:lnTo>
                      <a:cubicBezTo>
                        <a:pt x="160" y="715"/>
                        <a:pt x="160" y="715"/>
                        <a:pt x="159" y="714"/>
                      </a:cubicBezTo>
                      <a:lnTo>
                        <a:pt x="147" y="702"/>
                      </a:lnTo>
                      <a:cubicBezTo>
                        <a:pt x="146" y="701"/>
                        <a:pt x="145" y="700"/>
                        <a:pt x="145" y="699"/>
                      </a:cubicBezTo>
                      <a:lnTo>
                        <a:pt x="139" y="680"/>
                      </a:lnTo>
                      <a:lnTo>
                        <a:pt x="141" y="684"/>
                      </a:lnTo>
                      <a:lnTo>
                        <a:pt x="114" y="659"/>
                      </a:lnTo>
                      <a:cubicBezTo>
                        <a:pt x="112" y="658"/>
                        <a:pt x="111" y="656"/>
                        <a:pt x="111" y="653"/>
                      </a:cubicBezTo>
                      <a:lnTo>
                        <a:pt x="111" y="644"/>
                      </a:lnTo>
                      <a:lnTo>
                        <a:pt x="114" y="650"/>
                      </a:lnTo>
                      <a:lnTo>
                        <a:pt x="77" y="620"/>
                      </a:lnTo>
                      <a:cubicBezTo>
                        <a:pt x="76" y="619"/>
                        <a:pt x="76" y="619"/>
                        <a:pt x="75" y="618"/>
                      </a:cubicBezTo>
                      <a:lnTo>
                        <a:pt x="63" y="600"/>
                      </a:lnTo>
                      <a:lnTo>
                        <a:pt x="65" y="602"/>
                      </a:lnTo>
                      <a:lnTo>
                        <a:pt x="56" y="596"/>
                      </a:lnTo>
                      <a:cubicBezTo>
                        <a:pt x="55" y="595"/>
                        <a:pt x="54" y="594"/>
                        <a:pt x="53" y="593"/>
                      </a:cubicBezTo>
                      <a:lnTo>
                        <a:pt x="44" y="575"/>
                      </a:lnTo>
                      <a:cubicBezTo>
                        <a:pt x="44" y="574"/>
                        <a:pt x="43" y="573"/>
                        <a:pt x="43" y="572"/>
                      </a:cubicBezTo>
                      <a:lnTo>
                        <a:pt x="37" y="495"/>
                      </a:lnTo>
                      <a:lnTo>
                        <a:pt x="42" y="502"/>
                      </a:lnTo>
                      <a:lnTo>
                        <a:pt x="29" y="496"/>
                      </a:lnTo>
                      <a:cubicBezTo>
                        <a:pt x="28" y="495"/>
                        <a:pt x="26" y="493"/>
                        <a:pt x="26" y="492"/>
                      </a:cubicBezTo>
                      <a:lnTo>
                        <a:pt x="7" y="452"/>
                      </a:lnTo>
                      <a:cubicBezTo>
                        <a:pt x="7" y="451"/>
                        <a:pt x="7" y="451"/>
                        <a:pt x="7" y="450"/>
                      </a:cubicBezTo>
                      <a:lnTo>
                        <a:pt x="1" y="413"/>
                      </a:lnTo>
                      <a:close/>
                      <a:moveTo>
                        <a:pt x="22" y="447"/>
                      </a:moveTo>
                      <a:lnTo>
                        <a:pt x="22" y="445"/>
                      </a:lnTo>
                      <a:lnTo>
                        <a:pt x="40" y="485"/>
                      </a:lnTo>
                      <a:lnTo>
                        <a:pt x="37" y="481"/>
                      </a:lnTo>
                      <a:lnTo>
                        <a:pt x="49" y="487"/>
                      </a:lnTo>
                      <a:cubicBezTo>
                        <a:pt x="51" y="489"/>
                        <a:pt x="53" y="491"/>
                        <a:pt x="53" y="494"/>
                      </a:cubicBezTo>
                      <a:lnTo>
                        <a:pt x="59" y="570"/>
                      </a:lnTo>
                      <a:lnTo>
                        <a:pt x="59" y="567"/>
                      </a:lnTo>
                      <a:lnTo>
                        <a:pt x="68" y="586"/>
                      </a:lnTo>
                      <a:lnTo>
                        <a:pt x="65" y="583"/>
                      </a:lnTo>
                      <a:lnTo>
                        <a:pt x="74" y="589"/>
                      </a:lnTo>
                      <a:cubicBezTo>
                        <a:pt x="75" y="589"/>
                        <a:pt x="76" y="590"/>
                        <a:pt x="76" y="591"/>
                      </a:cubicBezTo>
                      <a:lnTo>
                        <a:pt x="89" y="609"/>
                      </a:lnTo>
                      <a:lnTo>
                        <a:pt x="87" y="608"/>
                      </a:lnTo>
                      <a:lnTo>
                        <a:pt x="124" y="638"/>
                      </a:lnTo>
                      <a:cubicBezTo>
                        <a:pt x="126" y="640"/>
                        <a:pt x="127" y="642"/>
                        <a:pt x="127" y="644"/>
                      </a:cubicBezTo>
                      <a:lnTo>
                        <a:pt x="127" y="653"/>
                      </a:lnTo>
                      <a:lnTo>
                        <a:pt x="124" y="647"/>
                      </a:lnTo>
                      <a:lnTo>
                        <a:pt x="152" y="672"/>
                      </a:lnTo>
                      <a:cubicBezTo>
                        <a:pt x="153" y="673"/>
                        <a:pt x="154" y="674"/>
                        <a:pt x="154" y="675"/>
                      </a:cubicBezTo>
                      <a:lnTo>
                        <a:pt x="160" y="694"/>
                      </a:lnTo>
                      <a:lnTo>
                        <a:pt x="158" y="691"/>
                      </a:lnTo>
                      <a:lnTo>
                        <a:pt x="170" y="703"/>
                      </a:lnTo>
                      <a:lnTo>
                        <a:pt x="169" y="701"/>
                      </a:lnTo>
                      <a:lnTo>
                        <a:pt x="215" y="726"/>
                      </a:lnTo>
                      <a:cubicBezTo>
                        <a:pt x="215" y="726"/>
                        <a:pt x="216" y="727"/>
                        <a:pt x="216" y="727"/>
                      </a:cubicBezTo>
                      <a:lnTo>
                        <a:pt x="226" y="736"/>
                      </a:lnTo>
                      <a:lnTo>
                        <a:pt x="221" y="734"/>
                      </a:lnTo>
                      <a:lnTo>
                        <a:pt x="323" y="753"/>
                      </a:lnTo>
                      <a:lnTo>
                        <a:pt x="313" y="762"/>
                      </a:lnTo>
                      <a:lnTo>
                        <a:pt x="307" y="728"/>
                      </a:lnTo>
                      <a:cubicBezTo>
                        <a:pt x="307" y="725"/>
                        <a:pt x="308" y="721"/>
                        <a:pt x="311" y="720"/>
                      </a:cubicBezTo>
                      <a:cubicBezTo>
                        <a:pt x="314" y="718"/>
                        <a:pt x="318" y="719"/>
                        <a:pt x="321" y="721"/>
                      </a:cubicBezTo>
                      <a:lnTo>
                        <a:pt x="327" y="727"/>
                      </a:lnTo>
                      <a:cubicBezTo>
                        <a:pt x="328" y="728"/>
                        <a:pt x="329" y="730"/>
                        <a:pt x="329" y="731"/>
                      </a:cubicBezTo>
                      <a:lnTo>
                        <a:pt x="332" y="743"/>
                      </a:lnTo>
                      <a:lnTo>
                        <a:pt x="324" y="737"/>
                      </a:lnTo>
                      <a:lnTo>
                        <a:pt x="330" y="737"/>
                      </a:lnTo>
                      <a:lnTo>
                        <a:pt x="322" y="744"/>
                      </a:lnTo>
                      <a:lnTo>
                        <a:pt x="335" y="658"/>
                      </a:lnTo>
                      <a:lnTo>
                        <a:pt x="335" y="662"/>
                      </a:lnTo>
                      <a:lnTo>
                        <a:pt x="332" y="653"/>
                      </a:lnTo>
                      <a:cubicBezTo>
                        <a:pt x="332" y="652"/>
                        <a:pt x="332" y="651"/>
                        <a:pt x="332" y="650"/>
                      </a:cubicBezTo>
                      <a:lnTo>
                        <a:pt x="332" y="641"/>
                      </a:lnTo>
                      <a:lnTo>
                        <a:pt x="342" y="649"/>
                      </a:lnTo>
                      <a:lnTo>
                        <a:pt x="333" y="652"/>
                      </a:lnTo>
                      <a:cubicBezTo>
                        <a:pt x="331" y="653"/>
                        <a:pt x="328" y="652"/>
                        <a:pt x="326" y="651"/>
                      </a:cubicBezTo>
                      <a:lnTo>
                        <a:pt x="310" y="642"/>
                      </a:lnTo>
                      <a:lnTo>
                        <a:pt x="280" y="620"/>
                      </a:lnTo>
                      <a:cubicBezTo>
                        <a:pt x="278" y="619"/>
                        <a:pt x="276" y="616"/>
                        <a:pt x="276" y="614"/>
                      </a:cubicBezTo>
                      <a:lnTo>
                        <a:pt x="276" y="605"/>
                      </a:lnTo>
                      <a:cubicBezTo>
                        <a:pt x="276" y="602"/>
                        <a:pt x="277" y="600"/>
                        <a:pt x="279" y="598"/>
                      </a:cubicBezTo>
                      <a:lnTo>
                        <a:pt x="301" y="580"/>
                      </a:lnTo>
                      <a:lnTo>
                        <a:pt x="299" y="582"/>
                      </a:lnTo>
                      <a:lnTo>
                        <a:pt x="308" y="567"/>
                      </a:lnTo>
                      <a:lnTo>
                        <a:pt x="307" y="570"/>
                      </a:lnTo>
                      <a:lnTo>
                        <a:pt x="316" y="484"/>
                      </a:lnTo>
                      <a:cubicBezTo>
                        <a:pt x="317" y="482"/>
                        <a:pt x="318" y="479"/>
                        <a:pt x="321" y="478"/>
                      </a:cubicBezTo>
                      <a:lnTo>
                        <a:pt x="339" y="469"/>
                      </a:lnTo>
                      <a:cubicBezTo>
                        <a:pt x="340" y="468"/>
                        <a:pt x="341" y="468"/>
                        <a:pt x="343" y="468"/>
                      </a:cubicBezTo>
                      <a:lnTo>
                        <a:pt x="361" y="468"/>
                      </a:lnTo>
                      <a:lnTo>
                        <a:pt x="358" y="469"/>
                      </a:lnTo>
                      <a:lnTo>
                        <a:pt x="383" y="460"/>
                      </a:lnTo>
                      <a:lnTo>
                        <a:pt x="381" y="460"/>
                      </a:lnTo>
                      <a:lnTo>
                        <a:pt x="409" y="442"/>
                      </a:lnTo>
                      <a:cubicBezTo>
                        <a:pt x="409" y="442"/>
                        <a:pt x="410" y="441"/>
                        <a:pt x="410" y="441"/>
                      </a:cubicBezTo>
                      <a:lnTo>
                        <a:pt x="447" y="426"/>
                      </a:lnTo>
                      <a:lnTo>
                        <a:pt x="444" y="428"/>
                      </a:lnTo>
                      <a:lnTo>
                        <a:pt x="453" y="419"/>
                      </a:lnTo>
                      <a:lnTo>
                        <a:pt x="451" y="426"/>
                      </a:lnTo>
                      <a:lnTo>
                        <a:pt x="445" y="395"/>
                      </a:lnTo>
                      <a:cubicBezTo>
                        <a:pt x="445" y="395"/>
                        <a:pt x="445" y="394"/>
                        <a:pt x="445" y="394"/>
                      </a:cubicBezTo>
                      <a:lnTo>
                        <a:pt x="445" y="378"/>
                      </a:lnTo>
                      <a:cubicBezTo>
                        <a:pt x="445" y="376"/>
                        <a:pt x="446" y="373"/>
                        <a:pt x="449" y="372"/>
                      </a:cubicBezTo>
                      <a:lnTo>
                        <a:pt x="467" y="359"/>
                      </a:lnTo>
                      <a:lnTo>
                        <a:pt x="463" y="366"/>
                      </a:lnTo>
                      <a:lnTo>
                        <a:pt x="463" y="351"/>
                      </a:lnTo>
                      <a:cubicBezTo>
                        <a:pt x="463" y="349"/>
                        <a:pt x="464" y="347"/>
                        <a:pt x="465" y="346"/>
                      </a:cubicBezTo>
                      <a:lnTo>
                        <a:pt x="499" y="306"/>
                      </a:lnTo>
                      <a:lnTo>
                        <a:pt x="498" y="308"/>
                      </a:lnTo>
                      <a:lnTo>
                        <a:pt x="528" y="244"/>
                      </a:lnTo>
                      <a:lnTo>
                        <a:pt x="537" y="217"/>
                      </a:lnTo>
                      <a:cubicBezTo>
                        <a:pt x="538" y="214"/>
                        <a:pt x="541" y="211"/>
                        <a:pt x="545" y="211"/>
                      </a:cubicBezTo>
                      <a:lnTo>
                        <a:pt x="551" y="211"/>
                      </a:lnTo>
                      <a:cubicBezTo>
                        <a:pt x="553" y="211"/>
                        <a:pt x="554" y="212"/>
                        <a:pt x="555" y="213"/>
                      </a:cubicBezTo>
                      <a:lnTo>
                        <a:pt x="574" y="225"/>
                      </a:lnTo>
                      <a:lnTo>
                        <a:pt x="569" y="224"/>
                      </a:lnTo>
                      <a:lnTo>
                        <a:pt x="597" y="224"/>
                      </a:lnTo>
                      <a:lnTo>
                        <a:pt x="595" y="224"/>
                      </a:lnTo>
                      <a:lnTo>
                        <a:pt x="607" y="221"/>
                      </a:lnTo>
                      <a:lnTo>
                        <a:pt x="603" y="223"/>
                      </a:lnTo>
                      <a:lnTo>
                        <a:pt x="618" y="205"/>
                      </a:lnTo>
                      <a:cubicBezTo>
                        <a:pt x="619" y="204"/>
                        <a:pt x="620" y="204"/>
                        <a:pt x="621" y="203"/>
                      </a:cubicBezTo>
                      <a:lnTo>
                        <a:pt x="633" y="197"/>
                      </a:lnTo>
                      <a:cubicBezTo>
                        <a:pt x="634" y="196"/>
                        <a:pt x="636" y="196"/>
                        <a:pt x="637" y="196"/>
                      </a:cubicBezTo>
                      <a:lnTo>
                        <a:pt x="646" y="196"/>
                      </a:lnTo>
                      <a:lnTo>
                        <a:pt x="645" y="196"/>
                      </a:lnTo>
                      <a:lnTo>
                        <a:pt x="660" y="193"/>
                      </a:lnTo>
                      <a:lnTo>
                        <a:pt x="654" y="199"/>
                      </a:lnTo>
                      <a:lnTo>
                        <a:pt x="657" y="189"/>
                      </a:lnTo>
                      <a:lnTo>
                        <a:pt x="658" y="196"/>
                      </a:lnTo>
                      <a:lnTo>
                        <a:pt x="608" y="113"/>
                      </a:lnTo>
                      <a:lnTo>
                        <a:pt x="583" y="57"/>
                      </a:lnTo>
                      <a:lnTo>
                        <a:pt x="580" y="48"/>
                      </a:lnTo>
                      <a:cubicBezTo>
                        <a:pt x="580" y="47"/>
                        <a:pt x="580" y="47"/>
                        <a:pt x="580" y="46"/>
                      </a:cubicBezTo>
                      <a:lnTo>
                        <a:pt x="574" y="10"/>
                      </a:lnTo>
                      <a:lnTo>
                        <a:pt x="586" y="15"/>
                      </a:lnTo>
                      <a:lnTo>
                        <a:pt x="564" y="28"/>
                      </a:lnTo>
                      <a:cubicBezTo>
                        <a:pt x="562" y="29"/>
                        <a:pt x="559" y="29"/>
                        <a:pt x="557" y="28"/>
                      </a:cubicBezTo>
                      <a:lnTo>
                        <a:pt x="551" y="25"/>
                      </a:lnTo>
                      <a:cubicBezTo>
                        <a:pt x="548" y="23"/>
                        <a:pt x="546" y="21"/>
                        <a:pt x="546" y="18"/>
                      </a:cubicBezTo>
                      <a:lnTo>
                        <a:pt x="546" y="8"/>
                      </a:lnTo>
                      <a:lnTo>
                        <a:pt x="554" y="16"/>
                      </a:lnTo>
                      <a:lnTo>
                        <a:pt x="536" y="16"/>
                      </a:lnTo>
                      <a:lnTo>
                        <a:pt x="539" y="16"/>
                      </a:lnTo>
                      <a:lnTo>
                        <a:pt x="521" y="25"/>
                      </a:lnTo>
                      <a:lnTo>
                        <a:pt x="524" y="22"/>
                      </a:lnTo>
                      <a:lnTo>
                        <a:pt x="506" y="50"/>
                      </a:lnTo>
                      <a:lnTo>
                        <a:pt x="507" y="48"/>
                      </a:lnTo>
                      <a:lnTo>
                        <a:pt x="503" y="57"/>
                      </a:lnTo>
                      <a:lnTo>
                        <a:pt x="503" y="52"/>
                      </a:lnTo>
                      <a:lnTo>
                        <a:pt x="507" y="61"/>
                      </a:lnTo>
                      <a:cubicBezTo>
                        <a:pt x="507" y="62"/>
                        <a:pt x="507" y="63"/>
                        <a:pt x="507" y="64"/>
                      </a:cubicBezTo>
                      <a:lnTo>
                        <a:pt x="504" y="95"/>
                      </a:lnTo>
                      <a:cubicBezTo>
                        <a:pt x="504" y="96"/>
                        <a:pt x="503" y="97"/>
                        <a:pt x="503" y="99"/>
                      </a:cubicBezTo>
                      <a:lnTo>
                        <a:pt x="496" y="108"/>
                      </a:lnTo>
                      <a:cubicBezTo>
                        <a:pt x="495" y="110"/>
                        <a:pt x="492" y="111"/>
                        <a:pt x="490" y="111"/>
                      </a:cubicBezTo>
                      <a:lnTo>
                        <a:pt x="477" y="111"/>
                      </a:lnTo>
                      <a:cubicBezTo>
                        <a:pt x="475" y="111"/>
                        <a:pt x="472" y="110"/>
                        <a:pt x="471" y="108"/>
                      </a:cubicBezTo>
                      <a:lnTo>
                        <a:pt x="465" y="99"/>
                      </a:lnTo>
                      <a:lnTo>
                        <a:pt x="469" y="102"/>
                      </a:lnTo>
                      <a:lnTo>
                        <a:pt x="457" y="99"/>
                      </a:lnTo>
                      <a:lnTo>
                        <a:pt x="459" y="99"/>
                      </a:lnTo>
                      <a:lnTo>
                        <a:pt x="453" y="99"/>
                      </a:lnTo>
                      <a:lnTo>
                        <a:pt x="459" y="97"/>
                      </a:lnTo>
                      <a:lnTo>
                        <a:pt x="456" y="100"/>
                      </a:lnTo>
                      <a:cubicBezTo>
                        <a:pt x="455" y="101"/>
                        <a:pt x="454" y="101"/>
                        <a:pt x="452" y="102"/>
                      </a:cubicBezTo>
                      <a:lnTo>
                        <a:pt x="434" y="108"/>
                      </a:lnTo>
                      <a:cubicBezTo>
                        <a:pt x="432" y="109"/>
                        <a:pt x="429" y="108"/>
                        <a:pt x="427" y="107"/>
                      </a:cubicBezTo>
                      <a:lnTo>
                        <a:pt x="399" y="89"/>
                      </a:lnTo>
                      <a:lnTo>
                        <a:pt x="372" y="70"/>
                      </a:lnTo>
                      <a:lnTo>
                        <a:pt x="345" y="55"/>
                      </a:lnTo>
                      <a:lnTo>
                        <a:pt x="353" y="55"/>
                      </a:lnTo>
                      <a:lnTo>
                        <a:pt x="344" y="61"/>
                      </a:lnTo>
                      <a:lnTo>
                        <a:pt x="347" y="57"/>
                      </a:lnTo>
                      <a:lnTo>
                        <a:pt x="338" y="79"/>
                      </a:lnTo>
                      <a:lnTo>
                        <a:pt x="338" y="76"/>
                      </a:lnTo>
                      <a:lnTo>
                        <a:pt x="338" y="85"/>
                      </a:lnTo>
                      <a:cubicBezTo>
                        <a:pt x="338" y="87"/>
                        <a:pt x="337" y="89"/>
                        <a:pt x="336" y="91"/>
                      </a:cubicBezTo>
                      <a:lnTo>
                        <a:pt x="321" y="106"/>
                      </a:lnTo>
                      <a:lnTo>
                        <a:pt x="323" y="100"/>
                      </a:lnTo>
                      <a:lnTo>
                        <a:pt x="323" y="128"/>
                      </a:lnTo>
                      <a:lnTo>
                        <a:pt x="318" y="120"/>
                      </a:lnTo>
                      <a:lnTo>
                        <a:pt x="327" y="123"/>
                      </a:lnTo>
                      <a:cubicBezTo>
                        <a:pt x="330" y="124"/>
                        <a:pt x="332" y="127"/>
                        <a:pt x="332" y="131"/>
                      </a:cubicBezTo>
                      <a:lnTo>
                        <a:pt x="332" y="158"/>
                      </a:lnTo>
                      <a:lnTo>
                        <a:pt x="332" y="155"/>
                      </a:lnTo>
                      <a:lnTo>
                        <a:pt x="338" y="171"/>
                      </a:lnTo>
                      <a:lnTo>
                        <a:pt x="330" y="166"/>
                      </a:lnTo>
                      <a:lnTo>
                        <a:pt x="358" y="166"/>
                      </a:lnTo>
                      <a:cubicBezTo>
                        <a:pt x="362" y="166"/>
                        <a:pt x="366" y="169"/>
                        <a:pt x="366" y="174"/>
                      </a:cubicBezTo>
                      <a:lnTo>
                        <a:pt x="366" y="195"/>
                      </a:lnTo>
                      <a:cubicBezTo>
                        <a:pt x="366" y="198"/>
                        <a:pt x="365" y="200"/>
                        <a:pt x="362" y="202"/>
                      </a:cubicBezTo>
                      <a:lnTo>
                        <a:pt x="338" y="217"/>
                      </a:lnTo>
                      <a:lnTo>
                        <a:pt x="341" y="212"/>
                      </a:lnTo>
                      <a:lnTo>
                        <a:pt x="338" y="224"/>
                      </a:lnTo>
                      <a:cubicBezTo>
                        <a:pt x="337" y="227"/>
                        <a:pt x="335" y="229"/>
                        <a:pt x="333" y="230"/>
                      </a:cubicBezTo>
                      <a:lnTo>
                        <a:pt x="305" y="239"/>
                      </a:lnTo>
                      <a:cubicBezTo>
                        <a:pt x="303" y="240"/>
                        <a:pt x="301" y="240"/>
                        <a:pt x="299" y="239"/>
                      </a:cubicBezTo>
                      <a:lnTo>
                        <a:pt x="281" y="230"/>
                      </a:lnTo>
                      <a:lnTo>
                        <a:pt x="283" y="230"/>
                      </a:lnTo>
                      <a:lnTo>
                        <a:pt x="265" y="227"/>
                      </a:lnTo>
                      <a:cubicBezTo>
                        <a:pt x="262" y="227"/>
                        <a:pt x="261" y="226"/>
                        <a:pt x="259" y="224"/>
                      </a:cubicBezTo>
                      <a:lnTo>
                        <a:pt x="253" y="215"/>
                      </a:lnTo>
                      <a:lnTo>
                        <a:pt x="260" y="218"/>
                      </a:lnTo>
                      <a:lnTo>
                        <a:pt x="238" y="218"/>
                      </a:lnTo>
                      <a:lnTo>
                        <a:pt x="246" y="214"/>
                      </a:lnTo>
                      <a:lnTo>
                        <a:pt x="240" y="226"/>
                      </a:lnTo>
                      <a:lnTo>
                        <a:pt x="218" y="277"/>
                      </a:lnTo>
                      <a:lnTo>
                        <a:pt x="212" y="298"/>
                      </a:lnTo>
                      <a:lnTo>
                        <a:pt x="213" y="296"/>
                      </a:lnTo>
                      <a:lnTo>
                        <a:pt x="213" y="311"/>
                      </a:lnTo>
                      <a:cubicBezTo>
                        <a:pt x="213" y="312"/>
                        <a:pt x="213" y="312"/>
                        <a:pt x="212" y="313"/>
                      </a:cubicBezTo>
                      <a:lnTo>
                        <a:pt x="209" y="325"/>
                      </a:lnTo>
                      <a:cubicBezTo>
                        <a:pt x="209" y="328"/>
                        <a:pt x="207" y="329"/>
                        <a:pt x="205" y="330"/>
                      </a:cubicBezTo>
                      <a:lnTo>
                        <a:pt x="193" y="337"/>
                      </a:lnTo>
                      <a:cubicBezTo>
                        <a:pt x="192" y="337"/>
                        <a:pt x="191" y="337"/>
                        <a:pt x="189" y="337"/>
                      </a:cubicBezTo>
                      <a:lnTo>
                        <a:pt x="183" y="337"/>
                      </a:lnTo>
                      <a:cubicBezTo>
                        <a:pt x="181" y="337"/>
                        <a:pt x="179" y="337"/>
                        <a:pt x="178" y="335"/>
                      </a:cubicBezTo>
                      <a:lnTo>
                        <a:pt x="168" y="326"/>
                      </a:lnTo>
                      <a:lnTo>
                        <a:pt x="174" y="328"/>
                      </a:lnTo>
                      <a:lnTo>
                        <a:pt x="165" y="328"/>
                      </a:lnTo>
                      <a:cubicBezTo>
                        <a:pt x="164" y="328"/>
                        <a:pt x="162" y="328"/>
                        <a:pt x="161" y="327"/>
                      </a:cubicBezTo>
                      <a:lnTo>
                        <a:pt x="143" y="318"/>
                      </a:lnTo>
                      <a:lnTo>
                        <a:pt x="144" y="319"/>
                      </a:lnTo>
                      <a:lnTo>
                        <a:pt x="123" y="313"/>
                      </a:lnTo>
                      <a:lnTo>
                        <a:pt x="125" y="313"/>
                      </a:lnTo>
                      <a:lnTo>
                        <a:pt x="119" y="313"/>
                      </a:lnTo>
                      <a:lnTo>
                        <a:pt x="126" y="309"/>
                      </a:lnTo>
                      <a:lnTo>
                        <a:pt x="123" y="315"/>
                      </a:lnTo>
                      <a:lnTo>
                        <a:pt x="124" y="313"/>
                      </a:lnTo>
                      <a:lnTo>
                        <a:pt x="117" y="340"/>
                      </a:lnTo>
                      <a:cubicBezTo>
                        <a:pt x="117" y="342"/>
                        <a:pt x="116" y="343"/>
                        <a:pt x="115" y="344"/>
                      </a:cubicBezTo>
                      <a:lnTo>
                        <a:pt x="112" y="347"/>
                      </a:lnTo>
                      <a:cubicBezTo>
                        <a:pt x="112" y="348"/>
                        <a:pt x="111" y="348"/>
                        <a:pt x="111" y="348"/>
                      </a:cubicBezTo>
                      <a:lnTo>
                        <a:pt x="102" y="354"/>
                      </a:lnTo>
                      <a:cubicBezTo>
                        <a:pt x="100" y="355"/>
                        <a:pt x="99" y="356"/>
                        <a:pt x="97" y="356"/>
                      </a:cubicBezTo>
                      <a:lnTo>
                        <a:pt x="70" y="356"/>
                      </a:lnTo>
                      <a:cubicBezTo>
                        <a:pt x="68" y="356"/>
                        <a:pt x="66" y="355"/>
                        <a:pt x="64" y="353"/>
                      </a:cubicBezTo>
                      <a:lnTo>
                        <a:pt x="55" y="344"/>
                      </a:lnTo>
                      <a:lnTo>
                        <a:pt x="61" y="347"/>
                      </a:lnTo>
                      <a:lnTo>
                        <a:pt x="45" y="347"/>
                      </a:lnTo>
                      <a:cubicBezTo>
                        <a:pt x="42" y="347"/>
                        <a:pt x="39" y="345"/>
                        <a:pt x="38" y="342"/>
                      </a:cubicBezTo>
                      <a:lnTo>
                        <a:pt x="35" y="336"/>
                      </a:lnTo>
                      <a:lnTo>
                        <a:pt x="45" y="340"/>
                      </a:lnTo>
                      <a:lnTo>
                        <a:pt x="30" y="346"/>
                      </a:lnTo>
                      <a:lnTo>
                        <a:pt x="35" y="339"/>
                      </a:lnTo>
                      <a:lnTo>
                        <a:pt x="35" y="366"/>
                      </a:lnTo>
                      <a:cubicBezTo>
                        <a:pt x="35" y="368"/>
                        <a:pt x="34" y="370"/>
                        <a:pt x="33" y="372"/>
                      </a:cubicBezTo>
                      <a:lnTo>
                        <a:pt x="23" y="381"/>
                      </a:lnTo>
                      <a:lnTo>
                        <a:pt x="25" y="377"/>
                      </a:lnTo>
                      <a:lnTo>
                        <a:pt x="16" y="414"/>
                      </a:lnTo>
                      <a:lnTo>
                        <a:pt x="16" y="411"/>
                      </a:lnTo>
                      <a:lnTo>
                        <a:pt x="22" y="447"/>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05" name="Picture 1036"/>
                <p:cNvPicPr>
                  <a:picLocks noChangeAspect="1" noChangeArrowheads="1"/>
                </p:cNvPicPr>
                <p:nvPr/>
              </p:nvPicPr>
              <p:blipFill>
                <a:blip r:embed="rId27"/>
                <a:srcRect/>
                <a:stretch>
                  <a:fillRect/>
                </a:stretch>
              </p:blipFill>
              <p:spPr bwMode="auto">
                <a:xfrm>
                  <a:off x="4798000" y="5177639"/>
                  <a:ext cx="528638" cy="584200"/>
                </a:xfrm>
                <a:prstGeom prst="rect">
                  <a:avLst/>
                </a:prstGeom>
                <a:noFill/>
                <a:ln w="9525">
                  <a:noFill/>
                  <a:miter lim="800000"/>
                  <a:headEnd/>
                  <a:tailEnd/>
                </a:ln>
              </p:spPr>
            </p:pic>
            <p:pic>
              <p:nvPicPr>
                <p:cNvPr id="106" name="Picture 1037"/>
                <p:cNvPicPr>
                  <a:picLocks noChangeAspect="1" noChangeArrowheads="1"/>
                </p:cNvPicPr>
                <p:nvPr/>
              </p:nvPicPr>
              <p:blipFill>
                <a:blip r:embed="rId28"/>
                <a:srcRect/>
                <a:stretch>
                  <a:fillRect/>
                </a:stretch>
              </p:blipFill>
              <p:spPr bwMode="auto">
                <a:xfrm>
                  <a:off x="4798000" y="5177639"/>
                  <a:ext cx="528638" cy="584200"/>
                </a:xfrm>
                <a:prstGeom prst="rect">
                  <a:avLst/>
                </a:prstGeom>
                <a:noFill/>
                <a:ln w="9525">
                  <a:noFill/>
                  <a:miter lim="800000"/>
                  <a:headEnd/>
                  <a:tailEnd/>
                </a:ln>
              </p:spPr>
            </p:pic>
            <p:sp>
              <p:nvSpPr>
                <p:cNvPr id="107" name="Freeform 1038"/>
                <p:cNvSpPr>
                  <a:spLocks/>
                </p:cNvSpPr>
                <p:nvPr/>
              </p:nvSpPr>
              <p:spPr bwMode="auto">
                <a:xfrm>
                  <a:off x="4893250" y="5103829"/>
                  <a:ext cx="496888" cy="552791"/>
                </a:xfrm>
                <a:custGeom>
                  <a:avLst/>
                  <a:gdLst/>
                  <a:ahLst/>
                  <a:cxnLst>
                    <a:cxn ang="0">
                      <a:pos x="25" y="296"/>
                    </a:cxn>
                    <a:cxn ang="0">
                      <a:pos x="17" y="309"/>
                    </a:cxn>
                    <a:cxn ang="0">
                      <a:pos x="8" y="336"/>
                    </a:cxn>
                    <a:cxn ang="0">
                      <a:pos x="25" y="337"/>
                    </a:cxn>
                    <a:cxn ang="0">
                      <a:pos x="40" y="349"/>
                    </a:cxn>
                    <a:cxn ang="0">
                      <a:pos x="80" y="313"/>
                    </a:cxn>
                    <a:cxn ang="0">
                      <a:pos x="99" y="310"/>
                    </a:cxn>
                    <a:cxn ang="0">
                      <a:pos x="113" y="303"/>
                    </a:cxn>
                    <a:cxn ang="0">
                      <a:pos x="133" y="286"/>
                    </a:cxn>
                    <a:cxn ang="0">
                      <a:pos x="141" y="286"/>
                    </a:cxn>
                    <a:cxn ang="0">
                      <a:pos x="152" y="269"/>
                    </a:cxn>
                    <a:cxn ang="0">
                      <a:pos x="179" y="242"/>
                    </a:cxn>
                    <a:cxn ang="0">
                      <a:pos x="193" y="222"/>
                    </a:cxn>
                    <a:cxn ang="0">
                      <a:pos x="197" y="200"/>
                    </a:cxn>
                    <a:cxn ang="0">
                      <a:pos x="185" y="183"/>
                    </a:cxn>
                    <a:cxn ang="0">
                      <a:pos x="198" y="168"/>
                    </a:cxn>
                    <a:cxn ang="0">
                      <a:pos x="205" y="157"/>
                    </a:cxn>
                    <a:cxn ang="0">
                      <a:pos x="210" y="143"/>
                    </a:cxn>
                    <a:cxn ang="0">
                      <a:pos x="216" y="138"/>
                    </a:cxn>
                    <a:cxn ang="0">
                      <a:pos x="220" y="139"/>
                    </a:cxn>
                    <a:cxn ang="0">
                      <a:pos x="229" y="145"/>
                    </a:cxn>
                    <a:cxn ang="0">
                      <a:pos x="246" y="177"/>
                    </a:cxn>
                    <a:cxn ang="0">
                      <a:pos x="246" y="202"/>
                    </a:cxn>
                    <a:cxn ang="0">
                      <a:pos x="255" y="215"/>
                    </a:cxn>
                    <a:cxn ang="0">
                      <a:pos x="263" y="242"/>
                    </a:cxn>
                    <a:cxn ang="0">
                      <a:pos x="288" y="252"/>
                    </a:cxn>
                    <a:cxn ang="0">
                      <a:pos x="300" y="234"/>
                    </a:cxn>
                    <a:cxn ang="0">
                      <a:pos x="304" y="187"/>
                    </a:cxn>
                    <a:cxn ang="0">
                      <a:pos x="301" y="143"/>
                    </a:cxn>
                    <a:cxn ang="0">
                      <a:pos x="309" y="112"/>
                    </a:cxn>
                    <a:cxn ang="0">
                      <a:pos x="309" y="92"/>
                    </a:cxn>
                    <a:cxn ang="0">
                      <a:pos x="282" y="74"/>
                    </a:cxn>
                    <a:cxn ang="0">
                      <a:pos x="254" y="78"/>
                    </a:cxn>
                    <a:cxn ang="0">
                      <a:pos x="240" y="42"/>
                    </a:cxn>
                    <a:cxn ang="0">
                      <a:pos x="210" y="50"/>
                    </a:cxn>
                    <a:cxn ang="0">
                      <a:pos x="175" y="67"/>
                    </a:cxn>
                    <a:cxn ang="0">
                      <a:pos x="168" y="44"/>
                    </a:cxn>
                    <a:cxn ang="0">
                      <a:pos x="141" y="12"/>
                    </a:cxn>
                    <a:cxn ang="0">
                      <a:pos x="101" y="36"/>
                    </a:cxn>
                    <a:cxn ang="0">
                      <a:pos x="101" y="44"/>
                    </a:cxn>
                    <a:cxn ang="0">
                      <a:pos x="91" y="61"/>
                    </a:cxn>
                    <a:cxn ang="0">
                      <a:pos x="70" y="73"/>
                    </a:cxn>
                    <a:cxn ang="0">
                      <a:pos x="76" y="90"/>
                    </a:cxn>
                    <a:cxn ang="0">
                      <a:pos x="72" y="103"/>
                    </a:cxn>
                    <a:cxn ang="0">
                      <a:pos x="63" y="130"/>
                    </a:cxn>
                    <a:cxn ang="0">
                      <a:pos x="51" y="135"/>
                    </a:cxn>
                    <a:cxn ang="0">
                      <a:pos x="55" y="154"/>
                    </a:cxn>
                    <a:cxn ang="0">
                      <a:pos x="64" y="180"/>
                    </a:cxn>
                    <a:cxn ang="0">
                      <a:pos x="48" y="189"/>
                    </a:cxn>
                    <a:cxn ang="0">
                      <a:pos x="32" y="219"/>
                    </a:cxn>
                    <a:cxn ang="0">
                      <a:pos x="21" y="244"/>
                    </a:cxn>
                    <a:cxn ang="0">
                      <a:pos x="2" y="269"/>
                    </a:cxn>
                  </a:cxnLst>
                  <a:rect l="0" t="0" r="r" b="b"/>
                  <a:pathLst>
                    <a:path w="313" h="352">
                      <a:moveTo>
                        <a:pt x="0" y="275"/>
                      </a:moveTo>
                      <a:lnTo>
                        <a:pt x="4" y="286"/>
                      </a:lnTo>
                      <a:lnTo>
                        <a:pt x="6" y="288"/>
                      </a:lnTo>
                      <a:lnTo>
                        <a:pt x="21" y="294"/>
                      </a:lnTo>
                      <a:lnTo>
                        <a:pt x="25" y="296"/>
                      </a:lnTo>
                      <a:lnTo>
                        <a:pt x="25" y="298"/>
                      </a:lnTo>
                      <a:lnTo>
                        <a:pt x="23" y="299"/>
                      </a:lnTo>
                      <a:lnTo>
                        <a:pt x="21" y="302"/>
                      </a:lnTo>
                      <a:lnTo>
                        <a:pt x="20" y="305"/>
                      </a:lnTo>
                      <a:lnTo>
                        <a:pt x="17" y="309"/>
                      </a:lnTo>
                      <a:lnTo>
                        <a:pt x="17" y="318"/>
                      </a:lnTo>
                      <a:lnTo>
                        <a:pt x="17" y="326"/>
                      </a:lnTo>
                      <a:lnTo>
                        <a:pt x="13" y="330"/>
                      </a:lnTo>
                      <a:lnTo>
                        <a:pt x="12" y="334"/>
                      </a:lnTo>
                      <a:lnTo>
                        <a:pt x="8" y="336"/>
                      </a:lnTo>
                      <a:lnTo>
                        <a:pt x="8" y="337"/>
                      </a:lnTo>
                      <a:lnTo>
                        <a:pt x="9" y="340"/>
                      </a:lnTo>
                      <a:lnTo>
                        <a:pt x="13" y="340"/>
                      </a:lnTo>
                      <a:lnTo>
                        <a:pt x="17" y="336"/>
                      </a:lnTo>
                      <a:lnTo>
                        <a:pt x="25" y="337"/>
                      </a:lnTo>
                      <a:lnTo>
                        <a:pt x="27" y="340"/>
                      </a:lnTo>
                      <a:lnTo>
                        <a:pt x="27" y="344"/>
                      </a:lnTo>
                      <a:lnTo>
                        <a:pt x="27" y="352"/>
                      </a:lnTo>
                      <a:lnTo>
                        <a:pt x="36" y="352"/>
                      </a:lnTo>
                      <a:lnTo>
                        <a:pt x="40" y="349"/>
                      </a:lnTo>
                      <a:lnTo>
                        <a:pt x="53" y="336"/>
                      </a:lnTo>
                      <a:lnTo>
                        <a:pt x="60" y="321"/>
                      </a:lnTo>
                      <a:lnTo>
                        <a:pt x="74" y="318"/>
                      </a:lnTo>
                      <a:lnTo>
                        <a:pt x="78" y="313"/>
                      </a:lnTo>
                      <a:lnTo>
                        <a:pt x="80" y="313"/>
                      </a:lnTo>
                      <a:lnTo>
                        <a:pt x="86" y="317"/>
                      </a:lnTo>
                      <a:lnTo>
                        <a:pt x="87" y="313"/>
                      </a:lnTo>
                      <a:lnTo>
                        <a:pt x="94" y="310"/>
                      </a:lnTo>
                      <a:lnTo>
                        <a:pt x="97" y="313"/>
                      </a:lnTo>
                      <a:lnTo>
                        <a:pt x="99" y="310"/>
                      </a:lnTo>
                      <a:lnTo>
                        <a:pt x="105" y="309"/>
                      </a:lnTo>
                      <a:lnTo>
                        <a:pt x="106" y="310"/>
                      </a:lnTo>
                      <a:lnTo>
                        <a:pt x="109" y="307"/>
                      </a:lnTo>
                      <a:lnTo>
                        <a:pt x="109" y="305"/>
                      </a:lnTo>
                      <a:lnTo>
                        <a:pt x="113" y="303"/>
                      </a:lnTo>
                      <a:lnTo>
                        <a:pt x="117" y="305"/>
                      </a:lnTo>
                      <a:lnTo>
                        <a:pt x="124" y="294"/>
                      </a:lnTo>
                      <a:lnTo>
                        <a:pt x="125" y="290"/>
                      </a:lnTo>
                      <a:lnTo>
                        <a:pt x="129" y="286"/>
                      </a:lnTo>
                      <a:lnTo>
                        <a:pt x="133" y="286"/>
                      </a:lnTo>
                      <a:lnTo>
                        <a:pt x="129" y="280"/>
                      </a:lnTo>
                      <a:lnTo>
                        <a:pt x="133" y="276"/>
                      </a:lnTo>
                      <a:lnTo>
                        <a:pt x="137" y="283"/>
                      </a:lnTo>
                      <a:lnTo>
                        <a:pt x="141" y="284"/>
                      </a:lnTo>
                      <a:lnTo>
                        <a:pt x="141" y="286"/>
                      </a:lnTo>
                      <a:lnTo>
                        <a:pt x="144" y="283"/>
                      </a:lnTo>
                      <a:lnTo>
                        <a:pt x="147" y="283"/>
                      </a:lnTo>
                      <a:lnTo>
                        <a:pt x="151" y="276"/>
                      </a:lnTo>
                      <a:lnTo>
                        <a:pt x="152" y="273"/>
                      </a:lnTo>
                      <a:lnTo>
                        <a:pt x="152" y="269"/>
                      </a:lnTo>
                      <a:lnTo>
                        <a:pt x="163" y="257"/>
                      </a:lnTo>
                      <a:lnTo>
                        <a:pt x="163" y="254"/>
                      </a:lnTo>
                      <a:lnTo>
                        <a:pt x="166" y="252"/>
                      </a:lnTo>
                      <a:lnTo>
                        <a:pt x="174" y="246"/>
                      </a:lnTo>
                      <a:lnTo>
                        <a:pt x="179" y="242"/>
                      </a:lnTo>
                      <a:lnTo>
                        <a:pt x="183" y="238"/>
                      </a:lnTo>
                      <a:lnTo>
                        <a:pt x="185" y="237"/>
                      </a:lnTo>
                      <a:lnTo>
                        <a:pt x="185" y="231"/>
                      </a:lnTo>
                      <a:lnTo>
                        <a:pt x="189" y="223"/>
                      </a:lnTo>
                      <a:lnTo>
                        <a:pt x="193" y="222"/>
                      </a:lnTo>
                      <a:lnTo>
                        <a:pt x="197" y="215"/>
                      </a:lnTo>
                      <a:lnTo>
                        <a:pt x="194" y="210"/>
                      </a:lnTo>
                      <a:lnTo>
                        <a:pt x="194" y="207"/>
                      </a:lnTo>
                      <a:lnTo>
                        <a:pt x="194" y="204"/>
                      </a:lnTo>
                      <a:lnTo>
                        <a:pt x="197" y="200"/>
                      </a:lnTo>
                      <a:lnTo>
                        <a:pt x="194" y="199"/>
                      </a:lnTo>
                      <a:lnTo>
                        <a:pt x="193" y="199"/>
                      </a:lnTo>
                      <a:lnTo>
                        <a:pt x="189" y="196"/>
                      </a:lnTo>
                      <a:lnTo>
                        <a:pt x="187" y="191"/>
                      </a:lnTo>
                      <a:lnTo>
                        <a:pt x="185" y="183"/>
                      </a:lnTo>
                      <a:lnTo>
                        <a:pt x="189" y="180"/>
                      </a:lnTo>
                      <a:lnTo>
                        <a:pt x="189" y="177"/>
                      </a:lnTo>
                      <a:lnTo>
                        <a:pt x="189" y="173"/>
                      </a:lnTo>
                      <a:lnTo>
                        <a:pt x="190" y="173"/>
                      </a:lnTo>
                      <a:lnTo>
                        <a:pt x="198" y="168"/>
                      </a:lnTo>
                      <a:lnTo>
                        <a:pt x="200" y="164"/>
                      </a:lnTo>
                      <a:lnTo>
                        <a:pt x="202" y="164"/>
                      </a:lnTo>
                      <a:lnTo>
                        <a:pt x="202" y="162"/>
                      </a:lnTo>
                      <a:lnTo>
                        <a:pt x="205" y="158"/>
                      </a:lnTo>
                      <a:lnTo>
                        <a:pt x="205" y="157"/>
                      </a:lnTo>
                      <a:lnTo>
                        <a:pt x="205" y="154"/>
                      </a:lnTo>
                      <a:lnTo>
                        <a:pt x="206" y="153"/>
                      </a:lnTo>
                      <a:lnTo>
                        <a:pt x="205" y="151"/>
                      </a:lnTo>
                      <a:lnTo>
                        <a:pt x="206" y="145"/>
                      </a:lnTo>
                      <a:lnTo>
                        <a:pt x="210" y="143"/>
                      </a:lnTo>
                      <a:lnTo>
                        <a:pt x="212" y="143"/>
                      </a:lnTo>
                      <a:lnTo>
                        <a:pt x="213" y="143"/>
                      </a:lnTo>
                      <a:lnTo>
                        <a:pt x="213" y="139"/>
                      </a:lnTo>
                      <a:lnTo>
                        <a:pt x="216" y="139"/>
                      </a:lnTo>
                      <a:lnTo>
                        <a:pt x="216" y="138"/>
                      </a:lnTo>
                      <a:lnTo>
                        <a:pt x="220" y="130"/>
                      </a:lnTo>
                      <a:lnTo>
                        <a:pt x="221" y="130"/>
                      </a:lnTo>
                      <a:lnTo>
                        <a:pt x="221" y="134"/>
                      </a:lnTo>
                      <a:lnTo>
                        <a:pt x="221" y="135"/>
                      </a:lnTo>
                      <a:lnTo>
                        <a:pt x="220" y="139"/>
                      </a:lnTo>
                      <a:lnTo>
                        <a:pt x="221" y="141"/>
                      </a:lnTo>
                      <a:lnTo>
                        <a:pt x="224" y="141"/>
                      </a:lnTo>
                      <a:lnTo>
                        <a:pt x="225" y="141"/>
                      </a:lnTo>
                      <a:lnTo>
                        <a:pt x="229" y="143"/>
                      </a:lnTo>
                      <a:lnTo>
                        <a:pt x="229" y="145"/>
                      </a:lnTo>
                      <a:lnTo>
                        <a:pt x="231" y="151"/>
                      </a:lnTo>
                      <a:lnTo>
                        <a:pt x="231" y="158"/>
                      </a:lnTo>
                      <a:lnTo>
                        <a:pt x="231" y="161"/>
                      </a:lnTo>
                      <a:lnTo>
                        <a:pt x="244" y="170"/>
                      </a:lnTo>
                      <a:lnTo>
                        <a:pt x="246" y="177"/>
                      </a:lnTo>
                      <a:lnTo>
                        <a:pt x="246" y="189"/>
                      </a:lnTo>
                      <a:lnTo>
                        <a:pt x="250" y="193"/>
                      </a:lnTo>
                      <a:lnTo>
                        <a:pt x="250" y="195"/>
                      </a:lnTo>
                      <a:lnTo>
                        <a:pt x="246" y="196"/>
                      </a:lnTo>
                      <a:lnTo>
                        <a:pt x="246" y="202"/>
                      </a:lnTo>
                      <a:lnTo>
                        <a:pt x="248" y="206"/>
                      </a:lnTo>
                      <a:lnTo>
                        <a:pt x="248" y="207"/>
                      </a:lnTo>
                      <a:lnTo>
                        <a:pt x="251" y="212"/>
                      </a:lnTo>
                      <a:lnTo>
                        <a:pt x="254" y="214"/>
                      </a:lnTo>
                      <a:lnTo>
                        <a:pt x="255" y="215"/>
                      </a:lnTo>
                      <a:lnTo>
                        <a:pt x="258" y="222"/>
                      </a:lnTo>
                      <a:lnTo>
                        <a:pt x="258" y="223"/>
                      </a:lnTo>
                      <a:lnTo>
                        <a:pt x="262" y="234"/>
                      </a:lnTo>
                      <a:lnTo>
                        <a:pt x="266" y="238"/>
                      </a:lnTo>
                      <a:lnTo>
                        <a:pt x="263" y="242"/>
                      </a:lnTo>
                      <a:lnTo>
                        <a:pt x="267" y="249"/>
                      </a:lnTo>
                      <a:lnTo>
                        <a:pt x="274" y="252"/>
                      </a:lnTo>
                      <a:lnTo>
                        <a:pt x="281" y="252"/>
                      </a:lnTo>
                      <a:lnTo>
                        <a:pt x="285" y="252"/>
                      </a:lnTo>
                      <a:lnTo>
                        <a:pt x="288" y="252"/>
                      </a:lnTo>
                      <a:lnTo>
                        <a:pt x="292" y="252"/>
                      </a:lnTo>
                      <a:lnTo>
                        <a:pt x="292" y="249"/>
                      </a:lnTo>
                      <a:lnTo>
                        <a:pt x="296" y="244"/>
                      </a:lnTo>
                      <a:lnTo>
                        <a:pt x="300" y="241"/>
                      </a:lnTo>
                      <a:lnTo>
                        <a:pt x="300" y="234"/>
                      </a:lnTo>
                      <a:lnTo>
                        <a:pt x="301" y="223"/>
                      </a:lnTo>
                      <a:lnTo>
                        <a:pt x="300" y="207"/>
                      </a:lnTo>
                      <a:lnTo>
                        <a:pt x="301" y="200"/>
                      </a:lnTo>
                      <a:lnTo>
                        <a:pt x="304" y="196"/>
                      </a:lnTo>
                      <a:lnTo>
                        <a:pt x="304" y="187"/>
                      </a:lnTo>
                      <a:lnTo>
                        <a:pt x="301" y="180"/>
                      </a:lnTo>
                      <a:lnTo>
                        <a:pt x="304" y="170"/>
                      </a:lnTo>
                      <a:lnTo>
                        <a:pt x="301" y="158"/>
                      </a:lnTo>
                      <a:lnTo>
                        <a:pt x="301" y="145"/>
                      </a:lnTo>
                      <a:lnTo>
                        <a:pt x="301" y="143"/>
                      </a:lnTo>
                      <a:lnTo>
                        <a:pt x="298" y="135"/>
                      </a:lnTo>
                      <a:lnTo>
                        <a:pt x="298" y="126"/>
                      </a:lnTo>
                      <a:lnTo>
                        <a:pt x="293" y="126"/>
                      </a:lnTo>
                      <a:lnTo>
                        <a:pt x="290" y="122"/>
                      </a:lnTo>
                      <a:lnTo>
                        <a:pt x="309" y="112"/>
                      </a:lnTo>
                      <a:lnTo>
                        <a:pt x="313" y="107"/>
                      </a:lnTo>
                      <a:lnTo>
                        <a:pt x="311" y="101"/>
                      </a:lnTo>
                      <a:lnTo>
                        <a:pt x="311" y="99"/>
                      </a:lnTo>
                      <a:lnTo>
                        <a:pt x="309" y="97"/>
                      </a:lnTo>
                      <a:lnTo>
                        <a:pt x="309" y="92"/>
                      </a:lnTo>
                      <a:lnTo>
                        <a:pt x="305" y="90"/>
                      </a:lnTo>
                      <a:lnTo>
                        <a:pt x="304" y="78"/>
                      </a:lnTo>
                      <a:lnTo>
                        <a:pt x="301" y="77"/>
                      </a:lnTo>
                      <a:lnTo>
                        <a:pt x="298" y="73"/>
                      </a:lnTo>
                      <a:lnTo>
                        <a:pt x="282" y="74"/>
                      </a:lnTo>
                      <a:lnTo>
                        <a:pt x="278" y="73"/>
                      </a:lnTo>
                      <a:lnTo>
                        <a:pt x="266" y="73"/>
                      </a:lnTo>
                      <a:lnTo>
                        <a:pt x="263" y="70"/>
                      </a:lnTo>
                      <a:lnTo>
                        <a:pt x="262" y="74"/>
                      </a:lnTo>
                      <a:lnTo>
                        <a:pt x="254" y="78"/>
                      </a:lnTo>
                      <a:lnTo>
                        <a:pt x="246" y="78"/>
                      </a:lnTo>
                      <a:lnTo>
                        <a:pt x="246" y="74"/>
                      </a:lnTo>
                      <a:lnTo>
                        <a:pt x="250" y="58"/>
                      </a:lnTo>
                      <a:lnTo>
                        <a:pt x="246" y="42"/>
                      </a:lnTo>
                      <a:lnTo>
                        <a:pt x="240" y="42"/>
                      </a:lnTo>
                      <a:lnTo>
                        <a:pt x="235" y="40"/>
                      </a:lnTo>
                      <a:lnTo>
                        <a:pt x="231" y="42"/>
                      </a:lnTo>
                      <a:lnTo>
                        <a:pt x="225" y="42"/>
                      </a:lnTo>
                      <a:lnTo>
                        <a:pt x="217" y="46"/>
                      </a:lnTo>
                      <a:lnTo>
                        <a:pt x="210" y="50"/>
                      </a:lnTo>
                      <a:lnTo>
                        <a:pt x="202" y="67"/>
                      </a:lnTo>
                      <a:lnTo>
                        <a:pt x="197" y="69"/>
                      </a:lnTo>
                      <a:lnTo>
                        <a:pt x="193" y="69"/>
                      </a:lnTo>
                      <a:lnTo>
                        <a:pt x="189" y="69"/>
                      </a:lnTo>
                      <a:lnTo>
                        <a:pt x="175" y="67"/>
                      </a:lnTo>
                      <a:lnTo>
                        <a:pt x="174" y="59"/>
                      </a:lnTo>
                      <a:lnTo>
                        <a:pt x="171" y="58"/>
                      </a:lnTo>
                      <a:lnTo>
                        <a:pt x="171" y="51"/>
                      </a:lnTo>
                      <a:lnTo>
                        <a:pt x="168" y="50"/>
                      </a:lnTo>
                      <a:lnTo>
                        <a:pt x="168" y="44"/>
                      </a:lnTo>
                      <a:lnTo>
                        <a:pt x="166" y="38"/>
                      </a:lnTo>
                      <a:lnTo>
                        <a:pt x="158" y="12"/>
                      </a:lnTo>
                      <a:lnTo>
                        <a:pt x="156" y="8"/>
                      </a:lnTo>
                      <a:lnTo>
                        <a:pt x="147" y="12"/>
                      </a:lnTo>
                      <a:lnTo>
                        <a:pt x="141" y="12"/>
                      </a:lnTo>
                      <a:lnTo>
                        <a:pt x="129" y="9"/>
                      </a:lnTo>
                      <a:lnTo>
                        <a:pt x="120" y="2"/>
                      </a:lnTo>
                      <a:lnTo>
                        <a:pt x="110" y="4"/>
                      </a:lnTo>
                      <a:lnTo>
                        <a:pt x="106" y="0"/>
                      </a:lnTo>
                      <a:lnTo>
                        <a:pt x="101" y="36"/>
                      </a:lnTo>
                      <a:lnTo>
                        <a:pt x="99" y="36"/>
                      </a:lnTo>
                      <a:lnTo>
                        <a:pt x="97" y="31"/>
                      </a:lnTo>
                      <a:lnTo>
                        <a:pt x="95" y="28"/>
                      </a:lnTo>
                      <a:lnTo>
                        <a:pt x="97" y="42"/>
                      </a:lnTo>
                      <a:lnTo>
                        <a:pt x="101" y="44"/>
                      </a:lnTo>
                      <a:lnTo>
                        <a:pt x="101" y="50"/>
                      </a:lnTo>
                      <a:lnTo>
                        <a:pt x="97" y="59"/>
                      </a:lnTo>
                      <a:lnTo>
                        <a:pt x="97" y="63"/>
                      </a:lnTo>
                      <a:lnTo>
                        <a:pt x="94" y="61"/>
                      </a:lnTo>
                      <a:lnTo>
                        <a:pt x="91" y="61"/>
                      </a:lnTo>
                      <a:lnTo>
                        <a:pt x="83" y="73"/>
                      </a:lnTo>
                      <a:lnTo>
                        <a:pt x="80" y="73"/>
                      </a:lnTo>
                      <a:lnTo>
                        <a:pt x="76" y="73"/>
                      </a:lnTo>
                      <a:lnTo>
                        <a:pt x="74" y="70"/>
                      </a:lnTo>
                      <a:lnTo>
                        <a:pt x="70" y="73"/>
                      </a:lnTo>
                      <a:lnTo>
                        <a:pt x="68" y="77"/>
                      </a:lnTo>
                      <a:lnTo>
                        <a:pt x="72" y="77"/>
                      </a:lnTo>
                      <a:lnTo>
                        <a:pt x="72" y="86"/>
                      </a:lnTo>
                      <a:lnTo>
                        <a:pt x="74" y="86"/>
                      </a:lnTo>
                      <a:lnTo>
                        <a:pt x="76" y="90"/>
                      </a:lnTo>
                      <a:lnTo>
                        <a:pt x="76" y="92"/>
                      </a:lnTo>
                      <a:lnTo>
                        <a:pt x="78" y="96"/>
                      </a:lnTo>
                      <a:lnTo>
                        <a:pt x="76" y="97"/>
                      </a:lnTo>
                      <a:lnTo>
                        <a:pt x="74" y="101"/>
                      </a:lnTo>
                      <a:lnTo>
                        <a:pt x="72" y="103"/>
                      </a:lnTo>
                      <a:lnTo>
                        <a:pt x="70" y="103"/>
                      </a:lnTo>
                      <a:lnTo>
                        <a:pt x="68" y="119"/>
                      </a:lnTo>
                      <a:lnTo>
                        <a:pt x="70" y="120"/>
                      </a:lnTo>
                      <a:lnTo>
                        <a:pt x="70" y="122"/>
                      </a:lnTo>
                      <a:lnTo>
                        <a:pt x="63" y="130"/>
                      </a:lnTo>
                      <a:lnTo>
                        <a:pt x="59" y="128"/>
                      </a:lnTo>
                      <a:lnTo>
                        <a:pt x="57" y="128"/>
                      </a:lnTo>
                      <a:lnTo>
                        <a:pt x="53" y="128"/>
                      </a:lnTo>
                      <a:lnTo>
                        <a:pt x="49" y="130"/>
                      </a:lnTo>
                      <a:lnTo>
                        <a:pt x="51" y="135"/>
                      </a:lnTo>
                      <a:lnTo>
                        <a:pt x="53" y="139"/>
                      </a:lnTo>
                      <a:lnTo>
                        <a:pt x="55" y="139"/>
                      </a:lnTo>
                      <a:lnTo>
                        <a:pt x="57" y="149"/>
                      </a:lnTo>
                      <a:lnTo>
                        <a:pt x="53" y="151"/>
                      </a:lnTo>
                      <a:lnTo>
                        <a:pt x="55" y="154"/>
                      </a:lnTo>
                      <a:lnTo>
                        <a:pt x="59" y="161"/>
                      </a:lnTo>
                      <a:lnTo>
                        <a:pt x="59" y="162"/>
                      </a:lnTo>
                      <a:lnTo>
                        <a:pt x="59" y="166"/>
                      </a:lnTo>
                      <a:lnTo>
                        <a:pt x="63" y="168"/>
                      </a:lnTo>
                      <a:lnTo>
                        <a:pt x="64" y="180"/>
                      </a:lnTo>
                      <a:lnTo>
                        <a:pt x="59" y="181"/>
                      </a:lnTo>
                      <a:lnTo>
                        <a:pt x="57" y="183"/>
                      </a:lnTo>
                      <a:lnTo>
                        <a:pt x="49" y="181"/>
                      </a:lnTo>
                      <a:lnTo>
                        <a:pt x="45" y="185"/>
                      </a:lnTo>
                      <a:lnTo>
                        <a:pt x="48" y="189"/>
                      </a:lnTo>
                      <a:lnTo>
                        <a:pt x="44" y="193"/>
                      </a:lnTo>
                      <a:lnTo>
                        <a:pt x="40" y="193"/>
                      </a:lnTo>
                      <a:lnTo>
                        <a:pt x="40" y="212"/>
                      </a:lnTo>
                      <a:lnTo>
                        <a:pt x="35" y="215"/>
                      </a:lnTo>
                      <a:lnTo>
                        <a:pt x="32" y="219"/>
                      </a:lnTo>
                      <a:lnTo>
                        <a:pt x="35" y="223"/>
                      </a:lnTo>
                      <a:lnTo>
                        <a:pt x="35" y="225"/>
                      </a:lnTo>
                      <a:lnTo>
                        <a:pt x="31" y="227"/>
                      </a:lnTo>
                      <a:lnTo>
                        <a:pt x="27" y="231"/>
                      </a:lnTo>
                      <a:lnTo>
                        <a:pt x="21" y="244"/>
                      </a:lnTo>
                      <a:lnTo>
                        <a:pt x="8" y="256"/>
                      </a:lnTo>
                      <a:lnTo>
                        <a:pt x="6" y="261"/>
                      </a:lnTo>
                      <a:lnTo>
                        <a:pt x="4" y="265"/>
                      </a:lnTo>
                      <a:lnTo>
                        <a:pt x="4" y="267"/>
                      </a:lnTo>
                      <a:lnTo>
                        <a:pt x="2" y="269"/>
                      </a:lnTo>
                      <a:lnTo>
                        <a:pt x="0" y="27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08" name="Freeform 1039"/>
                <p:cNvSpPr>
                  <a:spLocks noEditPoints="1"/>
                </p:cNvSpPr>
                <p:nvPr/>
              </p:nvSpPr>
              <p:spPr bwMode="auto">
                <a:xfrm>
                  <a:off x="4888487" y="5099117"/>
                  <a:ext cx="506413" cy="563785"/>
                </a:xfrm>
                <a:custGeom>
                  <a:avLst/>
                  <a:gdLst/>
                  <a:ahLst/>
                  <a:cxnLst>
                    <a:cxn ang="0">
                      <a:pos x="61" y="748"/>
                    </a:cxn>
                    <a:cxn ang="0">
                      <a:pos x="39" y="818"/>
                    </a:cxn>
                    <a:cxn ang="0">
                      <a:pos x="146" y="776"/>
                    </a:cxn>
                    <a:cxn ang="0">
                      <a:pos x="238" y="752"/>
                    </a:cxn>
                    <a:cxn ang="0">
                      <a:pos x="302" y="704"/>
                    </a:cxn>
                    <a:cxn ang="0">
                      <a:pos x="340" y="692"/>
                    </a:cxn>
                    <a:cxn ang="0">
                      <a:pos x="402" y="608"/>
                    </a:cxn>
                    <a:cxn ang="0">
                      <a:pos x="468" y="517"/>
                    </a:cxn>
                    <a:cxn ang="0">
                      <a:pos x="448" y="444"/>
                    </a:cxn>
                    <a:cxn ang="0">
                      <a:pos x="493" y="384"/>
                    </a:cxn>
                    <a:cxn ang="0">
                      <a:pos x="513" y="342"/>
                    </a:cxn>
                    <a:cxn ang="0">
                      <a:pos x="539" y="340"/>
                    </a:cxn>
                    <a:cxn ang="0">
                      <a:pos x="609" y="434"/>
                    </a:cxn>
                    <a:cxn ang="0">
                      <a:pos x="625" y="517"/>
                    </a:cxn>
                    <a:cxn ang="0">
                      <a:pos x="668" y="607"/>
                    </a:cxn>
                    <a:cxn ang="0">
                      <a:pos x="722" y="506"/>
                    </a:cxn>
                    <a:cxn ang="0">
                      <a:pos x="716" y="337"/>
                    </a:cxn>
                    <a:cxn ang="0">
                      <a:pos x="752" y="253"/>
                    </a:cxn>
                    <a:cxn ang="0">
                      <a:pos x="678" y="191"/>
                    </a:cxn>
                    <a:cxn ang="0">
                      <a:pos x="601" y="117"/>
                    </a:cxn>
                    <a:cxn ang="0">
                      <a:pos x="472" y="182"/>
                    </a:cxn>
                    <a:cxn ang="0">
                      <a:pos x="381" y="38"/>
                    </a:cxn>
                    <a:cxn ang="0">
                      <a:pos x="259" y="95"/>
                    </a:cxn>
                    <a:cxn ang="0">
                      <a:pos x="250" y="158"/>
                    </a:cxn>
                    <a:cxn ang="0">
                      <a:pos x="178" y="197"/>
                    </a:cxn>
                    <a:cxn ang="0">
                      <a:pos x="197" y="244"/>
                    </a:cxn>
                    <a:cxn ang="0">
                      <a:pos x="150" y="323"/>
                    </a:cxn>
                    <a:cxn ang="0">
                      <a:pos x="147" y="374"/>
                    </a:cxn>
                    <a:cxn ang="0">
                      <a:pos x="122" y="458"/>
                    </a:cxn>
                    <a:cxn ang="0">
                      <a:pos x="99" y="550"/>
                    </a:cxn>
                    <a:cxn ang="0">
                      <a:pos x="15" y="662"/>
                    </a:cxn>
                    <a:cxn ang="0">
                      <a:pos x="67" y="557"/>
                    </a:cxn>
                    <a:cxn ang="0">
                      <a:pos x="107" y="465"/>
                    </a:cxn>
                    <a:cxn ang="0">
                      <a:pos x="142" y="406"/>
                    </a:cxn>
                    <a:cxn ang="0">
                      <a:pos x="118" y="324"/>
                    </a:cxn>
                    <a:cxn ang="0">
                      <a:pos x="177" y="248"/>
                    </a:cxn>
                    <a:cxn ang="0">
                      <a:pos x="172" y="214"/>
                    </a:cxn>
                    <a:cxn ang="0">
                      <a:pos x="220" y="151"/>
                    </a:cxn>
                    <a:cxn ang="0">
                      <a:pos x="241" y="70"/>
                    </a:cxn>
                    <a:cxn ang="0">
                      <a:pos x="348" y="28"/>
                    </a:cxn>
                    <a:cxn ang="0">
                      <a:pos x="423" y="139"/>
                    </a:cxn>
                    <a:cxn ang="0">
                      <a:pos x="549" y="101"/>
                    </a:cxn>
                    <a:cxn ang="0">
                      <a:pos x="616" y="188"/>
                    </a:cxn>
                    <a:cxn ang="0">
                      <a:pos x="743" y="188"/>
                    </a:cxn>
                    <a:cxn ang="0">
                      <a:pos x="709" y="309"/>
                    </a:cxn>
                    <a:cxn ang="0">
                      <a:pos x="740" y="438"/>
                    </a:cxn>
                    <a:cxn ang="0">
                      <a:pos x="718" y="613"/>
                    </a:cxn>
                    <a:cxn ang="0">
                      <a:pos x="630" y="574"/>
                    </a:cxn>
                    <a:cxn ang="0">
                      <a:pos x="598" y="472"/>
                    </a:cxn>
                    <a:cxn ang="0">
                      <a:pos x="551" y="361"/>
                    </a:cxn>
                    <a:cxn ang="0">
                      <a:pos x="536" y="329"/>
                    </a:cxn>
                    <a:cxn ang="0">
                      <a:pos x="507" y="366"/>
                    </a:cxn>
                    <a:cxn ang="0">
                      <a:pos x="470" y="431"/>
                    </a:cxn>
                    <a:cxn ang="0">
                      <a:pos x="479" y="479"/>
                    </a:cxn>
                    <a:cxn ang="0">
                      <a:pos x="462" y="563"/>
                    </a:cxn>
                    <a:cxn ang="0">
                      <a:pos x="382" y="664"/>
                    </a:cxn>
                    <a:cxn ang="0">
                      <a:pos x="333" y="678"/>
                    </a:cxn>
                    <a:cxn ang="0">
                      <a:pos x="274" y="750"/>
                    </a:cxn>
                    <a:cxn ang="0">
                      <a:pos x="220" y="769"/>
                    </a:cxn>
                    <a:cxn ang="0">
                      <a:pos x="100" y="862"/>
                    </a:cxn>
                    <a:cxn ang="0">
                      <a:pos x="19" y="820"/>
                    </a:cxn>
                    <a:cxn ang="0">
                      <a:pos x="58" y="722"/>
                    </a:cxn>
                  </a:cxnLst>
                  <a:rect l="0" t="0" r="r" b="b"/>
                  <a:pathLst>
                    <a:path w="769" h="864">
                      <a:moveTo>
                        <a:pt x="16" y="671"/>
                      </a:moveTo>
                      <a:lnTo>
                        <a:pt x="16" y="667"/>
                      </a:lnTo>
                      <a:lnTo>
                        <a:pt x="25" y="695"/>
                      </a:lnTo>
                      <a:lnTo>
                        <a:pt x="23" y="692"/>
                      </a:lnTo>
                      <a:lnTo>
                        <a:pt x="26" y="695"/>
                      </a:lnTo>
                      <a:lnTo>
                        <a:pt x="24" y="693"/>
                      </a:lnTo>
                      <a:lnTo>
                        <a:pt x="61" y="708"/>
                      </a:lnTo>
                      <a:lnTo>
                        <a:pt x="69" y="711"/>
                      </a:lnTo>
                      <a:cubicBezTo>
                        <a:pt x="73" y="712"/>
                        <a:pt x="75" y="715"/>
                        <a:pt x="75" y="719"/>
                      </a:cubicBezTo>
                      <a:lnTo>
                        <a:pt x="75" y="725"/>
                      </a:lnTo>
                      <a:cubicBezTo>
                        <a:pt x="75" y="727"/>
                        <a:pt x="74" y="729"/>
                        <a:pt x="72" y="730"/>
                      </a:cubicBezTo>
                      <a:lnTo>
                        <a:pt x="69" y="734"/>
                      </a:lnTo>
                      <a:lnTo>
                        <a:pt x="63" y="740"/>
                      </a:lnTo>
                      <a:lnTo>
                        <a:pt x="65" y="737"/>
                      </a:lnTo>
                      <a:lnTo>
                        <a:pt x="62" y="746"/>
                      </a:lnTo>
                      <a:cubicBezTo>
                        <a:pt x="62" y="746"/>
                        <a:pt x="62" y="747"/>
                        <a:pt x="61" y="748"/>
                      </a:cubicBezTo>
                      <a:lnTo>
                        <a:pt x="55" y="757"/>
                      </a:lnTo>
                      <a:lnTo>
                        <a:pt x="56" y="752"/>
                      </a:lnTo>
                      <a:lnTo>
                        <a:pt x="56" y="774"/>
                      </a:lnTo>
                      <a:lnTo>
                        <a:pt x="56" y="792"/>
                      </a:lnTo>
                      <a:cubicBezTo>
                        <a:pt x="56" y="794"/>
                        <a:pt x="56" y="796"/>
                        <a:pt x="54" y="798"/>
                      </a:cubicBezTo>
                      <a:lnTo>
                        <a:pt x="45" y="807"/>
                      </a:lnTo>
                      <a:lnTo>
                        <a:pt x="47" y="804"/>
                      </a:lnTo>
                      <a:lnTo>
                        <a:pt x="44" y="813"/>
                      </a:lnTo>
                      <a:cubicBezTo>
                        <a:pt x="43" y="815"/>
                        <a:pt x="42" y="816"/>
                        <a:pt x="41" y="817"/>
                      </a:cubicBezTo>
                      <a:lnTo>
                        <a:pt x="31" y="823"/>
                      </a:lnTo>
                      <a:lnTo>
                        <a:pt x="35" y="817"/>
                      </a:lnTo>
                      <a:lnTo>
                        <a:pt x="35" y="820"/>
                      </a:lnTo>
                      <a:lnTo>
                        <a:pt x="34" y="816"/>
                      </a:lnTo>
                      <a:lnTo>
                        <a:pt x="37" y="822"/>
                      </a:lnTo>
                      <a:lnTo>
                        <a:pt x="30" y="818"/>
                      </a:lnTo>
                      <a:lnTo>
                        <a:pt x="39" y="818"/>
                      </a:lnTo>
                      <a:lnTo>
                        <a:pt x="34" y="820"/>
                      </a:lnTo>
                      <a:lnTo>
                        <a:pt x="43" y="811"/>
                      </a:lnTo>
                      <a:cubicBezTo>
                        <a:pt x="45" y="809"/>
                        <a:pt x="47" y="808"/>
                        <a:pt x="50" y="809"/>
                      </a:cubicBezTo>
                      <a:lnTo>
                        <a:pt x="68" y="812"/>
                      </a:lnTo>
                      <a:cubicBezTo>
                        <a:pt x="70" y="812"/>
                        <a:pt x="71" y="813"/>
                        <a:pt x="72" y="814"/>
                      </a:cubicBezTo>
                      <a:lnTo>
                        <a:pt x="79" y="820"/>
                      </a:lnTo>
                      <a:cubicBezTo>
                        <a:pt x="80" y="822"/>
                        <a:pt x="81" y="824"/>
                        <a:pt x="81" y="826"/>
                      </a:cubicBezTo>
                      <a:lnTo>
                        <a:pt x="81" y="835"/>
                      </a:lnTo>
                      <a:lnTo>
                        <a:pt x="81" y="856"/>
                      </a:lnTo>
                      <a:lnTo>
                        <a:pt x="73" y="848"/>
                      </a:lnTo>
                      <a:lnTo>
                        <a:pt x="94" y="848"/>
                      </a:lnTo>
                      <a:lnTo>
                        <a:pt x="89" y="851"/>
                      </a:lnTo>
                      <a:lnTo>
                        <a:pt x="98" y="842"/>
                      </a:lnTo>
                      <a:lnTo>
                        <a:pt x="129" y="811"/>
                      </a:lnTo>
                      <a:lnTo>
                        <a:pt x="127" y="813"/>
                      </a:lnTo>
                      <a:lnTo>
                        <a:pt x="146" y="776"/>
                      </a:lnTo>
                      <a:cubicBezTo>
                        <a:pt x="147" y="774"/>
                        <a:pt x="149" y="773"/>
                        <a:pt x="151" y="772"/>
                      </a:cubicBezTo>
                      <a:lnTo>
                        <a:pt x="185" y="766"/>
                      </a:lnTo>
                      <a:lnTo>
                        <a:pt x="180" y="769"/>
                      </a:lnTo>
                      <a:lnTo>
                        <a:pt x="189" y="757"/>
                      </a:lnTo>
                      <a:cubicBezTo>
                        <a:pt x="191" y="755"/>
                        <a:pt x="193" y="754"/>
                        <a:pt x="196" y="754"/>
                      </a:cubicBezTo>
                      <a:lnTo>
                        <a:pt x="199" y="754"/>
                      </a:lnTo>
                      <a:cubicBezTo>
                        <a:pt x="200" y="754"/>
                        <a:pt x="202" y="754"/>
                        <a:pt x="203" y="755"/>
                      </a:cubicBezTo>
                      <a:lnTo>
                        <a:pt x="218" y="764"/>
                      </a:lnTo>
                      <a:lnTo>
                        <a:pt x="207" y="768"/>
                      </a:lnTo>
                      <a:lnTo>
                        <a:pt x="210" y="759"/>
                      </a:lnTo>
                      <a:cubicBezTo>
                        <a:pt x="210" y="757"/>
                        <a:pt x="212" y="755"/>
                        <a:pt x="214" y="754"/>
                      </a:cubicBezTo>
                      <a:lnTo>
                        <a:pt x="230" y="748"/>
                      </a:lnTo>
                      <a:cubicBezTo>
                        <a:pt x="232" y="747"/>
                        <a:pt x="235" y="747"/>
                        <a:pt x="237" y="749"/>
                      </a:cubicBezTo>
                      <a:lnTo>
                        <a:pt x="246" y="755"/>
                      </a:lnTo>
                      <a:lnTo>
                        <a:pt x="235" y="758"/>
                      </a:lnTo>
                      <a:lnTo>
                        <a:pt x="238" y="752"/>
                      </a:lnTo>
                      <a:cubicBezTo>
                        <a:pt x="239" y="750"/>
                        <a:pt x="241" y="748"/>
                        <a:pt x="243" y="748"/>
                      </a:cubicBezTo>
                      <a:lnTo>
                        <a:pt x="259" y="745"/>
                      </a:lnTo>
                      <a:cubicBezTo>
                        <a:pt x="261" y="744"/>
                        <a:pt x="264" y="745"/>
                        <a:pt x="266" y="747"/>
                      </a:cubicBezTo>
                      <a:lnTo>
                        <a:pt x="269" y="750"/>
                      </a:lnTo>
                      <a:lnTo>
                        <a:pt x="257" y="751"/>
                      </a:lnTo>
                      <a:lnTo>
                        <a:pt x="263" y="742"/>
                      </a:lnTo>
                      <a:lnTo>
                        <a:pt x="261" y="746"/>
                      </a:lnTo>
                      <a:lnTo>
                        <a:pt x="261" y="743"/>
                      </a:lnTo>
                      <a:cubicBezTo>
                        <a:pt x="261" y="741"/>
                        <a:pt x="263" y="738"/>
                        <a:pt x="265" y="737"/>
                      </a:cubicBezTo>
                      <a:lnTo>
                        <a:pt x="274" y="730"/>
                      </a:lnTo>
                      <a:cubicBezTo>
                        <a:pt x="277" y="729"/>
                        <a:pt x="280" y="729"/>
                        <a:pt x="283" y="730"/>
                      </a:cubicBezTo>
                      <a:lnTo>
                        <a:pt x="292" y="737"/>
                      </a:lnTo>
                      <a:lnTo>
                        <a:pt x="281" y="739"/>
                      </a:lnTo>
                      <a:lnTo>
                        <a:pt x="300" y="711"/>
                      </a:lnTo>
                      <a:lnTo>
                        <a:pt x="299" y="713"/>
                      </a:lnTo>
                      <a:lnTo>
                        <a:pt x="302" y="704"/>
                      </a:lnTo>
                      <a:cubicBezTo>
                        <a:pt x="302" y="703"/>
                        <a:pt x="303" y="702"/>
                        <a:pt x="304" y="701"/>
                      </a:cubicBezTo>
                      <a:lnTo>
                        <a:pt x="313" y="692"/>
                      </a:lnTo>
                      <a:cubicBezTo>
                        <a:pt x="314" y="690"/>
                        <a:pt x="316" y="689"/>
                        <a:pt x="318" y="689"/>
                      </a:cubicBezTo>
                      <a:lnTo>
                        <a:pt x="328" y="689"/>
                      </a:lnTo>
                      <a:lnTo>
                        <a:pt x="321" y="701"/>
                      </a:lnTo>
                      <a:lnTo>
                        <a:pt x="312" y="686"/>
                      </a:lnTo>
                      <a:cubicBezTo>
                        <a:pt x="310" y="683"/>
                        <a:pt x="310" y="679"/>
                        <a:pt x="313" y="676"/>
                      </a:cubicBezTo>
                      <a:lnTo>
                        <a:pt x="322" y="667"/>
                      </a:lnTo>
                      <a:cubicBezTo>
                        <a:pt x="324" y="665"/>
                        <a:pt x="326" y="665"/>
                        <a:pt x="329" y="665"/>
                      </a:cubicBezTo>
                      <a:cubicBezTo>
                        <a:pt x="331" y="665"/>
                        <a:pt x="333" y="667"/>
                        <a:pt x="335" y="669"/>
                      </a:cubicBezTo>
                      <a:lnTo>
                        <a:pt x="344" y="684"/>
                      </a:lnTo>
                      <a:lnTo>
                        <a:pt x="339" y="680"/>
                      </a:lnTo>
                      <a:lnTo>
                        <a:pt x="349" y="684"/>
                      </a:lnTo>
                      <a:cubicBezTo>
                        <a:pt x="352" y="685"/>
                        <a:pt x="354" y="688"/>
                        <a:pt x="354" y="691"/>
                      </a:cubicBezTo>
                      <a:lnTo>
                        <a:pt x="354" y="697"/>
                      </a:lnTo>
                      <a:lnTo>
                        <a:pt x="340" y="692"/>
                      </a:lnTo>
                      <a:lnTo>
                        <a:pt x="350" y="682"/>
                      </a:lnTo>
                      <a:cubicBezTo>
                        <a:pt x="351" y="681"/>
                        <a:pt x="353" y="680"/>
                        <a:pt x="355" y="680"/>
                      </a:cubicBezTo>
                      <a:lnTo>
                        <a:pt x="361" y="680"/>
                      </a:lnTo>
                      <a:lnTo>
                        <a:pt x="355" y="684"/>
                      </a:lnTo>
                      <a:lnTo>
                        <a:pt x="364" y="669"/>
                      </a:lnTo>
                      <a:lnTo>
                        <a:pt x="363" y="670"/>
                      </a:lnTo>
                      <a:lnTo>
                        <a:pt x="366" y="661"/>
                      </a:lnTo>
                      <a:lnTo>
                        <a:pt x="366" y="664"/>
                      </a:lnTo>
                      <a:lnTo>
                        <a:pt x="366" y="654"/>
                      </a:lnTo>
                      <a:cubicBezTo>
                        <a:pt x="366" y="652"/>
                        <a:pt x="367" y="650"/>
                        <a:pt x="368" y="649"/>
                      </a:cubicBezTo>
                      <a:lnTo>
                        <a:pt x="396" y="621"/>
                      </a:lnTo>
                      <a:lnTo>
                        <a:pt x="393" y="627"/>
                      </a:lnTo>
                      <a:lnTo>
                        <a:pt x="393" y="618"/>
                      </a:lnTo>
                      <a:cubicBezTo>
                        <a:pt x="393" y="615"/>
                        <a:pt x="395" y="612"/>
                        <a:pt x="398" y="611"/>
                      </a:cubicBezTo>
                      <a:lnTo>
                        <a:pt x="404" y="607"/>
                      </a:lnTo>
                      <a:lnTo>
                        <a:pt x="402" y="608"/>
                      </a:lnTo>
                      <a:lnTo>
                        <a:pt x="421" y="593"/>
                      </a:lnTo>
                      <a:lnTo>
                        <a:pt x="433" y="584"/>
                      </a:lnTo>
                      <a:lnTo>
                        <a:pt x="433" y="584"/>
                      </a:lnTo>
                      <a:lnTo>
                        <a:pt x="442" y="575"/>
                      </a:lnTo>
                      <a:cubicBezTo>
                        <a:pt x="442" y="575"/>
                        <a:pt x="443" y="574"/>
                        <a:pt x="444" y="574"/>
                      </a:cubicBezTo>
                      <a:lnTo>
                        <a:pt x="450" y="571"/>
                      </a:lnTo>
                      <a:lnTo>
                        <a:pt x="446" y="578"/>
                      </a:lnTo>
                      <a:lnTo>
                        <a:pt x="446" y="563"/>
                      </a:lnTo>
                      <a:cubicBezTo>
                        <a:pt x="446" y="561"/>
                        <a:pt x="446" y="560"/>
                        <a:pt x="446" y="559"/>
                      </a:cubicBezTo>
                      <a:lnTo>
                        <a:pt x="456" y="541"/>
                      </a:lnTo>
                      <a:cubicBezTo>
                        <a:pt x="457" y="539"/>
                        <a:pt x="458" y="537"/>
                        <a:pt x="460" y="537"/>
                      </a:cubicBezTo>
                      <a:lnTo>
                        <a:pt x="469" y="534"/>
                      </a:lnTo>
                      <a:lnTo>
                        <a:pt x="465" y="537"/>
                      </a:lnTo>
                      <a:lnTo>
                        <a:pt x="474" y="522"/>
                      </a:lnTo>
                      <a:lnTo>
                        <a:pt x="474" y="529"/>
                      </a:lnTo>
                      <a:lnTo>
                        <a:pt x="468" y="517"/>
                      </a:lnTo>
                      <a:cubicBezTo>
                        <a:pt x="467" y="516"/>
                        <a:pt x="467" y="515"/>
                        <a:pt x="467" y="514"/>
                      </a:cubicBezTo>
                      <a:lnTo>
                        <a:pt x="467" y="507"/>
                      </a:lnTo>
                      <a:lnTo>
                        <a:pt x="467" y="498"/>
                      </a:lnTo>
                      <a:cubicBezTo>
                        <a:pt x="467" y="497"/>
                        <a:pt x="467" y="495"/>
                        <a:pt x="468" y="494"/>
                      </a:cubicBezTo>
                      <a:lnTo>
                        <a:pt x="474" y="485"/>
                      </a:lnTo>
                      <a:lnTo>
                        <a:pt x="478" y="496"/>
                      </a:lnTo>
                      <a:lnTo>
                        <a:pt x="471" y="493"/>
                      </a:lnTo>
                      <a:lnTo>
                        <a:pt x="475" y="494"/>
                      </a:lnTo>
                      <a:lnTo>
                        <a:pt x="472" y="494"/>
                      </a:lnTo>
                      <a:cubicBezTo>
                        <a:pt x="470" y="494"/>
                        <a:pt x="469" y="494"/>
                        <a:pt x="468" y="493"/>
                      </a:cubicBezTo>
                      <a:lnTo>
                        <a:pt x="458" y="487"/>
                      </a:lnTo>
                      <a:cubicBezTo>
                        <a:pt x="457" y="486"/>
                        <a:pt x="456" y="485"/>
                        <a:pt x="456" y="484"/>
                      </a:cubicBezTo>
                      <a:lnTo>
                        <a:pt x="449" y="471"/>
                      </a:lnTo>
                      <a:cubicBezTo>
                        <a:pt x="449" y="471"/>
                        <a:pt x="449" y="470"/>
                        <a:pt x="449" y="469"/>
                      </a:cubicBezTo>
                      <a:lnTo>
                        <a:pt x="446" y="451"/>
                      </a:lnTo>
                      <a:cubicBezTo>
                        <a:pt x="445" y="448"/>
                        <a:pt x="446" y="445"/>
                        <a:pt x="448" y="444"/>
                      </a:cubicBezTo>
                      <a:lnTo>
                        <a:pt x="457" y="434"/>
                      </a:lnTo>
                      <a:lnTo>
                        <a:pt x="455" y="440"/>
                      </a:lnTo>
                      <a:lnTo>
                        <a:pt x="455" y="434"/>
                      </a:lnTo>
                      <a:lnTo>
                        <a:pt x="455" y="425"/>
                      </a:lnTo>
                      <a:cubicBezTo>
                        <a:pt x="455" y="420"/>
                        <a:pt x="458" y="417"/>
                        <a:pt x="463" y="417"/>
                      </a:cubicBezTo>
                      <a:lnTo>
                        <a:pt x="466" y="417"/>
                      </a:lnTo>
                      <a:lnTo>
                        <a:pt x="461" y="418"/>
                      </a:lnTo>
                      <a:lnTo>
                        <a:pt x="480" y="406"/>
                      </a:lnTo>
                      <a:lnTo>
                        <a:pt x="478" y="408"/>
                      </a:lnTo>
                      <a:lnTo>
                        <a:pt x="484" y="399"/>
                      </a:lnTo>
                      <a:cubicBezTo>
                        <a:pt x="485" y="397"/>
                        <a:pt x="488" y="395"/>
                        <a:pt x="490" y="395"/>
                      </a:cubicBezTo>
                      <a:lnTo>
                        <a:pt x="493" y="395"/>
                      </a:lnTo>
                      <a:lnTo>
                        <a:pt x="485" y="403"/>
                      </a:lnTo>
                      <a:lnTo>
                        <a:pt x="485" y="397"/>
                      </a:lnTo>
                      <a:cubicBezTo>
                        <a:pt x="485" y="396"/>
                        <a:pt x="486" y="394"/>
                        <a:pt x="487" y="393"/>
                      </a:cubicBezTo>
                      <a:lnTo>
                        <a:pt x="493" y="384"/>
                      </a:lnTo>
                      <a:lnTo>
                        <a:pt x="492" y="388"/>
                      </a:lnTo>
                      <a:lnTo>
                        <a:pt x="492" y="385"/>
                      </a:lnTo>
                      <a:lnTo>
                        <a:pt x="492" y="379"/>
                      </a:lnTo>
                      <a:cubicBezTo>
                        <a:pt x="492" y="377"/>
                        <a:pt x="492" y="375"/>
                        <a:pt x="494" y="373"/>
                      </a:cubicBezTo>
                      <a:lnTo>
                        <a:pt x="497" y="370"/>
                      </a:lnTo>
                      <a:lnTo>
                        <a:pt x="495" y="379"/>
                      </a:lnTo>
                      <a:lnTo>
                        <a:pt x="492" y="373"/>
                      </a:lnTo>
                      <a:cubicBezTo>
                        <a:pt x="492" y="372"/>
                        <a:pt x="491" y="370"/>
                        <a:pt x="492" y="368"/>
                      </a:cubicBezTo>
                      <a:lnTo>
                        <a:pt x="495" y="356"/>
                      </a:lnTo>
                      <a:cubicBezTo>
                        <a:pt x="495" y="354"/>
                        <a:pt x="497" y="352"/>
                        <a:pt x="498" y="351"/>
                      </a:cubicBezTo>
                      <a:lnTo>
                        <a:pt x="507" y="345"/>
                      </a:lnTo>
                      <a:cubicBezTo>
                        <a:pt x="509" y="344"/>
                        <a:pt x="510" y="343"/>
                        <a:pt x="512" y="343"/>
                      </a:cubicBezTo>
                      <a:lnTo>
                        <a:pt x="518" y="343"/>
                      </a:lnTo>
                      <a:lnTo>
                        <a:pt x="521" y="343"/>
                      </a:lnTo>
                      <a:lnTo>
                        <a:pt x="513" y="351"/>
                      </a:lnTo>
                      <a:lnTo>
                        <a:pt x="513" y="342"/>
                      </a:lnTo>
                      <a:cubicBezTo>
                        <a:pt x="513" y="338"/>
                        <a:pt x="517" y="334"/>
                        <a:pt x="521" y="334"/>
                      </a:cubicBezTo>
                      <a:lnTo>
                        <a:pt x="527" y="334"/>
                      </a:lnTo>
                      <a:lnTo>
                        <a:pt x="519" y="342"/>
                      </a:lnTo>
                      <a:lnTo>
                        <a:pt x="519" y="339"/>
                      </a:lnTo>
                      <a:cubicBezTo>
                        <a:pt x="519" y="338"/>
                        <a:pt x="519" y="337"/>
                        <a:pt x="520" y="336"/>
                      </a:cubicBezTo>
                      <a:lnTo>
                        <a:pt x="529" y="317"/>
                      </a:lnTo>
                      <a:cubicBezTo>
                        <a:pt x="531" y="314"/>
                        <a:pt x="533" y="313"/>
                        <a:pt x="536" y="313"/>
                      </a:cubicBezTo>
                      <a:lnTo>
                        <a:pt x="539" y="313"/>
                      </a:lnTo>
                      <a:cubicBezTo>
                        <a:pt x="544" y="313"/>
                        <a:pt x="547" y="316"/>
                        <a:pt x="547" y="321"/>
                      </a:cubicBezTo>
                      <a:lnTo>
                        <a:pt x="547" y="330"/>
                      </a:lnTo>
                      <a:lnTo>
                        <a:pt x="547" y="333"/>
                      </a:lnTo>
                      <a:cubicBezTo>
                        <a:pt x="547" y="334"/>
                        <a:pt x="547" y="335"/>
                        <a:pt x="547" y="336"/>
                      </a:cubicBezTo>
                      <a:lnTo>
                        <a:pt x="544" y="345"/>
                      </a:lnTo>
                      <a:lnTo>
                        <a:pt x="544" y="339"/>
                      </a:lnTo>
                      <a:lnTo>
                        <a:pt x="547" y="345"/>
                      </a:lnTo>
                      <a:lnTo>
                        <a:pt x="539" y="340"/>
                      </a:lnTo>
                      <a:lnTo>
                        <a:pt x="546" y="340"/>
                      </a:lnTo>
                      <a:lnTo>
                        <a:pt x="549" y="340"/>
                      </a:lnTo>
                      <a:cubicBezTo>
                        <a:pt x="550" y="340"/>
                        <a:pt x="550" y="340"/>
                        <a:pt x="551" y="341"/>
                      </a:cubicBezTo>
                      <a:lnTo>
                        <a:pt x="560" y="344"/>
                      </a:lnTo>
                      <a:cubicBezTo>
                        <a:pt x="564" y="345"/>
                        <a:pt x="566" y="348"/>
                        <a:pt x="566" y="351"/>
                      </a:cubicBezTo>
                      <a:lnTo>
                        <a:pt x="566" y="357"/>
                      </a:lnTo>
                      <a:lnTo>
                        <a:pt x="565" y="354"/>
                      </a:lnTo>
                      <a:lnTo>
                        <a:pt x="571" y="366"/>
                      </a:lnTo>
                      <a:cubicBezTo>
                        <a:pt x="572" y="367"/>
                        <a:pt x="572" y="368"/>
                        <a:pt x="572" y="370"/>
                      </a:cubicBezTo>
                      <a:lnTo>
                        <a:pt x="572" y="388"/>
                      </a:lnTo>
                      <a:lnTo>
                        <a:pt x="572" y="394"/>
                      </a:lnTo>
                      <a:lnTo>
                        <a:pt x="569" y="388"/>
                      </a:lnTo>
                      <a:lnTo>
                        <a:pt x="599" y="409"/>
                      </a:lnTo>
                      <a:cubicBezTo>
                        <a:pt x="601" y="410"/>
                        <a:pt x="602" y="411"/>
                        <a:pt x="602" y="413"/>
                      </a:cubicBezTo>
                      <a:lnTo>
                        <a:pt x="608" y="431"/>
                      </a:lnTo>
                      <a:cubicBezTo>
                        <a:pt x="609" y="432"/>
                        <a:pt x="609" y="433"/>
                        <a:pt x="609" y="434"/>
                      </a:cubicBezTo>
                      <a:lnTo>
                        <a:pt x="609" y="462"/>
                      </a:lnTo>
                      <a:lnTo>
                        <a:pt x="607" y="456"/>
                      </a:lnTo>
                      <a:lnTo>
                        <a:pt x="616" y="465"/>
                      </a:lnTo>
                      <a:cubicBezTo>
                        <a:pt x="617" y="467"/>
                        <a:pt x="618" y="469"/>
                        <a:pt x="618" y="471"/>
                      </a:cubicBezTo>
                      <a:lnTo>
                        <a:pt x="618" y="477"/>
                      </a:lnTo>
                      <a:cubicBezTo>
                        <a:pt x="618" y="480"/>
                        <a:pt x="616" y="483"/>
                        <a:pt x="613" y="484"/>
                      </a:cubicBezTo>
                      <a:lnTo>
                        <a:pt x="603" y="488"/>
                      </a:lnTo>
                      <a:lnTo>
                        <a:pt x="609" y="480"/>
                      </a:lnTo>
                      <a:lnTo>
                        <a:pt x="609" y="495"/>
                      </a:lnTo>
                      <a:lnTo>
                        <a:pt x="608" y="493"/>
                      </a:lnTo>
                      <a:lnTo>
                        <a:pt x="612" y="502"/>
                      </a:lnTo>
                      <a:cubicBezTo>
                        <a:pt x="612" y="503"/>
                        <a:pt x="612" y="504"/>
                        <a:pt x="612" y="504"/>
                      </a:cubicBezTo>
                      <a:lnTo>
                        <a:pt x="612" y="507"/>
                      </a:lnTo>
                      <a:lnTo>
                        <a:pt x="610" y="502"/>
                      </a:lnTo>
                      <a:lnTo>
                        <a:pt x="619" y="511"/>
                      </a:lnTo>
                      <a:lnTo>
                        <a:pt x="625" y="517"/>
                      </a:lnTo>
                      <a:lnTo>
                        <a:pt x="628" y="520"/>
                      </a:lnTo>
                      <a:cubicBezTo>
                        <a:pt x="629" y="521"/>
                        <a:pt x="629" y="522"/>
                        <a:pt x="630" y="523"/>
                      </a:cubicBezTo>
                      <a:lnTo>
                        <a:pt x="636" y="538"/>
                      </a:lnTo>
                      <a:cubicBezTo>
                        <a:pt x="636" y="539"/>
                        <a:pt x="636" y="540"/>
                        <a:pt x="636" y="541"/>
                      </a:cubicBezTo>
                      <a:lnTo>
                        <a:pt x="636" y="544"/>
                      </a:lnTo>
                      <a:lnTo>
                        <a:pt x="636" y="542"/>
                      </a:lnTo>
                      <a:lnTo>
                        <a:pt x="645" y="569"/>
                      </a:lnTo>
                      <a:lnTo>
                        <a:pt x="643" y="566"/>
                      </a:lnTo>
                      <a:lnTo>
                        <a:pt x="653" y="575"/>
                      </a:lnTo>
                      <a:cubicBezTo>
                        <a:pt x="655" y="578"/>
                        <a:pt x="656" y="582"/>
                        <a:pt x="654" y="585"/>
                      </a:cubicBezTo>
                      <a:lnTo>
                        <a:pt x="647" y="595"/>
                      </a:lnTo>
                      <a:lnTo>
                        <a:pt x="648" y="587"/>
                      </a:lnTo>
                      <a:lnTo>
                        <a:pt x="657" y="605"/>
                      </a:lnTo>
                      <a:lnTo>
                        <a:pt x="652" y="601"/>
                      </a:lnTo>
                      <a:lnTo>
                        <a:pt x="671" y="607"/>
                      </a:lnTo>
                      <a:lnTo>
                        <a:pt x="668" y="607"/>
                      </a:lnTo>
                      <a:lnTo>
                        <a:pt x="684" y="607"/>
                      </a:lnTo>
                      <a:lnTo>
                        <a:pt x="693" y="607"/>
                      </a:lnTo>
                      <a:lnTo>
                        <a:pt x="702" y="607"/>
                      </a:lnTo>
                      <a:lnTo>
                        <a:pt x="711" y="607"/>
                      </a:lnTo>
                      <a:lnTo>
                        <a:pt x="703" y="615"/>
                      </a:lnTo>
                      <a:lnTo>
                        <a:pt x="703" y="608"/>
                      </a:lnTo>
                      <a:cubicBezTo>
                        <a:pt x="703" y="607"/>
                        <a:pt x="704" y="605"/>
                        <a:pt x="705" y="604"/>
                      </a:cubicBezTo>
                      <a:lnTo>
                        <a:pt x="714" y="591"/>
                      </a:lnTo>
                      <a:cubicBezTo>
                        <a:pt x="714" y="591"/>
                        <a:pt x="715" y="591"/>
                        <a:pt x="715" y="591"/>
                      </a:cubicBezTo>
                      <a:lnTo>
                        <a:pt x="724" y="581"/>
                      </a:lnTo>
                      <a:lnTo>
                        <a:pt x="722" y="587"/>
                      </a:lnTo>
                      <a:lnTo>
                        <a:pt x="722" y="572"/>
                      </a:lnTo>
                      <a:lnTo>
                        <a:pt x="725" y="543"/>
                      </a:lnTo>
                      <a:lnTo>
                        <a:pt x="725" y="545"/>
                      </a:lnTo>
                      <a:lnTo>
                        <a:pt x="722" y="508"/>
                      </a:lnTo>
                      <a:cubicBezTo>
                        <a:pt x="722" y="507"/>
                        <a:pt x="722" y="507"/>
                        <a:pt x="722" y="506"/>
                      </a:cubicBezTo>
                      <a:lnTo>
                        <a:pt x="725" y="488"/>
                      </a:lnTo>
                      <a:cubicBezTo>
                        <a:pt x="725" y="487"/>
                        <a:pt x="726" y="486"/>
                        <a:pt x="726" y="485"/>
                      </a:cubicBezTo>
                      <a:lnTo>
                        <a:pt x="732" y="475"/>
                      </a:lnTo>
                      <a:lnTo>
                        <a:pt x="731" y="480"/>
                      </a:lnTo>
                      <a:lnTo>
                        <a:pt x="731" y="458"/>
                      </a:lnTo>
                      <a:lnTo>
                        <a:pt x="731" y="461"/>
                      </a:lnTo>
                      <a:lnTo>
                        <a:pt x="725" y="443"/>
                      </a:lnTo>
                      <a:cubicBezTo>
                        <a:pt x="725" y="441"/>
                        <a:pt x="725" y="440"/>
                        <a:pt x="725" y="438"/>
                      </a:cubicBezTo>
                      <a:lnTo>
                        <a:pt x="731" y="414"/>
                      </a:lnTo>
                      <a:lnTo>
                        <a:pt x="731" y="417"/>
                      </a:lnTo>
                      <a:lnTo>
                        <a:pt x="725" y="390"/>
                      </a:lnTo>
                      <a:cubicBezTo>
                        <a:pt x="725" y="389"/>
                        <a:pt x="725" y="389"/>
                        <a:pt x="725" y="388"/>
                      </a:cubicBezTo>
                      <a:lnTo>
                        <a:pt x="725" y="357"/>
                      </a:lnTo>
                      <a:lnTo>
                        <a:pt x="725" y="351"/>
                      </a:lnTo>
                      <a:lnTo>
                        <a:pt x="726" y="355"/>
                      </a:lnTo>
                      <a:lnTo>
                        <a:pt x="716" y="337"/>
                      </a:lnTo>
                      <a:cubicBezTo>
                        <a:pt x="716" y="335"/>
                        <a:pt x="716" y="334"/>
                        <a:pt x="716" y="333"/>
                      </a:cubicBezTo>
                      <a:lnTo>
                        <a:pt x="716" y="312"/>
                      </a:lnTo>
                      <a:lnTo>
                        <a:pt x="724" y="320"/>
                      </a:lnTo>
                      <a:lnTo>
                        <a:pt x="714" y="320"/>
                      </a:lnTo>
                      <a:cubicBezTo>
                        <a:pt x="712" y="320"/>
                        <a:pt x="710" y="319"/>
                        <a:pt x="709" y="317"/>
                      </a:cubicBezTo>
                      <a:lnTo>
                        <a:pt x="700" y="308"/>
                      </a:lnTo>
                      <a:cubicBezTo>
                        <a:pt x="698" y="306"/>
                        <a:pt x="697" y="304"/>
                        <a:pt x="697" y="301"/>
                      </a:cubicBezTo>
                      <a:cubicBezTo>
                        <a:pt x="698" y="299"/>
                        <a:pt x="699" y="296"/>
                        <a:pt x="701" y="295"/>
                      </a:cubicBezTo>
                      <a:lnTo>
                        <a:pt x="747" y="271"/>
                      </a:lnTo>
                      <a:lnTo>
                        <a:pt x="745" y="273"/>
                      </a:lnTo>
                      <a:lnTo>
                        <a:pt x="754" y="261"/>
                      </a:lnTo>
                      <a:lnTo>
                        <a:pt x="753" y="267"/>
                      </a:lnTo>
                      <a:lnTo>
                        <a:pt x="750" y="252"/>
                      </a:lnTo>
                      <a:cubicBezTo>
                        <a:pt x="749" y="251"/>
                        <a:pt x="749" y="251"/>
                        <a:pt x="749" y="250"/>
                      </a:cubicBezTo>
                      <a:lnTo>
                        <a:pt x="749" y="247"/>
                      </a:lnTo>
                      <a:lnTo>
                        <a:pt x="752" y="253"/>
                      </a:lnTo>
                      <a:lnTo>
                        <a:pt x="746" y="247"/>
                      </a:lnTo>
                      <a:cubicBezTo>
                        <a:pt x="744" y="245"/>
                        <a:pt x="743" y="243"/>
                        <a:pt x="743" y="241"/>
                      </a:cubicBezTo>
                      <a:lnTo>
                        <a:pt x="743" y="229"/>
                      </a:lnTo>
                      <a:lnTo>
                        <a:pt x="747" y="236"/>
                      </a:lnTo>
                      <a:lnTo>
                        <a:pt x="738" y="229"/>
                      </a:lnTo>
                      <a:cubicBezTo>
                        <a:pt x="736" y="228"/>
                        <a:pt x="734" y="226"/>
                        <a:pt x="734" y="224"/>
                      </a:cubicBezTo>
                      <a:lnTo>
                        <a:pt x="731" y="196"/>
                      </a:lnTo>
                      <a:lnTo>
                        <a:pt x="735" y="202"/>
                      </a:lnTo>
                      <a:lnTo>
                        <a:pt x="729" y="199"/>
                      </a:lnTo>
                      <a:cubicBezTo>
                        <a:pt x="728" y="199"/>
                        <a:pt x="728" y="198"/>
                        <a:pt x="727" y="198"/>
                      </a:cubicBezTo>
                      <a:lnTo>
                        <a:pt x="718" y="189"/>
                      </a:lnTo>
                      <a:lnTo>
                        <a:pt x="724" y="191"/>
                      </a:lnTo>
                      <a:lnTo>
                        <a:pt x="687" y="194"/>
                      </a:lnTo>
                      <a:cubicBezTo>
                        <a:pt x="686" y="194"/>
                        <a:pt x="685" y="194"/>
                        <a:pt x="684" y="194"/>
                      </a:cubicBezTo>
                      <a:lnTo>
                        <a:pt x="675" y="191"/>
                      </a:lnTo>
                      <a:lnTo>
                        <a:pt x="678" y="191"/>
                      </a:lnTo>
                      <a:lnTo>
                        <a:pt x="647" y="191"/>
                      </a:lnTo>
                      <a:cubicBezTo>
                        <a:pt x="645" y="191"/>
                        <a:pt x="643" y="190"/>
                        <a:pt x="641" y="189"/>
                      </a:cubicBezTo>
                      <a:lnTo>
                        <a:pt x="635" y="183"/>
                      </a:lnTo>
                      <a:lnTo>
                        <a:pt x="648" y="179"/>
                      </a:lnTo>
                      <a:lnTo>
                        <a:pt x="645" y="189"/>
                      </a:lnTo>
                      <a:cubicBezTo>
                        <a:pt x="645" y="191"/>
                        <a:pt x="643" y="192"/>
                        <a:pt x="641" y="193"/>
                      </a:cubicBezTo>
                      <a:lnTo>
                        <a:pt x="623" y="202"/>
                      </a:lnTo>
                      <a:cubicBezTo>
                        <a:pt x="622" y="203"/>
                        <a:pt x="621" y="203"/>
                        <a:pt x="619" y="203"/>
                      </a:cubicBezTo>
                      <a:lnTo>
                        <a:pt x="601" y="203"/>
                      </a:lnTo>
                      <a:cubicBezTo>
                        <a:pt x="596" y="203"/>
                        <a:pt x="593" y="200"/>
                        <a:pt x="593" y="195"/>
                      </a:cubicBezTo>
                      <a:lnTo>
                        <a:pt x="593" y="186"/>
                      </a:lnTo>
                      <a:cubicBezTo>
                        <a:pt x="593" y="185"/>
                        <a:pt x="593" y="185"/>
                        <a:pt x="593" y="184"/>
                      </a:cubicBezTo>
                      <a:lnTo>
                        <a:pt x="602" y="144"/>
                      </a:lnTo>
                      <a:lnTo>
                        <a:pt x="602" y="148"/>
                      </a:lnTo>
                      <a:lnTo>
                        <a:pt x="593" y="111"/>
                      </a:lnTo>
                      <a:lnTo>
                        <a:pt x="601" y="117"/>
                      </a:lnTo>
                      <a:lnTo>
                        <a:pt x="586" y="117"/>
                      </a:lnTo>
                      <a:cubicBezTo>
                        <a:pt x="584" y="117"/>
                        <a:pt x="583" y="117"/>
                        <a:pt x="582" y="117"/>
                      </a:cubicBezTo>
                      <a:lnTo>
                        <a:pt x="570" y="111"/>
                      </a:lnTo>
                      <a:lnTo>
                        <a:pt x="578" y="110"/>
                      </a:lnTo>
                      <a:lnTo>
                        <a:pt x="568" y="116"/>
                      </a:lnTo>
                      <a:cubicBezTo>
                        <a:pt x="567" y="117"/>
                        <a:pt x="566" y="117"/>
                        <a:pt x="564" y="117"/>
                      </a:cubicBezTo>
                      <a:lnTo>
                        <a:pt x="549" y="117"/>
                      </a:lnTo>
                      <a:lnTo>
                        <a:pt x="552" y="117"/>
                      </a:lnTo>
                      <a:lnTo>
                        <a:pt x="534" y="126"/>
                      </a:lnTo>
                      <a:lnTo>
                        <a:pt x="515" y="135"/>
                      </a:lnTo>
                      <a:lnTo>
                        <a:pt x="519" y="131"/>
                      </a:lnTo>
                      <a:lnTo>
                        <a:pt x="501" y="171"/>
                      </a:lnTo>
                      <a:cubicBezTo>
                        <a:pt x="500" y="173"/>
                        <a:pt x="499" y="174"/>
                        <a:pt x="497" y="175"/>
                      </a:cubicBezTo>
                      <a:lnTo>
                        <a:pt x="485" y="181"/>
                      </a:lnTo>
                      <a:cubicBezTo>
                        <a:pt x="484" y="181"/>
                        <a:pt x="482" y="182"/>
                        <a:pt x="481" y="182"/>
                      </a:cubicBezTo>
                      <a:lnTo>
                        <a:pt x="472" y="182"/>
                      </a:lnTo>
                      <a:lnTo>
                        <a:pt x="463" y="182"/>
                      </a:lnTo>
                      <a:cubicBezTo>
                        <a:pt x="462" y="182"/>
                        <a:pt x="462" y="182"/>
                        <a:pt x="461" y="182"/>
                      </a:cubicBezTo>
                      <a:lnTo>
                        <a:pt x="428" y="176"/>
                      </a:lnTo>
                      <a:cubicBezTo>
                        <a:pt x="424" y="175"/>
                        <a:pt x="422" y="172"/>
                        <a:pt x="421" y="169"/>
                      </a:cubicBezTo>
                      <a:lnTo>
                        <a:pt x="418" y="151"/>
                      </a:lnTo>
                      <a:lnTo>
                        <a:pt x="422" y="156"/>
                      </a:lnTo>
                      <a:lnTo>
                        <a:pt x="416" y="153"/>
                      </a:lnTo>
                      <a:cubicBezTo>
                        <a:pt x="413" y="152"/>
                        <a:pt x="412" y="149"/>
                        <a:pt x="412" y="146"/>
                      </a:cubicBezTo>
                      <a:lnTo>
                        <a:pt x="412" y="131"/>
                      </a:lnTo>
                      <a:lnTo>
                        <a:pt x="417" y="139"/>
                      </a:lnTo>
                      <a:lnTo>
                        <a:pt x="408" y="135"/>
                      </a:lnTo>
                      <a:cubicBezTo>
                        <a:pt x="405" y="134"/>
                        <a:pt x="403" y="131"/>
                        <a:pt x="403" y="128"/>
                      </a:cubicBezTo>
                      <a:lnTo>
                        <a:pt x="403" y="113"/>
                      </a:lnTo>
                      <a:lnTo>
                        <a:pt x="403" y="114"/>
                      </a:lnTo>
                      <a:lnTo>
                        <a:pt x="400" y="102"/>
                      </a:lnTo>
                      <a:lnTo>
                        <a:pt x="381" y="38"/>
                      </a:lnTo>
                      <a:lnTo>
                        <a:pt x="382" y="40"/>
                      </a:lnTo>
                      <a:lnTo>
                        <a:pt x="376" y="31"/>
                      </a:lnTo>
                      <a:lnTo>
                        <a:pt x="386" y="34"/>
                      </a:lnTo>
                      <a:lnTo>
                        <a:pt x="365" y="43"/>
                      </a:lnTo>
                      <a:cubicBezTo>
                        <a:pt x="364" y="44"/>
                        <a:pt x="363" y="44"/>
                        <a:pt x="361" y="44"/>
                      </a:cubicBezTo>
                      <a:lnTo>
                        <a:pt x="346" y="44"/>
                      </a:lnTo>
                      <a:cubicBezTo>
                        <a:pt x="346" y="44"/>
                        <a:pt x="345" y="44"/>
                        <a:pt x="344" y="44"/>
                      </a:cubicBezTo>
                      <a:lnTo>
                        <a:pt x="317" y="38"/>
                      </a:lnTo>
                      <a:cubicBezTo>
                        <a:pt x="315" y="37"/>
                        <a:pt x="314" y="37"/>
                        <a:pt x="313" y="36"/>
                      </a:cubicBezTo>
                      <a:lnTo>
                        <a:pt x="292" y="18"/>
                      </a:lnTo>
                      <a:lnTo>
                        <a:pt x="299" y="19"/>
                      </a:lnTo>
                      <a:lnTo>
                        <a:pt x="274" y="25"/>
                      </a:lnTo>
                      <a:cubicBezTo>
                        <a:pt x="272" y="26"/>
                        <a:pt x="269" y="25"/>
                        <a:pt x="267" y="23"/>
                      </a:cubicBezTo>
                      <a:lnTo>
                        <a:pt x="258" y="14"/>
                      </a:lnTo>
                      <a:lnTo>
                        <a:pt x="271" y="10"/>
                      </a:lnTo>
                      <a:lnTo>
                        <a:pt x="259" y="95"/>
                      </a:lnTo>
                      <a:cubicBezTo>
                        <a:pt x="258" y="99"/>
                        <a:pt x="255" y="102"/>
                        <a:pt x="251" y="102"/>
                      </a:cubicBezTo>
                      <a:lnTo>
                        <a:pt x="245" y="102"/>
                      </a:lnTo>
                      <a:cubicBezTo>
                        <a:pt x="241" y="102"/>
                        <a:pt x="238" y="100"/>
                        <a:pt x="237" y="96"/>
                      </a:cubicBezTo>
                      <a:lnTo>
                        <a:pt x="234" y="84"/>
                      </a:lnTo>
                      <a:lnTo>
                        <a:pt x="236" y="88"/>
                      </a:lnTo>
                      <a:lnTo>
                        <a:pt x="230" y="81"/>
                      </a:lnTo>
                      <a:lnTo>
                        <a:pt x="243" y="74"/>
                      </a:lnTo>
                      <a:lnTo>
                        <a:pt x="250" y="108"/>
                      </a:lnTo>
                      <a:lnTo>
                        <a:pt x="244" y="102"/>
                      </a:lnTo>
                      <a:lnTo>
                        <a:pt x="253" y="105"/>
                      </a:lnTo>
                      <a:cubicBezTo>
                        <a:pt x="257" y="106"/>
                        <a:pt x="259" y="109"/>
                        <a:pt x="259" y="113"/>
                      </a:cubicBezTo>
                      <a:lnTo>
                        <a:pt x="259" y="128"/>
                      </a:lnTo>
                      <a:cubicBezTo>
                        <a:pt x="259" y="129"/>
                        <a:pt x="259" y="130"/>
                        <a:pt x="258" y="131"/>
                      </a:cubicBezTo>
                      <a:lnTo>
                        <a:pt x="249" y="152"/>
                      </a:lnTo>
                      <a:lnTo>
                        <a:pt x="250" y="149"/>
                      </a:lnTo>
                      <a:lnTo>
                        <a:pt x="250" y="158"/>
                      </a:lnTo>
                      <a:cubicBezTo>
                        <a:pt x="250" y="161"/>
                        <a:pt x="249" y="163"/>
                        <a:pt x="246" y="165"/>
                      </a:cubicBezTo>
                      <a:cubicBezTo>
                        <a:pt x="244" y="166"/>
                        <a:pt x="242" y="167"/>
                        <a:pt x="239" y="166"/>
                      </a:cubicBezTo>
                      <a:lnTo>
                        <a:pt x="230" y="163"/>
                      </a:lnTo>
                      <a:lnTo>
                        <a:pt x="233" y="163"/>
                      </a:lnTo>
                      <a:lnTo>
                        <a:pt x="226" y="163"/>
                      </a:lnTo>
                      <a:lnTo>
                        <a:pt x="233" y="160"/>
                      </a:lnTo>
                      <a:lnTo>
                        <a:pt x="215" y="187"/>
                      </a:lnTo>
                      <a:cubicBezTo>
                        <a:pt x="213" y="190"/>
                        <a:pt x="211" y="191"/>
                        <a:pt x="208" y="191"/>
                      </a:cubicBezTo>
                      <a:lnTo>
                        <a:pt x="199" y="191"/>
                      </a:lnTo>
                      <a:lnTo>
                        <a:pt x="190" y="191"/>
                      </a:lnTo>
                      <a:cubicBezTo>
                        <a:pt x="187" y="191"/>
                        <a:pt x="184" y="189"/>
                        <a:pt x="182" y="187"/>
                      </a:cubicBezTo>
                      <a:lnTo>
                        <a:pt x="179" y="180"/>
                      </a:lnTo>
                      <a:lnTo>
                        <a:pt x="191" y="184"/>
                      </a:lnTo>
                      <a:lnTo>
                        <a:pt x="182" y="190"/>
                      </a:lnTo>
                      <a:lnTo>
                        <a:pt x="184" y="187"/>
                      </a:lnTo>
                      <a:lnTo>
                        <a:pt x="178" y="197"/>
                      </a:lnTo>
                      <a:lnTo>
                        <a:pt x="171" y="184"/>
                      </a:lnTo>
                      <a:lnTo>
                        <a:pt x="180" y="184"/>
                      </a:lnTo>
                      <a:cubicBezTo>
                        <a:pt x="185" y="184"/>
                        <a:pt x="188" y="188"/>
                        <a:pt x="188" y="192"/>
                      </a:cubicBezTo>
                      <a:lnTo>
                        <a:pt x="188" y="214"/>
                      </a:lnTo>
                      <a:lnTo>
                        <a:pt x="180" y="206"/>
                      </a:lnTo>
                      <a:lnTo>
                        <a:pt x="186" y="206"/>
                      </a:lnTo>
                      <a:cubicBezTo>
                        <a:pt x="190" y="206"/>
                        <a:pt x="193" y="208"/>
                        <a:pt x="194" y="211"/>
                      </a:cubicBezTo>
                      <a:lnTo>
                        <a:pt x="197" y="220"/>
                      </a:lnTo>
                      <a:cubicBezTo>
                        <a:pt x="197" y="221"/>
                        <a:pt x="198" y="222"/>
                        <a:pt x="198" y="223"/>
                      </a:cubicBezTo>
                      <a:lnTo>
                        <a:pt x="198" y="229"/>
                      </a:lnTo>
                      <a:lnTo>
                        <a:pt x="196" y="224"/>
                      </a:lnTo>
                      <a:lnTo>
                        <a:pt x="202" y="234"/>
                      </a:lnTo>
                      <a:cubicBezTo>
                        <a:pt x="204" y="236"/>
                        <a:pt x="204" y="238"/>
                        <a:pt x="203" y="240"/>
                      </a:cubicBezTo>
                      <a:cubicBezTo>
                        <a:pt x="203" y="242"/>
                        <a:pt x="201" y="244"/>
                        <a:pt x="199" y="245"/>
                      </a:cubicBezTo>
                      <a:lnTo>
                        <a:pt x="193" y="248"/>
                      </a:lnTo>
                      <a:lnTo>
                        <a:pt x="197" y="244"/>
                      </a:lnTo>
                      <a:lnTo>
                        <a:pt x="194" y="253"/>
                      </a:lnTo>
                      <a:cubicBezTo>
                        <a:pt x="194" y="254"/>
                        <a:pt x="193" y="255"/>
                        <a:pt x="192" y="256"/>
                      </a:cubicBezTo>
                      <a:lnTo>
                        <a:pt x="186" y="262"/>
                      </a:lnTo>
                      <a:cubicBezTo>
                        <a:pt x="185" y="264"/>
                        <a:pt x="182" y="264"/>
                        <a:pt x="180" y="264"/>
                      </a:cubicBezTo>
                      <a:lnTo>
                        <a:pt x="177" y="264"/>
                      </a:lnTo>
                      <a:lnTo>
                        <a:pt x="185" y="258"/>
                      </a:lnTo>
                      <a:lnTo>
                        <a:pt x="179" y="294"/>
                      </a:lnTo>
                      <a:lnTo>
                        <a:pt x="175" y="286"/>
                      </a:lnTo>
                      <a:lnTo>
                        <a:pt x="181" y="289"/>
                      </a:lnTo>
                      <a:cubicBezTo>
                        <a:pt x="184" y="290"/>
                        <a:pt x="185" y="293"/>
                        <a:pt x="185" y="296"/>
                      </a:cubicBezTo>
                      <a:lnTo>
                        <a:pt x="185" y="302"/>
                      </a:lnTo>
                      <a:cubicBezTo>
                        <a:pt x="185" y="304"/>
                        <a:pt x="184" y="307"/>
                        <a:pt x="183" y="308"/>
                      </a:cubicBezTo>
                      <a:lnTo>
                        <a:pt x="165" y="326"/>
                      </a:lnTo>
                      <a:cubicBezTo>
                        <a:pt x="162" y="329"/>
                        <a:pt x="158" y="330"/>
                        <a:pt x="154" y="327"/>
                      </a:cubicBezTo>
                      <a:lnTo>
                        <a:pt x="145" y="321"/>
                      </a:lnTo>
                      <a:lnTo>
                        <a:pt x="150" y="323"/>
                      </a:lnTo>
                      <a:lnTo>
                        <a:pt x="144" y="323"/>
                      </a:lnTo>
                      <a:lnTo>
                        <a:pt x="134" y="323"/>
                      </a:lnTo>
                      <a:lnTo>
                        <a:pt x="139" y="321"/>
                      </a:lnTo>
                      <a:lnTo>
                        <a:pt x="130" y="327"/>
                      </a:lnTo>
                      <a:lnTo>
                        <a:pt x="132" y="317"/>
                      </a:lnTo>
                      <a:lnTo>
                        <a:pt x="138" y="329"/>
                      </a:lnTo>
                      <a:cubicBezTo>
                        <a:pt x="139" y="330"/>
                        <a:pt x="139" y="330"/>
                        <a:pt x="139" y="330"/>
                      </a:cubicBezTo>
                      <a:lnTo>
                        <a:pt x="142" y="340"/>
                      </a:lnTo>
                      <a:lnTo>
                        <a:pt x="134" y="334"/>
                      </a:lnTo>
                      <a:lnTo>
                        <a:pt x="140" y="334"/>
                      </a:lnTo>
                      <a:cubicBezTo>
                        <a:pt x="144" y="334"/>
                        <a:pt x="148" y="337"/>
                        <a:pt x="148" y="341"/>
                      </a:cubicBezTo>
                      <a:lnTo>
                        <a:pt x="151" y="366"/>
                      </a:lnTo>
                      <a:cubicBezTo>
                        <a:pt x="152" y="369"/>
                        <a:pt x="150" y="373"/>
                        <a:pt x="146" y="374"/>
                      </a:cubicBezTo>
                      <a:lnTo>
                        <a:pt x="137" y="377"/>
                      </a:lnTo>
                      <a:lnTo>
                        <a:pt x="141" y="365"/>
                      </a:lnTo>
                      <a:lnTo>
                        <a:pt x="147" y="374"/>
                      </a:lnTo>
                      <a:lnTo>
                        <a:pt x="157" y="390"/>
                      </a:lnTo>
                      <a:cubicBezTo>
                        <a:pt x="157" y="391"/>
                        <a:pt x="158" y="393"/>
                        <a:pt x="158" y="394"/>
                      </a:cubicBezTo>
                      <a:lnTo>
                        <a:pt x="158" y="397"/>
                      </a:lnTo>
                      <a:lnTo>
                        <a:pt x="158" y="406"/>
                      </a:lnTo>
                      <a:lnTo>
                        <a:pt x="154" y="400"/>
                      </a:lnTo>
                      <a:lnTo>
                        <a:pt x="163" y="406"/>
                      </a:lnTo>
                      <a:cubicBezTo>
                        <a:pt x="165" y="407"/>
                        <a:pt x="167" y="409"/>
                        <a:pt x="167" y="412"/>
                      </a:cubicBezTo>
                      <a:lnTo>
                        <a:pt x="170" y="439"/>
                      </a:lnTo>
                      <a:cubicBezTo>
                        <a:pt x="170" y="443"/>
                        <a:pt x="168" y="447"/>
                        <a:pt x="164" y="448"/>
                      </a:cubicBezTo>
                      <a:lnTo>
                        <a:pt x="152" y="451"/>
                      </a:lnTo>
                      <a:lnTo>
                        <a:pt x="155" y="449"/>
                      </a:lnTo>
                      <a:lnTo>
                        <a:pt x="149" y="455"/>
                      </a:lnTo>
                      <a:cubicBezTo>
                        <a:pt x="147" y="457"/>
                        <a:pt x="144" y="458"/>
                        <a:pt x="141" y="457"/>
                      </a:cubicBezTo>
                      <a:lnTo>
                        <a:pt x="123" y="451"/>
                      </a:lnTo>
                      <a:lnTo>
                        <a:pt x="131" y="449"/>
                      </a:lnTo>
                      <a:lnTo>
                        <a:pt x="122" y="458"/>
                      </a:lnTo>
                      <a:lnTo>
                        <a:pt x="123" y="448"/>
                      </a:lnTo>
                      <a:lnTo>
                        <a:pt x="129" y="457"/>
                      </a:lnTo>
                      <a:cubicBezTo>
                        <a:pt x="131" y="460"/>
                        <a:pt x="130" y="465"/>
                        <a:pt x="128" y="467"/>
                      </a:cubicBezTo>
                      <a:lnTo>
                        <a:pt x="118" y="476"/>
                      </a:lnTo>
                      <a:cubicBezTo>
                        <a:pt x="117" y="478"/>
                        <a:pt x="115" y="479"/>
                        <a:pt x="113" y="479"/>
                      </a:cubicBezTo>
                      <a:lnTo>
                        <a:pt x="104" y="479"/>
                      </a:lnTo>
                      <a:lnTo>
                        <a:pt x="112" y="471"/>
                      </a:lnTo>
                      <a:lnTo>
                        <a:pt x="112" y="517"/>
                      </a:lnTo>
                      <a:cubicBezTo>
                        <a:pt x="112" y="519"/>
                        <a:pt x="110" y="522"/>
                        <a:pt x="108" y="523"/>
                      </a:cubicBezTo>
                      <a:lnTo>
                        <a:pt x="96" y="532"/>
                      </a:lnTo>
                      <a:lnTo>
                        <a:pt x="98" y="530"/>
                      </a:lnTo>
                      <a:lnTo>
                        <a:pt x="92" y="539"/>
                      </a:lnTo>
                      <a:lnTo>
                        <a:pt x="92" y="531"/>
                      </a:lnTo>
                      <a:lnTo>
                        <a:pt x="98" y="540"/>
                      </a:lnTo>
                      <a:cubicBezTo>
                        <a:pt x="99" y="541"/>
                        <a:pt x="99" y="543"/>
                        <a:pt x="99" y="544"/>
                      </a:cubicBezTo>
                      <a:lnTo>
                        <a:pt x="99" y="550"/>
                      </a:lnTo>
                      <a:cubicBezTo>
                        <a:pt x="99" y="554"/>
                        <a:pt x="97" y="557"/>
                        <a:pt x="94" y="558"/>
                      </a:cubicBezTo>
                      <a:lnTo>
                        <a:pt x="85" y="561"/>
                      </a:lnTo>
                      <a:lnTo>
                        <a:pt x="88" y="559"/>
                      </a:lnTo>
                      <a:lnTo>
                        <a:pt x="79" y="568"/>
                      </a:lnTo>
                      <a:lnTo>
                        <a:pt x="80" y="566"/>
                      </a:lnTo>
                      <a:lnTo>
                        <a:pt x="65" y="600"/>
                      </a:lnTo>
                      <a:cubicBezTo>
                        <a:pt x="64" y="601"/>
                        <a:pt x="64" y="601"/>
                        <a:pt x="63" y="602"/>
                      </a:cubicBezTo>
                      <a:lnTo>
                        <a:pt x="32" y="630"/>
                      </a:lnTo>
                      <a:lnTo>
                        <a:pt x="34" y="627"/>
                      </a:lnTo>
                      <a:lnTo>
                        <a:pt x="28" y="640"/>
                      </a:lnTo>
                      <a:lnTo>
                        <a:pt x="28" y="639"/>
                      </a:lnTo>
                      <a:lnTo>
                        <a:pt x="25" y="648"/>
                      </a:lnTo>
                      <a:lnTo>
                        <a:pt x="26" y="645"/>
                      </a:lnTo>
                      <a:lnTo>
                        <a:pt x="26" y="651"/>
                      </a:lnTo>
                      <a:cubicBezTo>
                        <a:pt x="26" y="654"/>
                        <a:pt x="24" y="657"/>
                        <a:pt x="21" y="659"/>
                      </a:cubicBezTo>
                      <a:lnTo>
                        <a:pt x="15" y="662"/>
                      </a:lnTo>
                      <a:lnTo>
                        <a:pt x="19" y="656"/>
                      </a:lnTo>
                      <a:lnTo>
                        <a:pt x="16" y="671"/>
                      </a:lnTo>
                      <a:close/>
                      <a:moveTo>
                        <a:pt x="4" y="653"/>
                      </a:moveTo>
                      <a:cubicBezTo>
                        <a:pt x="4" y="650"/>
                        <a:pt x="6" y="648"/>
                        <a:pt x="8" y="647"/>
                      </a:cubicBezTo>
                      <a:lnTo>
                        <a:pt x="14" y="644"/>
                      </a:lnTo>
                      <a:lnTo>
                        <a:pt x="10" y="651"/>
                      </a:lnTo>
                      <a:lnTo>
                        <a:pt x="10" y="645"/>
                      </a:lnTo>
                      <a:cubicBezTo>
                        <a:pt x="10" y="644"/>
                        <a:pt x="10" y="644"/>
                        <a:pt x="10" y="643"/>
                      </a:cubicBezTo>
                      <a:lnTo>
                        <a:pt x="13" y="634"/>
                      </a:lnTo>
                      <a:cubicBezTo>
                        <a:pt x="13" y="633"/>
                        <a:pt x="13" y="633"/>
                        <a:pt x="14" y="632"/>
                      </a:cubicBezTo>
                      <a:lnTo>
                        <a:pt x="20" y="620"/>
                      </a:lnTo>
                      <a:cubicBezTo>
                        <a:pt x="20" y="619"/>
                        <a:pt x="21" y="619"/>
                        <a:pt x="22" y="618"/>
                      </a:cubicBezTo>
                      <a:lnTo>
                        <a:pt x="52" y="590"/>
                      </a:lnTo>
                      <a:lnTo>
                        <a:pt x="50" y="593"/>
                      </a:lnTo>
                      <a:lnTo>
                        <a:pt x="66" y="559"/>
                      </a:lnTo>
                      <a:cubicBezTo>
                        <a:pt x="66" y="558"/>
                        <a:pt x="67" y="558"/>
                        <a:pt x="67" y="557"/>
                      </a:cubicBezTo>
                      <a:lnTo>
                        <a:pt x="76" y="548"/>
                      </a:lnTo>
                      <a:cubicBezTo>
                        <a:pt x="77" y="547"/>
                        <a:pt x="78" y="546"/>
                        <a:pt x="80" y="546"/>
                      </a:cubicBezTo>
                      <a:lnTo>
                        <a:pt x="89" y="543"/>
                      </a:lnTo>
                      <a:lnTo>
                        <a:pt x="83" y="550"/>
                      </a:lnTo>
                      <a:lnTo>
                        <a:pt x="83" y="544"/>
                      </a:lnTo>
                      <a:lnTo>
                        <a:pt x="85" y="549"/>
                      </a:lnTo>
                      <a:lnTo>
                        <a:pt x="79" y="539"/>
                      </a:lnTo>
                      <a:cubicBezTo>
                        <a:pt x="77" y="537"/>
                        <a:pt x="77" y="533"/>
                        <a:pt x="79" y="531"/>
                      </a:cubicBezTo>
                      <a:lnTo>
                        <a:pt x="85" y="521"/>
                      </a:lnTo>
                      <a:cubicBezTo>
                        <a:pt x="85" y="521"/>
                        <a:pt x="86" y="520"/>
                        <a:pt x="87" y="519"/>
                      </a:cubicBezTo>
                      <a:lnTo>
                        <a:pt x="99" y="510"/>
                      </a:lnTo>
                      <a:lnTo>
                        <a:pt x="96" y="517"/>
                      </a:lnTo>
                      <a:lnTo>
                        <a:pt x="96" y="471"/>
                      </a:lnTo>
                      <a:cubicBezTo>
                        <a:pt x="96" y="466"/>
                        <a:pt x="99" y="463"/>
                        <a:pt x="104" y="463"/>
                      </a:cubicBezTo>
                      <a:lnTo>
                        <a:pt x="113" y="463"/>
                      </a:lnTo>
                      <a:lnTo>
                        <a:pt x="107" y="465"/>
                      </a:lnTo>
                      <a:lnTo>
                        <a:pt x="116" y="456"/>
                      </a:lnTo>
                      <a:lnTo>
                        <a:pt x="115" y="466"/>
                      </a:lnTo>
                      <a:lnTo>
                        <a:pt x="109" y="457"/>
                      </a:lnTo>
                      <a:cubicBezTo>
                        <a:pt x="107" y="454"/>
                        <a:pt x="108" y="449"/>
                        <a:pt x="110" y="447"/>
                      </a:cubicBezTo>
                      <a:lnTo>
                        <a:pt x="119" y="438"/>
                      </a:lnTo>
                      <a:cubicBezTo>
                        <a:pt x="122" y="435"/>
                        <a:pt x="125" y="435"/>
                        <a:pt x="128" y="436"/>
                      </a:cubicBezTo>
                      <a:lnTo>
                        <a:pt x="146" y="442"/>
                      </a:lnTo>
                      <a:lnTo>
                        <a:pt x="138" y="444"/>
                      </a:lnTo>
                      <a:lnTo>
                        <a:pt x="144" y="438"/>
                      </a:lnTo>
                      <a:cubicBezTo>
                        <a:pt x="145" y="436"/>
                        <a:pt x="146" y="436"/>
                        <a:pt x="148" y="435"/>
                      </a:cubicBezTo>
                      <a:lnTo>
                        <a:pt x="160" y="432"/>
                      </a:lnTo>
                      <a:lnTo>
                        <a:pt x="154" y="441"/>
                      </a:lnTo>
                      <a:lnTo>
                        <a:pt x="151" y="413"/>
                      </a:lnTo>
                      <a:lnTo>
                        <a:pt x="154" y="419"/>
                      </a:lnTo>
                      <a:lnTo>
                        <a:pt x="145" y="413"/>
                      </a:lnTo>
                      <a:cubicBezTo>
                        <a:pt x="143" y="412"/>
                        <a:pt x="142" y="409"/>
                        <a:pt x="142" y="406"/>
                      </a:cubicBezTo>
                      <a:lnTo>
                        <a:pt x="142" y="397"/>
                      </a:lnTo>
                      <a:lnTo>
                        <a:pt x="142" y="394"/>
                      </a:lnTo>
                      <a:lnTo>
                        <a:pt x="143" y="398"/>
                      </a:lnTo>
                      <a:lnTo>
                        <a:pt x="134" y="383"/>
                      </a:lnTo>
                      <a:lnTo>
                        <a:pt x="128" y="374"/>
                      </a:lnTo>
                      <a:cubicBezTo>
                        <a:pt x="126" y="372"/>
                        <a:pt x="126" y="369"/>
                        <a:pt x="127" y="367"/>
                      </a:cubicBezTo>
                      <a:cubicBezTo>
                        <a:pt x="128" y="365"/>
                        <a:pt x="129" y="363"/>
                        <a:pt x="132" y="362"/>
                      </a:cubicBezTo>
                      <a:lnTo>
                        <a:pt x="141" y="359"/>
                      </a:lnTo>
                      <a:lnTo>
                        <a:pt x="136" y="368"/>
                      </a:lnTo>
                      <a:lnTo>
                        <a:pt x="133" y="343"/>
                      </a:lnTo>
                      <a:lnTo>
                        <a:pt x="140" y="350"/>
                      </a:lnTo>
                      <a:lnTo>
                        <a:pt x="134" y="350"/>
                      </a:lnTo>
                      <a:cubicBezTo>
                        <a:pt x="131" y="350"/>
                        <a:pt x="128" y="348"/>
                        <a:pt x="127" y="345"/>
                      </a:cubicBezTo>
                      <a:lnTo>
                        <a:pt x="124" y="336"/>
                      </a:lnTo>
                      <a:lnTo>
                        <a:pt x="124" y="337"/>
                      </a:lnTo>
                      <a:lnTo>
                        <a:pt x="118" y="324"/>
                      </a:lnTo>
                      <a:cubicBezTo>
                        <a:pt x="116" y="321"/>
                        <a:pt x="117" y="316"/>
                        <a:pt x="121" y="314"/>
                      </a:cubicBezTo>
                      <a:lnTo>
                        <a:pt x="130" y="308"/>
                      </a:lnTo>
                      <a:cubicBezTo>
                        <a:pt x="131" y="307"/>
                        <a:pt x="133" y="307"/>
                        <a:pt x="134" y="307"/>
                      </a:cubicBezTo>
                      <a:lnTo>
                        <a:pt x="144" y="307"/>
                      </a:lnTo>
                      <a:lnTo>
                        <a:pt x="150" y="307"/>
                      </a:lnTo>
                      <a:cubicBezTo>
                        <a:pt x="151" y="307"/>
                        <a:pt x="153" y="307"/>
                        <a:pt x="154" y="308"/>
                      </a:cubicBezTo>
                      <a:lnTo>
                        <a:pt x="163" y="314"/>
                      </a:lnTo>
                      <a:lnTo>
                        <a:pt x="153" y="315"/>
                      </a:lnTo>
                      <a:lnTo>
                        <a:pt x="172" y="297"/>
                      </a:lnTo>
                      <a:lnTo>
                        <a:pt x="169" y="302"/>
                      </a:lnTo>
                      <a:lnTo>
                        <a:pt x="169" y="296"/>
                      </a:lnTo>
                      <a:lnTo>
                        <a:pt x="174" y="303"/>
                      </a:lnTo>
                      <a:lnTo>
                        <a:pt x="168" y="300"/>
                      </a:lnTo>
                      <a:cubicBezTo>
                        <a:pt x="164" y="299"/>
                        <a:pt x="163" y="295"/>
                        <a:pt x="163" y="292"/>
                      </a:cubicBezTo>
                      <a:lnTo>
                        <a:pt x="169" y="255"/>
                      </a:lnTo>
                      <a:cubicBezTo>
                        <a:pt x="170" y="251"/>
                        <a:pt x="173" y="248"/>
                        <a:pt x="177" y="248"/>
                      </a:cubicBezTo>
                      <a:lnTo>
                        <a:pt x="180" y="248"/>
                      </a:lnTo>
                      <a:lnTo>
                        <a:pt x="175" y="251"/>
                      </a:lnTo>
                      <a:lnTo>
                        <a:pt x="181" y="245"/>
                      </a:lnTo>
                      <a:lnTo>
                        <a:pt x="179" y="248"/>
                      </a:lnTo>
                      <a:lnTo>
                        <a:pt x="182" y="239"/>
                      </a:lnTo>
                      <a:cubicBezTo>
                        <a:pt x="183" y="237"/>
                        <a:pt x="184" y="235"/>
                        <a:pt x="186" y="234"/>
                      </a:cubicBezTo>
                      <a:lnTo>
                        <a:pt x="192" y="231"/>
                      </a:lnTo>
                      <a:lnTo>
                        <a:pt x="189" y="243"/>
                      </a:lnTo>
                      <a:lnTo>
                        <a:pt x="183" y="233"/>
                      </a:lnTo>
                      <a:cubicBezTo>
                        <a:pt x="182" y="232"/>
                        <a:pt x="182" y="230"/>
                        <a:pt x="182" y="229"/>
                      </a:cubicBezTo>
                      <a:lnTo>
                        <a:pt x="182" y="223"/>
                      </a:lnTo>
                      <a:lnTo>
                        <a:pt x="182" y="225"/>
                      </a:lnTo>
                      <a:lnTo>
                        <a:pt x="179" y="216"/>
                      </a:lnTo>
                      <a:lnTo>
                        <a:pt x="186" y="222"/>
                      </a:lnTo>
                      <a:lnTo>
                        <a:pt x="180" y="222"/>
                      </a:lnTo>
                      <a:cubicBezTo>
                        <a:pt x="176" y="222"/>
                        <a:pt x="172" y="218"/>
                        <a:pt x="172" y="214"/>
                      </a:cubicBezTo>
                      <a:lnTo>
                        <a:pt x="172" y="192"/>
                      </a:lnTo>
                      <a:lnTo>
                        <a:pt x="180" y="200"/>
                      </a:lnTo>
                      <a:lnTo>
                        <a:pt x="171" y="200"/>
                      </a:lnTo>
                      <a:cubicBezTo>
                        <a:pt x="168" y="200"/>
                        <a:pt x="165" y="199"/>
                        <a:pt x="164" y="196"/>
                      </a:cubicBezTo>
                      <a:cubicBezTo>
                        <a:pt x="163" y="193"/>
                        <a:pt x="163" y="190"/>
                        <a:pt x="164" y="188"/>
                      </a:cubicBezTo>
                      <a:lnTo>
                        <a:pt x="171" y="179"/>
                      </a:lnTo>
                      <a:cubicBezTo>
                        <a:pt x="171" y="178"/>
                        <a:pt x="172" y="177"/>
                        <a:pt x="173" y="176"/>
                      </a:cubicBezTo>
                      <a:lnTo>
                        <a:pt x="182" y="170"/>
                      </a:lnTo>
                      <a:cubicBezTo>
                        <a:pt x="184" y="169"/>
                        <a:pt x="186" y="169"/>
                        <a:pt x="189" y="169"/>
                      </a:cubicBezTo>
                      <a:cubicBezTo>
                        <a:pt x="191" y="170"/>
                        <a:pt x="193" y="171"/>
                        <a:pt x="194" y="173"/>
                      </a:cubicBezTo>
                      <a:lnTo>
                        <a:pt x="197" y="179"/>
                      </a:lnTo>
                      <a:lnTo>
                        <a:pt x="190" y="175"/>
                      </a:lnTo>
                      <a:lnTo>
                        <a:pt x="199" y="175"/>
                      </a:lnTo>
                      <a:lnTo>
                        <a:pt x="208" y="175"/>
                      </a:lnTo>
                      <a:lnTo>
                        <a:pt x="201" y="179"/>
                      </a:lnTo>
                      <a:lnTo>
                        <a:pt x="220" y="151"/>
                      </a:lnTo>
                      <a:cubicBezTo>
                        <a:pt x="221" y="149"/>
                        <a:pt x="224" y="147"/>
                        <a:pt x="226" y="147"/>
                      </a:cubicBezTo>
                      <a:lnTo>
                        <a:pt x="233" y="147"/>
                      </a:lnTo>
                      <a:cubicBezTo>
                        <a:pt x="233" y="147"/>
                        <a:pt x="234" y="148"/>
                        <a:pt x="235" y="148"/>
                      </a:cubicBezTo>
                      <a:lnTo>
                        <a:pt x="244" y="151"/>
                      </a:lnTo>
                      <a:lnTo>
                        <a:pt x="234" y="158"/>
                      </a:lnTo>
                      <a:lnTo>
                        <a:pt x="234" y="149"/>
                      </a:lnTo>
                      <a:cubicBezTo>
                        <a:pt x="234" y="148"/>
                        <a:pt x="234" y="147"/>
                        <a:pt x="234" y="146"/>
                      </a:cubicBezTo>
                      <a:lnTo>
                        <a:pt x="244" y="125"/>
                      </a:lnTo>
                      <a:lnTo>
                        <a:pt x="243" y="128"/>
                      </a:lnTo>
                      <a:lnTo>
                        <a:pt x="243" y="113"/>
                      </a:lnTo>
                      <a:lnTo>
                        <a:pt x="248" y="120"/>
                      </a:lnTo>
                      <a:lnTo>
                        <a:pt x="239" y="117"/>
                      </a:lnTo>
                      <a:cubicBezTo>
                        <a:pt x="236" y="116"/>
                        <a:pt x="234" y="114"/>
                        <a:pt x="234" y="111"/>
                      </a:cubicBezTo>
                      <a:lnTo>
                        <a:pt x="228" y="77"/>
                      </a:lnTo>
                      <a:cubicBezTo>
                        <a:pt x="227" y="74"/>
                        <a:pt x="229" y="70"/>
                        <a:pt x="232" y="69"/>
                      </a:cubicBezTo>
                      <a:cubicBezTo>
                        <a:pt x="235" y="67"/>
                        <a:pt x="239" y="68"/>
                        <a:pt x="241" y="70"/>
                      </a:cubicBezTo>
                      <a:lnTo>
                        <a:pt x="247" y="76"/>
                      </a:lnTo>
                      <a:cubicBezTo>
                        <a:pt x="248" y="77"/>
                        <a:pt x="249" y="79"/>
                        <a:pt x="250" y="80"/>
                      </a:cubicBezTo>
                      <a:lnTo>
                        <a:pt x="253" y="92"/>
                      </a:lnTo>
                      <a:lnTo>
                        <a:pt x="245" y="86"/>
                      </a:lnTo>
                      <a:lnTo>
                        <a:pt x="251" y="86"/>
                      </a:lnTo>
                      <a:lnTo>
                        <a:pt x="243" y="93"/>
                      </a:lnTo>
                      <a:lnTo>
                        <a:pt x="255" y="7"/>
                      </a:lnTo>
                      <a:cubicBezTo>
                        <a:pt x="256" y="4"/>
                        <a:pt x="258" y="2"/>
                        <a:pt x="261" y="1"/>
                      </a:cubicBezTo>
                      <a:cubicBezTo>
                        <a:pt x="264" y="0"/>
                        <a:pt x="267" y="1"/>
                        <a:pt x="269" y="3"/>
                      </a:cubicBezTo>
                      <a:lnTo>
                        <a:pt x="278" y="12"/>
                      </a:lnTo>
                      <a:lnTo>
                        <a:pt x="270" y="10"/>
                      </a:lnTo>
                      <a:lnTo>
                        <a:pt x="295" y="4"/>
                      </a:lnTo>
                      <a:cubicBezTo>
                        <a:pt x="298" y="3"/>
                        <a:pt x="300" y="4"/>
                        <a:pt x="302" y="5"/>
                      </a:cubicBezTo>
                      <a:lnTo>
                        <a:pt x="324" y="24"/>
                      </a:lnTo>
                      <a:lnTo>
                        <a:pt x="320" y="22"/>
                      </a:lnTo>
                      <a:lnTo>
                        <a:pt x="348" y="28"/>
                      </a:lnTo>
                      <a:lnTo>
                        <a:pt x="346" y="28"/>
                      </a:lnTo>
                      <a:lnTo>
                        <a:pt x="361" y="28"/>
                      </a:lnTo>
                      <a:lnTo>
                        <a:pt x="358" y="29"/>
                      </a:lnTo>
                      <a:lnTo>
                        <a:pt x="380" y="19"/>
                      </a:lnTo>
                      <a:cubicBezTo>
                        <a:pt x="383" y="18"/>
                        <a:pt x="387" y="19"/>
                        <a:pt x="390" y="22"/>
                      </a:cubicBezTo>
                      <a:lnTo>
                        <a:pt x="396" y="32"/>
                      </a:lnTo>
                      <a:cubicBezTo>
                        <a:pt x="396" y="32"/>
                        <a:pt x="397" y="33"/>
                        <a:pt x="397" y="34"/>
                      </a:cubicBezTo>
                      <a:lnTo>
                        <a:pt x="415" y="98"/>
                      </a:lnTo>
                      <a:lnTo>
                        <a:pt x="418" y="111"/>
                      </a:lnTo>
                      <a:cubicBezTo>
                        <a:pt x="418" y="111"/>
                        <a:pt x="419" y="112"/>
                        <a:pt x="419" y="113"/>
                      </a:cubicBezTo>
                      <a:lnTo>
                        <a:pt x="419" y="128"/>
                      </a:lnTo>
                      <a:lnTo>
                        <a:pt x="413" y="120"/>
                      </a:lnTo>
                      <a:lnTo>
                        <a:pt x="422" y="123"/>
                      </a:lnTo>
                      <a:cubicBezTo>
                        <a:pt x="426" y="124"/>
                        <a:pt x="428" y="127"/>
                        <a:pt x="428" y="131"/>
                      </a:cubicBezTo>
                      <a:lnTo>
                        <a:pt x="428" y="146"/>
                      </a:lnTo>
                      <a:lnTo>
                        <a:pt x="423" y="139"/>
                      </a:lnTo>
                      <a:lnTo>
                        <a:pt x="429" y="142"/>
                      </a:lnTo>
                      <a:cubicBezTo>
                        <a:pt x="432" y="143"/>
                        <a:pt x="433" y="145"/>
                        <a:pt x="434" y="148"/>
                      </a:cubicBezTo>
                      <a:lnTo>
                        <a:pt x="437" y="166"/>
                      </a:lnTo>
                      <a:lnTo>
                        <a:pt x="430" y="160"/>
                      </a:lnTo>
                      <a:lnTo>
                        <a:pt x="464" y="166"/>
                      </a:lnTo>
                      <a:lnTo>
                        <a:pt x="463" y="166"/>
                      </a:lnTo>
                      <a:lnTo>
                        <a:pt x="472" y="166"/>
                      </a:lnTo>
                      <a:lnTo>
                        <a:pt x="481" y="166"/>
                      </a:lnTo>
                      <a:lnTo>
                        <a:pt x="478" y="167"/>
                      </a:lnTo>
                      <a:lnTo>
                        <a:pt x="490" y="160"/>
                      </a:lnTo>
                      <a:lnTo>
                        <a:pt x="486" y="164"/>
                      </a:lnTo>
                      <a:lnTo>
                        <a:pt x="505" y="124"/>
                      </a:lnTo>
                      <a:cubicBezTo>
                        <a:pt x="505" y="123"/>
                        <a:pt x="507" y="122"/>
                        <a:pt x="508" y="121"/>
                      </a:cubicBezTo>
                      <a:lnTo>
                        <a:pt x="527" y="112"/>
                      </a:lnTo>
                      <a:lnTo>
                        <a:pt x="545" y="102"/>
                      </a:lnTo>
                      <a:cubicBezTo>
                        <a:pt x="546" y="102"/>
                        <a:pt x="547" y="101"/>
                        <a:pt x="549" y="101"/>
                      </a:cubicBezTo>
                      <a:lnTo>
                        <a:pt x="564" y="101"/>
                      </a:lnTo>
                      <a:lnTo>
                        <a:pt x="560" y="103"/>
                      </a:lnTo>
                      <a:lnTo>
                        <a:pt x="569" y="97"/>
                      </a:lnTo>
                      <a:cubicBezTo>
                        <a:pt x="571" y="95"/>
                        <a:pt x="574" y="95"/>
                        <a:pt x="577" y="96"/>
                      </a:cubicBezTo>
                      <a:lnTo>
                        <a:pt x="589" y="102"/>
                      </a:lnTo>
                      <a:lnTo>
                        <a:pt x="586" y="101"/>
                      </a:lnTo>
                      <a:lnTo>
                        <a:pt x="601" y="101"/>
                      </a:lnTo>
                      <a:cubicBezTo>
                        <a:pt x="605" y="101"/>
                        <a:pt x="608" y="104"/>
                        <a:pt x="609" y="108"/>
                      </a:cubicBezTo>
                      <a:lnTo>
                        <a:pt x="618" y="144"/>
                      </a:lnTo>
                      <a:cubicBezTo>
                        <a:pt x="618" y="146"/>
                        <a:pt x="618" y="147"/>
                        <a:pt x="618" y="148"/>
                      </a:cubicBezTo>
                      <a:lnTo>
                        <a:pt x="609" y="188"/>
                      </a:lnTo>
                      <a:lnTo>
                        <a:pt x="609" y="186"/>
                      </a:lnTo>
                      <a:lnTo>
                        <a:pt x="609" y="195"/>
                      </a:lnTo>
                      <a:lnTo>
                        <a:pt x="601" y="187"/>
                      </a:lnTo>
                      <a:lnTo>
                        <a:pt x="619" y="187"/>
                      </a:lnTo>
                      <a:lnTo>
                        <a:pt x="616" y="188"/>
                      </a:lnTo>
                      <a:lnTo>
                        <a:pt x="634" y="179"/>
                      </a:lnTo>
                      <a:lnTo>
                        <a:pt x="630" y="183"/>
                      </a:lnTo>
                      <a:lnTo>
                        <a:pt x="633" y="174"/>
                      </a:lnTo>
                      <a:cubicBezTo>
                        <a:pt x="634" y="172"/>
                        <a:pt x="636" y="170"/>
                        <a:pt x="639" y="169"/>
                      </a:cubicBezTo>
                      <a:cubicBezTo>
                        <a:pt x="642" y="168"/>
                        <a:pt x="644" y="169"/>
                        <a:pt x="646" y="171"/>
                      </a:cubicBezTo>
                      <a:lnTo>
                        <a:pt x="653" y="177"/>
                      </a:lnTo>
                      <a:lnTo>
                        <a:pt x="647" y="175"/>
                      </a:lnTo>
                      <a:lnTo>
                        <a:pt x="678" y="175"/>
                      </a:lnTo>
                      <a:cubicBezTo>
                        <a:pt x="678" y="175"/>
                        <a:pt x="679" y="175"/>
                        <a:pt x="680" y="175"/>
                      </a:cubicBezTo>
                      <a:lnTo>
                        <a:pt x="689" y="178"/>
                      </a:lnTo>
                      <a:lnTo>
                        <a:pt x="686" y="178"/>
                      </a:lnTo>
                      <a:lnTo>
                        <a:pt x="723" y="175"/>
                      </a:lnTo>
                      <a:cubicBezTo>
                        <a:pt x="725" y="175"/>
                        <a:pt x="728" y="176"/>
                        <a:pt x="729" y="177"/>
                      </a:cubicBezTo>
                      <a:lnTo>
                        <a:pt x="738" y="186"/>
                      </a:lnTo>
                      <a:lnTo>
                        <a:pt x="736" y="185"/>
                      </a:lnTo>
                      <a:lnTo>
                        <a:pt x="743" y="188"/>
                      </a:lnTo>
                      <a:cubicBezTo>
                        <a:pt x="745" y="189"/>
                        <a:pt x="747" y="192"/>
                        <a:pt x="747" y="194"/>
                      </a:cubicBezTo>
                      <a:lnTo>
                        <a:pt x="750" y="222"/>
                      </a:lnTo>
                      <a:lnTo>
                        <a:pt x="746" y="216"/>
                      </a:lnTo>
                      <a:lnTo>
                        <a:pt x="756" y="222"/>
                      </a:lnTo>
                      <a:cubicBezTo>
                        <a:pt x="758" y="224"/>
                        <a:pt x="759" y="226"/>
                        <a:pt x="759" y="229"/>
                      </a:cubicBezTo>
                      <a:lnTo>
                        <a:pt x="759" y="241"/>
                      </a:lnTo>
                      <a:lnTo>
                        <a:pt x="757" y="235"/>
                      </a:lnTo>
                      <a:lnTo>
                        <a:pt x="763" y="242"/>
                      </a:lnTo>
                      <a:cubicBezTo>
                        <a:pt x="765" y="243"/>
                        <a:pt x="765" y="245"/>
                        <a:pt x="765" y="247"/>
                      </a:cubicBezTo>
                      <a:lnTo>
                        <a:pt x="765" y="250"/>
                      </a:lnTo>
                      <a:lnTo>
                        <a:pt x="765" y="249"/>
                      </a:lnTo>
                      <a:lnTo>
                        <a:pt x="768" y="264"/>
                      </a:lnTo>
                      <a:cubicBezTo>
                        <a:pt x="769" y="266"/>
                        <a:pt x="768" y="269"/>
                        <a:pt x="767" y="270"/>
                      </a:cubicBezTo>
                      <a:lnTo>
                        <a:pt x="758" y="283"/>
                      </a:lnTo>
                      <a:cubicBezTo>
                        <a:pt x="757" y="284"/>
                        <a:pt x="756" y="284"/>
                        <a:pt x="755" y="285"/>
                      </a:cubicBezTo>
                      <a:lnTo>
                        <a:pt x="709" y="309"/>
                      </a:lnTo>
                      <a:lnTo>
                        <a:pt x="711" y="297"/>
                      </a:lnTo>
                      <a:lnTo>
                        <a:pt x="720" y="306"/>
                      </a:lnTo>
                      <a:lnTo>
                        <a:pt x="714" y="304"/>
                      </a:lnTo>
                      <a:lnTo>
                        <a:pt x="724" y="304"/>
                      </a:lnTo>
                      <a:cubicBezTo>
                        <a:pt x="728" y="304"/>
                        <a:pt x="732" y="307"/>
                        <a:pt x="732" y="312"/>
                      </a:cubicBezTo>
                      <a:lnTo>
                        <a:pt x="732" y="333"/>
                      </a:lnTo>
                      <a:lnTo>
                        <a:pt x="731" y="329"/>
                      </a:lnTo>
                      <a:lnTo>
                        <a:pt x="740" y="348"/>
                      </a:lnTo>
                      <a:cubicBezTo>
                        <a:pt x="741" y="349"/>
                        <a:pt x="741" y="350"/>
                        <a:pt x="741" y="351"/>
                      </a:cubicBezTo>
                      <a:lnTo>
                        <a:pt x="741" y="357"/>
                      </a:lnTo>
                      <a:lnTo>
                        <a:pt x="741" y="388"/>
                      </a:lnTo>
                      <a:lnTo>
                        <a:pt x="741" y="386"/>
                      </a:lnTo>
                      <a:lnTo>
                        <a:pt x="747" y="414"/>
                      </a:lnTo>
                      <a:cubicBezTo>
                        <a:pt x="747" y="415"/>
                        <a:pt x="747" y="416"/>
                        <a:pt x="747" y="418"/>
                      </a:cubicBezTo>
                      <a:lnTo>
                        <a:pt x="741" y="442"/>
                      </a:lnTo>
                      <a:lnTo>
                        <a:pt x="740" y="438"/>
                      </a:lnTo>
                      <a:lnTo>
                        <a:pt x="747" y="456"/>
                      </a:lnTo>
                      <a:cubicBezTo>
                        <a:pt x="747" y="457"/>
                        <a:pt x="747" y="458"/>
                        <a:pt x="747" y="458"/>
                      </a:cubicBezTo>
                      <a:lnTo>
                        <a:pt x="747" y="480"/>
                      </a:lnTo>
                      <a:cubicBezTo>
                        <a:pt x="747" y="482"/>
                        <a:pt x="747" y="483"/>
                        <a:pt x="746" y="484"/>
                      </a:cubicBezTo>
                      <a:lnTo>
                        <a:pt x="739" y="494"/>
                      </a:lnTo>
                      <a:lnTo>
                        <a:pt x="741" y="490"/>
                      </a:lnTo>
                      <a:lnTo>
                        <a:pt x="738" y="509"/>
                      </a:lnTo>
                      <a:lnTo>
                        <a:pt x="738" y="507"/>
                      </a:lnTo>
                      <a:lnTo>
                        <a:pt x="741" y="544"/>
                      </a:lnTo>
                      <a:cubicBezTo>
                        <a:pt x="741" y="544"/>
                        <a:pt x="741" y="545"/>
                        <a:pt x="741" y="545"/>
                      </a:cubicBezTo>
                      <a:lnTo>
                        <a:pt x="738" y="572"/>
                      </a:lnTo>
                      <a:lnTo>
                        <a:pt x="738" y="587"/>
                      </a:lnTo>
                      <a:cubicBezTo>
                        <a:pt x="738" y="589"/>
                        <a:pt x="737" y="591"/>
                        <a:pt x="735" y="593"/>
                      </a:cubicBezTo>
                      <a:lnTo>
                        <a:pt x="726" y="602"/>
                      </a:lnTo>
                      <a:lnTo>
                        <a:pt x="727" y="601"/>
                      </a:lnTo>
                      <a:lnTo>
                        <a:pt x="718" y="613"/>
                      </a:lnTo>
                      <a:lnTo>
                        <a:pt x="719" y="608"/>
                      </a:lnTo>
                      <a:lnTo>
                        <a:pt x="719" y="615"/>
                      </a:lnTo>
                      <a:cubicBezTo>
                        <a:pt x="719" y="619"/>
                        <a:pt x="716" y="623"/>
                        <a:pt x="711" y="623"/>
                      </a:cubicBezTo>
                      <a:lnTo>
                        <a:pt x="702" y="623"/>
                      </a:lnTo>
                      <a:lnTo>
                        <a:pt x="693" y="623"/>
                      </a:lnTo>
                      <a:lnTo>
                        <a:pt x="684" y="623"/>
                      </a:lnTo>
                      <a:lnTo>
                        <a:pt x="668" y="623"/>
                      </a:lnTo>
                      <a:cubicBezTo>
                        <a:pt x="668" y="623"/>
                        <a:pt x="667" y="622"/>
                        <a:pt x="666" y="622"/>
                      </a:cubicBezTo>
                      <a:lnTo>
                        <a:pt x="647" y="616"/>
                      </a:lnTo>
                      <a:cubicBezTo>
                        <a:pt x="645" y="615"/>
                        <a:pt x="644" y="614"/>
                        <a:pt x="643" y="612"/>
                      </a:cubicBezTo>
                      <a:lnTo>
                        <a:pt x="634" y="594"/>
                      </a:lnTo>
                      <a:cubicBezTo>
                        <a:pt x="632" y="591"/>
                        <a:pt x="633" y="588"/>
                        <a:pt x="634" y="586"/>
                      </a:cubicBezTo>
                      <a:lnTo>
                        <a:pt x="640" y="576"/>
                      </a:lnTo>
                      <a:lnTo>
                        <a:pt x="641" y="587"/>
                      </a:lnTo>
                      <a:lnTo>
                        <a:pt x="632" y="577"/>
                      </a:lnTo>
                      <a:cubicBezTo>
                        <a:pt x="631" y="577"/>
                        <a:pt x="630" y="575"/>
                        <a:pt x="630" y="574"/>
                      </a:cubicBezTo>
                      <a:lnTo>
                        <a:pt x="621" y="547"/>
                      </a:lnTo>
                      <a:cubicBezTo>
                        <a:pt x="621" y="546"/>
                        <a:pt x="620" y="545"/>
                        <a:pt x="620" y="544"/>
                      </a:cubicBezTo>
                      <a:lnTo>
                        <a:pt x="620" y="541"/>
                      </a:lnTo>
                      <a:lnTo>
                        <a:pt x="621" y="544"/>
                      </a:lnTo>
                      <a:lnTo>
                        <a:pt x="615" y="529"/>
                      </a:lnTo>
                      <a:lnTo>
                        <a:pt x="617" y="532"/>
                      </a:lnTo>
                      <a:lnTo>
                        <a:pt x="614" y="528"/>
                      </a:lnTo>
                      <a:lnTo>
                        <a:pt x="607" y="522"/>
                      </a:lnTo>
                      <a:lnTo>
                        <a:pt x="598" y="513"/>
                      </a:lnTo>
                      <a:cubicBezTo>
                        <a:pt x="597" y="512"/>
                        <a:pt x="596" y="510"/>
                        <a:pt x="596" y="507"/>
                      </a:cubicBezTo>
                      <a:lnTo>
                        <a:pt x="596" y="504"/>
                      </a:lnTo>
                      <a:lnTo>
                        <a:pt x="596" y="507"/>
                      </a:lnTo>
                      <a:lnTo>
                        <a:pt x="593" y="498"/>
                      </a:lnTo>
                      <a:cubicBezTo>
                        <a:pt x="593" y="497"/>
                        <a:pt x="593" y="496"/>
                        <a:pt x="593" y="495"/>
                      </a:cubicBezTo>
                      <a:lnTo>
                        <a:pt x="593" y="480"/>
                      </a:lnTo>
                      <a:cubicBezTo>
                        <a:pt x="593" y="476"/>
                        <a:pt x="595" y="473"/>
                        <a:pt x="598" y="472"/>
                      </a:cubicBezTo>
                      <a:lnTo>
                        <a:pt x="608" y="469"/>
                      </a:lnTo>
                      <a:lnTo>
                        <a:pt x="602" y="477"/>
                      </a:lnTo>
                      <a:lnTo>
                        <a:pt x="602" y="471"/>
                      </a:lnTo>
                      <a:lnTo>
                        <a:pt x="604" y="476"/>
                      </a:lnTo>
                      <a:lnTo>
                        <a:pt x="595" y="467"/>
                      </a:lnTo>
                      <a:cubicBezTo>
                        <a:pt x="594" y="466"/>
                        <a:pt x="593" y="464"/>
                        <a:pt x="593" y="462"/>
                      </a:cubicBezTo>
                      <a:lnTo>
                        <a:pt x="593" y="434"/>
                      </a:lnTo>
                      <a:lnTo>
                        <a:pt x="593" y="437"/>
                      </a:lnTo>
                      <a:lnTo>
                        <a:pt x="587" y="418"/>
                      </a:lnTo>
                      <a:lnTo>
                        <a:pt x="590" y="422"/>
                      </a:lnTo>
                      <a:lnTo>
                        <a:pt x="559" y="401"/>
                      </a:lnTo>
                      <a:cubicBezTo>
                        <a:pt x="557" y="399"/>
                        <a:pt x="556" y="397"/>
                        <a:pt x="556" y="394"/>
                      </a:cubicBezTo>
                      <a:lnTo>
                        <a:pt x="556" y="388"/>
                      </a:lnTo>
                      <a:lnTo>
                        <a:pt x="556" y="370"/>
                      </a:lnTo>
                      <a:lnTo>
                        <a:pt x="557" y="373"/>
                      </a:lnTo>
                      <a:lnTo>
                        <a:pt x="551" y="361"/>
                      </a:lnTo>
                      <a:cubicBezTo>
                        <a:pt x="550" y="360"/>
                        <a:pt x="550" y="359"/>
                        <a:pt x="550" y="357"/>
                      </a:cubicBezTo>
                      <a:lnTo>
                        <a:pt x="550" y="351"/>
                      </a:lnTo>
                      <a:lnTo>
                        <a:pt x="555" y="359"/>
                      </a:lnTo>
                      <a:lnTo>
                        <a:pt x="546" y="356"/>
                      </a:lnTo>
                      <a:lnTo>
                        <a:pt x="549" y="356"/>
                      </a:lnTo>
                      <a:lnTo>
                        <a:pt x="546" y="356"/>
                      </a:lnTo>
                      <a:lnTo>
                        <a:pt x="539" y="356"/>
                      </a:lnTo>
                      <a:cubicBezTo>
                        <a:pt x="536" y="356"/>
                        <a:pt x="534" y="355"/>
                        <a:pt x="532" y="352"/>
                      </a:cubicBezTo>
                      <a:lnTo>
                        <a:pt x="529" y="346"/>
                      </a:lnTo>
                      <a:cubicBezTo>
                        <a:pt x="528" y="344"/>
                        <a:pt x="528" y="342"/>
                        <a:pt x="529" y="340"/>
                      </a:cubicBezTo>
                      <a:lnTo>
                        <a:pt x="532" y="330"/>
                      </a:lnTo>
                      <a:lnTo>
                        <a:pt x="531" y="333"/>
                      </a:lnTo>
                      <a:lnTo>
                        <a:pt x="531" y="330"/>
                      </a:lnTo>
                      <a:lnTo>
                        <a:pt x="531" y="321"/>
                      </a:lnTo>
                      <a:lnTo>
                        <a:pt x="539" y="329"/>
                      </a:lnTo>
                      <a:lnTo>
                        <a:pt x="536" y="329"/>
                      </a:lnTo>
                      <a:lnTo>
                        <a:pt x="544" y="324"/>
                      </a:lnTo>
                      <a:lnTo>
                        <a:pt x="534" y="343"/>
                      </a:lnTo>
                      <a:lnTo>
                        <a:pt x="535" y="339"/>
                      </a:lnTo>
                      <a:lnTo>
                        <a:pt x="535" y="342"/>
                      </a:lnTo>
                      <a:cubicBezTo>
                        <a:pt x="535" y="347"/>
                        <a:pt x="532" y="350"/>
                        <a:pt x="527" y="350"/>
                      </a:cubicBezTo>
                      <a:lnTo>
                        <a:pt x="521" y="350"/>
                      </a:lnTo>
                      <a:lnTo>
                        <a:pt x="529" y="342"/>
                      </a:lnTo>
                      <a:lnTo>
                        <a:pt x="529" y="351"/>
                      </a:lnTo>
                      <a:cubicBezTo>
                        <a:pt x="529" y="356"/>
                        <a:pt x="525" y="359"/>
                        <a:pt x="521" y="359"/>
                      </a:cubicBezTo>
                      <a:lnTo>
                        <a:pt x="518" y="359"/>
                      </a:lnTo>
                      <a:lnTo>
                        <a:pt x="512" y="359"/>
                      </a:lnTo>
                      <a:lnTo>
                        <a:pt x="516" y="358"/>
                      </a:lnTo>
                      <a:lnTo>
                        <a:pt x="507" y="364"/>
                      </a:lnTo>
                      <a:lnTo>
                        <a:pt x="510" y="359"/>
                      </a:lnTo>
                      <a:lnTo>
                        <a:pt x="507" y="372"/>
                      </a:lnTo>
                      <a:lnTo>
                        <a:pt x="507" y="366"/>
                      </a:lnTo>
                      <a:lnTo>
                        <a:pt x="510" y="372"/>
                      </a:lnTo>
                      <a:cubicBezTo>
                        <a:pt x="511" y="375"/>
                        <a:pt x="511" y="379"/>
                        <a:pt x="508" y="382"/>
                      </a:cubicBezTo>
                      <a:lnTo>
                        <a:pt x="505" y="385"/>
                      </a:lnTo>
                      <a:lnTo>
                        <a:pt x="508" y="379"/>
                      </a:lnTo>
                      <a:lnTo>
                        <a:pt x="508" y="385"/>
                      </a:lnTo>
                      <a:lnTo>
                        <a:pt x="508" y="388"/>
                      </a:lnTo>
                      <a:cubicBezTo>
                        <a:pt x="508" y="390"/>
                        <a:pt x="507" y="391"/>
                        <a:pt x="506" y="393"/>
                      </a:cubicBezTo>
                      <a:lnTo>
                        <a:pt x="500" y="402"/>
                      </a:lnTo>
                      <a:lnTo>
                        <a:pt x="501" y="397"/>
                      </a:lnTo>
                      <a:lnTo>
                        <a:pt x="501" y="403"/>
                      </a:lnTo>
                      <a:cubicBezTo>
                        <a:pt x="501" y="408"/>
                        <a:pt x="498" y="411"/>
                        <a:pt x="493" y="411"/>
                      </a:cubicBezTo>
                      <a:lnTo>
                        <a:pt x="490" y="411"/>
                      </a:lnTo>
                      <a:lnTo>
                        <a:pt x="497" y="408"/>
                      </a:lnTo>
                      <a:lnTo>
                        <a:pt x="491" y="417"/>
                      </a:lnTo>
                      <a:cubicBezTo>
                        <a:pt x="490" y="418"/>
                        <a:pt x="490" y="419"/>
                        <a:pt x="489" y="419"/>
                      </a:cubicBezTo>
                      <a:lnTo>
                        <a:pt x="470" y="431"/>
                      </a:lnTo>
                      <a:cubicBezTo>
                        <a:pt x="469" y="432"/>
                        <a:pt x="467" y="433"/>
                        <a:pt x="466" y="433"/>
                      </a:cubicBezTo>
                      <a:lnTo>
                        <a:pt x="463" y="433"/>
                      </a:lnTo>
                      <a:lnTo>
                        <a:pt x="471" y="425"/>
                      </a:lnTo>
                      <a:lnTo>
                        <a:pt x="471" y="434"/>
                      </a:lnTo>
                      <a:lnTo>
                        <a:pt x="471" y="440"/>
                      </a:lnTo>
                      <a:cubicBezTo>
                        <a:pt x="471" y="442"/>
                        <a:pt x="470" y="444"/>
                        <a:pt x="468" y="446"/>
                      </a:cubicBezTo>
                      <a:lnTo>
                        <a:pt x="459" y="455"/>
                      </a:lnTo>
                      <a:lnTo>
                        <a:pt x="461" y="448"/>
                      </a:lnTo>
                      <a:lnTo>
                        <a:pt x="464" y="466"/>
                      </a:lnTo>
                      <a:lnTo>
                        <a:pt x="464" y="464"/>
                      </a:lnTo>
                      <a:lnTo>
                        <a:pt x="470" y="476"/>
                      </a:lnTo>
                      <a:lnTo>
                        <a:pt x="467" y="473"/>
                      </a:lnTo>
                      <a:lnTo>
                        <a:pt x="476" y="479"/>
                      </a:lnTo>
                      <a:lnTo>
                        <a:pt x="472" y="478"/>
                      </a:lnTo>
                      <a:lnTo>
                        <a:pt x="475" y="478"/>
                      </a:lnTo>
                      <a:cubicBezTo>
                        <a:pt x="476" y="478"/>
                        <a:pt x="477" y="478"/>
                        <a:pt x="479" y="479"/>
                      </a:cubicBezTo>
                      <a:lnTo>
                        <a:pt x="485" y="482"/>
                      </a:lnTo>
                      <a:cubicBezTo>
                        <a:pt x="487" y="483"/>
                        <a:pt x="488" y="485"/>
                        <a:pt x="489" y="487"/>
                      </a:cubicBezTo>
                      <a:cubicBezTo>
                        <a:pt x="489" y="489"/>
                        <a:pt x="489" y="492"/>
                        <a:pt x="488" y="494"/>
                      </a:cubicBezTo>
                      <a:lnTo>
                        <a:pt x="482" y="503"/>
                      </a:lnTo>
                      <a:lnTo>
                        <a:pt x="483" y="498"/>
                      </a:lnTo>
                      <a:lnTo>
                        <a:pt x="483" y="507"/>
                      </a:lnTo>
                      <a:lnTo>
                        <a:pt x="483" y="514"/>
                      </a:lnTo>
                      <a:lnTo>
                        <a:pt x="482" y="510"/>
                      </a:lnTo>
                      <a:lnTo>
                        <a:pt x="488" y="522"/>
                      </a:lnTo>
                      <a:cubicBezTo>
                        <a:pt x="490" y="525"/>
                        <a:pt x="489" y="528"/>
                        <a:pt x="488" y="530"/>
                      </a:cubicBezTo>
                      <a:lnTo>
                        <a:pt x="479" y="545"/>
                      </a:lnTo>
                      <a:cubicBezTo>
                        <a:pt x="478" y="547"/>
                        <a:pt x="476" y="548"/>
                        <a:pt x="474" y="549"/>
                      </a:cubicBezTo>
                      <a:lnTo>
                        <a:pt x="465" y="552"/>
                      </a:lnTo>
                      <a:lnTo>
                        <a:pt x="470" y="548"/>
                      </a:lnTo>
                      <a:lnTo>
                        <a:pt x="461" y="566"/>
                      </a:lnTo>
                      <a:lnTo>
                        <a:pt x="462" y="563"/>
                      </a:lnTo>
                      <a:lnTo>
                        <a:pt x="462" y="578"/>
                      </a:lnTo>
                      <a:cubicBezTo>
                        <a:pt x="462" y="581"/>
                        <a:pt x="460" y="584"/>
                        <a:pt x="457" y="585"/>
                      </a:cubicBezTo>
                      <a:lnTo>
                        <a:pt x="451" y="588"/>
                      </a:lnTo>
                      <a:lnTo>
                        <a:pt x="453" y="587"/>
                      </a:lnTo>
                      <a:lnTo>
                        <a:pt x="444" y="596"/>
                      </a:lnTo>
                      <a:cubicBezTo>
                        <a:pt x="444" y="596"/>
                        <a:pt x="443" y="596"/>
                        <a:pt x="443" y="597"/>
                      </a:cubicBezTo>
                      <a:lnTo>
                        <a:pt x="431" y="605"/>
                      </a:lnTo>
                      <a:lnTo>
                        <a:pt x="413" y="621"/>
                      </a:lnTo>
                      <a:cubicBezTo>
                        <a:pt x="412" y="621"/>
                        <a:pt x="412" y="622"/>
                        <a:pt x="411" y="622"/>
                      </a:cubicBezTo>
                      <a:lnTo>
                        <a:pt x="405" y="625"/>
                      </a:lnTo>
                      <a:lnTo>
                        <a:pt x="409" y="618"/>
                      </a:lnTo>
                      <a:lnTo>
                        <a:pt x="409" y="627"/>
                      </a:lnTo>
                      <a:cubicBezTo>
                        <a:pt x="409" y="629"/>
                        <a:pt x="409" y="631"/>
                        <a:pt x="407" y="633"/>
                      </a:cubicBezTo>
                      <a:lnTo>
                        <a:pt x="379" y="660"/>
                      </a:lnTo>
                      <a:lnTo>
                        <a:pt x="382" y="654"/>
                      </a:lnTo>
                      <a:lnTo>
                        <a:pt x="382" y="664"/>
                      </a:lnTo>
                      <a:cubicBezTo>
                        <a:pt x="382" y="664"/>
                        <a:pt x="382" y="665"/>
                        <a:pt x="381" y="666"/>
                      </a:cubicBezTo>
                      <a:lnTo>
                        <a:pt x="378" y="675"/>
                      </a:lnTo>
                      <a:cubicBezTo>
                        <a:pt x="378" y="676"/>
                        <a:pt x="378" y="676"/>
                        <a:pt x="378" y="677"/>
                      </a:cubicBezTo>
                      <a:lnTo>
                        <a:pt x="368" y="692"/>
                      </a:lnTo>
                      <a:cubicBezTo>
                        <a:pt x="367" y="695"/>
                        <a:pt x="364" y="696"/>
                        <a:pt x="361" y="696"/>
                      </a:cubicBezTo>
                      <a:lnTo>
                        <a:pt x="355" y="696"/>
                      </a:lnTo>
                      <a:lnTo>
                        <a:pt x="361" y="694"/>
                      </a:lnTo>
                      <a:lnTo>
                        <a:pt x="352" y="703"/>
                      </a:lnTo>
                      <a:cubicBezTo>
                        <a:pt x="349" y="705"/>
                        <a:pt x="346" y="706"/>
                        <a:pt x="343" y="705"/>
                      </a:cubicBezTo>
                      <a:cubicBezTo>
                        <a:pt x="340" y="703"/>
                        <a:pt x="338" y="701"/>
                        <a:pt x="338" y="697"/>
                      </a:cubicBezTo>
                      <a:lnTo>
                        <a:pt x="338" y="691"/>
                      </a:lnTo>
                      <a:lnTo>
                        <a:pt x="344" y="699"/>
                      </a:lnTo>
                      <a:lnTo>
                        <a:pt x="334" y="696"/>
                      </a:lnTo>
                      <a:cubicBezTo>
                        <a:pt x="333" y="695"/>
                        <a:pt x="331" y="694"/>
                        <a:pt x="330" y="692"/>
                      </a:cubicBezTo>
                      <a:lnTo>
                        <a:pt x="321" y="677"/>
                      </a:lnTo>
                      <a:lnTo>
                        <a:pt x="333" y="678"/>
                      </a:lnTo>
                      <a:lnTo>
                        <a:pt x="324" y="688"/>
                      </a:lnTo>
                      <a:lnTo>
                        <a:pt x="325" y="678"/>
                      </a:lnTo>
                      <a:lnTo>
                        <a:pt x="335" y="693"/>
                      </a:lnTo>
                      <a:cubicBezTo>
                        <a:pt x="336" y="696"/>
                        <a:pt x="336" y="699"/>
                        <a:pt x="335" y="701"/>
                      </a:cubicBezTo>
                      <a:cubicBezTo>
                        <a:pt x="333" y="704"/>
                        <a:pt x="331" y="705"/>
                        <a:pt x="328" y="705"/>
                      </a:cubicBezTo>
                      <a:lnTo>
                        <a:pt x="318" y="705"/>
                      </a:lnTo>
                      <a:lnTo>
                        <a:pt x="324" y="703"/>
                      </a:lnTo>
                      <a:lnTo>
                        <a:pt x="315" y="712"/>
                      </a:lnTo>
                      <a:lnTo>
                        <a:pt x="317" y="709"/>
                      </a:lnTo>
                      <a:lnTo>
                        <a:pt x="314" y="718"/>
                      </a:lnTo>
                      <a:cubicBezTo>
                        <a:pt x="314" y="719"/>
                        <a:pt x="313" y="719"/>
                        <a:pt x="313" y="720"/>
                      </a:cubicBezTo>
                      <a:lnTo>
                        <a:pt x="294" y="748"/>
                      </a:lnTo>
                      <a:cubicBezTo>
                        <a:pt x="292" y="751"/>
                        <a:pt x="287" y="752"/>
                        <a:pt x="283" y="750"/>
                      </a:cubicBezTo>
                      <a:lnTo>
                        <a:pt x="274" y="744"/>
                      </a:lnTo>
                      <a:lnTo>
                        <a:pt x="283" y="744"/>
                      </a:lnTo>
                      <a:lnTo>
                        <a:pt x="274" y="750"/>
                      </a:lnTo>
                      <a:lnTo>
                        <a:pt x="277" y="743"/>
                      </a:lnTo>
                      <a:lnTo>
                        <a:pt x="277" y="746"/>
                      </a:lnTo>
                      <a:cubicBezTo>
                        <a:pt x="277" y="748"/>
                        <a:pt x="277" y="749"/>
                        <a:pt x="276" y="751"/>
                      </a:cubicBezTo>
                      <a:lnTo>
                        <a:pt x="270" y="760"/>
                      </a:lnTo>
                      <a:cubicBezTo>
                        <a:pt x="269" y="762"/>
                        <a:pt x="266" y="763"/>
                        <a:pt x="264" y="763"/>
                      </a:cubicBezTo>
                      <a:cubicBezTo>
                        <a:pt x="262" y="764"/>
                        <a:pt x="259" y="763"/>
                        <a:pt x="258" y="761"/>
                      </a:cubicBezTo>
                      <a:lnTo>
                        <a:pt x="255" y="758"/>
                      </a:lnTo>
                      <a:lnTo>
                        <a:pt x="262" y="760"/>
                      </a:lnTo>
                      <a:lnTo>
                        <a:pt x="246" y="763"/>
                      </a:lnTo>
                      <a:lnTo>
                        <a:pt x="252" y="759"/>
                      </a:lnTo>
                      <a:lnTo>
                        <a:pt x="249" y="765"/>
                      </a:lnTo>
                      <a:cubicBezTo>
                        <a:pt x="248" y="767"/>
                        <a:pt x="246" y="769"/>
                        <a:pt x="244" y="769"/>
                      </a:cubicBezTo>
                      <a:cubicBezTo>
                        <a:pt x="242" y="770"/>
                        <a:pt x="239" y="770"/>
                        <a:pt x="237" y="768"/>
                      </a:cubicBezTo>
                      <a:lnTo>
                        <a:pt x="228" y="762"/>
                      </a:lnTo>
                      <a:lnTo>
                        <a:pt x="235" y="763"/>
                      </a:lnTo>
                      <a:lnTo>
                        <a:pt x="220" y="769"/>
                      </a:lnTo>
                      <a:lnTo>
                        <a:pt x="225" y="764"/>
                      </a:lnTo>
                      <a:lnTo>
                        <a:pt x="222" y="773"/>
                      </a:lnTo>
                      <a:cubicBezTo>
                        <a:pt x="221" y="776"/>
                        <a:pt x="219" y="777"/>
                        <a:pt x="217" y="778"/>
                      </a:cubicBezTo>
                      <a:cubicBezTo>
                        <a:pt x="215" y="779"/>
                        <a:pt x="212" y="779"/>
                        <a:pt x="210" y="778"/>
                      </a:cubicBezTo>
                      <a:lnTo>
                        <a:pt x="195" y="768"/>
                      </a:lnTo>
                      <a:lnTo>
                        <a:pt x="199" y="770"/>
                      </a:lnTo>
                      <a:lnTo>
                        <a:pt x="196" y="770"/>
                      </a:lnTo>
                      <a:lnTo>
                        <a:pt x="202" y="766"/>
                      </a:lnTo>
                      <a:lnTo>
                        <a:pt x="193" y="779"/>
                      </a:lnTo>
                      <a:cubicBezTo>
                        <a:pt x="192" y="780"/>
                        <a:pt x="190" y="781"/>
                        <a:pt x="188" y="782"/>
                      </a:cubicBezTo>
                      <a:lnTo>
                        <a:pt x="154" y="788"/>
                      </a:lnTo>
                      <a:lnTo>
                        <a:pt x="160" y="784"/>
                      </a:lnTo>
                      <a:lnTo>
                        <a:pt x="141" y="820"/>
                      </a:lnTo>
                      <a:cubicBezTo>
                        <a:pt x="141" y="821"/>
                        <a:pt x="141" y="822"/>
                        <a:pt x="140" y="822"/>
                      </a:cubicBezTo>
                      <a:lnTo>
                        <a:pt x="109" y="853"/>
                      </a:lnTo>
                      <a:lnTo>
                        <a:pt x="100" y="862"/>
                      </a:lnTo>
                      <a:cubicBezTo>
                        <a:pt x="99" y="864"/>
                        <a:pt x="97" y="864"/>
                        <a:pt x="94" y="864"/>
                      </a:cubicBezTo>
                      <a:lnTo>
                        <a:pt x="73" y="864"/>
                      </a:lnTo>
                      <a:cubicBezTo>
                        <a:pt x="69" y="864"/>
                        <a:pt x="65" y="861"/>
                        <a:pt x="65" y="856"/>
                      </a:cubicBezTo>
                      <a:lnTo>
                        <a:pt x="65" y="835"/>
                      </a:lnTo>
                      <a:lnTo>
                        <a:pt x="65" y="826"/>
                      </a:lnTo>
                      <a:lnTo>
                        <a:pt x="67" y="832"/>
                      </a:lnTo>
                      <a:lnTo>
                        <a:pt x="61" y="825"/>
                      </a:lnTo>
                      <a:lnTo>
                        <a:pt x="65" y="828"/>
                      </a:lnTo>
                      <a:lnTo>
                        <a:pt x="47" y="825"/>
                      </a:lnTo>
                      <a:lnTo>
                        <a:pt x="54" y="822"/>
                      </a:lnTo>
                      <a:lnTo>
                        <a:pt x="45" y="832"/>
                      </a:lnTo>
                      <a:cubicBezTo>
                        <a:pt x="43" y="833"/>
                        <a:pt x="41" y="834"/>
                        <a:pt x="39" y="834"/>
                      </a:cubicBezTo>
                      <a:lnTo>
                        <a:pt x="30" y="834"/>
                      </a:lnTo>
                      <a:cubicBezTo>
                        <a:pt x="27" y="834"/>
                        <a:pt x="24" y="832"/>
                        <a:pt x="23" y="829"/>
                      </a:cubicBezTo>
                      <a:lnTo>
                        <a:pt x="20" y="823"/>
                      </a:lnTo>
                      <a:cubicBezTo>
                        <a:pt x="19" y="822"/>
                        <a:pt x="19" y="821"/>
                        <a:pt x="19" y="820"/>
                      </a:cubicBezTo>
                      <a:lnTo>
                        <a:pt x="19" y="817"/>
                      </a:lnTo>
                      <a:cubicBezTo>
                        <a:pt x="19" y="814"/>
                        <a:pt x="20" y="811"/>
                        <a:pt x="22" y="810"/>
                      </a:cubicBezTo>
                      <a:lnTo>
                        <a:pt x="32" y="804"/>
                      </a:lnTo>
                      <a:lnTo>
                        <a:pt x="28" y="808"/>
                      </a:lnTo>
                      <a:lnTo>
                        <a:pt x="32" y="799"/>
                      </a:lnTo>
                      <a:cubicBezTo>
                        <a:pt x="32" y="798"/>
                        <a:pt x="33" y="797"/>
                        <a:pt x="34" y="796"/>
                      </a:cubicBezTo>
                      <a:lnTo>
                        <a:pt x="43" y="787"/>
                      </a:lnTo>
                      <a:lnTo>
                        <a:pt x="40" y="792"/>
                      </a:lnTo>
                      <a:lnTo>
                        <a:pt x="40" y="774"/>
                      </a:lnTo>
                      <a:lnTo>
                        <a:pt x="40" y="752"/>
                      </a:lnTo>
                      <a:cubicBezTo>
                        <a:pt x="40" y="751"/>
                        <a:pt x="41" y="749"/>
                        <a:pt x="42" y="748"/>
                      </a:cubicBezTo>
                      <a:lnTo>
                        <a:pt x="48" y="739"/>
                      </a:lnTo>
                      <a:lnTo>
                        <a:pt x="47" y="741"/>
                      </a:lnTo>
                      <a:lnTo>
                        <a:pt x="50" y="731"/>
                      </a:lnTo>
                      <a:cubicBezTo>
                        <a:pt x="50" y="730"/>
                        <a:pt x="51" y="729"/>
                        <a:pt x="52" y="728"/>
                      </a:cubicBezTo>
                      <a:lnTo>
                        <a:pt x="58" y="722"/>
                      </a:lnTo>
                      <a:lnTo>
                        <a:pt x="61" y="719"/>
                      </a:lnTo>
                      <a:lnTo>
                        <a:pt x="59" y="725"/>
                      </a:lnTo>
                      <a:lnTo>
                        <a:pt x="59" y="719"/>
                      </a:lnTo>
                      <a:lnTo>
                        <a:pt x="64" y="726"/>
                      </a:lnTo>
                      <a:lnTo>
                        <a:pt x="55" y="723"/>
                      </a:lnTo>
                      <a:lnTo>
                        <a:pt x="18" y="708"/>
                      </a:lnTo>
                      <a:cubicBezTo>
                        <a:pt x="17" y="707"/>
                        <a:pt x="16" y="707"/>
                        <a:pt x="15" y="706"/>
                      </a:cubicBezTo>
                      <a:lnTo>
                        <a:pt x="12" y="703"/>
                      </a:lnTo>
                      <a:cubicBezTo>
                        <a:pt x="11" y="702"/>
                        <a:pt x="10" y="701"/>
                        <a:pt x="10" y="700"/>
                      </a:cubicBezTo>
                      <a:lnTo>
                        <a:pt x="1" y="672"/>
                      </a:lnTo>
                      <a:cubicBezTo>
                        <a:pt x="0" y="671"/>
                        <a:pt x="0" y="670"/>
                        <a:pt x="1" y="668"/>
                      </a:cubicBezTo>
                      <a:lnTo>
                        <a:pt x="4" y="653"/>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09" name="Picture 1040"/>
                <p:cNvPicPr>
                  <a:picLocks noChangeAspect="1" noChangeArrowheads="1"/>
                </p:cNvPicPr>
                <p:nvPr/>
              </p:nvPicPr>
              <p:blipFill>
                <a:blip r:embed="rId29"/>
                <a:srcRect/>
                <a:stretch>
                  <a:fillRect/>
                </a:stretch>
              </p:blipFill>
              <p:spPr bwMode="auto">
                <a:xfrm>
                  <a:off x="4229675" y="3861618"/>
                  <a:ext cx="1160463" cy="1044336"/>
                </a:xfrm>
                <a:prstGeom prst="rect">
                  <a:avLst/>
                </a:prstGeom>
                <a:noFill/>
                <a:ln w="9525">
                  <a:noFill/>
                  <a:miter lim="800000"/>
                  <a:headEnd/>
                  <a:tailEnd/>
                </a:ln>
              </p:spPr>
            </p:pic>
            <p:pic>
              <p:nvPicPr>
                <p:cNvPr id="110" name="Picture 1041"/>
                <p:cNvPicPr>
                  <a:picLocks noChangeAspect="1" noChangeArrowheads="1"/>
                </p:cNvPicPr>
                <p:nvPr/>
              </p:nvPicPr>
              <p:blipFill>
                <a:blip r:embed="rId30"/>
                <a:srcRect/>
                <a:stretch>
                  <a:fillRect/>
                </a:stretch>
              </p:blipFill>
              <p:spPr bwMode="auto">
                <a:xfrm>
                  <a:off x="4229675" y="3861618"/>
                  <a:ext cx="1160463" cy="1044336"/>
                </a:xfrm>
                <a:prstGeom prst="rect">
                  <a:avLst/>
                </a:prstGeom>
                <a:noFill/>
                <a:ln w="9525">
                  <a:noFill/>
                  <a:miter lim="800000"/>
                  <a:headEnd/>
                  <a:tailEnd/>
                </a:ln>
              </p:spPr>
            </p:pic>
            <p:sp>
              <p:nvSpPr>
                <p:cNvPr id="111" name="Freeform 1042"/>
                <p:cNvSpPr>
                  <a:spLocks/>
                </p:cNvSpPr>
                <p:nvPr/>
              </p:nvSpPr>
              <p:spPr bwMode="auto">
                <a:xfrm>
                  <a:off x="4323337" y="3789379"/>
                  <a:ext cx="1128713" cy="1011357"/>
                </a:xfrm>
                <a:custGeom>
                  <a:avLst/>
                  <a:gdLst/>
                  <a:ahLst/>
                  <a:cxnLst>
                    <a:cxn ang="0">
                      <a:pos x="20" y="274"/>
                    </a:cxn>
                    <a:cxn ang="0">
                      <a:pos x="27" y="333"/>
                    </a:cxn>
                    <a:cxn ang="0">
                      <a:pos x="57" y="355"/>
                    </a:cxn>
                    <a:cxn ang="0">
                      <a:pos x="99" y="383"/>
                    </a:cxn>
                    <a:cxn ang="0">
                      <a:pos x="116" y="389"/>
                    </a:cxn>
                    <a:cxn ang="0">
                      <a:pos x="142" y="387"/>
                    </a:cxn>
                    <a:cxn ang="0">
                      <a:pos x="176" y="349"/>
                    </a:cxn>
                    <a:cxn ang="0">
                      <a:pos x="196" y="367"/>
                    </a:cxn>
                    <a:cxn ang="0">
                      <a:pos x="189" y="406"/>
                    </a:cxn>
                    <a:cxn ang="0">
                      <a:pos x="196" y="432"/>
                    </a:cxn>
                    <a:cxn ang="0">
                      <a:pos x="199" y="466"/>
                    </a:cxn>
                    <a:cxn ang="0">
                      <a:pos x="176" y="524"/>
                    </a:cxn>
                    <a:cxn ang="0">
                      <a:pos x="191" y="537"/>
                    </a:cxn>
                    <a:cxn ang="0">
                      <a:pos x="237" y="554"/>
                    </a:cxn>
                    <a:cxn ang="0">
                      <a:pos x="275" y="581"/>
                    </a:cxn>
                    <a:cxn ang="0">
                      <a:pos x="310" y="600"/>
                    </a:cxn>
                    <a:cxn ang="0">
                      <a:pos x="333" y="577"/>
                    </a:cxn>
                    <a:cxn ang="0">
                      <a:pos x="373" y="573"/>
                    </a:cxn>
                    <a:cxn ang="0">
                      <a:pos x="419" y="601"/>
                    </a:cxn>
                    <a:cxn ang="0">
                      <a:pos x="451" y="607"/>
                    </a:cxn>
                    <a:cxn ang="0">
                      <a:pos x="465" y="586"/>
                    </a:cxn>
                    <a:cxn ang="0">
                      <a:pos x="507" y="605"/>
                    </a:cxn>
                    <a:cxn ang="0">
                      <a:pos x="519" y="608"/>
                    </a:cxn>
                    <a:cxn ang="0">
                      <a:pos x="526" y="588"/>
                    </a:cxn>
                    <a:cxn ang="0">
                      <a:pos x="550" y="570"/>
                    </a:cxn>
                    <a:cxn ang="0">
                      <a:pos x="564" y="585"/>
                    </a:cxn>
                    <a:cxn ang="0">
                      <a:pos x="601" y="627"/>
                    </a:cxn>
                    <a:cxn ang="0">
                      <a:pos x="620" y="623"/>
                    </a:cxn>
                    <a:cxn ang="0">
                      <a:pos x="641" y="637"/>
                    </a:cxn>
                    <a:cxn ang="0">
                      <a:pos x="660" y="638"/>
                    </a:cxn>
                    <a:cxn ang="0">
                      <a:pos x="679" y="642"/>
                    </a:cxn>
                    <a:cxn ang="0">
                      <a:pos x="681" y="612"/>
                    </a:cxn>
                    <a:cxn ang="0">
                      <a:pos x="700" y="603"/>
                    </a:cxn>
                    <a:cxn ang="0">
                      <a:pos x="692" y="582"/>
                    </a:cxn>
                    <a:cxn ang="0">
                      <a:pos x="703" y="552"/>
                    </a:cxn>
                    <a:cxn ang="0">
                      <a:pos x="708" y="529"/>
                    </a:cxn>
                    <a:cxn ang="0">
                      <a:pos x="708" y="509"/>
                    </a:cxn>
                    <a:cxn ang="0">
                      <a:pos x="692" y="483"/>
                    </a:cxn>
                    <a:cxn ang="0">
                      <a:pos x="687" y="443"/>
                    </a:cxn>
                    <a:cxn ang="0">
                      <a:pos x="608" y="431"/>
                    </a:cxn>
                    <a:cxn ang="0">
                      <a:pos x="550" y="423"/>
                    </a:cxn>
                    <a:cxn ang="0">
                      <a:pos x="524" y="379"/>
                    </a:cxn>
                    <a:cxn ang="0">
                      <a:pos x="495" y="378"/>
                    </a:cxn>
                    <a:cxn ang="0">
                      <a:pos x="404" y="349"/>
                    </a:cxn>
                    <a:cxn ang="0">
                      <a:pos x="419" y="318"/>
                    </a:cxn>
                    <a:cxn ang="0">
                      <a:pos x="403" y="274"/>
                    </a:cxn>
                    <a:cxn ang="0">
                      <a:pos x="384" y="265"/>
                    </a:cxn>
                    <a:cxn ang="0">
                      <a:pos x="323" y="269"/>
                    </a:cxn>
                    <a:cxn ang="0">
                      <a:pos x="315" y="153"/>
                    </a:cxn>
                    <a:cxn ang="0">
                      <a:pos x="295" y="85"/>
                    </a:cxn>
                    <a:cxn ang="0">
                      <a:pos x="273" y="21"/>
                    </a:cxn>
                    <a:cxn ang="0">
                      <a:pos x="256" y="0"/>
                    </a:cxn>
                    <a:cxn ang="0">
                      <a:pos x="264" y="15"/>
                    </a:cxn>
                    <a:cxn ang="0">
                      <a:pos x="231" y="38"/>
                    </a:cxn>
                    <a:cxn ang="0">
                      <a:pos x="199" y="71"/>
                    </a:cxn>
                    <a:cxn ang="0">
                      <a:pos x="200" y="115"/>
                    </a:cxn>
                    <a:cxn ang="0">
                      <a:pos x="115" y="214"/>
                    </a:cxn>
                    <a:cxn ang="0">
                      <a:pos x="49" y="232"/>
                    </a:cxn>
                    <a:cxn ang="0">
                      <a:pos x="12" y="250"/>
                    </a:cxn>
                  </a:cxnLst>
                  <a:rect l="0" t="0" r="r" b="b"/>
                  <a:pathLst>
                    <a:path w="711" h="644">
                      <a:moveTo>
                        <a:pt x="0" y="261"/>
                      </a:moveTo>
                      <a:lnTo>
                        <a:pt x="5" y="266"/>
                      </a:lnTo>
                      <a:lnTo>
                        <a:pt x="12" y="270"/>
                      </a:lnTo>
                      <a:lnTo>
                        <a:pt x="20" y="274"/>
                      </a:lnTo>
                      <a:lnTo>
                        <a:pt x="22" y="281"/>
                      </a:lnTo>
                      <a:lnTo>
                        <a:pt x="22" y="318"/>
                      </a:lnTo>
                      <a:lnTo>
                        <a:pt x="26" y="325"/>
                      </a:lnTo>
                      <a:lnTo>
                        <a:pt x="27" y="333"/>
                      </a:lnTo>
                      <a:lnTo>
                        <a:pt x="43" y="349"/>
                      </a:lnTo>
                      <a:lnTo>
                        <a:pt x="46" y="349"/>
                      </a:lnTo>
                      <a:lnTo>
                        <a:pt x="49" y="352"/>
                      </a:lnTo>
                      <a:lnTo>
                        <a:pt x="57" y="355"/>
                      </a:lnTo>
                      <a:lnTo>
                        <a:pt x="64" y="355"/>
                      </a:lnTo>
                      <a:lnTo>
                        <a:pt x="70" y="360"/>
                      </a:lnTo>
                      <a:lnTo>
                        <a:pt x="80" y="364"/>
                      </a:lnTo>
                      <a:lnTo>
                        <a:pt x="99" y="383"/>
                      </a:lnTo>
                      <a:lnTo>
                        <a:pt x="104" y="397"/>
                      </a:lnTo>
                      <a:lnTo>
                        <a:pt x="110" y="402"/>
                      </a:lnTo>
                      <a:lnTo>
                        <a:pt x="116" y="398"/>
                      </a:lnTo>
                      <a:lnTo>
                        <a:pt x="116" y="389"/>
                      </a:lnTo>
                      <a:lnTo>
                        <a:pt x="118" y="387"/>
                      </a:lnTo>
                      <a:lnTo>
                        <a:pt x="131" y="394"/>
                      </a:lnTo>
                      <a:lnTo>
                        <a:pt x="139" y="393"/>
                      </a:lnTo>
                      <a:lnTo>
                        <a:pt x="142" y="387"/>
                      </a:lnTo>
                      <a:lnTo>
                        <a:pt x="158" y="374"/>
                      </a:lnTo>
                      <a:lnTo>
                        <a:pt x="166" y="364"/>
                      </a:lnTo>
                      <a:lnTo>
                        <a:pt x="168" y="348"/>
                      </a:lnTo>
                      <a:lnTo>
                        <a:pt x="176" y="349"/>
                      </a:lnTo>
                      <a:lnTo>
                        <a:pt x="184" y="359"/>
                      </a:lnTo>
                      <a:lnTo>
                        <a:pt x="189" y="360"/>
                      </a:lnTo>
                      <a:lnTo>
                        <a:pt x="195" y="360"/>
                      </a:lnTo>
                      <a:lnTo>
                        <a:pt x="196" y="367"/>
                      </a:lnTo>
                      <a:lnTo>
                        <a:pt x="196" y="374"/>
                      </a:lnTo>
                      <a:lnTo>
                        <a:pt x="200" y="383"/>
                      </a:lnTo>
                      <a:lnTo>
                        <a:pt x="199" y="397"/>
                      </a:lnTo>
                      <a:lnTo>
                        <a:pt x="189" y="406"/>
                      </a:lnTo>
                      <a:lnTo>
                        <a:pt x="184" y="409"/>
                      </a:lnTo>
                      <a:lnTo>
                        <a:pt x="184" y="417"/>
                      </a:lnTo>
                      <a:lnTo>
                        <a:pt x="192" y="428"/>
                      </a:lnTo>
                      <a:lnTo>
                        <a:pt x="196" y="432"/>
                      </a:lnTo>
                      <a:lnTo>
                        <a:pt x="200" y="434"/>
                      </a:lnTo>
                      <a:lnTo>
                        <a:pt x="200" y="438"/>
                      </a:lnTo>
                      <a:lnTo>
                        <a:pt x="200" y="457"/>
                      </a:lnTo>
                      <a:lnTo>
                        <a:pt x="199" y="466"/>
                      </a:lnTo>
                      <a:lnTo>
                        <a:pt x="199" y="487"/>
                      </a:lnTo>
                      <a:lnTo>
                        <a:pt x="185" y="509"/>
                      </a:lnTo>
                      <a:lnTo>
                        <a:pt x="181" y="517"/>
                      </a:lnTo>
                      <a:lnTo>
                        <a:pt x="176" y="524"/>
                      </a:lnTo>
                      <a:lnTo>
                        <a:pt x="176" y="532"/>
                      </a:lnTo>
                      <a:lnTo>
                        <a:pt x="177" y="536"/>
                      </a:lnTo>
                      <a:lnTo>
                        <a:pt x="185" y="536"/>
                      </a:lnTo>
                      <a:lnTo>
                        <a:pt x="191" y="537"/>
                      </a:lnTo>
                      <a:lnTo>
                        <a:pt x="199" y="539"/>
                      </a:lnTo>
                      <a:lnTo>
                        <a:pt x="203" y="551"/>
                      </a:lnTo>
                      <a:lnTo>
                        <a:pt x="222" y="552"/>
                      </a:lnTo>
                      <a:lnTo>
                        <a:pt x="237" y="554"/>
                      </a:lnTo>
                      <a:lnTo>
                        <a:pt x="246" y="552"/>
                      </a:lnTo>
                      <a:lnTo>
                        <a:pt x="260" y="571"/>
                      </a:lnTo>
                      <a:lnTo>
                        <a:pt x="272" y="581"/>
                      </a:lnTo>
                      <a:lnTo>
                        <a:pt x="275" y="581"/>
                      </a:lnTo>
                      <a:lnTo>
                        <a:pt x="288" y="590"/>
                      </a:lnTo>
                      <a:lnTo>
                        <a:pt x="295" y="596"/>
                      </a:lnTo>
                      <a:lnTo>
                        <a:pt x="300" y="597"/>
                      </a:lnTo>
                      <a:lnTo>
                        <a:pt x="310" y="600"/>
                      </a:lnTo>
                      <a:lnTo>
                        <a:pt x="321" y="600"/>
                      </a:lnTo>
                      <a:lnTo>
                        <a:pt x="326" y="592"/>
                      </a:lnTo>
                      <a:lnTo>
                        <a:pt x="327" y="581"/>
                      </a:lnTo>
                      <a:lnTo>
                        <a:pt x="333" y="577"/>
                      </a:lnTo>
                      <a:lnTo>
                        <a:pt x="352" y="570"/>
                      </a:lnTo>
                      <a:lnTo>
                        <a:pt x="360" y="573"/>
                      </a:lnTo>
                      <a:lnTo>
                        <a:pt x="368" y="573"/>
                      </a:lnTo>
                      <a:lnTo>
                        <a:pt x="373" y="573"/>
                      </a:lnTo>
                      <a:lnTo>
                        <a:pt x="379" y="573"/>
                      </a:lnTo>
                      <a:lnTo>
                        <a:pt x="384" y="578"/>
                      </a:lnTo>
                      <a:lnTo>
                        <a:pt x="391" y="582"/>
                      </a:lnTo>
                      <a:lnTo>
                        <a:pt x="419" y="601"/>
                      </a:lnTo>
                      <a:lnTo>
                        <a:pt x="424" y="601"/>
                      </a:lnTo>
                      <a:lnTo>
                        <a:pt x="438" y="605"/>
                      </a:lnTo>
                      <a:lnTo>
                        <a:pt x="447" y="605"/>
                      </a:lnTo>
                      <a:lnTo>
                        <a:pt x="451" y="607"/>
                      </a:lnTo>
                      <a:lnTo>
                        <a:pt x="457" y="601"/>
                      </a:lnTo>
                      <a:lnTo>
                        <a:pt x="457" y="597"/>
                      </a:lnTo>
                      <a:lnTo>
                        <a:pt x="461" y="588"/>
                      </a:lnTo>
                      <a:lnTo>
                        <a:pt x="465" y="586"/>
                      </a:lnTo>
                      <a:lnTo>
                        <a:pt x="476" y="592"/>
                      </a:lnTo>
                      <a:lnTo>
                        <a:pt x="488" y="600"/>
                      </a:lnTo>
                      <a:lnTo>
                        <a:pt x="499" y="607"/>
                      </a:lnTo>
                      <a:lnTo>
                        <a:pt x="507" y="605"/>
                      </a:lnTo>
                      <a:lnTo>
                        <a:pt x="508" y="603"/>
                      </a:lnTo>
                      <a:lnTo>
                        <a:pt x="511" y="603"/>
                      </a:lnTo>
                      <a:lnTo>
                        <a:pt x="516" y="605"/>
                      </a:lnTo>
                      <a:lnTo>
                        <a:pt x="519" y="608"/>
                      </a:lnTo>
                      <a:lnTo>
                        <a:pt x="524" y="608"/>
                      </a:lnTo>
                      <a:lnTo>
                        <a:pt x="526" y="605"/>
                      </a:lnTo>
                      <a:lnTo>
                        <a:pt x="527" y="592"/>
                      </a:lnTo>
                      <a:lnTo>
                        <a:pt x="526" y="588"/>
                      </a:lnTo>
                      <a:lnTo>
                        <a:pt x="527" y="585"/>
                      </a:lnTo>
                      <a:lnTo>
                        <a:pt x="535" y="573"/>
                      </a:lnTo>
                      <a:lnTo>
                        <a:pt x="543" y="570"/>
                      </a:lnTo>
                      <a:lnTo>
                        <a:pt x="550" y="570"/>
                      </a:lnTo>
                      <a:lnTo>
                        <a:pt x="550" y="573"/>
                      </a:lnTo>
                      <a:lnTo>
                        <a:pt x="553" y="575"/>
                      </a:lnTo>
                      <a:lnTo>
                        <a:pt x="562" y="570"/>
                      </a:lnTo>
                      <a:lnTo>
                        <a:pt x="564" y="585"/>
                      </a:lnTo>
                      <a:lnTo>
                        <a:pt x="566" y="588"/>
                      </a:lnTo>
                      <a:lnTo>
                        <a:pt x="576" y="611"/>
                      </a:lnTo>
                      <a:lnTo>
                        <a:pt x="596" y="644"/>
                      </a:lnTo>
                      <a:lnTo>
                        <a:pt x="601" y="627"/>
                      </a:lnTo>
                      <a:lnTo>
                        <a:pt x="603" y="626"/>
                      </a:lnTo>
                      <a:lnTo>
                        <a:pt x="608" y="623"/>
                      </a:lnTo>
                      <a:lnTo>
                        <a:pt x="612" y="622"/>
                      </a:lnTo>
                      <a:lnTo>
                        <a:pt x="620" y="623"/>
                      </a:lnTo>
                      <a:lnTo>
                        <a:pt x="626" y="633"/>
                      </a:lnTo>
                      <a:lnTo>
                        <a:pt x="630" y="637"/>
                      </a:lnTo>
                      <a:lnTo>
                        <a:pt x="634" y="637"/>
                      </a:lnTo>
                      <a:lnTo>
                        <a:pt x="641" y="637"/>
                      </a:lnTo>
                      <a:lnTo>
                        <a:pt x="646" y="638"/>
                      </a:lnTo>
                      <a:lnTo>
                        <a:pt x="653" y="641"/>
                      </a:lnTo>
                      <a:lnTo>
                        <a:pt x="654" y="638"/>
                      </a:lnTo>
                      <a:lnTo>
                        <a:pt x="660" y="638"/>
                      </a:lnTo>
                      <a:lnTo>
                        <a:pt x="664" y="641"/>
                      </a:lnTo>
                      <a:lnTo>
                        <a:pt x="668" y="641"/>
                      </a:lnTo>
                      <a:lnTo>
                        <a:pt x="677" y="644"/>
                      </a:lnTo>
                      <a:lnTo>
                        <a:pt x="679" y="642"/>
                      </a:lnTo>
                      <a:lnTo>
                        <a:pt x="684" y="641"/>
                      </a:lnTo>
                      <a:lnTo>
                        <a:pt x="685" y="634"/>
                      </a:lnTo>
                      <a:lnTo>
                        <a:pt x="685" y="622"/>
                      </a:lnTo>
                      <a:lnTo>
                        <a:pt x="681" y="612"/>
                      </a:lnTo>
                      <a:lnTo>
                        <a:pt x="684" y="608"/>
                      </a:lnTo>
                      <a:lnTo>
                        <a:pt x="695" y="607"/>
                      </a:lnTo>
                      <a:lnTo>
                        <a:pt x="699" y="605"/>
                      </a:lnTo>
                      <a:lnTo>
                        <a:pt x="700" y="603"/>
                      </a:lnTo>
                      <a:lnTo>
                        <a:pt x="703" y="597"/>
                      </a:lnTo>
                      <a:lnTo>
                        <a:pt x="703" y="593"/>
                      </a:lnTo>
                      <a:lnTo>
                        <a:pt x="695" y="588"/>
                      </a:lnTo>
                      <a:lnTo>
                        <a:pt x="692" y="582"/>
                      </a:lnTo>
                      <a:lnTo>
                        <a:pt x="691" y="577"/>
                      </a:lnTo>
                      <a:lnTo>
                        <a:pt x="689" y="575"/>
                      </a:lnTo>
                      <a:lnTo>
                        <a:pt x="692" y="562"/>
                      </a:lnTo>
                      <a:lnTo>
                        <a:pt x="703" y="552"/>
                      </a:lnTo>
                      <a:lnTo>
                        <a:pt x="710" y="547"/>
                      </a:lnTo>
                      <a:lnTo>
                        <a:pt x="711" y="541"/>
                      </a:lnTo>
                      <a:lnTo>
                        <a:pt x="711" y="533"/>
                      </a:lnTo>
                      <a:lnTo>
                        <a:pt x="708" y="529"/>
                      </a:lnTo>
                      <a:lnTo>
                        <a:pt x="706" y="526"/>
                      </a:lnTo>
                      <a:lnTo>
                        <a:pt x="706" y="517"/>
                      </a:lnTo>
                      <a:lnTo>
                        <a:pt x="708" y="513"/>
                      </a:lnTo>
                      <a:lnTo>
                        <a:pt x="708" y="509"/>
                      </a:lnTo>
                      <a:lnTo>
                        <a:pt x="700" y="507"/>
                      </a:lnTo>
                      <a:lnTo>
                        <a:pt x="676" y="502"/>
                      </a:lnTo>
                      <a:lnTo>
                        <a:pt x="687" y="500"/>
                      </a:lnTo>
                      <a:lnTo>
                        <a:pt x="692" y="483"/>
                      </a:lnTo>
                      <a:lnTo>
                        <a:pt x="691" y="472"/>
                      </a:lnTo>
                      <a:lnTo>
                        <a:pt x="704" y="460"/>
                      </a:lnTo>
                      <a:lnTo>
                        <a:pt x="704" y="453"/>
                      </a:lnTo>
                      <a:lnTo>
                        <a:pt x="687" y="443"/>
                      </a:lnTo>
                      <a:lnTo>
                        <a:pt x="699" y="424"/>
                      </a:lnTo>
                      <a:lnTo>
                        <a:pt x="634" y="431"/>
                      </a:lnTo>
                      <a:lnTo>
                        <a:pt x="635" y="427"/>
                      </a:lnTo>
                      <a:lnTo>
                        <a:pt x="608" y="431"/>
                      </a:lnTo>
                      <a:lnTo>
                        <a:pt x="584" y="424"/>
                      </a:lnTo>
                      <a:lnTo>
                        <a:pt x="574" y="427"/>
                      </a:lnTo>
                      <a:lnTo>
                        <a:pt x="561" y="424"/>
                      </a:lnTo>
                      <a:lnTo>
                        <a:pt x="550" y="423"/>
                      </a:lnTo>
                      <a:lnTo>
                        <a:pt x="539" y="419"/>
                      </a:lnTo>
                      <a:lnTo>
                        <a:pt x="534" y="412"/>
                      </a:lnTo>
                      <a:lnTo>
                        <a:pt x="531" y="397"/>
                      </a:lnTo>
                      <a:lnTo>
                        <a:pt x="524" y="379"/>
                      </a:lnTo>
                      <a:lnTo>
                        <a:pt x="503" y="367"/>
                      </a:lnTo>
                      <a:lnTo>
                        <a:pt x="492" y="364"/>
                      </a:lnTo>
                      <a:lnTo>
                        <a:pt x="492" y="368"/>
                      </a:lnTo>
                      <a:lnTo>
                        <a:pt x="495" y="378"/>
                      </a:lnTo>
                      <a:lnTo>
                        <a:pt x="493" y="383"/>
                      </a:lnTo>
                      <a:lnTo>
                        <a:pt x="431" y="359"/>
                      </a:lnTo>
                      <a:lnTo>
                        <a:pt x="407" y="353"/>
                      </a:lnTo>
                      <a:lnTo>
                        <a:pt x="404" y="349"/>
                      </a:lnTo>
                      <a:lnTo>
                        <a:pt x="401" y="342"/>
                      </a:lnTo>
                      <a:lnTo>
                        <a:pt x="404" y="322"/>
                      </a:lnTo>
                      <a:lnTo>
                        <a:pt x="416" y="319"/>
                      </a:lnTo>
                      <a:lnTo>
                        <a:pt x="419" y="318"/>
                      </a:lnTo>
                      <a:lnTo>
                        <a:pt x="420" y="299"/>
                      </a:lnTo>
                      <a:lnTo>
                        <a:pt x="407" y="286"/>
                      </a:lnTo>
                      <a:lnTo>
                        <a:pt x="404" y="281"/>
                      </a:lnTo>
                      <a:lnTo>
                        <a:pt x="403" y="274"/>
                      </a:lnTo>
                      <a:lnTo>
                        <a:pt x="391" y="278"/>
                      </a:lnTo>
                      <a:lnTo>
                        <a:pt x="388" y="276"/>
                      </a:lnTo>
                      <a:lnTo>
                        <a:pt x="384" y="270"/>
                      </a:lnTo>
                      <a:lnTo>
                        <a:pt x="384" y="265"/>
                      </a:lnTo>
                      <a:lnTo>
                        <a:pt x="383" y="263"/>
                      </a:lnTo>
                      <a:lnTo>
                        <a:pt x="353" y="261"/>
                      </a:lnTo>
                      <a:lnTo>
                        <a:pt x="352" y="270"/>
                      </a:lnTo>
                      <a:lnTo>
                        <a:pt x="323" y="269"/>
                      </a:lnTo>
                      <a:lnTo>
                        <a:pt x="318" y="258"/>
                      </a:lnTo>
                      <a:lnTo>
                        <a:pt x="319" y="224"/>
                      </a:lnTo>
                      <a:lnTo>
                        <a:pt x="319" y="165"/>
                      </a:lnTo>
                      <a:lnTo>
                        <a:pt x="315" y="153"/>
                      </a:lnTo>
                      <a:lnTo>
                        <a:pt x="307" y="135"/>
                      </a:lnTo>
                      <a:lnTo>
                        <a:pt x="299" y="123"/>
                      </a:lnTo>
                      <a:lnTo>
                        <a:pt x="292" y="112"/>
                      </a:lnTo>
                      <a:lnTo>
                        <a:pt x="295" y="85"/>
                      </a:lnTo>
                      <a:lnTo>
                        <a:pt x="296" y="74"/>
                      </a:lnTo>
                      <a:lnTo>
                        <a:pt x="295" y="56"/>
                      </a:lnTo>
                      <a:lnTo>
                        <a:pt x="291" y="49"/>
                      </a:lnTo>
                      <a:lnTo>
                        <a:pt x="273" y="21"/>
                      </a:lnTo>
                      <a:lnTo>
                        <a:pt x="264" y="10"/>
                      </a:lnTo>
                      <a:lnTo>
                        <a:pt x="262" y="8"/>
                      </a:lnTo>
                      <a:lnTo>
                        <a:pt x="260" y="4"/>
                      </a:lnTo>
                      <a:lnTo>
                        <a:pt x="256" y="0"/>
                      </a:lnTo>
                      <a:lnTo>
                        <a:pt x="256" y="2"/>
                      </a:lnTo>
                      <a:lnTo>
                        <a:pt x="256" y="10"/>
                      </a:lnTo>
                      <a:lnTo>
                        <a:pt x="260" y="11"/>
                      </a:lnTo>
                      <a:lnTo>
                        <a:pt x="264" y="15"/>
                      </a:lnTo>
                      <a:lnTo>
                        <a:pt x="257" y="21"/>
                      </a:lnTo>
                      <a:lnTo>
                        <a:pt x="252" y="25"/>
                      </a:lnTo>
                      <a:lnTo>
                        <a:pt x="237" y="34"/>
                      </a:lnTo>
                      <a:lnTo>
                        <a:pt x="231" y="38"/>
                      </a:lnTo>
                      <a:lnTo>
                        <a:pt x="227" y="55"/>
                      </a:lnTo>
                      <a:lnTo>
                        <a:pt x="227" y="64"/>
                      </a:lnTo>
                      <a:lnTo>
                        <a:pt x="219" y="74"/>
                      </a:lnTo>
                      <a:lnTo>
                        <a:pt x="199" y="71"/>
                      </a:lnTo>
                      <a:lnTo>
                        <a:pt x="195" y="75"/>
                      </a:lnTo>
                      <a:lnTo>
                        <a:pt x="192" y="81"/>
                      </a:lnTo>
                      <a:lnTo>
                        <a:pt x="195" y="90"/>
                      </a:lnTo>
                      <a:lnTo>
                        <a:pt x="200" y="115"/>
                      </a:lnTo>
                      <a:lnTo>
                        <a:pt x="200" y="119"/>
                      </a:lnTo>
                      <a:lnTo>
                        <a:pt x="166" y="153"/>
                      </a:lnTo>
                      <a:lnTo>
                        <a:pt x="157" y="165"/>
                      </a:lnTo>
                      <a:lnTo>
                        <a:pt x="115" y="214"/>
                      </a:lnTo>
                      <a:lnTo>
                        <a:pt x="108" y="218"/>
                      </a:lnTo>
                      <a:lnTo>
                        <a:pt x="85" y="225"/>
                      </a:lnTo>
                      <a:lnTo>
                        <a:pt x="66" y="229"/>
                      </a:lnTo>
                      <a:lnTo>
                        <a:pt x="49" y="232"/>
                      </a:lnTo>
                      <a:lnTo>
                        <a:pt x="34" y="237"/>
                      </a:lnTo>
                      <a:lnTo>
                        <a:pt x="24" y="243"/>
                      </a:lnTo>
                      <a:lnTo>
                        <a:pt x="22" y="247"/>
                      </a:lnTo>
                      <a:lnTo>
                        <a:pt x="12" y="250"/>
                      </a:lnTo>
                      <a:lnTo>
                        <a:pt x="3" y="259"/>
                      </a:lnTo>
                      <a:lnTo>
                        <a:pt x="0" y="261"/>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12" name="Freeform 1043"/>
                <p:cNvSpPr>
                  <a:spLocks noEditPoints="1"/>
                </p:cNvSpPr>
                <p:nvPr/>
              </p:nvSpPr>
              <p:spPr bwMode="auto">
                <a:xfrm>
                  <a:off x="4318575" y="3783097"/>
                  <a:ext cx="1139825" cy="1023920"/>
                </a:xfrm>
                <a:custGeom>
                  <a:avLst/>
                  <a:gdLst/>
                  <a:ahLst/>
                  <a:cxnLst>
                    <a:cxn ang="0">
                      <a:pos x="81" y="809"/>
                    </a:cxn>
                    <a:cxn ang="0">
                      <a:pos x="202" y="878"/>
                    </a:cxn>
                    <a:cxn ang="0">
                      <a:pos x="327" y="951"/>
                    </a:cxn>
                    <a:cxn ang="0">
                      <a:pos x="437" y="844"/>
                    </a:cxn>
                    <a:cxn ang="0">
                      <a:pos x="491" y="970"/>
                    </a:cxn>
                    <a:cxn ang="0">
                      <a:pos x="494" y="1131"/>
                    </a:cxn>
                    <a:cxn ang="0">
                      <a:pos x="469" y="1293"/>
                    </a:cxn>
                    <a:cxn ang="0">
                      <a:pos x="670" y="1399"/>
                    </a:cxn>
                    <a:cxn ang="0">
                      <a:pos x="790" y="1400"/>
                    </a:cxn>
                    <a:cxn ang="0">
                      <a:pos x="1020" y="1448"/>
                    </a:cxn>
                    <a:cxn ang="0">
                      <a:pos x="1110" y="1422"/>
                    </a:cxn>
                    <a:cxn ang="0">
                      <a:pos x="1251" y="1456"/>
                    </a:cxn>
                    <a:cxn ang="0">
                      <a:pos x="1289" y="1384"/>
                    </a:cxn>
                    <a:cxn ang="0">
                      <a:pos x="1374" y="1413"/>
                    </a:cxn>
                    <a:cxn ang="0">
                      <a:pos x="1520" y="1528"/>
                    </a:cxn>
                    <a:cxn ang="0">
                      <a:pos x="1607" y="1543"/>
                    </a:cxn>
                    <a:cxn ang="0">
                      <a:pos x="1640" y="1478"/>
                    </a:cxn>
                    <a:cxn ang="0">
                      <a:pos x="1673" y="1428"/>
                    </a:cxn>
                    <a:cxn ang="0">
                      <a:pos x="1712" y="1292"/>
                    </a:cxn>
                    <a:cxn ang="0">
                      <a:pos x="1626" y="1217"/>
                    </a:cxn>
                    <a:cxn ang="0">
                      <a:pos x="1655" y="1071"/>
                    </a:cxn>
                    <a:cxn ang="0">
                      <a:pos x="1356" y="1038"/>
                    </a:cxn>
                    <a:cxn ang="0">
                      <a:pos x="1199" y="885"/>
                    </a:cxn>
                    <a:cxn ang="0">
                      <a:pos x="980" y="775"/>
                    </a:cxn>
                    <a:cxn ang="0">
                      <a:pos x="944" y="685"/>
                    </a:cxn>
                    <a:cxn ang="0">
                      <a:pos x="777" y="660"/>
                    </a:cxn>
                    <a:cxn ang="0">
                      <a:pos x="712" y="187"/>
                    </a:cxn>
                    <a:cxn ang="0">
                      <a:pos x="627" y="25"/>
                    </a:cxn>
                    <a:cxn ang="0">
                      <a:pos x="560" y="167"/>
                    </a:cxn>
                    <a:cxn ang="0">
                      <a:pos x="411" y="382"/>
                    </a:cxn>
                    <a:cxn ang="0">
                      <a:pos x="71" y="596"/>
                    </a:cxn>
                    <a:cxn ang="0">
                      <a:pos x="84" y="571"/>
                    </a:cxn>
                    <a:cxn ang="0">
                      <a:pos x="481" y="295"/>
                    </a:cxn>
                    <a:cxn ang="0">
                      <a:pos x="545" y="141"/>
                    </a:cxn>
                    <a:cxn ang="0">
                      <a:pos x="616" y="8"/>
                    </a:cxn>
                    <a:cxn ang="0">
                      <a:pos x="725" y="214"/>
                    </a:cxn>
                    <a:cxn ang="0">
                      <a:pos x="856" y="651"/>
                    </a:cxn>
                    <a:cxn ang="0">
                      <a:pos x="976" y="661"/>
                    </a:cxn>
                    <a:cxn ang="0">
                      <a:pos x="989" y="784"/>
                    </a:cxn>
                    <a:cxn ang="0">
                      <a:pos x="1186" y="879"/>
                    </a:cxn>
                    <a:cxn ang="0">
                      <a:pos x="1359" y="1022"/>
                    </a:cxn>
                    <a:cxn ang="0">
                      <a:pos x="1697" y="1034"/>
                    </a:cxn>
                    <a:cxn ang="0">
                      <a:pos x="1636" y="1209"/>
                    </a:cxn>
                    <a:cxn ang="0">
                      <a:pos x="1728" y="1310"/>
                    </a:cxn>
                    <a:cxn ang="0">
                      <a:pos x="1685" y="1418"/>
                    </a:cxn>
                    <a:cxn ang="0">
                      <a:pos x="1654" y="1479"/>
                    </a:cxn>
                    <a:cxn ang="0">
                      <a:pos x="1602" y="1558"/>
                    </a:cxn>
                    <a:cxn ang="0">
                      <a:pos x="1507" y="1538"/>
                    </a:cxn>
                    <a:cxn ang="0">
                      <a:pos x="1359" y="1418"/>
                    </a:cxn>
                    <a:cxn ang="0">
                      <a:pos x="1284" y="1420"/>
                    </a:cxn>
                    <a:cxn ang="0">
                      <a:pos x="1235" y="1469"/>
                    </a:cxn>
                    <a:cxn ang="0">
                      <a:pos x="1115" y="1449"/>
                    </a:cxn>
                    <a:cxn ang="0">
                      <a:pos x="944" y="1417"/>
                    </a:cxn>
                    <a:cxn ang="0">
                      <a:pos x="802" y="1408"/>
                    </a:cxn>
                    <a:cxn ang="0">
                      <a:pos x="661" y="1415"/>
                    </a:cxn>
                    <a:cxn ang="0">
                      <a:pos x="450" y="1306"/>
                    </a:cxn>
                    <a:cxn ang="0">
                      <a:pos x="481" y="1107"/>
                    </a:cxn>
                    <a:cxn ang="0">
                      <a:pos x="478" y="963"/>
                    </a:cxn>
                    <a:cxn ang="0">
                      <a:pos x="429" y="857"/>
                    </a:cxn>
                    <a:cxn ang="0">
                      <a:pos x="297" y="945"/>
                    </a:cxn>
                    <a:cxn ang="0">
                      <a:pos x="169" y="882"/>
                    </a:cxn>
                    <a:cxn ang="0">
                      <a:pos x="63" y="796"/>
                    </a:cxn>
                  </a:cxnLst>
                  <a:rect l="0" t="0" r="r" b="b"/>
                  <a:pathLst>
                    <a:path w="1728" h="1569">
                      <a:moveTo>
                        <a:pt x="14" y="644"/>
                      </a:moveTo>
                      <a:lnTo>
                        <a:pt x="15" y="633"/>
                      </a:lnTo>
                      <a:lnTo>
                        <a:pt x="24" y="645"/>
                      </a:lnTo>
                      <a:lnTo>
                        <a:pt x="21" y="643"/>
                      </a:lnTo>
                      <a:lnTo>
                        <a:pt x="40" y="652"/>
                      </a:lnTo>
                      <a:lnTo>
                        <a:pt x="58" y="661"/>
                      </a:lnTo>
                      <a:cubicBezTo>
                        <a:pt x="60" y="662"/>
                        <a:pt x="61" y="664"/>
                        <a:pt x="62" y="665"/>
                      </a:cubicBezTo>
                      <a:lnTo>
                        <a:pt x="68" y="680"/>
                      </a:lnTo>
                      <a:cubicBezTo>
                        <a:pt x="69" y="681"/>
                        <a:pt x="69" y="682"/>
                        <a:pt x="69" y="684"/>
                      </a:cubicBezTo>
                      <a:lnTo>
                        <a:pt x="69" y="774"/>
                      </a:lnTo>
                      <a:lnTo>
                        <a:pt x="68" y="770"/>
                      </a:lnTo>
                      <a:lnTo>
                        <a:pt x="77" y="788"/>
                      </a:lnTo>
                      <a:cubicBezTo>
                        <a:pt x="78" y="789"/>
                        <a:pt x="78" y="790"/>
                        <a:pt x="78" y="791"/>
                      </a:cubicBezTo>
                      <a:lnTo>
                        <a:pt x="81" y="809"/>
                      </a:lnTo>
                      <a:lnTo>
                        <a:pt x="79" y="805"/>
                      </a:lnTo>
                      <a:lnTo>
                        <a:pt x="116" y="844"/>
                      </a:lnTo>
                      <a:lnTo>
                        <a:pt x="110" y="841"/>
                      </a:lnTo>
                      <a:lnTo>
                        <a:pt x="119" y="841"/>
                      </a:lnTo>
                      <a:cubicBezTo>
                        <a:pt x="121" y="841"/>
                        <a:pt x="123" y="842"/>
                        <a:pt x="125" y="844"/>
                      </a:cubicBezTo>
                      <a:lnTo>
                        <a:pt x="131" y="850"/>
                      </a:lnTo>
                      <a:lnTo>
                        <a:pt x="129" y="848"/>
                      </a:lnTo>
                      <a:lnTo>
                        <a:pt x="147" y="857"/>
                      </a:lnTo>
                      <a:lnTo>
                        <a:pt x="144" y="856"/>
                      </a:lnTo>
                      <a:lnTo>
                        <a:pt x="162" y="856"/>
                      </a:lnTo>
                      <a:cubicBezTo>
                        <a:pt x="165" y="856"/>
                        <a:pt x="167" y="857"/>
                        <a:pt x="168" y="859"/>
                      </a:cubicBezTo>
                      <a:lnTo>
                        <a:pt x="180" y="871"/>
                      </a:lnTo>
                      <a:lnTo>
                        <a:pt x="177" y="869"/>
                      </a:lnTo>
                      <a:lnTo>
                        <a:pt x="202" y="878"/>
                      </a:lnTo>
                      <a:cubicBezTo>
                        <a:pt x="203" y="878"/>
                        <a:pt x="204" y="879"/>
                        <a:pt x="205" y="880"/>
                      </a:cubicBezTo>
                      <a:lnTo>
                        <a:pt x="251" y="925"/>
                      </a:lnTo>
                      <a:cubicBezTo>
                        <a:pt x="252" y="926"/>
                        <a:pt x="253" y="927"/>
                        <a:pt x="253" y="928"/>
                      </a:cubicBezTo>
                      <a:lnTo>
                        <a:pt x="265" y="961"/>
                      </a:lnTo>
                      <a:lnTo>
                        <a:pt x="263" y="957"/>
                      </a:lnTo>
                      <a:lnTo>
                        <a:pt x="278" y="970"/>
                      </a:lnTo>
                      <a:lnTo>
                        <a:pt x="269" y="969"/>
                      </a:lnTo>
                      <a:lnTo>
                        <a:pt x="281" y="960"/>
                      </a:lnTo>
                      <a:lnTo>
                        <a:pt x="278" y="967"/>
                      </a:lnTo>
                      <a:lnTo>
                        <a:pt x="278" y="946"/>
                      </a:lnTo>
                      <a:cubicBezTo>
                        <a:pt x="278" y="944"/>
                        <a:pt x="278" y="941"/>
                        <a:pt x="280" y="940"/>
                      </a:cubicBezTo>
                      <a:lnTo>
                        <a:pt x="286" y="934"/>
                      </a:lnTo>
                      <a:cubicBezTo>
                        <a:pt x="289" y="931"/>
                        <a:pt x="293" y="931"/>
                        <a:pt x="296" y="933"/>
                      </a:cubicBezTo>
                      <a:lnTo>
                        <a:pt x="327" y="951"/>
                      </a:lnTo>
                      <a:lnTo>
                        <a:pt x="321" y="950"/>
                      </a:lnTo>
                      <a:lnTo>
                        <a:pt x="340" y="947"/>
                      </a:lnTo>
                      <a:lnTo>
                        <a:pt x="334" y="951"/>
                      </a:lnTo>
                      <a:lnTo>
                        <a:pt x="343" y="935"/>
                      </a:lnTo>
                      <a:cubicBezTo>
                        <a:pt x="344" y="935"/>
                        <a:pt x="344" y="934"/>
                        <a:pt x="345" y="933"/>
                      </a:cubicBezTo>
                      <a:lnTo>
                        <a:pt x="382" y="903"/>
                      </a:lnTo>
                      <a:lnTo>
                        <a:pt x="381" y="905"/>
                      </a:lnTo>
                      <a:lnTo>
                        <a:pt x="399" y="881"/>
                      </a:lnTo>
                      <a:lnTo>
                        <a:pt x="398" y="884"/>
                      </a:lnTo>
                      <a:lnTo>
                        <a:pt x="404" y="845"/>
                      </a:lnTo>
                      <a:cubicBezTo>
                        <a:pt x="404" y="843"/>
                        <a:pt x="405" y="841"/>
                        <a:pt x="407" y="840"/>
                      </a:cubicBezTo>
                      <a:cubicBezTo>
                        <a:pt x="409" y="839"/>
                        <a:pt x="411" y="838"/>
                        <a:pt x="413" y="838"/>
                      </a:cubicBezTo>
                      <a:lnTo>
                        <a:pt x="432" y="841"/>
                      </a:lnTo>
                      <a:cubicBezTo>
                        <a:pt x="434" y="842"/>
                        <a:pt x="435" y="843"/>
                        <a:pt x="437" y="844"/>
                      </a:cubicBezTo>
                      <a:lnTo>
                        <a:pt x="455" y="868"/>
                      </a:lnTo>
                      <a:lnTo>
                        <a:pt x="451" y="866"/>
                      </a:lnTo>
                      <a:lnTo>
                        <a:pt x="463" y="869"/>
                      </a:lnTo>
                      <a:lnTo>
                        <a:pt x="461" y="868"/>
                      </a:lnTo>
                      <a:lnTo>
                        <a:pt x="476" y="868"/>
                      </a:lnTo>
                      <a:cubicBezTo>
                        <a:pt x="480" y="868"/>
                        <a:pt x="484" y="871"/>
                        <a:pt x="484" y="875"/>
                      </a:cubicBezTo>
                      <a:lnTo>
                        <a:pt x="487" y="890"/>
                      </a:lnTo>
                      <a:cubicBezTo>
                        <a:pt x="488" y="890"/>
                        <a:pt x="488" y="891"/>
                        <a:pt x="488" y="891"/>
                      </a:cubicBezTo>
                      <a:lnTo>
                        <a:pt x="488" y="910"/>
                      </a:lnTo>
                      <a:lnTo>
                        <a:pt x="487" y="906"/>
                      </a:lnTo>
                      <a:lnTo>
                        <a:pt x="496" y="927"/>
                      </a:lnTo>
                      <a:cubicBezTo>
                        <a:pt x="497" y="929"/>
                        <a:pt x="497" y="930"/>
                        <a:pt x="497" y="931"/>
                      </a:cubicBezTo>
                      <a:lnTo>
                        <a:pt x="494" y="965"/>
                      </a:lnTo>
                      <a:cubicBezTo>
                        <a:pt x="494" y="967"/>
                        <a:pt x="493" y="969"/>
                        <a:pt x="491" y="970"/>
                      </a:cubicBezTo>
                      <a:lnTo>
                        <a:pt x="466" y="991"/>
                      </a:lnTo>
                      <a:lnTo>
                        <a:pt x="454" y="1000"/>
                      </a:lnTo>
                      <a:lnTo>
                        <a:pt x="457" y="994"/>
                      </a:lnTo>
                      <a:lnTo>
                        <a:pt x="457" y="1012"/>
                      </a:lnTo>
                      <a:lnTo>
                        <a:pt x="455" y="1007"/>
                      </a:lnTo>
                      <a:lnTo>
                        <a:pt x="477" y="1034"/>
                      </a:lnTo>
                      <a:lnTo>
                        <a:pt x="485" y="1042"/>
                      </a:lnTo>
                      <a:lnTo>
                        <a:pt x="484" y="1041"/>
                      </a:lnTo>
                      <a:lnTo>
                        <a:pt x="493" y="1047"/>
                      </a:lnTo>
                      <a:cubicBezTo>
                        <a:pt x="495" y="1049"/>
                        <a:pt x="497" y="1051"/>
                        <a:pt x="497" y="1054"/>
                      </a:cubicBezTo>
                      <a:lnTo>
                        <a:pt x="497" y="1063"/>
                      </a:lnTo>
                      <a:lnTo>
                        <a:pt x="497" y="1108"/>
                      </a:lnTo>
                      <a:cubicBezTo>
                        <a:pt x="497" y="1109"/>
                        <a:pt x="497" y="1109"/>
                        <a:pt x="497" y="1110"/>
                      </a:cubicBezTo>
                      <a:lnTo>
                        <a:pt x="494" y="1131"/>
                      </a:lnTo>
                      <a:lnTo>
                        <a:pt x="494" y="1130"/>
                      </a:lnTo>
                      <a:lnTo>
                        <a:pt x="494" y="1181"/>
                      </a:lnTo>
                      <a:cubicBezTo>
                        <a:pt x="494" y="1182"/>
                        <a:pt x="493" y="1184"/>
                        <a:pt x="493" y="1185"/>
                      </a:cubicBezTo>
                      <a:lnTo>
                        <a:pt x="459" y="1239"/>
                      </a:lnTo>
                      <a:lnTo>
                        <a:pt x="450" y="1257"/>
                      </a:lnTo>
                      <a:lnTo>
                        <a:pt x="437" y="1276"/>
                      </a:lnTo>
                      <a:lnTo>
                        <a:pt x="438" y="1271"/>
                      </a:lnTo>
                      <a:lnTo>
                        <a:pt x="438" y="1289"/>
                      </a:lnTo>
                      <a:lnTo>
                        <a:pt x="438" y="1287"/>
                      </a:lnTo>
                      <a:lnTo>
                        <a:pt x="441" y="1296"/>
                      </a:lnTo>
                      <a:lnTo>
                        <a:pt x="433" y="1290"/>
                      </a:lnTo>
                      <a:lnTo>
                        <a:pt x="452" y="1290"/>
                      </a:lnTo>
                      <a:cubicBezTo>
                        <a:pt x="452" y="1290"/>
                        <a:pt x="453" y="1290"/>
                        <a:pt x="453" y="1290"/>
                      </a:cubicBezTo>
                      <a:lnTo>
                        <a:pt x="469" y="1293"/>
                      </a:lnTo>
                      <a:lnTo>
                        <a:pt x="488" y="1300"/>
                      </a:lnTo>
                      <a:cubicBezTo>
                        <a:pt x="491" y="1300"/>
                        <a:pt x="493" y="1302"/>
                        <a:pt x="493" y="1305"/>
                      </a:cubicBezTo>
                      <a:lnTo>
                        <a:pt x="503" y="1332"/>
                      </a:lnTo>
                      <a:lnTo>
                        <a:pt x="495" y="1326"/>
                      </a:lnTo>
                      <a:lnTo>
                        <a:pt x="542" y="1329"/>
                      </a:lnTo>
                      <a:lnTo>
                        <a:pt x="579" y="1336"/>
                      </a:lnTo>
                      <a:lnTo>
                        <a:pt x="576" y="1336"/>
                      </a:lnTo>
                      <a:lnTo>
                        <a:pt x="598" y="1330"/>
                      </a:lnTo>
                      <a:cubicBezTo>
                        <a:pt x="601" y="1329"/>
                        <a:pt x="604" y="1330"/>
                        <a:pt x="606" y="1333"/>
                      </a:cubicBezTo>
                      <a:lnTo>
                        <a:pt x="640" y="1378"/>
                      </a:lnTo>
                      <a:lnTo>
                        <a:pt x="639" y="1377"/>
                      </a:lnTo>
                      <a:lnTo>
                        <a:pt x="666" y="1401"/>
                      </a:lnTo>
                      <a:lnTo>
                        <a:pt x="661" y="1399"/>
                      </a:lnTo>
                      <a:lnTo>
                        <a:pt x="670" y="1399"/>
                      </a:lnTo>
                      <a:cubicBezTo>
                        <a:pt x="672" y="1399"/>
                        <a:pt x="674" y="1399"/>
                        <a:pt x="675" y="1400"/>
                      </a:cubicBezTo>
                      <a:lnTo>
                        <a:pt x="706" y="1421"/>
                      </a:lnTo>
                      <a:cubicBezTo>
                        <a:pt x="706" y="1422"/>
                        <a:pt x="707" y="1422"/>
                        <a:pt x="707" y="1422"/>
                      </a:cubicBezTo>
                      <a:lnTo>
                        <a:pt x="722" y="1437"/>
                      </a:lnTo>
                      <a:lnTo>
                        <a:pt x="719" y="1435"/>
                      </a:lnTo>
                      <a:lnTo>
                        <a:pt x="731" y="1438"/>
                      </a:lnTo>
                      <a:lnTo>
                        <a:pt x="756" y="1444"/>
                      </a:lnTo>
                      <a:lnTo>
                        <a:pt x="754" y="1444"/>
                      </a:lnTo>
                      <a:lnTo>
                        <a:pt x="781" y="1444"/>
                      </a:lnTo>
                      <a:lnTo>
                        <a:pt x="774" y="1448"/>
                      </a:lnTo>
                      <a:lnTo>
                        <a:pt x="783" y="1430"/>
                      </a:lnTo>
                      <a:lnTo>
                        <a:pt x="783" y="1433"/>
                      </a:lnTo>
                      <a:lnTo>
                        <a:pt x="786" y="1406"/>
                      </a:lnTo>
                      <a:cubicBezTo>
                        <a:pt x="786" y="1403"/>
                        <a:pt x="787" y="1401"/>
                        <a:pt x="790" y="1400"/>
                      </a:cubicBezTo>
                      <a:lnTo>
                        <a:pt x="805" y="1391"/>
                      </a:lnTo>
                      <a:cubicBezTo>
                        <a:pt x="805" y="1391"/>
                        <a:pt x="806" y="1390"/>
                        <a:pt x="806" y="1390"/>
                      </a:cubicBezTo>
                      <a:lnTo>
                        <a:pt x="852" y="1372"/>
                      </a:lnTo>
                      <a:cubicBezTo>
                        <a:pt x="854" y="1371"/>
                        <a:pt x="857" y="1371"/>
                        <a:pt x="859" y="1372"/>
                      </a:cubicBezTo>
                      <a:lnTo>
                        <a:pt x="877" y="1381"/>
                      </a:lnTo>
                      <a:lnTo>
                        <a:pt x="874" y="1381"/>
                      </a:lnTo>
                      <a:lnTo>
                        <a:pt x="892" y="1381"/>
                      </a:lnTo>
                      <a:lnTo>
                        <a:pt x="904" y="1381"/>
                      </a:lnTo>
                      <a:lnTo>
                        <a:pt x="920" y="1381"/>
                      </a:lnTo>
                      <a:cubicBezTo>
                        <a:pt x="922" y="1381"/>
                        <a:pt x="924" y="1382"/>
                        <a:pt x="925" y="1383"/>
                      </a:cubicBezTo>
                      <a:lnTo>
                        <a:pt x="938" y="1395"/>
                      </a:lnTo>
                      <a:lnTo>
                        <a:pt x="936" y="1394"/>
                      </a:lnTo>
                      <a:lnTo>
                        <a:pt x="952" y="1403"/>
                      </a:lnTo>
                      <a:lnTo>
                        <a:pt x="1020" y="1448"/>
                      </a:lnTo>
                      <a:lnTo>
                        <a:pt x="1015" y="1447"/>
                      </a:lnTo>
                      <a:lnTo>
                        <a:pt x="1028" y="1447"/>
                      </a:lnTo>
                      <a:cubicBezTo>
                        <a:pt x="1028" y="1447"/>
                        <a:pt x="1029" y="1447"/>
                        <a:pt x="1030" y="1447"/>
                      </a:cubicBezTo>
                      <a:lnTo>
                        <a:pt x="1064" y="1456"/>
                      </a:lnTo>
                      <a:lnTo>
                        <a:pt x="1062" y="1456"/>
                      </a:lnTo>
                      <a:lnTo>
                        <a:pt x="1083" y="1456"/>
                      </a:lnTo>
                      <a:cubicBezTo>
                        <a:pt x="1085" y="1456"/>
                        <a:pt x="1086" y="1456"/>
                        <a:pt x="1087" y="1457"/>
                      </a:cubicBezTo>
                      <a:lnTo>
                        <a:pt x="1097" y="1463"/>
                      </a:lnTo>
                      <a:lnTo>
                        <a:pt x="1087" y="1464"/>
                      </a:lnTo>
                      <a:lnTo>
                        <a:pt x="1102" y="1449"/>
                      </a:lnTo>
                      <a:lnTo>
                        <a:pt x="1100" y="1455"/>
                      </a:lnTo>
                      <a:lnTo>
                        <a:pt x="1100" y="1446"/>
                      </a:lnTo>
                      <a:cubicBezTo>
                        <a:pt x="1100" y="1445"/>
                        <a:pt x="1100" y="1444"/>
                        <a:pt x="1100" y="1443"/>
                      </a:cubicBezTo>
                      <a:lnTo>
                        <a:pt x="1110" y="1422"/>
                      </a:lnTo>
                      <a:cubicBezTo>
                        <a:pt x="1110" y="1420"/>
                        <a:pt x="1111" y="1419"/>
                        <a:pt x="1113" y="1418"/>
                      </a:cubicBezTo>
                      <a:lnTo>
                        <a:pt x="1122" y="1412"/>
                      </a:lnTo>
                      <a:cubicBezTo>
                        <a:pt x="1124" y="1411"/>
                        <a:pt x="1127" y="1410"/>
                        <a:pt x="1130" y="1412"/>
                      </a:cubicBezTo>
                      <a:lnTo>
                        <a:pt x="1158" y="1427"/>
                      </a:lnTo>
                      <a:lnTo>
                        <a:pt x="1186" y="1445"/>
                      </a:lnTo>
                      <a:lnTo>
                        <a:pt x="1214" y="1463"/>
                      </a:lnTo>
                      <a:lnTo>
                        <a:pt x="1207" y="1462"/>
                      </a:lnTo>
                      <a:lnTo>
                        <a:pt x="1225" y="1456"/>
                      </a:lnTo>
                      <a:lnTo>
                        <a:pt x="1222" y="1458"/>
                      </a:lnTo>
                      <a:lnTo>
                        <a:pt x="1225" y="1455"/>
                      </a:lnTo>
                      <a:cubicBezTo>
                        <a:pt x="1227" y="1454"/>
                        <a:pt x="1229" y="1453"/>
                        <a:pt x="1231" y="1453"/>
                      </a:cubicBezTo>
                      <a:lnTo>
                        <a:pt x="1237" y="1453"/>
                      </a:lnTo>
                      <a:cubicBezTo>
                        <a:pt x="1238" y="1453"/>
                        <a:pt x="1238" y="1453"/>
                        <a:pt x="1239" y="1453"/>
                      </a:cubicBezTo>
                      <a:lnTo>
                        <a:pt x="1251" y="1456"/>
                      </a:lnTo>
                      <a:cubicBezTo>
                        <a:pt x="1253" y="1457"/>
                        <a:pt x="1255" y="1458"/>
                        <a:pt x="1256" y="1460"/>
                      </a:cubicBezTo>
                      <a:lnTo>
                        <a:pt x="1262" y="1469"/>
                      </a:lnTo>
                      <a:lnTo>
                        <a:pt x="1256" y="1465"/>
                      </a:lnTo>
                      <a:lnTo>
                        <a:pt x="1268" y="1465"/>
                      </a:lnTo>
                      <a:lnTo>
                        <a:pt x="1261" y="1469"/>
                      </a:lnTo>
                      <a:lnTo>
                        <a:pt x="1267" y="1460"/>
                      </a:lnTo>
                      <a:lnTo>
                        <a:pt x="1266" y="1463"/>
                      </a:lnTo>
                      <a:lnTo>
                        <a:pt x="1269" y="1433"/>
                      </a:lnTo>
                      <a:lnTo>
                        <a:pt x="1269" y="1436"/>
                      </a:lnTo>
                      <a:lnTo>
                        <a:pt x="1266" y="1427"/>
                      </a:lnTo>
                      <a:cubicBezTo>
                        <a:pt x="1266" y="1426"/>
                        <a:pt x="1266" y="1424"/>
                        <a:pt x="1266" y="1422"/>
                      </a:cubicBezTo>
                      <a:lnTo>
                        <a:pt x="1269" y="1413"/>
                      </a:lnTo>
                      <a:cubicBezTo>
                        <a:pt x="1270" y="1413"/>
                        <a:pt x="1270" y="1412"/>
                        <a:pt x="1270" y="1411"/>
                      </a:cubicBezTo>
                      <a:lnTo>
                        <a:pt x="1289" y="1384"/>
                      </a:lnTo>
                      <a:cubicBezTo>
                        <a:pt x="1290" y="1383"/>
                        <a:pt x="1291" y="1382"/>
                        <a:pt x="1292" y="1381"/>
                      </a:cubicBezTo>
                      <a:lnTo>
                        <a:pt x="1310" y="1372"/>
                      </a:lnTo>
                      <a:cubicBezTo>
                        <a:pt x="1312" y="1372"/>
                        <a:pt x="1313" y="1372"/>
                        <a:pt x="1314" y="1372"/>
                      </a:cubicBezTo>
                      <a:lnTo>
                        <a:pt x="1332" y="1372"/>
                      </a:lnTo>
                      <a:cubicBezTo>
                        <a:pt x="1337" y="1372"/>
                        <a:pt x="1341" y="1375"/>
                        <a:pt x="1341" y="1380"/>
                      </a:cubicBezTo>
                      <a:lnTo>
                        <a:pt x="1341" y="1389"/>
                      </a:lnTo>
                      <a:lnTo>
                        <a:pt x="1336" y="1381"/>
                      </a:lnTo>
                      <a:lnTo>
                        <a:pt x="1342" y="1385"/>
                      </a:lnTo>
                      <a:lnTo>
                        <a:pt x="1335" y="1385"/>
                      </a:lnTo>
                      <a:lnTo>
                        <a:pt x="1356" y="1373"/>
                      </a:lnTo>
                      <a:cubicBezTo>
                        <a:pt x="1359" y="1371"/>
                        <a:pt x="1361" y="1371"/>
                        <a:pt x="1364" y="1372"/>
                      </a:cubicBezTo>
                      <a:cubicBezTo>
                        <a:pt x="1366" y="1374"/>
                        <a:pt x="1368" y="1376"/>
                        <a:pt x="1368" y="1378"/>
                      </a:cubicBezTo>
                      <a:lnTo>
                        <a:pt x="1374" y="1414"/>
                      </a:lnTo>
                      <a:lnTo>
                        <a:pt x="1374" y="1413"/>
                      </a:lnTo>
                      <a:lnTo>
                        <a:pt x="1377" y="1422"/>
                      </a:lnTo>
                      <a:lnTo>
                        <a:pt x="1401" y="1476"/>
                      </a:lnTo>
                      <a:lnTo>
                        <a:pt x="1450" y="1556"/>
                      </a:lnTo>
                      <a:lnTo>
                        <a:pt x="1436" y="1559"/>
                      </a:lnTo>
                      <a:lnTo>
                        <a:pt x="1445" y="1517"/>
                      </a:lnTo>
                      <a:cubicBezTo>
                        <a:pt x="1445" y="1514"/>
                        <a:pt x="1447" y="1512"/>
                        <a:pt x="1449" y="1511"/>
                      </a:cubicBezTo>
                      <a:lnTo>
                        <a:pt x="1455" y="1508"/>
                      </a:lnTo>
                      <a:lnTo>
                        <a:pt x="1468" y="1502"/>
                      </a:lnTo>
                      <a:lnTo>
                        <a:pt x="1478" y="1499"/>
                      </a:lnTo>
                      <a:cubicBezTo>
                        <a:pt x="1479" y="1498"/>
                        <a:pt x="1480" y="1498"/>
                        <a:pt x="1482" y="1498"/>
                      </a:cubicBezTo>
                      <a:lnTo>
                        <a:pt x="1500" y="1501"/>
                      </a:lnTo>
                      <a:cubicBezTo>
                        <a:pt x="1502" y="1502"/>
                        <a:pt x="1504" y="1503"/>
                        <a:pt x="1506" y="1505"/>
                      </a:cubicBezTo>
                      <a:lnTo>
                        <a:pt x="1521" y="1529"/>
                      </a:lnTo>
                      <a:lnTo>
                        <a:pt x="1520" y="1528"/>
                      </a:lnTo>
                      <a:lnTo>
                        <a:pt x="1529" y="1537"/>
                      </a:lnTo>
                      <a:lnTo>
                        <a:pt x="1523" y="1534"/>
                      </a:lnTo>
                      <a:lnTo>
                        <a:pt x="1533" y="1534"/>
                      </a:lnTo>
                      <a:lnTo>
                        <a:pt x="1551" y="1534"/>
                      </a:lnTo>
                      <a:cubicBezTo>
                        <a:pt x="1552" y="1534"/>
                        <a:pt x="1552" y="1534"/>
                        <a:pt x="1553" y="1535"/>
                      </a:cubicBezTo>
                      <a:lnTo>
                        <a:pt x="1565" y="1538"/>
                      </a:lnTo>
                      <a:lnTo>
                        <a:pt x="1582" y="1544"/>
                      </a:lnTo>
                      <a:lnTo>
                        <a:pt x="1572" y="1548"/>
                      </a:lnTo>
                      <a:lnTo>
                        <a:pt x="1575" y="1542"/>
                      </a:lnTo>
                      <a:cubicBezTo>
                        <a:pt x="1576" y="1539"/>
                        <a:pt x="1579" y="1537"/>
                        <a:pt x="1582" y="1537"/>
                      </a:cubicBezTo>
                      <a:lnTo>
                        <a:pt x="1597" y="1537"/>
                      </a:lnTo>
                      <a:cubicBezTo>
                        <a:pt x="1599" y="1537"/>
                        <a:pt x="1600" y="1538"/>
                        <a:pt x="1602" y="1539"/>
                      </a:cubicBezTo>
                      <a:lnTo>
                        <a:pt x="1611" y="1545"/>
                      </a:lnTo>
                      <a:lnTo>
                        <a:pt x="1607" y="1543"/>
                      </a:lnTo>
                      <a:lnTo>
                        <a:pt x="1616" y="1543"/>
                      </a:lnTo>
                      <a:cubicBezTo>
                        <a:pt x="1617" y="1543"/>
                        <a:pt x="1618" y="1544"/>
                        <a:pt x="1619" y="1544"/>
                      </a:cubicBezTo>
                      <a:lnTo>
                        <a:pt x="1640" y="1553"/>
                      </a:lnTo>
                      <a:lnTo>
                        <a:pt x="1632" y="1555"/>
                      </a:lnTo>
                      <a:lnTo>
                        <a:pt x="1638" y="1549"/>
                      </a:lnTo>
                      <a:cubicBezTo>
                        <a:pt x="1639" y="1548"/>
                        <a:pt x="1640" y="1547"/>
                        <a:pt x="1641" y="1547"/>
                      </a:cubicBezTo>
                      <a:lnTo>
                        <a:pt x="1650" y="1544"/>
                      </a:lnTo>
                      <a:lnTo>
                        <a:pt x="1645" y="1550"/>
                      </a:lnTo>
                      <a:lnTo>
                        <a:pt x="1648" y="1535"/>
                      </a:lnTo>
                      <a:lnTo>
                        <a:pt x="1648" y="1536"/>
                      </a:lnTo>
                      <a:lnTo>
                        <a:pt x="1648" y="1506"/>
                      </a:lnTo>
                      <a:lnTo>
                        <a:pt x="1648" y="1509"/>
                      </a:lnTo>
                      <a:lnTo>
                        <a:pt x="1639" y="1485"/>
                      </a:lnTo>
                      <a:cubicBezTo>
                        <a:pt x="1638" y="1483"/>
                        <a:pt x="1638" y="1480"/>
                        <a:pt x="1640" y="1478"/>
                      </a:cubicBezTo>
                      <a:lnTo>
                        <a:pt x="1646" y="1469"/>
                      </a:lnTo>
                      <a:cubicBezTo>
                        <a:pt x="1647" y="1467"/>
                        <a:pt x="1650" y="1465"/>
                        <a:pt x="1652" y="1465"/>
                      </a:cubicBezTo>
                      <a:lnTo>
                        <a:pt x="1680" y="1462"/>
                      </a:lnTo>
                      <a:lnTo>
                        <a:pt x="1676" y="1463"/>
                      </a:lnTo>
                      <a:lnTo>
                        <a:pt x="1685" y="1457"/>
                      </a:lnTo>
                      <a:lnTo>
                        <a:pt x="1684" y="1458"/>
                      </a:lnTo>
                      <a:lnTo>
                        <a:pt x="1687" y="1455"/>
                      </a:lnTo>
                      <a:lnTo>
                        <a:pt x="1685" y="1458"/>
                      </a:lnTo>
                      <a:lnTo>
                        <a:pt x="1691" y="1443"/>
                      </a:lnTo>
                      <a:lnTo>
                        <a:pt x="1691" y="1446"/>
                      </a:lnTo>
                      <a:lnTo>
                        <a:pt x="1691" y="1437"/>
                      </a:lnTo>
                      <a:lnTo>
                        <a:pt x="1695" y="1444"/>
                      </a:lnTo>
                      <a:lnTo>
                        <a:pt x="1676" y="1432"/>
                      </a:lnTo>
                      <a:cubicBezTo>
                        <a:pt x="1675" y="1431"/>
                        <a:pt x="1674" y="1429"/>
                        <a:pt x="1673" y="1428"/>
                      </a:cubicBezTo>
                      <a:lnTo>
                        <a:pt x="1667" y="1413"/>
                      </a:lnTo>
                      <a:lnTo>
                        <a:pt x="1663" y="1400"/>
                      </a:lnTo>
                      <a:lnTo>
                        <a:pt x="1666" y="1403"/>
                      </a:lnTo>
                      <a:lnTo>
                        <a:pt x="1659" y="1397"/>
                      </a:lnTo>
                      <a:cubicBezTo>
                        <a:pt x="1657" y="1395"/>
                        <a:pt x="1657" y="1392"/>
                        <a:pt x="1657" y="1389"/>
                      </a:cubicBezTo>
                      <a:lnTo>
                        <a:pt x="1667" y="1359"/>
                      </a:lnTo>
                      <a:cubicBezTo>
                        <a:pt x="1667" y="1358"/>
                        <a:pt x="1668" y="1357"/>
                        <a:pt x="1669" y="1356"/>
                      </a:cubicBezTo>
                      <a:lnTo>
                        <a:pt x="1693" y="1332"/>
                      </a:lnTo>
                      <a:cubicBezTo>
                        <a:pt x="1694" y="1331"/>
                        <a:pt x="1694" y="1331"/>
                        <a:pt x="1695" y="1331"/>
                      </a:cubicBezTo>
                      <a:lnTo>
                        <a:pt x="1713" y="1319"/>
                      </a:lnTo>
                      <a:lnTo>
                        <a:pt x="1710" y="1324"/>
                      </a:lnTo>
                      <a:lnTo>
                        <a:pt x="1713" y="1309"/>
                      </a:lnTo>
                      <a:lnTo>
                        <a:pt x="1712" y="1310"/>
                      </a:lnTo>
                      <a:lnTo>
                        <a:pt x="1712" y="1292"/>
                      </a:lnTo>
                      <a:lnTo>
                        <a:pt x="1715" y="1298"/>
                      </a:lnTo>
                      <a:lnTo>
                        <a:pt x="1706" y="1289"/>
                      </a:lnTo>
                      <a:cubicBezTo>
                        <a:pt x="1705" y="1288"/>
                        <a:pt x="1704" y="1287"/>
                        <a:pt x="1704" y="1286"/>
                      </a:cubicBezTo>
                      <a:lnTo>
                        <a:pt x="1701" y="1277"/>
                      </a:lnTo>
                      <a:cubicBezTo>
                        <a:pt x="1700" y="1276"/>
                        <a:pt x="1700" y="1275"/>
                        <a:pt x="1700" y="1274"/>
                      </a:cubicBezTo>
                      <a:lnTo>
                        <a:pt x="1700" y="1253"/>
                      </a:lnTo>
                      <a:cubicBezTo>
                        <a:pt x="1700" y="1252"/>
                        <a:pt x="1700" y="1251"/>
                        <a:pt x="1701" y="1250"/>
                      </a:cubicBezTo>
                      <a:lnTo>
                        <a:pt x="1704" y="1241"/>
                      </a:lnTo>
                      <a:lnTo>
                        <a:pt x="1703" y="1244"/>
                      </a:lnTo>
                      <a:lnTo>
                        <a:pt x="1703" y="1235"/>
                      </a:lnTo>
                      <a:lnTo>
                        <a:pt x="1709" y="1243"/>
                      </a:lnTo>
                      <a:lnTo>
                        <a:pt x="1690" y="1237"/>
                      </a:lnTo>
                      <a:lnTo>
                        <a:pt x="1633" y="1225"/>
                      </a:lnTo>
                      <a:cubicBezTo>
                        <a:pt x="1629" y="1224"/>
                        <a:pt x="1626" y="1221"/>
                        <a:pt x="1626" y="1217"/>
                      </a:cubicBezTo>
                      <a:cubicBezTo>
                        <a:pt x="1626" y="1213"/>
                        <a:pt x="1629" y="1210"/>
                        <a:pt x="1633" y="1209"/>
                      </a:cubicBezTo>
                      <a:lnTo>
                        <a:pt x="1660" y="1203"/>
                      </a:lnTo>
                      <a:lnTo>
                        <a:pt x="1654" y="1208"/>
                      </a:lnTo>
                      <a:lnTo>
                        <a:pt x="1667" y="1169"/>
                      </a:lnTo>
                      <a:lnTo>
                        <a:pt x="1666" y="1173"/>
                      </a:lnTo>
                      <a:lnTo>
                        <a:pt x="1663" y="1145"/>
                      </a:lnTo>
                      <a:cubicBezTo>
                        <a:pt x="1663" y="1143"/>
                        <a:pt x="1664" y="1140"/>
                        <a:pt x="1666" y="1139"/>
                      </a:cubicBezTo>
                      <a:lnTo>
                        <a:pt x="1697" y="1111"/>
                      </a:lnTo>
                      <a:lnTo>
                        <a:pt x="1694" y="1117"/>
                      </a:lnTo>
                      <a:lnTo>
                        <a:pt x="1694" y="1099"/>
                      </a:lnTo>
                      <a:lnTo>
                        <a:pt x="1698" y="1106"/>
                      </a:lnTo>
                      <a:lnTo>
                        <a:pt x="1658" y="1082"/>
                      </a:lnTo>
                      <a:cubicBezTo>
                        <a:pt x="1656" y="1081"/>
                        <a:pt x="1655" y="1079"/>
                        <a:pt x="1654" y="1077"/>
                      </a:cubicBezTo>
                      <a:cubicBezTo>
                        <a:pt x="1654" y="1075"/>
                        <a:pt x="1654" y="1073"/>
                        <a:pt x="1655" y="1071"/>
                      </a:cubicBezTo>
                      <a:lnTo>
                        <a:pt x="1683" y="1026"/>
                      </a:lnTo>
                      <a:lnTo>
                        <a:pt x="1690" y="1038"/>
                      </a:lnTo>
                      <a:lnTo>
                        <a:pt x="1533" y="1053"/>
                      </a:lnTo>
                      <a:cubicBezTo>
                        <a:pt x="1531" y="1053"/>
                        <a:pt x="1528" y="1052"/>
                        <a:pt x="1526" y="1050"/>
                      </a:cubicBezTo>
                      <a:cubicBezTo>
                        <a:pt x="1525" y="1048"/>
                        <a:pt x="1524" y="1045"/>
                        <a:pt x="1525" y="1043"/>
                      </a:cubicBezTo>
                      <a:lnTo>
                        <a:pt x="1528" y="1034"/>
                      </a:lnTo>
                      <a:lnTo>
                        <a:pt x="1537" y="1044"/>
                      </a:lnTo>
                      <a:lnTo>
                        <a:pt x="1472" y="1053"/>
                      </a:lnTo>
                      <a:cubicBezTo>
                        <a:pt x="1471" y="1053"/>
                        <a:pt x="1470" y="1053"/>
                        <a:pt x="1469" y="1053"/>
                      </a:cubicBezTo>
                      <a:lnTo>
                        <a:pt x="1411" y="1038"/>
                      </a:lnTo>
                      <a:lnTo>
                        <a:pt x="1414" y="1038"/>
                      </a:lnTo>
                      <a:lnTo>
                        <a:pt x="1390" y="1044"/>
                      </a:lnTo>
                      <a:cubicBezTo>
                        <a:pt x="1389" y="1044"/>
                        <a:pt x="1388" y="1044"/>
                        <a:pt x="1386" y="1044"/>
                      </a:cubicBezTo>
                      <a:lnTo>
                        <a:pt x="1356" y="1038"/>
                      </a:lnTo>
                      <a:lnTo>
                        <a:pt x="1332" y="1035"/>
                      </a:lnTo>
                      <a:cubicBezTo>
                        <a:pt x="1331" y="1035"/>
                        <a:pt x="1331" y="1035"/>
                        <a:pt x="1330" y="1035"/>
                      </a:cubicBezTo>
                      <a:lnTo>
                        <a:pt x="1302" y="1026"/>
                      </a:lnTo>
                      <a:cubicBezTo>
                        <a:pt x="1301" y="1025"/>
                        <a:pt x="1299" y="1024"/>
                        <a:pt x="1298" y="1023"/>
                      </a:cubicBezTo>
                      <a:lnTo>
                        <a:pt x="1286" y="1004"/>
                      </a:lnTo>
                      <a:cubicBezTo>
                        <a:pt x="1285" y="1003"/>
                        <a:pt x="1285" y="1002"/>
                        <a:pt x="1285" y="1001"/>
                      </a:cubicBezTo>
                      <a:lnTo>
                        <a:pt x="1278" y="965"/>
                      </a:lnTo>
                      <a:lnTo>
                        <a:pt x="1279" y="967"/>
                      </a:lnTo>
                      <a:lnTo>
                        <a:pt x="1260" y="925"/>
                      </a:lnTo>
                      <a:lnTo>
                        <a:pt x="1264" y="928"/>
                      </a:lnTo>
                      <a:lnTo>
                        <a:pt x="1214" y="898"/>
                      </a:lnTo>
                      <a:lnTo>
                        <a:pt x="1217" y="899"/>
                      </a:lnTo>
                      <a:lnTo>
                        <a:pt x="1189" y="893"/>
                      </a:lnTo>
                      <a:lnTo>
                        <a:pt x="1199" y="885"/>
                      </a:lnTo>
                      <a:lnTo>
                        <a:pt x="1199" y="894"/>
                      </a:lnTo>
                      <a:lnTo>
                        <a:pt x="1198" y="892"/>
                      </a:lnTo>
                      <a:lnTo>
                        <a:pt x="1208" y="916"/>
                      </a:lnTo>
                      <a:cubicBezTo>
                        <a:pt x="1208" y="918"/>
                        <a:pt x="1208" y="920"/>
                        <a:pt x="1207" y="922"/>
                      </a:cubicBezTo>
                      <a:lnTo>
                        <a:pt x="1201" y="934"/>
                      </a:lnTo>
                      <a:cubicBezTo>
                        <a:pt x="1199" y="938"/>
                        <a:pt x="1195" y="940"/>
                        <a:pt x="1191" y="938"/>
                      </a:cubicBezTo>
                      <a:lnTo>
                        <a:pt x="1043" y="881"/>
                      </a:lnTo>
                      <a:lnTo>
                        <a:pt x="986" y="866"/>
                      </a:lnTo>
                      <a:cubicBezTo>
                        <a:pt x="984" y="866"/>
                        <a:pt x="982" y="864"/>
                        <a:pt x="981" y="863"/>
                      </a:cubicBezTo>
                      <a:lnTo>
                        <a:pt x="975" y="854"/>
                      </a:lnTo>
                      <a:lnTo>
                        <a:pt x="965" y="835"/>
                      </a:lnTo>
                      <a:cubicBezTo>
                        <a:pt x="964" y="833"/>
                        <a:pt x="964" y="831"/>
                        <a:pt x="964" y="830"/>
                      </a:cubicBezTo>
                      <a:lnTo>
                        <a:pt x="974" y="781"/>
                      </a:lnTo>
                      <a:cubicBezTo>
                        <a:pt x="974" y="778"/>
                        <a:pt x="977" y="776"/>
                        <a:pt x="980" y="775"/>
                      </a:cubicBezTo>
                      <a:lnTo>
                        <a:pt x="1007" y="769"/>
                      </a:lnTo>
                      <a:lnTo>
                        <a:pt x="1006" y="770"/>
                      </a:lnTo>
                      <a:lnTo>
                        <a:pt x="1012" y="767"/>
                      </a:lnTo>
                      <a:lnTo>
                        <a:pt x="1007" y="773"/>
                      </a:lnTo>
                      <a:lnTo>
                        <a:pt x="1010" y="728"/>
                      </a:lnTo>
                      <a:lnTo>
                        <a:pt x="1013" y="734"/>
                      </a:lnTo>
                      <a:lnTo>
                        <a:pt x="982" y="701"/>
                      </a:lnTo>
                      <a:cubicBezTo>
                        <a:pt x="981" y="700"/>
                        <a:pt x="981" y="700"/>
                        <a:pt x="981" y="699"/>
                      </a:cubicBezTo>
                      <a:lnTo>
                        <a:pt x="974" y="687"/>
                      </a:lnTo>
                      <a:cubicBezTo>
                        <a:pt x="974" y="687"/>
                        <a:pt x="974" y="686"/>
                        <a:pt x="974" y="685"/>
                      </a:cubicBezTo>
                      <a:lnTo>
                        <a:pt x="971" y="670"/>
                      </a:lnTo>
                      <a:lnTo>
                        <a:pt x="981" y="676"/>
                      </a:lnTo>
                      <a:lnTo>
                        <a:pt x="950" y="685"/>
                      </a:lnTo>
                      <a:cubicBezTo>
                        <a:pt x="948" y="686"/>
                        <a:pt x="946" y="686"/>
                        <a:pt x="944" y="685"/>
                      </a:cubicBezTo>
                      <a:lnTo>
                        <a:pt x="938" y="682"/>
                      </a:lnTo>
                      <a:cubicBezTo>
                        <a:pt x="937" y="681"/>
                        <a:pt x="935" y="680"/>
                        <a:pt x="935" y="679"/>
                      </a:cubicBezTo>
                      <a:lnTo>
                        <a:pt x="925" y="664"/>
                      </a:lnTo>
                      <a:cubicBezTo>
                        <a:pt x="925" y="662"/>
                        <a:pt x="924" y="661"/>
                        <a:pt x="924" y="659"/>
                      </a:cubicBezTo>
                      <a:lnTo>
                        <a:pt x="924" y="647"/>
                      </a:lnTo>
                      <a:lnTo>
                        <a:pt x="925" y="651"/>
                      </a:lnTo>
                      <a:lnTo>
                        <a:pt x="922" y="645"/>
                      </a:lnTo>
                      <a:lnTo>
                        <a:pt x="929" y="649"/>
                      </a:lnTo>
                      <a:lnTo>
                        <a:pt x="858" y="646"/>
                      </a:lnTo>
                      <a:lnTo>
                        <a:pt x="866" y="639"/>
                      </a:lnTo>
                      <a:lnTo>
                        <a:pt x="863" y="661"/>
                      </a:lnTo>
                      <a:cubicBezTo>
                        <a:pt x="863" y="665"/>
                        <a:pt x="859" y="668"/>
                        <a:pt x="855" y="667"/>
                      </a:cubicBezTo>
                      <a:lnTo>
                        <a:pt x="784" y="664"/>
                      </a:lnTo>
                      <a:cubicBezTo>
                        <a:pt x="781" y="664"/>
                        <a:pt x="778" y="662"/>
                        <a:pt x="777" y="660"/>
                      </a:cubicBezTo>
                      <a:lnTo>
                        <a:pt x="765" y="633"/>
                      </a:lnTo>
                      <a:cubicBezTo>
                        <a:pt x="764" y="631"/>
                        <a:pt x="764" y="630"/>
                        <a:pt x="764" y="629"/>
                      </a:cubicBezTo>
                      <a:lnTo>
                        <a:pt x="767" y="548"/>
                      </a:lnTo>
                      <a:lnTo>
                        <a:pt x="767" y="406"/>
                      </a:lnTo>
                      <a:lnTo>
                        <a:pt x="768" y="409"/>
                      </a:lnTo>
                      <a:lnTo>
                        <a:pt x="758" y="378"/>
                      </a:lnTo>
                      <a:lnTo>
                        <a:pt x="740" y="337"/>
                      </a:lnTo>
                      <a:lnTo>
                        <a:pt x="741" y="339"/>
                      </a:lnTo>
                      <a:lnTo>
                        <a:pt x="719" y="308"/>
                      </a:lnTo>
                      <a:lnTo>
                        <a:pt x="704" y="281"/>
                      </a:lnTo>
                      <a:cubicBezTo>
                        <a:pt x="703" y="279"/>
                        <a:pt x="702" y="278"/>
                        <a:pt x="703" y="276"/>
                      </a:cubicBezTo>
                      <a:lnTo>
                        <a:pt x="709" y="213"/>
                      </a:lnTo>
                      <a:lnTo>
                        <a:pt x="712" y="185"/>
                      </a:lnTo>
                      <a:lnTo>
                        <a:pt x="712" y="187"/>
                      </a:lnTo>
                      <a:lnTo>
                        <a:pt x="709" y="145"/>
                      </a:lnTo>
                      <a:lnTo>
                        <a:pt x="710" y="148"/>
                      </a:lnTo>
                      <a:lnTo>
                        <a:pt x="700" y="130"/>
                      </a:lnTo>
                      <a:lnTo>
                        <a:pt x="658" y="64"/>
                      </a:lnTo>
                      <a:lnTo>
                        <a:pt x="636" y="38"/>
                      </a:lnTo>
                      <a:lnTo>
                        <a:pt x="631" y="32"/>
                      </a:lnTo>
                      <a:cubicBezTo>
                        <a:pt x="630" y="31"/>
                        <a:pt x="629" y="30"/>
                        <a:pt x="629" y="29"/>
                      </a:cubicBezTo>
                      <a:lnTo>
                        <a:pt x="626" y="20"/>
                      </a:lnTo>
                      <a:lnTo>
                        <a:pt x="628" y="23"/>
                      </a:lnTo>
                      <a:lnTo>
                        <a:pt x="619" y="14"/>
                      </a:lnTo>
                      <a:lnTo>
                        <a:pt x="632" y="8"/>
                      </a:lnTo>
                      <a:lnTo>
                        <a:pt x="632" y="14"/>
                      </a:lnTo>
                      <a:lnTo>
                        <a:pt x="632" y="33"/>
                      </a:lnTo>
                      <a:lnTo>
                        <a:pt x="627" y="25"/>
                      </a:lnTo>
                      <a:lnTo>
                        <a:pt x="636" y="28"/>
                      </a:lnTo>
                      <a:cubicBezTo>
                        <a:pt x="637" y="28"/>
                        <a:pt x="638" y="29"/>
                        <a:pt x="639" y="30"/>
                      </a:cubicBezTo>
                      <a:lnTo>
                        <a:pt x="648" y="39"/>
                      </a:lnTo>
                      <a:cubicBezTo>
                        <a:pt x="650" y="40"/>
                        <a:pt x="651" y="42"/>
                        <a:pt x="651" y="45"/>
                      </a:cubicBezTo>
                      <a:cubicBezTo>
                        <a:pt x="651" y="47"/>
                        <a:pt x="650" y="49"/>
                        <a:pt x="648" y="50"/>
                      </a:cubicBezTo>
                      <a:lnTo>
                        <a:pt x="633" y="65"/>
                      </a:lnTo>
                      <a:lnTo>
                        <a:pt x="620" y="75"/>
                      </a:lnTo>
                      <a:lnTo>
                        <a:pt x="582" y="97"/>
                      </a:lnTo>
                      <a:lnTo>
                        <a:pt x="567" y="106"/>
                      </a:lnTo>
                      <a:lnTo>
                        <a:pt x="571" y="101"/>
                      </a:lnTo>
                      <a:lnTo>
                        <a:pt x="561" y="143"/>
                      </a:lnTo>
                      <a:lnTo>
                        <a:pt x="561" y="141"/>
                      </a:lnTo>
                      <a:lnTo>
                        <a:pt x="561" y="162"/>
                      </a:lnTo>
                      <a:cubicBezTo>
                        <a:pt x="561" y="164"/>
                        <a:pt x="561" y="166"/>
                        <a:pt x="560" y="167"/>
                      </a:cubicBezTo>
                      <a:lnTo>
                        <a:pt x="541" y="191"/>
                      </a:lnTo>
                      <a:cubicBezTo>
                        <a:pt x="540" y="193"/>
                        <a:pt x="537" y="195"/>
                        <a:pt x="534" y="194"/>
                      </a:cubicBezTo>
                      <a:lnTo>
                        <a:pt x="485" y="188"/>
                      </a:lnTo>
                      <a:lnTo>
                        <a:pt x="491" y="186"/>
                      </a:lnTo>
                      <a:lnTo>
                        <a:pt x="482" y="195"/>
                      </a:lnTo>
                      <a:lnTo>
                        <a:pt x="484" y="192"/>
                      </a:lnTo>
                      <a:lnTo>
                        <a:pt x="478" y="207"/>
                      </a:lnTo>
                      <a:lnTo>
                        <a:pt x="478" y="202"/>
                      </a:lnTo>
                      <a:lnTo>
                        <a:pt x="484" y="223"/>
                      </a:lnTo>
                      <a:lnTo>
                        <a:pt x="497" y="284"/>
                      </a:lnTo>
                      <a:cubicBezTo>
                        <a:pt x="497" y="285"/>
                        <a:pt x="497" y="285"/>
                        <a:pt x="497" y="286"/>
                      </a:cubicBezTo>
                      <a:lnTo>
                        <a:pt x="497" y="295"/>
                      </a:lnTo>
                      <a:cubicBezTo>
                        <a:pt x="497" y="297"/>
                        <a:pt x="496" y="299"/>
                        <a:pt x="494" y="300"/>
                      </a:cubicBezTo>
                      <a:lnTo>
                        <a:pt x="411" y="382"/>
                      </a:lnTo>
                      <a:lnTo>
                        <a:pt x="412" y="381"/>
                      </a:lnTo>
                      <a:lnTo>
                        <a:pt x="391" y="411"/>
                      </a:lnTo>
                      <a:lnTo>
                        <a:pt x="289" y="529"/>
                      </a:lnTo>
                      <a:cubicBezTo>
                        <a:pt x="288" y="530"/>
                        <a:pt x="287" y="530"/>
                        <a:pt x="287" y="531"/>
                      </a:cubicBezTo>
                      <a:lnTo>
                        <a:pt x="271" y="540"/>
                      </a:lnTo>
                      <a:cubicBezTo>
                        <a:pt x="271" y="540"/>
                        <a:pt x="270" y="540"/>
                        <a:pt x="270" y="540"/>
                      </a:cubicBezTo>
                      <a:lnTo>
                        <a:pt x="214" y="559"/>
                      </a:lnTo>
                      <a:lnTo>
                        <a:pt x="167" y="568"/>
                      </a:lnTo>
                      <a:lnTo>
                        <a:pt x="127" y="574"/>
                      </a:lnTo>
                      <a:lnTo>
                        <a:pt x="128" y="574"/>
                      </a:lnTo>
                      <a:lnTo>
                        <a:pt x="91" y="586"/>
                      </a:lnTo>
                      <a:lnTo>
                        <a:pt x="93" y="585"/>
                      </a:lnTo>
                      <a:lnTo>
                        <a:pt x="68" y="600"/>
                      </a:lnTo>
                      <a:lnTo>
                        <a:pt x="71" y="596"/>
                      </a:lnTo>
                      <a:lnTo>
                        <a:pt x="68" y="605"/>
                      </a:lnTo>
                      <a:cubicBezTo>
                        <a:pt x="68" y="607"/>
                        <a:pt x="66" y="609"/>
                        <a:pt x="64" y="610"/>
                      </a:cubicBezTo>
                      <a:lnTo>
                        <a:pt x="39" y="619"/>
                      </a:lnTo>
                      <a:lnTo>
                        <a:pt x="42" y="617"/>
                      </a:lnTo>
                      <a:lnTo>
                        <a:pt x="20" y="638"/>
                      </a:lnTo>
                      <a:lnTo>
                        <a:pt x="14" y="644"/>
                      </a:lnTo>
                      <a:close/>
                      <a:moveTo>
                        <a:pt x="9" y="627"/>
                      </a:moveTo>
                      <a:lnTo>
                        <a:pt x="31" y="605"/>
                      </a:lnTo>
                      <a:cubicBezTo>
                        <a:pt x="31" y="605"/>
                        <a:pt x="32" y="604"/>
                        <a:pt x="33" y="604"/>
                      </a:cubicBezTo>
                      <a:lnTo>
                        <a:pt x="58" y="595"/>
                      </a:lnTo>
                      <a:lnTo>
                        <a:pt x="53" y="600"/>
                      </a:lnTo>
                      <a:lnTo>
                        <a:pt x="56" y="591"/>
                      </a:lnTo>
                      <a:cubicBezTo>
                        <a:pt x="57" y="589"/>
                        <a:pt x="58" y="587"/>
                        <a:pt x="60" y="586"/>
                      </a:cubicBezTo>
                      <a:lnTo>
                        <a:pt x="84" y="571"/>
                      </a:lnTo>
                      <a:cubicBezTo>
                        <a:pt x="85" y="571"/>
                        <a:pt x="85" y="571"/>
                        <a:pt x="86" y="570"/>
                      </a:cubicBezTo>
                      <a:lnTo>
                        <a:pt x="123" y="558"/>
                      </a:lnTo>
                      <a:cubicBezTo>
                        <a:pt x="123" y="558"/>
                        <a:pt x="124" y="558"/>
                        <a:pt x="124" y="558"/>
                      </a:cubicBezTo>
                      <a:lnTo>
                        <a:pt x="164" y="552"/>
                      </a:lnTo>
                      <a:lnTo>
                        <a:pt x="209" y="543"/>
                      </a:lnTo>
                      <a:lnTo>
                        <a:pt x="265" y="525"/>
                      </a:lnTo>
                      <a:lnTo>
                        <a:pt x="263" y="526"/>
                      </a:lnTo>
                      <a:lnTo>
                        <a:pt x="278" y="517"/>
                      </a:lnTo>
                      <a:lnTo>
                        <a:pt x="276" y="519"/>
                      </a:lnTo>
                      <a:lnTo>
                        <a:pt x="378" y="402"/>
                      </a:lnTo>
                      <a:lnTo>
                        <a:pt x="399" y="371"/>
                      </a:lnTo>
                      <a:cubicBezTo>
                        <a:pt x="399" y="371"/>
                        <a:pt x="400" y="371"/>
                        <a:pt x="400" y="370"/>
                      </a:cubicBezTo>
                      <a:lnTo>
                        <a:pt x="483" y="289"/>
                      </a:lnTo>
                      <a:lnTo>
                        <a:pt x="481" y="295"/>
                      </a:lnTo>
                      <a:lnTo>
                        <a:pt x="481" y="286"/>
                      </a:lnTo>
                      <a:lnTo>
                        <a:pt x="481" y="287"/>
                      </a:lnTo>
                      <a:lnTo>
                        <a:pt x="469" y="228"/>
                      </a:lnTo>
                      <a:lnTo>
                        <a:pt x="463" y="207"/>
                      </a:lnTo>
                      <a:cubicBezTo>
                        <a:pt x="462" y="205"/>
                        <a:pt x="462" y="203"/>
                        <a:pt x="463" y="201"/>
                      </a:cubicBezTo>
                      <a:lnTo>
                        <a:pt x="469" y="186"/>
                      </a:lnTo>
                      <a:cubicBezTo>
                        <a:pt x="469" y="185"/>
                        <a:pt x="470" y="184"/>
                        <a:pt x="471" y="184"/>
                      </a:cubicBezTo>
                      <a:lnTo>
                        <a:pt x="480" y="175"/>
                      </a:lnTo>
                      <a:cubicBezTo>
                        <a:pt x="482" y="173"/>
                        <a:pt x="484" y="172"/>
                        <a:pt x="487" y="172"/>
                      </a:cubicBezTo>
                      <a:lnTo>
                        <a:pt x="536" y="178"/>
                      </a:lnTo>
                      <a:lnTo>
                        <a:pt x="529" y="181"/>
                      </a:lnTo>
                      <a:lnTo>
                        <a:pt x="547" y="157"/>
                      </a:lnTo>
                      <a:lnTo>
                        <a:pt x="545" y="162"/>
                      </a:lnTo>
                      <a:lnTo>
                        <a:pt x="545" y="141"/>
                      </a:lnTo>
                      <a:cubicBezTo>
                        <a:pt x="545" y="140"/>
                        <a:pt x="546" y="140"/>
                        <a:pt x="546" y="139"/>
                      </a:cubicBezTo>
                      <a:lnTo>
                        <a:pt x="555" y="97"/>
                      </a:lnTo>
                      <a:cubicBezTo>
                        <a:pt x="555" y="95"/>
                        <a:pt x="557" y="93"/>
                        <a:pt x="559" y="92"/>
                      </a:cubicBezTo>
                      <a:lnTo>
                        <a:pt x="574" y="83"/>
                      </a:lnTo>
                      <a:lnTo>
                        <a:pt x="610" y="62"/>
                      </a:lnTo>
                      <a:lnTo>
                        <a:pt x="622" y="54"/>
                      </a:lnTo>
                      <a:lnTo>
                        <a:pt x="637" y="39"/>
                      </a:lnTo>
                      <a:lnTo>
                        <a:pt x="637" y="50"/>
                      </a:lnTo>
                      <a:lnTo>
                        <a:pt x="628" y="41"/>
                      </a:lnTo>
                      <a:lnTo>
                        <a:pt x="631" y="43"/>
                      </a:lnTo>
                      <a:lnTo>
                        <a:pt x="622" y="40"/>
                      </a:lnTo>
                      <a:cubicBezTo>
                        <a:pt x="619" y="39"/>
                        <a:pt x="616" y="36"/>
                        <a:pt x="616" y="33"/>
                      </a:cubicBezTo>
                      <a:lnTo>
                        <a:pt x="616" y="14"/>
                      </a:lnTo>
                      <a:lnTo>
                        <a:pt x="616" y="8"/>
                      </a:lnTo>
                      <a:cubicBezTo>
                        <a:pt x="616" y="5"/>
                        <a:pt x="618" y="2"/>
                        <a:pt x="621" y="1"/>
                      </a:cubicBezTo>
                      <a:cubicBezTo>
                        <a:pt x="624" y="0"/>
                        <a:pt x="628" y="0"/>
                        <a:pt x="630" y="3"/>
                      </a:cubicBezTo>
                      <a:lnTo>
                        <a:pt x="639" y="12"/>
                      </a:lnTo>
                      <a:cubicBezTo>
                        <a:pt x="640" y="13"/>
                        <a:pt x="641" y="14"/>
                        <a:pt x="641" y="15"/>
                      </a:cubicBezTo>
                      <a:lnTo>
                        <a:pt x="644" y="24"/>
                      </a:lnTo>
                      <a:lnTo>
                        <a:pt x="642" y="21"/>
                      </a:lnTo>
                      <a:lnTo>
                        <a:pt x="649" y="28"/>
                      </a:lnTo>
                      <a:lnTo>
                        <a:pt x="671" y="55"/>
                      </a:lnTo>
                      <a:lnTo>
                        <a:pt x="715" y="122"/>
                      </a:lnTo>
                      <a:lnTo>
                        <a:pt x="724" y="140"/>
                      </a:lnTo>
                      <a:cubicBezTo>
                        <a:pt x="724" y="141"/>
                        <a:pt x="725" y="142"/>
                        <a:pt x="725" y="143"/>
                      </a:cubicBezTo>
                      <a:lnTo>
                        <a:pt x="728" y="186"/>
                      </a:lnTo>
                      <a:cubicBezTo>
                        <a:pt x="728" y="186"/>
                        <a:pt x="728" y="187"/>
                        <a:pt x="728" y="187"/>
                      </a:cubicBezTo>
                      <a:lnTo>
                        <a:pt x="725" y="214"/>
                      </a:lnTo>
                      <a:lnTo>
                        <a:pt x="718" y="277"/>
                      </a:lnTo>
                      <a:lnTo>
                        <a:pt x="717" y="273"/>
                      </a:lnTo>
                      <a:lnTo>
                        <a:pt x="732" y="299"/>
                      </a:lnTo>
                      <a:lnTo>
                        <a:pt x="754" y="329"/>
                      </a:lnTo>
                      <a:cubicBezTo>
                        <a:pt x="754" y="330"/>
                        <a:pt x="755" y="330"/>
                        <a:pt x="755" y="331"/>
                      </a:cubicBezTo>
                      <a:lnTo>
                        <a:pt x="774" y="374"/>
                      </a:lnTo>
                      <a:lnTo>
                        <a:pt x="783" y="404"/>
                      </a:lnTo>
                      <a:cubicBezTo>
                        <a:pt x="783" y="405"/>
                        <a:pt x="783" y="405"/>
                        <a:pt x="783" y="406"/>
                      </a:cubicBezTo>
                      <a:lnTo>
                        <a:pt x="783" y="548"/>
                      </a:lnTo>
                      <a:lnTo>
                        <a:pt x="780" y="630"/>
                      </a:lnTo>
                      <a:lnTo>
                        <a:pt x="779" y="626"/>
                      </a:lnTo>
                      <a:lnTo>
                        <a:pt x="792" y="653"/>
                      </a:lnTo>
                      <a:lnTo>
                        <a:pt x="785" y="648"/>
                      </a:lnTo>
                      <a:lnTo>
                        <a:pt x="856" y="651"/>
                      </a:lnTo>
                      <a:lnTo>
                        <a:pt x="847" y="658"/>
                      </a:lnTo>
                      <a:lnTo>
                        <a:pt x="850" y="637"/>
                      </a:lnTo>
                      <a:cubicBezTo>
                        <a:pt x="851" y="633"/>
                        <a:pt x="855" y="630"/>
                        <a:pt x="859" y="630"/>
                      </a:cubicBezTo>
                      <a:lnTo>
                        <a:pt x="929" y="633"/>
                      </a:lnTo>
                      <a:cubicBezTo>
                        <a:pt x="932" y="633"/>
                        <a:pt x="935" y="635"/>
                        <a:pt x="936" y="638"/>
                      </a:cubicBezTo>
                      <a:lnTo>
                        <a:pt x="939" y="644"/>
                      </a:lnTo>
                      <a:cubicBezTo>
                        <a:pt x="940" y="645"/>
                        <a:pt x="940" y="646"/>
                        <a:pt x="940" y="647"/>
                      </a:cubicBezTo>
                      <a:lnTo>
                        <a:pt x="940" y="659"/>
                      </a:lnTo>
                      <a:lnTo>
                        <a:pt x="939" y="655"/>
                      </a:lnTo>
                      <a:lnTo>
                        <a:pt x="948" y="670"/>
                      </a:lnTo>
                      <a:lnTo>
                        <a:pt x="945" y="667"/>
                      </a:lnTo>
                      <a:lnTo>
                        <a:pt x="951" y="670"/>
                      </a:lnTo>
                      <a:lnTo>
                        <a:pt x="945" y="670"/>
                      </a:lnTo>
                      <a:lnTo>
                        <a:pt x="976" y="661"/>
                      </a:lnTo>
                      <a:cubicBezTo>
                        <a:pt x="978" y="660"/>
                        <a:pt x="981" y="660"/>
                        <a:pt x="983" y="662"/>
                      </a:cubicBezTo>
                      <a:cubicBezTo>
                        <a:pt x="984" y="663"/>
                        <a:pt x="986" y="665"/>
                        <a:pt x="986" y="667"/>
                      </a:cubicBezTo>
                      <a:lnTo>
                        <a:pt x="989" y="682"/>
                      </a:lnTo>
                      <a:lnTo>
                        <a:pt x="989" y="680"/>
                      </a:lnTo>
                      <a:lnTo>
                        <a:pt x="995" y="692"/>
                      </a:lnTo>
                      <a:lnTo>
                        <a:pt x="993" y="690"/>
                      </a:lnTo>
                      <a:lnTo>
                        <a:pt x="1024" y="723"/>
                      </a:lnTo>
                      <a:cubicBezTo>
                        <a:pt x="1026" y="725"/>
                        <a:pt x="1027" y="727"/>
                        <a:pt x="1026" y="729"/>
                      </a:cubicBezTo>
                      <a:lnTo>
                        <a:pt x="1023" y="774"/>
                      </a:lnTo>
                      <a:cubicBezTo>
                        <a:pt x="1023" y="777"/>
                        <a:pt x="1021" y="780"/>
                        <a:pt x="1019" y="781"/>
                      </a:cubicBezTo>
                      <a:lnTo>
                        <a:pt x="1013" y="784"/>
                      </a:lnTo>
                      <a:cubicBezTo>
                        <a:pt x="1012" y="784"/>
                        <a:pt x="1012" y="785"/>
                        <a:pt x="1011" y="785"/>
                      </a:cubicBezTo>
                      <a:lnTo>
                        <a:pt x="983" y="791"/>
                      </a:lnTo>
                      <a:lnTo>
                        <a:pt x="989" y="784"/>
                      </a:lnTo>
                      <a:lnTo>
                        <a:pt x="980" y="833"/>
                      </a:lnTo>
                      <a:lnTo>
                        <a:pt x="979" y="828"/>
                      </a:lnTo>
                      <a:lnTo>
                        <a:pt x="988" y="845"/>
                      </a:lnTo>
                      <a:lnTo>
                        <a:pt x="994" y="854"/>
                      </a:lnTo>
                      <a:lnTo>
                        <a:pt x="990" y="851"/>
                      </a:lnTo>
                      <a:lnTo>
                        <a:pt x="1049" y="866"/>
                      </a:lnTo>
                      <a:lnTo>
                        <a:pt x="1197" y="923"/>
                      </a:lnTo>
                      <a:lnTo>
                        <a:pt x="1187" y="927"/>
                      </a:lnTo>
                      <a:lnTo>
                        <a:pt x="1193" y="915"/>
                      </a:lnTo>
                      <a:lnTo>
                        <a:pt x="1193" y="921"/>
                      </a:lnTo>
                      <a:lnTo>
                        <a:pt x="1183" y="897"/>
                      </a:lnTo>
                      <a:cubicBezTo>
                        <a:pt x="1183" y="896"/>
                        <a:pt x="1183" y="895"/>
                        <a:pt x="1183" y="894"/>
                      </a:cubicBezTo>
                      <a:lnTo>
                        <a:pt x="1183" y="885"/>
                      </a:lnTo>
                      <a:cubicBezTo>
                        <a:pt x="1183" y="883"/>
                        <a:pt x="1184" y="881"/>
                        <a:pt x="1186" y="879"/>
                      </a:cubicBezTo>
                      <a:cubicBezTo>
                        <a:pt x="1188" y="878"/>
                        <a:pt x="1190" y="877"/>
                        <a:pt x="1193" y="878"/>
                      </a:cubicBezTo>
                      <a:lnTo>
                        <a:pt x="1220" y="884"/>
                      </a:lnTo>
                      <a:cubicBezTo>
                        <a:pt x="1221" y="884"/>
                        <a:pt x="1222" y="884"/>
                        <a:pt x="1223" y="885"/>
                      </a:cubicBezTo>
                      <a:lnTo>
                        <a:pt x="1272" y="915"/>
                      </a:lnTo>
                      <a:cubicBezTo>
                        <a:pt x="1273" y="916"/>
                        <a:pt x="1275" y="917"/>
                        <a:pt x="1275" y="918"/>
                      </a:cubicBezTo>
                      <a:lnTo>
                        <a:pt x="1294" y="961"/>
                      </a:lnTo>
                      <a:cubicBezTo>
                        <a:pt x="1294" y="961"/>
                        <a:pt x="1294" y="962"/>
                        <a:pt x="1294" y="962"/>
                      </a:cubicBezTo>
                      <a:lnTo>
                        <a:pt x="1300" y="999"/>
                      </a:lnTo>
                      <a:lnTo>
                        <a:pt x="1299" y="995"/>
                      </a:lnTo>
                      <a:lnTo>
                        <a:pt x="1311" y="1014"/>
                      </a:lnTo>
                      <a:lnTo>
                        <a:pt x="1307" y="1010"/>
                      </a:lnTo>
                      <a:lnTo>
                        <a:pt x="1335" y="1019"/>
                      </a:lnTo>
                      <a:lnTo>
                        <a:pt x="1333" y="1019"/>
                      </a:lnTo>
                      <a:lnTo>
                        <a:pt x="1359" y="1022"/>
                      </a:lnTo>
                      <a:lnTo>
                        <a:pt x="1389" y="1028"/>
                      </a:lnTo>
                      <a:lnTo>
                        <a:pt x="1386" y="1028"/>
                      </a:lnTo>
                      <a:lnTo>
                        <a:pt x="1411" y="1022"/>
                      </a:lnTo>
                      <a:cubicBezTo>
                        <a:pt x="1412" y="1022"/>
                        <a:pt x="1413" y="1022"/>
                        <a:pt x="1415" y="1022"/>
                      </a:cubicBezTo>
                      <a:lnTo>
                        <a:pt x="1473" y="1037"/>
                      </a:lnTo>
                      <a:lnTo>
                        <a:pt x="1470" y="1037"/>
                      </a:lnTo>
                      <a:lnTo>
                        <a:pt x="1535" y="1028"/>
                      </a:lnTo>
                      <a:cubicBezTo>
                        <a:pt x="1537" y="1028"/>
                        <a:pt x="1540" y="1029"/>
                        <a:pt x="1542" y="1031"/>
                      </a:cubicBezTo>
                      <a:cubicBezTo>
                        <a:pt x="1544" y="1033"/>
                        <a:pt x="1544" y="1036"/>
                        <a:pt x="1543" y="1039"/>
                      </a:cubicBezTo>
                      <a:lnTo>
                        <a:pt x="1540" y="1048"/>
                      </a:lnTo>
                      <a:lnTo>
                        <a:pt x="1532" y="1037"/>
                      </a:lnTo>
                      <a:lnTo>
                        <a:pt x="1689" y="1022"/>
                      </a:lnTo>
                      <a:cubicBezTo>
                        <a:pt x="1692" y="1022"/>
                        <a:pt x="1695" y="1023"/>
                        <a:pt x="1696" y="1026"/>
                      </a:cubicBezTo>
                      <a:cubicBezTo>
                        <a:pt x="1698" y="1028"/>
                        <a:pt x="1698" y="1032"/>
                        <a:pt x="1697" y="1034"/>
                      </a:cubicBezTo>
                      <a:lnTo>
                        <a:pt x="1669" y="1079"/>
                      </a:lnTo>
                      <a:lnTo>
                        <a:pt x="1666" y="1068"/>
                      </a:lnTo>
                      <a:lnTo>
                        <a:pt x="1706" y="1093"/>
                      </a:lnTo>
                      <a:cubicBezTo>
                        <a:pt x="1709" y="1094"/>
                        <a:pt x="1710" y="1097"/>
                        <a:pt x="1710" y="1099"/>
                      </a:cubicBezTo>
                      <a:lnTo>
                        <a:pt x="1710" y="1117"/>
                      </a:lnTo>
                      <a:cubicBezTo>
                        <a:pt x="1710" y="1120"/>
                        <a:pt x="1709" y="1122"/>
                        <a:pt x="1707" y="1123"/>
                      </a:cubicBezTo>
                      <a:lnTo>
                        <a:pt x="1676" y="1151"/>
                      </a:lnTo>
                      <a:lnTo>
                        <a:pt x="1679" y="1144"/>
                      </a:lnTo>
                      <a:lnTo>
                        <a:pt x="1682" y="1171"/>
                      </a:lnTo>
                      <a:cubicBezTo>
                        <a:pt x="1682" y="1172"/>
                        <a:pt x="1682" y="1173"/>
                        <a:pt x="1682" y="1174"/>
                      </a:cubicBezTo>
                      <a:lnTo>
                        <a:pt x="1670" y="1213"/>
                      </a:lnTo>
                      <a:cubicBezTo>
                        <a:pt x="1669" y="1216"/>
                        <a:pt x="1666" y="1218"/>
                        <a:pt x="1664" y="1219"/>
                      </a:cubicBezTo>
                      <a:lnTo>
                        <a:pt x="1636" y="1225"/>
                      </a:lnTo>
                      <a:lnTo>
                        <a:pt x="1636" y="1209"/>
                      </a:lnTo>
                      <a:lnTo>
                        <a:pt x="1695" y="1221"/>
                      </a:lnTo>
                      <a:lnTo>
                        <a:pt x="1714" y="1227"/>
                      </a:lnTo>
                      <a:cubicBezTo>
                        <a:pt x="1717" y="1228"/>
                        <a:pt x="1719" y="1232"/>
                        <a:pt x="1719" y="1235"/>
                      </a:cubicBezTo>
                      <a:lnTo>
                        <a:pt x="1719" y="1244"/>
                      </a:lnTo>
                      <a:cubicBezTo>
                        <a:pt x="1719" y="1245"/>
                        <a:pt x="1719" y="1246"/>
                        <a:pt x="1719" y="1247"/>
                      </a:cubicBezTo>
                      <a:lnTo>
                        <a:pt x="1716" y="1256"/>
                      </a:lnTo>
                      <a:lnTo>
                        <a:pt x="1716" y="1253"/>
                      </a:lnTo>
                      <a:lnTo>
                        <a:pt x="1716" y="1274"/>
                      </a:lnTo>
                      <a:lnTo>
                        <a:pt x="1716" y="1272"/>
                      </a:lnTo>
                      <a:lnTo>
                        <a:pt x="1719" y="1281"/>
                      </a:lnTo>
                      <a:lnTo>
                        <a:pt x="1717" y="1277"/>
                      </a:lnTo>
                      <a:lnTo>
                        <a:pt x="1726" y="1287"/>
                      </a:lnTo>
                      <a:cubicBezTo>
                        <a:pt x="1728" y="1288"/>
                        <a:pt x="1728" y="1290"/>
                        <a:pt x="1728" y="1292"/>
                      </a:cubicBezTo>
                      <a:lnTo>
                        <a:pt x="1728" y="1310"/>
                      </a:lnTo>
                      <a:cubicBezTo>
                        <a:pt x="1728" y="1311"/>
                        <a:pt x="1728" y="1311"/>
                        <a:pt x="1728" y="1312"/>
                      </a:cubicBezTo>
                      <a:lnTo>
                        <a:pt x="1725" y="1327"/>
                      </a:lnTo>
                      <a:cubicBezTo>
                        <a:pt x="1725" y="1329"/>
                        <a:pt x="1724" y="1331"/>
                        <a:pt x="1722" y="1332"/>
                      </a:cubicBezTo>
                      <a:lnTo>
                        <a:pt x="1703" y="1344"/>
                      </a:lnTo>
                      <a:lnTo>
                        <a:pt x="1705" y="1343"/>
                      </a:lnTo>
                      <a:lnTo>
                        <a:pt x="1680" y="1367"/>
                      </a:lnTo>
                      <a:lnTo>
                        <a:pt x="1682" y="1364"/>
                      </a:lnTo>
                      <a:lnTo>
                        <a:pt x="1673" y="1394"/>
                      </a:lnTo>
                      <a:lnTo>
                        <a:pt x="1671" y="1386"/>
                      </a:lnTo>
                      <a:lnTo>
                        <a:pt x="1677" y="1392"/>
                      </a:lnTo>
                      <a:cubicBezTo>
                        <a:pt x="1678" y="1393"/>
                        <a:pt x="1679" y="1394"/>
                        <a:pt x="1679" y="1396"/>
                      </a:cubicBezTo>
                      <a:lnTo>
                        <a:pt x="1682" y="1407"/>
                      </a:lnTo>
                      <a:lnTo>
                        <a:pt x="1688" y="1422"/>
                      </a:lnTo>
                      <a:lnTo>
                        <a:pt x="1685" y="1418"/>
                      </a:lnTo>
                      <a:lnTo>
                        <a:pt x="1703" y="1430"/>
                      </a:lnTo>
                      <a:cubicBezTo>
                        <a:pt x="1706" y="1432"/>
                        <a:pt x="1707" y="1434"/>
                        <a:pt x="1707" y="1437"/>
                      </a:cubicBezTo>
                      <a:lnTo>
                        <a:pt x="1707" y="1446"/>
                      </a:lnTo>
                      <a:cubicBezTo>
                        <a:pt x="1707" y="1447"/>
                        <a:pt x="1707" y="1448"/>
                        <a:pt x="1706" y="1449"/>
                      </a:cubicBezTo>
                      <a:lnTo>
                        <a:pt x="1700" y="1464"/>
                      </a:lnTo>
                      <a:cubicBezTo>
                        <a:pt x="1700" y="1465"/>
                        <a:pt x="1699" y="1466"/>
                        <a:pt x="1698" y="1467"/>
                      </a:cubicBezTo>
                      <a:lnTo>
                        <a:pt x="1695" y="1470"/>
                      </a:lnTo>
                      <a:cubicBezTo>
                        <a:pt x="1695" y="1470"/>
                        <a:pt x="1694" y="1470"/>
                        <a:pt x="1694" y="1471"/>
                      </a:cubicBezTo>
                      <a:lnTo>
                        <a:pt x="1685" y="1477"/>
                      </a:lnTo>
                      <a:cubicBezTo>
                        <a:pt x="1684" y="1477"/>
                        <a:pt x="1683" y="1478"/>
                        <a:pt x="1681" y="1478"/>
                      </a:cubicBezTo>
                      <a:lnTo>
                        <a:pt x="1654" y="1481"/>
                      </a:lnTo>
                      <a:lnTo>
                        <a:pt x="1659" y="1478"/>
                      </a:lnTo>
                      <a:lnTo>
                        <a:pt x="1653" y="1487"/>
                      </a:lnTo>
                      <a:lnTo>
                        <a:pt x="1654" y="1479"/>
                      </a:lnTo>
                      <a:lnTo>
                        <a:pt x="1663" y="1503"/>
                      </a:lnTo>
                      <a:cubicBezTo>
                        <a:pt x="1664" y="1504"/>
                        <a:pt x="1664" y="1505"/>
                        <a:pt x="1664" y="1506"/>
                      </a:cubicBezTo>
                      <a:lnTo>
                        <a:pt x="1664" y="1536"/>
                      </a:lnTo>
                      <a:cubicBezTo>
                        <a:pt x="1664" y="1537"/>
                        <a:pt x="1664" y="1537"/>
                        <a:pt x="1664" y="1538"/>
                      </a:cubicBezTo>
                      <a:lnTo>
                        <a:pt x="1661" y="1553"/>
                      </a:lnTo>
                      <a:cubicBezTo>
                        <a:pt x="1660" y="1556"/>
                        <a:pt x="1658" y="1558"/>
                        <a:pt x="1655" y="1559"/>
                      </a:cubicBezTo>
                      <a:lnTo>
                        <a:pt x="1646" y="1562"/>
                      </a:lnTo>
                      <a:lnTo>
                        <a:pt x="1649" y="1560"/>
                      </a:lnTo>
                      <a:lnTo>
                        <a:pt x="1643" y="1566"/>
                      </a:lnTo>
                      <a:cubicBezTo>
                        <a:pt x="1641" y="1568"/>
                        <a:pt x="1637" y="1569"/>
                        <a:pt x="1634" y="1568"/>
                      </a:cubicBezTo>
                      <a:lnTo>
                        <a:pt x="1613" y="1559"/>
                      </a:lnTo>
                      <a:lnTo>
                        <a:pt x="1616" y="1559"/>
                      </a:lnTo>
                      <a:lnTo>
                        <a:pt x="1607" y="1559"/>
                      </a:lnTo>
                      <a:cubicBezTo>
                        <a:pt x="1605" y="1559"/>
                        <a:pt x="1603" y="1559"/>
                        <a:pt x="1602" y="1558"/>
                      </a:cubicBezTo>
                      <a:lnTo>
                        <a:pt x="1593" y="1552"/>
                      </a:lnTo>
                      <a:lnTo>
                        <a:pt x="1597" y="1553"/>
                      </a:lnTo>
                      <a:lnTo>
                        <a:pt x="1582" y="1553"/>
                      </a:lnTo>
                      <a:lnTo>
                        <a:pt x="1589" y="1549"/>
                      </a:lnTo>
                      <a:lnTo>
                        <a:pt x="1586" y="1555"/>
                      </a:lnTo>
                      <a:cubicBezTo>
                        <a:pt x="1584" y="1559"/>
                        <a:pt x="1580" y="1560"/>
                        <a:pt x="1576" y="1559"/>
                      </a:cubicBezTo>
                      <a:lnTo>
                        <a:pt x="1562" y="1553"/>
                      </a:lnTo>
                      <a:lnTo>
                        <a:pt x="1549" y="1550"/>
                      </a:lnTo>
                      <a:lnTo>
                        <a:pt x="1551" y="1550"/>
                      </a:lnTo>
                      <a:lnTo>
                        <a:pt x="1533" y="1550"/>
                      </a:lnTo>
                      <a:lnTo>
                        <a:pt x="1523" y="1550"/>
                      </a:lnTo>
                      <a:cubicBezTo>
                        <a:pt x="1521" y="1550"/>
                        <a:pt x="1519" y="1550"/>
                        <a:pt x="1518" y="1548"/>
                      </a:cubicBezTo>
                      <a:lnTo>
                        <a:pt x="1509" y="1539"/>
                      </a:lnTo>
                      <a:cubicBezTo>
                        <a:pt x="1508" y="1539"/>
                        <a:pt x="1508" y="1538"/>
                        <a:pt x="1507" y="1538"/>
                      </a:cubicBezTo>
                      <a:lnTo>
                        <a:pt x="1492" y="1514"/>
                      </a:lnTo>
                      <a:lnTo>
                        <a:pt x="1497" y="1517"/>
                      </a:lnTo>
                      <a:lnTo>
                        <a:pt x="1479" y="1514"/>
                      </a:lnTo>
                      <a:lnTo>
                        <a:pt x="1483" y="1514"/>
                      </a:lnTo>
                      <a:lnTo>
                        <a:pt x="1475" y="1516"/>
                      </a:lnTo>
                      <a:lnTo>
                        <a:pt x="1462" y="1522"/>
                      </a:lnTo>
                      <a:lnTo>
                        <a:pt x="1456" y="1525"/>
                      </a:lnTo>
                      <a:lnTo>
                        <a:pt x="1460" y="1520"/>
                      </a:lnTo>
                      <a:lnTo>
                        <a:pt x="1451" y="1562"/>
                      </a:lnTo>
                      <a:cubicBezTo>
                        <a:pt x="1450" y="1565"/>
                        <a:pt x="1448" y="1568"/>
                        <a:pt x="1445" y="1568"/>
                      </a:cubicBezTo>
                      <a:cubicBezTo>
                        <a:pt x="1441" y="1569"/>
                        <a:pt x="1438" y="1567"/>
                        <a:pt x="1436" y="1565"/>
                      </a:cubicBezTo>
                      <a:lnTo>
                        <a:pt x="1387" y="1482"/>
                      </a:lnTo>
                      <a:lnTo>
                        <a:pt x="1362" y="1427"/>
                      </a:lnTo>
                      <a:lnTo>
                        <a:pt x="1359" y="1418"/>
                      </a:lnTo>
                      <a:cubicBezTo>
                        <a:pt x="1359" y="1418"/>
                        <a:pt x="1359" y="1418"/>
                        <a:pt x="1358" y="1417"/>
                      </a:cubicBezTo>
                      <a:lnTo>
                        <a:pt x="1352" y="1381"/>
                      </a:lnTo>
                      <a:lnTo>
                        <a:pt x="1364" y="1387"/>
                      </a:lnTo>
                      <a:lnTo>
                        <a:pt x="1343" y="1399"/>
                      </a:lnTo>
                      <a:cubicBezTo>
                        <a:pt x="1340" y="1400"/>
                        <a:pt x="1337" y="1400"/>
                        <a:pt x="1335" y="1399"/>
                      </a:cubicBezTo>
                      <a:lnTo>
                        <a:pt x="1329" y="1396"/>
                      </a:lnTo>
                      <a:cubicBezTo>
                        <a:pt x="1326" y="1395"/>
                        <a:pt x="1324" y="1392"/>
                        <a:pt x="1324" y="1389"/>
                      </a:cubicBezTo>
                      <a:lnTo>
                        <a:pt x="1324" y="1380"/>
                      </a:lnTo>
                      <a:lnTo>
                        <a:pt x="1332" y="1388"/>
                      </a:lnTo>
                      <a:lnTo>
                        <a:pt x="1314" y="1388"/>
                      </a:lnTo>
                      <a:lnTo>
                        <a:pt x="1318" y="1387"/>
                      </a:lnTo>
                      <a:lnTo>
                        <a:pt x="1299" y="1396"/>
                      </a:lnTo>
                      <a:lnTo>
                        <a:pt x="1302" y="1393"/>
                      </a:lnTo>
                      <a:lnTo>
                        <a:pt x="1284" y="1420"/>
                      </a:lnTo>
                      <a:lnTo>
                        <a:pt x="1285" y="1418"/>
                      </a:lnTo>
                      <a:lnTo>
                        <a:pt x="1282" y="1427"/>
                      </a:lnTo>
                      <a:lnTo>
                        <a:pt x="1282" y="1422"/>
                      </a:lnTo>
                      <a:lnTo>
                        <a:pt x="1285" y="1431"/>
                      </a:lnTo>
                      <a:cubicBezTo>
                        <a:pt x="1285" y="1432"/>
                        <a:pt x="1285" y="1434"/>
                        <a:pt x="1285" y="1435"/>
                      </a:cubicBezTo>
                      <a:lnTo>
                        <a:pt x="1282" y="1465"/>
                      </a:lnTo>
                      <a:cubicBezTo>
                        <a:pt x="1282" y="1466"/>
                        <a:pt x="1281" y="1467"/>
                        <a:pt x="1281" y="1469"/>
                      </a:cubicBezTo>
                      <a:lnTo>
                        <a:pt x="1274" y="1478"/>
                      </a:lnTo>
                      <a:cubicBezTo>
                        <a:pt x="1273" y="1480"/>
                        <a:pt x="1270" y="1481"/>
                        <a:pt x="1268" y="1481"/>
                      </a:cubicBezTo>
                      <a:lnTo>
                        <a:pt x="1256" y="1481"/>
                      </a:lnTo>
                      <a:cubicBezTo>
                        <a:pt x="1253" y="1481"/>
                        <a:pt x="1250" y="1480"/>
                        <a:pt x="1249" y="1478"/>
                      </a:cubicBezTo>
                      <a:lnTo>
                        <a:pt x="1243" y="1469"/>
                      </a:lnTo>
                      <a:lnTo>
                        <a:pt x="1247" y="1472"/>
                      </a:lnTo>
                      <a:lnTo>
                        <a:pt x="1235" y="1469"/>
                      </a:lnTo>
                      <a:lnTo>
                        <a:pt x="1237" y="1469"/>
                      </a:lnTo>
                      <a:lnTo>
                        <a:pt x="1231" y="1469"/>
                      </a:lnTo>
                      <a:lnTo>
                        <a:pt x="1236" y="1467"/>
                      </a:lnTo>
                      <a:lnTo>
                        <a:pt x="1233" y="1470"/>
                      </a:lnTo>
                      <a:cubicBezTo>
                        <a:pt x="1233" y="1471"/>
                        <a:pt x="1231" y="1471"/>
                        <a:pt x="1230" y="1472"/>
                      </a:cubicBezTo>
                      <a:lnTo>
                        <a:pt x="1212" y="1478"/>
                      </a:lnTo>
                      <a:cubicBezTo>
                        <a:pt x="1210" y="1478"/>
                        <a:pt x="1207" y="1478"/>
                        <a:pt x="1205" y="1477"/>
                      </a:cubicBezTo>
                      <a:lnTo>
                        <a:pt x="1177" y="1459"/>
                      </a:lnTo>
                      <a:lnTo>
                        <a:pt x="1150" y="1441"/>
                      </a:lnTo>
                      <a:lnTo>
                        <a:pt x="1122" y="1426"/>
                      </a:lnTo>
                      <a:lnTo>
                        <a:pt x="1131" y="1426"/>
                      </a:lnTo>
                      <a:lnTo>
                        <a:pt x="1121" y="1432"/>
                      </a:lnTo>
                      <a:lnTo>
                        <a:pt x="1124" y="1428"/>
                      </a:lnTo>
                      <a:lnTo>
                        <a:pt x="1115" y="1449"/>
                      </a:lnTo>
                      <a:lnTo>
                        <a:pt x="1116" y="1446"/>
                      </a:lnTo>
                      <a:lnTo>
                        <a:pt x="1116" y="1455"/>
                      </a:lnTo>
                      <a:cubicBezTo>
                        <a:pt x="1116" y="1457"/>
                        <a:pt x="1115" y="1459"/>
                        <a:pt x="1113" y="1461"/>
                      </a:cubicBezTo>
                      <a:lnTo>
                        <a:pt x="1098" y="1476"/>
                      </a:lnTo>
                      <a:cubicBezTo>
                        <a:pt x="1095" y="1478"/>
                        <a:pt x="1091" y="1479"/>
                        <a:pt x="1088" y="1477"/>
                      </a:cubicBezTo>
                      <a:lnTo>
                        <a:pt x="1079" y="1471"/>
                      </a:lnTo>
                      <a:lnTo>
                        <a:pt x="1083" y="1472"/>
                      </a:lnTo>
                      <a:lnTo>
                        <a:pt x="1062" y="1472"/>
                      </a:lnTo>
                      <a:cubicBezTo>
                        <a:pt x="1061" y="1472"/>
                        <a:pt x="1060" y="1472"/>
                        <a:pt x="1059" y="1472"/>
                      </a:cubicBezTo>
                      <a:lnTo>
                        <a:pt x="1026" y="1463"/>
                      </a:lnTo>
                      <a:lnTo>
                        <a:pt x="1028" y="1463"/>
                      </a:lnTo>
                      <a:lnTo>
                        <a:pt x="1015" y="1463"/>
                      </a:lnTo>
                      <a:cubicBezTo>
                        <a:pt x="1014" y="1463"/>
                        <a:pt x="1012" y="1463"/>
                        <a:pt x="1011" y="1462"/>
                      </a:cubicBezTo>
                      <a:lnTo>
                        <a:pt x="944" y="1417"/>
                      </a:lnTo>
                      <a:lnTo>
                        <a:pt x="928" y="1408"/>
                      </a:lnTo>
                      <a:cubicBezTo>
                        <a:pt x="928" y="1407"/>
                        <a:pt x="927" y="1407"/>
                        <a:pt x="927" y="1406"/>
                      </a:cubicBezTo>
                      <a:lnTo>
                        <a:pt x="914" y="1394"/>
                      </a:lnTo>
                      <a:lnTo>
                        <a:pt x="920" y="1397"/>
                      </a:lnTo>
                      <a:lnTo>
                        <a:pt x="904" y="1397"/>
                      </a:lnTo>
                      <a:lnTo>
                        <a:pt x="892" y="1397"/>
                      </a:lnTo>
                      <a:lnTo>
                        <a:pt x="874" y="1397"/>
                      </a:lnTo>
                      <a:cubicBezTo>
                        <a:pt x="872" y="1397"/>
                        <a:pt x="871" y="1396"/>
                        <a:pt x="870" y="1396"/>
                      </a:cubicBezTo>
                      <a:lnTo>
                        <a:pt x="852" y="1387"/>
                      </a:lnTo>
                      <a:lnTo>
                        <a:pt x="858" y="1387"/>
                      </a:lnTo>
                      <a:lnTo>
                        <a:pt x="812" y="1405"/>
                      </a:lnTo>
                      <a:lnTo>
                        <a:pt x="813" y="1405"/>
                      </a:lnTo>
                      <a:lnTo>
                        <a:pt x="798" y="1414"/>
                      </a:lnTo>
                      <a:lnTo>
                        <a:pt x="802" y="1408"/>
                      </a:lnTo>
                      <a:lnTo>
                        <a:pt x="799" y="1435"/>
                      </a:lnTo>
                      <a:cubicBezTo>
                        <a:pt x="798" y="1436"/>
                        <a:pt x="798" y="1437"/>
                        <a:pt x="798" y="1438"/>
                      </a:cubicBezTo>
                      <a:lnTo>
                        <a:pt x="788" y="1456"/>
                      </a:lnTo>
                      <a:cubicBezTo>
                        <a:pt x="787" y="1458"/>
                        <a:pt x="784" y="1460"/>
                        <a:pt x="781" y="1460"/>
                      </a:cubicBezTo>
                      <a:lnTo>
                        <a:pt x="754" y="1460"/>
                      </a:lnTo>
                      <a:cubicBezTo>
                        <a:pt x="753" y="1460"/>
                        <a:pt x="752" y="1460"/>
                        <a:pt x="752" y="1460"/>
                      </a:cubicBezTo>
                      <a:lnTo>
                        <a:pt x="727" y="1454"/>
                      </a:lnTo>
                      <a:lnTo>
                        <a:pt x="715" y="1451"/>
                      </a:lnTo>
                      <a:cubicBezTo>
                        <a:pt x="713" y="1450"/>
                        <a:pt x="712" y="1450"/>
                        <a:pt x="711" y="1449"/>
                      </a:cubicBezTo>
                      <a:lnTo>
                        <a:pt x="696" y="1434"/>
                      </a:lnTo>
                      <a:lnTo>
                        <a:pt x="697" y="1434"/>
                      </a:lnTo>
                      <a:lnTo>
                        <a:pt x="666" y="1413"/>
                      </a:lnTo>
                      <a:lnTo>
                        <a:pt x="670" y="1415"/>
                      </a:lnTo>
                      <a:lnTo>
                        <a:pt x="661" y="1415"/>
                      </a:lnTo>
                      <a:cubicBezTo>
                        <a:pt x="659" y="1415"/>
                        <a:pt x="657" y="1414"/>
                        <a:pt x="656" y="1413"/>
                      </a:cubicBezTo>
                      <a:lnTo>
                        <a:pt x="628" y="1389"/>
                      </a:lnTo>
                      <a:cubicBezTo>
                        <a:pt x="628" y="1388"/>
                        <a:pt x="627" y="1388"/>
                        <a:pt x="627" y="1387"/>
                      </a:cubicBezTo>
                      <a:lnTo>
                        <a:pt x="593" y="1342"/>
                      </a:lnTo>
                      <a:lnTo>
                        <a:pt x="602" y="1345"/>
                      </a:lnTo>
                      <a:lnTo>
                        <a:pt x="580" y="1351"/>
                      </a:lnTo>
                      <a:cubicBezTo>
                        <a:pt x="579" y="1352"/>
                        <a:pt x="578" y="1352"/>
                        <a:pt x="577" y="1351"/>
                      </a:cubicBezTo>
                      <a:lnTo>
                        <a:pt x="541" y="1345"/>
                      </a:lnTo>
                      <a:lnTo>
                        <a:pt x="494" y="1342"/>
                      </a:lnTo>
                      <a:cubicBezTo>
                        <a:pt x="491" y="1342"/>
                        <a:pt x="488" y="1340"/>
                        <a:pt x="487" y="1337"/>
                      </a:cubicBezTo>
                      <a:lnTo>
                        <a:pt x="478" y="1310"/>
                      </a:lnTo>
                      <a:lnTo>
                        <a:pt x="483" y="1315"/>
                      </a:lnTo>
                      <a:lnTo>
                        <a:pt x="466" y="1309"/>
                      </a:lnTo>
                      <a:lnTo>
                        <a:pt x="450" y="1306"/>
                      </a:lnTo>
                      <a:lnTo>
                        <a:pt x="452" y="1306"/>
                      </a:lnTo>
                      <a:lnTo>
                        <a:pt x="433" y="1306"/>
                      </a:lnTo>
                      <a:cubicBezTo>
                        <a:pt x="430" y="1306"/>
                        <a:pt x="427" y="1304"/>
                        <a:pt x="426" y="1301"/>
                      </a:cubicBezTo>
                      <a:lnTo>
                        <a:pt x="423" y="1292"/>
                      </a:lnTo>
                      <a:cubicBezTo>
                        <a:pt x="422" y="1291"/>
                        <a:pt x="422" y="1290"/>
                        <a:pt x="422" y="1289"/>
                      </a:cubicBezTo>
                      <a:lnTo>
                        <a:pt x="422" y="1271"/>
                      </a:lnTo>
                      <a:cubicBezTo>
                        <a:pt x="422" y="1270"/>
                        <a:pt x="423" y="1268"/>
                        <a:pt x="424" y="1267"/>
                      </a:cubicBezTo>
                      <a:lnTo>
                        <a:pt x="435" y="1249"/>
                      </a:lnTo>
                      <a:lnTo>
                        <a:pt x="445" y="1231"/>
                      </a:lnTo>
                      <a:lnTo>
                        <a:pt x="479" y="1177"/>
                      </a:lnTo>
                      <a:lnTo>
                        <a:pt x="478" y="1181"/>
                      </a:lnTo>
                      <a:lnTo>
                        <a:pt x="478" y="1130"/>
                      </a:lnTo>
                      <a:cubicBezTo>
                        <a:pt x="478" y="1129"/>
                        <a:pt x="478" y="1129"/>
                        <a:pt x="478" y="1128"/>
                      </a:cubicBezTo>
                      <a:lnTo>
                        <a:pt x="481" y="1107"/>
                      </a:lnTo>
                      <a:lnTo>
                        <a:pt x="481" y="1108"/>
                      </a:lnTo>
                      <a:lnTo>
                        <a:pt x="481" y="1063"/>
                      </a:lnTo>
                      <a:lnTo>
                        <a:pt x="481" y="1054"/>
                      </a:lnTo>
                      <a:lnTo>
                        <a:pt x="484" y="1061"/>
                      </a:lnTo>
                      <a:lnTo>
                        <a:pt x="475" y="1055"/>
                      </a:lnTo>
                      <a:cubicBezTo>
                        <a:pt x="475" y="1055"/>
                        <a:pt x="474" y="1054"/>
                        <a:pt x="474" y="1054"/>
                      </a:cubicBezTo>
                      <a:lnTo>
                        <a:pt x="464" y="1044"/>
                      </a:lnTo>
                      <a:lnTo>
                        <a:pt x="443" y="1017"/>
                      </a:lnTo>
                      <a:cubicBezTo>
                        <a:pt x="441" y="1016"/>
                        <a:pt x="441" y="1014"/>
                        <a:pt x="441" y="1012"/>
                      </a:cubicBezTo>
                      <a:lnTo>
                        <a:pt x="441" y="994"/>
                      </a:lnTo>
                      <a:cubicBezTo>
                        <a:pt x="441" y="991"/>
                        <a:pt x="442" y="989"/>
                        <a:pt x="444" y="987"/>
                      </a:cubicBezTo>
                      <a:lnTo>
                        <a:pt x="456" y="979"/>
                      </a:lnTo>
                      <a:lnTo>
                        <a:pt x="481" y="958"/>
                      </a:lnTo>
                      <a:lnTo>
                        <a:pt x="478" y="963"/>
                      </a:lnTo>
                      <a:lnTo>
                        <a:pt x="481" y="930"/>
                      </a:lnTo>
                      <a:lnTo>
                        <a:pt x="481" y="934"/>
                      </a:lnTo>
                      <a:lnTo>
                        <a:pt x="472" y="913"/>
                      </a:lnTo>
                      <a:cubicBezTo>
                        <a:pt x="472" y="912"/>
                        <a:pt x="472" y="911"/>
                        <a:pt x="472" y="910"/>
                      </a:cubicBezTo>
                      <a:lnTo>
                        <a:pt x="472" y="891"/>
                      </a:lnTo>
                      <a:lnTo>
                        <a:pt x="472" y="893"/>
                      </a:lnTo>
                      <a:lnTo>
                        <a:pt x="469" y="878"/>
                      </a:lnTo>
                      <a:lnTo>
                        <a:pt x="476" y="884"/>
                      </a:lnTo>
                      <a:lnTo>
                        <a:pt x="461" y="884"/>
                      </a:lnTo>
                      <a:cubicBezTo>
                        <a:pt x="460" y="884"/>
                        <a:pt x="460" y="884"/>
                        <a:pt x="459" y="884"/>
                      </a:cubicBezTo>
                      <a:lnTo>
                        <a:pt x="447" y="881"/>
                      </a:lnTo>
                      <a:cubicBezTo>
                        <a:pt x="445" y="881"/>
                        <a:pt x="444" y="880"/>
                        <a:pt x="442" y="878"/>
                      </a:cubicBezTo>
                      <a:lnTo>
                        <a:pt x="424" y="854"/>
                      </a:lnTo>
                      <a:lnTo>
                        <a:pt x="429" y="857"/>
                      </a:lnTo>
                      <a:lnTo>
                        <a:pt x="411" y="854"/>
                      </a:lnTo>
                      <a:lnTo>
                        <a:pt x="420" y="847"/>
                      </a:lnTo>
                      <a:lnTo>
                        <a:pt x="414" y="887"/>
                      </a:lnTo>
                      <a:cubicBezTo>
                        <a:pt x="413" y="888"/>
                        <a:pt x="413" y="889"/>
                        <a:pt x="412" y="890"/>
                      </a:cubicBezTo>
                      <a:lnTo>
                        <a:pt x="394" y="914"/>
                      </a:lnTo>
                      <a:cubicBezTo>
                        <a:pt x="393" y="915"/>
                        <a:pt x="393" y="915"/>
                        <a:pt x="392" y="916"/>
                      </a:cubicBezTo>
                      <a:lnTo>
                        <a:pt x="355" y="946"/>
                      </a:lnTo>
                      <a:lnTo>
                        <a:pt x="357" y="944"/>
                      </a:lnTo>
                      <a:lnTo>
                        <a:pt x="348" y="959"/>
                      </a:lnTo>
                      <a:cubicBezTo>
                        <a:pt x="347" y="961"/>
                        <a:pt x="345" y="962"/>
                        <a:pt x="342" y="963"/>
                      </a:cubicBezTo>
                      <a:lnTo>
                        <a:pt x="324" y="966"/>
                      </a:lnTo>
                      <a:cubicBezTo>
                        <a:pt x="322" y="966"/>
                        <a:pt x="320" y="966"/>
                        <a:pt x="318" y="965"/>
                      </a:cubicBezTo>
                      <a:lnTo>
                        <a:pt x="288" y="947"/>
                      </a:lnTo>
                      <a:lnTo>
                        <a:pt x="297" y="945"/>
                      </a:lnTo>
                      <a:lnTo>
                        <a:pt x="291" y="951"/>
                      </a:lnTo>
                      <a:lnTo>
                        <a:pt x="294" y="946"/>
                      </a:lnTo>
                      <a:lnTo>
                        <a:pt x="294" y="967"/>
                      </a:lnTo>
                      <a:cubicBezTo>
                        <a:pt x="294" y="969"/>
                        <a:pt x="292" y="972"/>
                        <a:pt x="290" y="973"/>
                      </a:cubicBezTo>
                      <a:lnTo>
                        <a:pt x="278" y="982"/>
                      </a:lnTo>
                      <a:cubicBezTo>
                        <a:pt x="275" y="984"/>
                        <a:pt x="271" y="984"/>
                        <a:pt x="268" y="982"/>
                      </a:cubicBezTo>
                      <a:lnTo>
                        <a:pt x="253" y="970"/>
                      </a:lnTo>
                      <a:cubicBezTo>
                        <a:pt x="252" y="969"/>
                        <a:pt x="251" y="968"/>
                        <a:pt x="250" y="967"/>
                      </a:cubicBezTo>
                      <a:lnTo>
                        <a:pt x="238" y="933"/>
                      </a:lnTo>
                      <a:lnTo>
                        <a:pt x="240" y="936"/>
                      </a:lnTo>
                      <a:lnTo>
                        <a:pt x="194" y="891"/>
                      </a:lnTo>
                      <a:lnTo>
                        <a:pt x="197" y="893"/>
                      </a:lnTo>
                      <a:lnTo>
                        <a:pt x="172" y="884"/>
                      </a:lnTo>
                      <a:cubicBezTo>
                        <a:pt x="171" y="884"/>
                        <a:pt x="170" y="883"/>
                        <a:pt x="169" y="882"/>
                      </a:cubicBezTo>
                      <a:lnTo>
                        <a:pt x="157" y="870"/>
                      </a:lnTo>
                      <a:lnTo>
                        <a:pt x="162" y="872"/>
                      </a:lnTo>
                      <a:lnTo>
                        <a:pt x="144" y="872"/>
                      </a:lnTo>
                      <a:cubicBezTo>
                        <a:pt x="143" y="872"/>
                        <a:pt x="142" y="872"/>
                        <a:pt x="140" y="872"/>
                      </a:cubicBezTo>
                      <a:lnTo>
                        <a:pt x="122" y="862"/>
                      </a:lnTo>
                      <a:cubicBezTo>
                        <a:pt x="121" y="862"/>
                        <a:pt x="120" y="862"/>
                        <a:pt x="120" y="861"/>
                      </a:cubicBezTo>
                      <a:lnTo>
                        <a:pt x="114" y="855"/>
                      </a:lnTo>
                      <a:lnTo>
                        <a:pt x="119" y="857"/>
                      </a:lnTo>
                      <a:lnTo>
                        <a:pt x="110" y="857"/>
                      </a:lnTo>
                      <a:cubicBezTo>
                        <a:pt x="108" y="857"/>
                        <a:pt x="106" y="856"/>
                        <a:pt x="104" y="855"/>
                      </a:cubicBezTo>
                      <a:lnTo>
                        <a:pt x="67" y="816"/>
                      </a:lnTo>
                      <a:cubicBezTo>
                        <a:pt x="66" y="814"/>
                        <a:pt x="65" y="813"/>
                        <a:pt x="65" y="811"/>
                      </a:cubicBezTo>
                      <a:lnTo>
                        <a:pt x="62" y="793"/>
                      </a:lnTo>
                      <a:lnTo>
                        <a:pt x="63" y="796"/>
                      </a:lnTo>
                      <a:lnTo>
                        <a:pt x="54" y="778"/>
                      </a:lnTo>
                      <a:cubicBezTo>
                        <a:pt x="53" y="776"/>
                        <a:pt x="53" y="775"/>
                        <a:pt x="53" y="774"/>
                      </a:cubicBezTo>
                      <a:lnTo>
                        <a:pt x="53" y="684"/>
                      </a:lnTo>
                      <a:lnTo>
                        <a:pt x="53" y="687"/>
                      </a:lnTo>
                      <a:lnTo>
                        <a:pt x="47" y="671"/>
                      </a:lnTo>
                      <a:lnTo>
                        <a:pt x="51" y="676"/>
                      </a:lnTo>
                      <a:lnTo>
                        <a:pt x="33" y="667"/>
                      </a:lnTo>
                      <a:lnTo>
                        <a:pt x="14" y="658"/>
                      </a:lnTo>
                      <a:cubicBezTo>
                        <a:pt x="13" y="657"/>
                        <a:pt x="12" y="656"/>
                        <a:pt x="11" y="655"/>
                      </a:cubicBezTo>
                      <a:lnTo>
                        <a:pt x="2" y="643"/>
                      </a:lnTo>
                      <a:cubicBezTo>
                        <a:pt x="0" y="640"/>
                        <a:pt x="0" y="635"/>
                        <a:pt x="3" y="633"/>
                      </a:cubicBezTo>
                      <a:lnTo>
                        <a:pt x="9" y="627"/>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13" name="Picture 1044"/>
                <p:cNvPicPr>
                  <a:picLocks noChangeAspect="1" noChangeArrowheads="1"/>
                </p:cNvPicPr>
                <p:nvPr/>
              </p:nvPicPr>
              <p:blipFill>
                <a:blip r:embed="rId31"/>
                <a:srcRect/>
                <a:stretch>
                  <a:fillRect/>
                </a:stretch>
              </p:blipFill>
              <p:spPr bwMode="auto">
                <a:xfrm>
                  <a:off x="3248600" y="4331178"/>
                  <a:ext cx="536575" cy="720828"/>
                </a:xfrm>
                <a:prstGeom prst="rect">
                  <a:avLst/>
                </a:prstGeom>
                <a:noFill/>
                <a:ln w="9525">
                  <a:noFill/>
                  <a:miter lim="800000"/>
                  <a:headEnd/>
                  <a:tailEnd/>
                </a:ln>
              </p:spPr>
            </p:pic>
            <p:pic>
              <p:nvPicPr>
                <p:cNvPr id="114" name="Picture 1045"/>
                <p:cNvPicPr>
                  <a:picLocks noChangeAspect="1" noChangeArrowheads="1"/>
                </p:cNvPicPr>
                <p:nvPr/>
              </p:nvPicPr>
              <p:blipFill>
                <a:blip r:embed="rId32"/>
                <a:srcRect/>
                <a:stretch>
                  <a:fillRect/>
                </a:stretch>
              </p:blipFill>
              <p:spPr bwMode="auto">
                <a:xfrm>
                  <a:off x="3248600" y="4331178"/>
                  <a:ext cx="536575" cy="720828"/>
                </a:xfrm>
                <a:prstGeom prst="rect">
                  <a:avLst/>
                </a:prstGeom>
                <a:noFill/>
                <a:ln w="9525">
                  <a:noFill/>
                  <a:miter lim="800000"/>
                  <a:headEnd/>
                  <a:tailEnd/>
                </a:ln>
              </p:spPr>
            </p:pic>
            <p:sp>
              <p:nvSpPr>
                <p:cNvPr id="115" name="Freeform 1046"/>
                <p:cNvSpPr>
                  <a:spLocks/>
                </p:cNvSpPr>
                <p:nvPr/>
              </p:nvSpPr>
              <p:spPr bwMode="auto">
                <a:xfrm>
                  <a:off x="3342262" y="4258938"/>
                  <a:ext cx="506413" cy="689419"/>
                </a:xfrm>
                <a:custGeom>
                  <a:avLst/>
                  <a:gdLst/>
                  <a:ahLst/>
                  <a:cxnLst>
                    <a:cxn ang="0">
                      <a:pos x="13" y="107"/>
                    </a:cxn>
                    <a:cxn ang="0">
                      <a:pos x="17" y="150"/>
                    </a:cxn>
                    <a:cxn ang="0">
                      <a:pos x="13" y="175"/>
                    </a:cxn>
                    <a:cxn ang="0">
                      <a:pos x="20" y="186"/>
                    </a:cxn>
                    <a:cxn ang="0">
                      <a:pos x="27" y="199"/>
                    </a:cxn>
                    <a:cxn ang="0">
                      <a:pos x="34" y="210"/>
                    </a:cxn>
                    <a:cxn ang="0">
                      <a:pos x="39" y="220"/>
                    </a:cxn>
                    <a:cxn ang="0">
                      <a:pos x="40" y="225"/>
                    </a:cxn>
                    <a:cxn ang="0">
                      <a:pos x="47" y="246"/>
                    </a:cxn>
                    <a:cxn ang="0">
                      <a:pos x="47" y="251"/>
                    </a:cxn>
                    <a:cxn ang="0">
                      <a:pos x="69" y="265"/>
                    </a:cxn>
                    <a:cxn ang="0">
                      <a:pos x="78" y="272"/>
                    </a:cxn>
                    <a:cxn ang="0">
                      <a:pos x="81" y="272"/>
                    </a:cxn>
                    <a:cxn ang="0">
                      <a:pos x="91" y="280"/>
                    </a:cxn>
                    <a:cxn ang="0">
                      <a:pos x="91" y="287"/>
                    </a:cxn>
                    <a:cxn ang="0">
                      <a:pos x="84" y="303"/>
                    </a:cxn>
                    <a:cxn ang="0">
                      <a:pos x="85" y="314"/>
                    </a:cxn>
                    <a:cxn ang="0">
                      <a:pos x="88" y="329"/>
                    </a:cxn>
                    <a:cxn ang="0">
                      <a:pos x="84" y="336"/>
                    </a:cxn>
                    <a:cxn ang="0">
                      <a:pos x="84" y="344"/>
                    </a:cxn>
                    <a:cxn ang="0">
                      <a:pos x="81" y="348"/>
                    </a:cxn>
                    <a:cxn ang="0">
                      <a:pos x="78" y="364"/>
                    </a:cxn>
                    <a:cxn ang="0">
                      <a:pos x="72" y="364"/>
                    </a:cxn>
                    <a:cxn ang="0">
                      <a:pos x="66" y="367"/>
                    </a:cxn>
                    <a:cxn ang="0">
                      <a:pos x="61" y="375"/>
                    </a:cxn>
                    <a:cxn ang="0">
                      <a:pos x="46" y="390"/>
                    </a:cxn>
                    <a:cxn ang="0">
                      <a:pos x="34" y="405"/>
                    </a:cxn>
                    <a:cxn ang="0">
                      <a:pos x="28" y="405"/>
                    </a:cxn>
                    <a:cxn ang="0">
                      <a:pos x="28" y="409"/>
                    </a:cxn>
                    <a:cxn ang="0">
                      <a:pos x="40" y="412"/>
                    </a:cxn>
                    <a:cxn ang="0">
                      <a:pos x="50" y="416"/>
                    </a:cxn>
                    <a:cxn ang="0">
                      <a:pos x="61" y="412"/>
                    </a:cxn>
                    <a:cxn ang="0">
                      <a:pos x="72" y="427"/>
                    </a:cxn>
                    <a:cxn ang="0">
                      <a:pos x="78" y="431"/>
                    </a:cxn>
                    <a:cxn ang="0">
                      <a:pos x="91" y="411"/>
                    </a:cxn>
                    <a:cxn ang="0">
                      <a:pos x="112" y="389"/>
                    </a:cxn>
                    <a:cxn ang="0">
                      <a:pos x="123" y="390"/>
                    </a:cxn>
                    <a:cxn ang="0">
                      <a:pos x="157" y="374"/>
                    </a:cxn>
                    <a:cxn ang="0">
                      <a:pos x="186" y="382"/>
                    </a:cxn>
                    <a:cxn ang="0">
                      <a:pos x="231" y="415"/>
                    </a:cxn>
                    <a:cxn ang="0">
                      <a:pos x="259" y="437"/>
                    </a:cxn>
                    <a:cxn ang="0">
                      <a:pos x="267" y="409"/>
                    </a:cxn>
                    <a:cxn ang="0">
                      <a:pos x="274" y="362"/>
                    </a:cxn>
                    <a:cxn ang="0">
                      <a:pos x="274" y="345"/>
                    </a:cxn>
                    <a:cxn ang="0">
                      <a:pos x="319" y="314"/>
                    </a:cxn>
                    <a:cxn ang="0">
                      <a:pos x="277" y="228"/>
                    </a:cxn>
                    <a:cxn ang="0">
                      <a:pos x="254" y="153"/>
                    </a:cxn>
                    <a:cxn ang="0">
                      <a:pos x="236" y="109"/>
                    </a:cxn>
                    <a:cxn ang="0">
                      <a:pos x="210" y="107"/>
                    </a:cxn>
                    <a:cxn ang="0">
                      <a:pos x="191" y="75"/>
                    </a:cxn>
                    <a:cxn ang="0">
                      <a:pos x="159" y="66"/>
                    </a:cxn>
                    <a:cxn ang="0">
                      <a:pos x="134" y="79"/>
                    </a:cxn>
                    <a:cxn ang="0">
                      <a:pos x="118" y="70"/>
                    </a:cxn>
                    <a:cxn ang="0">
                      <a:pos x="118" y="25"/>
                    </a:cxn>
                    <a:cxn ang="0">
                      <a:pos x="59" y="7"/>
                    </a:cxn>
                    <a:cxn ang="0">
                      <a:pos x="39" y="4"/>
                    </a:cxn>
                    <a:cxn ang="0">
                      <a:pos x="34" y="19"/>
                    </a:cxn>
                    <a:cxn ang="0">
                      <a:pos x="34" y="66"/>
                    </a:cxn>
                    <a:cxn ang="0">
                      <a:pos x="40" y="85"/>
                    </a:cxn>
                    <a:cxn ang="0">
                      <a:pos x="21" y="86"/>
                    </a:cxn>
                    <a:cxn ang="0">
                      <a:pos x="13" y="79"/>
                    </a:cxn>
                    <a:cxn ang="0">
                      <a:pos x="5" y="74"/>
                    </a:cxn>
                  </a:cxnLst>
                  <a:rect l="0" t="0" r="r" b="b"/>
                  <a:pathLst>
                    <a:path w="319" h="439">
                      <a:moveTo>
                        <a:pt x="0" y="75"/>
                      </a:moveTo>
                      <a:lnTo>
                        <a:pt x="5" y="85"/>
                      </a:lnTo>
                      <a:lnTo>
                        <a:pt x="13" y="107"/>
                      </a:lnTo>
                      <a:lnTo>
                        <a:pt x="17" y="139"/>
                      </a:lnTo>
                      <a:lnTo>
                        <a:pt x="17" y="142"/>
                      </a:lnTo>
                      <a:lnTo>
                        <a:pt x="17" y="150"/>
                      </a:lnTo>
                      <a:lnTo>
                        <a:pt x="17" y="158"/>
                      </a:lnTo>
                      <a:lnTo>
                        <a:pt x="16" y="161"/>
                      </a:lnTo>
                      <a:lnTo>
                        <a:pt x="13" y="175"/>
                      </a:lnTo>
                      <a:lnTo>
                        <a:pt x="16" y="180"/>
                      </a:lnTo>
                      <a:lnTo>
                        <a:pt x="17" y="183"/>
                      </a:lnTo>
                      <a:lnTo>
                        <a:pt x="20" y="186"/>
                      </a:lnTo>
                      <a:lnTo>
                        <a:pt x="21" y="191"/>
                      </a:lnTo>
                      <a:lnTo>
                        <a:pt x="24" y="198"/>
                      </a:lnTo>
                      <a:lnTo>
                        <a:pt x="27" y="199"/>
                      </a:lnTo>
                      <a:lnTo>
                        <a:pt x="32" y="210"/>
                      </a:lnTo>
                      <a:lnTo>
                        <a:pt x="32" y="213"/>
                      </a:lnTo>
                      <a:lnTo>
                        <a:pt x="34" y="210"/>
                      </a:lnTo>
                      <a:lnTo>
                        <a:pt x="34" y="213"/>
                      </a:lnTo>
                      <a:lnTo>
                        <a:pt x="34" y="214"/>
                      </a:lnTo>
                      <a:lnTo>
                        <a:pt x="39" y="220"/>
                      </a:lnTo>
                      <a:lnTo>
                        <a:pt x="39" y="221"/>
                      </a:lnTo>
                      <a:lnTo>
                        <a:pt x="40" y="221"/>
                      </a:lnTo>
                      <a:lnTo>
                        <a:pt x="40" y="225"/>
                      </a:lnTo>
                      <a:lnTo>
                        <a:pt x="42" y="225"/>
                      </a:lnTo>
                      <a:lnTo>
                        <a:pt x="47" y="240"/>
                      </a:lnTo>
                      <a:lnTo>
                        <a:pt x="47" y="246"/>
                      </a:lnTo>
                      <a:lnTo>
                        <a:pt x="47" y="250"/>
                      </a:lnTo>
                      <a:lnTo>
                        <a:pt x="50" y="251"/>
                      </a:lnTo>
                      <a:lnTo>
                        <a:pt x="47" y="251"/>
                      </a:lnTo>
                      <a:lnTo>
                        <a:pt x="55" y="257"/>
                      </a:lnTo>
                      <a:lnTo>
                        <a:pt x="59" y="259"/>
                      </a:lnTo>
                      <a:lnTo>
                        <a:pt x="69" y="265"/>
                      </a:lnTo>
                      <a:lnTo>
                        <a:pt x="74" y="269"/>
                      </a:lnTo>
                      <a:lnTo>
                        <a:pt x="76" y="269"/>
                      </a:lnTo>
                      <a:lnTo>
                        <a:pt x="78" y="272"/>
                      </a:lnTo>
                      <a:lnTo>
                        <a:pt x="80" y="274"/>
                      </a:lnTo>
                      <a:lnTo>
                        <a:pt x="84" y="274"/>
                      </a:lnTo>
                      <a:lnTo>
                        <a:pt x="81" y="272"/>
                      </a:lnTo>
                      <a:lnTo>
                        <a:pt x="84" y="270"/>
                      </a:lnTo>
                      <a:lnTo>
                        <a:pt x="85" y="272"/>
                      </a:lnTo>
                      <a:lnTo>
                        <a:pt x="91" y="280"/>
                      </a:lnTo>
                      <a:lnTo>
                        <a:pt x="91" y="281"/>
                      </a:lnTo>
                      <a:lnTo>
                        <a:pt x="93" y="284"/>
                      </a:lnTo>
                      <a:lnTo>
                        <a:pt x="91" y="287"/>
                      </a:lnTo>
                      <a:lnTo>
                        <a:pt x="89" y="291"/>
                      </a:lnTo>
                      <a:lnTo>
                        <a:pt x="89" y="292"/>
                      </a:lnTo>
                      <a:lnTo>
                        <a:pt x="84" y="303"/>
                      </a:lnTo>
                      <a:lnTo>
                        <a:pt x="84" y="306"/>
                      </a:lnTo>
                      <a:lnTo>
                        <a:pt x="81" y="306"/>
                      </a:lnTo>
                      <a:lnTo>
                        <a:pt x="85" y="314"/>
                      </a:lnTo>
                      <a:lnTo>
                        <a:pt x="88" y="321"/>
                      </a:lnTo>
                      <a:lnTo>
                        <a:pt x="85" y="326"/>
                      </a:lnTo>
                      <a:lnTo>
                        <a:pt x="88" y="329"/>
                      </a:lnTo>
                      <a:lnTo>
                        <a:pt x="88" y="330"/>
                      </a:lnTo>
                      <a:lnTo>
                        <a:pt x="88" y="333"/>
                      </a:lnTo>
                      <a:lnTo>
                        <a:pt x="84" y="336"/>
                      </a:lnTo>
                      <a:lnTo>
                        <a:pt x="84" y="340"/>
                      </a:lnTo>
                      <a:lnTo>
                        <a:pt x="85" y="340"/>
                      </a:lnTo>
                      <a:lnTo>
                        <a:pt x="84" y="344"/>
                      </a:lnTo>
                      <a:lnTo>
                        <a:pt x="81" y="344"/>
                      </a:lnTo>
                      <a:lnTo>
                        <a:pt x="84" y="345"/>
                      </a:lnTo>
                      <a:lnTo>
                        <a:pt x="81" y="348"/>
                      </a:lnTo>
                      <a:lnTo>
                        <a:pt x="84" y="351"/>
                      </a:lnTo>
                      <a:lnTo>
                        <a:pt x="81" y="359"/>
                      </a:lnTo>
                      <a:lnTo>
                        <a:pt x="78" y="364"/>
                      </a:lnTo>
                      <a:lnTo>
                        <a:pt x="76" y="364"/>
                      </a:lnTo>
                      <a:lnTo>
                        <a:pt x="74" y="364"/>
                      </a:lnTo>
                      <a:lnTo>
                        <a:pt x="72" y="364"/>
                      </a:lnTo>
                      <a:lnTo>
                        <a:pt x="70" y="362"/>
                      </a:lnTo>
                      <a:lnTo>
                        <a:pt x="69" y="367"/>
                      </a:lnTo>
                      <a:lnTo>
                        <a:pt x="66" y="367"/>
                      </a:lnTo>
                      <a:lnTo>
                        <a:pt x="65" y="371"/>
                      </a:lnTo>
                      <a:lnTo>
                        <a:pt x="62" y="374"/>
                      </a:lnTo>
                      <a:lnTo>
                        <a:pt x="61" y="375"/>
                      </a:lnTo>
                      <a:lnTo>
                        <a:pt x="55" y="381"/>
                      </a:lnTo>
                      <a:lnTo>
                        <a:pt x="54" y="381"/>
                      </a:lnTo>
                      <a:lnTo>
                        <a:pt x="46" y="390"/>
                      </a:lnTo>
                      <a:lnTo>
                        <a:pt x="42" y="394"/>
                      </a:lnTo>
                      <a:lnTo>
                        <a:pt x="42" y="396"/>
                      </a:lnTo>
                      <a:lnTo>
                        <a:pt x="34" y="405"/>
                      </a:lnTo>
                      <a:lnTo>
                        <a:pt x="32" y="405"/>
                      </a:lnTo>
                      <a:lnTo>
                        <a:pt x="31" y="404"/>
                      </a:lnTo>
                      <a:lnTo>
                        <a:pt x="28" y="405"/>
                      </a:lnTo>
                      <a:lnTo>
                        <a:pt x="27" y="407"/>
                      </a:lnTo>
                      <a:lnTo>
                        <a:pt x="28" y="411"/>
                      </a:lnTo>
                      <a:lnTo>
                        <a:pt x="28" y="409"/>
                      </a:lnTo>
                      <a:lnTo>
                        <a:pt x="32" y="407"/>
                      </a:lnTo>
                      <a:lnTo>
                        <a:pt x="39" y="412"/>
                      </a:lnTo>
                      <a:lnTo>
                        <a:pt x="40" y="412"/>
                      </a:lnTo>
                      <a:lnTo>
                        <a:pt x="42" y="412"/>
                      </a:lnTo>
                      <a:lnTo>
                        <a:pt x="44" y="412"/>
                      </a:lnTo>
                      <a:lnTo>
                        <a:pt x="50" y="416"/>
                      </a:lnTo>
                      <a:lnTo>
                        <a:pt x="51" y="416"/>
                      </a:lnTo>
                      <a:lnTo>
                        <a:pt x="59" y="412"/>
                      </a:lnTo>
                      <a:lnTo>
                        <a:pt x="61" y="412"/>
                      </a:lnTo>
                      <a:lnTo>
                        <a:pt x="65" y="419"/>
                      </a:lnTo>
                      <a:lnTo>
                        <a:pt x="70" y="430"/>
                      </a:lnTo>
                      <a:lnTo>
                        <a:pt x="72" y="427"/>
                      </a:lnTo>
                      <a:lnTo>
                        <a:pt x="72" y="431"/>
                      </a:lnTo>
                      <a:lnTo>
                        <a:pt x="74" y="434"/>
                      </a:lnTo>
                      <a:lnTo>
                        <a:pt x="78" y="431"/>
                      </a:lnTo>
                      <a:lnTo>
                        <a:pt x="80" y="430"/>
                      </a:lnTo>
                      <a:lnTo>
                        <a:pt x="84" y="419"/>
                      </a:lnTo>
                      <a:lnTo>
                        <a:pt x="91" y="411"/>
                      </a:lnTo>
                      <a:lnTo>
                        <a:pt x="100" y="396"/>
                      </a:lnTo>
                      <a:lnTo>
                        <a:pt x="106" y="389"/>
                      </a:lnTo>
                      <a:lnTo>
                        <a:pt x="112" y="389"/>
                      </a:lnTo>
                      <a:lnTo>
                        <a:pt x="115" y="386"/>
                      </a:lnTo>
                      <a:lnTo>
                        <a:pt x="122" y="389"/>
                      </a:lnTo>
                      <a:lnTo>
                        <a:pt x="123" y="390"/>
                      </a:lnTo>
                      <a:lnTo>
                        <a:pt x="133" y="390"/>
                      </a:lnTo>
                      <a:lnTo>
                        <a:pt x="146" y="382"/>
                      </a:lnTo>
                      <a:lnTo>
                        <a:pt x="157" y="374"/>
                      </a:lnTo>
                      <a:lnTo>
                        <a:pt x="167" y="374"/>
                      </a:lnTo>
                      <a:lnTo>
                        <a:pt x="176" y="375"/>
                      </a:lnTo>
                      <a:lnTo>
                        <a:pt x="186" y="382"/>
                      </a:lnTo>
                      <a:lnTo>
                        <a:pt x="199" y="392"/>
                      </a:lnTo>
                      <a:lnTo>
                        <a:pt x="208" y="390"/>
                      </a:lnTo>
                      <a:lnTo>
                        <a:pt x="231" y="415"/>
                      </a:lnTo>
                      <a:lnTo>
                        <a:pt x="239" y="416"/>
                      </a:lnTo>
                      <a:lnTo>
                        <a:pt x="244" y="426"/>
                      </a:lnTo>
                      <a:lnTo>
                        <a:pt x="259" y="437"/>
                      </a:lnTo>
                      <a:lnTo>
                        <a:pt x="263" y="439"/>
                      </a:lnTo>
                      <a:lnTo>
                        <a:pt x="262" y="422"/>
                      </a:lnTo>
                      <a:lnTo>
                        <a:pt x="267" y="409"/>
                      </a:lnTo>
                      <a:lnTo>
                        <a:pt x="273" y="385"/>
                      </a:lnTo>
                      <a:lnTo>
                        <a:pt x="270" y="374"/>
                      </a:lnTo>
                      <a:lnTo>
                        <a:pt x="274" y="362"/>
                      </a:lnTo>
                      <a:lnTo>
                        <a:pt x="269" y="356"/>
                      </a:lnTo>
                      <a:lnTo>
                        <a:pt x="269" y="349"/>
                      </a:lnTo>
                      <a:lnTo>
                        <a:pt x="274" y="345"/>
                      </a:lnTo>
                      <a:lnTo>
                        <a:pt x="299" y="344"/>
                      </a:lnTo>
                      <a:lnTo>
                        <a:pt x="314" y="334"/>
                      </a:lnTo>
                      <a:lnTo>
                        <a:pt x="319" y="314"/>
                      </a:lnTo>
                      <a:lnTo>
                        <a:pt x="277" y="280"/>
                      </a:lnTo>
                      <a:lnTo>
                        <a:pt x="284" y="269"/>
                      </a:lnTo>
                      <a:lnTo>
                        <a:pt x="277" y="228"/>
                      </a:lnTo>
                      <a:lnTo>
                        <a:pt x="259" y="214"/>
                      </a:lnTo>
                      <a:lnTo>
                        <a:pt x="244" y="184"/>
                      </a:lnTo>
                      <a:lnTo>
                        <a:pt x="254" y="153"/>
                      </a:lnTo>
                      <a:lnTo>
                        <a:pt x="246" y="109"/>
                      </a:lnTo>
                      <a:lnTo>
                        <a:pt x="240" y="111"/>
                      </a:lnTo>
                      <a:lnTo>
                        <a:pt x="236" y="109"/>
                      </a:lnTo>
                      <a:lnTo>
                        <a:pt x="235" y="111"/>
                      </a:lnTo>
                      <a:lnTo>
                        <a:pt x="221" y="111"/>
                      </a:lnTo>
                      <a:lnTo>
                        <a:pt x="210" y="107"/>
                      </a:lnTo>
                      <a:lnTo>
                        <a:pt x="202" y="101"/>
                      </a:lnTo>
                      <a:lnTo>
                        <a:pt x="195" y="94"/>
                      </a:lnTo>
                      <a:lnTo>
                        <a:pt x="191" y="75"/>
                      </a:lnTo>
                      <a:lnTo>
                        <a:pt x="184" y="66"/>
                      </a:lnTo>
                      <a:lnTo>
                        <a:pt x="172" y="64"/>
                      </a:lnTo>
                      <a:lnTo>
                        <a:pt x="159" y="66"/>
                      </a:lnTo>
                      <a:lnTo>
                        <a:pt x="146" y="74"/>
                      </a:lnTo>
                      <a:lnTo>
                        <a:pt x="140" y="79"/>
                      </a:lnTo>
                      <a:lnTo>
                        <a:pt x="134" y="79"/>
                      </a:lnTo>
                      <a:lnTo>
                        <a:pt x="123" y="79"/>
                      </a:lnTo>
                      <a:lnTo>
                        <a:pt x="118" y="75"/>
                      </a:lnTo>
                      <a:lnTo>
                        <a:pt x="118" y="70"/>
                      </a:lnTo>
                      <a:lnTo>
                        <a:pt x="122" y="64"/>
                      </a:lnTo>
                      <a:lnTo>
                        <a:pt x="130" y="55"/>
                      </a:lnTo>
                      <a:lnTo>
                        <a:pt x="118" y="25"/>
                      </a:lnTo>
                      <a:lnTo>
                        <a:pt x="115" y="23"/>
                      </a:lnTo>
                      <a:lnTo>
                        <a:pt x="118" y="15"/>
                      </a:lnTo>
                      <a:lnTo>
                        <a:pt x="59" y="7"/>
                      </a:lnTo>
                      <a:lnTo>
                        <a:pt x="57" y="2"/>
                      </a:lnTo>
                      <a:lnTo>
                        <a:pt x="47" y="0"/>
                      </a:lnTo>
                      <a:lnTo>
                        <a:pt x="39" y="4"/>
                      </a:lnTo>
                      <a:lnTo>
                        <a:pt x="32" y="8"/>
                      </a:lnTo>
                      <a:lnTo>
                        <a:pt x="32" y="14"/>
                      </a:lnTo>
                      <a:lnTo>
                        <a:pt x="34" y="19"/>
                      </a:lnTo>
                      <a:lnTo>
                        <a:pt x="36" y="21"/>
                      </a:lnTo>
                      <a:lnTo>
                        <a:pt x="32" y="60"/>
                      </a:lnTo>
                      <a:lnTo>
                        <a:pt x="34" y="66"/>
                      </a:lnTo>
                      <a:lnTo>
                        <a:pt x="34" y="68"/>
                      </a:lnTo>
                      <a:lnTo>
                        <a:pt x="39" y="78"/>
                      </a:lnTo>
                      <a:lnTo>
                        <a:pt x="40" y="85"/>
                      </a:lnTo>
                      <a:lnTo>
                        <a:pt x="39" y="86"/>
                      </a:lnTo>
                      <a:lnTo>
                        <a:pt x="23" y="86"/>
                      </a:lnTo>
                      <a:lnTo>
                        <a:pt x="21" y="86"/>
                      </a:lnTo>
                      <a:lnTo>
                        <a:pt x="20" y="85"/>
                      </a:lnTo>
                      <a:lnTo>
                        <a:pt x="20" y="83"/>
                      </a:lnTo>
                      <a:lnTo>
                        <a:pt x="13" y="79"/>
                      </a:lnTo>
                      <a:lnTo>
                        <a:pt x="12" y="78"/>
                      </a:lnTo>
                      <a:lnTo>
                        <a:pt x="6" y="75"/>
                      </a:lnTo>
                      <a:lnTo>
                        <a:pt x="5" y="74"/>
                      </a:lnTo>
                      <a:lnTo>
                        <a:pt x="0" y="74"/>
                      </a:lnTo>
                      <a:lnTo>
                        <a:pt x="0" y="7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16" name="Freeform 1047"/>
                <p:cNvSpPr>
                  <a:spLocks noEditPoints="1"/>
                </p:cNvSpPr>
                <p:nvPr/>
              </p:nvSpPr>
              <p:spPr bwMode="auto">
                <a:xfrm>
                  <a:off x="3337500" y="4254226"/>
                  <a:ext cx="517525" cy="698842"/>
                </a:xfrm>
                <a:custGeom>
                  <a:avLst/>
                  <a:gdLst/>
                  <a:ahLst/>
                  <a:cxnLst>
                    <a:cxn ang="0">
                      <a:pos x="53" y="398"/>
                    </a:cxn>
                    <a:cxn ang="0">
                      <a:pos x="80" y="484"/>
                    </a:cxn>
                    <a:cxn ang="0">
                      <a:pos x="108" y="538"/>
                    </a:cxn>
                    <a:cxn ang="0">
                      <a:pos x="129" y="610"/>
                    </a:cxn>
                    <a:cxn ang="0">
                      <a:pos x="189" y="649"/>
                    </a:cxn>
                    <a:cxn ang="0">
                      <a:pos x="197" y="659"/>
                    </a:cxn>
                    <a:cxn ang="0">
                      <a:pos x="235" y="703"/>
                    </a:cxn>
                    <a:cxn ang="0">
                      <a:pos x="219" y="760"/>
                    </a:cxn>
                    <a:cxn ang="0">
                      <a:pos x="217" y="818"/>
                    </a:cxn>
                    <a:cxn ang="0">
                      <a:pos x="214" y="845"/>
                    </a:cxn>
                    <a:cxn ang="0">
                      <a:pos x="178" y="891"/>
                    </a:cxn>
                    <a:cxn ang="0">
                      <a:pos x="139" y="934"/>
                    </a:cxn>
                    <a:cxn ang="0">
                      <a:pos x="76" y="986"/>
                    </a:cxn>
                    <a:cxn ang="0">
                      <a:pos x="105" y="995"/>
                    </a:cxn>
                    <a:cxn ang="0">
                      <a:pos x="154" y="993"/>
                    </a:cxn>
                    <a:cxn ang="0">
                      <a:pos x="189" y="1040"/>
                    </a:cxn>
                    <a:cxn ang="0">
                      <a:pos x="271" y="937"/>
                    </a:cxn>
                    <a:cxn ang="0">
                      <a:pos x="409" y="900"/>
                    </a:cxn>
                    <a:cxn ang="0">
                      <a:pos x="601" y="1031"/>
                    </a:cxn>
                    <a:cxn ang="0">
                      <a:pos x="650" y="905"/>
                    </a:cxn>
                    <a:cxn ang="0">
                      <a:pos x="757" y="810"/>
                    </a:cxn>
                    <a:cxn ang="0">
                      <a:pos x="587" y="448"/>
                    </a:cxn>
                    <a:cxn ang="0">
                      <a:pos x="537" y="284"/>
                    </a:cxn>
                    <a:cxn ang="0">
                      <a:pos x="393" y="176"/>
                    </a:cxn>
                    <a:cxn ang="0">
                      <a:pos x="284" y="173"/>
                    </a:cxn>
                    <a:cxn ang="0">
                      <a:pos x="141" y="26"/>
                    </a:cxn>
                    <a:cxn ang="0">
                      <a:pos x="101" y="60"/>
                    </a:cxn>
                    <a:cxn ang="0">
                      <a:pos x="100" y="224"/>
                    </a:cxn>
                    <a:cxn ang="0">
                      <a:pos x="18" y="196"/>
                    </a:cxn>
                    <a:cxn ang="0">
                      <a:pos x="24" y="182"/>
                    </a:cxn>
                    <a:cxn ang="0">
                      <a:pos x="100" y="208"/>
                    </a:cxn>
                    <a:cxn ang="0">
                      <a:pos x="85" y="59"/>
                    </a:cxn>
                    <a:cxn ang="0">
                      <a:pos x="156" y="21"/>
                    </a:cxn>
                    <a:cxn ang="0">
                      <a:pos x="307" y="166"/>
                    </a:cxn>
                    <a:cxn ang="0">
                      <a:pos x="387" y="161"/>
                    </a:cxn>
                    <a:cxn ang="0">
                      <a:pos x="515" y="260"/>
                    </a:cxn>
                    <a:cxn ang="0">
                      <a:pos x="608" y="269"/>
                    </a:cxn>
                    <a:cxn ang="0">
                      <a:pos x="678" y="676"/>
                    </a:cxn>
                    <a:cxn ang="0">
                      <a:pos x="661" y="861"/>
                    </a:cxn>
                    <a:cxn ang="0">
                      <a:pos x="637" y="1072"/>
                    </a:cxn>
                    <a:cxn ang="0">
                      <a:pos x="480" y="959"/>
                    </a:cxn>
                    <a:cxn ang="0">
                      <a:pos x="294" y="950"/>
                    </a:cxn>
                    <a:cxn ang="0">
                      <a:pos x="214" y="1022"/>
                    </a:cxn>
                    <a:cxn ang="0">
                      <a:pos x="181" y="1049"/>
                    </a:cxn>
                    <a:cxn ang="0">
                      <a:pos x="108" y="1008"/>
                    </a:cxn>
                    <a:cxn ang="0">
                      <a:pos x="68" y="1001"/>
                    </a:cxn>
                    <a:cxn ang="0">
                      <a:pos x="101" y="962"/>
                    </a:cxn>
                    <a:cxn ang="0">
                      <a:pos x="159" y="890"/>
                    </a:cxn>
                    <a:cxn ang="0">
                      <a:pos x="187" y="879"/>
                    </a:cxn>
                    <a:cxn ang="0">
                      <a:pos x="209" y="828"/>
                    </a:cxn>
                    <a:cxn ang="0">
                      <a:pos x="212" y="805"/>
                    </a:cxn>
                    <a:cxn ang="0">
                      <a:pos x="201" y="737"/>
                    </a:cxn>
                    <a:cxn ang="0">
                      <a:pos x="219" y="682"/>
                    </a:cxn>
                    <a:cxn ang="0">
                      <a:pos x="196" y="675"/>
                    </a:cxn>
                    <a:cxn ang="0">
                      <a:pos x="116" y="619"/>
                    </a:cxn>
                    <a:cxn ang="0">
                      <a:pos x="103" y="558"/>
                    </a:cxn>
                    <a:cxn ang="0">
                      <a:pos x="96" y="520"/>
                    </a:cxn>
                    <a:cxn ang="0">
                      <a:pos x="46" y="459"/>
                    </a:cxn>
                    <a:cxn ang="0">
                      <a:pos x="40" y="343"/>
                    </a:cxn>
                  </a:cxnLst>
                  <a:rect l="0" t="0" r="r" b="b"/>
                  <a:pathLst>
                    <a:path w="785" h="1073">
                      <a:moveTo>
                        <a:pt x="16" y="189"/>
                      </a:moveTo>
                      <a:lnTo>
                        <a:pt x="16" y="186"/>
                      </a:lnTo>
                      <a:lnTo>
                        <a:pt x="25" y="210"/>
                      </a:lnTo>
                      <a:lnTo>
                        <a:pt x="46" y="264"/>
                      </a:lnTo>
                      <a:cubicBezTo>
                        <a:pt x="47" y="265"/>
                        <a:pt x="47" y="266"/>
                        <a:pt x="47" y="266"/>
                      </a:cubicBezTo>
                      <a:lnTo>
                        <a:pt x="56" y="341"/>
                      </a:lnTo>
                      <a:lnTo>
                        <a:pt x="56" y="351"/>
                      </a:lnTo>
                      <a:lnTo>
                        <a:pt x="56" y="369"/>
                      </a:lnTo>
                      <a:lnTo>
                        <a:pt x="56" y="388"/>
                      </a:lnTo>
                      <a:cubicBezTo>
                        <a:pt x="56" y="388"/>
                        <a:pt x="56" y="389"/>
                        <a:pt x="56" y="390"/>
                      </a:cubicBezTo>
                      <a:lnTo>
                        <a:pt x="52" y="399"/>
                      </a:lnTo>
                      <a:lnTo>
                        <a:pt x="53" y="398"/>
                      </a:lnTo>
                      <a:lnTo>
                        <a:pt x="47" y="431"/>
                      </a:lnTo>
                      <a:lnTo>
                        <a:pt x="46" y="426"/>
                      </a:lnTo>
                      <a:lnTo>
                        <a:pt x="52" y="438"/>
                      </a:lnTo>
                      <a:lnTo>
                        <a:pt x="55" y="444"/>
                      </a:lnTo>
                      <a:lnTo>
                        <a:pt x="61" y="452"/>
                      </a:lnTo>
                      <a:cubicBezTo>
                        <a:pt x="61" y="453"/>
                        <a:pt x="62" y="454"/>
                        <a:pt x="62" y="455"/>
                      </a:cubicBezTo>
                      <a:lnTo>
                        <a:pt x="65" y="467"/>
                      </a:lnTo>
                      <a:lnTo>
                        <a:pt x="64" y="465"/>
                      </a:lnTo>
                      <a:lnTo>
                        <a:pt x="73" y="480"/>
                      </a:lnTo>
                      <a:lnTo>
                        <a:pt x="70" y="477"/>
                      </a:lnTo>
                      <a:lnTo>
                        <a:pt x="76" y="480"/>
                      </a:lnTo>
                      <a:cubicBezTo>
                        <a:pt x="77" y="480"/>
                        <a:pt x="79" y="482"/>
                        <a:pt x="80" y="484"/>
                      </a:cubicBezTo>
                      <a:lnTo>
                        <a:pt x="92" y="511"/>
                      </a:lnTo>
                      <a:cubicBezTo>
                        <a:pt x="92" y="512"/>
                        <a:pt x="92" y="513"/>
                        <a:pt x="92" y="514"/>
                      </a:cubicBezTo>
                      <a:lnTo>
                        <a:pt x="92" y="520"/>
                      </a:lnTo>
                      <a:lnTo>
                        <a:pt x="79" y="514"/>
                      </a:lnTo>
                      <a:lnTo>
                        <a:pt x="85" y="508"/>
                      </a:lnTo>
                      <a:cubicBezTo>
                        <a:pt x="87" y="506"/>
                        <a:pt x="91" y="505"/>
                        <a:pt x="94" y="507"/>
                      </a:cubicBezTo>
                      <a:cubicBezTo>
                        <a:pt x="96" y="508"/>
                        <a:pt x="98" y="511"/>
                        <a:pt x="98" y="514"/>
                      </a:cubicBezTo>
                      <a:lnTo>
                        <a:pt x="98" y="520"/>
                      </a:lnTo>
                      <a:lnTo>
                        <a:pt x="98" y="523"/>
                      </a:lnTo>
                      <a:lnTo>
                        <a:pt x="97" y="519"/>
                      </a:lnTo>
                      <a:lnTo>
                        <a:pt x="106" y="534"/>
                      </a:lnTo>
                      <a:cubicBezTo>
                        <a:pt x="107" y="535"/>
                        <a:pt x="108" y="537"/>
                        <a:pt x="108" y="538"/>
                      </a:cubicBezTo>
                      <a:lnTo>
                        <a:pt x="108" y="541"/>
                      </a:lnTo>
                      <a:lnTo>
                        <a:pt x="100" y="533"/>
                      </a:lnTo>
                      <a:lnTo>
                        <a:pt x="103" y="533"/>
                      </a:lnTo>
                      <a:cubicBezTo>
                        <a:pt x="107" y="533"/>
                        <a:pt x="111" y="537"/>
                        <a:pt x="111" y="541"/>
                      </a:cubicBezTo>
                      <a:lnTo>
                        <a:pt x="111" y="550"/>
                      </a:lnTo>
                      <a:lnTo>
                        <a:pt x="103" y="542"/>
                      </a:lnTo>
                      <a:lnTo>
                        <a:pt x="109" y="542"/>
                      </a:lnTo>
                      <a:cubicBezTo>
                        <a:pt x="112" y="542"/>
                        <a:pt x="115" y="544"/>
                        <a:pt x="116" y="547"/>
                      </a:cubicBezTo>
                      <a:lnTo>
                        <a:pt x="128" y="584"/>
                      </a:lnTo>
                      <a:cubicBezTo>
                        <a:pt x="129" y="584"/>
                        <a:pt x="129" y="585"/>
                        <a:pt x="129" y="586"/>
                      </a:cubicBezTo>
                      <a:lnTo>
                        <a:pt x="129" y="601"/>
                      </a:lnTo>
                      <a:lnTo>
                        <a:pt x="129" y="610"/>
                      </a:lnTo>
                      <a:lnTo>
                        <a:pt x="124" y="603"/>
                      </a:lnTo>
                      <a:lnTo>
                        <a:pt x="130" y="606"/>
                      </a:lnTo>
                      <a:cubicBezTo>
                        <a:pt x="134" y="608"/>
                        <a:pt x="135" y="611"/>
                        <a:pt x="135" y="615"/>
                      </a:cubicBezTo>
                      <a:cubicBezTo>
                        <a:pt x="134" y="619"/>
                        <a:pt x="131" y="621"/>
                        <a:pt x="127" y="621"/>
                      </a:cubicBezTo>
                      <a:lnTo>
                        <a:pt x="121" y="621"/>
                      </a:lnTo>
                      <a:lnTo>
                        <a:pt x="126" y="607"/>
                      </a:lnTo>
                      <a:lnTo>
                        <a:pt x="144" y="622"/>
                      </a:lnTo>
                      <a:lnTo>
                        <a:pt x="142" y="621"/>
                      </a:lnTo>
                      <a:lnTo>
                        <a:pt x="151" y="624"/>
                      </a:lnTo>
                      <a:cubicBezTo>
                        <a:pt x="151" y="624"/>
                        <a:pt x="152" y="624"/>
                        <a:pt x="152" y="624"/>
                      </a:cubicBezTo>
                      <a:lnTo>
                        <a:pt x="177" y="639"/>
                      </a:lnTo>
                      <a:lnTo>
                        <a:pt x="189" y="649"/>
                      </a:lnTo>
                      <a:lnTo>
                        <a:pt x="185" y="647"/>
                      </a:lnTo>
                      <a:lnTo>
                        <a:pt x="191" y="647"/>
                      </a:lnTo>
                      <a:cubicBezTo>
                        <a:pt x="194" y="647"/>
                        <a:pt x="197" y="649"/>
                        <a:pt x="198" y="653"/>
                      </a:cubicBezTo>
                      <a:lnTo>
                        <a:pt x="201" y="662"/>
                      </a:lnTo>
                      <a:lnTo>
                        <a:pt x="197" y="657"/>
                      </a:lnTo>
                      <a:lnTo>
                        <a:pt x="203" y="660"/>
                      </a:lnTo>
                      <a:lnTo>
                        <a:pt x="200" y="659"/>
                      </a:lnTo>
                      <a:lnTo>
                        <a:pt x="209" y="659"/>
                      </a:lnTo>
                      <a:lnTo>
                        <a:pt x="205" y="675"/>
                      </a:lnTo>
                      <a:lnTo>
                        <a:pt x="199" y="672"/>
                      </a:lnTo>
                      <a:cubicBezTo>
                        <a:pt x="197" y="670"/>
                        <a:pt x="195" y="668"/>
                        <a:pt x="195" y="666"/>
                      </a:cubicBezTo>
                      <a:cubicBezTo>
                        <a:pt x="194" y="663"/>
                        <a:pt x="195" y="660"/>
                        <a:pt x="197" y="659"/>
                      </a:cubicBezTo>
                      <a:lnTo>
                        <a:pt x="203" y="653"/>
                      </a:lnTo>
                      <a:cubicBezTo>
                        <a:pt x="205" y="651"/>
                        <a:pt x="208" y="650"/>
                        <a:pt x="210" y="650"/>
                      </a:cubicBezTo>
                      <a:cubicBezTo>
                        <a:pt x="213" y="651"/>
                        <a:pt x="215" y="652"/>
                        <a:pt x="216" y="655"/>
                      </a:cubicBezTo>
                      <a:lnTo>
                        <a:pt x="219" y="661"/>
                      </a:lnTo>
                      <a:lnTo>
                        <a:pt x="218" y="659"/>
                      </a:lnTo>
                      <a:lnTo>
                        <a:pt x="233" y="677"/>
                      </a:lnTo>
                      <a:cubicBezTo>
                        <a:pt x="234" y="679"/>
                        <a:pt x="235" y="680"/>
                        <a:pt x="235" y="682"/>
                      </a:cubicBezTo>
                      <a:lnTo>
                        <a:pt x="235" y="685"/>
                      </a:lnTo>
                      <a:lnTo>
                        <a:pt x="234" y="682"/>
                      </a:lnTo>
                      <a:lnTo>
                        <a:pt x="237" y="688"/>
                      </a:lnTo>
                      <a:cubicBezTo>
                        <a:pt x="238" y="690"/>
                        <a:pt x="238" y="692"/>
                        <a:pt x="238" y="694"/>
                      </a:cubicBezTo>
                      <a:lnTo>
                        <a:pt x="235" y="703"/>
                      </a:lnTo>
                      <a:cubicBezTo>
                        <a:pt x="234" y="704"/>
                        <a:pt x="234" y="704"/>
                        <a:pt x="234" y="705"/>
                      </a:cubicBezTo>
                      <a:lnTo>
                        <a:pt x="228" y="714"/>
                      </a:lnTo>
                      <a:lnTo>
                        <a:pt x="229" y="709"/>
                      </a:lnTo>
                      <a:lnTo>
                        <a:pt x="229" y="712"/>
                      </a:lnTo>
                      <a:cubicBezTo>
                        <a:pt x="229" y="714"/>
                        <a:pt x="229" y="715"/>
                        <a:pt x="228" y="716"/>
                      </a:cubicBezTo>
                      <a:lnTo>
                        <a:pt x="216" y="740"/>
                      </a:lnTo>
                      <a:lnTo>
                        <a:pt x="217" y="737"/>
                      </a:lnTo>
                      <a:lnTo>
                        <a:pt x="217" y="746"/>
                      </a:lnTo>
                      <a:cubicBezTo>
                        <a:pt x="217" y="750"/>
                        <a:pt x="213" y="754"/>
                        <a:pt x="209" y="754"/>
                      </a:cubicBezTo>
                      <a:lnTo>
                        <a:pt x="203" y="754"/>
                      </a:lnTo>
                      <a:lnTo>
                        <a:pt x="210" y="742"/>
                      </a:lnTo>
                      <a:lnTo>
                        <a:pt x="219" y="760"/>
                      </a:lnTo>
                      <a:cubicBezTo>
                        <a:pt x="219" y="760"/>
                        <a:pt x="219" y="761"/>
                        <a:pt x="219" y="761"/>
                      </a:cubicBezTo>
                      <a:lnTo>
                        <a:pt x="226" y="779"/>
                      </a:lnTo>
                      <a:cubicBezTo>
                        <a:pt x="226" y="781"/>
                        <a:pt x="226" y="783"/>
                        <a:pt x="225" y="785"/>
                      </a:cubicBezTo>
                      <a:lnTo>
                        <a:pt x="219" y="797"/>
                      </a:lnTo>
                      <a:lnTo>
                        <a:pt x="217" y="788"/>
                      </a:lnTo>
                      <a:lnTo>
                        <a:pt x="224" y="794"/>
                      </a:lnTo>
                      <a:cubicBezTo>
                        <a:pt x="225" y="796"/>
                        <a:pt x="226" y="798"/>
                        <a:pt x="226" y="800"/>
                      </a:cubicBezTo>
                      <a:lnTo>
                        <a:pt x="226" y="803"/>
                      </a:lnTo>
                      <a:lnTo>
                        <a:pt x="226" y="809"/>
                      </a:lnTo>
                      <a:cubicBezTo>
                        <a:pt x="226" y="811"/>
                        <a:pt x="225" y="813"/>
                        <a:pt x="224" y="814"/>
                      </a:cubicBezTo>
                      <a:lnTo>
                        <a:pt x="214" y="823"/>
                      </a:lnTo>
                      <a:lnTo>
                        <a:pt x="217" y="818"/>
                      </a:lnTo>
                      <a:lnTo>
                        <a:pt x="217" y="827"/>
                      </a:lnTo>
                      <a:lnTo>
                        <a:pt x="209" y="819"/>
                      </a:lnTo>
                      <a:lnTo>
                        <a:pt x="212" y="819"/>
                      </a:lnTo>
                      <a:cubicBezTo>
                        <a:pt x="214" y="819"/>
                        <a:pt x="217" y="820"/>
                        <a:pt x="218" y="822"/>
                      </a:cubicBezTo>
                      <a:cubicBezTo>
                        <a:pt x="220" y="824"/>
                        <a:pt x="220" y="827"/>
                        <a:pt x="219" y="829"/>
                      </a:cubicBezTo>
                      <a:lnTo>
                        <a:pt x="216" y="838"/>
                      </a:lnTo>
                      <a:cubicBezTo>
                        <a:pt x="215" y="842"/>
                        <a:pt x="212" y="844"/>
                        <a:pt x="209" y="844"/>
                      </a:cubicBezTo>
                      <a:lnTo>
                        <a:pt x="203" y="844"/>
                      </a:lnTo>
                      <a:lnTo>
                        <a:pt x="206" y="829"/>
                      </a:lnTo>
                      <a:lnTo>
                        <a:pt x="212" y="832"/>
                      </a:lnTo>
                      <a:cubicBezTo>
                        <a:pt x="215" y="833"/>
                        <a:pt x="216" y="835"/>
                        <a:pt x="217" y="838"/>
                      </a:cubicBezTo>
                      <a:cubicBezTo>
                        <a:pt x="217" y="840"/>
                        <a:pt x="216" y="843"/>
                        <a:pt x="214" y="845"/>
                      </a:cubicBezTo>
                      <a:lnTo>
                        <a:pt x="208" y="851"/>
                      </a:lnTo>
                      <a:lnTo>
                        <a:pt x="209" y="840"/>
                      </a:lnTo>
                      <a:lnTo>
                        <a:pt x="215" y="849"/>
                      </a:lnTo>
                      <a:cubicBezTo>
                        <a:pt x="217" y="851"/>
                        <a:pt x="217" y="854"/>
                        <a:pt x="216" y="856"/>
                      </a:cubicBezTo>
                      <a:lnTo>
                        <a:pt x="210" y="874"/>
                      </a:lnTo>
                      <a:cubicBezTo>
                        <a:pt x="210" y="875"/>
                        <a:pt x="210" y="876"/>
                        <a:pt x="209" y="877"/>
                      </a:cubicBezTo>
                      <a:lnTo>
                        <a:pt x="200" y="889"/>
                      </a:lnTo>
                      <a:cubicBezTo>
                        <a:pt x="199" y="891"/>
                        <a:pt x="196" y="892"/>
                        <a:pt x="194" y="892"/>
                      </a:cubicBezTo>
                      <a:lnTo>
                        <a:pt x="191" y="892"/>
                      </a:lnTo>
                      <a:lnTo>
                        <a:pt x="185" y="892"/>
                      </a:lnTo>
                      <a:lnTo>
                        <a:pt x="181" y="892"/>
                      </a:lnTo>
                      <a:cubicBezTo>
                        <a:pt x="180" y="892"/>
                        <a:pt x="179" y="892"/>
                        <a:pt x="178" y="891"/>
                      </a:cubicBezTo>
                      <a:lnTo>
                        <a:pt x="172" y="888"/>
                      </a:lnTo>
                      <a:lnTo>
                        <a:pt x="183" y="883"/>
                      </a:lnTo>
                      <a:lnTo>
                        <a:pt x="180" y="895"/>
                      </a:lnTo>
                      <a:cubicBezTo>
                        <a:pt x="179" y="898"/>
                        <a:pt x="176" y="901"/>
                        <a:pt x="172" y="901"/>
                      </a:cubicBezTo>
                      <a:lnTo>
                        <a:pt x="166" y="901"/>
                      </a:lnTo>
                      <a:lnTo>
                        <a:pt x="174" y="896"/>
                      </a:lnTo>
                      <a:lnTo>
                        <a:pt x="171" y="905"/>
                      </a:lnTo>
                      <a:cubicBezTo>
                        <a:pt x="170" y="906"/>
                        <a:pt x="170" y="907"/>
                        <a:pt x="169" y="908"/>
                      </a:cubicBezTo>
                      <a:lnTo>
                        <a:pt x="163" y="914"/>
                      </a:lnTo>
                      <a:lnTo>
                        <a:pt x="160" y="917"/>
                      </a:lnTo>
                      <a:lnTo>
                        <a:pt x="145" y="932"/>
                      </a:lnTo>
                      <a:cubicBezTo>
                        <a:pt x="143" y="933"/>
                        <a:pt x="141" y="934"/>
                        <a:pt x="139" y="934"/>
                      </a:cubicBezTo>
                      <a:lnTo>
                        <a:pt x="136" y="934"/>
                      </a:lnTo>
                      <a:lnTo>
                        <a:pt x="142" y="931"/>
                      </a:lnTo>
                      <a:lnTo>
                        <a:pt x="124" y="952"/>
                      </a:lnTo>
                      <a:lnTo>
                        <a:pt x="114" y="962"/>
                      </a:lnTo>
                      <a:lnTo>
                        <a:pt x="117" y="956"/>
                      </a:lnTo>
                      <a:lnTo>
                        <a:pt x="117" y="962"/>
                      </a:lnTo>
                      <a:cubicBezTo>
                        <a:pt x="117" y="964"/>
                        <a:pt x="116" y="966"/>
                        <a:pt x="115" y="967"/>
                      </a:cubicBezTo>
                      <a:lnTo>
                        <a:pt x="96" y="988"/>
                      </a:lnTo>
                      <a:cubicBezTo>
                        <a:pt x="95" y="990"/>
                        <a:pt x="93" y="991"/>
                        <a:pt x="90" y="991"/>
                      </a:cubicBezTo>
                      <a:lnTo>
                        <a:pt x="84" y="991"/>
                      </a:lnTo>
                      <a:cubicBezTo>
                        <a:pt x="82" y="991"/>
                        <a:pt x="80" y="990"/>
                        <a:pt x="79" y="989"/>
                      </a:cubicBezTo>
                      <a:lnTo>
                        <a:pt x="76" y="986"/>
                      </a:lnTo>
                      <a:lnTo>
                        <a:pt x="85" y="987"/>
                      </a:lnTo>
                      <a:lnTo>
                        <a:pt x="79" y="990"/>
                      </a:lnTo>
                      <a:lnTo>
                        <a:pt x="82" y="987"/>
                      </a:lnTo>
                      <a:lnTo>
                        <a:pt x="79" y="993"/>
                      </a:lnTo>
                      <a:lnTo>
                        <a:pt x="80" y="987"/>
                      </a:lnTo>
                      <a:lnTo>
                        <a:pt x="83" y="996"/>
                      </a:lnTo>
                      <a:lnTo>
                        <a:pt x="67" y="998"/>
                      </a:lnTo>
                      <a:lnTo>
                        <a:pt x="67" y="992"/>
                      </a:lnTo>
                      <a:cubicBezTo>
                        <a:pt x="67" y="989"/>
                        <a:pt x="69" y="986"/>
                        <a:pt x="73" y="985"/>
                      </a:cubicBezTo>
                      <a:lnTo>
                        <a:pt x="82" y="982"/>
                      </a:lnTo>
                      <a:cubicBezTo>
                        <a:pt x="84" y="981"/>
                        <a:pt x="87" y="981"/>
                        <a:pt x="89" y="983"/>
                      </a:cubicBezTo>
                      <a:lnTo>
                        <a:pt x="105" y="995"/>
                      </a:lnTo>
                      <a:lnTo>
                        <a:pt x="100" y="993"/>
                      </a:lnTo>
                      <a:lnTo>
                        <a:pt x="103" y="993"/>
                      </a:lnTo>
                      <a:lnTo>
                        <a:pt x="109" y="993"/>
                      </a:lnTo>
                      <a:lnTo>
                        <a:pt x="112" y="993"/>
                      </a:lnTo>
                      <a:cubicBezTo>
                        <a:pt x="113" y="993"/>
                        <a:pt x="115" y="994"/>
                        <a:pt x="116" y="994"/>
                      </a:cubicBezTo>
                      <a:lnTo>
                        <a:pt x="131" y="1003"/>
                      </a:lnTo>
                      <a:lnTo>
                        <a:pt x="127" y="1002"/>
                      </a:lnTo>
                      <a:lnTo>
                        <a:pt x="130" y="1002"/>
                      </a:lnTo>
                      <a:lnTo>
                        <a:pt x="126" y="1003"/>
                      </a:lnTo>
                      <a:lnTo>
                        <a:pt x="145" y="994"/>
                      </a:lnTo>
                      <a:cubicBezTo>
                        <a:pt x="146" y="994"/>
                        <a:pt x="147" y="993"/>
                        <a:pt x="148" y="993"/>
                      </a:cubicBezTo>
                      <a:lnTo>
                        <a:pt x="154" y="993"/>
                      </a:lnTo>
                      <a:cubicBezTo>
                        <a:pt x="157" y="993"/>
                        <a:pt x="160" y="995"/>
                        <a:pt x="161" y="997"/>
                      </a:cubicBezTo>
                      <a:lnTo>
                        <a:pt x="170" y="1012"/>
                      </a:lnTo>
                      <a:lnTo>
                        <a:pt x="183" y="1040"/>
                      </a:lnTo>
                      <a:lnTo>
                        <a:pt x="170" y="1038"/>
                      </a:lnTo>
                      <a:lnTo>
                        <a:pt x="176" y="1032"/>
                      </a:lnTo>
                      <a:cubicBezTo>
                        <a:pt x="178" y="1029"/>
                        <a:pt x="182" y="1029"/>
                        <a:pt x="185" y="1030"/>
                      </a:cubicBezTo>
                      <a:cubicBezTo>
                        <a:pt x="188" y="1031"/>
                        <a:pt x="190" y="1034"/>
                        <a:pt x="190" y="1037"/>
                      </a:cubicBezTo>
                      <a:lnTo>
                        <a:pt x="190" y="1046"/>
                      </a:lnTo>
                      <a:lnTo>
                        <a:pt x="189" y="1043"/>
                      </a:lnTo>
                      <a:lnTo>
                        <a:pt x="192" y="1049"/>
                      </a:lnTo>
                      <a:lnTo>
                        <a:pt x="180" y="1046"/>
                      </a:lnTo>
                      <a:lnTo>
                        <a:pt x="189" y="1040"/>
                      </a:lnTo>
                      <a:lnTo>
                        <a:pt x="196" y="1036"/>
                      </a:lnTo>
                      <a:lnTo>
                        <a:pt x="192" y="1041"/>
                      </a:lnTo>
                      <a:lnTo>
                        <a:pt x="201" y="1014"/>
                      </a:lnTo>
                      <a:cubicBezTo>
                        <a:pt x="202" y="1013"/>
                        <a:pt x="202" y="1012"/>
                        <a:pt x="203" y="1011"/>
                      </a:cubicBezTo>
                      <a:lnTo>
                        <a:pt x="221" y="993"/>
                      </a:lnTo>
                      <a:lnTo>
                        <a:pt x="220" y="994"/>
                      </a:lnTo>
                      <a:lnTo>
                        <a:pt x="241" y="958"/>
                      </a:lnTo>
                      <a:cubicBezTo>
                        <a:pt x="242" y="958"/>
                        <a:pt x="242" y="957"/>
                        <a:pt x="242" y="957"/>
                      </a:cubicBezTo>
                      <a:lnTo>
                        <a:pt x="257" y="939"/>
                      </a:lnTo>
                      <a:cubicBezTo>
                        <a:pt x="259" y="937"/>
                        <a:pt x="261" y="936"/>
                        <a:pt x="263" y="936"/>
                      </a:cubicBezTo>
                      <a:lnTo>
                        <a:pt x="276" y="936"/>
                      </a:lnTo>
                      <a:lnTo>
                        <a:pt x="271" y="937"/>
                      </a:lnTo>
                      <a:lnTo>
                        <a:pt x="280" y="931"/>
                      </a:lnTo>
                      <a:cubicBezTo>
                        <a:pt x="282" y="930"/>
                        <a:pt x="285" y="930"/>
                        <a:pt x="288" y="931"/>
                      </a:cubicBezTo>
                      <a:lnTo>
                        <a:pt x="303" y="937"/>
                      </a:lnTo>
                      <a:cubicBezTo>
                        <a:pt x="304" y="937"/>
                        <a:pt x="305" y="938"/>
                        <a:pt x="306" y="938"/>
                      </a:cubicBezTo>
                      <a:lnTo>
                        <a:pt x="309" y="941"/>
                      </a:lnTo>
                      <a:lnTo>
                        <a:pt x="303" y="939"/>
                      </a:lnTo>
                      <a:lnTo>
                        <a:pt x="327" y="939"/>
                      </a:lnTo>
                      <a:lnTo>
                        <a:pt x="323" y="940"/>
                      </a:lnTo>
                      <a:lnTo>
                        <a:pt x="353" y="922"/>
                      </a:lnTo>
                      <a:lnTo>
                        <a:pt x="380" y="902"/>
                      </a:lnTo>
                      <a:cubicBezTo>
                        <a:pt x="381" y="901"/>
                        <a:pt x="383" y="900"/>
                        <a:pt x="385" y="900"/>
                      </a:cubicBezTo>
                      <a:lnTo>
                        <a:pt x="409" y="900"/>
                      </a:lnTo>
                      <a:lnTo>
                        <a:pt x="432" y="903"/>
                      </a:lnTo>
                      <a:cubicBezTo>
                        <a:pt x="433" y="903"/>
                        <a:pt x="434" y="904"/>
                        <a:pt x="435" y="905"/>
                      </a:cubicBezTo>
                      <a:lnTo>
                        <a:pt x="459" y="923"/>
                      </a:lnTo>
                      <a:lnTo>
                        <a:pt x="490" y="947"/>
                      </a:lnTo>
                      <a:lnTo>
                        <a:pt x="483" y="945"/>
                      </a:lnTo>
                      <a:lnTo>
                        <a:pt x="507" y="939"/>
                      </a:lnTo>
                      <a:cubicBezTo>
                        <a:pt x="510" y="939"/>
                        <a:pt x="513" y="940"/>
                        <a:pt x="515" y="942"/>
                      </a:cubicBezTo>
                      <a:lnTo>
                        <a:pt x="570" y="1002"/>
                      </a:lnTo>
                      <a:lnTo>
                        <a:pt x="565" y="999"/>
                      </a:lnTo>
                      <a:lnTo>
                        <a:pt x="583" y="1002"/>
                      </a:lnTo>
                      <a:cubicBezTo>
                        <a:pt x="586" y="1003"/>
                        <a:pt x="588" y="1004"/>
                        <a:pt x="589" y="1007"/>
                      </a:cubicBezTo>
                      <a:lnTo>
                        <a:pt x="601" y="1031"/>
                      </a:lnTo>
                      <a:lnTo>
                        <a:pt x="599" y="1028"/>
                      </a:lnTo>
                      <a:lnTo>
                        <a:pt x="636" y="1055"/>
                      </a:lnTo>
                      <a:lnTo>
                        <a:pt x="633" y="1054"/>
                      </a:lnTo>
                      <a:lnTo>
                        <a:pt x="642" y="1057"/>
                      </a:lnTo>
                      <a:lnTo>
                        <a:pt x="632" y="1065"/>
                      </a:lnTo>
                      <a:lnTo>
                        <a:pt x="629" y="1026"/>
                      </a:lnTo>
                      <a:cubicBezTo>
                        <a:pt x="629" y="1025"/>
                        <a:pt x="629" y="1024"/>
                        <a:pt x="629" y="1023"/>
                      </a:cubicBezTo>
                      <a:lnTo>
                        <a:pt x="641" y="990"/>
                      </a:lnTo>
                      <a:lnTo>
                        <a:pt x="656" y="933"/>
                      </a:lnTo>
                      <a:lnTo>
                        <a:pt x="656" y="937"/>
                      </a:lnTo>
                      <a:lnTo>
                        <a:pt x="650" y="910"/>
                      </a:lnTo>
                      <a:cubicBezTo>
                        <a:pt x="650" y="908"/>
                        <a:pt x="650" y="907"/>
                        <a:pt x="650" y="905"/>
                      </a:cubicBezTo>
                      <a:lnTo>
                        <a:pt x="660" y="878"/>
                      </a:lnTo>
                      <a:lnTo>
                        <a:pt x="661" y="886"/>
                      </a:lnTo>
                      <a:lnTo>
                        <a:pt x="649" y="871"/>
                      </a:lnTo>
                      <a:cubicBezTo>
                        <a:pt x="648" y="870"/>
                        <a:pt x="647" y="868"/>
                        <a:pt x="647" y="866"/>
                      </a:cubicBezTo>
                      <a:lnTo>
                        <a:pt x="647" y="848"/>
                      </a:lnTo>
                      <a:cubicBezTo>
                        <a:pt x="647" y="845"/>
                        <a:pt x="648" y="843"/>
                        <a:pt x="650" y="841"/>
                      </a:cubicBezTo>
                      <a:lnTo>
                        <a:pt x="662" y="832"/>
                      </a:lnTo>
                      <a:cubicBezTo>
                        <a:pt x="664" y="831"/>
                        <a:pt x="665" y="831"/>
                        <a:pt x="667" y="831"/>
                      </a:cubicBezTo>
                      <a:lnTo>
                        <a:pt x="728" y="828"/>
                      </a:lnTo>
                      <a:lnTo>
                        <a:pt x="723" y="829"/>
                      </a:lnTo>
                      <a:lnTo>
                        <a:pt x="760" y="805"/>
                      </a:lnTo>
                      <a:lnTo>
                        <a:pt x="757" y="810"/>
                      </a:lnTo>
                      <a:lnTo>
                        <a:pt x="769" y="762"/>
                      </a:lnTo>
                      <a:lnTo>
                        <a:pt x="772" y="770"/>
                      </a:lnTo>
                      <a:lnTo>
                        <a:pt x="668" y="689"/>
                      </a:lnTo>
                      <a:cubicBezTo>
                        <a:pt x="665" y="686"/>
                        <a:pt x="664" y="681"/>
                        <a:pt x="667" y="678"/>
                      </a:cubicBezTo>
                      <a:lnTo>
                        <a:pt x="685" y="651"/>
                      </a:lnTo>
                      <a:lnTo>
                        <a:pt x="684" y="657"/>
                      </a:lnTo>
                      <a:lnTo>
                        <a:pt x="665" y="557"/>
                      </a:lnTo>
                      <a:lnTo>
                        <a:pt x="668" y="562"/>
                      </a:lnTo>
                      <a:lnTo>
                        <a:pt x="626" y="529"/>
                      </a:lnTo>
                      <a:cubicBezTo>
                        <a:pt x="625" y="529"/>
                        <a:pt x="624" y="528"/>
                        <a:pt x="624" y="527"/>
                      </a:cubicBezTo>
                      <a:lnTo>
                        <a:pt x="587" y="454"/>
                      </a:lnTo>
                      <a:cubicBezTo>
                        <a:pt x="586" y="452"/>
                        <a:pt x="586" y="450"/>
                        <a:pt x="587" y="448"/>
                      </a:cubicBezTo>
                      <a:lnTo>
                        <a:pt x="611" y="373"/>
                      </a:lnTo>
                      <a:lnTo>
                        <a:pt x="611" y="377"/>
                      </a:lnTo>
                      <a:lnTo>
                        <a:pt x="593" y="272"/>
                      </a:lnTo>
                      <a:lnTo>
                        <a:pt x="603" y="278"/>
                      </a:lnTo>
                      <a:lnTo>
                        <a:pt x="588" y="284"/>
                      </a:lnTo>
                      <a:cubicBezTo>
                        <a:pt x="586" y="285"/>
                        <a:pt x="583" y="284"/>
                        <a:pt x="581" y="283"/>
                      </a:cubicBezTo>
                      <a:lnTo>
                        <a:pt x="572" y="277"/>
                      </a:lnTo>
                      <a:lnTo>
                        <a:pt x="583" y="274"/>
                      </a:lnTo>
                      <a:lnTo>
                        <a:pt x="580" y="280"/>
                      </a:lnTo>
                      <a:cubicBezTo>
                        <a:pt x="579" y="283"/>
                        <a:pt x="576" y="284"/>
                        <a:pt x="573" y="284"/>
                      </a:cubicBezTo>
                      <a:lnTo>
                        <a:pt x="540" y="284"/>
                      </a:lnTo>
                      <a:cubicBezTo>
                        <a:pt x="539" y="284"/>
                        <a:pt x="538" y="284"/>
                        <a:pt x="537" y="284"/>
                      </a:cubicBezTo>
                      <a:lnTo>
                        <a:pt x="510" y="275"/>
                      </a:lnTo>
                      <a:cubicBezTo>
                        <a:pt x="509" y="274"/>
                        <a:pt x="508" y="274"/>
                        <a:pt x="507" y="273"/>
                      </a:cubicBezTo>
                      <a:lnTo>
                        <a:pt x="489" y="258"/>
                      </a:lnTo>
                      <a:lnTo>
                        <a:pt x="470" y="240"/>
                      </a:lnTo>
                      <a:cubicBezTo>
                        <a:pt x="469" y="239"/>
                        <a:pt x="468" y="237"/>
                        <a:pt x="468" y="236"/>
                      </a:cubicBezTo>
                      <a:lnTo>
                        <a:pt x="459" y="191"/>
                      </a:lnTo>
                      <a:lnTo>
                        <a:pt x="461" y="194"/>
                      </a:lnTo>
                      <a:lnTo>
                        <a:pt x="443" y="173"/>
                      </a:lnTo>
                      <a:lnTo>
                        <a:pt x="447" y="176"/>
                      </a:lnTo>
                      <a:lnTo>
                        <a:pt x="420" y="170"/>
                      </a:lnTo>
                      <a:lnTo>
                        <a:pt x="423" y="170"/>
                      </a:lnTo>
                      <a:lnTo>
                        <a:pt x="393" y="176"/>
                      </a:lnTo>
                      <a:lnTo>
                        <a:pt x="395" y="175"/>
                      </a:lnTo>
                      <a:lnTo>
                        <a:pt x="361" y="193"/>
                      </a:lnTo>
                      <a:lnTo>
                        <a:pt x="363" y="192"/>
                      </a:lnTo>
                      <a:lnTo>
                        <a:pt x="351" y="204"/>
                      </a:lnTo>
                      <a:cubicBezTo>
                        <a:pt x="350" y="205"/>
                        <a:pt x="348" y="206"/>
                        <a:pt x="345" y="206"/>
                      </a:cubicBezTo>
                      <a:lnTo>
                        <a:pt x="330" y="206"/>
                      </a:lnTo>
                      <a:lnTo>
                        <a:pt x="303" y="206"/>
                      </a:lnTo>
                      <a:cubicBezTo>
                        <a:pt x="301" y="206"/>
                        <a:pt x="300" y="205"/>
                        <a:pt x="298" y="204"/>
                      </a:cubicBezTo>
                      <a:lnTo>
                        <a:pt x="286" y="195"/>
                      </a:lnTo>
                      <a:cubicBezTo>
                        <a:pt x="284" y="194"/>
                        <a:pt x="283" y="192"/>
                        <a:pt x="283" y="189"/>
                      </a:cubicBezTo>
                      <a:lnTo>
                        <a:pt x="283" y="177"/>
                      </a:lnTo>
                      <a:cubicBezTo>
                        <a:pt x="283" y="175"/>
                        <a:pt x="283" y="174"/>
                        <a:pt x="284" y="173"/>
                      </a:cubicBezTo>
                      <a:lnTo>
                        <a:pt x="293" y="158"/>
                      </a:lnTo>
                      <a:cubicBezTo>
                        <a:pt x="293" y="157"/>
                        <a:pt x="294" y="157"/>
                        <a:pt x="294" y="156"/>
                      </a:cubicBezTo>
                      <a:lnTo>
                        <a:pt x="315" y="135"/>
                      </a:lnTo>
                      <a:lnTo>
                        <a:pt x="314" y="144"/>
                      </a:lnTo>
                      <a:lnTo>
                        <a:pt x="283" y="72"/>
                      </a:lnTo>
                      <a:lnTo>
                        <a:pt x="285" y="74"/>
                      </a:lnTo>
                      <a:lnTo>
                        <a:pt x="279" y="68"/>
                      </a:lnTo>
                      <a:cubicBezTo>
                        <a:pt x="277" y="66"/>
                        <a:pt x="276" y="63"/>
                        <a:pt x="277" y="60"/>
                      </a:cubicBezTo>
                      <a:lnTo>
                        <a:pt x="283" y="42"/>
                      </a:lnTo>
                      <a:lnTo>
                        <a:pt x="290" y="52"/>
                      </a:lnTo>
                      <a:lnTo>
                        <a:pt x="147" y="31"/>
                      </a:lnTo>
                      <a:cubicBezTo>
                        <a:pt x="144" y="31"/>
                        <a:pt x="141" y="29"/>
                        <a:pt x="141" y="26"/>
                      </a:cubicBezTo>
                      <a:lnTo>
                        <a:pt x="137" y="17"/>
                      </a:lnTo>
                      <a:lnTo>
                        <a:pt x="143" y="22"/>
                      </a:lnTo>
                      <a:lnTo>
                        <a:pt x="119" y="16"/>
                      </a:lnTo>
                      <a:lnTo>
                        <a:pt x="124" y="16"/>
                      </a:lnTo>
                      <a:lnTo>
                        <a:pt x="103" y="25"/>
                      </a:lnTo>
                      <a:lnTo>
                        <a:pt x="88" y="33"/>
                      </a:lnTo>
                      <a:lnTo>
                        <a:pt x="92" y="27"/>
                      </a:lnTo>
                      <a:lnTo>
                        <a:pt x="92" y="42"/>
                      </a:lnTo>
                      <a:lnTo>
                        <a:pt x="92" y="38"/>
                      </a:lnTo>
                      <a:lnTo>
                        <a:pt x="98" y="50"/>
                      </a:lnTo>
                      <a:lnTo>
                        <a:pt x="101" y="56"/>
                      </a:lnTo>
                      <a:cubicBezTo>
                        <a:pt x="101" y="57"/>
                        <a:pt x="102" y="59"/>
                        <a:pt x="101" y="60"/>
                      </a:cubicBezTo>
                      <a:lnTo>
                        <a:pt x="92" y="154"/>
                      </a:lnTo>
                      <a:lnTo>
                        <a:pt x="92" y="150"/>
                      </a:lnTo>
                      <a:lnTo>
                        <a:pt x="98" y="165"/>
                      </a:lnTo>
                      <a:cubicBezTo>
                        <a:pt x="98" y="166"/>
                        <a:pt x="98" y="167"/>
                        <a:pt x="98" y="168"/>
                      </a:cubicBezTo>
                      <a:lnTo>
                        <a:pt x="98" y="171"/>
                      </a:lnTo>
                      <a:lnTo>
                        <a:pt x="98" y="168"/>
                      </a:lnTo>
                      <a:lnTo>
                        <a:pt x="107" y="192"/>
                      </a:lnTo>
                      <a:cubicBezTo>
                        <a:pt x="107" y="193"/>
                        <a:pt x="107" y="193"/>
                        <a:pt x="107" y="194"/>
                      </a:cubicBezTo>
                      <a:lnTo>
                        <a:pt x="110" y="212"/>
                      </a:lnTo>
                      <a:cubicBezTo>
                        <a:pt x="111" y="214"/>
                        <a:pt x="110" y="217"/>
                        <a:pt x="108" y="219"/>
                      </a:cubicBezTo>
                      <a:lnTo>
                        <a:pt x="105" y="222"/>
                      </a:lnTo>
                      <a:cubicBezTo>
                        <a:pt x="104" y="223"/>
                        <a:pt x="102" y="224"/>
                        <a:pt x="100" y="224"/>
                      </a:cubicBezTo>
                      <a:lnTo>
                        <a:pt x="63" y="224"/>
                      </a:lnTo>
                      <a:lnTo>
                        <a:pt x="57" y="224"/>
                      </a:lnTo>
                      <a:cubicBezTo>
                        <a:pt x="55" y="224"/>
                        <a:pt x="53" y="223"/>
                        <a:pt x="51" y="222"/>
                      </a:cubicBezTo>
                      <a:lnTo>
                        <a:pt x="48" y="219"/>
                      </a:lnTo>
                      <a:cubicBezTo>
                        <a:pt x="47" y="217"/>
                        <a:pt x="46" y="215"/>
                        <a:pt x="46" y="213"/>
                      </a:cubicBezTo>
                      <a:lnTo>
                        <a:pt x="46" y="207"/>
                      </a:lnTo>
                      <a:lnTo>
                        <a:pt x="50" y="214"/>
                      </a:lnTo>
                      <a:lnTo>
                        <a:pt x="35" y="205"/>
                      </a:lnTo>
                      <a:cubicBezTo>
                        <a:pt x="34" y="205"/>
                        <a:pt x="34" y="204"/>
                        <a:pt x="33" y="204"/>
                      </a:cubicBezTo>
                      <a:lnTo>
                        <a:pt x="30" y="201"/>
                      </a:lnTo>
                      <a:lnTo>
                        <a:pt x="33" y="202"/>
                      </a:lnTo>
                      <a:lnTo>
                        <a:pt x="18" y="196"/>
                      </a:lnTo>
                      <a:cubicBezTo>
                        <a:pt x="17" y="196"/>
                        <a:pt x="16" y="195"/>
                        <a:pt x="15" y="195"/>
                      </a:cubicBezTo>
                      <a:lnTo>
                        <a:pt x="12" y="192"/>
                      </a:lnTo>
                      <a:lnTo>
                        <a:pt x="18" y="194"/>
                      </a:lnTo>
                      <a:lnTo>
                        <a:pt x="8" y="194"/>
                      </a:lnTo>
                      <a:lnTo>
                        <a:pt x="16" y="186"/>
                      </a:lnTo>
                      <a:lnTo>
                        <a:pt x="16" y="189"/>
                      </a:lnTo>
                      <a:close/>
                      <a:moveTo>
                        <a:pt x="0" y="186"/>
                      </a:moveTo>
                      <a:cubicBezTo>
                        <a:pt x="0" y="182"/>
                        <a:pt x="4" y="178"/>
                        <a:pt x="8" y="178"/>
                      </a:cubicBezTo>
                      <a:lnTo>
                        <a:pt x="18" y="178"/>
                      </a:lnTo>
                      <a:cubicBezTo>
                        <a:pt x="20" y="178"/>
                        <a:pt x="22" y="179"/>
                        <a:pt x="23" y="180"/>
                      </a:cubicBezTo>
                      <a:lnTo>
                        <a:pt x="26" y="183"/>
                      </a:lnTo>
                      <a:lnTo>
                        <a:pt x="24" y="182"/>
                      </a:lnTo>
                      <a:lnTo>
                        <a:pt x="39" y="188"/>
                      </a:lnTo>
                      <a:cubicBezTo>
                        <a:pt x="40" y="188"/>
                        <a:pt x="41" y="189"/>
                        <a:pt x="41" y="189"/>
                      </a:cubicBezTo>
                      <a:lnTo>
                        <a:pt x="44" y="192"/>
                      </a:lnTo>
                      <a:lnTo>
                        <a:pt x="43" y="191"/>
                      </a:lnTo>
                      <a:lnTo>
                        <a:pt x="58" y="200"/>
                      </a:lnTo>
                      <a:cubicBezTo>
                        <a:pt x="61" y="202"/>
                        <a:pt x="62" y="204"/>
                        <a:pt x="62" y="207"/>
                      </a:cubicBezTo>
                      <a:lnTo>
                        <a:pt x="62" y="213"/>
                      </a:lnTo>
                      <a:lnTo>
                        <a:pt x="60" y="207"/>
                      </a:lnTo>
                      <a:lnTo>
                        <a:pt x="63" y="210"/>
                      </a:lnTo>
                      <a:lnTo>
                        <a:pt x="57" y="208"/>
                      </a:lnTo>
                      <a:lnTo>
                        <a:pt x="63" y="208"/>
                      </a:lnTo>
                      <a:lnTo>
                        <a:pt x="100" y="208"/>
                      </a:lnTo>
                      <a:lnTo>
                        <a:pt x="94" y="210"/>
                      </a:lnTo>
                      <a:lnTo>
                        <a:pt x="97" y="207"/>
                      </a:lnTo>
                      <a:lnTo>
                        <a:pt x="95" y="214"/>
                      </a:lnTo>
                      <a:lnTo>
                        <a:pt x="92" y="196"/>
                      </a:lnTo>
                      <a:lnTo>
                        <a:pt x="92" y="198"/>
                      </a:lnTo>
                      <a:lnTo>
                        <a:pt x="83" y="174"/>
                      </a:lnTo>
                      <a:cubicBezTo>
                        <a:pt x="83" y="173"/>
                        <a:pt x="82" y="172"/>
                        <a:pt x="82" y="171"/>
                      </a:cubicBezTo>
                      <a:lnTo>
                        <a:pt x="82" y="168"/>
                      </a:lnTo>
                      <a:lnTo>
                        <a:pt x="83" y="171"/>
                      </a:lnTo>
                      <a:lnTo>
                        <a:pt x="77" y="156"/>
                      </a:lnTo>
                      <a:cubicBezTo>
                        <a:pt x="76" y="155"/>
                        <a:pt x="76" y="153"/>
                        <a:pt x="76" y="152"/>
                      </a:cubicBezTo>
                      <a:lnTo>
                        <a:pt x="85" y="59"/>
                      </a:lnTo>
                      <a:lnTo>
                        <a:pt x="86" y="63"/>
                      </a:lnTo>
                      <a:lnTo>
                        <a:pt x="83" y="57"/>
                      </a:lnTo>
                      <a:lnTo>
                        <a:pt x="77" y="45"/>
                      </a:lnTo>
                      <a:cubicBezTo>
                        <a:pt x="77" y="44"/>
                        <a:pt x="76" y="43"/>
                        <a:pt x="76" y="42"/>
                      </a:cubicBezTo>
                      <a:lnTo>
                        <a:pt x="76" y="27"/>
                      </a:lnTo>
                      <a:cubicBezTo>
                        <a:pt x="76" y="24"/>
                        <a:pt x="78" y="21"/>
                        <a:pt x="80" y="20"/>
                      </a:cubicBezTo>
                      <a:lnTo>
                        <a:pt x="96" y="10"/>
                      </a:lnTo>
                      <a:lnTo>
                        <a:pt x="118" y="1"/>
                      </a:lnTo>
                      <a:cubicBezTo>
                        <a:pt x="119" y="0"/>
                        <a:pt x="121" y="0"/>
                        <a:pt x="123" y="1"/>
                      </a:cubicBezTo>
                      <a:lnTo>
                        <a:pt x="147" y="7"/>
                      </a:lnTo>
                      <a:cubicBezTo>
                        <a:pt x="150" y="7"/>
                        <a:pt x="152" y="9"/>
                        <a:pt x="153" y="12"/>
                      </a:cubicBezTo>
                      <a:lnTo>
                        <a:pt x="156" y="21"/>
                      </a:lnTo>
                      <a:lnTo>
                        <a:pt x="149" y="16"/>
                      </a:lnTo>
                      <a:lnTo>
                        <a:pt x="292" y="37"/>
                      </a:lnTo>
                      <a:cubicBezTo>
                        <a:pt x="294" y="37"/>
                        <a:pt x="296" y="38"/>
                        <a:pt x="298" y="40"/>
                      </a:cubicBezTo>
                      <a:cubicBezTo>
                        <a:pt x="299" y="42"/>
                        <a:pt x="299" y="45"/>
                        <a:pt x="298" y="47"/>
                      </a:cubicBezTo>
                      <a:lnTo>
                        <a:pt x="292" y="65"/>
                      </a:lnTo>
                      <a:lnTo>
                        <a:pt x="290" y="57"/>
                      </a:lnTo>
                      <a:lnTo>
                        <a:pt x="296" y="63"/>
                      </a:lnTo>
                      <a:cubicBezTo>
                        <a:pt x="297" y="64"/>
                        <a:pt x="298" y="65"/>
                        <a:pt x="298" y="66"/>
                      </a:cubicBezTo>
                      <a:lnTo>
                        <a:pt x="329" y="138"/>
                      </a:lnTo>
                      <a:cubicBezTo>
                        <a:pt x="330" y="141"/>
                        <a:pt x="329" y="144"/>
                        <a:pt x="327" y="147"/>
                      </a:cubicBezTo>
                      <a:lnTo>
                        <a:pt x="306" y="168"/>
                      </a:lnTo>
                      <a:lnTo>
                        <a:pt x="307" y="166"/>
                      </a:lnTo>
                      <a:lnTo>
                        <a:pt x="298" y="181"/>
                      </a:lnTo>
                      <a:lnTo>
                        <a:pt x="299" y="177"/>
                      </a:lnTo>
                      <a:lnTo>
                        <a:pt x="299" y="189"/>
                      </a:lnTo>
                      <a:lnTo>
                        <a:pt x="296" y="183"/>
                      </a:lnTo>
                      <a:lnTo>
                        <a:pt x="308" y="192"/>
                      </a:lnTo>
                      <a:lnTo>
                        <a:pt x="303" y="190"/>
                      </a:lnTo>
                      <a:lnTo>
                        <a:pt x="330" y="190"/>
                      </a:lnTo>
                      <a:lnTo>
                        <a:pt x="345" y="190"/>
                      </a:lnTo>
                      <a:lnTo>
                        <a:pt x="340" y="192"/>
                      </a:lnTo>
                      <a:lnTo>
                        <a:pt x="352" y="180"/>
                      </a:lnTo>
                      <a:cubicBezTo>
                        <a:pt x="352" y="180"/>
                        <a:pt x="353" y="179"/>
                        <a:pt x="354" y="179"/>
                      </a:cubicBezTo>
                      <a:lnTo>
                        <a:pt x="387" y="161"/>
                      </a:lnTo>
                      <a:cubicBezTo>
                        <a:pt x="388" y="160"/>
                        <a:pt x="389" y="160"/>
                        <a:pt x="389" y="160"/>
                      </a:cubicBezTo>
                      <a:lnTo>
                        <a:pt x="420" y="154"/>
                      </a:lnTo>
                      <a:cubicBezTo>
                        <a:pt x="421" y="154"/>
                        <a:pt x="422" y="154"/>
                        <a:pt x="423" y="154"/>
                      </a:cubicBezTo>
                      <a:lnTo>
                        <a:pt x="450" y="160"/>
                      </a:lnTo>
                      <a:cubicBezTo>
                        <a:pt x="452" y="160"/>
                        <a:pt x="454" y="161"/>
                        <a:pt x="455" y="163"/>
                      </a:cubicBezTo>
                      <a:lnTo>
                        <a:pt x="473" y="184"/>
                      </a:lnTo>
                      <a:cubicBezTo>
                        <a:pt x="474" y="185"/>
                        <a:pt x="474" y="186"/>
                        <a:pt x="475" y="187"/>
                      </a:cubicBezTo>
                      <a:lnTo>
                        <a:pt x="484" y="233"/>
                      </a:lnTo>
                      <a:lnTo>
                        <a:pt x="482" y="228"/>
                      </a:lnTo>
                      <a:lnTo>
                        <a:pt x="499" y="246"/>
                      </a:lnTo>
                      <a:lnTo>
                        <a:pt x="517" y="261"/>
                      </a:lnTo>
                      <a:lnTo>
                        <a:pt x="515" y="260"/>
                      </a:lnTo>
                      <a:lnTo>
                        <a:pt x="542" y="269"/>
                      </a:lnTo>
                      <a:lnTo>
                        <a:pt x="540" y="268"/>
                      </a:lnTo>
                      <a:lnTo>
                        <a:pt x="573" y="268"/>
                      </a:lnTo>
                      <a:lnTo>
                        <a:pt x="566" y="273"/>
                      </a:lnTo>
                      <a:lnTo>
                        <a:pt x="569" y="267"/>
                      </a:lnTo>
                      <a:cubicBezTo>
                        <a:pt x="570" y="265"/>
                        <a:pt x="572" y="263"/>
                        <a:pt x="574" y="262"/>
                      </a:cubicBezTo>
                      <a:cubicBezTo>
                        <a:pt x="576" y="262"/>
                        <a:pt x="579" y="262"/>
                        <a:pt x="581" y="264"/>
                      </a:cubicBezTo>
                      <a:lnTo>
                        <a:pt x="590" y="270"/>
                      </a:lnTo>
                      <a:lnTo>
                        <a:pt x="582" y="269"/>
                      </a:lnTo>
                      <a:lnTo>
                        <a:pt x="597" y="263"/>
                      </a:lnTo>
                      <a:cubicBezTo>
                        <a:pt x="600" y="262"/>
                        <a:pt x="602" y="262"/>
                        <a:pt x="604" y="263"/>
                      </a:cubicBezTo>
                      <a:cubicBezTo>
                        <a:pt x="606" y="264"/>
                        <a:pt x="608" y="266"/>
                        <a:pt x="608" y="269"/>
                      </a:cubicBezTo>
                      <a:lnTo>
                        <a:pt x="627" y="374"/>
                      </a:lnTo>
                      <a:cubicBezTo>
                        <a:pt x="627" y="375"/>
                        <a:pt x="627" y="377"/>
                        <a:pt x="626" y="378"/>
                      </a:cubicBezTo>
                      <a:lnTo>
                        <a:pt x="602" y="453"/>
                      </a:lnTo>
                      <a:lnTo>
                        <a:pt x="601" y="447"/>
                      </a:lnTo>
                      <a:lnTo>
                        <a:pt x="638" y="519"/>
                      </a:lnTo>
                      <a:lnTo>
                        <a:pt x="636" y="517"/>
                      </a:lnTo>
                      <a:lnTo>
                        <a:pt x="678" y="550"/>
                      </a:lnTo>
                      <a:cubicBezTo>
                        <a:pt x="680" y="551"/>
                        <a:pt x="681" y="553"/>
                        <a:pt x="681" y="555"/>
                      </a:cubicBezTo>
                      <a:lnTo>
                        <a:pt x="699" y="654"/>
                      </a:lnTo>
                      <a:cubicBezTo>
                        <a:pt x="700" y="656"/>
                        <a:pt x="699" y="658"/>
                        <a:pt x="698" y="660"/>
                      </a:cubicBezTo>
                      <a:lnTo>
                        <a:pt x="680" y="687"/>
                      </a:lnTo>
                      <a:lnTo>
                        <a:pt x="678" y="676"/>
                      </a:lnTo>
                      <a:lnTo>
                        <a:pt x="781" y="757"/>
                      </a:lnTo>
                      <a:cubicBezTo>
                        <a:pt x="784" y="759"/>
                        <a:pt x="785" y="763"/>
                        <a:pt x="784" y="766"/>
                      </a:cubicBezTo>
                      <a:lnTo>
                        <a:pt x="772" y="814"/>
                      </a:lnTo>
                      <a:cubicBezTo>
                        <a:pt x="772" y="816"/>
                        <a:pt x="770" y="817"/>
                        <a:pt x="769" y="818"/>
                      </a:cubicBezTo>
                      <a:lnTo>
                        <a:pt x="732" y="842"/>
                      </a:lnTo>
                      <a:cubicBezTo>
                        <a:pt x="731" y="843"/>
                        <a:pt x="730" y="844"/>
                        <a:pt x="728" y="844"/>
                      </a:cubicBezTo>
                      <a:lnTo>
                        <a:pt x="668" y="847"/>
                      </a:lnTo>
                      <a:lnTo>
                        <a:pt x="672" y="845"/>
                      </a:lnTo>
                      <a:lnTo>
                        <a:pt x="660" y="854"/>
                      </a:lnTo>
                      <a:lnTo>
                        <a:pt x="663" y="848"/>
                      </a:lnTo>
                      <a:lnTo>
                        <a:pt x="663" y="866"/>
                      </a:lnTo>
                      <a:lnTo>
                        <a:pt x="661" y="861"/>
                      </a:lnTo>
                      <a:lnTo>
                        <a:pt x="673" y="876"/>
                      </a:lnTo>
                      <a:cubicBezTo>
                        <a:pt x="675" y="878"/>
                        <a:pt x="676" y="881"/>
                        <a:pt x="675" y="883"/>
                      </a:cubicBezTo>
                      <a:lnTo>
                        <a:pt x="666" y="911"/>
                      </a:lnTo>
                      <a:lnTo>
                        <a:pt x="666" y="906"/>
                      </a:lnTo>
                      <a:lnTo>
                        <a:pt x="672" y="933"/>
                      </a:lnTo>
                      <a:cubicBezTo>
                        <a:pt x="672" y="935"/>
                        <a:pt x="672" y="936"/>
                        <a:pt x="672" y="937"/>
                      </a:cubicBezTo>
                      <a:lnTo>
                        <a:pt x="656" y="995"/>
                      </a:lnTo>
                      <a:lnTo>
                        <a:pt x="644" y="1028"/>
                      </a:lnTo>
                      <a:lnTo>
                        <a:pt x="645" y="1025"/>
                      </a:lnTo>
                      <a:lnTo>
                        <a:pt x="648" y="1064"/>
                      </a:lnTo>
                      <a:cubicBezTo>
                        <a:pt x="648" y="1067"/>
                        <a:pt x="647" y="1069"/>
                        <a:pt x="645" y="1071"/>
                      </a:cubicBezTo>
                      <a:cubicBezTo>
                        <a:pt x="643" y="1072"/>
                        <a:pt x="640" y="1073"/>
                        <a:pt x="637" y="1072"/>
                      </a:cubicBezTo>
                      <a:lnTo>
                        <a:pt x="628" y="1069"/>
                      </a:lnTo>
                      <a:cubicBezTo>
                        <a:pt x="627" y="1069"/>
                        <a:pt x="627" y="1068"/>
                        <a:pt x="626" y="1068"/>
                      </a:cubicBezTo>
                      <a:lnTo>
                        <a:pt x="590" y="1041"/>
                      </a:lnTo>
                      <a:cubicBezTo>
                        <a:pt x="589" y="1040"/>
                        <a:pt x="588" y="1039"/>
                        <a:pt x="587" y="1038"/>
                      </a:cubicBezTo>
                      <a:lnTo>
                        <a:pt x="575" y="1014"/>
                      </a:lnTo>
                      <a:lnTo>
                        <a:pt x="581" y="1018"/>
                      </a:lnTo>
                      <a:lnTo>
                        <a:pt x="563" y="1015"/>
                      </a:lnTo>
                      <a:cubicBezTo>
                        <a:pt x="561" y="1015"/>
                        <a:pt x="559" y="1014"/>
                        <a:pt x="558" y="1013"/>
                      </a:cubicBezTo>
                      <a:lnTo>
                        <a:pt x="503" y="953"/>
                      </a:lnTo>
                      <a:lnTo>
                        <a:pt x="511" y="955"/>
                      </a:lnTo>
                      <a:lnTo>
                        <a:pt x="487" y="961"/>
                      </a:lnTo>
                      <a:cubicBezTo>
                        <a:pt x="485" y="962"/>
                        <a:pt x="482" y="961"/>
                        <a:pt x="480" y="959"/>
                      </a:cubicBezTo>
                      <a:lnTo>
                        <a:pt x="450" y="936"/>
                      </a:lnTo>
                      <a:lnTo>
                        <a:pt x="426" y="917"/>
                      </a:lnTo>
                      <a:lnTo>
                        <a:pt x="429" y="919"/>
                      </a:lnTo>
                      <a:lnTo>
                        <a:pt x="409" y="916"/>
                      </a:lnTo>
                      <a:lnTo>
                        <a:pt x="385" y="916"/>
                      </a:lnTo>
                      <a:lnTo>
                        <a:pt x="390" y="914"/>
                      </a:lnTo>
                      <a:lnTo>
                        <a:pt x="362" y="936"/>
                      </a:lnTo>
                      <a:lnTo>
                        <a:pt x="331" y="954"/>
                      </a:lnTo>
                      <a:cubicBezTo>
                        <a:pt x="330" y="955"/>
                        <a:pt x="329" y="955"/>
                        <a:pt x="327" y="955"/>
                      </a:cubicBezTo>
                      <a:lnTo>
                        <a:pt x="303" y="955"/>
                      </a:lnTo>
                      <a:cubicBezTo>
                        <a:pt x="301" y="955"/>
                        <a:pt x="299" y="954"/>
                        <a:pt x="297" y="953"/>
                      </a:cubicBezTo>
                      <a:lnTo>
                        <a:pt x="294" y="950"/>
                      </a:lnTo>
                      <a:lnTo>
                        <a:pt x="297" y="952"/>
                      </a:lnTo>
                      <a:lnTo>
                        <a:pt x="282" y="946"/>
                      </a:lnTo>
                      <a:lnTo>
                        <a:pt x="289" y="945"/>
                      </a:lnTo>
                      <a:lnTo>
                        <a:pt x="280" y="951"/>
                      </a:lnTo>
                      <a:cubicBezTo>
                        <a:pt x="279" y="952"/>
                        <a:pt x="277" y="952"/>
                        <a:pt x="276" y="952"/>
                      </a:cubicBezTo>
                      <a:lnTo>
                        <a:pt x="263" y="952"/>
                      </a:lnTo>
                      <a:lnTo>
                        <a:pt x="270" y="949"/>
                      </a:lnTo>
                      <a:lnTo>
                        <a:pt x="254" y="967"/>
                      </a:lnTo>
                      <a:lnTo>
                        <a:pt x="255" y="966"/>
                      </a:lnTo>
                      <a:lnTo>
                        <a:pt x="234" y="1002"/>
                      </a:lnTo>
                      <a:cubicBezTo>
                        <a:pt x="234" y="1003"/>
                        <a:pt x="233" y="1003"/>
                        <a:pt x="233" y="1004"/>
                      </a:cubicBezTo>
                      <a:lnTo>
                        <a:pt x="214" y="1022"/>
                      </a:lnTo>
                      <a:lnTo>
                        <a:pt x="216" y="1019"/>
                      </a:lnTo>
                      <a:lnTo>
                        <a:pt x="207" y="1046"/>
                      </a:lnTo>
                      <a:cubicBezTo>
                        <a:pt x="207" y="1048"/>
                        <a:pt x="205" y="1050"/>
                        <a:pt x="203" y="1051"/>
                      </a:cubicBezTo>
                      <a:lnTo>
                        <a:pt x="198" y="1053"/>
                      </a:lnTo>
                      <a:lnTo>
                        <a:pt x="189" y="1059"/>
                      </a:lnTo>
                      <a:cubicBezTo>
                        <a:pt x="187" y="1060"/>
                        <a:pt x="185" y="1061"/>
                        <a:pt x="182" y="1060"/>
                      </a:cubicBezTo>
                      <a:cubicBezTo>
                        <a:pt x="180" y="1060"/>
                        <a:pt x="178" y="1058"/>
                        <a:pt x="177" y="1056"/>
                      </a:cubicBezTo>
                      <a:lnTo>
                        <a:pt x="174" y="1050"/>
                      </a:lnTo>
                      <a:cubicBezTo>
                        <a:pt x="174" y="1049"/>
                        <a:pt x="173" y="1048"/>
                        <a:pt x="173" y="1046"/>
                      </a:cubicBezTo>
                      <a:lnTo>
                        <a:pt x="173" y="1037"/>
                      </a:lnTo>
                      <a:lnTo>
                        <a:pt x="187" y="1043"/>
                      </a:lnTo>
                      <a:lnTo>
                        <a:pt x="181" y="1049"/>
                      </a:lnTo>
                      <a:cubicBezTo>
                        <a:pt x="179" y="1051"/>
                        <a:pt x="177" y="1052"/>
                        <a:pt x="174" y="1051"/>
                      </a:cubicBezTo>
                      <a:cubicBezTo>
                        <a:pt x="171" y="1051"/>
                        <a:pt x="169" y="1049"/>
                        <a:pt x="168" y="1047"/>
                      </a:cubicBezTo>
                      <a:lnTo>
                        <a:pt x="156" y="1020"/>
                      </a:lnTo>
                      <a:lnTo>
                        <a:pt x="147" y="1005"/>
                      </a:lnTo>
                      <a:lnTo>
                        <a:pt x="154" y="1009"/>
                      </a:lnTo>
                      <a:lnTo>
                        <a:pt x="148" y="1009"/>
                      </a:lnTo>
                      <a:lnTo>
                        <a:pt x="152" y="1008"/>
                      </a:lnTo>
                      <a:lnTo>
                        <a:pt x="133" y="1017"/>
                      </a:lnTo>
                      <a:cubicBezTo>
                        <a:pt x="132" y="1018"/>
                        <a:pt x="131" y="1018"/>
                        <a:pt x="130" y="1018"/>
                      </a:cubicBezTo>
                      <a:lnTo>
                        <a:pt x="127" y="1018"/>
                      </a:lnTo>
                      <a:cubicBezTo>
                        <a:pt x="125" y="1018"/>
                        <a:pt x="124" y="1018"/>
                        <a:pt x="123" y="1017"/>
                      </a:cubicBezTo>
                      <a:lnTo>
                        <a:pt x="108" y="1008"/>
                      </a:lnTo>
                      <a:lnTo>
                        <a:pt x="112" y="1009"/>
                      </a:lnTo>
                      <a:lnTo>
                        <a:pt x="109" y="1009"/>
                      </a:lnTo>
                      <a:lnTo>
                        <a:pt x="103" y="1009"/>
                      </a:lnTo>
                      <a:lnTo>
                        <a:pt x="100" y="1009"/>
                      </a:lnTo>
                      <a:cubicBezTo>
                        <a:pt x="98" y="1009"/>
                        <a:pt x="96" y="1009"/>
                        <a:pt x="95" y="1008"/>
                      </a:cubicBezTo>
                      <a:lnTo>
                        <a:pt x="79" y="996"/>
                      </a:lnTo>
                      <a:lnTo>
                        <a:pt x="87" y="997"/>
                      </a:lnTo>
                      <a:lnTo>
                        <a:pt x="78" y="1000"/>
                      </a:lnTo>
                      <a:lnTo>
                        <a:pt x="83" y="992"/>
                      </a:lnTo>
                      <a:lnTo>
                        <a:pt x="83" y="998"/>
                      </a:lnTo>
                      <a:cubicBezTo>
                        <a:pt x="83" y="1002"/>
                        <a:pt x="80" y="1006"/>
                        <a:pt x="77" y="1006"/>
                      </a:cubicBezTo>
                      <a:cubicBezTo>
                        <a:pt x="73" y="1007"/>
                        <a:pt x="69" y="1005"/>
                        <a:pt x="68" y="1001"/>
                      </a:cubicBezTo>
                      <a:lnTo>
                        <a:pt x="65" y="992"/>
                      </a:lnTo>
                      <a:cubicBezTo>
                        <a:pt x="64" y="990"/>
                        <a:pt x="64" y="988"/>
                        <a:pt x="65" y="986"/>
                      </a:cubicBezTo>
                      <a:lnTo>
                        <a:pt x="68" y="980"/>
                      </a:lnTo>
                      <a:cubicBezTo>
                        <a:pt x="69" y="978"/>
                        <a:pt x="70" y="977"/>
                        <a:pt x="72" y="976"/>
                      </a:cubicBezTo>
                      <a:lnTo>
                        <a:pt x="78" y="973"/>
                      </a:lnTo>
                      <a:cubicBezTo>
                        <a:pt x="81" y="972"/>
                        <a:pt x="85" y="972"/>
                        <a:pt x="87" y="975"/>
                      </a:cubicBezTo>
                      <a:lnTo>
                        <a:pt x="90" y="978"/>
                      </a:lnTo>
                      <a:lnTo>
                        <a:pt x="84" y="975"/>
                      </a:lnTo>
                      <a:lnTo>
                        <a:pt x="90" y="975"/>
                      </a:lnTo>
                      <a:lnTo>
                        <a:pt x="84" y="978"/>
                      </a:lnTo>
                      <a:lnTo>
                        <a:pt x="103" y="957"/>
                      </a:lnTo>
                      <a:lnTo>
                        <a:pt x="101" y="962"/>
                      </a:lnTo>
                      <a:lnTo>
                        <a:pt x="101" y="956"/>
                      </a:lnTo>
                      <a:cubicBezTo>
                        <a:pt x="101" y="954"/>
                        <a:pt x="101" y="952"/>
                        <a:pt x="103" y="950"/>
                      </a:cubicBezTo>
                      <a:lnTo>
                        <a:pt x="112" y="942"/>
                      </a:lnTo>
                      <a:lnTo>
                        <a:pt x="130" y="921"/>
                      </a:lnTo>
                      <a:cubicBezTo>
                        <a:pt x="131" y="919"/>
                        <a:pt x="134" y="918"/>
                        <a:pt x="136" y="918"/>
                      </a:cubicBezTo>
                      <a:lnTo>
                        <a:pt x="139" y="918"/>
                      </a:lnTo>
                      <a:lnTo>
                        <a:pt x="133" y="920"/>
                      </a:lnTo>
                      <a:lnTo>
                        <a:pt x="149" y="905"/>
                      </a:lnTo>
                      <a:lnTo>
                        <a:pt x="152" y="902"/>
                      </a:lnTo>
                      <a:lnTo>
                        <a:pt x="158" y="896"/>
                      </a:lnTo>
                      <a:lnTo>
                        <a:pt x="156" y="899"/>
                      </a:lnTo>
                      <a:lnTo>
                        <a:pt x="159" y="890"/>
                      </a:lnTo>
                      <a:cubicBezTo>
                        <a:pt x="160" y="887"/>
                        <a:pt x="163" y="885"/>
                        <a:pt x="166" y="885"/>
                      </a:cubicBezTo>
                      <a:lnTo>
                        <a:pt x="172" y="885"/>
                      </a:lnTo>
                      <a:lnTo>
                        <a:pt x="165" y="891"/>
                      </a:lnTo>
                      <a:lnTo>
                        <a:pt x="168" y="879"/>
                      </a:lnTo>
                      <a:cubicBezTo>
                        <a:pt x="168" y="877"/>
                        <a:pt x="170" y="875"/>
                        <a:pt x="172" y="874"/>
                      </a:cubicBezTo>
                      <a:cubicBezTo>
                        <a:pt x="174" y="873"/>
                        <a:pt x="177" y="873"/>
                        <a:pt x="179" y="874"/>
                      </a:cubicBezTo>
                      <a:lnTo>
                        <a:pt x="185" y="877"/>
                      </a:lnTo>
                      <a:lnTo>
                        <a:pt x="181" y="876"/>
                      </a:lnTo>
                      <a:lnTo>
                        <a:pt x="185" y="876"/>
                      </a:lnTo>
                      <a:lnTo>
                        <a:pt x="191" y="876"/>
                      </a:lnTo>
                      <a:lnTo>
                        <a:pt x="194" y="876"/>
                      </a:lnTo>
                      <a:lnTo>
                        <a:pt x="187" y="879"/>
                      </a:lnTo>
                      <a:lnTo>
                        <a:pt x="196" y="867"/>
                      </a:lnTo>
                      <a:lnTo>
                        <a:pt x="195" y="869"/>
                      </a:lnTo>
                      <a:lnTo>
                        <a:pt x="201" y="851"/>
                      </a:lnTo>
                      <a:lnTo>
                        <a:pt x="202" y="858"/>
                      </a:lnTo>
                      <a:lnTo>
                        <a:pt x="196" y="849"/>
                      </a:lnTo>
                      <a:cubicBezTo>
                        <a:pt x="194" y="846"/>
                        <a:pt x="194" y="842"/>
                        <a:pt x="197" y="839"/>
                      </a:cubicBezTo>
                      <a:lnTo>
                        <a:pt x="203" y="833"/>
                      </a:lnTo>
                      <a:lnTo>
                        <a:pt x="205" y="846"/>
                      </a:lnTo>
                      <a:lnTo>
                        <a:pt x="199" y="843"/>
                      </a:lnTo>
                      <a:cubicBezTo>
                        <a:pt x="196" y="841"/>
                        <a:pt x="194" y="838"/>
                        <a:pt x="195" y="834"/>
                      </a:cubicBezTo>
                      <a:cubicBezTo>
                        <a:pt x="196" y="830"/>
                        <a:pt x="199" y="828"/>
                        <a:pt x="203" y="828"/>
                      </a:cubicBezTo>
                      <a:lnTo>
                        <a:pt x="209" y="828"/>
                      </a:lnTo>
                      <a:lnTo>
                        <a:pt x="201" y="833"/>
                      </a:lnTo>
                      <a:lnTo>
                        <a:pt x="204" y="824"/>
                      </a:lnTo>
                      <a:lnTo>
                        <a:pt x="212" y="835"/>
                      </a:lnTo>
                      <a:lnTo>
                        <a:pt x="209" y="835"/>
                      </a:lnTo>
                      <a:cubicBezTo>
                        <a:pt x="204" y="835"/>
                        <a:pt x="201" y="831"/>
                        <a:pt x="201" y="827"/>
                      </a:cubicBezTo>
                      <a:lnTo>
                        <a:pt x="201" y="818"/>
                      </a:lnTo>
                      <a:cubicBezTo>
                        <a:pt x="201" y="816"/>
                        <a:pt x="202" y="814"/>
                        <a:pt x="203" y="812"/>
                      </a:cubicBezTo>
                      <a:lnTo>
                        <a:pt x="212" y="803"/>
                      </a:lnTo>
                      <a:lnTo>
                        <a:pt x="210" y="809"/>
                      </a:lnTo>
                      <a:lnTo>
                        <a:pt x="210" y="803"/>
                      </a:lnTo>
                      <a:lnTo>
                        <a:pt x="210" y="800"/>
                      </a:lnTo>
                      <a:lnTo>
                        <a:pt x="212" y="805"/>
                      </a:lnTo>
                      <a:lnTo>
                        <a:pt x="206" y="799"/>
                      </a:lnTo>
                      <a:cubicBezTo>
                        <a:pt x="204" y="797"/>
                        <a:pt x="203" y="793"/>
                        <a:pt x="205" y="790"/>
                      </a:cubicBezTo>
                      <a:lnTo>
                        <a:pt x="211" y="778"/>
                      </a:lnTo>
                      <a:lnTo>
                        <a:pt x="210" y="784"/>
                      </a:lnTo>
                      <a:lnTo>
                        <a:pt x="204" y="766"/>
                      </a:lnTo>
                      <a:lnTo>
                        <a:pt x="205" y="767"/>
                      </a:lnTo>
                      <a:lnTo>
                        <a:pt x="196" y="749"/>
                      </a:lnTo>
                      <a:cubicBezTo>
                        <a:pt x="194" y="747"/>
                        <a:pt x="194" y="744"/>
                        <a:pt x="196" y="741"/>
                      </a:cubicBezTo>
                      <a:cubicBezTo>
                        <a:pt x="197" y="739"/>
                        <a:pt x="200" y="738"/>
                        <a:pt x="203" y="738"/>
                      </a:cubicBezTo>
                      <a:lnTo>
                        <a:pt x="209" y="738"/>
                      </a:lnTo>
                      <a:lnTo>
                        <a:pt x="201" y="746"/>
                      </a:lnTo>
                      <a:lnTo>
                        <a:pt x="201" y="737"/>
                      </a:lnTo>
                      <a:cubicBezTo>
                        <a:pt x="201" y="735"/>
                        <a:pt x="201" y="734"/>
                        <a:pt x="202" y="733"/>
                      </a:cubicBezTo>
                      <a:lnTo>
                        <a:pt x="214" y="709"/>
                      </a:lnTo>
                      <a:lnTo>
                        <a:pt x="213" y="712"/>
                      </a:lnTo>
                      <a:lnTo>
                        <a:pt x="213" y="709"/>
                      </a:lnTo>
                      <a:cubicBezTo>
                        <a:pt x="213" y="708"/>
                        <a:pt x="213" y="706"/>
                        <a:pt x="214" y="705"/>
                      </a:cubicBezTo>
                      <a:lnTo>
                        <a:pt x="220" y="696"/>
                      </a:lnTo>
                      <a:lnTo>
                        <a:pt x="219" y="698"/>
                      </a:lnTo>
                      <a:lnTo>
                        <a:pt x="222" y="689"/>
                      </a:lnTo>
                      <a:lnTo>
                        <a:pt x="223" y="695"/>
                      </a:lnTo>
                      <a:lnTo>
                        <a:pt x="220" y="689"/>
                      </a:lnTo>
                      <a:cubicBezTo>
                        <a:pt x="219" y="688"/>
                        <a:pt x="219" y="687"/>
                        <a:pt x="219" y="685"/>
                      </a:cubicBezTo>
                      <a:lnTo>
                        <a:pt x="219" y="682"/>
                      </a:lnTo>
                      <a:lnTo>
                        <a:pt x="221" y="688"/>
                      </a:lnTo>
                      <a:lnTo>
                        <a:pt x="206" y="669"/>
                      </a:lnTo>
                      <a:cubicBezTo>
                        <a:pt x="205" y="669"/>
                        <a:pt x="205" y="668"/>
                        <a:pt x="205" y="668"/>
                      </a:cubicBezTo>
                      <a:lnTo>
                        <a:pt x="202" y="662"/>
                      </a:lnTo>
                      <a:lnTo>
                        <a:pt x="214" y="664"/>
                      </a:lnTo>
                      <a:lnTo>
                        <a:pt x="208" y="670"/>
                      </a:lnTo>
                      <a:lnTo>
                        <a:pt x="206" y="657"/>
                      </a:lnTo>
                      <a:lnTo>
                        <a:pt x="212" y="660"/>
                      </a:lnTo>
                      <a:cubicBezTo>
                        <a:pt x="216" y="662"/>
                        <a:pt x="217" y="666"/>
                        <a:pt x="217" y="669"/>
                      </a:cubicBezTo>
                      <a:cubicBezTo>
                        <a:pt x="216" y="673"/>
                        <a:pt x="213" y="675"/>
                        <a:pt x="209" y="675"/>
                      </a:cubicBezTo>
                      <a:lnTo>
                        <a:pt x="200" y="675"/>
                      </a:lnTo>
                      <a:cubicBezTo>
                        <a:pt x="198" y="675"/>
                        <a:pt x="197" y="675"/>
                        <a:pt x="196" y="675"/>
                      </a:cubicBezTo>
                      <a:lnTo>
                        <a:pt x="190" y="672"/>
                      </a:lnTo>
                      <a:cubicBezTo>
                        <a:pt x="188" y="671"/>
                        <a:pt x="187" y="669"/>
                        <a:pt x="186" y="667"/>
                      </a:cubicBezTo>
                      <a:lnTo>
                        <a:pt x="183" y="658"/>
                      </a:lnTo>
                      <a:lnTo>
                        <a:pt x="191" y="663"/>
                      </a:lnTo>
                      <a:lnTo>
                        <a:pt x="185" y="663"/>
                      </a:lnTo>
                      <a:cubicBezTo>
                        <a:pt x="183" y="663"/>
                        <a:pt x="181" y="663"/>
                        <a:pt x="180" y="662"/>
                      </a:cubicBezTo>
                      <a:lnTo>
                        <a:pt x="168" y="653"/>
                      </a:lnTo>
                      <a:lnTo>
                        <a:pt x="144" y="638"/>
                      </a:lnTo>
                      <a:lnTo>
                        <a:pt x="146" y="639"/>
                      </a:lnTo>
                      <a:lnTo>
                        <a:pt x="136" y="636"/>
                      </a:lnTo>
                      <a:cubicBezTo>
                        <a:pt x="136" y="636"/>
                        <a:pt x="135" y="635"/>
                        <a:pt x="134" y="634"/>
                      </a:cubicBezTo>
                      <a:lnTo>
                        <a:pt x="116" y="619"/>
                      </a:lnTo>
                      <a:cubicBezTo>
                        <a:pt x="113" y="617"/>
                        <a:pt x="112" y="614"/>
                        <a:pt x="113" y="610"/>
                      </a:cubicBezTo>
                      <a:cubicBezTo>
                        <a:pt x="114" y="607"/>
                        <a:pt x="117" y="605"/>
                        <a:pt x="121" y="605"/>
                      </a:cubicBezTo>
                      <a:lnTo>
                        <a:pt x="127" y="605"/>
                      </a:lnTo>
                      <a:lnTo>
                        <a:pt x="123" y="620"/>
                      </a:lnTo>
                      <a:lnTo>
                        <a:pt x="117" y="617"/>
                      </a:lnTo>
                      <a:cubicBezTo>
                        <a:pt x="115" y="616"/>
                        <a:pt x="113" y="613"/>
                        <a:pt x="113" y="610"/>
                      </a:cubicBezTo>
                      <a:lnTo>
                        <a:pt x="113" y="601"/>
                      </a:lnTo>
                      <a:lnTo>
                        <a:pt x="113" y="586"/>
                      </a:lnTo>
                      <a:lnTo>
                        <a:pt x="113" y="589"/>
                      </a:lnTo>
                      <a:lnTo>
                        <a:pt x="101" y="553"/>
                      </a:lnTo>
                      <a:lnTo>
                        <a:pt x="109" y="558"/>
                      </a:lnTo>
                      <a:lnTo>
                        <a:pt x="103" y="558"/>
                      </a:lnTo>
                      <a:cubicBezTo>
                        <a:pt x="98" y="558"/>
                        <a:pt x="95" y="554"/>
                        <a:pt x="95" y="550"/>
                      </a:cubicBezTo>
                      <a:lnTo>
                        <a:pt x="95" y="541"/>
                      </a:lnTo>
                      <a:lnTo>
                        <a:pt x="103" y="549"/>
                      </a:lnTo>
                      <a:lnTo>
                        <a:pt x="100" y="549"/>
                      </a:lnTo>
                      <a:cubicBezTo>
                        <a:pt x="95" y="549"/>
                        <a:pt x="92" y="545"/>
                        <a:pt x="92" y="541"/>
                      </a:cubicBezTo>
                      <a:lnTo>
                        <a:pt x="92" y="538"/>
                      </a:lnTo>
                      <a:lnTo>
                        <a:pt x="93" y="542"/>
                      </a:lnTo>
                      <a:lnTo>
                        <a:pt x="84" y="527"/>
                      </a:lnTo>
                      <a:cubicBezTo>
                        <a:pt x="83" y="526"/>
                        <a:pt x="82" y="524"/>
                        <a:pt x="82" y="523"/>
                      </a:cubicBezTo>
                      <a:lnTo>
                        <a:pt x="82" y="520"/>
                      </a:lnTo>
                      <a:lnTo>
                        <a:pt x="82" y="514"/>
                      </a:lnTo>
                      <a:lnTo>
                        <a:pt x="96" y="520"/>
                      </a:lnTo>
                      <a:lnTo>
                        <a:pt x="90" y="526"/>
                      </a:lnTo>
                      <a:cubicBezTo>
                        <a:pt x="88" y="528"/>
                        <a:pt x="84" y="529"/>
                        <a:pt x="81" y="527"/>
                      </a:cubicBezTo>
                      <a:cubicBezTo>
                        <a:pt x="78" y="526"/>
                        <a:pt x="76" y="523"/>
                        <a:pt x="76" y="520"/>
                      </a:cubicBezTo>
                      <a:lnTo>
                        <a:pt x="76" y="514"/>
                      </a:lnTo>
                      <a:lnTo>
                        <a:pt x="77" y="517"/>
                      </a:lnTo>
                      <a:lnTo>
                        <a:pt x="65" y="490"/>
                      </a:lnTo>
                      <a:lnTo>
                        <a:pt x="69" y="494"/>
                      </a:lnTo>
                      <a:lnTo>
                        <a:pt x="63" y="491"/>
                      </a:lnTo>
                      <a:cubicBezTo>
                        <a:pt x="61" y="490"/>
                        <a:pt x="60" y="489"/>
                        <a:pt x="59" y="488"/>
                      </a:cubicBezTo>
                      <a:lnTo>
                        <a:pt x="50" y="473"/>
                      </a:lnTo>
                      <a:cubicBezTo>
                        <a:pt x="50" y="472"/>
                        <a:pt x="49" y="472"/>
                        <a:pt x="49" y="471"/>
                      </a:cubicBezTo>
                      <a:lnTo>
                        <a:pt x="46" y="459"/>
                      </a:lnTo>
                      <a:lnTo>
                        <a:pt x="47" y="461"/>
                      </a:lnTo>
                      <a:lnTo>
                        <a:pt x="41" y="451"/>
                      </a:lnTo>
                      <a:lnTo>
                        <a:pt x="38" y="445"/>
                      </a:lnTo>
                      <a:lnTo>
                        <a:pt x="32" y="433"/>
                      </a:lnTo>
                      <a:cubicBezTo>
                        <a:pt x="31" y="432"/>
                        <a:pt x="31" y="430"/>
                        <a:pt x="31" y="428"/>
                      </a:cubicBezTo>
                      <a:lnTo>
                        <a:pt x="37" y="395"/>
                      </a:lnTo>
                      <a:cubicBezTo>
                        <a:pt x="37" y="395"/>
                        <a:pt x="37" y="394"/>
                        <a:pt x="37" y="394"/>
                      </a:cubicBezTo>
                      <a:lnTo>
                        <a:pt x="40" y="385"/>
                      </a:lnTo>
                      <a:lnTo>
                        <a:pt x="40" y="388"/>
                      </a:lnTo>
                      <a:lnTo>
                        <a:pt x="40" y="369"/>
                      </a:lnTo>
                      <a:lnTo>
                        <a:pt x="40" y="351"/>
                      </a:lnTo>
                      <a:lnTo>
                        <a:pt x="40" y="343"/>
                      </a:lnTo>
                      <a:lnTo>
                        <a:pt x="31" y="268"/>
                      </a:lnTo>
                      <a:lnTo>
                        <a:pt x="31" y="270"/>
                      </a:lnTo>
                      <a:lnTo>
                        <a:pt x="10" y="216"/>
                      </a:lnTo>
                      <a:lnTo>
                        <a:pt x="1" y="192"/>
                      </a:lnTo>
                      <a:cubicBezTo>
                        <a:pt x="1" y="191"/>
                        <a:pt x="0" y="190"/>
                        <a:pt x="0" y="189"/>
                      </a:cubicBezTo>
                      <a:lnTo>
                        <a:pt x="0" y="186"/>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17" name="Picture 1048"/>
                <p:cNvPicPr>
                  <a:picLocks noChangeAspect="1" noChangeArrowheads="1"/>
                </p:cNvPicPr>
                <p:nvPr/>
              </p:nvPicPr>
              <p:blipFill>
                <a:blip r:embed="rId33"/>
                <a:srcRect/>
                <a:stretch>
                  <a:fillRect/>
                </a:stretch>
              </p:blipFill>
              <p:spPr bwMode="auto">
                <a:xfrm>
                  <a:off x="2277050" y="3059129"/>
                  <a:ext cx="1096963" cy="1440085"/>
                </a:xfrm>
                <a:prstGeom prst="rect">
                  <a:avLst/>
                </a:prstGeom>
                <a:noFill/>
                <a:ln w="9525">
                  <a:noFill/>
                  <a:miter lim="800000"/>
                  <a:headEnd/>
                  <a:tailEnd/>
                </a:ln>
              </p:spPr>
            </p:pic>
            <p:pic>
              <p:nvPicPr>
                <p:cNvPr id="118" name="Picture 1049"/>
                <p:cNvPicPr>
                  <a:picLocks noChangeAspect="1" noChangeArrowheads="1"/>
                </p:cNvPicPr>
                <p:nvPr/>
              </p:nvPicPr>
              <p:blipFill>
                <a:blip r:embed="rId34"/>
                <a:srcRect/>
                <a:stretch>
                  <a:fillRect/>
                </a:stretch>
              </p:blipFill>
              <p:spPr bwMode="auto">
                <a:xfrm>
                  <a:off x="2277050" y="3059129"/>
                  <a:ext cx="1096963" cy="1440085"/>
                </a:xfrm>
                <a:prstGeom prst="rect">
                  <a:avLst/>
                </a:prstGeom>
                <a:noFill/>
                <a:ln w="9525">
                  <a:noFill/>
                  <a:miter lim="800000"/>
                  <a:headEnd/>
                  <a:tailEnd/>
                </a:ln>
              </p:spPr>
            </p:pic>
            <p:sp>
              <p:nvSpPr>
                <p:cNvPr id="119" name="Freeform 1050"/>
                <p:cNvSpPr>
                  <a:spLocks/>
                </p:cNvSpPr>
                <p:nvPr/>
              </p:nvSpPr>
              <p:spPr bwMode="auto">
                <a:xfrm>
                  <a:off x="2372300" y="2985319"/>
                  <a:ext cx="1065213" cy="1408676"/>
                </a:xfrm>
                <a:custGeom>
                  <a:avLst/>
                  <a:gdLst/>
                  <a:ahLst/>
                  <a:cxnLst>
                    <a:cxn ang="0">
                      <a:pos x="0" y="230"/>
                    </a:cxn>
                    <a:cxn ang="0">
                      <a:pos x="4" y="264"/>
                    </a:cxn>
                    <a:cxn ang="0">
                      <a:pos x="32" y="268"/>
                    </a:cxn>
                    <a:cxn ang="0">
                      <a:pos x="47" y="283"/>
                    </a:cxn>
                    <a:cxn ang="0">
                      <a:pos x="55" y="279"/>
                    </a:cxn>
                    <a:cxn ang="0">
                      <a:pos x="66" y="302"/>
                    </a:cxn>
                    <a:cxn ang="0">
                      <a:pos x="69" y="297"/>
                    </a:cxn>
                    <a:cxn ang="0">
                      <a:pos x="79" y="297"/>
                    </a:cxn>
                    <a:cxn ang="0">
                      <a:pos x="90" y="298"/>
                    </a:cxn>
                    <a:cxn ang="0">
                      <a:pos x="98" y="285"/>
                    </a:cxn>
                    <a:cxn ang="0">
                      <a:pos x="104" y="293"/>
                    </a:cxn>
                    <a:cxn ang="0">
                      <a:pos x="109" y="306"/>
                    </a:cxn>
                    <a:cxn ang="0">
                      <a:pos x="109" y="323"/>
                    </a:cxn>
                    <a:cxn ang="0">
                      <a:pos x="152" y="338"/>
                    </a:cxn>
                    <a:cxn ang="0">
                      <a:pos x="175" y="362"/>
                    </a:cxn>
                    <a:cxn ang="0">
                      <a:pos x="213" y="380"/>
                    </a:cxn>
                    <a:cxn ang="0">
                      <a:pos x="236" y="395"/>
                    </a:cxn>
                    <a:cxn ang="0">
                      <a:pos x="240" y="414"/>
                    </a:cxn>
                    <a:cxn ang="0">
                      <a:pos x="231" y="440"/>
                    </a:cxn>
                    <a:cxn ang="0">
                      <a:pos x="235" y="464"/>
                    </a:cxn>
                    <a:cxn ang="0">
                      <a:pos x="271" y="494"/>
                    </a:cxn>
                    <a:cxn ang="0">
                      <a:pos x="339" y="553"/>
                    </a:cxn>
                    <a:cxn ang="0">
                      <a:pos x="408" y="614"/>
                    </a:cxn>
                    <a:cxn ang="0">
                      <a:pos x="437" y="656"/>
                    </a:cxn>
                    <a:cxn ang="0">
                      <a:pos x="448" y="679"/>
                    </a:cxn>
                    <a:cxn ang="0">
                      <a:pos x="470" y="704"/>
                    </a:cxn>
                    <a:cxn ang="0">
                      <a:pos x="489" y="734"/>
                    </a:cxn>
                    <a:cxn ang="0">
                      <a:pos x="502" y="758"/>
                    </a:cxn>
                    <a:cxn ang="0">
                      <a:pos x="524" y="776"/>
                    </a:cxn>
                    <a:cxn ang="0">
                      <a:pos x="540" y="796"/>
                    </a:cxn>
                    <a:cxn ang="0">
                      <a:pos x="566" y="830"/>
                    </a:cxn>
                    <a:cxn ang="0">
                      <a:pos x="585" y="845"/>
                    </a:cxn>
                    <a:cxn ang="0">
                      <a:pos x="612" y="881"/>
                    </a:cxn>
                    <a:cxn ang="0">
                      <a:pos x="625" y="890"/>
                    </a:cxn>
                    <a:cxn ang="0">
                      <a:pos x="651" y="897"/>
                    </a:cxn>
                    <a:cxn ang="0">
                      <a:pos x="645" y="871"/>
                    </a:cxn>
                    <a:cxn ang="0">
                      <a:pos x="651" y="815"/>
                    </a:cxn>
                    <a:cxn ang="0">
                      <a:pos x="666" y="772"/>
                    </a:cxn>
                    <a:cxn ang="0">
                      <a:pos x="633" y="757"/>
                    </a:cxn>
                    <a:cxn ang="0">
                      <a:pos x="610" y="715"/>
                    </a:cxn>
                    <a:cxn ang="0">
                      <a:pos x="583" y="636"/>
                    </a:cxn>
                    <a:cxn ang="0">
                      <a:pos x="562" y="565"/>
                    </a:cxn>
                    <a:cxn ang="0">
                      <a:pos x="521" y="542"/>
                    </a:cxn>
                    <a:cxn ang="0">
                      <a:pos x="481" y="545"/>
                    </a:cxn>
                    <a:cxn ang="0">
                      <a:pos x="452" y="481"/>
                    </a:cxn>
                    <a:cxn ang="0">
                      <a:pos x="421" y="447"/>
                    </a:cxn>
                    <a:cxn ang="0">
                      <a:pos x="394" y="380"/>
                    </a:cxn>
                    <a:cxn ang="0">
                      <a:pos x="402" y="312"/>
                    </a:cxn>
                    <a:cxn ang="0">
                      <a:pos x="375" y="241"/>
                    </a:cxn>
                    <a:cxn ang="0">
                      <a:pos x="347" y="192"/>
                    </a:cxn>
                    <a:cxn ang="0">
                      <a:pos x="289" y="181"/>
                    </a:cxn>
                    <a:cxn ang="0">
                      <a:pos x="270" y="98"/>
                    </a:cxn>
                    <a:cxn ang="0">
                      <a:pos x="240" y="22"/>
                    </a:cxn>
                    <a:cxn ang="0">
                      <a:pos x="198" y="3"/>
                    </a:cxn>
                    <a:cxn ang="0">
                      <a:pos x="175" y="48"/>
                    </a:cxn>
                    <a:cxn ang="0">
                      <a:pos x="42" y="128"/>
                    </a:cxn>
                    <a:cxn ang="0">
                      <a:pos x="25" y="162"/>
                    </a:cxn>
                    <a:cxn ang="0">
                      <a:pos x="0" y="207"/>
                    </a:cxn>
                  </a:cxnLst>
                  <a:rect l="0" t="0" r="r" b="b"/>
                  <a:pathLst>
                    <a:path w="671" h="897">
                      <a:moveTo>
                        <a:pt x="0" y="207"/>
                      </a:moveTo>
                      <a:lnTo>
                        <a:pt x="0" y="212"/>
                      </a:lnTo>
                      <a:lnTo>
                        <a:pt x="4" y="215"/>
                      </a:lnTo>
                      <a:lnTo>
                        <a:pt x="5" y="218"/>
                      </a:lnTo>
                      <a:lnTo>
                        <a:pt x="0" y="230"/>
                      </a:lnTo>
                      <a:lnTo>
                        <a:pt x="0" y="233"/>
                      </a:lnTo>
                      <a:lnTo>
                        <a:pt x="0" y="236"/>
                      </a:lnTo>
                      <a:lnTo>
                        <a:pt x="4" y="241"/>
                      </a:lnTo>
                      <a:lnTo>
                        <a:pt x="5" y="257"/>
                      </a:lnTo>
                      <a:lnTo>
                        <a:pt x="4" y="264"/>
                      </a:lnTo>
                      <a:lnTo>
                        <a:pt x="9" y="267"/>
                      </a:lnTo>
                      <a:lnTo>
                        <a:pt x="12" y="267"/>
                      </a:lnTo>
                      <a:lnTo>
                        <a:pt x="17" y="264"/>
                      </a:lnTo>
                      <a:lnTo>
                        <a:pt x="25" y="267"/>
                      </a:lnTo>
                      <a:lnTo>
                        <a:pt x="32" y="268"/>
                      </a:lnTo>
                      <a:lnTo>
                        <a:pt x="40" y="274"/>
                      </a:lnTo>
                      <a:lnTo>
                        <a:pt x="44" y="279"/>
                      </a:lnTo>
                      <a:lnTo>
                        <a:pt x="44" y="282"/>
                      </a:lnTo>
                      <a:lnTo>
                        <a:pt x="44" y="283"/>
                      </a:lnTo>
                      <a:lnTo>
                        <a:pt x="47" y="283"/>
                      </a:lnTo>
                      <a:lnTo>
                        <a:pt x="47" y="282"/>
                      </a:lnTo>
                      <a:lnTo>
                        <a:pt x="44" y="282"/>
                      </a:lnTo>
                      <a:lnTo>
                        <a:pt x="47" y="278"/>
                      </a:lnTo>
                      <a:lnTo>
                        <a:pt x="54" y="279"/>
                      </a:lnTo>
                      <a:lnTo>
                        <a:pt x="55" y="279"/>
                      </a:lnTo>
                      <a:lnTo>
                        <a:pt x="54" y="285"/>
                      </a:lnTo>
                      <a:lnTo>
                        <a:pt x="59" y="294"/>
                      </a:lnTo>
                      <a:lnTo>
                        <a:pt x="59" y="297"/>
                      </a:lnTo>
                      <a:lnTo>
                        <a:pt x="63" y="298"/>
                      </a:lnTo>
                      <a:lnTo>
                        <a:pt x="66" y="302"/>
                      </a:lnTo>
                      <a:lnTo>
                        <a:pt x="69" y="302"/>
                      </a:lnTo>
                      <a:lnTo>
                        <a:pt x="71" y="302"/>
                      </a:lnTo>
                      <a:lnTo>
                        <a:pt x="71" y="300"/>
                      </a:lnTo>
                      <a:lnTo>
                        <a:pt x="69" y="298"/>
                      </a:lnTo>
                      <a:lnTo>
                        <a:pt x="69" y="297"/>
                      </a:lnTo>
                      <a:lnTo>
                        <a:pt x="69" y="294"/>
                      </a:lnTo>
                      <a:lnTo>
                        <a:pt x="71" y="294"/>
                      </a:lnTo>
                      <a:lnTo>
                        <a:pt x="75" y="294"/>
                      </a:lnTo>
                      <a:lnTo>
                        <a:pt x="77" y="294"/>
                      </a:lnTo>
                      <a:lnTo>
                        <a:pt x="79" y="297"/>
                      </a:lnTo>
                      <a:lnTo>
                        <a:pt x="82" y="298"/>
                      </a:lnTo>
                      <a:lnTo>
                        <a:pt x="85" y="302"/>
                      </a:lnTo>
                      <a:lnTo>
                        <a:pt x="89" y="300"/>
                      </a:lnTo>
                      <a:lnTo>
                        <a:pt x="90" y="300"/>
                      </a:lnTo>
                      <a:lnTo>
                        <a:pt x="90" y="298"/>
                      </a:lnTo>
                      <a:lnTo>
                        <a:pt x="93" y="297"/>
                      </a:lnTo>
                      <a:lnTo>
                        <a:pt x="90" y="293"/>
                      </a:lnTo>
                      <a:lnTo>
                        <a:pt x="90" y="289"/>
                      </a:lnTo>
                      <a:lnTo>
                        <a:pt x="94" y="285"/>
                      </a:lnTo>
                      <a:lnTo>
                        <a:pt x="98" y="285"/>
                      </a:lnTo>
                      <a:lnTo>
                        <a:pt x="100" y="285"/>
                      </a:lnTo>
                      <a:lnTo>
                        <a:pt x="102" y="285"/>
                      </a:lnTo>
                      <a:lnTo>
                        <a:pt x="102" y="289"/>
                      </a:lnTo>
                      <a:lnTo>
                        <a:pt x="102" y="290"/>
                      </a:lnTo>
                      <a:lnTo>
                        <a:pt x="104" y="293"/>
                      </a:lnTo>
                      <a:lnTo>
                        <a:pt x="104" y="294"/>
                      </a:lnTo>
                      <a:lnTo>
                        <a:pt x="112" y="297"/>
                      </a:lnTo>
                      <a:lnTo>
                        <a:pt x="112" y="302"/>
                      </a:lnTo>
                      <a:lnTo>
                        <a:pt x="108" y="306"/>
                      </a:lnTo>
                      <a:lnTo>
                        <a:pt x="109" y="306"/>
                      </a:lnTo>
                      <a:lnTo>
                        <a:pt x="109" y="308"/>
                      </a:lnTo>
                      <a:lnTo>
                        <a:pt x="108" y="313"/>
                      </a:lnTo>
                      <a:lnTo>
                        <a:pt x="108" y="317"/>
                      </a:lnTo>
                      <a:lnTo>
                        <a:pt x="108" y="321"/>
                      </a:lnTo>
                      <a:lnTo>
                        <a:pt x="109" y="323"/>
                      </a:lnTo>
                      <a:lnTo>
                        <a:pt x="113" y="323"/>
                      </a:lnTo>
                      <a:lnTo>
                        <a:pt x="128" y="328"/>
                      </a:lnTo>
                      <a:lnTo>
                        <a:pt x="148" y="338"/>
                      </a:lnTo>
                      <a:lnTo>
                        <a:pt x="150" y="338"/>
                      </a:lnTo>
                      <a:lnTo>
                        <a:pt x="152" y="338"/>
                      </a:lnTo>
                      <a:lnTo>
                        <a:pt x="155" y="342"/>
                      </a:lnTo>
                      <a:lnTo>
                        <a:pt x="158" y="342"/>
                      </a:lnTo>
                      <a:lnTo>
                        <a:pt x="166" y="347"/>
                      </a:lnTo>
                      <a:lnTo>
                        <a:pt x="167" y="349"/>
                      </a:lnTo>
                      <a:lnTo>
                        <a:pt x="175" y="362"/>
                      </a:lnTo>
                      <a:lnTo>
                        <a:pt x="193" y="362"/>
                      </a:lnTo>
                      <a:lnTo>
                        <a:pt x="193" y="365"/>
                      </a:lnTo>
                      <a:lnTo>
                        <a:pt x="200" y="366"/>
                      </a:lnTo>
                      <a:lnTo>
                        <a:pt x="204" y="369"/>
                      </a:lnTo>
                      <a:lnTo>
                        <a:pt x="213" y="380"/>
                      </a:lnTo>
                      <a:lnTo>
                        <a:pt x="220" y="380"/>
                      </a:lnTo>
                      <a:lnTo>
                        <a:pt x="225" y="383"/>
                      </a:lnTo>
                      <a:lnTo>
                        <a:pt x="228" y="383"/>
                      </a:lnTo>
                      <a:lnTo>
                        <a:pt x="233" y="387"/>
                      </a:lnTo>
                      <a:lnTo>
                        <a:pt x="236" y="395"/>
                      </a:lnTo>
                      <a:lnTo>
                        <a:pt x="233" y="400"/>
                      </a:lnTo>
                      <a:lnTo>
                        <a:pt x="233" y="403"/>
                      </a:lnTo>
                      <a:lnTo>
                        <a:pt x="235" y="403"/>
                      </a:lnTo>
                      <a:lnTo>
                        <a:pt x="239" y="406"/>
                      </a:lnTo>
                      <a:lnTo>
                        <a:pt x="240" y="414"/>
                      </a:lnTo>
                      <a:lnTo>
                        <a:pt x="236" y="418"/>
                      </a:lnTo>
                      <a:lnTo>
                        <a:pt x="236" y="421"/>
                      </a:lnTo>
                      <a:lnTo>
                        <a:pt x="239" y="426"/>
                      </a:lnTo>
                      <a:lnTo>
                        <a:pt x="236" y="430"/>
                      </a:lnTo>
                      <a:lnTo>
                        <a:pt x="231" y="440"/>
                      </a:lnTo>
                      <a:lnTo>
                        <a:pt x="225" y="441"/>
                      </a:lnTo>
                      <a:lnTo>
                        <a:pt x="235" y="452"/>
                      </a:lnTo>
                      <a:lnTo>
                        <a:pt x="236" y="455"/>
                      </a:lnTo>
                      <a:lnTo>
                        <a:pt x="235" y="460"/>
                      </a:lnTo>
                      <a:lnTo>
                        <a:pt x="235" y="464"/>
                      </a:lnTo>
                      <a:lnTo>
                        <a:pt x="239" y="470"/>
                      </a:lnTo>
                      <a:lnTo>
                        <a:pt x="248" y="478"/>
                      </a:lnTo>
                      <a:lnTo>
                        <a:pt x="267" y="493"/>
                      </a:lnTo>
                      <a:lnTo>
                        <a:pt x="270" y="493"/>
                      </a:lnTo>
                      <a:lnTo>
                        <a:pt x="271" y="494"/>
                      </a:lnTo>
                      <a:lnTo>
                        <a:pt x="271" y="496"/>
                      </a:lnTo>
                      <a:lnTo>
                        <a:pt x="274" y="501"/>
                      </a:lnTo>
                      <a:lnTo>
                        <a:pt x="320" y="534"/>
                      </a:lnTo>
                      <a:lnTo>
                        <a:pt x="336" y="553"/>
                      </a:lnTo>
                      <a:lnTo>
                        <a:pt x="339" y="553"/>
                      </a:lnTo>
                      <a:lnTo>
                        <a:pt x="340" y="557"/>
                      </a:lnTo>
                      <a:lnTo>
                        <a:pt x="351" y="561"/>
                      </a:lnTo>
                      <a:lnTo>
                        <a:pt x="358" y="566"/>
                      </a:lnTo>
                      <a:lnTo>
                        <a:pt x="375" y="583"/>
                      </a:lnTo>
                      <a:lnTo>
                        <a:pt x="408" y="614"/>
                      </a:lnTo>
                      <a:lnTo>
                        <a:pt x="424" y="630"/>
                      </a:lnTo>
                      <a:lnTo>
                        <a:pt x="425" y="640"/>
                      </a:lnTo>
                      <a:lnTo>
                        <a:pt x="432" y="647"/>
                      </a:lnTo>
                      <a:lnTo>
                        <a:pt x="432" y="651"/>
                      </a:lnTo>
                      <a:lnTo>
                        <a:pt x="437" y="656"/>
                      </a:lnTo>
                      <a:lnTo>
                        <a:pt x="437" y="666"/>
                      </a:lnTo>
                      <a:lnTo>
                        <a:pt x="439" y="668"/>
                      </a:lnTo>
                      <a:lnTo>
                        <a:pt x="444" y="675"/>
                      </a:lnTo>
                      <a:lnTo>
                        <a:pt x="447" y="675"/>
                      </a:lnTo>
                      <a:lnTo>
                        <a:pt x="448" y="679"/>
                      </a:lnTo>
                      <a:lnTo>
                        <a:pt x="451" y="679"/>
                      </a:lnTo>
                      <a:lnTo>
                        <a:pt x="454" y="683"/>
                      </a:lnTo>
                      <a:lnTo>
                        <a:pt x="460" y="692"/>
                      </a:lnTo>
                      <a:lnTo>
                        <a:pt x="466" y="696"/>
                      </a:lnTo>
                      <a:lnTo>
                        <a:pt x="470" y="704"/>
                      </a:lnTo>
                      <a:lnTo>
                        <a:pt x="475" y="709"/>
                      </a:lnTo>
                      <a:lnTo>
                        <a:pt x="479" y="713"/>
                      </a:lnTo>
                      <a:lnTo>
                        <a:pt x="489" y="727"/>
                      </a:lnTo>
                      <a:lnTo>
                        <a:pt x="491" y="734"/>
                      </a:lnTo>
                      <a:lnTo>
                        <a:pt x="489" y="734"/>
                      </a:lnTo>
                      <a:lnTo>
                        <a:pt x="493" y="738"/>
                      </a:lnTo>
                      <a:lnTo>
                        <a:pt x="494" y="746"/>
                      </a:lnTo>
                      <a:lnTo>
                        <a:pt x="501" y="751"/>
                      </a:lnTo>
                      <a:lnTo>
                        <a:pt x="501" y="762"/>
                      </a:lnTo>
                      <a:lnTo>
                        <a:pt x="502" y="758"/>
                      </a:lnTo>
                      <a:lnTo>
                        <a:pt x="502" y="762"/>
                      </a:lnTo>
                      <a:lnTo>
                        <a:pt x="505" y="758"/>
                      </a:lnTo>
                      <a:lnTo>
                        <a:pt x="516" y="768"/>
                      </a:lnTo>
                      <a:lnTo>
                        <a:pt x="524" y="777"/>
                      </a:lnTo>
                      <a:lnTo>
                        <a:pt x="524" y="776"/>
                      </a:lnTo>
                      <a:lnTo>
                        <a:pt x="525" y="776"/>
                      </a:lnTo>
                      <a:lnTo>
                        <a:pt x="525" y="779"/>
                      </a:lnTo>
                      <a:lnTo>
                        <a:pt x="529" y="783"/>
                      </a:lnTo>
                      <a:lnTo>
                        <a:pt x="533" y="788"/>
                      </a:lnTo>
                      <a:lnTo>
                        <a:pt x="540" y="796"/>
                      </a:lnTo>
                      <a:lnTo>
                        <a:pt x="545" y="802"/>
                      </a:lnTo>
                      <a:lnTo>
                        <a:pt x="555" y="811"/>
                      </a:lnTo>
                      <a:lnTo>
                        <a:pt x="556" y="817"/>
                      </a:lnTo>
                      <a:lnTo>
                        <a:pt x="564" y="825"/>
                      </a:lnTo>
                      <a:lnTo>
                        <a:pt x="566" y="830"/>
                      </a:lnTo>
                      <a:lnTo>
                        <a:pt x="566" y="832"/>
                      </a:lnTo>
                      <a:lnTo>
                        <a:pt x="566" y="828"/>
                      </a:lnTo>
                      <a:lnTo>
                        <a:pt x="567" y="830"/>
                      </a:lnTo>
                      <a:lnTo>
                        <a:pt x="582" y="840"/>
                      </a:lnTo>
                      <a:lnTo>
                        <a:pt x="585" y="845"/>
                      </a:lnTo>
                      <a:lnTo>
                        <a:pt x="587" y="845"/>
                      </a:lnTo>
                      <a:lnTo>
                        <a:pt x="589" y="848"/>
                      </a:lnTo>
                      <a:lnTo>
                        <a:pt x="601" y="860"/>
                      </a:lnTo>
                      <a:lnTo>
                        <a:pt x="610" y="877"/>
                      </a:lnTo>
                      <a:lnTo>
                        <a:pt x="612" y="881"/>
                      </a:lnTo>
                      <a:lnTo>
                        <a:pt x="612" y="885"/>
                      </a:lnTo>
                      <a:lnTo>
                        <a:pt x="616" y="885"/>
                      </a:lnTo>
                      <a:lnTo>
                        <a:pt x="618" y="886"/>
                      </a:lnTo>
                      <a:lnTo>
                        <a:pt x="624" y="889"/>
                      </a:lnTo>
                      <a:lnTo>
                        <a:pt x="625" y="890"/>
                      </a:lnTo>
                      <a:lnTo>
                        <a:pt x="632" y="894"/>
                      </a:lnTo>
                      <a:lnTo>
                        <a:pt x="632" y="896"/>
                      </a:lnTo>
                      <a:lnTo>
                        <a:pt x="633" y="897"/>
                      </a:lnTo>
                      <a:lnTo>
                        <a:pt x="635" y="897"/>
                      </a:lnTo>
                      <a:lnTo>
                        <a:pt x="651" y="897"/>
                      </a:lnTo>
                      <a:lnTo>
                        <a:pt x="652" y="896"/>
                      </a:lnTo>
                      <a:lnTo>
                        <a:pt x="651" y="889"/>
                      </a:lnTo>
                      <a:lnTo>
                        <a:pt x="647" y="879"/>
                      </a:lnTo>
                      <a:lnTo>
                        <a:pt x="647" y="877"/>
                      </a:lnTo>
                      <a:lnTo>
                        <a:pt x="645" y="871"/>
                      </a:lnTo>
                      <a:lnTo>
                        <a:pt x="648" y="832"/>
                      </a:lnTo>
                      <a:lnTo>
                        <a:pt x="647" y="830"/>
                      </a:lnTo>
                      <a:lnTo>
                        <a:pt x="645" y="825"/>
                      </a:lnTo>
                      <a:lnTo>
                        <a:pt x="645" y="818"/>
                      </a:lnTo>
                      <a:lnTo>
                        <a:pt x="651" y="815"/>
                      </a:lnTo>
                      <a:lnTo>
                        <a:pt x="660" y="811"/>
                      </a:lnTo>
                      <a:lnTo>
                        <a:pt x="670" y="813"/>
                      </a:lnTo>
                      <a:lnTo>
                        <a:pt x="671" y="794"/>
                      </a:lnTo>
                      <a:lnTo>
                        <a:pt x="671" y="783"/>
                      </a:lnTo>
                      <a:lnTo>
                        <a:pt x="666" y="772"/>
                      </a:lnTo>
                      <a:lnTo>
                        <a:pt x="651" y="769"/>
                      </a:lnTo>
                      <a:lnTo>
                        <a:pt x="640" y="769"/>
                      </a:lnTo>
                      <a:lnTo>
                        <a:pt x="637" y="768"/>
                      </a:lnTo>
                      <a:lnTo>
                        <a:pt x="639" y="764"/>
                      </a:lnTo>
                      <a:lnTo>
                        <a:pt x="633" y="757"/>
                      </a:lnTo>
                      <a:lnTo>
                        <a:pt x="629" y="746"/>
                      </a:lnTo>
                      <a:lnTo>
                        <a:pt x="621" y="732"/>
                      </a:lnTo>
                      <a:lnTo>
                        <a:pt x="620" y="728"/>
                      </a:lnTo>
                      <a:lnTo>
                        <a:pt x="616" y="720"/>
                      </a:lnTo>
                      <a:lnTo>
                        <a:pt x="610" y="715"/>
                      </a:lnTo>
                      <a:lnTo>
                        <a:pt x="608" y="709"/>
                      </a:lnTo>
                      <a:lnTo>
                        <a:pt x="605" y="686"/>
                      </a:lnTo>
                      <a:lnTo>
                        <a:pt x="594" y="670"/>
                      </a:lnTo>
                      <a:lnTo>
                        <a:pt x="589" y="659"/>
                      </a:lnTo>
                      <a:lnTo>
                        <a:pt x="583" y="636"/>
                      </a:lnTo>
                      <a:lnTo>
                        <a:pt x="585" y="622"/>
                      </a:lnTo>
                      <a:lnTo>
                        <a:pt x="582" y="611"/>
                      </a:lnTo>
                      <a:lnTo>
                        <a:pt x="583" y="599"/>
                      </a:lnTo>
                      <a:lnTo>
                        <a:pt x="566" y="566"/>
                      </a:lnTo>
                      <a:lnTo>
                        <a:pt x="562" y="565"/>
                      </a:lnTo>
                      <a:lnTo>
                        <a:pt x="552" y="547"/>
                      </a:lnTo>
                      <a:lnTo>
                        <a:pt x="548" y="545"/>
                      </a:lnTo>
                      <a:lnTo>
                        <a:pt x="539" y="538"/>
                      </a:lnTo>
                      <a:lnTo>
                        <a:pt x="529" y="539"/>
                      </a:lnTo>
                      <a:lnTo>
                        <a:pt x="521" y="542"/>
                      </a:lnTo>
                      <a:lnTo>
                        <a:pt x="518" y="543"/>
                      </a:lnTo>
                      <a:lnTo>
                        <a:pt x="508" y="545"/>
                      </a:lnTo>
                      <a:lnTo>
                        <a:pt x="502" y="549"/>
                      </a:lnTo>
                      <a:lnTo>
                        <a:pt x="491" y="551"/>
                      </a:lnTo>
                      <a:lnTo>
                        <a:pt x="481" y="545"/>
                      </a:lnTo>
                      <a:lnTo>
                        <a:pt x="474" y="527"/>
                      </a:lnTo>
                      <a:lnTo>
                        <a:pt x="470" y="516"/>
                      </a:lnTo>
                      <a:lnTo>
                        <a:pt x="467" y="508"/>
                      </a:lnTo>
                      <a:lnTo>
                        <a:pt x="460" y="494"/>
                      </a:lnTo>
                      <a:lnTo>
                        <a:pt x="452" y="481"/>
                      </a:lnTo>
                      <a:lnTo>
                        <a:pt x="447" y="468"/>
                      </a:lnTo>
                      <a:lnTo>
                        <a:pt x="440" y="460"/>
                      </a:lnTo>
                      <a:lnTo>
                        <a:pt x="432" y="449"/>
                      </a:lnTo>
                      <a:lnTo>
                        <a:pt x="425" y="447"/>
                      </a:lnTo>
                      <a:lnTo>
                        <a:pt x="421" y="447"/>
                      </a:lnTo>
                      <a:lnTo>
                        <a:pt x="417" y="444"/>
                      </a:lnTo>
                      <a:lnTo>
                        <a:pt x="408" y="434"/>
                      </a:lnTo>
                      <a:lnTo>
                        <a:pt x="402" y="418"/>
                      </a:lnTo>
                      <a:lnTo>
                        <a:pt x="397" y="398"/>
                      </a:lnTo>
                      <a:lnTo>
                        <a:pt x="394" y="380"/>
                      </a:lnTo>
                      <a:lnTo>
                        <a:pt x="393" y="365"/>
                      </a:lnTo>
                      <a:lnTo>
                        <a:pt x="393" y="347"/>
                      </a:lnTo>
                      <a:lnTo>
                        <a:pt x="397" y="336"/>
                      </a:lnTo>
                      <a:lnTo>
                        <a:pt x="401" y="328"/>
                      </a:lnTo>
                      <a:lnTo>
                        <a:pt x="402" y="312"/>
                      </a:lnTo>
                      <a:lnTo>
                        <a:pt x="401" y="298"/>
                      </a:lnTo>
                      <a:lnTo>
                        <a:pt x="402" y="290"/>
                      </a:lnTo>
                      <a:lnTo>
                        <a:pt x="398" y="272"/>
                      </a:lnTo>
                      <a:lnTo>
                        <a:pt x="390" y="261"/>
                      </a:lnTo>
                      <a:lnTo>
                        <a:pt x="375" y="241"/>
                      </a:lnTo>
                      <a:lnTo>
                        <a:pt x="363" y="236"/>
                      </a:lnTo>
                      <a:lnTo>
                        <a:pt x="360" y="229"/>
                      </a:lnTo>
                      <a:lnTo>
                        <a:pt x="358" y="208"/>
                      </a:lnTo>
                      <a:lnTo>
                        <a:pt x="356" y="199"/>
                      </a:lnTo>
                      <a:lnTo>
                        <a:pt x="347" y="192"/>
                      </a:lnTo>
                      <a:lnTo>
                        <a:pt x="339" y="195"/>
                      </a:lnTo>
                      <a:lnTo>
                        <a:pt x="324" y="192"/>
                      </a:lnTo>
                      <a:lnTo>
                        <a:pt x="302" y="187"/>
                      </a:lnTo>
                      <a:lnTo>
                        <a:pt x="297" y="187"/>
                      </a:lnTo>
                      <a:lnTo>
                        <a:pt x="289" y="181"/>
                      </a:lnTo>
                      <a:lnTo>
                        <a:pt x="287" y="177"/>
                      </a:lnTo>
                      <a:lnTo>
                        <a:pt x="281" y="172"/>
                      </a:lnTo>
                      <a:lnTo>
                        <a:pt x="277" y="147"/>
                      </a:lnTo>
                      <a:lnTo>
                        <a:pt x="277" y="132"/>
                      </a:lnTo>
                      <a:lnTo>
                        <a:pt x="270" y="98"/>
                      </a:lnTo>
                      <a:lnTo>
                        <a:pt x="262" y="82"/>
                      </a:lnTo>
                      <a:lnTo>
                        <a:pt x="255" y="59"/>
                      </a:lnTo>
                      <a:lnTo>
                        <a:pt x="250" y="45"/>
                      </a:lnTo>
                      <a:lnTo>
                        <a:pt x="250" y="34"/>
                      </a:lnTo>
                      <a:lnTo>
                        <a:pt x="240" y="22"/>
                      </a:lnTo>
                      <a:lnTo>
                        <a:pt x="227" y="14"/>
                      </a:lnTo>
                      <a:lnTo>
                        <a:pt x="216" y="4"/>
                      </a:lnTo>
                      <a:lnTo>
                        <a:pt x="208" y="3"/>
                      </a:lnTo>
                      <a:lnTo>
                        <a:pt x="202" y="3"/>
                      </a:lnTo>
                      <a:lnTo>
                        <a:pt x="198" y="3"/>
                      </a:lnTo>
                      <a:lnTo>
                        <a:pt x="193" y="0"/>
                      </a:lnTo>
                      <a:lnTo>
                        <a:pt x="175" y="12"/>
                      </a:lnTo>
                      <a:lnTo>
                        <a:pt x="175" y="33"/>
                      </a:lnTo>
                      <a:lnTo>
                        <a:pt x="177" y="42"/>
                      </a:lnTo>
                      <a:lnTo>
                        <a:pt x="175" y="48"/>
                      </a:lnTo>
                      <a:lnTo>
                        <a:pt x="155" y="72"/>
                      </a:lnTo>
                      <a:lnTo>
                        <a:pt x="131" y="91"/>
                      </a:lnTo>
                      <a:lnTo>
                        <a:pt x="75" y="127"/>
                      </a:lnTo>
                      <a:lnTo>
                        <a:pt x="50" y="146"/>
                      </a:lnTo>
                      <a:lnTo>
                        <a:pt x="42" y="128"/>
                      </a:lnTo>
                      <a:lnTo>
                        <a:pt x="39" y="128"/>
                      </a:lnTo>
                      <a:lnTo>
                        <a:pt x="36" y="135"/>
                      </a:lnTo>
                      <a:lnTo>
                        <a:pt x="39" y="140"/>
                      </a:lnTo>
                      <a:lnTo>
                        <a:pt x="32" y="143"/>
                      </a:lnTo>
                      <a:lnTo>
                        <a:pt x="25" y="162"/>
                      </a:lnTo>
                      <a:lnTo>
                        <a:pt x="13" y="177"/>
                      </a:lnTo>
                      <a:lnTo>
                        <a:pt x="13" y="180"/>
                      </a:lnTo>
                      <a:lnTo>
                        <a:pt x="4" y="195"/>
                      </a:lnTo>
                      <a:lnTo>
                        <a:pt x="2" y="199"/>
                      </a:lnTo>
                      <a:lnTo>
                        <a:pt x="0" y="20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20" name="Freeform 1051"/>
                <p:cNvSpPr>
                  <a:spLocks noEditPoints="1"/>
                </p:cNvSpPr>
                <p:nvPr/>
              </p:nvSpPr>
              <p:spPr bwMode="auto">
                <a:xfrm>
                  <a:off x="2367537" y="2980608"/>
                  <a:ext cx="1076325" cy="1419669"/>
                </a:xfrm>
                <a:custGeom>
                  <a:avLst/>
                  <a:gdLst/>
                  <a:ahLst/>
                  <a:cxnLst>
                    <a:cxn ang="0">
                      <a:pos x="29" y="627"/>
                    </a:cxn>
                    <a:cxn ang="0">
                      <a:pos x="122" y="686"/>
                    </a:cxn>
                    <a:cxn ang="0">
                      <a:pos x="146" y="697"/>
                    </a:cxn>
                    <a:cxn ang="0">
                      <a:pos x="167" y="722"/>
                    </a:cxn>
                    <a:cxn ang="0">
                      <a:pos x="217" y="725"/>
                    </a:cxn>
                    <a:cxn ang="0">
                      <a:pos x="264" y="708"/>
                    </a:cxn>
                    <a:cxn ang="0">
                      <a:pos x="276" y="780"/>
                    </a:cxn>
                    <a:cxn ang="0">
                      <a:pos x="411" y="837"/>
                    </a:cxn>
                    <a:cxn ang="0">
                      <a:pos x="554" y="925"/>
                    </a:cxn>
                    <a:cxn ang="0">
                      <a:pos x="592" y="1009"/>
                    </a:cxn>
                    <a:cxn ang="0">
                      <a:pos x="582" y="1116"/>
                    </a:cxn>
                    <a:cxn ang="0">
                      <a:pos x="784" y="1289"/>
                    </a:cxn>
                    <a:cxn ang="0">
                      <a:pos x="1053" y="1561"/>
                    </a:cxn>
                    <a:cxn ang="0">
                      <a:pos x="1099" y="1636"/>
                    </a:cxn>
                    <a:cxn ang="0">
                      <a:pos x="1186" y="1783"/>
                    </a:cxn>
                    <a:cxn ang="0">
                      <a:pos x="1228" y="1827"/>
                    </a:cxn>
                    <a:cxn ang="0">
                      <a:pos x="1324" y="1932"/>
                    </a:cxn>
                    <a:cxn ang="0">
                      <a:pos x="1413" y="2023"/>
                    </a:cxn>
                    <a:cxn ang="0">
                      <a:pos x="1500" y="2136"/>
                    </a:cxn>
                    <a:cxn ang="0">
                      <a:pos x="1567" y="2149"/>
                    </a:cxn>
                    <a:cxn ang="0">
                      <a:pos x="1599" y="1952"/>
                    </a:cxn>
                    <a:cxn ang="0">
                      <a:pos x="1526" y="1835"/>
                    </a:cxn>
                    <a:cxn ang="0">
                      <a:pos x="1404" y="1541"/>
                    </a:cxn>
                    <a:cxn ang="0">
                      <a:pos x="1307" y="1311"/>
                    </a:cxn>
                    <a:cxn ang="0">
                      <a:pos x="1108" y="1201"/>
                    </a:cxn>
                    <a:cxn ang="0">
                      <a:pos x="949" y="923"/>
                    </a:cxn>
                    <a:cxn ang="0">
                      <a:pos x="905" y="594"/>
                    </a:cxn>
                    <a:cxn ang="0">
                      <a:pos x="722" y="467"/>
                    </a:cxn>
                    <a:cxn ang="0">
                      <a:pos x="603" y="120"/>
                    </a:cxn>
                    <a:cxn ang="0">
                      <a:pos x="433" y="42"/>
                    </a:cxn>
                    <a:cxn ang="0">
                      <a:pos x="101" y="325"/>
                    </a:cxn>
                    <a:cxn ang="0">
                      <a:pos x="16" y="506"/>
                    </a:cxn>
                    <a:cxn ang="0">
                      <a:pos x="101" y="309"/>
                    </a:cxn>
                    <a:cxn ang="0">
                      <a:pos x="468" y="2"/>
                    </a:cxn>
                    <a:cxn ang="0">
                      <a:pos x="631" y="148"/>
                    </a:cxn>
                    <a:cxn ang="0">
                      <a:pos x="735" y="451"/>
                    </a:cxn>
                    <a:cxn ang="0">
                      <a:pos x="954" y="630"/>
                    </a:cxn>
                    <a:cxn ang="0">
                      <a:pos x="971" y="965"/>
                    </a:cxn>
                    <a:cxn ang="0">
                      <a:pos x="1140" y="1227"/>
                    </a:cxn>
                    <a:cxn ang="0">
                      <a:pos x="1311" y="1297"/>
                    </a:cxn>
                    <a:cxn ang="0">
                      <a:pos x="1434" y="1591"/>
                    </a:cxn>
                    <a:cxn ang="0">
                      <a:pos x="1553" y="1843"/>
                    </a:cxn>
                    <a:cxn ang="0">
                      <a:pos x="1600" y="1967"/>
                    </a:cxn>
                    <a:cxn ang="0">
                      <a:pos x="1586" y="2164"/>
                    </a:cxn>
                    <a:cxn ang="0">
                      <a:pos x="1486" y="2144"/>
                    </a:cxn>
                    <a:cxn ang="0">
                      <a:pos x="1370" y="2012"/>
                    </a:cxn>
                    <a:cxn ang="0">
                      <a:pos x="1304" y="1929"/>
                    </a:cxn>
                    <a:cxn ang="0">
                      <a:pos x="1223" y="1846"/>
                    </a:cxn>
                    <a:cxn ang="0">
                      <a:pos x="1189" y="1767"/>
                    </a:cxn>
                    <a:cxn ang="0">
                      <a:pos x="1087" y="1650"/>
                    </a:cxn>
                    <a:cxn ang="0">
                      <a:pos x="1023" y="1549"/>
                    </a:cxn>
                    <a:cxn ang="0">
                      <a:pos x="662" y="1219"/>
                    </a:cxn>
                    <a:cxn ang="0">
                      <a:pos x="569" y="1102"/>
                    </a:cxn>
                    <a:cxn ang="0">
                      <a:pos x="578" y="1005"/>
                    </a:cxn>
                    <a:cxn ang="0">
                      <a:pos x="532" y="929"/>
                    </a:cxn>
                    <a:cxn ang="0">
                      <a:pos x="384" y="838"/>
                    </a:cxn>
                    <a:cxn ang="0">
                      <a:pos x="260" y="771"/>
                    </a:cxn>
                    <a:cxn ang="0">
                      <a:pos x="253" y="719"/>
                    </a:cxn>
                    <a:cxn ang="0">
                      <a:pos x="228" y="733"/>
                    </a:cxn>
                    <a:cxn ang="0">
                      <a:pos x="183" y="716"/>
                    </a:cxn>
                    <a:cxn ang="0">
                      <a:pos x="131" y="699"/>
                    </a:cxn>
                    <a:cxn ang="0">
                      <a:pos x="106" y="680"/>
                    </a:cxn>
                    <a:cxn ang="0">
                      <a:pos x="13" y="626"/>
                    </a:cxn>
                  </a:cxnLst>
                  <a:rect l="0" t="0" r="r" b="b"/>
                  <a:pathLst>
                    <a:path w="1632" h="2176">
                      <a:moveTo>
                        <a:pt x="16" y="506"/>
                      </a:moveTo>
                      <a:lnTo>
                        <a:pt x="16" y="505"/>
                      </a:lnTo>
                      <a:lnTo>
                        <a:pt x="16" y="517"/>
                      </a:lnTo>
                      <a:lnTo>
                        <a:pt x="14" y="511"/>
                      </a:lnTo>
                      <a:lnTo>
                        <a:pt x="23" y="520"/>
                      </a:lnTo>
                      <a:cubicBezTo>
                        <a:pt x="24" y="521"/>
                        <a:pt x="24" y="521"/>
                        <a:pt x="25" y="522"/>
                      </a:cubicBezTo>
                      <a:lnTo>
                        <a:pt x="28" y="528"/>
                      </a:lnTo>
                      <a:cubicBezTo>
                        <a:pt x="29" y="530"/>
                        <a:pt x="29" y="533"/>
                        <a:pt x="28" y="535"/>
                      </a:cubicBezTo>
                      <a:lnTo>
                        <a:pt x="16" y="565"/>
                      </a:lnTo>
                      <a:lnTo>
                        <a:pt x="16" y="562"/>
                      </a:lnTo>
                      <a:lnTo>
                        <a:pt x="16" y="568"/>
                      </a:lnTo>
                      <a:lnTo>
                        <a:pt x="16" y="577"/>
                      </a:lnTo>
                      <a:lnTo>
                        <a:pt x="15" y="572"/>
                      </a:lnTo>
                      <a:lnTo>
                        <a:pt x="24" y="584"/>
                      </a:lnTo>
                      <a:cubicBezTo>
                        <a:pt x="25" y="586"/>
                        <a:pt x="26" y="587"/>
                        <a:pt x="26" y="589"/>
                      </a:cubicBezTo>
                      <a:lnTo>
                        <a:pt x="29" y="625"/>
                      </a:lnTo>
                      <a:cubicBezTo>
                        <a:pt x="29" y="626"/>
                        <a:pt x="29" y="626"/>
                        <a:pt x="29" y="627"/>
                      </a:cubicBezTo>
                      <a:lnTo>
                        <a:pt x="26" y="645"/>
                      </a:lnTo>
                      <a:lnTo>
                        <a:pt x="21" y="637"/>
                      </a:lnTo>
                      <a:lnTo>
                        <a:pt x="34" y="643"/>
                      </a:lnTo>
                      <a:lnTo>
                        <a:pt x="30" y="642"/>
                      </a:lnTo>
                      <a:lnTo>
                        <a:pt x="36" y="642"/>
                      </a:lnTo>
                      <a:lnTo>
                        <a:pt x="33" y="643"/>
                      </a:lnTo>
                      <a:lnTo>
                        <a:pt x="45" y="637"/>
                      </a:lnTo>
                      <a:cubicBezTo>
                        <a:pt x="47" y="636"/>
                        <a:pt x="49" y="636"/>
                        <a:pt x="51" y="636"/>
                      </a:cubicBezTo>
                      <a:lnTo>
                        <a:pt x="70" y="642"/>
                      </a:lnTo>
                      <a:lnTo>
                        <a:pt x="68" y="642"/>
                      </a:lnTo>
                      <a:lnTo>
                        <a:pt x="87" y="645"/>
                      </a:lnTo>
                      <a:cubicBezTo>
                        <a:pt x="88" y="645"/>
                        <a:pt x="90" y="646"/>
                        <a:pt x="91" y="647"/>
                      </a:cubicBezTo>
                      <a:lnTo>
                        <a:pt x="109" y="662"/>
                      </a:lnTo>
                      <a:cubicBezTo>
                        <a:pt x="110" y="662"/>
                        <a:pt x="110" y="663"/>
                        <a:pt x="111" y="663"/>
                      </a:cubicBezTo>
                      <a:lnTo>
                        <a:pt x="120" y="675"/>
                      </a:lnTo>
                      <a:cubicBezTo>
                        <a:pt x="121" y="677"/>
                        <a:pt x="122" y="678"/>
                        <a:pt x="122" y="680"/>
                      </a:cubicBezTo>
                      <a:lnTo>
                        <a:pt x="122" y="686"/>
                      </a:lnTo>
                      <a:lnTo>
                        <a:pt x="122" y="689"/>
                      </a:lnTo>
                      <a:lnTo>
                        <a:pt x="114" y="681"/>
                      </a:lnTo>
                      <a:lnTo>
                        <a:pt x="120" y="681"/>
                      </a:lnTo>
                      <a:lnTo>
                        <a:pt x="112" y="689"/>
                      </a:lnTo>
                      <a:lnTo>
                        <a:pt x="112" y="686"/>
                      </a:lnTo>
                      <a:lnTo>
                        <a:pt x="120" y="694"/>
                      </a:lnTo>
                      <a:lnTo>
                        <a:pt x="114" y="694"/>
                      </a:lnTo>
                      <a:cubicBezTo>
                        <a:pt x="111" y="694"/>
                        <a:pt x="108" y="692"/>
                        <a:pt x="106" y="690"/>
                      </a:cubicBezTo>
                      <a:cubicBezTo>
                        <a:pt x="105" y="687"/>
                        <a:pt x="105" y="684"/>
                        <a:pt x="107" y="682"/>
                      </a:cubicBezTo>
                      <a:lnTo>
                        <a:pt x="113" y="673"/>
                      </a:lnTo>
                      <a:cubicBezTo>
                        <a:pt x="115" y="670"/>
                        <a:pt x="118" y="669"/>
                        <a:pt x="121" y="669"/>
                      </a:cubicBezTo>
                      <a:lnTo>
                        <a:pt x="140" y="672"/>
                      </a:lnTo>
                      <a:lnTo>
                        <a:pt x="138" y="672"/>
                      </a:lnTo>
                      <a:lnTo>
                        <a:pt x="141" y="672"/>
                      </a:lnTo>
                      <a:cubicBezTo>
                        <a:pt x="144" y="672"/>
                        <a:pt x="146" y="673"/>
                        <a:pt x="148" y="675"/>
                      </a:cubicBezTo>
                      <a:cubicBezTo>
                        <a:pt x="149" y="677"/>
                        <a:pt x="150" y="679"/>
                        <a:pt x="149" y="682"/>
                      </a:cubicBezTo>
                      <a:lnTo>
                        <a:pt x="146" y="697"/>
                      </a:lnTo>
                      <a:lnTo>
                        <a:pt x="145" y="691"/>
                      </a:lnTo>
                      <a:lnTo>
                        <a:pt x="158" y="712"/>
                      </a:lnTo>
                      <a:cubicBezTo>
                        <a:pt x="158" y="714"/>
                        <a:pt x="159" y="715"/>
                        <a:pt x="159" y="716"/>
                      </a:cubicBezTo>
                      <a:lnTo>
                        <a:pt x="159" y="722"/>
                      </a:lnTo>
                      <a:lnTo>
                        <a:pt x="153" y="715"/>
                      </a:lnTo>
                      <a:lnTo>
                        <a:pt x="162" y="718"/>
                      </a:lnTo>
                      <a:cubicBezTo>
                        <a:pt x="164" y="718"/>
                        <a:pt x="165" y="719"/>
                        <a:pt x="166" y="721"/>
                      </a:cubicBezTo>
                      <a:lnTo>
                        <a:pt x="173" y="730"/>
                      </a:lnTo>
                      <a:lnTo>
                        <a:pt x="166" y="727"/>
                      </a:lnTo>
                      <a:lnTo>
                        <a:pt x="175" y="727"/>
                      </a:lnTo>
                      <a:lnTo>
                        <a:pt x="178" y="727"/>
                      </a:lnTo>
                      <a:lnTo>
                        <a:pt x="170" y="735"/>
                      </a:lnTo>
                      <a:lnTo>
                        <a:pt x="170" y="731"/>
                      </a:lnTo>
                      <a:lnTo>
                        <a:pt x="171" y="735"/>
                      </a:lnTo>
                      <a:lnTo>
                        <a:pt x="168" y="729"/>
                      </a:lnTo>
                      <a:cubicBezTo>
                        <a:pt x="168" y="728"/>
                        <a:pt x="167" y="727"/>
                        <a:pt x="167" y="725"/>
                      </a:cubicBezTo>
                      <a:lnTo>
                        <a:pt x="167" y="722"/>
                      </a:lnTo>
                      <a:lnTo>
                        <a:pt x="167" y="716"/>
                      </a:lnTo>
                      <a:cubicBezTo>
                        <a:pt x="167" y="712"/>
                        <a:pt x="171" y="708"/>
                        <a:pt x="175" y="708"/>
                      </a:cubicBezTo>
                      <a:lnTo>
                        <a:pt x="178" y="708"/>
                      </a:lnTo>
                      <a:lnTo>
                        <a:pt x="188" y="708"/>
                      </a:lnTo>
                      <a:lnTo>
                        <a:pt x="194" y="708"/>
                      </a:lnTo>
                      <a:cubicBezTo>
                        <a:pt x="197" y="708"/>
                        <a:pt x="200" y="710"/>
                        <a:pt x="201" y="713"/>
                      </a:cubicBezTo>
                      <a:lnTo>
                        <a:pt x="204" y="719"/>
                      </a:lnTo>
                      <a:lnTo>
                        <a:pt x="199" y="715"/>
                      </a:lnTo>
                      <a:lnTo>
                        <a:pt x="209" y="718"/>
                      </a:lnTo>
                      <a:cubicBezTo>
                        <a:pt x="210" y="718"/>
                        <a:pt x="212" y="719"/>
                        <a:pt x="213" y="721"/>
                      </a:cubicBezTo>
                      <a:lnTo>
                        <a:pt x="219" y="730"/>
                      </a:lnTo>
                      <a:lnTo>
                        <a:pt x="210" y="727"/>
                      </a:lnTo>
                      <a:lnTo>
                        <a:pt x="219" y="724"/>
                      </a:lnTo>
                      <a:cubicBezTo>
                        <a:pt x="220" y="724"/>
                        <a:pt x="221" y="723"/>
                        <a:pt x="222" y="723"/>
                      </a:cubicBezTo>
                      <a:lnTo>
                        <a:pt x="225" y="723"/>
                      </a:lnTo>
                      <a:lnTo>
                        <a:pt x="217" y="731"/>
                      </a:lnTo>
                      <a:lnTo>
                        <a:pt x="217" y="725"/>
                      </a:lnTo>
                      <a:cubicBezTo>
                        <a:pt x="217" y="722"/>
                        <a:pt x="218" y="720"/>
                        <a:pt x="221" y="718"/>
                      </a:cubicBezTo>
                      <a:lnTo>
                        <a:pt x="227" y="715"/>
                      </a:lnTo>
                      <a:lnTo>
                        <a:pt x="224" y="727"/>
                      </a:lnTo>
                      <a:lnTo>
                        <a:pt x="218" y="718"/>
                      </a:lnTo>
                      <a:cubicBezTo>
                        <a:pt x="217" y="717"/>
                        <a:pt x="217" y="715"/>
                        <a:pt x="217" y="713"/>
                      </a:cubicBezTo>
                      <a:lnTo>
                        <a:pt x="217" y="704"/>
                      </a:lnTo>
                      <a:cubicBezTo>
                        <a:pt x="217" y="702"/>
                        <a:pt x="218" y="700"/>
                        <a:pt x="219" y="699"/>
                      </a:cubicBezTo>
                      <a:lnTo>
                        <a:pt x="228" y="689"/>
                      </a:lnTo>
                      <a:cubicBezTo>
                        <a:pt x="230" y="688"/>
                        <a:pt x="232" y="687"/>
                        <a:pt x="234" y="687"/>
                      </a:cubicBezTo>
                      <a:lnTo>
                        <a:pt x="243" y="687"/>
                      </a:lnTo>
                      <a:lnTo>
                        <a:pt x="249" y="687"/>
                      </a:lnTo>
                      <a:lnTo>
                        <a:pt x="253" y="687"/>
                      </a:lnTo>
                      <a:cubicBezTo>
                        <a:pt x="257" y="687"/>
                        <a:pt x="261" y="691"/>
                        <a:pt x="261" y="695"/>
                      </a:cubicBezTo>
                      <a:lnTo>
                        <a:pt x="261" y="704"/>
                      </a:lnTo>
                      <a:lnTo>
                        <a:pt x="261" y="707"/>
                      </a:lnTo>
                      <a:lnTo>
                        <a:pt x="258" y="702"/>
                      </a:lnTo>
                      <a:lnTo>
                        <a:pt x="264" y="708"/>
                      </a:lnTo>
                      <a:cubicBezTo>
                        <a:pt x="266" y="709"/>
                        <a:pt x="267" y="711"/>
                        <a:pt x="267" y="713"/>
                      </a:cubicBezTo>
                      <a:lnTo>
                        <a:pt x="267" y="716"/>
                      </a:lnTo>
                      <a:lnTo>
                        <a:pt x="261" y="709"/>
                      </a:lnTo>
                      <a:lnTo>
                        <a:pt x="280" y="715"/>
                      </a:lnTo>
                      <a:cubicBezTo>
                        <a:pt x="283" y="716"/>
                        <a:pt x="285" y="719"/>
                        <a:pt x="285" y="722"/>
                      </a:cubicBezTo>
                      <a:lnTo>
                        <a:pt x="285" y="735"/>
                      </a:lnTo>
                      <a:cubicBezTo>
                        <a:pt x="285" y="737"/>
                        <a:pt x="284" y="739"/>
                        <a:pt x="283" y="740"/>
                      </a:cubicBezTo>
                      <a:lnTo>
                        <a:pt x="274" y="749"/>
                      </a:lnTo>
                      <a:lnTo>
                        <a:pt x="268" y="736"/>
                      </a:lnTo>
                      <a:lnTo>
                        <a:pt x="271" y="736"/>
                      </a:lnTo>
                      <a:cubicBezTo>
                        <a:pt x="276" y="736"/>
                        <a:pt x="279" y="739"/>
                        <a:pt x="279" y="744"/>
                      </a:cubicBezTo>
                      <a:lnTo>
                        <a:pt x="279" y="750"/>
                      </a:lnTo>
                      <a:cubicBezTo>
                        <a:pt x="279" y="750"/>
                        <a:pt x="279" y="751"/>
                        <a:pt x="279" y="752"/>
                      </a:cubicBezTo>
                      <a:lnTo>
                        <a:pt x="276" y="764"/>
                      </a:lnTo>
                      <a:lnTo>
                        <a:pt x="276" y="762"/>
                      </a:lnTo>
                      <a:lnTo>
                        <a:pt x="276" y="771"/>
                      </a:lnTo>
                      <a:lnTo>
                        <a:pt x="276" y="780"/>
                      </a:lnTo>
                      <a:lnTo>
                        <a:pt x="275" y="776"/>
                      </a:lnTo>
                      <a:lnTo>
                        <a:pt x="278" y="782"/>
                      </a:lnTo>
                      <a:lnTo>
                        <a:pt x="271" y="778"/>
                      </a:lnTo>
                      <a:lnTo>
                        <a:pt x="280" y="778"/>
                      </a:lnTo>
                      <a:cubicBezTo>
                        <a:pt x="281" y="778"/>
                        <a:pt x="282" y="778"/>
                        <a:pt x="283" y="778"/>
                      </a:cubicBezTo>
                      <a:lnTo>
                        <a:pt x="320" y="790"/>
                      </a:lnTo>
                      <a:cubicBezTo>
                        <a:pt x="320" y="791"/>
                        <a:pt x="321" y="791"/>
                        <a:pt x="321" y="791"/>
                      </a:cubicBezTo>
                      <a:lnTo>
                        <a:pt x="368" y="815"/>
                      </a:lnTo>
                      <a:lnTo>
                        <a:pt x="364" y="814"/>
                      </a:lnTo>
                      <a:lnTo>
                        <a:pt x="370" y="814"/>
                      </a:lnTo>
                      <a:lnTo>
                        <a:pt x="373" y="814"/>
                      </a:lnTo>
                      <a:cubicBezTo>
                        <a:pt x="375" y="814"/>
                        <a:pt x="377" y="815"/>
                        <a:pt x="379" y="817"/>
                      </a:cubicBezTo>
                      <a:lnTo>
                        <a:pt x="388" y="826"/>
                      </a:lnTo>
                      <a:lnTo>
                        <a:pt x="382" y="823"/>
                      </a:lnTo>
                      <a:lnTo>
                        <a:pt x="389" y="823"/>
                      </a:lnTo>
                      <a:cubicBezTo>
                        <a:pt x="390" y="823"/>
                        <a:pt x="392" y="824"/>
                        <a:pt x="393" y="825"/>
                      </a:cubicBezTo>
                      <a:lnTo>
                        <a:pt x="411" y="837"/>
                      </a:lnTo>
                      <a:cubicBezTo>
                        <a:pt x="413" y="837"/>
                        <a:pt x="414" y="839"/>
                        <a:pt x="414" y="840"/>
                      </a:cubicBezTo>
                      <a:lnTo>
                        <a:pt x="417" y="846"/>
                      </a:lnTo>
                      <a:lnTo>
                        <a:pt x="436" y="876"/>
                      </a:lnTo>
                      <a:lnTo>
                        <a:pt x="429" y="872"/>
                      </a:lnTo>
                      <a:lnTo>
                        <a:pt x="472" y="872"/>
                      </a:lnTo>
                      <a:cubicBezTo>
                        <a:pt x="476" y="872"/>
                        <a:pt x="480" y="875"/>
                        <a:pt x="480" y="880"/>
                      </a:cubicBezTo>
                      <a:lnTo>
                        <a:pt x="480" y="886"/>
                      </a:lnTo>
                      <a:lnTo>
                        <a:pt x="473" y="878"/>
                      </a:lnTo>
                      <a:lnTo>
                        <a:pt x="492" y="881"/>
                      </a:lnTo>
                      <a:cubicBezTo>
                        <a:pt x="493" y="881"/>
                        <a:pt x="494" y="881"/>
                        <a:pt x="495" y="882"/>
                      </a:cubicBezTo>
                      <a:lnTo>
                        <a:pt x="504" y="888"/>
                      </a:lnTo>
                      <a:cubicBezTo>
                        <a:pt x="505" y="889"/>
                        <a:pt x="505" y="889"/>
                        <a:pt x="506" y="890"/>
                      </a:cubicBezTo>
                      <a:lnTo>
                        <a:pt x="528" y="917"/>
                      </a:lnTo>
                      <a:lnTo>
                        <a:pt x="521" y="914"/>
                      </a:lnTo>
                      <a:lnTo>
                        <a:pt x="537" y="914"/>
                      </a:lnTo>
                      <a:cubicBezTo>
                        <a:pt x="539" y="914"/>
                        <a:pt x="540" y="915"/>
                        <a:pt x="542" y="916"/>
                      </a:cubicBezTo>
                      <a:lnTo>
                        <a:pt x="554" y="925"/>
                      </a:lnTo>
                      <a:lnTo>
                        <a:pt x="549" y="923"/>
                      </a:lnTo>
                      <a:lnTo>
                        <a:pt x="558" y="923"/>
                      </a:lnTo>
                      <a:cubicBezTo>
                        <a:pt x="561" y="923"/>
                        <a:pt x="563" y="924"/>
                        <a:pt x="564" y="925"/>
                      </a:cubicBezTo>
                      <a:lnTo>
                        <a:pt x="573" y="935"/>
                      </a:lnTo>
                      <a:cubicBezTo>
                        <a:pt x="574" y="935"/>
                        <a:pt x="574" y="936"/>
                        <a:pt x="575" y="937"/>
                      </a:cubicBezTo>
                      <a:lnTo>
                        <a:pt x="584" y="955"/>
                      </a:lnTo>
                      <a:cubicBezTo>
                        <a:pt x="586" y="957"/>
                        <a:pt x="585" y="961"/>
                        <a:pt x="583" y="963"/>
                      </a:cubicBezTo>
                      <a:lnTo>
                        <a:pt x="574" y="975"/>
                      </a:lnTo>
                      <a:lnTo>
                        <a:pt x="576" y="970"/>
                      </a:lnTo>
                      <a:lnTo>
                        <a:pt x="576" y="977"/>
                      </a:lnTo>
                      <a:lnTo>
                        <a:pt x="568" y="969"/>
                      </a:lnTo>
                      <a:lnTo>
                        <a:pt x="574" y="969"/>
                      </a:lnTo>
                      <a:cubicBezTo>
                        <a:pt x="576" y="969"/>
                        <a:pt x="578" y="969"/>
                        <a:pt x="580" y="971"/>
                      </a:cubicBezTo>
                      <a:lnTo>
                        <a:pt x="589" y="980"/>
                      </a:lnTo>
                      <a:cubicBezTo>
                        <a:pt x="590" y="981"/>
                        <a:pt x="591" y="983"/>
                        <a:pt x="591" y="984"/>
                      </a:cubicBezTo>
                      <a:lnTo>
                        <a:pt x="594" y="1002"/>
                      </a:lnTo>
                      <a:cubicBezTo>
                        <a:pt x="595" y="1005"/>
                        <a:pt x="594" y="1008"/>
                        <a:pt x="592" y="1009"/>
                      </a:cubicBezTo>
                      <a:lnTo>
                        <a:pt x="583" y="1019"/>
                      </a:lnTo>
                      <a:lnTo>
                        <a:pt x="585" y="1013"/>
                      </a:lnTo>
                      <a:lnTo>
                        <a:pt x="585" y="1022"/>
                      </a:lnTo>
                      <a:lnTo>
                        <a:pt x="584" y="1018"/>
                      </a:lnTo>
                      <a:lnTo>
                        <a:pt x="590" y="1030"/>
                      </a:lnTo>
                      <a:cubicBezTo>
                        <a:pt x="592" y="1033"/>
                        <a:pt x="591" y="1036"/>
                        <a:pt x="590" y="1039"/>
                      </a:cubicBezTo>
                      <a:lnTo>
                        <a:pt x="584" y="1048"/>
                      </a:lnTo>
                      <a:lnTo>
                        <a:pt x="572" y="1071"/>
                      </a:lnTo>
                      <a:cubicBezTo>
                        <a:pt x="571" y="1073"/>
                        <a:pt x="569" y="1075"/>
                        <a:pt x="566" y="1075"/>
                      </a:cubicBezTo>
                      <a:lnTo>
                        <a:pt x="551" y="1078"/>
                      </a:lnTo>
                      <a:lnTo>
                        <a:pt x="555" y="1065"/>
                      </a:lnTo>
                      <a:lnTo>
                        <a:pt x="580" y="1089"/>
                      </a:lnTo>
                      <a:cubicBezTo>
                        <a:pt x="580" y="1090"/>
                        <a:pt x="581" y="1091"/>
                        <a:pt x="581" y="1092"/>
                      </a:cubicBezTo>
                      <a:lnTo>
                        <a:pt x="585" y="1101"/>
                      </a:lnTo>
                      <a:cubicBezTo>
                        <a:pt x="585" y="1102"/>
                        <a:pt x="585" y="1104"/>
                        <a:pt x="585" y="1106"/>
                      </a:cubicBezTo>
                      <a:lnTo>
                        <a:pt x="582" y="1118"/>
                      </a:lnTo>
                      <a:lnTo>
                        <a:pt x="582" y="1116"/>
                      </a:lnTo>
                      <a:lnTo>
                        <a:pt x="582" y="1125"/>
                      </a:lnTo>
                      <a:lnTo>
                        <a:pt x="581" y="1121"/>
                      </a:lnTo>
                      <a:lnTo>
                        <a:pt x="590" y="1136"/>
                      </a:lnTo>
                      <a:lnTo>
                        <a:pt x="588" y="1134"/>
                      </a:lnTo>
                      <a:lnTo>
                        <a:pt x="610" y="1152"/>
                      </a:lnTo>
                      <a:lnTo>
                        <a:pt x="656" y="1188"/>
                      </a:lnTo>
                      <a:lnTo>
                        <a:pt x="651" y="1186"/>
                      </a:lnTo>
                      <a:lnTo>
                        <a:pt x="657" y="1186"/>
                      </a:lnTo>
                      <a:cubicBezTo>
                        <a:pt x="659" y="1186"/>
                        <a:pt x="661" y="1187"/>
                        <a:pt x="663" y="1189"/>
                      </a:cubicBezTo>
                      <a:lnTo>
                        <a:pt x="666" y="1192"/>
                      </a:lnTo>
                      <a:cubicBezTo>
                        <a:pt x="668" y="1193"/>
                        <a:pt x="668" y="1195"/>
                        <a:pt x="668" y="1197"/>
                      </a:cubicBezTo>
                      <a:lnTo>
                        <a:pt x="668" y="1203"/>
                      </a:lnTo>
                      <a:lnTo>
                        <a:pt x="667" y="1199"/>
                      </a:lnTo>
                      <a:lnTo>
                        <a:pt x="673" y="1208"/>
                      </a:lnTo>
                      <a:lnTo>
                        <a:pt x="671" y="1206"/>
                      </a:lnTo>
                      <a:lnTo>
                        <a:pt x="783" y="1288"/>
                      </a:lnTo>
                      <a:cubicBezTo>
                        <a:pt x="783" y="1288"/>
                        <a:pt x="783" y="1288"/>
                        <a:pt x="784" y="1289"/>
                      </a:cubicBezTo>
                      <a:lnTo>
                        <a:pt x="824" y="1334"/>
                      </a:lnTo>
                      <a:lnTo>
                        <a:pt x="818" y="1332"/>
                      </a:lnTo>
                      <a:lnTo>
                        <a:pt x="824" y="1332"/>
                      </a:lnTo>
                      <a:cubicBezTo>
                        <a:pt x="828" y="1332"/>
                        <a:pt x="831" y="1334"/>
                        <a:pt x="832" y="1337"/>
                      </a:cubicBezTo>
                      <a:lnTo>
                        <a:pt x="835" y="1346"/>
                      </a:lnTo>
                      <a:lnTo>
                        <a:pt x="830" y="1341"/>
                      </a:lnTo>
                      <a:lnTo>
                        <a:pt x="855" y="1350"/>
                      </a:lnTo>
                      <a:cubicBezTo>
                        <a:pt x="855" y="1350"/>
                        <a:pt x="856" y="1351"/>
                        <a:pt x="856" y="1351"/>
                      </a:cubicBezTo>
                      <a:lnTo>
                        <a:pt x="875" y="1363"/>
                      </a:lnTo>
                      <a:cubicBezTo>
                        <a:pt x="875" y="1363"/>
                        <a:pt x="876" y="1364"/>
                        <a:pt x="876" y="1364"/>
                      </a:cubicBezTo>
                      <a:lnTo>
                        <a:pt x="917" y="1407"/>
                      </a:lnTo>
                      <a:lnTo>
                        <a:pt x="996" y="1479"/>
                      </a:lnTo>
                      <a:lnTo>
                        <a:pt x="1034" y="1519"/>
                      </a:lnTo>
                      <a:cubicBezTo>
                        <a:pt x="1035" y="1520"/>
                        <a:pt x="1036" y="1521"/>
                        <a:pt x="1036" y="1523"/>
                      </a:cubicBezTo>
                      <a:lnTo>
                        <a:pt x="1039" y="1547"/>
                      </a:lnTo>
                      <a:lnTo>
                        <a:pt x="1037" y="1543"/>
                      </a:lnTo>
                      <a:lnTo>
                        <a:pt x="1053" y="1561"/>
                      </a:lnTo>
                      <a:cubicBezTo>
                        <a:pt x="1054" y="1563"/>
                        <a:pt x="1055" y="1565"/>
                        <a:pt x="1055" y="1566"/>
                      </a:cubicBezTo>
                      <a:lnTo>
                        <a:pt x="1055" y="1576"/>
                      </a:lnTo>
                      <a:lnTo>
                        <a:pt x="1052" y="1570"/>
                      </a:lnTo>
                      <a:lnTo>
                        <a:pt x="1065" y="1582"/>
                      </a:lnTo>
                      <a:cubicBezTo>
                        <a:pt x="1066" y="1583"/>
                        <a:pt x="1067" y="1585"/>
                        <a:pt x="1067" y="1588"/>
                      </a:cubicBezTo>
                      <a:lnTo>
                        <a:pt x="1067" y="1612"/>
                      </a:lnTo>
                      <a:lnTo>
                        <a:pt x="1063" y="1605"/>
                      </a:lnTo>
                      <a:lnTo>
                        <a:pt x="1069" y="1608"/>
                      </a:lnTo>
                      <a:cubicBezTo>
                        <a:pt x="1070" y="1608"/>
                        <a:pt x="1071" y="1609"/>
                        <a:pt x="1072" y="1610"/>
                      </a:cubicBezTo>
                      <a:lnTo>
                        <a:pt x="1084" y="1628"/>
                      </a:lnTo>
                      <a:lnTo>
                        <a:pt x="1078" y="1625"/>
                      </a:lnTo>
                      <a:lnTo>
                        <a:pt x="1084" y="1625"/>
                      </a:lnTo>
                      <a:cubicBezTo>
                        <a:pt x="1087" y="1625"/>
                        <a:pt x="1090" y="1627"/>
                        <a:pt x="1091" y="1630"/>
                      </a:cubicBezTo>
                      <a:lnTo>
                        <a:pt x="1094" y="1640"/>
                      </a:lnTo>
                      <a:lnTo>
                        <a:pt x="1087" y="1634"/>
                      </a:lnTo>
                      <a:lnTo>
                        <a:pt x="1093" y="1634"/>
                      </a:lnTo>
                      <a:cubicBezTo>
                        <a:pt x="1095" y="1634"/>
                        <a:pt x="1097" y="1635"/>
                        <a:pt x="1099" y="1636"/>
                      </a:cubicBezTo>
                      <a:lnTo>
                        <a:pt x="1108" y="1645"/>
                      </a:lnTo>
                      <a:cubicBezTo>
                        <a:pt x="1109" y="1646"/>
                        <a:pt x="1109" y="1647"/>
                        <a:pt x="1109" y="1648"/>
                      </a:cubicBezTo>
                      <a:lnTo>
                        <a:pt x="1122" y="1672"/>
                      </a:lnTo>
                      <a:lnTo>
                        <a:pt x="1119" y="1668"/>
                      </a:lnTo>
                      <a:lnTo>
                        <a:pt x="1134" y="1678"/>
                      </a:lnTo>
                      <a:cubicBezTo>
                        <a:pt x="1135" y="1678"/>
                        <a:pt x="1137" y="1679"/>
                        <a:pt x="1137" y="1681"/>
                      </a:cubicBezTo>
                      <a:lnTo>
                        <a:pt x="1146" y="1699"/>
                      </a:lnTo>
                      <a:lnTo>
                        <a:pt x="1145" y="1697"/>
                      </a:lnTo>
                      <a:lnTo>
                        <a:pt x="1157" y="1709"/>
                      </a:lnTo>
                      <a:lnTo>
                        <a:pt x="1167" y="1718"/>
                      </a:lnTo>
                      <a:cubicBezTo>
                        <a:pt x="1167" y="1718"/>
                        <a:pt x="1167" y="1719"/>
                        <a:pt x="1167" y="1719"/>
                      </a:cubicBezTo>
                      <a:lnTo>
                        <a:pt x="1192" y="1752"/>
                      </a:lnTo>
                      <a:cubicBezTo>
                        <a:pt x="1193" y="1753"/>
                        <a:pt x="1193" y="1754"/>
                        <a:pt x="1194" y="1756"/>
                      </a:cubicBezTo>
                      <a:lnTo>
                        <a:pt x="1197" y="1774"/>
                      </a:lnTo>
                      <a:cubicBezTo>
                        <a:pt x="1197" y="1776"/>
                        <a:pt x="1196" y="1779"/>
                        <a:pt x="1195" y="1780"/>
                      </a:cubicBezTo>
                      <a:cubicBezTo>
                        <a:pt x="1193" y="1782"/>
                        <a:pt x="1191" y="1783"/>
                        <a:pt x="1189" y="1783"/>
                      </a:cubicBezTo>
                      <a:lnTo>
                        <a:pt x="1186" y="1783"/>
                      </a:lnTo>
                      <a:lnTo>
                        <a:pt x="1191" y="1769"/>
                      </a:lnTo>
                      <a:lnTo>
                        <a:pt x="1201" y="1779"/>
                      </a:lnTo>
                      <a:cubicBezTo>
                        <a:pt x="1202" y="1780"/>
                        <a:pt x="1203" y="1781"/>
                        <a:pt x="1203" y="1783"/>
                      </a:cubicBezTo>
                      <a:lnTo>
                        <a:pt x="1206" y="1804"/>
                      </a:lnTo>
                      <a:lnTo>
                        <a:pt x="1202" y="1799"/>
                      </a:lnTo>
                      <a:lnTo>
                        <a:pt x="1218" y="1808"/>
                      </a:lnTo>
                      <a:cubicBezTo>
                        <a:pt x="1220" y="1809"/>
                        <a:pt x="1222" y="1812"/>
                        <a:pt x="1222" y="1815"/>
                      </a:cubicBezTo>
                      <a:lnTo>
                        <a:pt x="1222" y="1842"/>
                      </a:lnTo>
                      <a:lnTo>
                        <a:pt x="1206" y="1839"/>
                      </a:lnTo>
                      <a:lnTo>
                        <a:pt x="1209" y="1830"/>
                      </a:lnTo>
                      <a:cubicBezTo>
                        <a:pt x="1210" y="1826"/>
                        <a:pt x="1214" y="1824"/>
                        <a:pt x="1218" y="1825"/>
                      </a:cubicBezTo>
                      <a:cubicBezTo>
                        <a:pt x="1222" y="1825"/>
                        <a:pt x="1225" y="1829"/>
                        <a:pt x="1225" y="1833"/>
                      </a:cubicBezTo>
                      <a:lnTo>
                        <a:pt x="1225" y="1842"/>
                      </a:lnTo>
                      <a:lnTo>
                        <a:pt x="1210" y="1837"/>
                      </a:lnTo>
                      <a:lnTo>
                        <a:pt x="1216" y="1828"/>
                      </a:lnTo>
                      <a:cubicBezTo>
                        <a:pt x="1217" y="1826"/>
                        <a:pt x="1219" y="1825"/>
                        <a:pt x="1222" y="1825"/>
                      </a:cubicBezTo>
                      <a:cubicBezTo>
                        <a:pt x="1224" y="1824"/>
                        <a:pt x="1226" y="1825"/>
                        <a:pt x="1228" y="1827"/>
                      </a:cubicBezTo>
                      <a:lnTo>
                        <a:pt x="1256" y="1851"/>
                      </a:lnTo>
                      <a:lnTo>
                        <a:pt x="1275" y="1873"/>
                      </a:lnTo>
                      <a:lnTo>
                        <a:pt x="1261" y="1878"/>
                      </a:lnTo>
                      <a:lnTo>
                        <a:pt x="1261" y="1875"/>
                      </a:lnTo>
                      <a:cubicBezTo>
                        <a:pt x="1261" y="1871"/>
                        <a:pt x="1265" y="1867"/>
                        <a:pt x="1269" y="1867"/>
                      </a:cubicBezTo>
                      <a:lnTo>
                        <a:pt x="1272" y="1867"/>
                      </a:lnTo>
                      <a:cubicBezTo>
                        <a:pt x="1277" y="1867"/>
                        <a:pt x="1280" y="1871"/>
                        <a:pt x="1280" y="1875"/>
                      </a:cubicBezTo>
                      <a:lnTo>
                        <a:pt x="1280" y="1884"/>
                      </a:lnTo>
                      <a:lnTo>
                        <a:pt x="1278" y="1878"/>
                      </a:lnTo>
                      <a:lnTo>
                        <a:pt x="1287" y="1887"/>
                      </a:lnTo>
                      <a:cubicBezTo>
                        <a:pt x="1287" y="1888"/>
                        <a:pt x="1288" y="1888"/>
                        <a:pt x="1288" y="1888"/>
                      </a:cubicBezTo>
                      <a:lnTo>
                        <a:pt x="1297" y="1900"/>
                      </a:lnTo>
                      <a:lnTo>
                        <a:pt x="1296" y="1900"/>
                      </a:lnTo>
                      <a:lnTo>
                        <a:pt x="1315" y="1918"/>
                      </a:lnTo>
                      <a:cubicBezTo>
                        <a:pt x="1315" y="1918"/>
                        <a:pt x="1316" y="1919"/>
                        <a:pt x="1316" y="1919"/>
                      </a:cubicBezTo>
                      <a:lnTo>
                        <a:pt x="1325" y="1934"/>
                      </a:lnTo>
                      <a:lnTo>
                        <a:pt x="1324" y="1932"/>
                      </a:lnTo>
                      <a:lnTo>
                        <a:pt x="1348" y="1954"/>
                      </a:lnTo>
                      <a:cubicBezTo>
                        <a:pt x="1350" y="1955"/>
                        <a:pt x="1351" y="1956"/>
                        <a:pt x="1351" y="1958"/>
                      </a:cubicBezTo>
                      <a:lnTo>
                        <a:pt x="1354" y="1973"/>
                      </a:lnTo>
                      <a:lnTo>
                        <a:pt x="1352" y="1969"/>
                      </a:lnTo>
                      <a:lnTo>
                        <a:pt x="1371" y="1987"/>
                      </a:lnTo>
                      <a:cubicBezTo>
                        <a:pt x="1371" y="1988"/>
                        <a:pt x="1372" y="1989"/>
                        <a:pt x="1372" y="1989"/>
                      </a:cubicBezTo>
                      <a:lnTo>
                        <a:pt x="1378" y="2001"/>
                      </a:lnTo>
                      <a:cubicBezTo>
                        <a:pt x="1379" y="2003"/>
                        <a:pt x="1379" y="2004"/>
                        <a:pt x="1379" y="2005"/>
                      </a:cubicBezTo>
                      <a:lnTo>
                        <a:pt x="1379" y="2011"/>
                      </a:lnTo>
                      <a:lnTo>
                        <a:pt x="1379" y="2022"/>
                      </a:lnTo>
                      <a:lnTo>
                        <a:pt x="1363" y="2022"/>
                      </a:lnTo>
                      <a:lnTo>
                        <a:pt x="1363" y="2002"/>
                      </a:lnTo>
                      <a:cubicBezTo>
                        <a:pt x="1363" y="1999"/>
                        <a:pt x="1365" y="1996"/>
                        <a:pt x="1368" y="1995"/>
                      </a:cubicBezTo>
                      <a:cubicBezTo>
                        <a:pt x="1371" y="1993"/>
                        <a:pt x="1374" y="1994"/>
                        <a:pt x="1377" y="1996"/>
                      </a:cubicBezTo>
                      <a:lnTo>
                        <a:pt x="1380" y="1999"/>
                      </a:lnTo>
                      <a:lnTo>
                        <a:pt x="1379" y="1999"/>
                      </a:lnTo>
                      <a:lnTo>
                        <a:pt x="1413" y="2023"/>
                      </a:lnTo>
                      <a:cubicBezTo>
                        <a:pt x="1413" y="2023"/>
                        <a:pt x="1414" y="2024"/>
                        <a:pt x="1415" y="2024"/>
                      </a:cubicBezTo>
                      <a:lnTo>
                        <a:pt x="1424" y="2037"/>
                      </a:lnTo>
                      <a:lnTo>
                        <a:pt x="1417" y="2033"/>
                      </a:lnTo>
                      <a:lnTo>
                        <a:pt x="1421" y="2033"/>
                      </a:lnTo>
                      <a:cubicBezTo>
                        <a:pt x="1423" y="2033"/>
                        <a:pt x="1426" y="2035"/>
                        <a:pt x="1427" y="2037"/>
                      </a:cubicBezTo>
                      <a:lnTo>
                        <a:pt x="1433" y="2046"/>
                      </a:lnTo>
                      <a:lnTo>
                        <a:pt x="1432" y="2045"/>
                      </a:lnTo>
                      <a:lnTo>
                        <a:pt x="1460" y="2072"/>
                      </a:lnTo>
                      <a:cubicBezTo>
                        <a:pt x="1461" y="2073"/>
                        <a:pt x="1461" y="2073"/>
                        <a:pt x="1462" y="2074"/>
                      </a:cubicBezTo>
                      <a:lnTo>
                        <a:pt x="1483" y="2116"/>
                      </a:lnTo>
                      <a:lnTo>
                        <a:pt x="1489" y="2125"/>
                      </a:lnTo>
                      <a:cubicBezTo>
                        <a:pt x="1490" y="2126"/>
                        <a:pt x="1490" y="2128"/>
                        <a:pt x="1490" y="2129"/>
                      </a:cubicBezTo>
                      <a:lnTo>
                        <a:pt x="1490" y="2138"/>
                      </a:lnTo>
                      <a:lnTo>
                        <a:pt x="1482" y="2130"/>
                      </a:lnTo>
                      <a:lnTo>
                        <a:pt x="1492" y="2130"/>
                      </a:lnTo>
                      <a:cubicBezTo>
                        <a:pt x="1494" y="2130"/>
                        <a:pt x="1496" y="2131"/>
                        <a:pt x="1497" y="2132"/>
                      </a:cubicBezTo>
                      <a:lnTo>
                        <a:pt x="1500" y="2136"/>
                      </a:lnTo>
                      <a:lnTo>
                        <a:pt x="1498" y="2134"/>
                      </a:lnTo>
                      <a:lnTo>
                        <a:pt x="1513" y="2140"/>
                      </a:lnTo>
                      <a:cubicBezTo>
                        <a:pt x="1514" y="2140"/>
                        <a:pt x="1515" y="2141"/>
                        <a:pt x="1516" y="2142"/>
                      </a:cubicBezTo>
                      <a:lnTo>
                        <a:pt x="1519" y="2145"/>
                      </a:lnTo>
                      <a:lnTo>
                        <a:pt x="1517" y="2143"/>
                      </a:lnTo>
                      <a:lnTo>
                        <a:pt x="1533" y="2152"/>
                      </a:lnTo>
                      <a:cubicBezTo>
                        <a:pt x="1535" y="2154"/>
                        <a:pt x="1537" y="2157"/>
                        <a:pt x="1537" y="2159"/>
                      </a:cubicBezTo>
                      <a:lnTo>
                        <a:pt x="1537" y="2165"/>
                      </a:lnTo>
                      <a:lnTo>
                        <a:pt x="1534" y="2160"/>
                      </a:lnTo>
                      <a:lnTo>
                        <a:pt x="1537" y="2163"/>
                      </a:lnTo>
                      <a:lnTo>
                        <a:pt x="1532" y="2160"/>
                      </a:lnTo>
                      <a:lnTo>
                        <a:pt x="1538" y="2160"/>
                      </a:lnTo>
                      <a:lnTo>
                        <a:pt x="1575" y="2160"/>
                      </a:lnTo>
                      <a:lnTo>
                        <a:pt x="1569" y="2163"/>
                      </a:lnTo>
                      <a:lnTo>
                        <a:pt x="1573" y="2160"/>
                      </a:lnTo>
                      <a:lnTo>
                        <a:pt x="1570" y="2167"/>
                      </a:lnTo>
                      <a:lnTo>
                        <a:pt x="1567" y="2149"/>
                      </a:lnTo>
                      <a:lnTo>
                        <a:pt x="1568" y="2150"/>
                      </a:lnTo>
                      <a:lnTo>
                        <a:pt x="1558" y="2126"/>
                      </a:lnTo>
                      <a:cubicBezTo>
                        <a:pt x="1558" y="2125"/>
                        <a:pt x="1558" y="2124"/>
                        <a:pt x="1558" y="2123"/>
                      </a:cubicBezTo>
                      <a:lnTo>
                        <a:pt x="1558" y="2120"/>
                      </a:lnTo>
                      <a:lnTo>
                        <a:pt x="1558" y="2123"/>
                      </a:lnTo>
                      <a:lnTo>
                        <a:pt x="1552" y="2108"/>
                      </a:lnTo>
                      <a:cubicBezTo>
                        <a:pt x="1552" y="2107"/>
                        <a:pt x="1551" y="2105"/>
                        <a:pt x="1552" y="2104"/>
                      </a:cubicBezTo>
                      <a:lnTo>
                        <a:pt x="1561" y="2010"/>
                      </a:lnTo>
                      <a:lnTo>
                        <a:pt x="1562" y="2015"/>
                      </a:lnTo>
                      <a:lnTo>
                        <a:pt x="1559" y="2009"/>
                      </a:lnTo>
                      <a:lnTo>
                        <a:pt x="1552" y="1997"/>
                      </a:lnTo>
                      <a:cubicBezTo>
                        <a:pt x="1552" y="1996"/>
                        <a:pt x="1552" y="1994"/>
                        <a:pt x="1552" y="1993"/>
                      </a:cubicBezTo>
                      <a:lnTo>
                        <a:pt x="1552" y="1978"/>
                      </a:lnTo>
                      <a:cubicBezTo>
                        <a:pt x="1552" y="1975"/>
                        <a:pt x="1553" y="1972"/>
                        <a:pt x="1556" y="1971"/>
                      </a:cubicBezTo>
                      <a:lnTo>
                        <a:pt x="1571" y="1962"/>
                      </a:lnTo>
                      <a:lnTo>
                        <a:pt x="1594" y="1952"/>
                      </a:lnTo>
                      <a:cubicBezTo>
                        <a:pt x="1595" y="1952"/>
                        <a:pt x="1597" y="1952"/>
                        <a:pt x="1599" y="1952"/>
                      </a:cubicBezTo>
                      <a:lnTo>
                        <a:pt x="1623" y="1958"/>
                      </a:lnTo>
                      <a:lnTo>
                        <a:pt x="1613" y="1965"/>
                      </a:lnTo>
                      <a:lnTo>
                        <a:pt x="1616" y="1920"/>
                      </a:lnTo>
                      <a:lnTo>
                        <a:pt x="1616" y="1893"/>
                      </a:lnTo>
                      <a:lnTo>
                        <a:pt x="1617" y="1896"/>
                      </a:lnTo>
                      <a:lnTo>
                        <a:pt x="1605" y="1869"/>
                      </a:lnTo>
                      <a:lnTo>
                        <a:pt x="1611" y="1874"/>
                      </a:lnTo>
                      <a:lnTo>
                        <a:pt x="1574" y="1868"/>
                      </a:lnTo>
                      <a:lnTo>
                        <a:pt x="1575" y="1868"/>
                      </a:lnTo>
                      <a:lnTo>
                        <a:pt x="1550" y="1868"/>
                      </a:lnTo>
                      <a:cubicBezTo>
                        <a:pt x="1549" y="1868"/>
                        <a:pt x="1549" y="1868"/>
                        <a:pt x="1548" y="1868"/>
                      </a:cubicBezTo>
                      <a:lnTo>
                        <a:pt x="1539" y="1864"/>
                      </a:lnTo>
                      <a:cubicBezTo>
                        <a:pt x="1536" y="1864"/>
                        <a:pt x="1534" y="1862"/>
                        <a:pt x="1533" y="1859"/>
                      </a:cubicBezTo>
                      <a:cubicBezTo>
                        <a:pt x="1533" y="1857"/>
                        <a:pt x="1533" y="1854"/>
                        <a:pt x="1534" y="1852"/>
                      </a:cubicBezTo>
                      <a:lnTo>
                        <a:pt x="1541" y="1843"/>
                      </a:lnTo>
                      <a:lnTo>
                        <a:pt x="1541" y="1853"/>
                      </a:lnTo>
                      <a:lnTo>
                        <a:pt x="1526" y="1835"/>
                      </a:lnTo>
                      <a:cubicBezTo>
                        <a:pt x="1525" y="1834"/>
                        <a:pt x="1525" y="1833"/>
                        <a:pt x="1524" y="1833"/>
                      </a:cubicBezTo>
                      <a:lnTo>
                        <a:pt x="1515" y="1808"/>
                      </a:lnTo>
                      <a:lnTo>
                        <a:pt x="1497" y="1773"/>
                      </a:lnTo>
                      <a:cubicBezTo>
                        <a:pt x="1497" y="1772"/>
                        <a:pt x="1497" y="1772"/>
                        <a:pt x="1496" y="1772"/>
                      </a:cubicBezTo>
                      <a:lnTo>
                        <a:pt x="1493" y="1763"/>
                      </a:lnTo>
                      <a:lnTo>
                        <a:pt x="1494" y="1764"/>
                      </a:lnTo>
                      <a:lnTo>
                        <a:pt x="1484" y="1746"/>
                      </a:lnTo>
                      <a:lnTo>
                        <a:pt x="1487" y="1748"/>
                      </a:lnTo>
                      <a:lnTo>
                        <a:pt x="1471" y="1736"/>
                      </a:lnTo>
                      <a:cubicBezTo>
                        <a:pt x="1470" y="1735"/>
                        <a:pt x="1469" y="1733"/>
                        <a:pt x="1468" y="1731"/>
                      </a:cubicBezTo>
                      <a:lnTo>
                        <a:pt x="1465" y="1716"/>
                      </a:lnTo>
                      <a:lnTo>
                        <a:pt x="1456" y="1662"/>
                      </a:lnTo>
                      <a:lnTo>
                        <a:pt x="1457" y="1664"/>
                      </a:lnTo>
                      <a:lnTo>
                        <a:pt x="1432" y="1625"/>
                      </a:lnTo>
                      <a:lnTo>
                        <a:pt x="1419" y="1597"/>
                      </a:lnTo>
                      <a:cubicBezTo>
                        <a:pt x="1419" y="1597"/>
                        <a:pt x="1419" y="1596"/>
                        <a:pt x="1419" y="1596"/>
                      </a:cubicBezTo>
                      <a:lnTo>
                        <a:pt x="1404" y="1541"/>
                      </a:lnTo>
                      <a:cubicBezTo>
                        <a:pt x="1403" y="1540"/>
                        <a:pt x="1403" y="1539"/>
                        <a:pt x="1403" y="1538"/>
                      </a:cubicBezTo>
                      <a:lnTo>
                        <a:pt x="1410" y="1504"/>
                      </a:lnTo>
                      <a:lnTo>
                        <a:pt x="1410" y="1509"/>
                      </a:lnTo>
                      <a:lnTo>
                        <a:pt x="1401" y="1481"/>
                      </a:lnTo>
                      <a:cubicBezTo>
                        <a:pt x="1400" y="1480"/>
                        <a:pt x="1400" y="1479"/>
                        <a:pt x="1400" y="1478"/>
                      </a:cubicBezTo>
                      <a:lnTo>
                        <a:pt x="1403" y="1451"/>
                      </a:lnTo>
                      <a:lnTo>
                        <a:pt x="1404" y="1455"/>
                      </a:lnTo>
                      <a:lnTo>
                        <a:pt x="1364" y="1373"/>
                      </a:lnTo>
                      <a:lnTo>
                        <a:pt x="1369" y="1377"/>
                      </a:lnTo>
                      <a:lnTo>
                        <a:pt x="1359" y="1374"/>
                      </a:lnTo>
                      <a:cubicBezTo>
                        <a:pt x="1357" y="1374"/>
                        <a:pt x="1356" y="1373"/>
                        <a:pt x="1355" y="1371"/>
                      </a:cubicBezTo>
                      <a:lnTo>
                        <a:pt x="1330" y="1328"/>
                      </a:lnTo>
                      <a:lnTo>
                        <a:pt x="1335" y="1332"/>
                      </a:lnTo>
                      <a:lnTo>
                        <a:pt x="1325" y="1329"/>
                      </a:lnTo>
                      <a:cubicBezTo>
                        <a:pt x="1324" y="1329"/>
                        <a:pt x="1323" y="1328"/>
                        <a:pt x="1323" y="1328"/>
                      </a:cubicBezTo>
                      <a:lnTo>
                        <a:pt x="1301" y="1309"/>
                      </a:lnTo>
                      <a:lnTo>
                        <a:pt x="1307" y="1311"/>
                      </a:lnTo>
                      <a:lnTo>
                        <a:pt x="1282" y="1314"/>
                      </a:lnTo>
                      <a:lnTo>
                        <a:pt x="1284" y="1314"/>
                      </a:lnTo>
                      <a:lnTo>
                        <a:pt x="1265" y="1320"/>
                      </a:lnTo>
                      <a:lnTo>
                        <a:pt x="1256" y="1323"/>
                      </a:lnTo>
                      <a:lnTo>
                        <a:pt x="1234" y="1329"/>
                      </a:lnTo>
                      <a:lnTo>
                        <a:pt x="1236" y="1328"/>
                      </a:lnTo>
                      <a:lnTo>
                        <a:pt x="1221" y="1337"/>
                      </a:lnTo>
                      <a:cubicBezTo>
                        <a:pt x="1220" y="1338"/>
                        <a:pt x="1219" y="1338"/>
                        <a:pt x="1217" y="1338"/>
                      </a:cubicBezTo>
                      <a:lnTo>
                        <a:pt x="1190" y="1341"/>
                      </a:lnTo>
                      <a:cubicBezTo>
                        <a:pt x="1188" y="1342"/>
                        <a:pt x="1186" y="1341"/>
                        <a:pt x="1185" y="1340"/>
                      </a:cubicBezTo>
                      <a:lnTo>
                        <a:pt x="1163" y="1328"/>
                      </a:lnTo>
                      <a:cubicBezTo>
                        <a:pt x="1162" y="1328"/>
                        <a:pt x="1160" y="1326"/>
                        <a:pt x="1160" y="1324"/>
                      </a:cubicBezTo>
                      <a:lnTo>
                        <a:pt x="1141" y="1279"/>
                      </a:lnTo>
                      <a:lnTo>
                        <a:pt x="1132" y="1251"/>
                      </a:lnTo>
                      <a:lnTo>
                        <a:pt x="1126" y="1233"/>
                      </a:lnTo>
                      <a:lnTo>
                        <a:pt x="1126" y="1235"/>
                      </a:lnTo>
                      <a:lnTo>
                        <a:pt x="1108" y="1201"/>
                      </a:lnTo>
                      <a:lnTo>
                        <a:pt x="1089" y="1171"/>
                      </a:lnTo>
                      <a:cubicBezTo>
                        <a:pt x="1089" y="1171"/>
                        <a:pt x="1089" y="1170"/>
                        <a:pt x="1089" y="1170"/>
                      </a:cubicBezTo>
                      <a:lnTo>
                        <a:pt x="1076" y="1137"/>
                      </a:lnTo>
                      <a:lnTo>
                        <a:pt x="1078" y="1139"/>
                      </a:lnTo>
                      <a:lnTo>
                        <a:pt x="1062" y="1121"/>
                      </a:lnTo>
                      <a:lnTo>
                        <a:pt x="1040" y="1093"/>
                      </a:lnTo>
                      <a:lnTo>
                        <a:pt x="1045" y="1096"/>
                      </a:lnTo>
                      <a:lnTo>
                        <a:pt x="1030" y="1093"/>
                      </a:lnTo>
                      <a:lnTo>
                        <a:pt x="1031" y="1093"/>
                      </a:lnTo>
                      <a:lnTo>
                        <a:pt x="1022" y="1093"/>
                      </a:lnTo>
                      <a:cubicBezTo>
                        <a:pt x="1020" y="1093"/>
                        <a:pt x="1018" y="1093"/>
                        <a:pt x="1016" y="1091"/>
                      </a:cubicBezTo>
                      <a:lnTo>
                        <a:pt x="1007" y="1082"/>
                      </a:lnTo>
                      <a:lnTo>
                        <a:pt x="985" y="1058"/>
                      </a:lnTo>
                      <a:cubicBezTo>
                        <a:pt x="984" y="1057"/>
                        <a:pt x="984" y="1056"/>
                        <a:pt x="984" y="1055"/>
                      </a:cubicBezTo>
                      <a:lnTo>
                        <a:pt x="968" y="1016"/>
                      </a:lnTo>
                      <a:lnTo>
                        <a:pt x="956" y="970"/>
                      </a:lnTo>
                      <a:lnTo>
                        <a:pt x="949" y="923"/>
                      </a:lnTo>
                      <a:lnTo>
                        <a:pt x="946" y="886"/>
                      </a:lnTo>
                      <a:lnTo>
                        <a:pt x="946" y="843"/>
                      </a:lnTo>
                      <a:cubicBezTo>
                        <a:pt x="946" y="843"/>
                        <a:pt x="946" y="842"/>
                        <a:pt x="946" y="841"/>
                      </a:cubicBezTo>
                      <a:lnTo>
                        <a:pt x="956" y="814"/>
                      </a:lnTo>
                      <a:cubicBezTo>
                        <a:pt x="956" y="813"/>
                        <a:pt x="956" y="813"/>
                        <a:pt x="956" y="813"/>
                      </a:cubicBezTo>
                      <a:lnTo>
                        <a:pt x="965" y="794"/>
                      </a:lnTo>
                      <a:lnTo>
                        <a:pt x="965" y="797"/>
                      </a:lnTo>
                      <a:lnTo>
                        <a:pt x="968" y="758"/>
                      </a:lnTo>
                      <a:lnTo>
                        <a:pt x="968" y="759"/>
                      </a:lnTo>
                      <a:lnTo>
                        <a:pt x="965" y="726"/>
                      </a:lnTo>
                      <a:cubicBezTo>
                        <a:pt x="964" y="725"/>
                        <a:pt x="964" y="725"/>
                        <a:pt x="965" y="724"/>
                      </a:cubicBezTo>
                      <a:lnTo>
                        <a:pt x="968" y="706"/>
                      </a:lnTo>
                      <a:lnTo>
                        <a:pt x="968" y="709"/>
                      </a:lnTo>
                      <a:lnTo>
                        <a:pt x="958" y="664"/>
                      </a:lnTo>
                      <a:lnTo>
                        <a:pt x="960" y="666"/>
                      </a:lnTo>
                      <a:lnTo>
                        <a:pt x="941" y="639"/>
                      </a:lnTo>
                      <a:lnTo>
                        <a:pt x="905" y="594"/>
                      </a:lnTo>
                      <a:lnTo>
                        <a:pt x="908" y="597"/>
                      </a:lnTo>
                      <a:lnTo>
                        <a:pt x="880" y="585"/>
                      </a:lnTo>
                      <a:cubicBezTo>
                        <a:pt x="878" y="584"/>
                        <a:pt x="877" y="583"/>
                        <a:pt x="876" y="581"/>
                      </a:cubicBezTo>
                      <a:lnTo>
                        <a:pt x="866" y="563"/>
                      </a:lnTo>
                      <a:cubicBezTo>
                        <a:pt x="866" y="562"/>
                        <a:pt x="866" y="561"/>
                        <a:pt x="866" y="560"/>
                      </a:cubicBezTo>
                      <a:lnTo>
                        <a:pt x="863" y="508"/>
                      </a:lnTo>
                      <a:lnTo>
                        <a:pt x="863" y="510"/>
                      </a:lnTo>
                      <a:lnTo>
                        <a:pt x="857" y="489"/>
                      </a:lnTo>
                      <a:lnTo>
                        <a:pt x="860" y="493"/>
                      </a:lnTo>
                      <a:lnTo>
                        <a:pt x="838" y="478"/>
                      </a:lnTo>
                      <a:lnTo>
                        <a:pt x="845" y="479"/>
                      </a:lnTo>
                      <a:lnTo>
                        <a:pt x="827" y="485"/>
                      </a:lnTo>
                      <a:cubicBezTo>
                        <a:pt x="825" y="485"/>
                        <a:pt x="824" y="485"/>
                        <a:pt x="823" y="485"/>
                      </a:cubicBezTo>
                      <a:lnTo>
                        <a:pt x="786" y="479"/>
                      </a:lnTo>
                      <a:lnTo>
                        <a:pt x="733" y="467"/>
                      </a:lnTo>
                      <a:lnTo>
                        <a:pt x="735" y="467"/>
                      </a:lnTo>
                      <a:lnTo>
                        <a:pt x="722" y="467"/>
                      </a:lnTo>
                      <a:cubicBezTo>
                        <a:pt x="720" y="467"/>
                        <a:pt x="719" y="467"/>
                        <a:pt x="717" y="465"/>
                      </a:cubicBezTo>
                      <a:lnTo>
                        <a:pt x="699" y="450"/>
                      </a:lnTo>
                      <a:cubicBezTo>
                        <a:pt x="698" y="450"/>
                        <a:pt x="698" y="449"/>
                        <a:pt x="697" y="449"/>
                      </a:cubicBezTo>
                      <a:lnTo>
                        <a:pt x="691" y="440"/>
                      </a:lnTo>
                      <a:lnTo>
                        <a:pt x="692" y="441"/>
                      </a:lnTo>
                      <a:lnTo>
                        <a:pt x="680" y="429"/>
                      </a:lnTo>
                      <a:cubicBezTo>
                        <a:pt x="678" y="427"/>
                        <a:pt x="677" y="426"/>
                        <a:pt x="677" y="424"/>
                      </a:cubicBezTo>
                      <a:lnTo>
                        <a:pt x="668" y="364"/>
                      </a:lnTo>
                      <a:cubicBezTo>
                        <a:pt x="668" y="363"/>
                        <a:pt x="668" y="363"/>
                        <a:pt x="668" y="362"/>
                      </a:cubicBezTo>
                      <a:lnTo>
                        <a:pt x="668" y="326"/>
                      </a:lnTo>
                      <a:lnTo>
                        <a:pt x="668" y="328"/>
                      </a:lnTo>
                      <a:lnTo>
                        <a:pt x="650" y="246"/>
                      </a:lnTo>
                      <a:lnTo>
                        <a:pt x="650" y="248"/>
                      </a:lnTo>
                      <a:lnTo>
                        <a:pt x="632" y="209"/>
                      </a:lnTo>
                      <a:cubicBezTo>
                        <a:pt x="631" y="208"/>
                        <a:pt x="631" y="208"/>
                        <a:pt x="631" y="207"/>
                      </a:cubicBezTo>
                      <a:lnTo>
                        <a:pt x="616" y="153"/>
                      </a:lnTo>
                      <a:lnTo>
                        <a:pt x="603" y="120"/>
                      </a:lnTo>
                      <a:cubicBezTo>
                        <a:pt x="603" y="119"/>
                        <a:pt x="603" y="118"/>
                        <a:pt x="603" y="117"/>
                      </a:cubicBezTo>
                      <a:lnTo>
                        <a:pt x="603" y="90"/>
                      </a:lnTo>
                      <a:lnTo>
                        <a:pt x="605" y="95"/>
                      </a:lnTo>
                      <a:lnTo>
                        <a:pt x="580" y="65"/>
                      </a:lnTo>
                      <a:lnTo>
                        <a:pt x="582" y="67"/>
                      </a:lnTo>
                      <a:lnTo>
                        <a:pt x="551" y="49"/>
                      </a:lnTo>
                      <a:cubicBezTo>
                        <a:pt x="551" y="48"/>
                        <a:pt x="550" y="48"/>
                        <a:pt x="550" y="48"/>
                      </a:cubicBezTo>
                      <a:lnTo>
                        <a:pt x="522" y="24"/>
                      </a:lnTo>
                      <a:lnTo>
                        <a:pt x="526" y="25"/>
                      </a:lnTo>
                      <a:lnTo>
                        <a:pt x="508" y="22"/>
                      </a:lnTo>
                      <a:lnTo>
                        <a:pt x="509" y="23"/>
                      </a:lnTo>
                      <a:lnTo>
                        <a:pt x="494" y="23"/>
                      </a:lnTo>
                      <a:lnTo>
                        <a:pt x="484" y="23"/>
                      </a:lnTo>
                      <a:cubicBezTo>
                        <a:pt x="483" y="23"/>
                        <a:pt x="482" y="22"/>
                        <a:pt x="481" y="22"/>
                      </a:cubicBezTo>
                      <a:lnTo>
                        <a:pt x="468" y="16"/>
                      </a:lnTo>
                      <a:lnTo>
                        <a:pt x="476" y="15"/>
                      </a:lnTo>
                      <a:lnTo>
                        <a:pt x="433" y="42"/>
                      </a:lnTo>
                      <a:lnTo>
                        <a:pt x="437" y="36"/>
                      </a:lnTo>
                      <a:lnTo>
                        <a:pt x="437" y="87"/>
                      </a:lnTo>
                      <a:lnTo>
                        <a:pt x="436" y="85"/>
                      </a:lnTo>
                      <a:lnTo>
                        <a:pt x="443" y="106"/>
                      </a:lnTo>
                      <a:cubicBezTo>
                        <a:pt x="443" y="108"/>
                        <a:pt x="443" y="110"/>
                        <a:pt x="442" y="111"/>
                      </a:cubicBezTo>
                      <a:lnTo>
                        <a:pt x="436" y="126"/>
                      </a:lnTo>
                      <a:cubicBezTo>
                        <a:pt x="436" y="127"/>
                        <a:pt x="435" y="128"/>
                        <a:pt x="435" y="128"/>
                      </a:cubicBezTo>
                      <a:lnTo>
                        <a:pt x="389" y="186"/>
                      </a:lnTo>
                      <a:cubicBezTo>
                        <a:pt x="388" y="186"/>
                        <a:pt x="388" y="187"/>
                        <a:pt x="387" y="187"/>
                      </a:cubicBezTo>
                      <a:lnTo>
                        <a:pt x="329" y="233"/>
                      </a:lnTo>
                      <a:lnTo>
                        <a:pt x="192" y="321"/>
                      </a:lnTo>
                      <a:lnTo>
                        <a:pt x="134" y="366"/>
                      </a:lnTo>
                      <a:cubicBezTo>
                        <a:pt x="132" y="367"/>
                        <a:pt x="129" y="368"/>
                        <a:pt x="127" y="367"/>
                      </a:cubicBezTo>
                      <a:cubicBezTo>
                        <a:pt x="125" y="367"/>
                        <a:pt x="123" y="365"/>
                        <a:pt x="122" y="363"/>
                      </a:cubicBezTo>
                      <a:lnTo>
                        <a:pt x="103" y="320"/>
                      </a:lnTo>
                      <a:lnTo>
                        <a:pt x="110" y="325"/>
                      </a:lnTo>
                      <a:lnTo>
                        <a:pt x="101" y="325"/>
                      </a:lnTo>
                      <a:lnTo>
                        <a:pt x="109" y="320"/>
                      </a:lnTo>
                      <a:lnTo>
                        <a:pt x="102" y="335"/>
                      </a:lnTo>
                      <a:lnTo>
                        <a:pt x="102" y="329"/>
                      </a:lnTo>
                      <a:lnTo>
                        <a:pt x="108" y="341"/>
                      </a:lnTo>
                      <a:cubicBezTo>
                        <a:pt x="110" y="344"/>
                        <a:pt x="109" y="349"/>
                        <a:pt x="105" y="351"/>
                      </a:cubicBezTo>
                      <a:lnTo>
                        <a:pt x="90" y="360"/>
                      </a:lnTo>
                      <a:lnTo>
                        <a:pt x="93" y="356"/>
                      </a:lnTo>
                      <a:lnTo>
                        <a:pt x="75" y="402"/>
                      </a:lnTo>
                      <a:cubicBezTo>
                        <a:pt x="74" y="402"/>
                        <a:pt x="74" y="403"/>
                        <a:pt x="74" y="404"/>
                      </a:cubicBezTo>
                      <a:lnTo>
                        <a:pt x="46" y="440"/>
                      </a:lnTo>
                      <a:lnTo>
                        <a:pt x="47" y="435"/>
                      </a:lnTo>
                      <a:lnTo>
                        <a:pt x="47" y="441"/>
                      </a:lnTo>
                      <a:cubicBezTo>
                        <a:pt x="47" y="443"/>
                        <a:pt x="47" y="444"/>
                        <a:pt x="46" y="445"/>
                      </a:cubicBezTo>
                      <a:lnTo>
                        <a:pt x="25" y="481"/>
                      </a:lnTo>
                      <a:lnTo>
                        <a:pt x="18" y="491"/>
                      </a:lnTo>
                      <a:lnTo>
                        <a:pt x="19" y="488"/>
                      </a:lnTo>
                      <a:lnTo>
                        <a:pt x="16" y="506"/>
                      </a:lnTo>
                      <a:close/>
                      <a:moveTo>
                        <a:pt x="4" y="485"/>
                      </a:moveTo>
                      <a:cubicBezTo>
                        <a:pt x="4" y="484"/>
                        <a:pt x="4" y="483"/>
                        <a:pt x="5" y="482"/>
                      </a:cubicBezTo>
                      <a:lnTo>
                        <a:pt x="11" y="473"/>
                      </a:lnTo>
                      <a:lnTo>
                        <a:pt x="32" y="437"/>
                      </a:lnTo>
                      <a:lnTo>
                        <a:pt x="31" y="441"/>
                      </a:lnTo>
                      <a:lnTo>
                        <a:pt x="31" y="435"/>
                      </a:lnTo>
                      <a:cubicBezTo>
                        <a:pt x="31" y="433"/>
                        <a:pt x="32" y="432"/>
                        <a:pt x="33" y="430"/>
                      </a:cubicBezTo>
                      <a:lnTo>
                        <a:pt x="61" y="394"/>
                      </a:lnTo>
                      <a:lnTo>
                        <a:pt x="60" y="396"/>
                      </a:lnTo>
                      <a:lnTo>
                        <a:pt x="78" y="350"/>
                      </a:lnTo>
                      <a:cubicBezTo>
                        <a:pt x="79" y="349"/>
                        <a:pt x="80" y="347"/>
                        <a:pt x="82" y="346"/>
                      </a:cubicBezTo>
                      <a:lnTo>
                        <a:pt x="97" y="337"/>
                      </a:lnTo>
                      <a:lnTo>
                        <a:pt x="94" y="348"/>
                      </a:lnTo>
                      <a:lnTo>
                        <a:pt x="88" y="336"/>
                      </a:lnTo>
                      <a:cubicBezTo>
                        <a:pt x="87" y="334"/>
                        <a:pt x="87" y="331"/>
                        <a:pt x="88" y="329"/>
                      </a:cubicBezTo>
                      <a:lnTo>
                        <a:pt x="94" y="314"/>
                      </a:lnTo>
                      <a:cubicBezTo>
                        <a:pt x="95" y="311"/>
                        <a:pt x="98" y="309"/>
                        <a:pt x="101" y="309"/>
                      </a:cubicBezTo>
                      <a:lnTo>
                        <a:pt x="110" y="309"/>
                      </a:lnTo>
                      <a:cubicBezTo>
                        <a:pt x="114" y="309"/>
                        <a:pt x="116" y="311"/>
                        <a:pt x="118" y="314"/>
                      </a:cubicBezTo>
                      <a:lnTo>
                        <a:pt x="136" y="356"/>
                      </a:lnTo>
                      <a:lnTo>
                        <a:pt x="124" y="353"/>
                      </a:lnTo>
                      <a:lnTo>
                        <a:pt x="183" y="307"/>
                      </a:lnTo>
                      <a:lnTo>
                        <a:pt x="319" y="220"/>
                      </a:lnTo>
                      <a:lnTo>
                        <a:pt x="377" y="175"/>
                      </a:lnTo>
                      <a:lnTo>
                        <a:pt x="376" y="176"/>
                      </a:lnTo>
                      <a:lnTo>
                        <a:pt x="422" y="118"/>
                      </a:lnTo>
                      <a:lnTo>
                        <a:pt x="421" y="120"/>
                      </a:lnTo>
                      <a:lnTo>
                        <a:pt x="427" y="105"/>
                      </a:lnTo>
                      <a:lnTo>
                        <a:pt x="427" y="111"/>
                      </a:lnTo>
                      <a:lnTo>
                        <a:pt x="421" y="89"/>
                      </a:lnTo>
                      <a:cubicBezTo>
                        <a:pt x="421" y="89"/>
                        <a:pt x="421" y="88"/>
                        <a:pt x="421" y="87"/>
                      </a:cubicBezTo>
                      <a:lnTo>
                        <a:pt x="421" y="36"/>
                      </a:lnTo>
                      <a:cubicBezTo>
                        <a:pt x="421" y="33"/>
                        <a:pt x="422" y="30"/>
                        <a:pt x="424" y="29"/>
                      </a:cubicBezTo>
                      <a:lnTo>
                        <a:pt x="468" y="2"/>
                      </a:lnTo>
                      <a:cubicBezTo>
                        <a:pt x="470" y="0"/>
                        <a:pt x="473" y="0"/>
                        <a:pt x="475" y="1"/>
                      </a:cubicBezTo>
                      <a:lnTo>
                        <a:pt x="488" y="7"/>
                      </a:lnTo>
                      <a:lnTo>
                        <a:pt x="484" y="7"/>
                      </a:lnTo>
                      <a:lnTo>
                        <a:pt x="494" y="7"/>
                      </a:lnTo>
                      <a:lnTo>
                        <a:pt x="509" y="7"/>
                      </a:lnTo>
                      <a:cubicBezTo>
                        <a:pt x="509" y="7"/>
                        <a:pt x="510" y="7"/>
                        <a:pt x="510" y="7"/>
                      </a:cubicBezTo>
                      <a:lnTo>
                        <a:pt x="529" y="10"/>
                      </a:lnTo>
                      <a:cubicBezTo>
                        <a:pt x="530" y="10"/>
                        <a:pt x="532" y="11"/>
                        <a:pt x="533" y="12"/>
                      </a:cubicBezTo>
                      <a:lnTo>
                        <a:pt x="561" y="36"/>
                      </a:lnTo>
                      <a:lnTo>
                        <a:pt x="559" y="35"/>
                      </a:lnTo>
                      <a:lnTo>
                        <a:pt x="590" y="53"/>
                      </a:lnTo>
                      <a:cubicBezTo>
                        <a:pt x="591" y="53"/>
                        <a:pt x="592" y="54"/>
                        <a:pt x="592" y="55"/>
                      </a:cubicBezTo>
                      <a:lnTo>
                        <a:pt x="617" y="85"/>
                      </a:lnTo>
                      <a:cubicBezTo>
                        <a:pt x="618" y="87"/>
                        <a:pt x="619" y="88"/>
                        <a:pt x="619" y="90"/>
                      </a:cubicBezTo>
                      <a:lnTo>
                        <a:pt x="619" y="117"/>
                      </a:lnTo>
                      <a:lnTo>
                        <a:pt x="618" y="115"/>
                      </a:lnTo>
                      <a:lnTo>
                        <a:pt x="631" y="148"/>
                      </a:lnTo>
                      <a:lnTo>
                        <a:pt x="647" y="203"/>
                      </a:lnTo>
                      <a:lnTo>
                        <a:pt x="646" y="202"/>
                      </a:lnTo>
                      <a:lnTo>
                        <a:pt x="665" y="241"/>
                      </a:lnTo>
                      <a:cubicBezTo>
                        <a:pt x="665" y="242"/>
                        <a:pt x="665" y="242"/>
                        <a:pt x="665" y="243"/>
                      </a:cubicBezTo>
                      <a:lnTo>
                        <a:pt x="684" y="324"/>
                      </a:lnTo>
                      <a:cubicBezTo>
                        <a:pt x="684" y="325"/>
                        <a:pt x="684" y="326"/>
                        <a:pt x="684" y="326"/>
                      </a:cubicBezTo>
                      <a:lnTo>
                        <a:pt x="684" y="362"/>
                      </a:lnTo>
                      <a:lnTo>
                        <a:pt x="684" y="361"/>
                      </a:lnTo>
                      <a:lnTo>
                        <a:pt x="693" y="422"/>
                      </a:lnTo>
                      <a:lnTo>
                        <a:pt x="691" y="417"/>
                      </a:lnTo>
                      <a:lnTo>
                        <a:pt x="703" y="429"/>
                      </a:lnTo>
                      <a:cubicBezTo>
                        <a:pt x="703" y="430"/>
                        <a:pt x="704" y="430"/>
                        <a:pt x="704" y="431"/>
                      </a:cubicBezTo>
                      <a:lnTo>
                        <a:pt x="710" y="440"/>
                      </a:lnTo>
                      <a:lnTo>
                        <a:pt x="709" y="438"/>
                      </a:lnTo>
                      <a:lnTo>
                        <a:pt x="727" y="453"/>
                      </a:lnTo>
                      <a:lnTo>
                        <a:pt x="722" y="451"/>
                      </a:lnTo>
                      <a:lnTo>
                        <a:pt x="735" y="451"/>
                      </a:lnTo>
                      <a:cubicBezTo>
                        <a:pt x="735" y="451"/>
                        <a:pt x="736" y="451"/>
                        <a:pt x="736" y="451"/>
                      </a:cubicBezTo>
                      <a:lnTo>
                        <a:pt x="788" y="463"/>
                      </a:lnTo>
                      <a:lnTo>
                        <a:pt x="825" y="469"/>
                      </a:lnTo>
                      <a:lnTo>
                        <a:pt x="822" y="470"/>
                      </a:lnTo>
                      <a:lnTo>
                        <a:pt x="840" y="464"/>
                      </a:lnTo>
                      <a:cubicBezTo>
                        <a:pt x="843" y="463"/>
                        <a:pt x="845" y="463"/>
                        <a:pt x="847" y="465"/>
                      </a:cubicBezTo>
                      <a:lnTo>
                        <a:pt x="869" y="480"/>
                      </a:lnTo>
                      <a:cubicBezTo>
                        <a:pt x="870" y="481"/>
                        <a:pt x="872" y="482"/>
                        <a:pt x="872" y="484"/>
                      </a:cubicBezTo>
                      <a:lnTo>
                        <a:pt x="878" y="505"/>
                      </a:lnTo>
                      <a:cubicBezTo>
                        <a:pt x="878" y="506"/>
                        <a:pt x="878" y="507"/>
                        <a:pt x="879" y="507"/>
                      </a:cubicBezTo>
                      <a:lnTo>
                        <a:pt x="882" y="559"/>
                      </a:lnTo>
                      <a:lnTo>
                        <a:pt x="881" y="555"/>
                      </a:lnTo>
                      <a:lnTo>
                        <a:pt x="890" y="574"/>
                      </a:lnTo>
                      <a:lnTo>
                        <a:pt x="886" y="570"/>
                      </a:lnTo>
                      <a:lnTo>
                        <a:pt x="914" y="582"/>
                      </a:lnTo>
                      <a:cubicBezTo>
                        <a:pt x="915" y="582"/>
                        <a:pt x="916" y="583"/>
                        <a:pt x="917" y="584"/>
                      </a:cubicBezTo>
                      <a:lnTo>
                        <a:pt x="954" y="630"/>
                      </a:lnTo>
                      <a:lnTo>
                        <a:pt x="973" y="657"/>
                      </a:lnTo>
                      <a:cubicBezTo>
                        <a:pt x="974" y="658"/>
                        <a:pt x="974" y="659"/>
                        <a:pt x="974" y="660"/>
                      </a:cubicBezTo>
                      <a:lnTo>
                        <a:pt x="983" y="706"/>
                      </a:lnTo>
                      <a:cubicBezTo>
                        <a:pt x="984" y="707"/>
                        <a:pt x="984" y="708"/>
                        <a:pt x="983" y="709"/>
                      </a:cubicBezTo>
                      <a:lnTo>
                        <a:pt x="980" y="727"/>
                      </a:lnTo>
                      <a:lnTo>
                        <a:pt x="980" y="725"/>
                      </a:lnTo>
                      <a:lnTo>
                        <a:pt x="984" y="758"/>
                      </a:lnTo>
                      <a:cubicBezTo>
                        <a:pt x="984" y="758"/>
                        <a:pt x="984" y="759"/>
                        <a:pt x="984" y="759"/>
                      </a:cubicBezTo>
                      <a:lnTo>
                        <a:pt x="980" y="799"/>
                      </a:lnTo>
                      <a:cubicBezTo>
                        <a:pt x="980" y="800"/>
                        <a:pt x="980" y="801"/>
                        <a:pt x="980" y="802"/>
                      </a:cubicBezTo>
                      <a:lnTo>
                        <a:pt x="970" y="820"/>
                      </a:lnTo>
                      <a:lnTo>
                        <a:pt x="971" y="819"/>
                      </a:lnTo>
                      <a:lnTo>
                        <a:pt x="962" y="846"/>
                      </a:lnTo>
                      <a:lnTo>
                        <a:pt x="962" y="843"/>
                      </a:lnTo>
                      <a:lnTo>
                        <a:pt x="962" y="885"/>
                      </a:lnTo>
                      <a:lnTo>
                        <a:pt x="965" y="921"/>
                      </a:lnTo>
                      <a:lnTo>
                        <a:pt x="971" y="965"/>
                      </a:lnTo>
                      <a:lnTo>
                        <a:pt x="983" y="1010"/>
                      </a:lnTo>
                      <a:lnTo>
                        <a:pt x="998" y="1049"/>
                      </a:lnTo>
                      <a:lnTo>
                        <a:pt x="997" y="1047"/>
                      </a:lnTo>
                      <a:lnTo>
                        <a:pt x="1018" y="1071"/>
                      </a:lnTo>
                      <a:lnTo>
                        <a:pt x="1028" y="1080"/>
                      </a:lnTo>
                      <a:lnTo>
                        <a:pt x="1022" y="1077"/>
                      </a:lnTo>
                      <a:lnTo>
                        <a:pt x="1031" y="1077"/>
                      </a:lnTo>
                      <a:cubicBezTo>
                        <a:pt x="1032" y="1077"/>
                        <a:pt x="1032" y="1077"/>
                        <a:pt x="1033" y="1078"/>
                      </a:cubicBezTo>
                      <a:lnTo>
                        <a:pt x="1048" y="1081"/>
                      </a:lnTo>
                      <a:cubicBezTo>
                        <a:pt x="1050" y="1081"/>
                        <a:pt x="1052" y="1082"/>
                        <a:pt x="1053" y="1083"/>
                      </a:cubicBezTo>
                      <a:lnTo>
                        <a:pt x="1074" y="1111"/>
                      </a:lnTo>
                      <a:lnTo>
                        <a:pt x="1090" y="1129"/>
                      </a:lnTo>
                      <a:cubicBezTo>
                        <a:pt x="1090" y="1129"/>
                        <a:pt x="1091" y="1130"/>
                        <a:pt x="1091" y="1131"/>
                      </a:cubicBezTo>
                      <a:lnTo>
                        <a:pt x="1104" y="1164"/>
                      </a:lnTo>
                      <a:lnTo>
                        <a:pt x="1103" y="1163"/>
                      </a:lnTo>
                      <a:lnTo>
                        <a:pt x="1122" y="1193"/>
                      </a:lnTo>
                      <a:lnTo>
                        <a:pt x="1140" y="1227"/>
                      </a:lnTo>
                      <a:cubicBezTo>
                        <a:pt x="1140" y="1227"/>
                        <a:pt x="1141" y="1228"/>
                        <a:pt x="1141" y="1228"/>
                      </a:cubicBezTo>
                      <a:lnTo>
                        <a:pt x="1147" y="1246"/>
                      </a:lnTo>
                      <a:lnTo>
                        <a:pt x="1156" y="1273"/>
                      </a:lnTo>
                      <a:lnTo>
                        <a:pt x="1175" y="1318"/>
                      </a:lnTo>
                      <a:lnTo>
                        <a:pt x="1171" y="1314"/>
                      </a:lnTo>
                      <a:lnTo>
                        <a:pt x="1193" y="1327"/>
                      </a:lnTo>
                      <a:lnTo>
                        <a:pt x="1188" y="1326"/>
                      </a:lnTo>
                      <a:lnTo>
                        <a:pt x="1216" y="1323"/>
                      </a:lnTo>
                      <a:lnTo>
                        <a:pt x="1213" y="1324"/>
                      </a:lnTo>
                      <a:lnTo>
                        <a:pt x="1228" y="1315"/>
                      </a:lnTo>
                      <a:cubicBezTo>
                        <a:pt x="1229" y="1314"/>
                        <a:pt x="1229" y="1314"/>
                        <a:pt x="1230" y="1314"/>
                      </a:cubicBezTo>
                      <a:lnTo>
                        <a:pt x="1251" y="1308"/>
                      </a:lnTo>
                      <a:lnTo>
                        <a:pt x="1260" y="1305"/>
                      </a:lnTo>
                      <a:lnTo>
                        <a:pt x="1279" y="1299"/>
                      </a:lnTo>
                      <a:cubicBezTo>
                        <a:pt x="1279" y="1299"/>
                        <a:pt x="1280" y="1298"/>
                        <a:pt x="1281" y="1298"/>
                      </a:cubicBezTo>
                      <a:lnTo>
                        <a:pt x="1305" y="1295"/>
                      </a:lnTo>
                      <a:cubicBezTo>
                        <a:pt x="1307" y="1295"/>
                        <a:pt x="1310" y="1296"/>
                        <a:pt x="1311" y="1297"/>
                      </a:cubicBezTo>
                      <a:lnTo>
                        <a:pt x="1333" y="1315"/>
                      </a:lnTo>
                      <a:lnTo>
                        <a:pt x="1330" y="1314"/>
                      </a:lnTo>
                      <a:lnTo>
                        <a:pt x="1340" y="1317"/>
                      </a:lnTo>
                      <a:cubicBezTo>
                        <a:pt x="1341" y="1317"/>
                        <a:pt x="1343" y="1319"/>
                        <a:pt x="1344" y="1320"/>
                      </a:cubicBezTo>
                      <a:lnTo>
                        <a:pt x="1369" y="1363"/>
                      </a:lnTo>
                      <a:lnTo>
                        <a:pt x="1364" y="1359"/>
                      </a:lnTo>
                      <a:lnTo>
                        <a:pt x="1374" y="1362"/>
                      </a:lnTo>
                      <a:cubicBezTo>
                        <a:pt x="1376" y="1363"/>
                        <a:pt x="1377" y="1364"/>
                        <a:pt x="1378" y="1366"/>
                      </a:cubicBezTo>
                      <a:lnTo>
                        <a:pt x="1418" y="1448"/>
                      </a:lnTo>
                      <a:cubicBezTo>
                        <a:pt x="1419" y="1449"/>
                        <a:pt x="1419" y="1451"/>
                        <a:pt x="1419" y="1452"/>
                      </a:cubicBezTo>
                      <a:lnTo>
                        <a:pt x="1416" y="1480"/>
                      </a:lnTo>
                      <a:lnTo>
                        <a:pt x="1416" y="1476"/>
                      </a:lnTo>
                      <a:lnTo>
                        <a:pt x="1425" y="1503"/>
                      </a:lnTo>
                      <a:cubicBezTo>
                        <a:pt x="1425" y="1505"/>
                        <a:pt x="1426" y="1506"/>
                        <a:pt x="1425" y="1507"/>
                      </a:cubicBezTo>
                      <a:lnTo>
                        <a:pt x="1419" y="1541"/>
                      </a:lnTo>
                      <a:lnTo>
                        <a:pt x="1419" y="1537"/>
                      </a:lnTo>
                      <a:lnTo>
                        <a:pt x="1434" y="1591"/>
                      </a:lnTo>
                      <a:lnTo>
                        <a:pt x="1434" y="1590"/>
                      </a:lnTo>
                      <a:lnTo>
                        <a:pt x="1446" y="1617"/>
                      </a:lnTo>
                      <a:lnTo>
                        <a:pt x="1471" y="1656"/>
                      </a:lnTo>
                      <a:cubicBezTo>
                        <a:pt x="1471" y="1657"/>
                        <a:pt x="1472" y="1658"/>
                        <a:pt x="1472" y="1659"/>
                      </a:cubicBezTo>
                      <a:lnTo>
                        <a:pt x="1481" y="1713"/>
                      </a:lnTo>
                      <a:lnTo>
                        <a:pt x="1484" y="1728"/>
                      </a:lnTo>
                      <a:lnTo>
                        <a:pt x="1481" y="1724"/>
                      </a:lnTo>
                      <a:lnTo>
                        <a:pt x="1497" y="1736"/>
                      </a:lnTo>
                      <a:cubicBezTo>
                        <a:pt x="1497" y="1736"/>
                        <a:pt x="1498" y="1737"/>
                        <a:pt x="1499" y="1738"/>
                      </a:cubicBezTo>
                      <a:lnTo>
                        <a:pt x="1508" y="1756"/>
                      </a:lnTo>
                      <a:cubicBezTo>
                        <a:pt x="1508" y="1757"/>
                        <a:pt x="1508" y="1757"/>
                        <a:pt x="1508" y="1757"/>
                      </a:cubicBezTo>
                      <a:lnTo>
                        <a:pt x="1512" y="1767"/>
                      </a:lnTo>
                      <a:lnTo>
                        <a:pt x="1511" y="1765"/>
                      </a:lnTo>
                      <a:lnTo>
                        <a:pt x="1530" y="1803"/>
                      </a:lnTo>
                      <a:lnTo>
                        <a:pt x="1539" y="1827"/>
                      </a:lnTo>
                      <a:lnTo>
                        <a:pt x="1538" y="1824"/>
                      </a:lnTo>
                      <a:lnTo>
                        <a:pt x="1553" y="1843"/>
                      </a:lnTo>
                      <a:cubicBezTo>
                        <a:pt x="1556" y="1845"/>
                        <a:pt x="1556" y="1849"/>
                        <a:pt x="1554" y="1852"/>
                      </a:cubicBezTo>
                      <a:lnTo>
                        <a:pt x="1548" y="1861"/>
                      </a:lnTo>
                      <a:lnTo>
                        <a:pt x="1544" y="1849"/>
                      </a:lnTo>
                      <a:lnTo>
                        <a:pt x="1553" y="1852"/>
                      </a:lnTo>
                      <a:lnTo>
                        <a:pt x="1550" y="1852"/>
                      </a:lnTo>
                      <a:lnTo>
                        <a:pt x="1575" y="1852"/>
                      </a:lnTo>
                      <a:cubicBezTo>
                        <a:pt x="1575" y="1852"/>
                        <a:pt x="1576" y="1852"/>
                        <a:pt x="1576" y="1852"/>
                      </a:cubicBezTo>
                      <a:lnTo>
                        <a:pt x="1613" y="1858"/>
                      </a:lnTo>
                      <a:cubicBezTo>
                        <a:pt x="1616" y="1858"/>
                        <a:pt x="1618" y="1860"/>
                        <a:pt x="1619" y="1863"/>
                      </a:cubicBezTo>
                      <a:lnTo>
                        <a:pt x="1632" y="1890"/>
                      </a:lnTo>
                      <a:cubicBezTo>
                        <a:pt x="1632" y="1891"/>
                        <a:pt x="1632" y="1892"/>
                        <a:pt x="1632" y="1893"/>
                      </a:cubicBezTo>
                      <a:lnTo>
                        <a:pt x="1632" y="1921"/>
                      </a:lnTo>
                      <a:lnTo>
                        <a:pt x="1629" y="1966"/>
                      </a:lnTo>
                      <a:cubicBezTo>
                        <a:pt x="1629" y="1969"/>
                        <a:pt x="1628" y="1971"/>
                        <a:pt x="1626" y="1972"/>
                      </a:cubicBezTo>
                      <a:cubicBezTo>
                        <a:pt x="1624" y="1974"/>
                        <a:pt x="1622" y="1974"/>
                        <a:pt x="1619" y="1974"/>
                      </a:cubicBezTo>
                      <a:lnTo>
                        <a:pt x="1595" y="1968"/>
                      </a:lnTo>
                      <a:lnTo>
                        <a:pt x="1600" y="1967"/>
                      </a:lnTo>
                      <a:lnTo>
                        <a:pt x="1579" y="1976"/>
                      </a:lnTo>
                      <a:lnTo>
                        <a:pt x="1564" y="1985"/>
                      </a:lnTo>
                      <a:lnTo>
                        <a:pt x="1568" y="1978"/>
                      </a:lnTo>
                      <a:lnTo>
                        <a:pt x="1568" y="1993"/>
                      </a:lnTo>
                      <a:lnTo>
                        <a:pt x="1567" y="1989"/>
                      </a:lnTo>
                      <a:lnTo>
                        <a:pt x="1573" y="2001"/>
                      </a:lnTo>
                      <a:lnTo>
                        <a:pt x="1576" y="2008"/>
                      </a:lnTo>
                      <a:cubicBezTo>
                        <a:pt x="1577" y="2009"/>
                        <a:pt x="1577" y="2010"/>
                        <a:pt x="1577" y="2012"/>
                      </a:cubicBezTo>
                      <a:lnTo>
                        <a:pt x="1568" y="2106"/>
                      </a:lnTo>
                      <a:lnTo>
                        <a:pt x="1567" y="2102"/>
                      </a:lnTo>
                      <a:lnTo>
                        <a:pt x="1573" y="2117"/>
                      </a:lnTo>
                      <a:cubicBezTo>
                        <a:pt x="1574" y="2118"/>
                        <a:pt x="1574" y="2119"/>
                        <a:pt x="1574" y="2120"/>
                      </a:cubicBezTo>
                      <a:lnTo>
                        <a:pt x="1574" y="2123"/>
                      </a:lnTo>
                      <a:lnTo>
                        <a:pt x="1573" y="2120"/>
                      </a:lnTo>
                      <a:lnTo>
                        <a:pt x="1583" y="2144"/>
                      </a:lnTo>
                      <a:cubicBezTo>
                        <a:pt x="1583" y="2145"/>
                        <a:pt x="1583" y="2145"/>
                        <a:pt x="1583" y="2146"/>
                      </a:cubicBezTo>
                      <a:lnTo>
                        <a:pt x="1586" y="2164"/>
                      </a:lnTo>
                      <a:cubicBezTo>
                        <a:pt x="1586" y="2167"/>
                        <a:pt x="1586" y="2169"/>
                        <a:pt x="1584" y="2171"/>
                      </a:cubicBezTo>
                      <a:lnTo>
                        <a:pt x="1581" y="2174"/>
                      </a:lnTo>
                      <a:cubicBezTo>
                        <a:pt x="1579" y="2176"/>
                        <a:pt x="1577" y="2176"/>
                        <a:pt x="1575" y="2176"/>
                      </a:cubicBezTo>
                      <a:lnTo>
                        <a:pt x="1538" y="2176"/>
                      </a:lnTo>
                      <a:lnTo>
                        <a:pt x="1532" y="2176"/>
                      </a:lnTo>
                      <a:cubicBezTo>
                        <a:pt x="1530" y="2176"/>
                        <a:pt x="1528" y="2176"/>
                        <a:pt x="1526" y="2174"/>
                      </a:cubicBezTo>
                      <a:lnTo>
                        <a:pt x="1523" y="2171"/>
                      </a:lnTo>
                      <a:cubicBezTo>
                        <a:pt x="1522" y="2170"/>
                        <a:pt x="1521" y="2168"/>
                        <a:pt x="1521" y="2165"/>
                      </a:cubicBezTo>
                      <a:lnTo>
                        <a:pt x="1521" y="2159"/>
                      </a:lnTo>
                      <a:lnTo>
                        <a:pt x="1525" y="2166"/>
                      </a:lnTo>
                      <a:lnTo>
                        <a:pt x="1509" y="2157"/>
                      </a:lnTo>
                      <a:cubicBezTo>
                        <a:pt x="1509" y="2157"/>
                        <a:pt x="1508" y="2156"/>
                        <a:pt x="1508" y="2156"/>
                      </a:cubicBezTo>
                      <a:lnTo>
                        <a:pt x="1505" y="2153"/>
                      </a:lnTo>
                      <a:lnTo>
                        <a:pt x="1507" y="2155"/>
                      </a:lnTo>
                      <a:lnTo>
                        <a:pt x="1492" y="2149"/>
                      </a:lnTo>
                      <a:cubicBezTo>
                        <a:pt x="1491" y="2148"/>
                        <a:pt x="1490" y="2148"/>
                        <a:pt x="1489" y="2147"/>
                      </a:cubicBezTo>
                      <a:lnTo>
                        <a:pt x="1486" y="2144"/>
                      </a:lnTo>
                      <a:lnTo>
                        <a:pt x="1492" y="2146"/>
                      </a:lnTo>
                      <a:lnTo>
                        <a:pt x="1482" y="2146"/>
                      </a:lnTo>
                      <a:cubicBezTo>
                        <a:pt x="1478" y="2146"/>
                        <a:pt x="1474" y="2143"/>
                        <a:pt x="1474" y="2138"/>
                      </a:cubicBezTo>
                      <a:lnTo>
                        <a:pt x="1474" y="2129"/>
                      </a:lnTo>
                      <a:lnTo>
                        <a:pt x="1476" y="2134"/>
                      </a:lnTo>
                      <a:lnTo>
                        <a:pt x="1469" y="2124"/>
                      </a:lnTo>
                      <a:lnTo>
                        <a:pt x="1447" y="2081"/>
                      </a:lnTo>
                      <a:lnTo>
                        <a:pt x="1449" y="2083"/>
                      </a:lnTo>
                      <a:lnTo>
                        <a:pt x="1421" y="2056"/>
                      </a:lnTo>
                      <a:cubicBezTo>
                        <a:pt x="1421" y="2056"/>
                        <a:pt x="1420" y="2055"/>
                        <a:pt x="1420" y="2055"/>
                      </a:cubicBezTo>
                      <a:lnTo>
                        <a:pt x="1414" y="2046"/>
                      </a:lnTo>
                      <a:lnTo>
                        <a:pt x="1421" y="2049"/>
                      </a:lnTo>
                      <a:lnTo>
                        <a:pt x="1417" y="2049"/>
                      </a:lnTo>
                      <a:cubicBezTo>
                        <a:pt x="1415" y="2049"/>
                        <a:pt x="1413" y="2048"/>
                        <a:pt x="1411" y="2046"/>
                      </a:cubicBezTo>
                      <a:lnTo>
                        <a:pt x="1402" y="2034"/>
                      </a:lnTo>
                      <a:lnTo>
                        <a:pt x="1404" y="2036"/>
                      </a:lnTo>
                      <a:lnTo>
                        <a:pt x="1370" y="2012"/>
                      </a:lnTo>
                      <a:cubicBezTo>
                        <a:pt x="1369" y="2011"/>
                        <a:pt x="1369" y="2011"/>
                        <a:pt x="1369" y="2011"/>
                      </a:cubicBezTo>
                      <a:lnTo>
                        <a:pt x="1365" y="2008"/>
                      </a:lnTo>
                      <a:lnTo>
                        <a:pt x="1379" y="2002"/>
                      </a:lnTo>
                      <a:lnTo>
                        <a:pt x="1379" y="2011"/>
                      </a:lnTo>
                      <a:lnTo>
                        <a:pt x="1363" y="2011"/>
                      </a:lnTo>
                      <a:lnTo>
                        <a:pt x="1363" y="2005"/>
                      </a:lnTo>
                      <a:lnTo>
                        <a:pt x="1364" y="2009"/>
                      </a:lnTo>
                      <a:lnTo>
                        <a:pt x="1358" y="1997"/>
                      </a:lnTo>
                      <a:lnTo>
                        <a:pt x="1359" y="1999"/>
                      </a:lnTo>
                      <a:lnTo>
                        <a:pt x="1341" y="1981"/>
                      </a:lnTo>
                      <a:cubicBezTo>
                        <a:pt x="1340" y="1979"/>
                        <a:pt x="1339" y="1978"/>
                        <a:pt x="1339" y="1976"/>
                      </a:cubicBezTo>
                      <a:lnTo>
                        <a:pt x="1335" y="1961"/>
                      </a:lnTo>
                      <a:lnTo>
                        <a:pt x="1338" y="1966"/>
                      </a:lnTo>
                      <a:lnTo>
                        <a:pt x="1313" y="1945"/>
                      </a:lnTo>
                      <a:cubicBezTo>
                        <a:pt x="1313" y="1944"/>
                        <a:pt x="1312" y="1943"/>
                        <a:pt x="1312" y="1943"/>
                      </a:cubicBezTo>
                      <a:lnTo>
                        <a:pt x="1302" y="1928"/>
                      </a:lnTo>
                      <a:lnTo>
                        <a:pt x="1304" y="1929"/>
                      </a:lnTo>
                      <a:lnTo>
                        <a:pt x="1285" y="1911"/>
                      </a:lnTo>
                      <a:cubicBezTo>
                        <a:pt x="1285" y="1911"/>
                        <a:pt x="1285" y="1910"/>
                        <a:pt x="1284" y="1910"/>
                      </a:cubicBezTo>
                      <a:lnTo>
                        <a:pt x="1275" y="1898"/>
                      </a:lnTo>
                      <a:lnTo>
                        <a:pt x="1276" y="1899"/>
                      </a:lnTo>
                      <a:lnTo>
                        <a:pt x="1267" y="1890"/>
                      </a:lnTo>
                      <a:cubicBezTo>
                        <a:pt x="1265" y="1888"/>
                        <a:pt x="1264" y="1886"/>
                        <a:pt x="1264" y="1884"/>
                      </a:cubicBezTo>
                      <a:lnTo>
                        <a:pt x="1264" y="1875"/>
                      </a:lnTo>
                      <a:lnTo>
                        <a:pt x="1272" y="1883"/>
                      </a:lnTo>
                      <a:lnTo>
                        <a:pt x="1269" y="1883"/>
                      </a:lnTo>
                      <a:lnTo>
                        <a:pt x="1277" y="1875"/>
                      </a:lnTo>
                      <a:lnTo>
                        <a:pt x="1277" y="1878"/>
                      </a:lnTo>
                      <a:cubicBezTo>
                        <a:pt x="1277" y="1881"/>
                        <a:pt x="1275" y="1884"/>
                        <a:pt x="1272" y="1886"/>
                      </a:cubicBezTo>
                      <a:cubicBezTo>
                        <a:pt x="1269" y="1887"/>
                        <a:pt x="1265" y="1886"/>
                        <a:pt x="1263" y="1883"/>
                      </a:cubicBezTo>
                      <a:lnTo>
                        <a:pt x="1245" y="1863"/>
                      </a:lnTo>
                      <a:lnTo>
                        <a:pt x="1218" y="1839"/>
                      </a:lnTo>
                      <a:lnTo>
                        <a:pt x="1229" y="1837"/>
                      </a:lnTo>
                      <a:lnTo>
                        <a:pt x="1223" y="1846"/>
                      </a:lnTo>
                      <a:cubicBezTo>
                        <a:pt x="1221" y="1849"/>
                        <a:pt x="1218" y="1850"/>
                        <a:pt x="1214" y="1849"/>
                      </a:cubicBezTo>
                      <a:cubicBezTo>
                        <a:pt x="1211" y="1848"/>
                        <a:pt x="1209" y="1845"/>
                        <a:pt x="1209" y="1842"/>
                      </a:cubicBezTo>
                      <a:lnTo>
                        <a:pt x="1209" y="1833"/>
                      </a:lnTo>
                      <a:lnTo>
                        <a:pt x="1224" y="1835"/>
                      </a:lnTo>
                      <a:lnTo>
                        <a:pt x="1221" y="1844"/>
                      </a:lnTo>
                      <a:cubicBezTo>
                        <a:pt x="1220" y="1848"/>
                        <a:pt x="1216" y="1850"/>
                        <a:pt x="1212" y="1850"/>
                      </a:cubicBezTo>
                      <a:cubicBezTo>
                        <a:pt x="1208" y="1849"/>
                        <a:pt x="1206" y="1846"/>
                        <a:pt x="1206" y="1842"/>
                      </a:cubicBezTo>
                      <a:lnTo>
                        <a:pt x="1206" y="1815"/>
                      </a:lnTo>
                      <a:lnTo>
                        <a:pt x="1209" y="1821"/>
                      </a:lnTo>
                      <a:lnTo>
                        <a:pt x="1194" y="1812"/>
                      </a:lnTo>
                      <a:cubicBezTo>
                        <a:pt x="1192" y="1811"/>
                        <a:pt x="1190" y="1809"/>
                        <a:pt x="1190" y="1807"/>
                      </a:cubicBezTo>
                      <a:lnTo>
                        <a:pt x="1187" y="1785"/>
                      </a:lnTo>
                      <a:lnTo>
                        <a:pt x="1189" y="1790"/>
                      </a:lnTo>
                      <a:lnTo>
                        <a:pt x="1180" y="1781"/>
                      </a:lnTo>
                      <a:cubicBezTo>
                        <a:pt x="1178" y="1779"/>
                        <a:pt x="1177" y="1775"/>
                        <a:pt x="1178" y="1772"/>
                      </a:cubicBezTo>
                      <a:cubicBezTo>
                        <a:pt x="1180" y="1769"/>
                        <a:pt x="1182" y="1767"/>
                        <a:pt x="1186" y="1767"/>
                      </a:cubicBezTo>
                      <a:lnTo>
                        <a:pt x="1189" y="1767"/>
                      </a:lnTo>
                      <a:lnTo>
                        <a:pt x="1181" y="1777"/>
                      </a:lnTo>
                      <a:lnTo>
                        <a:pt x="1178" y="1758"/>
                      </a:lnTo>
                      <a:lnTo>
                        <a:pt x="1179" y="1762"/>
                      </a:lnTo>
                      <a:lnTo>
                        <a:pt x="1155" y="1729"/>
                      </a:lnTo>
                      <a:lnTo>
                        <a:pt x="1155" y="1729"/>
                      </a:lnTo>
                      <a:lnTo>
                        <a:pt x="1146" y="1720"/>
                      </a:lnTo>
                      <a:lnTo>
                        <a:pt x="1134" y="1708"/>
                      </a:lnTo>
                      <a:cubicBezTo>
                        <a:pt x="1133" y="1708"/>
                        <a:pt x="1133" y="1707"/>
                        <a:pt x="1132" y="1706"/>
                      </a:cubicBezTo>
                      <a:lnTo>
                        <a:pt x="1123" y="1688"/>
                      </a:lnTo>
                      <a:lnTo>
                        <a:pt x="1126" y="1691"/>
                      </a:lnTo>
                      <a:lnTo>
                        <a:pt x="1111" y="1682"/>
                      </a:lnTo>
                      <a:cubicBezTo>
                        <a:pt x="1109" y="1681"/>
                        <a:pt x="1108" y="1680"/>
                        <a:pt x="1108" y="1679"/>
                      </a:cubicBezTo>
                      <a:lnTo>
                        <a:pt x="1095" y="1655"/>
                      </a:lnTo>
                      <a:lnTo>
                        <a:pt x="1097" y="1657"/>
                      </a:lnTo>
                      <a:lnTo>
                        <a:pt x="1087" y="1648"/>
                      </a:lnTo>
                      <a:lnTo>
                        <a:pt x="1093" y="1650"/>
                      </a:lnTo>
                      <a:lnTo>
                        <a:pt x="1087" y="1650"/>
                      </a:lnTo>
                      <a:cubicBezTo>
                        <a:pt x="1083" y="1650"/>
                        <a:pt x="1080" y="1648"/>
                        <a:pt x="1079" y="1645"/>
                      </a:cubicBezTo>
                      <a:lnTo>
                        <a:pt x="1076" y="1636"/>
                      </a:lnTo>
                      <a:lnTo>
                        <a:pt x="1084" y="1641"/>
                      </a:lnTo>
                      <a:lnTo>
                        <a:pt x="1078" y="1641"/>
                      </a:lnTo>
                      <a:cubicBezTo>
                        <a:pt x="1075" y="1641"/>
                        <a:pt x="1072" y="1640"/>
                        <a:pt x="1071" y="1638"/>
                      </a:cubicBezTo>
                      <a:lnTo>
                        <a:pt x="1059" y="1619"/>
                      </a:lnTo>
                      <a:lnTo>
                        <a:pt x="1062" y="1622"/>
                      </a:lnTo>
                      <a:lnTo>
                        <a:pt x="1056" y="1619"/>
                      </a:lnTo>
                      <a:cubicBezTo>
                        <a:pt x="1053" y="1618"/>
                        <a:pt x="1051" y="1615"/>
                        <a:pt x="1051" y="1612"/>
                      </a:cubicBezTo>
                      <a:lnTo>
                        <a:pt x="1051" y="1588"/>
                      </a:lnTo>
                      <a:lnTo>
                        <a:pt x="1053" y="1593"/>
                      </a:lnTo>
                      <a:lnTo>
                        <a:pt x="1041" y="1581"/>
                      </a:lnTo>
                      <a:cubicBezTo>
                        <a:pt x="1040" y="1580"/>
                        <a:pt x="1039" y="1578"/>
                        <a:pt x="1039" y="1576"/>
                      </a:cubicBezTo>
                      <a:lnTo>
                        <a:pt x="1039" y="1566"/>
                      </a:lnTo>
                      <a:lnTo>
                        <a:pt x="1041" y="1572"/>
                      </a:lnTo>
                      <a:lnTo>
                        <a:pt x="1025" y="1553"/>
                      </a:lnTo>
                      <a:cubicBezTo>
                        <a:pt x="1024" y="1552"/>
                        <a:pt x="1023" y="1551"/>
                        <a:pt x="1023" y="1549"/>
                      </a:cubicBezTo>
                      <a:lnTo>
                        <a:pt x="1020" y="1525"/>
                      </a:lnTo>
                      <a:lnTo>
                        <a:pt x="1022" y="1530"/>
                      </a:lnTo>
                      <a:lnTo>
                        <a:pt x="986" y="1491"/>
                      </a:lnTo>
                      <a:lnTo>
                        <a:pt x="905" y="1418"/>
                      </a:lnTo>
                      <a:lnTo>
                        <a:pt x="865" y="1375"/>
                      </a:lnTo>
                      <a:lnTo>
                        <a:pt x="866" y="1377"/>
                      </a:lnTo>
                      <a:lnTo>
                        <a:pt x="848" y="1364"/>
                      </a:lnTo>
                      <a:lnTo>
                        <a:pt x="849" y="1365"/>
                      </a:lnTo>
                      <a:lnTo>
                        <a:pt x="825" y="1356"/>
                      </a:lnTo>
                      <a:cubicBezTo>
                        <a:pt x="822" y="1355"/>
                        <a:pt x="820" y="1354"/>
                        <a:pt x="820" y="1351"/>
                      </a:cubicBezTo>
                      <a:lnTo>
                        <a:pt x="817" y="1342"/>
                      </a:lnTo>
                      <a:lnTo>
                        <a:pt x="824" y="1348"/>
                      </a:lnTo>
                      <a:lnTo>
                        <a:pt x="818" y="1348"/>
                      </a:lnTo>
                      <a:cubicBezTo>
                        <a:pt x="816" y="1348"/>
                        <a:pt x="814" y="1347"/>
                        <a:pt x="812" y="1345"/>
                      </a:cubicBezTo>
                      <a:lnTo>
                        <a:pt x="772" y="1299"/>
                      </a:lnTo>
                      <a:lnTo>
                        <a:pt x="773" y="1301"/>
                      </a:lnTo>
                      <a:lnTo>
                        <a:pt x="662" y="1219"/>
                      </a:lnTo>
                      <a:cubicBezTo>
                        <a:pt x="661" y="1218"/>
                        <a:pt x="661" y="1218"/>
                        <a:pt x="660" y="1217"/>
                      </a:cubicBezTo>
                      <a:lnTo>
                        <a:pt x="654" y="1208"/>
                      </a:lnTo>
                      <a:cubicBezTo>
                        <a:pt x="653" y="1207"/>
                        <a:pt x="652" y="1205"/>
                        <a:pt x="652" y="1203"/>
                      </a:cubicBezTo>
                      <a:lnTo>
                        <a:pt x="652" y="1197"/>
                      </a:lnTo>
                      <a:lnTo>
                        <a:pt x="655" y="1203"/>
                      </a:lnTo>
                      <a:lnTo>
                        <a:pt x="652" y="1200"/>
                      </a:lnTo>
                      <a:lnTo>
                        <a:pt x="657" y="1202"/>
                      </a:lnTo>
                      <a:lnTo>
                        <a:pt x="651" y="1202"/>
                      </a:lnTo>
                      <a:cubicBezTo>
                        <a:pt x="649" y="1202"/>
                        <a:pt x="648" y="1202"/>
                        <a:pt x="646" y="1201"/>
                      </a:cubicBezTo>
                      <a:lnTo>
                        <a:pt x="600" y="1164"/>
                      </a:lnTo>
                      <a:lnTo>
                        <a:pt x="578" y="1146"/>
                      </a:lnTo>
                      <a:cubicBezTo>
                        <a:pt x="577" y="1145"/>
                        <a:pt x="577" y="1145"/>
                        <a:pt x="576" y="1144"/>
                      </a:cubicBezTo>
                      <a:lnTo>
                        <a:pt x="567" y="1129"/>
                      </a:lnTo>
                      <a:cubicBezTo>
                        <a:pt x="566" y="1128"/>
                        <a:pt x="566" y="1126"/>
                        <a:pt x="566" y="1125"/>
                      </a:cubicBezTo>
                      <a:lnTo>
                        <a:pt x="566" y="1116"/>
                      </a:lnTo>
                      <a:cubicBezTo>
                        <a:pt x="566" y="1115"/>
                        <a:pt x="566" y="1114"/>
                        <a:pt x="566" y="1114"/>
                      </a:cubicBezTo>
                      <a:lnTo>
                        <a:pt x="569" y="1102"/>
                      </a:lnTo>
                      <a:lnTo>
                        <a:pt x="569" y="1106"/>
                      </a:lnTo>
                      <a:lnTo>
                        <a:pt x="566" y="1097"/>
                      </a:lnTo>
                      <a:lnTo>
                        <a:pt x="568" y="1100"/>
                      </a:lnTo>
                      <a:lnTo>
                        <a:pt x="544" y="1076"/>
                      </a:lnTo>
                      <a:cubicBezTo>
                        <a:pt x="541" y="1074"/>
                        <a:pt x="541" y="1071"/>
                        <a:pt x="542" y="1068"/>
                      </a:cubicBezTo>
                      <a:cubicBezTo>
                        <a:pt x="542" y="1065"/>
                        <a:pt x="545" y="1063"/>
                        <a:pt x="548" y="1062"/>
                      </a:cubicBezTo>
                      <a:lnTo>
                        <a:pt x="563" y="1059"/>
                      </a:lnTo>
                      <a:lnTo>
                        <a:pt x="558" y="1064"/>
                      </a:lnTo>
                      <a:lnTo>
                        <a:pt x="570" y="1039"/>
                      </a:lnTo>
                      <a:lnTo>
                        <a:pt x="577" y="1030"/>
                      </a:lnTo>
                      <a:lnTo>
                        <a:pt x="576" y="1038"/>
                      </a:lnTo>
                      <a:lnTo>
                        <a:pt x="570" y="1026"/>
                      </a:lnTo>
                      <a:cubicBezTo>
                        <a:pt x="569" y="1024"/>
                        <a:pt x="569" y="1023"/>
                        <a:pt x="569" y="1022"/>
                      </a:cubicBezTo>
                      <a:lnTo>
                        <a:pt x="569" y="1013"/>
                      </a:lnTo>
                      <a:cubicBezTo>
                        <a:pt x="569" y="1011"/>
                        <a:pt x="570" y="1009"/>
                        <a:pt x="571" y="1007"/>
                      </a:cubicBezTo>
                      <a:lnTo>
                        <a:pt x="581" y="998"/>
                      </a:lnTo>
                      <a:lnTo>
                        <a:pt x="578" y="1005"/>
                      </a:lnTo>
                      <a:lnTo>
                        <a:pt x="575" y="987"/>
                      </a:lnTo>
                      <a:lnTo>
                        <a:pt x="578" y="991"/>
                      </a:lnTo>
                      <a:lnTo>
                        <a:pt x="568" y="982"/>
                      </a:lnTo>
                      <a:lnTo>
                        <a:pt x="574" y="985"/>
                      </a:lnTo>
                      <a:lnTo>
                        <a:pt x="568" y="985"/>
                      </a:lnTo>
                      <a:cubicBezTo>
                        <a:pt x="563" y="985"/>
                        <a:pt x="560" y="981"/>
                        <a:pt x="560" y="977"/>
                      </a:cubicBezTo>
                      <a:lnTo>
                        <a:pt x="560" y="970"/>
                      </a:lnTo>
                      <a:cubicBezTo>
                        <a:pt x="560" y="969"/>
                        <a:pt x="560" y="967"/>
                        <a:pt x="561" y="966"/>
                      </a:cubicBezTo>
                      <a:lnTo>
                        <a:pt x="571" y="954"/>
                      </a:lnTo>
                      <a:lnTo>
                        <a:pt x="570" y="962"/>
                      </a:lnTo>
                      <a:lnTo>
                        <a:pt x="561" y="944"/>
                      </a:lnTo>
                      <a:lnTo>
                        <a:pt x="562" y="946"/>
                      </a:lnTo>
                      <a:lnTo>
                        <a:pt x="553" y="937"/>
                      </a:lnTo>
                      <a:lnTo>
                        <a:pt x="558" y="939"/>
                      </a:lnTo>
                      <a:lnTo>
                        <a:pt x="549" y="939"/>
                      </a:lnTo>
                      <a:cubicBezTo>
                        <a:pt x="547" y="939"/>
                        <a:pt x="546" y="939"/>
                        <a:pt x="544" y="938"/>
                      </a:cubicBezTo>
                      <a:lnTo>
                        <a:pt x="532" y="929"/>
                      </a:lnTo>
                      <a:lnTo>
                        <a:pt x="537" y="930"/>
                      </a:lnTo>
                      <a:lnTo>
                        <a:pt x="521" y="930"/>
                      </a:lnTo>
                      <a:cubicBezTo>
                        <a:pt x="519" y="930"/>
                        <a:pt x="517" y="929"/>
                        <a:pt x="515" y="927"/>
                      </a:cubicBezTo>
                      <a:lnTo>
                        <a:pt x="493" y="900"/>
                      </a:lnTo>
                      <a:lnTo>
                        <a:pt x="495" y="902"/>
                      </a:lnTo>
                      <a:lnTo>
                        <a:pt x="486" y="896"/>
                      </a:lnTo>
                      <a:lnTo>
                        <a:pt x="489" y="897"/>
                      </a:lnTo>
                      <a:lnTo>
                        <a:pt x="471" y="894"/>
                      </a:lnTo>
                      <a:cubicBezTo>
                        <a:pt x="467" y="893"/>
                        <a:pt x="464" y="890"/>
                        <a:pt x="464" y="886"/>
                      </a:cubicBezTo>
                      <a:lnTo>
                        <a:pt x="464" y="880"/>
                      </a:lnTo>
                      <a:lnTo>
                        <a:pt x="472" y="888"/>
                      </a:lnTo>
                      <a:lnTo>
                        <a:pt x="429" y="888"/>
                      </a:lnTo>
                      <a:cubicBezTo>
                        <a:pt x="426" y="888"/>
                        <a:pt x="423" y="886"/>
                        <a:pt x="422" y="884"/>
                      </a:cubicBezTo>
                      <a:lnTo>
                        <a:pt x="403" y="853"/>
                      </a:lnTo>
                      <a:lnTo>
                        <a:pt x="400" y="847"/>
                      </a:lnTo>
                      <a:lnTo>
                        <a:pt x="403" y="850"/>
                      </a:lnTo>
                      <a:lnTo>
                        <a:pt x="384" y="838"/>
                      </a:lnTo>
                      <a:lnTo>
                        <a:pt x="389" y="839"/>
                      </a:lnTo>
                      <a:lnTo>
                        <a:pt x="382" y="839"/>
                      </a:lnTo>
                      <a:cubicBezTo>
                        <a:pt x="380" y="839"/>
                        <a:pt x="378" y="839"/>
                        <a:pt x="377" y="837"/>
                      </a:cubicBezTo>
                      <a:lnTo>
                        <a:pt x="367" y="828"/>
                      </a:lnTo>
                      <a:lnTo>
                        <a:pt x="373" y="830"/>
                      </a:lnTo>
                      <a:lnTo>
                        <a:pt x="370" y="830"/>
                      </a:lnTo>
                      <a:lnTo>
                        <a:pt x="364" y="830"/>
                      </a:lnTo>
                      <a:cubicBezTo>
                        <a:pt x="363" y="830"/>
                        <a:pt x="361" y="830"/>
                        <a:pt x="360" y="829"/>
                      </a:cubicBezTo>
                      <a:lnTo>
                        <a:pt x="314" y="805"/>
                      </a:lnTo>
                      <a:lnTo>
                        <a:pt x="315" y="806"/>
                      </a:lnTo>
                      <a:lnTo>
                        <a:pt x="278" y="794"/>
                      </a:lnTo>
                      <a:lnTo>
                        <a:pt x="280" y="794"/>
                      </a:lnTo>
                      <a:lnTo>
                        <a:pt x="271" y="794"/>
                      </a:lnTo>
                      <a:cubicBezTo>
                        <a:pt x="268" y="794"/>
                        <a:pt x="265" y="792"/>
                        <a:pt x="264" y="790"/>
                      </a:cubicBezTo>
                      <a:lnTo>
                        <a:pt x="261" y="784"/>
                      </a:lnTo>
                      <a:cubicBezTo>
                        <a:pt x="260" y="782"/>
                        <a:pt x="260" y="781"/>
                        <a:pt x="260" y="780"/>
                      </a:cubicBezTo>
                      <a:lnTo>
                        <a:pt x="260" y="771"/>
                      </a:lnTo>
                      <a:lnTo>
                        <a:pt x="260" y="762"/>
                      </a:lnTo>
                      <a:cubicBezTo>
                        <a:pt x="260" y="761"/>
                        <a:pt x="260" y="760"/>
                        <a:pt x="260" y="760"/>
                      </a:cubicBezTo>
                      <a:lnTo>
                        <a:pt x="263" y="748"/>
                      </a:lnTo>
                      <a:lnTo>
                        <a:pt x="263" y="750"/>
                      </a:lnTo>
                      <a:lnTo>
                        <a:pt x="263" y="744"/>
                      </a:lnTo>
                      <a:lnTo>
                        <a:pt x="271" y="752"/>
                      </a:lnTo>
                      <a:lnTo>
                        <a:pt x="268" y="752"/>
                      </a:lnTo>
                      <a:cubicBezTo>
                        <a:pt x="265" y="752"/>
                        <a:pt x="262" y="750"/>
                        <a:pt x="261" y="747"/>
                      </a:cubicBezTo>
                      <a:cubicBezTo>
                        <a:pt x="259" y="744"/>
                        <a:pt x="260" y="740"/>
                        <a:pt x="262" y="738"/>
                      </a:cubicBezTo>
                      <a:lnTo>
                        <a:pt x="272" y="729"/>
                      </a:lnTo>
                      <a:lnTo>
                        <a:pt x="269" y="735"/>
                      </a:lnTo>
                      <a:lnTo>
                        <a:pt x="269" y="722"/>
                      </a:lnTo>
                      <a:lnTo>
                        <a:pt x="275" y="730"/>
                      </a:lnTo>
                      <a:lnTo>
                        <a:pt x="256" y="724"/>
                      </a:lnTo>
                      <a:cubicBezTo>
                        <a:pt x="253" y="723"/>
                        <a:pt x="251" y="720"/>
                        <a:pt x="251" y="716"/>
                      </a:cubicBezTo>
                      <a:lnTo>
                        <a:pt x="251" y="713"/>
                      </a:lnTo>
                      <a:lnTo>
                        <a:pt x="253" y="719"/>
                      </a:lnTo>
                      <a:lnTo>
                        <a:pt x="247" y="713"/>
                      </a:lnTo>
                      <a:cubicBezTo>
                        <a:pt x="245" y="712"/>
                        <a:pt x="245" y="709"/>
                        <a:pt x="245" y="707"/>
                      </a:cubicBezTo>
                      <a:lnTo>
                        <a:pt x="245" y="704"/>
                      </a:lnTo>
                      <a:lnTo>
                        <a:pt x="245" y="695"/>
                      </a:lnTo>
                      <a:lnTo>
                        <a:pt x="253" y="703"/>
                      </a:lnTo>
                      <a:lnTo>
                        <a:pt x="249" y="703"/>
                      </a:lnTo>
                      <a:lnTo>
                        <a:pt x="243" y="703"/>
                      </a:lnTo>
                      <a:lnTo>
                        <a:pt x="234" y="703"/>
                      </a:lnTo>
                      <a:lnTo>
                        <a:pt x="240" y="701"/>
                      </a:lnTo>
                      <a:lnTo>
                        <a:pt x="230" y="710"/>
                      </a:lnTo>
                      <a:lnTo>
                        <a:pt x="233" y="704"/>
                      </a:lnTo>
                      <a:lnTo>
                        <a:pt x="233" y="713"/>
                      </a:lnTo>
                      <a:lnTo>
                        <a:pt x="231" y="709"/>
                      </a:lnTo>
                      <a:lnTo>
                        <a:pt x="238" y="718"/>
                      </a:lnTo>
                      <a:cubicBezTo>
                        <a:pt x="239" y="720"/>
                        <a:pt x="239" y="722"/>
                        <a:pt x="239" y="724"/>
                      </a:cubicBezTo>
                      <a:cubicBezTo>
                        <a:pt x="238" y="727"/>
                        <a:pt x="237" y="729"/>
                        <a:pt x="234" y="730"/>
                      </a:cubicBezTo>
                      <a:lnTo>
                        <a:pt x="228" y="733"/>
                      </a:lnTo>
                      <a:lnTo>
                        <a:pt x="233" y="725"/>
                      </a:lnTo>
                      <a:lnTo>
                        <a:pt x="233" y="731"/>
                      </a:lnTo>
                      <a:cubicBezTo>
                        <a:pt x="233" y="736"/>
                        <a:pt x="229" y="740"/>
                        <a:pt x="225" y="740"/>
                      </a:cubicBezTo>
                      <a:lnTo>
                        <a:pt x="222" y="740"/>
                      </a:lnTo>
                      <a:lnTo>
                        <a:pt x="224" y="739"/>
                      </a:lnTo>
                      <a:lnTo>
                        <a:pt x="215" y="742"/>
                      </a:lnTo>
                      <a:cubicBezTo>
                        <a:pt x="211" y="743"/>
                        <a:pt x="208" y="742"/>
                        <a:pt x="206" y="739"/>
                      </a:cubicBezTo>
                      <a:lnTo>
                        <a:pt x="200" y="730"/>
                      </a:lnTo>
                      <a:lnTo>
                        <a:pt x="204" y="733"/>
                      </a:lnTo>
                      <a:lnTo>
                        <a:pt x="194" y="730"/>
                      </a:lnTo>
                      <a:cubicBezTo>
                        <a:pt x="192" y="729"/>
                        <a:pt x="191" y="728"/>
                        <a:pt x="190" y="726"/>
                      </a:cubicBezTo>
                      <a:lnTo>
                        <a:pt x="187" y="720"/>
                      </a:lnTo>
                      <a:lnTo>
                        <a:pt x="194" y="724"/>
                      </a:lnTo>
                      <a:lnTo>
                        <a:pt x="188" y="724"/>
                      </a:lnTo>
                      <a:lnTo>
                        <a:pt x="178" y="724"/>
                      </a:lnTo>
                      <a:lnTo>
                        <a:pt x="175" y="724"/>
                      </a:lnTo>
                      <a:lnTo>
                        <a:pt x="183" y="716"/>
                      </a:lnTo>
                      <a:lnTo>
                        <a:pt x="183" y="722"/>
                      </a:lnTo>
                      <a:lnTo>
                        <a:pt x="183" y="725"/>
                      </a:lnTo>
                      <a:lnTo>
                        <a:pt x="182" y="722"/>
                      </a:lnTo>
                      <a:lnTo>
                        <a:pt x="186" y="728"/>
                      </a:lnTo>
                      <a:cubicBezTo>
                        <a:pt x="186" y="729"/>
                        <a:pt x="186" y="730"/>
                        <a:pt x="186" y="731"/>
                      </a:cubicBezTo>
                      <a:lnTo>
                        <a:pt x="186" y="735"/>
                      </a:lnTo>
                      <a:cubicBezTo>
                        <a:pt x="186" y="739"/>
                        <a:pt x="183" y="743"/>
                        <a:pt x="178" y="743"/>
                      </a:cubicBezTo>
                      <a:lnTo>
                        <a:pt x="175" y="743"/>
                      </a:lnTo>
                      <a:lnTo>
                        <a:pt x="166" y="743"/>
                      </a:lnTo>
                      <a:cubicBezTo>
                        <a:pt x="163" y="743"/>
                        <a:pt x="161" y="741"/>
                        <a:pt x="159" y="739"/>
                      </a:cubicBezTo>
                      <a:lnTo>
                        <a:pt x="153" y="730"/>
                      </a:lnTo>
                      <a:lnTo>
                        <a:pt x="157" y="733"/>
                      </a:lnTo>
                      <a:lnTo>
                        <a:pt x="148" y="730"/>
                      </a:lnTo>
                      <a:cubicBezTo>
                        <a:pt x="145" y="729"/>
                        <a:pt x="143" y="726"/>
                        <a:pt x="143" y="722"/>
                      </a:cubicBezTo>
                      <a:lnTo>
                        <a:pt x="143" y="716"/>
                      </a:lnTo>
                      <a:lnTo>
                        <a:pt x="144" y="720"/>
                      </a:lnTo>
                      <a:lnTo>
                        <a:pt x="131" y="699"/>
                      </a:lnTo>
                      <a:cubicBezTo>
                        <a:pt x="130" y="698"/>
                        <a:pt x="130" y="696"/>
                        <a:pt x="130" y="694"/>
                      </a:cubicBezTo>
                      <a:lnTo>
                        <a:pt x="133" y="678"/>
                      </a:lnTo>
                      <a:lnTo>
                        <a:pt x="141" y="688"/>
                      </a:lnTo>
                      <a:lnTo>
                        <a:pt x="138" y="688"/>
                      </a:lnTo>
                      <a:cubicBezTo>
                        <a:pt x="138" y="688"/>
                        <a:pt x="137" y="688"/>
                        <a:pt x="137" y="688"/>
                      </a:cubicBezTo>
                      <a:lnTo>
                        <a:pt x="118" y="685"/>
                      </a:lnTo>
                      <a:lnTo>
                        <a:pt x="126" y="682"/>
                      </a:lnTo>
                      <a:lnTo>
                        <a:pt x="120" y="691"/>
                      </a:lnTo>
                      <a:lnTo>
                        <a:pt x="114" y="678"/>
                      </a:lnTo>
                      <a:lnTo>
                        <a:pt x="120" y="678"/>
                      </a:lnTo>
                      <a:cubicBezTo>
                        <a:pt x="124" y="678"/>
                        <a:pt x="128" y="682"/>
                        <a:pt x="128" y="686"/>
                      </a:cubicBezTo>
                      <a:lnTo>
                        <a:pt x="128" y="689"/>
                      </a:lnTo>
                      <a:cubicBezTo>
                        <a:pt x="128" y="694"/>
                        <a:pt x="124" y="697"/>
                        <a:pt x="120" y="697"/>
                      </a:cubicBezTo>
                      <a:lnTo>
                        <a:pt x="114" y="697"/>
                      </a:lnTo>
                      <a:cubicBezTo>
                        <a:pt x="109" y="697"/>
                        <a:pt x="106" y="694"/>
                        <a:pt x="106" y="689"/>
                      </a:cubicBezTo>
                      <a:lnTo>
                        <a:pt x="106" y="686"/>
                      </a:lnTo>
                      <a:lnTo>
                        <a:pt x="106" y="680"/>
                      </a:lnTo>
                      <a:lnTo>
                        <a:pt x="107" y="685"/>
                      </a:lnTo>
                      <a:lnTo>
                        <a:pt x="98" y="673"/>
                      </a:lnTo>
                      <a:lnTo>
                        <a:pt x="99" y="674"/>
                      </a:lnTo>
                      <a:lnTo>
                        <a:pt x="81" y="659"/>
                      </a:lnTo>
                      <a:lnTo>
                        <a:pt x="84" y="661"/>
                      </a:lnTo>
                      <a:lnTo>
                        <a:pt x="66" y="658"/>
                      </a:lnTo>
                      <a:cubicBezTo>
                        <a:pt x="65" y="658"/>
                        <a:pt x="65" y="658"/>
                        <a:pt x="65" y="657"/>
                      </a:cubicBezTo>
                      <a:lnTo>
                        <a:pt x="46" y="651"/>
                      </a:lnTo>
                      <a:lnTo>
                        <a:pt x="52" y="651"/>
                      </a:lnTo>
                      <a:lnTo>
                        <a:pt x="40" y="657"/>
                      </a:lnTo>
                      <a:cubicBezTo>
                        <a:pt x="39" y="658"/>
                        <a:pt x="37" y="658"/>
                        <a:pt x="36" y="658"/>
                      </a:cubicBezTo>
                      <a:lnTo>
                        <a:pt x="30" y="658"/>
                      </a:lnTo>
                      <a:cubicBezTo>
                        <a:pt x="29" y="658"/>
                        <a:pt x="28" y="658"/>
                        <a:pt x="27" y="657"/>
                      </a:cubicBezTo>
                      <a:lnTo>
                        <a:pt x="14" y="651"/>
                      </a:lnTo>
                      <a:cubicBezTo>
                        <a:pt x="11" y="649"/>
                        <a:pt x="9" y="646"/>
                        <a:pt x="10" y="642"/>
                      </a:cubicBezTo>
                      <a:lnTo>
                        <a:pt x="13" y="624"/>
                      </a:lnTo>
                      <a:lnTo>
                        <a:pt x="13" y="626"/>
                      </a:lnTo>
                      <a:lnTo>
                        <a:pt x="10" y="590"/>
                      </a:lnTo>
                      <a:lnTo>
                        <a:pt x="11" y="594"/>
                      </a:lnTo>
                      <a:lnTo>
                        <a:pt x="2" y="582"/>
                      </a:lnTo>
                      <a:cubicBezTo>
                        <a:pt x="1" y="581"/>
                        <a:pt x="0" y="579"/>
                        <a:pt x="0" y="577"/>
                      </a:cubicBezTo>
                      <a:lnTo>
                        <a:pt x="0" y="568"/>
                      </a:lnTo>
                      <a:lnTo>
                        <a:pt x="0" y="562"/>
                      </a:lnTo>
                      <a:cubicBezTo>
                        <a:pt x="0" y="561"/>
                        <a:pt x="1" y="560"/>
                        <a:pt x="1" y="559"/>
                      </a:cubicBezTo>
                      <a:lnTo>
                        <a:pt x="13" y="529"/>
                      </a:lnTo>
                      <a:lnTo>
                        <a:pt x="14" y="535"/>
                      </a:lnTo>
                      <a:lnTo>
                        <a:pt x="11" y="529"/>
                      </a:lnTo>
                      <a:lnTo>
                        <a:pt x="12" y="532"/>
                      </a:lnTo>
                      <a:lnTo>
                        <a:pt x="3" y="522"/>
                      </a:lnTo>
                      <a:cubicBezTo>
                        <a:pt x="1" y="521"/>
                        <a:pt x="0" y="519"/>
                        <a:pt x="0" y="517"/>
                      </a:cubicBezTo>
                      <a:lnTo>
                        <a:pt x="0" y="505"/>
                      </a:lnTo>
                      <a:cubicBezTo>
                        <a:pt x="0" y="504"/>
                        <a:pt x="0" y="504"/>
                        <a:pt x="1" y="503"/>
                      </a:cubicBezTo>
                      <a:lnTo>
                        <a:pt x="4" y="485"/>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21" name="Picture 1052"/>
                <p:cNvPicPr>
                  <a:picLocks noChangeAspect="1" noChangeArrowheads="1"/>
                </p:cNvPicPr>
                <p:nvPr/>
              </p:nvPicPr>
              <p:blipFill>
                <a:blip r:embed="rId35"/>
                <a:srcRect/>
                <a:stretch>
                  <a:fillRect/>
                </a:stretch>
              </p:blipFill>
              <p:spPr bwMode="auto">
                <a:xfrm>
                  <a:off x="4334450" y="4697087"/>
                  <a:ext cx="665163" cy="615609"/>
                </a:xfrm>
                <a:prstGeom prst="rect">
                  <a:avLst/>
                </a:prstGeom>
                <a:noFill/>
                <a:ln w="9525">
                  <a:noFill/>
                  <a:miter lim="800000"/>
                  <a:headEnd/>
                  <a:tailEnd/>
                </a:ln>
              </p:spPr>
            </p:pic>
            <p:pic>
              <p:nvPicPr>
                <p:cNvPr id="122" name="Picture 1053"/>
                <p:cNvPicPr>
                  <a:picLocks noChangeAspect="1" noChangeArrowheads="1"/>
                </p:cNvPicPr>
                <p:nvPr/>
              </p:nvPicPr>
              <p:blipFill>
                <a:blip r:embed="rId36"/>
                <a:srcRect/>
                <a:stretch>
                  <a:fillRect/>
                </a:stretch>
              </p:blipFill>
              <p:spPr bwMode="auto">
                <a:xfrm>
                  <a:off x="4334450" y="4697087"/>
                  <a:ext cx="665163" cy="615609"/>
                </a:xfrm>
                <a:prstGeom prst="rect">
                  <a:avLst/>
                </a:prstGeom>
                <a:noFill/>
                <a:ln w="9525">
                  <a:noFill/>
                  <a:miter lim="800000"/>
                  <a:headEnd/>
                  <a:tailEnd/>
                </a:ln>
              </p:spPr>
            </p:pic>
            <p:sp>
              <p:nvSpPr>
                <p:cNvPr id="123" name="Freeform 1054"/>
                <p:cNvSpPr>
                  <a:spLocks/>
                </p:cNvSpPr>
                <p:nvPr/>
              </p:nvSpPr>
              <p:spPr bwMode="auto">
                <a:xfrm>
                  <a:off x="4429700" y="4623278"/>
                  <a:ext cx="633413" cy="585771"/>
                </a:xfrm>
                <a:custGeom>
                  <a:avLst/>
                  <a:gdLst/>
                  <a:ahLst/>
                  <a:cxnLst>
                    <a:cxn ang="0">
                      <a:pos x="21" y="241"/>
                    </a:cxn>
                    <a:cxn ang="0">
                      <a:pos x="21" y="216"/>
                    </a:cxn>
                    <a:cxn ang="0">
                      <a:pos x="6" y="189"/>
                    </a:cxn>
                    <a:cxn ang="0">
                      <a:pos x="29" y="151"/>
                    </a:cxn>
                    <a:cxn ang="0">
                      <a:pos x="52" y="126"/>
                    </a:cxn>
                    <a:cxn ang="0">
                      <a:pos x="57" y="106"/>
                    </a:cxn>
                    <a:cxn ang="0">
                      <a:pos x="72" y="100"/>
                    </a:cxn>
                    <a:cxn ang="0">
                      <a:pos x="84" y="64"/>
                    </a:cxn>
                    <a:cxn ang="0">
                      <a:pos x="84" y="38"/>
                    </a:cxn>
                    <a:cxn ang="0">
                      <a:pos x="97" y="23"/>
                    </a:cxn>
                    <a:cxn ang="0">
                      <a:pos x="109" y="0"/>
                    </a:cxn>
                    <a:cxn ang="0">
                      <a:pos x="124" y="6"/>
                    </a:cxn>
                    <a:cxn ang="0">
                      <a:pos x="154" y="21"/>
                    </a:cxn>
                    <a:cxn ang="0">
                      <a:pos x="193" y="40"/>
                    </a:cxn>
                    <a:cxn ang="0">
                      <a:pos x="220" y="58"/>
                    </a:cxn>
                    <a:cxn ang="0">
                      <a:pos x="242" y="68"/>
                    </a:cxn>
                    <a:cxn ang="0">
                      <a:pos x="258" y="49"/>
                    </a:cxn>
                    <a:cxn ang="0">
                      <a:pos x="291" y="42"/>
                    </a:cxn>
                    <a:cxn ang="0">
                      <a:pos x="310" y="42"/>
                    </a:cxn>
                    <a:cxn ang="0">
                      <a:pos x="350" y="69"/>
                    </a:cxn>
                    <a:cxn ang="0">
                      <a:pos x="377" y="73"/>
                    </a:cxn>
                    <a:cxn ang="0">
                      <a:pos x="385" y="89"/>
                    </a:cxn>
                    <a:cxn ang="0">
                      <a:pos x="399" y="106"/>
                    </a:cxn>
                    <a:cxn ang="0">
                      <a:pos x="387" y="126"/>
                    </a:cxn>
                    <a:cxn ang="0">
                      <a:pos x="361" y="125"/>
                    </a:cxn>
                    <a:cxn ang="0">
                      <a:pos x="347" y="126"/>
                    </a:cxn>
                    <a:cxn ang="0">
                      <a:pos x="335" y="162"/>
                    </a:cxn>
                    <a:cxn ang="0">
                      <a:pos x="327" y="170"/>
                    </a:cxn>
                    <a:cxn ang="0">
                      <a:pos x="311" y="162"/>
                    </a:cxn>
                    <a:cxn ang="0">
                      <a:pos x="299" y="162"/>
                    </a:cxn>
                    <a:cxn ang="0">
                      <a:pos x="291" y="177"/>
                    </a:cxn>
                    <a:cxn ang="0">
                      <a:pos x="270" y="174"/>
                    </a:cxn>
                    <a:cxn ang="0">
                      <a:pos x="262" y="185"/>
                    </a:cxn>
                    <a:cxn ang="0">
                      <a:pos x="257" y="219"/>
                    </a:cxn>
                    <a:cxn ang="0">
                      <a:pos x="272" y="269"/>
                    </a:cxn>
                    <a:cxn ang="0">
                      <a:pos x="285" y="286"/>
                    </a:cxn>
                    <a:cxn ang="0">
                      <a:pos x="311" y="313"/>
                    </a:cxn>
                    <a:cxn ang="0">
                      <a:pos x="318" y="332"/>
                    </a:cxn>
                    <a:cxn ang="0">
                      <a:pos x="311" y="340"/>
                    </a:cxn>
                    <a:cxn ang="0">
                      <a:pos x="299" y="365"/>
                    </a:cxn>
                    <a:cxn ang="0">
                      <a:pos x="274" y="373"/>
                    </a:cxn>
                    <a:cxn ang="0">
                      <a:pos x="261" y="370"/>
                    </a:cxn>
                    <a:cxn ang="0">
                      <a:pos x="238" y="370"/>
                    </a:cxn>
                    <a:cxn ang="0">
                      <a:pos x="219" y="366"/>
                    </a:cxn>
                    <a:cxn ang="0">
                      <a:pos x="204" y="370"/>
                    </a:cxn>
                    <a:cxn ang="0">
                      <a:pos x="209" y="361"/>
                    </a:cxn>
                    <a:cxn ang="0">
                      <a:pos x="205" y="343"/>
                    </a:cxn>
                    <a:cxn ang="0">
                      <a:pos x="181" y="343"/>
                    </a:cxn>
                    <a:cxn ang="0">
                      <a:pos x="163" y="348"/>
                    </a:cxn>
                    <a:cxn ang="0">
                      <a:pos x="151" y="350"/>
                    </a:cxn>
                    <a:cxn ang="0">
                      <a:pos x="143" y="346"/>
                    </a:cxn>
                    <a:cxn ang="0">
                      <a:pos x="136" y="348"/>
                    </a:cxn>
                    <a:cxn ang="0">
                      <a:pos x="118" y="290"/>
                    </a:cxn>
                    <a:cxn ang="0">
                      <a:pos x="109" y="291"/>
                    </a:cxn>
                    <a:cxn ang="0">
                      <a:pos x="94" y="288"/>
                    </a:cxn>
                    <a:cxn ang="0">
                      <a:pos x="82" y="297"/>
                    </a:cxn>
                    <a:cxn ang="0">
                      <a:pos x="68" y="309"/>
                    </a:cxn>
                    <a:cxn ang="0">
                      <a:pos x="53" y="303"/>
                    </a:cxn>
                    <a:cxn ang="0">
                      <a:pos x="34" y="290"/>
                    </a:cxn>
                    <a:cxn ang="0">
                      <a:pos x="33" y="273"/>
                    </a:cxn>
                    <a:cxn ang="0">
                      <a:pos x="18" y="273"/>
                    </a:cxn>
                    <a:cxn ang="0">
                      <a:pos x="0" y="268"/>
                    </a:cxn>
                  </a:cxnLst>
                  <a:rect l="0" t="0" r="r" b="b"/>
                  <a:pathLst>
                    <a:path w="399" h="373">
                      <a:moveTo>
                        <a:pt x="0" y="268"/>
                      </a:moveTo>
                      <a:lnTo>
                        <a:pt x="6" y="265"/>
                      </a:lnTo>
                      <a:lnTo>
                        <a:pt x="21" y="241"/>
                      </a:lnTo>
                      <a:lnTo>
                        <a:pt x="26" y="234"/>
                      </a:lnTo>
                      <a:lnTo>
                        <a:pt x="26" y="216"/>
                      </a:lnTo>
                      <a:lnTo>
                        <a:pt x="21" y="216"/>
                      </a:lnTo>
                      <a:lnTo>
                        <a:pt x="14" y="209"/>
                      </a:lnTo>
                      <a:lnTo>
                        <a:pt x="4" y="194"/>
                      </a:lnTo>
                      <a:lnTo>
                        <a:pt x="6" y="189"/>
                      </a:lnTo>
                      <a:lnTo>
                        <a:pt x="14" y="181"/>
                      </a:lnTo>
                      <a:lnTo>
                        <a:pt x="31" y="156"/>
                      </a:lnTo>
                      <a:lnTo>
                        <a:pt x="29" y="151"/>
                      </a:lnTo>
                      <a:lnTo>
                        <a:pt x="34" y="147"/>
                      </a:lnTo>
                      <a:lnTo>
                        <a:pt x="44" y="137"/>
                      </a:lnTo>
                      <a:lnTo>
                        <a:pt x="52" y="126"/>
                      </a:lnTo>
                      <a:lnTo>
                        <a:pt x="53" y="121"/>
                      </a:lnTo>
                      <a:lnTo>
                        <a:pt x="60" y="117"/>
                      </a:lnTo>
                      <a:lnTo>
                        <a:pt x="57" y="106"/>
                      </a:lnTo>
                      <a:lnTo>
                        <a:pt x="63" y="102"/>
                      </a:lnTo>
                      <a:lnTo>
                        <a:pt x="72" y="106"/>
                      </a:lnTo>
                      <a:lnTo>
                        <a:pt x="72" y="100"/>
                      </a:lnTo>
                      <a:lnTo>
                        <a:pt x="80" y="100"/>
                      </a:lnTo>
                      <a:lnTo>
                        <a:pt x="95" y="77"/>
                      </a:lnTo>
                      <a:lnTo>
                        <a:pt x="84" y="64"/>
                      </a:lnTo>
                      <a:lnTo>
                        <a:pt x="78" y="53"/>
                      </a:lnTo>
                      <a:lnTo>
                        <a:pt x="80" y="46"/>
                      </a:lnTo>
                      <a:lnTo>
                        <a:pt x="84" y="38"/>
                      </a:lnTo>
                      <a:lnTo>
                        <a:pt x="91" y="32"/>
                      </a:lnTo>
                      <a:lnTo>
                        <a:pt x="95" y="27"/>
                      </a:lnTo>
                      <a:lnTo>
                        <a:pt x="97" y="23"/>
                      </a:lnTo>
                      <a:lnTo>
                        <a:pt x="87" y="16"/>
                      </a:lnTo>
                      <a:lnTo>
                        <a:pt x="90" y="13"/>
                      </a:lnTo>
                      <a:lnTo>
                        <a:pt x="109" y="0"/>
                      </a:lnTo>
                      <a:lnTo>
                        <a:pt x="110" y="5"/>
                      </a:lnTo>
                      <a:lnTo>
                        <a:pt x="118" y="5"/>
                      </a:lnTo>
                      <a:lnTo>
                        <a:pt x="124" y="6"/>
                      </a:lnTo>
                      <a:lnTo>
                        <a:pt x="131" y="8"/>
                      </a:lnTo>
                      <a:lnTo>
                        <a:pt x="136" y="20"/>
                      </a:lnTo>
                      <a:lnTo>
                        <a:pt x="154" y="21"/>
                      </a:lnTo>
                      <a:lnTo>
                        <a:pt x="170" y="23"/>
                      </a:lnTo>
                      <a:lnTo>
                        <a:pt x="178" y="21"/>
                      </a:lnTo>
                      <a:lnTo>
                        <a:pt x="193" y="40"/>
                      </a:lnTo>
                      <a:lnTo>
                        <a:pt x="204" y="49"/>
                      </a:lnTo>
                      <a:lnTo>
                        <a:pt x="207" y="49"/>
                      </a:lnTo>
                      <a:lnTo>
                        <a:pt x="220" y="58"/>
                      </a:lnTo>
                      <a:lnTo>
                        <a:pt x="227" y="64"/>
                      </a:lnTo>
                      <a:lnTo>
                        <a:pt x="232" y="66"/>
                      </a:lnTo>
                      <a:lnTo>
                        <a:pt x="242" y="68"/>
                      </a:lnTo>
                      <a:lnTo>
                        <a:pt x="253" y="68"/>
                      </a:lnTo>
                      <a:lnTo>
                        <a:pt x="257" y="61"/>
                      </a:lnTo>
                      <a:lnTo>
                        <a:pt x="258" y="49"/>
                      </a:lnTo>
                      <a:lnTo>
                        <a:pt x="264" y="46"/>
                      </a:lnTo>
                      <a:lnTo>
                        <a:pt x="283" y="38"/>
                      </a:lnTo>
                      <a:lnTo>
                        <a:pt x="291" y="42"/>
                      </a:lnTo>
                      <a:lnTo>
                        <a:pt x="299" y="42"/>
                      </a:lnTo>
                      <a:lnTo>
                        <a:pt x="304" y="42"/>
                      </a:lnTo>
                      <a:lnTo>
                        <a:pt x="310" y="42"/>
                      </a:lnTo>
                      <a:lnTo>
                        <a:pt x="315" y="47"/>
                      </a:lnTo>
                      <a:lnTo>
                        <a:pt x="322" y="51"/>
                      </a:lnTo>
                      <a:lnTo>
                        <a:pt x="350" y="69"/>
                      </a:lnTo>
                      <a:lnTo>
                        <a:pt x="355" y="69"/>
                      </a:lnTo>
                      <a:lnTo>
                        <a:pt x="368" y="73"/>
                      </a:lnTo>
                      <a:lnTo>
                        <a:pt x="377" y="73"/>
                      </a:lnTo>
                      <a:lnTo>
                        <a:pt x="381" y="76"/>
                      </a:lnTo>
                      <a:lnTo>
                        <a:pt x="381" y="87"/>
                      </a:lnTo>
                      <a:lnTo>
                        <a:pt x="385" y="89"/>
                      </a:lnTo>
                      <a:lnTo>
                        <a:pt x="385" y="100"/>
                      </a:lnTo>
                      <a:lnTo>
                        <a:pt x="387" y="106"/>
                      </a:lnTo>
                      <a:lnTo>
                        <a:pt x="399" y="106"/>
                      </a:lnTo>
                      <a:lnTo>
                        <a:pt x="399" y="115"/>
                      </a:lnTo>
                      <a:lnTo>
                        <a:pt x="389" y="121"/>
                      </a:lnTo>
                      <a:lnTo>
                        <a:pt x="387" y="126"/>
                      </a:lnTo>
                      <a:lnTo>
                        <a:pt x="376" y="130"/>
                      </a:lnTo>
                      <a:lnTo>
                        <a:pt x="368" y="126"/>
                      </a:lnTo>
                      <a:lnTo>
                        <a:pt x="361" y="125"/>
                      </a:lnTo>
                      <a:lnTo>
                        <a:pt x="358" y="121"/>
                      </a:lnTo>
                      <a:lnTo>
                        <a:pt x="350" y="121"/>
                      </a:lnTo>
                      <a:lnTo>
                        <a:pt x="347" y="126"/>
                      </a:lnTo>
                      <a:lnTo>
                        <a:pt x="338" y="147"/>
                      </a:lnTo>
                      <a:lnTo>
                        <a:pt x="335" y="156"/>
                      </a:lnTo>
                      <a:lnTo>
                        <a:pt x="335" y="162"/>
                      </a:lnTo>
                      <a:lnTo>
                        <a:pt x="334" y="167"/>
                      </a:lnTo>
                      <a:lnTo>
                        <a:pt x="329" y="170"/>
                      </a:lnTo>
                      <a:lnTo>
                        <a:pt x="327" y="170"/>
                      </a:lnTo>
                      <a:lnTo>
                        <a:pt x="323" y="166"/>
                      </a:lnTo>
                      <a:lnTo>
                        <a:pt x="319" y="166"/>
                      </a:lnTo>
                      <a:lnTo>
                        <a:pt x="311" y="162"/>
                      </a:lnTo>
                      <a:lnTo>
                        <a:pt x="303" y="160"/>
                      </a:lnTo>
                      <a:lnTo>
                        <a:pt x="300" y="160"/>
                      </a:lnTo>
                      <a:lnTo>
                        <a:pt x="299" y="162"/>
                      </a:lnTo>
                      <a:lnTo>
                        <a:pt x="296" y="174"/>
                      </a:lnTo>
                      <a:lnTo>
                        <a:pt x="295" y="175"/>
                      </a:lnTo>
                      <a:lnTo>
                        <a:pt x="291" y="177"/>
                      </a:lnTo>
                      <a:lnTo>
                        <a:pt x="280" y="177"/>
                      </a:lnTo>
                      <a:lnTo>
                        <a:pt x="276" y="174"/>
                      </a:lnTo>
                      <a:lnTo>
                        <a:pt x="270" y="174"/>
                      </a:lnTo>
                      <a:lnTo>
                        <a:pt x="269" y="171"/>
                      </a:lnTo>
                      <a:lnTo>
                        <a:pt x="262" y="174"/>
                      </a:lnTo>
                      <a:lnTo>
                        <a:pt x="262" y="185"/>
                      </a:lnTo>
                      <a:lnTo>
                        <a:pt x="258" y="189"/>
                      </a:lnTo>
                      <a:lnTo>
                        <a:pt x="254" y="204"/>
                      </a:lnTo>
                      <a:lnTo>
                        <a:pt x="257" y="219"/>
                      </a:lnTo>
                      <a:lnTo>
                        <a:pt x="264" y="235"/>
                      </a:lnTo>
                      <a:lnTo>
                        <a:pt x="270" y="238"/>
                      </a:lnTo>
                      <a:lnTo>
                        <a:pt x="272" y="269"/>
                      </a:lnTo>
                      <a:lnTo>
                        <a:pt x="276" y="276"/>
                      </a:lnTo>
                      <a:lnTo>
                        <a:pt x="280" y="279"/>
                      </a:lnTo>
                      <a:lnTo>
                        <a:pt x="285" y="286"/>
                      </a:lnTo>
                      <a:lnTo>
                        <a:pt x="300" y="299"/>
                      </a:lnTo>
                      <a:lnTo>
                        <a:pt x="300" y="303"/>
                      </a:lnTo>
                      <a:lnTo>
                        <a:pt x="311" y="313"/>
                      </a:lnTo>
                      <a:lnTo>
                        <a:pt x="314" y="320"/>
                      </a:lnTo>
                      <a:lnTo>
                        <a:pt x="319" y="325"/>
                      </a:lnTo>
                      <a:lnTo>
                        <a:pt x="318" y="332"/>
                      </a:lnTo>
                      <a:lnTo>
                        <a:pt x="318" y="337"/>
                      </a:lnTo>
                      <a:lnTo>
                        <a:pt x="314" y="339"/>
                      </a:lnTo>
                      <a:lnTo>
                        <a:pt x="311" y="340"/>
                      </a:lnTo>
                      <a:lnTo>
                        <a:pt x="311" y="343"/>
                      </a:lnTo>
                      <a:lnTo>
                        <a:pt x="306" y="351"/>
                      </a:lnTo>
                      <a:lnTo>
                        <a:pt x="299" y="365"/>
                      </a:lnTo>
                      <a:lnTo>
                        <a:pt x="291" y="369"/>
                      </a:lnTo>
                      <a:lnTo>
                        <a:pt x="280" y="373"/>
                      </a:lnTo>
                      <a:lnTo>
                        <a:pt x="274" y="373"/>
                      </a:lnTo>
                      <a:lnTo>
                        <a:pt x="272" y="370"/>
                      </a:lnTo>
                      <a:lnTo>
                        <a:pt x="269" y="369"/>
                      </a:lnTo>
                      <a:lnTo>
                        <a:pt x="261" y="370"/>
                      </a:lnTo>
                      <a:lnTo>
                        <a:pt x="249" y="370"/>
                      </a:lnTo>
                      <a:lnTo>
                        <a:pt x="243" y="373"/>
                      </a:lnTo>
                      <a:lnTo>
                        <a:pt x="238" y="370"/>
                      </a:lnTo>
                      <a:lnTo>
                        <a:pt x="234" y="370"/>
                      </a:lnTo>
                      <a:lnTo>
                        <a:pt x="232" y="369"/>
                      </a:lnTo>
                      <a:lnTo>
                        <a:pt x="219" y="366"/>
                      </a:lnTo>
                      <a:lnTo>
                        <a:pt x="209" y="373"/>
                      </a:lnTo>
                      <a:lnTo>
                        <a:pt x="207" y="370"/>
                      </a:lnTo>
                      <a:lnTo>
                        <a:pt x="204" y="370"/>
                      </a:lnTo>
                      <a:lnTo>
                        <a:pt x="201" y="370"/>
                      </a:lnTo>
                      <a:lnTo>
                        <a:pt x="204" y="366"/>
                      </a:lnTo>
                      <a:lnTo>
                        <a:pt x="209" y="361"/>
                      </a:lnTo>
                      <a:lnTo>
                        <a:pt x="212" y="358"/>
                      </a:lnTo>
                      <a:lnTo>
                        <a:pt x="209" y="346"/>
                      </a:lnTo>
                      <a:lnTo>
                        <a:pt x="205" y="343"/>
                      </a:lnTo>
                      <a:lnTo>
                        <a:pt x="196" y="340"/>
                      </a:lnTo>
                      <a:lnTo>
                        <a:pt x="186" y="343"/>
                      </a:lnTo>
                      <a:lnTo>
                        <a:pt x="181" y="343"/>
                      </a:lnTo>
                      <a:lnTo>
                        <a:pt x="178" y="346"/>
                      </a:lnTo>
                      <a:lnTo>
                        <a:pt x="167" y="343"/>
                      </a:lnTo>
                      <a:lnTo>
                        <a:pt x="163" y="348"/>
                      </a:lnTo>
                      <a:lnTo>
                        <a:pt x="162" y="350"/>
                      </a:lnTo>
                      <a:lnTo>
                        <a:pt x="156" y="350"/>
                      </a:lnTo>
                      <a:lnTo>
                        <a:pt x="151" y="350"/>
                      </a:lnTo>
                      <a:lnTo>
                        <a:pt x="144" y="350"/>
                      </a:lnTo>
                      <a:lnTo>
                        <a:pt x="143" y="348"/>
                      </a:lnTo>
                      <a:lnTo>
                        <a:pt x="143" y="346"/>
                      </a:lnTo>
                      <a:lnTo>
                        <a:pt x="139" y="348"/>
                      </a:lnTo>
                      <a:lnTo>
                        <a:pt x="137" y="348"/>
                      </a:lnTo>
                      <a:lnTo>
                        <a:pt x="136" y="348"/>
                      </a:lnTo>
                      <a:lnTo>
                        <a:pt x="125" y="343"/>
                      </a:lnTo>
                      <a:lnTo>
                        <a:pt x="122" y="333"/>
                      </a:lnTo>
                      <a:lnTo>
                        <a:pt x="118" y="290"/>
                      </a:lnTo>
                      <a:lnTo>
                        <a:pt x="113" y="290"/>
                      </a:lnTo>
                      <a:lnTo>
                        <a:pt x="110" y="294"/>
                      </a:lnTo>
                      <a:lnTo>
                        <a:pt x="109" y="291"/>
                      </a:lnTo>
                      <a:lnTo>
                        <a:pt x="97" y="286"/>
                      </a:lnTo>
                      <a:lnTo>
                        <a:pt x="95" y="286"/>
                      </a:lnTo>
                      <a:lnTo>
                        <a:pt x="94" y="288"/>
                      </a:lnTo>
                      <a:lnTo>
                        <a:pt x="91" y="290"/>
                      </a:lnTo>
                      <a:lnTo>
                        <a:pt x="87" y="295"/>
                      </a:lnTo>
                      <a:lnTo>
                        <a:pt x="82" y="297"/>
                      </a:lnTo>
                      <a:lnTo>
                        <a:pt x="82" y="303"/>
                      </a:lnTo>
                      <a:lnTo>
                        <a:pt x="72" y="307"/>
                      </a:lnTo>
                      <a:lnTo>
                        <a:pt x="68" y="309"/>
                      </a:lnTo>
                      <a:lnTo>
                        <a:pt x="63" y="305"/>
                      </a:lnTo>
                      <a:lnTo>
                        <a:pt x="57" y="305"/>
                      </a:lnTo>
                      <a:lnTo>
                        <a:pt x="53" y="303"/>
                      </a:lnTo>
                      <a:lnTo>
                        <a:pt x="42" y="302"/>
                      </a:lnTo>
                      <a:lnTo>
                        <a:pt x="41" y="302"/>
                      </a:lnTo>
                      <a:lnTo>
                        <a:pt x="34" y="290"/>
                      </a:lnTo>
                      <a:lnTo>
                        <a:pt x="37" y="284"/>
                      </a:lnTo>
                      <a:lnTo>
                        <a:pt x="33" y="279"/>
                      </a:lnTo>
                      <a:lnTo>
                        <a:pt x="33" y="273"/>
                      </a:lnTo>
                      <a:lnTo>
                        <a:pt x="23" y="268"/>
                      </a:lnTo>
                      <a:lnTo>
                        <a:pt x="21" y="275"/>
                      </a:lnTo>
                      <a:lnTo>
                        <a:pt x="18" y="273"/>
                      </a:lnTo>
                      <a:lnTo>
                        <a:pt x="14" y="268"/>
                      </a:lnTo>
                      <a:lnTo>
                        <a:pt x="4" y="268"/>
                      </a:lnTo>
                      <a:lnTo>
                        <a:pt x="0" y="26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24" name="Freeform 1055"/>
                <p:cNvSpPr>
                  <a:spLocks noEditPoints="1"/>
                </p:cNvSpPr>
                <p:nvPr/>
              </p:nvSpPr>
              <p:spPr bwMode="auto">
                <a:xfrm>
                  <a:off x="4424937" y="4618566"/>
                  <a:ext cx="642938" cy="595193"/>
                </a:xfrm>
                <a:custGeom>
                  <a:avLst/>
                  <a:gdLst/>
                  <a:ahLst/>
                  <a:cxnLst>
                    <a:cxn ang="0">
                      <a:pos x="55" y="533"/>
                    </a:cxn>
                    <a:cxn ang="0">
                      <a:pos x="74" y="364"/>
                    </a:cxn>
                    <a:cxn ang="0">
                      <a:pos x="142" y="255"/>
                    </a:cxn>
                    <a:cxn ang="0">
                      <a:pos x="202" y="166"/>
                    </a:cxn>
                    <a:cxn ang="0">
                      <a:pos x="214" y="51"/>
                    </a:cxn>
                    <a:cxn ang="0">
                      <a:pos x="309" y="13"/>
                    </a:cxn>
                    <a:cxn ang="0">
                      <a:pos x="504" y="120"/>
                    </a:cxn>
                    <a:cxn ang="0">
                      <a:pos x="611" y="168"/>
                    </a:cxn>
                    <a:cxn ang="0">
                      <a:pos x="740" y="100"/>
                    </a:cxn>
                    <a:cxn ang="0">
                      <a:pos x="917" y="175"/>
                    </a:cxn>
                    <a:cxn ang="0">
                      <a:pos x="968" y="254"/>
                    </a:cxn>
                    <a:cxn ang="0">
                      <a:pos x="876" y="315"/>
                    </a:cxn>
                    <a:cxn ang="0">
                      <a:pos x="821" y="412"/>
                    </a:cxn>
                    <a:cxn ang="0">
                      <a:pos x="735" y="399"/>
                    </a:cxn>
                    <a:cxn ang="0">
                      <a:pos x="682" y="442"/>
                    </a:cxn>
                    <a:cxn ang="0">
                      <a:pos x="636" y="467"/>
                    </a:cxn>
                    <a:cxn ang="0">
                      <a:pos x="680" y="669"/>
                    </a:cxn>
                    <a:cxn ang="0">
                      <a:pos x="772" y="775"/>
                    </a:cxn>
                    <a:cxn ang="0">
                      <a:pos x="765" y="836"/>
                    </a:cxn>
                    <a:cxn ang="0">
                      <a:pos x="656" y="903"/>
                    </a:cxn>
                    <a:cxn ang="0">
                      <a:pos x="565" y="903"/>
                    </a:cxn>
                    <a:cxn ang="0">
                      <a:pos x="492" y="885"/>
                    </a:cxn>
                    <a:cxn ang="0">
                      <a:pos x="456" y="840"/>
                    </a:cxn>
                    <a:cxn ang="0">
                      <a:pos x="371" y="858"/>
                    </a:cxn>
                    <a:cxn ang="0">
                      <a:pos x="307" y="839"/>
                    </a:cxn>
                    <a:cxn ang="0">
                      <a:pos x="267" y="716"/>
                    </a:cxn>
                    <a:cxn ang="0">
                      <a:pos x="215" y="736"/>
                    </a:cxn>
                    <a:cxn ang="0">
                      <a:pos x="108" y="740"/>
                    </a:cxn>
                    <a:cxn ang="0">
                      <a:pos x="71" y="652"/>
                    </a:cxn>
                    <a:cxn ang="0">
                      <a:pos x="48" y="646"/>
                    </a:cxn>
                    <a:cxn ang="0">
                      <a:pos x="103" y="685"/>
                    </a:cxn>
                    <a:cxn ang="0">
                      <a:pos x="166" y="735"/>
                    </a:cxn>
                    <a:cxn ang="0">
                      <a:pos x="222" y="700"/>
                    </a:cxn>
                    <a:cxn ang="0">
                      <a:pos x="292" y="697"/>
                    </a:cxn>
                    <a:cxn ang="0">
                      <a:pos x="358" y="835"/>
                    </a:cxn>
                    <a:cxn ang="0">
                      <a:pos x="404" y="827"/>
                    </a:cxn>
                    <a:cxn ang="0">
                      <a:pos x="517" y="835"/>
                    </a:cxn>
                    <a:cxn ang="0">
                      <a:pos x="518" y="901"/>
                    </a:cxn>
                    <a:cxn ang="0">
                      <a:pos x="606" y="891"/>
                    </a:cxn>
                    <a:cxn ang="0">
                      <a:pos x="706" y="888"/>
                    </a:cxn>
                    <a:cxn ang="0">
                      <a:pos x="766" y="803"/>
                    </a:cxn>
                    <a:cxn ang="0">
                      <a:pos x="688" y="701"/>
                    </a:cxn>
                    <a:cxn ang="0">
                      <a:pos x="619" y="535"/>
                    </a:cxn>
                    <a:cxn ang="0">
                      <a:pos x="658" y="417"/>
                    </a:cxn>
                    <a:cxn ang="0">
                      <a:pos x="721" y="394"/>
                    </a:cxn>
                    <a:cxn ang="0">
                      <a:pos x="795" y="408"/>
                    </a:cxn>
                    <a:cxn ang="0">
                      <a:pos x="850" y="290"/>
                    </a:cxn>
                    <a:cxn ang="0">
                      <a:pos x="940" y="291"/>
                    </a:cxn>
                    <a:cxn ang="0">
                      <a:pos x="918" y="217"/>
                    </a:cxn>
                    <a:cxn ang="0">
                      <a:pos x="763" y="127"/>
                    </a:cxn>
                    <a:cxn ang="0">
                      <a:pos x="634" y="133"/>
                    </a:cxn>
                    <a:cxn ang="0">
                      <a:pos x="534" y="154"/>
                    </a:cxn>
                    <a:cxn ang="0">
                      <a:pos x="334" y="62"/>
                    </a:cxn>
                    <a:cxn ang="0">
                      <a:pos x="230" y="44"/>
                    </a:cxn>
                    <a:cxn ang="0">
                      <a:pos x="205" y="137"/>
                    </a:cxn>
                    <a:cxn ang="0">
                      <a:pos x="179" y="269"/>
                    </a:cxn>
                    <a:cxn ang="0">
                      <a:pos x="121" y="343"/>
                    </a:cxn>
                    <a:cxn ang="0">
                      <a:pos x="24" y="469"/>
                    </a:cxn>
                    <a:cxn ang="0">
                      <a:pos x="11" y="658"/>
                    </a:cxn>
                  </a:cxnLst>
                  <a:rect l="0" t="0" r="r" b="b"/>
                  <a:pathLst>
                    <a:path w="976" h="913">
                      <a:moveTo>
                        <a:pt x="8" y="659"/>
                      </a:moveTo>
                      <a:cubicBezTo>
                        <a:pt x="5" y="659"/>
                        <a:pt x="1" y="656"/>
                        <a:pt x="1" y="653"/>
                      </a:cubicBezTo>
                      <a:cubicBezTo>
                        <a:pt x="0" y="649"/>
                        <a:pt x="2" y="645"/>
                        <a:pt x="6" y="644"/>
                      </a:cubicBezTo>
                      <a:lnTo>
                        <a:pt x="21" y="638"/>
                      </a:lnTo>
                      <a:lnTo>
                        <a:pt x="17" y="641"/>
                      </a:lnTo>
                      <a:lnTo>
                        <a:pt x="54" y="583"/>
                      </a:lnTo>
                      <a:lnTo>
                        <a:pt x="66" y="565"/>
                      </a:lnTo>
                      <a:lnTo>
                        <a:pt x="64" y="570"/>
                      </a:lnTo>
                      <a:lnTo>
                        <a:pt x="64" y="527"/>
                      </a:lnTo>
                      <a:lnTo>
                        <a:pt x="72" y="535"/>
                      </a:lnTo>
                      <a:lnTo>
                        <a:pt x="60" y="535"/>
                      </a:lnTo>
                      <a:cubicBezTo>
                        <a:pt x="58" y="535"/>
                        <a:pt x="56" y="535"/>
                        <a:pt x="55" y="533"/>
                      </a:cubicBezTo>
                      <a:lnTo>
                        <a:pt x="36" y="515"/>
                      </a:lnTo>
                      <a:cubicBezTo>
                        <a:pt x="36" y="515"/>
                        <a:pt x="36" y="514"/>
                        <a:pt x="35" y="514"/>
                      </a:cubicBezTo>
                      <a:lnTo>
                        <a:pt x="11" y="478"/>
                      </a:lnTo>
                      <a:cubicBezTo>
                        <a:pt x="9" y="475"/>
                        <a:pt x="9" y="472"/>
                        <a:pt x="10" y="469"/>
                      </a:cubicBezTo>
                      <a:lnTo>
                        <a:pt x="17" y="457"/>
                      </a:lnTo>
                      <a:cubicBezTo>
                        <a:pt x="17" y="457"/>
                        <a:pt x="17" y="456"/>
                        <a:pt x="18" y="455"/>
                      </a:cubicBezTo>
                      <a:lnTo>
                        <a:pt x="36" y="437"/>
                      </a:lnTo>
                      <a:lnTo>
                        <a:pt x="35" y="438"/>
                      </a:lnTo>
                      <a:lnTo>
                        <a:pt x="75" y="378"/>
                      </a:lnTo>
                      <a:lnTo>
                        <a:pt x="74" y="385"/>
                      </a:lnTo>
                      <a:lnTo>
                        <a:pt x="71" y="372"/>
                      </a:lnTo>
                      <a:cubicBezTo>
                        <a:pt x="70" y="369"/>
                        <a:pt x="71" y="366"/>
                        <a:pt x="74" y="364"/>
                      </a:cubicBezTo>
                      <a:lnTo>
                        <a:pt x="86" y="355"/>
                      </a:lnTo>
                      <a:lnTo>
                        <a:pt x="85" y="356"/>
                      </a:lnTo>
                      <a:lnTo>
                        <a:pt x="109" y="332"/>
                      </a:lnTo>
                      <a:lnTo>
                        <a:pt x="108" y="333"/>
                      </a:lnTo>
                      <a:lnTo>
                        <a:pt x="127" y="306"/>
                      </a:lnTo>
                      <a:lnTo>
                        <a:pt x="126" y="308"/>
                      </a:lnTo>
                      <a:lnTo>
                        <a:pt x="129" y="296"/>
                      </a:lnTo>
                      <a:cubicBezTo>
                        <a:pt x="129" y="294"/>
                        <a:pt x="131" y="292"/>
                        <a:pt x="132" y="291"/>
                      </a:cubicBezTo>
                      <a:lnTo>
                        <a:pt x="148" y="282"/>
                      </a:lnTo>
                      <a:lnTo>
                        <a:pt x="144" y="291"/>
                      </a:lnTo>
                      <a:lnTo>
                        <a:pt x="138" y="264"/>
                      </a:lnTo>
                      <a:cubicBezTo>
                        <a:pt x="137" y="260"/>
                        <a:pt x="139" y="257"/>
                        <a:pt x="142" y="255"/>
                      </a:cubicBezTo>
                      <a:lnTo>
                        <a:pt x="157" y="246"/>
                      </a:lnTo>
                      <a:cubicBezTo>
                        <a:pt x="159" y="245"/>
                        <a:pt x="162" y="244"/>
                        <a:pt x="164" y="245"/>
                      </a:cubicBezTo>
                      <a:lnTo>
                        <a:pt x="185" y="255"/>
                      </a:lnTo>
                      <a:lnTo>
                        <a:pt x="174" y="262"/>
                      </a:lnTo>
                      <a:lnTo>
                        <a:pt x="174" y="247"/>
                      </a:lnTo>
                      <a:cubicBezTo>
                        <a:pt x="174" y="242"/>
                        <a:pt x="178" y="239"/>
                        <a:pt x="182" y="239"/>
                      </a:cubicBezTo>
                      <a:lnTo>
                        <a:pt x="200" y="239"/>
                      </a:lnTo>
                      <a:lnTo>
                        <a:pt x="194" y="242"/>
                      </a:lnTo>
                      <a:lnTo>
                        <a:pt x="230" y="188"/>
                      </a:lnTo>
                      <a:lnTo>
                        <a:pt x="231" y="198"/>
                      </a:lnTo>
                      <a:lnTo>
                        <a:pt x="204" y="168"/>
                      </a:lnTo>
                      <a:cubicBezTo>
                        <a:pt x="203" y="167"/>
                        <a:pt x="203" y="166"/>
                        <a:pt x="202" y="166"/>
                      </a:cubicBezTo>
                      <a:lnTo>
                        <a:pt x="190" y="138"/>
                      </a:lnTo>
                      <a:cubicBezTo>
                        <a:pt x="189" y="137"/>
                        <a:pt x="189" y="135"/>
                        <a:pt x="190" y="134"/>
                      </a:cubicBezTo>
                      <a:lnTo>
                        <a:pt x="193" y="116"/>
                      </a:lnTo>
                      <a:cubicBezTo>
                        <a:pt x="193" y="115"/>
                        <a:pt x="193" y="114"/>
                        <a:pt x="193" y="113"/>
                      </a:cubicBezTo>
                      <a:lnTo>
                        <a:pt x="202" y="95"/>
                      </a:lnTo>
                      <a:cubicBezTo>
                        <a:pt x="203" y="94"/>
                        <a:pt x="204" y="93"/>
                        <a:pt x="205" y="93"/>
                      </a:cubicBezTo>
                      <a:lnTo>
                        <a:pt x="223" y="78"/>
                      </a:lnTo>
                      <a:lnTo>
                        <a:pt x="222" y="79"/>
                      </a:lnTo>
                      <a:lnTo>
                        <a:pt x="231" y="67"/>
                      </a:lnTo>
                      <a:lnTo>
                        <a:pt x="236" y="58"/>
                      </a:lnTo>
                      <a:lnTo>
                        <a:pt x="238" y="69"/>
                      </a:lnTo>
                      <a:lnTo>
                        <a:pt x="214" y="51"/>
                      </a:lnTo>
                      <a:cubicBezTo>
                        <a:pt x="212" y="50"/>
                        <a:pt x="211" y="48"/>
                        <a:pt x="211" y="45"/>
                      </a:cubicBezTo>
                      <a:cubicBezTo>
                        <a:pt x="211" y="43"/>
                        <a:pt x="211" y="41"/>
                        <a:pt x="213" y="39"/>
                      </a:cubicBezTo>
                      <a:lnTo>
                        <a:pt x="219" y="33"/>
                      </a:lnTo>
                      <a:cubicBezTo>
                        <a:pt x="220" y="33"/>
                        <a:pt x="220" y="32"/>
                        <a:pt x="220" y="32"/>
                      </a:cubicBezTo>
                      <a:lnTo>
                        <a:pt x="266" y="2"/>
                      </a:lnTo>
                      <a:cubicBezTo>
                        <a:pt x="268" y="0"/>
                        <a:pt x="271" y="0"/>
                        <a:pt x="273" y="1"/>
                      </a:cubicBezTo>
                      <a:cubicBezTo>
                        <a:pt x="276" y="2"/>
                        <a:pt x="277" y="4"/>
                        <a:pt x="278" y="6"/>
                      </a:cubicBezTo>
                      <a:lnTo>
                        <a:pt x="281" y="15"/>
                      </a:lnTo>
                      <a:lnTo>
                        <a:pt x="274" y="10"/>
                      </a:lnTo>
                      <a:lnTo>
                        <a:pt x="292" y="10"/>
                      </a:lnTo>
                      <a:cubicBezTo>
                        <a:pt x="292" y="10"/>
                        <a:pt x="293" y="10"/>
                        <a:pt x="293" y="10"/>
                      </a:cubicBezTo>
                      <a:lnTo>
                        <a:pt x="309" y="13"/>
                      </a:lnTo>
                      <a:lnTo>
                        <a:pt x="328" y="19"/>
                      </a:lnTo>
                      <a:cubicBezTo>
                        <a:pt x="330" y="20"/>
                        <a:pt x="332" y="22"/>
                        <a:pt x="333" y="24"/>
                      </a:cubicBezTo>
                      <a:lnTo>
                        <a:pt x="342" y="51"/>
                      </a:lnTo>
                      <a:lnTo>
                        <a:pt x="335" y="46"/>
                      </a:lnTo>
                      <a:lnTo>
                        <a:pt x="381" y="49"/>
                      </a:lnTo>
                      <a:lnTo>
                        <a:pt x="418" y="55"/>
                      </a:lnTo>
                      <a:lnTo>
                        <a:pt x="415" y="55"/>
                      </a:lnTo>
                      <a:lnTo>
                        <a:pt x="436" y="49"/>
                      </a:lnTo>
                      <a:cubicBezTo>
                        <a:pt x="439" y="48"/>
                        <a:pt x="443" y="49"/>
                        <a:pt x="445" y="52"/>
                      </a:cubicBezTo>
                      <a:lnTo>
                        <a:pt x="478" y="97"/>
                      </a:lnTo>
                      <a:lnTo>
                        <a:pt x="477" y="96"/>
                      </a:lnTo>
                      <a:lnTo>
                        <a:pt x="504" y="120"/>
                      </a:lnTo>
                      <a:lnTo>
                        <a:pt x="499" y="118"/>
                      </a:lnTo>
                      <a:lnTo>
                        <a:pt x="508" y="118"/>
                      </a:lnTo>
                      <a:cubicBezTo>
                        <a:pt x="510" y="118"/>
                        <a:pt x="511" y="119"/>
                        <a:pt x="513" y="120"/>
                      </a:cubicBezTo>
                      <a:lnTo>
                        <a:pt x="543" y="141"/>
                      </a:lnTo>
                      <a:cubicBezTo>
                        <a:pt x="544" y="141"/>
                        <a:pt x="544" y="141"/>
                        <a:pt x="544" y="142"/>
                      </a:cubicBezTo>
                      <a:lnTo>
                        <a:pt x="560" y="157"/>
                      </a:lnTo>
                      <a:lnTo>
                        <a:pt x="556" y="155"/>
                      </a:lnTo>
                      <a:lnTo>
                        <a:pt x="568" y="158"/>
                      </a:lnTo>
                      <a:lnTo>
                        <a:pt x="592" y="164"/>
                      </a:lnTo>
                      <a:lnTo>
                        <a:pt x="591" y="163"/>
                      </a:lnTo>
                      <a:lnTo>
                        <a:pt x="618" y="163"/>
                      </a:lnTo>
                      <a:lnTo>
                        <a:pt x="611" y="168"/>
                      </a:lnTo>
                      <a:lnTo>
                        <a:pt x="620" y="150"/>
                      </a:lnTo>
                      <a:lnTo>
                        <a:pt x="619" y="152"/>
                      </a:lnTo>
                      <a:lnTo>
                        <a:pt x="622" y="125"/>
                      </a:lnTo>
                      <a:cubicBezTo>
                        <a:pt x="623" y="123"/>
                        <a:pt x="624" y="121"/>
                        <a:pt x="626" y="119"/>
                      </a:cubicBezTo>
                      <a:lnTo>
                        <a:pt x="641" y="110"/>
                      </a:lnTo>
                      <a:cubicBezTo>
                        <a:pt x="642" y="110"/>
                        <a:pt x="642" y="110"/>
                        <a:pt x="642" y="110"/>
                      </a:cubicBezTo>
                      <a:lnTo>
                        <a:pt x="688" y="92"/>
                      </a:lnTo>
                      <a:cubicBezTo>
                        <a:pt x="690" y="91"/>
                        <a:pt x="693" y="91"/>
                        <a:pt x="695" y="92"/>
                      </a:cubicBezTo>
                      <a:lnTo>
                        <a:pt x="713" y="101"/>
                      </a:lnTo>
                      <a:lnTo>
                        <a:pt x="709" y="100"/>
                      </a:lnTo>
                      <a:lnTo>
                        <a:pt x="728" y="100"/>
                      </a:lnTo>
                      <a:lnTo>
                        <a:pt x="740" y="100"/>
                      </a:lnTo>
                      <a:lnTo>
                        <a:pt x="755" y="100"/>
                      </a:lnTo>
                      <a:cubicBezTo>
                        <a:pt x="757" y="100"/>
                        <a:pt x="759" y="101"/>
                        <a:pt x="761" y="102"/>
                      </a:cubicBezTo>
                      <a:lnTo>
                        <a:pt x="773" y="114"/>
                      </a:lnTo>
                      <a:lnTo>
                        <a:pt x="771" y="113"/>
                      </a:lnTo>
                      <a:lnTo>
                        <a:pt x="787" y="122"/>
                      </a:lnTo>
                      <a:lnTo>
                        <a:pt x="854" y="168"/>
                      </a:lnTo>
                      <a:lnTo>
                        <a:pt x="850" y="166"/>
                      </a:lnTo>
                      <a:lnTo>
                        <a:pt x="862" y="166"/>
                      </a:lnTo>
                      <a:cubicBezTo>
                        <a:pt x="863" y="166"/>
                        <a:pt x="863" y="166"/>
                        <a:pt x="864" y="167"/>
                      </a:cubicBezTo>
                      <a:lnTo>
                        <a:pt x="897" y="176"/>
                      </a:lnTo>
                      <a:lnTo>
                        <a:pt x="895" y="175"/>
                      </a:lnTo>
                      <a:lnTo>
                        <a:pt x="917" y="175"/>
                      </a:lnTo>
                      <a:cubicBezTo>
                        <a:pt x="918" y="175"/>
                        <a:pt x="920" y="176"/>
                        <a:pt x="921" y="177"/>
                      </a:cubicBezTo>
                      <a:lnTo>
                        <a:pt x="930" y="183"/>
                      </a:lnTo>
                      <a:cubicBezTo>
                        <a:pt x="932" y="184"/>
                        <a:pt x="934" y="187"/>
                        <a:pt x="934" y="189"/>
                      </a:cubicBezTo>
                      <a:lnTo>
                        <a:pt x="934" y="217"/>
                      </a:lnTo>
                      <a:lnTo>
                        <a:pt x="928" y="209"/>
                      </a:lnTo>
                      <a:lnTo>
                        <a:pt x="937" y="212"/>
                      </a:lnTo>
                      <a:cubicBezTo>
                        <a:pt x="941" y="213"/>
                        <a:pt x="943" y="216"/>
                        <a:pt x="943" y="220"/>
                      </a:cubicBezTo>
                      <a:lnTo>
                        <a:pt x="943" y="247"/>
                      </a:lnTo>
                      <a:lnTo>
                        <a:pt x="942" y="244"/>
                      </a:lnTo>
                      <a:lnTo>
                        <a:pt x="948" y="259"/>
                      </a:lnTo>
                      <a:lnTo>
                        <a:pt x="941" y="254"/>
                      </a:lnTo>
                      <a:lnTo>
                        <a:pt x="968" y="254"/>
                      </a:lnTo>
                      <a:cubicBezTo>
                        <a:pt x="973" y="254"/>
                        <a:pt x="976" y="257"/>
                        <a:pt x="976" y="262"/>
                      </a:cubicBezTo>
                      <a:lnTo>
                        <a:pt x="976" y="283"/>
                      </a:lnTo>
                      <a:cubicBezTo>
                        <a:pt x="976" y="286"/>
                        <a:pt x="975" y="288"/>
                        <a:pt x="973" y="290"/>
                      </a:cubicBezTo>
                      <a:lnTo>
                        <a:pt x="948" y="305"/>
                      </a:lnTo>
                      <a:lnTo>
                        <a:pt x="952" y="300"/>
                      </a:lnTo>
                      <a:lnTo>
                        <a:pt x="949" y="312"/>
                      </a:lnTo>
                      <a:cubicBezTo>
                        <a:pt x="948" y="315"/>
                        <a:pt x="946" y="317"/>
                        <a:pt x="944" y="318"/>
                      </a:cubicBezTo>
                      <a:lnTo>
                        <a:pt x="916" y="327"/>
                      </a:lnTo>
                      <a:cubicBezTo>
                        <a:pt x="914" y="327"/>
                        <a:pt x="912" y="327"/>
                        <a:pt x="910" y="326"/>
                      </a:cubicBezTo>
                      <a:lnTo>
                        <a:pt x="892" y="317"/>
                      </a:lnTo>
                      <a:lnTo>
                        <a:pt x="894" y="318"/>
                      </a:lnTo>
                      <a:lnTo>
                        <a:pt x="876" y="315"/>
                      </a:lnTo>
                      <a:cubicBezTo>
                        <a:pt x="874" y="315"/>
                        <a:pt x="872" y="313"/>
                        <a:pt x="870" y="312"/>
                      </a:cubicBezTo>
                      <a:lnTo>
                        <a:pt x="864" y="303"/>
                      </a:lnTo>
                      <a:lnTo>
                        <a:pt x="871" y="306"/>
                      </a:lnTo>
                      <a:lnTo>
                        <a:pt x="850" y="306"/>
                      </a:lnTo>
                      <a:lnTo>
                        <a:pt x="857" y="302"/>
                      </a:lnTo>
                      <a:lnTo>
                        <a:pt x="851" y="314"/>
                      </a:lnTo>
                      <a:lnTo>
                        <a:pt x="830" y="365"/>
                      </a:lnTo>
                      <a:lnTo>
                        <a:pt x="824" y="385"/>
                      </a:lnTo>
                      <a:lnTo>
                        <a:pt x="824" y="383"/>
                      </a:lnTo>
                      <a:lnTo>
                        <a:pt x="824" y="398"/>
                      </a:lnTo>
                      <a:cubicBezTo>
                        <a:pt x="824" y="398"/>
                        <a:pt x="824" y="399"/>
                        <a:pt x="824" y="400"/>
                      </a:cubicBezTo>
                      <a:lnTo>
                        <a:pt x="821" y="412"/>
                      </a:lnTo>
                      <a:cubicBezTo>
                        <a:pt x="820" y="414"/>
                        <a:pt x="819" y="416"/>
                        <a:pt x="817" y="417"/>
                      </a:cubicBezTo>
                      <a:lnTo>
                        <a:pt x="804" y="423"/>
                      </a:lnTo>
                      <a:cubicBezTo>
                        <a:pt x="803" y="423"/>
                        <a:pt x="802" y="424"/>
                        <a:pt x="801" y="424"/>
                      </a:cubicBezTo>
                      <a:lnTo>
                        <a:pt x="795" y="424"/>
                      </a:lnTo>
                      <a:cubicBezTo>
                        <a:pt x="793" y="424"/>
                        <a:pt x="791" y="423"/>
                        <a:pt x="789" y="421"/>
                      </a:cubicBezTo>
                      <a:lnTo>
                        <a:pt x="780" y="412"/>
                      </a:lnTo>
                      <a:lnTo>
                        <a:pt x="786" y="415"/>
                      </a:lnTo>
                      <a:lnTo>
                        <a:pt x="776" y="415"/>
                      </a:lnTo>
                      <a:cubicBezTo>
                        <a:pt x="775" y="415"/>
                        <a:pt x="774" y="414"/>
                        <a:pt x="773" y="414"/>
                      </a:cubicBezTo>
                      <a:lnTo>
                        <a:pt x="755" y="405"/>
                      </a:lnTo>
                      <a:lnTo>
                        <a:pt x="756" y="405"/>
                      </a:lnTo>
                      <a:lnTo>
                        <a:pt x="735" y="399"/>
                      </a:lnTo>
                      <a:lnTo>
                        <a:pt x="737" y="400"/>
                      </a:lnTo>
                      <a:lnTo>
                        <a:pt x="731" y="400"/>
                      </a:lnTo>
                      <a:lnTo>
                        <a:pt x="738" y="395"/>
                      </a:lnTo>
                      <a:lnTo>
                        <a:pt x="735" y="401"/>
                      </a:lnTo>
                      <a:lnTo>
                        <a:pt x="736" y="399"/>
                      </a:lnTo>
                      <a:lnTo>
                        <a:pt x="729" y="427"/>
                      </a:lnTo>
                      <a:cubicBezTo>
                        <a:pt x="729" y="428"/>
                        <a:pt x="728" y="429"/>
                        <a:pt x="727" y="430"/>
                      </a:cubicBezTo>
                      <a:lnTo>
                        <a:pt x="724" y="433"/>
                      </a:lnTo>
                      <a:cubicBezTo>
                        <a:pt x="724" y="434"/>
                        <a:pt x="723" y="434"/>
                        <a:pt x="723" y="434"/>
                      </a:cubicBezTo>
                      <a:lnTo>
                        <a:pt x="714" y="441"/>
                      </a:lnTo>
                      <a:cubicBezTo>
                        <a:pt x="713" y="441"/>
                        <a:pt x="711" y="442"/>
                        <a:pt x="709" y="442"/>
                      </a:cubicBezTo>
                      <a:lnTo>
                        <a:pt x="682" y="442"/>
                      </a:lnTo>
                      <a:cubicBezTo>
                        <a:pt x="680" y="442"/>
                        <a:pt x="678" y="441"/>
                        <a:pt x="676" y="440"/>
                      </a:cubicBezTo>
                      <a:lnTo>
                        <a:pt x="667" y="430"/>
                      </a:lnTo>
                      <a:lnTo>
                        <a:pt x="673" y="433"/>
                      </a:lnTo>
                      <a:lnTo>
                        <a:pt x="658" y="433"/>
                      </a:lnTo>
                      <a:cubicBezTo>
                        <a:pt x="655" y="433"/>
                        <a:pt x="652" y="431"/>
                        <a:pt x="650" y="428"/>
                      </a:cubicBezTo>
                      <a:lnTo>
                        <a:pt x="647" y="422"/>
                      </a:lnTo>
                      <a:lnTo>
                        <a:pt x="658" y="426"/>
                      </a:lnTo>
                      <a:lnTo>
                        <a:pt x="642" y="432"/>
                      </a:lnTo>
                      <a:lnTo>
                        <a:pt x="647" y="425"/>
                      </a:lnTo>
                      <a:lnTo>
                        <a:pt x="647" y="452"/>
                      </a:lnTo>
                      <a:cubicBezTo>
                        <a:pt x="647" y="454"/>
                        <a:pt x="646" y="456"/>
                        <a:pt x="645" y="458"/>
                      </a:cubicBezTo>
                      <a:lnTo>
                        <a:pt x="636" y="467"/>
                      </a:lnTo>
                      <a:lnTo>
                        <a:pt x="638" y="463"/>
                      </a:lnTo>
                      <a:lnTo>
                        <a:pt x="629" y="499"/>
                      </a:lnTo>
                      <a:lnTo>
                        <a:pt x="629" y="496"/>
                      </a:lnTo>
                      <a:lnTo>
                        <a:pt x="635" y="532"/>
                      </a:lnTo>
                      <a:lnTo>
                        <a:pt x="634" y="530"/>
                      </a:lnTo>
                      <a:lnTo>
                        <a:pt x="653" y="569"/>
                      </a:lnTo>
                      <a:lnTo>
                        <a:pt x="649" y="565"/>
                      </a:lnTo>
                      <a:lnTo>
                        <a:pt x="661" y="571"/>
                      </a:lnTo>
                      <a:cubicBezTo>
                        <a:pt x="664" y="573"/>
                        <a:pt x="665" y="575"/>
                        <a:pt x="666" y="578"/>
                      </a:cubicBezTo>
                      <a:lnTo>
                        <a:pt x="672" y="653"/>
                      </a:lnTo>
                      <a:lnTo>
                        <a:pt x="671" y="650"/>
                      </a:lnTo>
                      <a:lnTo>
                        <a:pt x="680" y="669"/>
                      </a:lnTo>
                      <a:lnTo>
                        <a:pt x="677" y="665"/>
                      </a:lnTo>
                      <a:lnTo>
                        <a:pt x="686" y="672"/>
                      </a:lnTo>
                      <a:cubicBezTo>
                        <a:pt x="687" y="672"/>
                        <a:pt x="688" y="673"/>
                        <a:pt x="689" y="674"/>
                      </a:cubicBezTo>
                      <a:lnTo>
                        <a:pt x="701" y="692"/>
                      </a:lnTo>
                      <a:lnTo>
                        <a:pt x="699" y="690"/>
                      </a:lnTo>
                      <a:lnTo>
                        <a:pt x="736" y="720"/>
                      </a:lnTo>
                      <a:cubicBezTo>
                        <a:pt x="738" y="722"/>
                        <a:pt x="739" y="724"/>
                        <a:pt x="739" y="726"/>
                      </a:cubicBezTo>
                      <a:lnTo>
                        <a:pt x="739" y="736"/>
                      </a:lnTo>
                      <a:lnTo>
                        <a:pt x="736" y="730"/>
                      </a:lnTo>
                      <a:lnTo>
                        <a:pt x="763" y="754"/>
                      </a:lnTo>
                      <a:cubicBezTo>
                        <a:pt x="765" y="755"/>
                        <a:pt x="765" y="756"/>
                        <a:pt x="766" y="757"/>
                      </a:cubicBezTo>
                      <a:lnTo>
                        <a:pt x="772" y="775"/>
                      </a:lnTo>
                      <a:lnTo>
                        <a:pt x="770" y="772"/>
                      </a:lnTo>
                      <a:lnTo>
                        <a:pt x="782" y="784"/>
                      </a:lnTo>
                      <a:cubicBezTo>
                        <a:pt x="784" y="786"/>
                        <a:pt x="785" y="789"/>
                        <a:pt x="784" y="791"/>
                      </a:cubicBezTo>
                      <a:lnTo>
                        <a:pt x="781" y="806"/>
                      </a:lnTo>
                      <a:lnTo>
                        <a:pt x="781" y="805"/>
                      </a:lnTo>
                      <a:lnTo>
                        <a:pt x="781" y="817"/>
                      </a:lnTo>
                      <a:cubicBezTo>
                        <a:pt x="781" y="820"/>
                        <a:pt x="780" y="822"/>
                        <a:pt x="778" y="824"/>
                      </a:cubicBezTo>
                      <a:lnTo>
                        <a:pt x="769" y="830"/>
                      </a:lnTo>
                      <a:lnTo>
                        <a:pt x="762" y="833"/>
                      </a:lnTo>
                      <a:lnTo>
                        <a:pt x="766" y="826"/>
                      </a:lnTo>
                      <a:lnTo>
                        <a:pt x="766" y="832"/>
                      </a:lnTo>
                      <a:cubicBezTo>
                        <a:pt x="766" y="833"/>
                        <a:pt x="766" y="835"/>
                        <a:pt x="765" y="836"/>
                      </a:cubicBezTo>
                      <a:lnTo>
                        <a:pt x="753" y="857"/>
                      </a:lnTo>
                      <a:lnTo>
                        <a:pt x="735" y="890"/>
                      </a:lnTo>
                      <a:cubicBezTo>
                        <a:pt x="734" y="892"/>
                        <a:pt x="733" y="893"/>
                        <a:pt x="731" y="894"/>
                      </a:cubicBezTo>
                      <a:lnTo>
                        <a:pt x="713" y="903"/>
                      </a:lnTo>
                      <a:lnTo>
                        <a:pt x="685" y="912"/>
                      </a:lnTo>
                      <a:cubicBezTo>
                        <a:pt x="684" y="912"/>
                        <a:pt x="683" y="912"/>
                        <a:pt x="682" y="912"/>
                      </a:cubicBezTo>
                      <a:lnTo>
                        <a:pt x="667" y="912"/>
                      </a:lnTo>
                      <a:cubicBezTo>
                        <a:pt x="664" y="912"/>
                        <a:pt x="661" y="911"/>
                        <a:pt x="660" y="908"/>
                      </a:cubicBezTo>
                      <a:lnTo>
                        <a:pt x="657" y="902"/>
                      </a:lnTo>
                      <a:lnTo>
                        <a:pt x="661" y="906"/>
                      </a:lnTo>
                      <a:lnTo>
                        <a:pt x="652" y="903"/>
                      </a:lnTo>
                      <a:lnTo>
                        <a:pt x="656" y="903"/>
                      </a:lnTo>
                      <a:lnTo>
                        <a:pt x="638" y="906"/>
                      </a:lnTo>
                      <a:cubicBezTo>
                        <a:pt x="637" y="906"/>
                        <a:pt x="637" y="906"/>
                        <a:pt x="636" y="906"/>
                      </a:cubicBezTo>
                      <a:lnTo>
                        <a:pt x="609" y="906"/>
                      </a:lnTo>
                      <a:lnTo>
                        <a:pt x="612" y="906"/>
                      </a:lnTo>
                      <a:lnTo>
                        <a:pt x="597" y="912"/>
                      </a:lnTo>
                      <a:cubicBezTo>
                        <a:pt x="594" y="913"/>
                        <a:pt x="592" y="913"/>
                        <a:pt x="590" y="912"/>
                      </a:cubicBezTo>
                      <a:lnTo>
                        <a:pt x="578" y="906"/>
                      </a:lnTo>
                      <a:lnTo>
                        <a:pt x="581" y="906"/>
                      </a:lnTo>
                      <a:lnTo>
                        <a:pt x="572" y="906"/>
                      </a:lnTo>
                      <a:cubicBezTo>
                        <a:pt x="571" y="906"/>
                        <a:pt x="570" y="906"/>
                        <a:pt x="569" y="906"/>
                      </a:cubicBezTo>
                      <a:lnTo>
                        <a:pt x="563" y="903"/>
                      </a:lnTo>
                      <a:lnTo>
                        <a:pt x="565" y="903"/>
                      </a:lnTo>
                      <a:lnTo>
                        <a:pt x="534" y="897"/>
                      </a:lnTo>
                      <a:lnTo>
                        <a:pt x="540" y="896"/>
                      </a:lnTo>
                      <a:lnTo>
                        <a:pt x="516" y="911"/>
                      </a:lnTo>
                      <a:cubicBezTo>
                        <a:pt x="514" y="912"/>
                        <a:pt x="511" y="913"/>
                        <a:pt x="509" y="912"/>
                      </a:cubicBezTo>
                      <a:cubicBezTo>
                        <a:pt x="507" y="912"/>
                        <a:pt x="505" y="910"/>
                        <a:pt x="504" y="908"/>
                      </a:cubicBezTo>
                      <a:lnTo>
                        <a:pt x="501" y="902"/>
                      </a:lnTo>
                      <a:lnTo>
                        <a:pt x="508" y="906"/>
                      </a:lnTo>
                      <a:lnTo>
                        <a:pt x="499" y="906"/>
                      </a:lnTo>
                      <a:lnTo>
                        <a:pt x="493" y="906"/>
                      </a:lnTo>
                      <a:cubicBezTo>
                        <a:pt x="490" y="906"/>
                        <a:pt x="487" y="905"/>
                        <a:pt x="486" y="902"/>
                      </a:cubicBezTo>
                      <a:cubicBezTo>
                        <a:pt x="485" y="900"/>
                        <a:pt x="485" y="896"/>
                        <a:pt x="486" y="894"/>
                      </a:cubicBezTo>
                      <a:lnTo>
                        <a:pt x="492" y="885"/>
                      </a:lnTo>
                      <a:cubicBezTo>
                        <a:pt x="493" y="884"/>
                        <a:pt x="493" y="884"/>
                        <a:pt x="493" y="884"/>
                      </a:cubicBezTo>
                      <a:lnTo>
                        <a:pt x="506" y="872"/>
                      </a:lnTo>
                      <a:lnTo>
                        <a:pt x="515" y="863"/>
                      </a:lnTo>
                      <a:lnTo>
                        <a:pt x="513" y="871"/>
                      </a:lnTo>
                      <a:lnTo>
                        <a:pt x="504" y="844"/>
                      </a:lnTo>
                      <a:lnTo>
                        <a:pt x="506" y="847"/>
                      </a:lnTo>
                      <a:lnTo>
                        <a:pt x="497" y="838"/>
                      </a:lnTo>
                      <a:lnTo>
                        <a:pt x="500" y="840"/>
                      </a:lnTo>
                      <a:lnTo>
                        <a:pt x="479" y="834"/>
                      </a:lnTo>
                      <a:lnTo>
                        <a:pt x="483" y="834"/>
                      </a:lnTo>
                      <a:lnTo>
                        <a:pt x="458" y="840"/>
                      </a:lnTo>
                      <a:cubicBezTo>
                        <a:pt x="458" y="840"/>
                        <a:pt x="457" y="840"/>
                        <a:pt x="456" y="840"/>
                      </a:cubicBezTo>
                      <a:lnTo>
                        <a:pt x="444" y="840"/>
                      </a:lnTo>
                      <a:lnTo>
                        <a:pt x="451" y="837"/>
                      </a:lnTo>
                      <a:lnTo>
                        <a:pt x="445" y="846"/>
                      </a:lnTo>
                      <a:cubicBezTo>
                        <a:pt x="443" y="849"/>
                        <a:pt x="439" y="850"/>
                        <a:pt x="436" y="849"/>
                      </a:cubicBezTo>
                      <a:lnTo>
                        <a:pt x="408" y="840"/>
                      </a:lnTo>
                      <a:lnTo>
                        <a:pt x="417" y="837"/>
                      </a:lnTo>
                      <a:lnTo>
                        <a:pt x="408" y="849"/>
                      </a:lnTo>
                      <a:lnTo>
                        <a:pt x="409" y="848"/>
                      </a:lnTo>
                      <a:lnTo>
                        <a:pt x="406" y="854"/>
                      </a:lnTo>
                      <a:cubicBezTo>
                        <a:pt x="404" y="856"/>
                        <a:pt x="402" y="858"/>
                        <a:pt x="399" y="858"/>
                      </a:cubicBezTo>
                      <a:lnTo>
                        <a:pt x="383" y="858"/>
                      </a:lnTo>
                      <a:lnTo>
                        <a:pt x="371" y="858"/>
                      </a:lnTo>
                      <a:lnTo>
                        <a:pt x="356" y="858"/>
                      </a:lnTo>
                      <a:cubicBezTo>
                        <a:pt x="353" y="858"/>
                        <a:pt x="350" y="856"/>
                        <a:pt x="349" y="854"/>
                      </a:cubicBezTo>
                      <a:lnTo>
                        <a:pt x="346" y="848"/>
                      </a:lnTo>
                      <a:cubicBezTo>
                        <a:pt x="345" y="847"/>
                        <a:pt x="345" y="845"/>
                        <a:pt x="345" y="844"/>
                      </a:cubicBezTo>
                      <a:lnTo>
                        <a:pt x="345" y="841"/>
                      </a:lnTo>
                      <a:lnTo>
                        <a:pt x="355" y="849"/>
                      </a:lnTo>
                      <a:lnTo>
                        <a:pt x="346" y="852"/>
                      </a:lnTo>
                      <a:cubicBezTo>
                        <a:pt x="345" y="852"/>
                        <a:pt x="345" y="852"/>
                        <a:pt x="344" y="852"/>
                      </a:cubicBezTo>
                      <a:lnTo>
                        <a:pt x="338" y="852"/>
                      </a:lnTo>
                      <a:lnTo>
                        <a:pt x="335" y="852"/>
                      </a:lnTo>
                      <a:cubicBezTo>
                        <a:pt x="333" y="852"/>
                        <a:pt x="332" y="852"/>
                        <a:pt x="331" y="851"/>
                      </a:cubicBezTo>
                      <a:lnTo>
                        <a:pt x="307" y="839"/>
                      </a:lnTo>
                      <a:cubicBezTo>
                        <a:pt x="305" y="838"/>
                        <a:pt x="303" y="837"/>
                        <a:pt x="303" y="835"/>
                      </a:cubicBezTo>
                      <a:lnTo>
                        <a:pt x="294" y="811"/>
                      </a:lnTo>
                      <a:cubicBezTo>
                        <a:pt x="293" y="810"/>
                        <a:pt x="293" y="809"/>
                        <a:pt x="293" y="809"/>
                      </a:cubicBezTo>
                      <a:lnTo>
                        <a:pt x="284" y="706"/>
                      </a:lnTo>
                      <a:lnTo>
                        <a:pt x="292" y="713"/>
                      </a:lnTo>
                      <a:lnTo>
                        <a:pt x="280" y="713"/>
                      </a:lnTo>
                      <a:lnTo>
                        <a:pt x="286" y="710"/>
                      </a:lnTo>
                      <a:lnTo>
                        <a:pt x="280" y="719"/>
                      </a:lnTo>
                      <a:cubicBezTo>
                        <a:pt x="279" y="721"/>
                        <a:pt x="276" y="723"/>
                        <a:pt x="273" y="722"/>
                      </a:cubicBezTo>
                      <a:cubicBezTo>
                        <a:pt x="270" y="722"/>
                        <a:pt x="268" y="721"/>
                        <a:pt x="266" y="718"/>
                      </a:cubicBezTo>
                      <a:lnTo>
                        <a:pt x="263" y="712"/>
                      </a:lnTo>
                      <a:lnTo>
                        <a:pt x="267" y="716"/>
                      </a:lnTo>
                      <a:lnTo>
                        <a:pt x="240" y="704"/>
                      </a:lnTo>
                      <a:lnTo>
                        <a:pt x="243" y="704"/>
                      </a:lnTo>
                      <a:lnTo>
                        <a:pt x="237" y="704"/>
                      </a:lnTo>
                      <a:lnTo>
                        <a:pt x="243" y="702"/>
                      </a:lnTo>
                      <a:lnTo>
                        <a:pt x="240" y="705"/>
                      </a:lnTo>
                      <a:lnTo>
                        <a:pt x="234" y="711"/>
                      </a:lnTo>
                      <a:lnTo>
                        <a:pt x="234" y="710"/>
                      </a:lnTo>
                      <a:lnTo>
                        <a:pt x="225" y="722"/>
                      </a:lnTo>
                      <a:cubicBezTo>
                        <a:pt x="224" y="723"/>
                        <a:pt x="223" y="724"/>
                        <a:pt x="222" y="725"/>
                      </a:cubicBezTo>
                      <a:lnTo>
                        <a:pt x="210" y="731"/>
                      </a:lnTo>
                      <a:lnTo>
                        <a:pt x="215" y="723"/>
                      </a:lnTo>
                      <a:lnTo>
                        <a:pt x="215" y="736"/>
                      </a:lnTo>
                      <a:cubicBezTo>
                        <a:pt x="215" y="739"/>
                        <a:pt x="212" y="742"/>
                        <a:pt x="209" y="743"/>
                      </a:cubicBezTo>
                      <a:lnTo>
                        <a:pt x="185" y="752"/>
                      </a:lnTo>
                      <a:lnTo>
                        <a:pt x="187" y="751"/>
                      </a:lnTo>
                      <a:lnTo>
                        <a:pt x="177" y="757"/>
                      </a:lnTo>
                      <a:cubicBezTo>
                        <a:pt x="175" y="759"/>
                        <a:pt x="171" y="759"/>
                        <a:pt x="168" y="757"/>
                      </a:cubicBezTo>
                      <a:lnTo>
                        <a:pt x="156" y="748"/>
                      </a:lnTo>
                      <a:lnTo>
                        <a:pt x="161" y="750"/>
                      </a:lnTo>
                      <a:lnTo>
                        <a:pt x="146" y="750"/>
                      </a:lnTo>
                      <a:cubicBezTo>
                        <a:pt x="144" y="750"/>
                        <a:pt x="143" y="749"/>
                        <a:pt x="141" y="748"/>
                      </a:cubicBezTo>
                      <a:lnTo>
                        <a:pt x="132" y="742"/>
                      </a:lnTo>
                      <a:lnTo>
                        <a:pt x="136" y="743"/>
                      </a:lnTo>
                      <a:lnTo>
                        <a:pt x="108" y="740"/>
                      </a:lnTo>
                      <a:lnTo>
                        <a:pt x="106" y="741"/>
                      </a:lnTo>
                      <a:cubicBezTo>
                        <a:pt x="103" y="741"/>
                        <a:pt x="100" y="739"/>
                        <a:pt x="99" y="736"/>
                      </a:cubicBezTo>
                      <a:lnTo>
                        <a:pt x="84" y="709"/>
                      </a:lnTo>
                      <a:cubicBezTo>
                        <a:pt x="83" y="707"/>
                        <a:pt x="82" y="705"/>
                        <a:pt x="83" y="702"/>
                      </a:cubicBezTo>
                      <a:lnTo>
                        <a:pt x="89" y="687"/>
                      </a:lnTo>
                      <a:lnTo>
                        <a:pt x="90" y="695"/>
                      </a:lnTo>
                      <a:lnTo>
                        <a:pt x="81" y="683"/>
                      </a:lnTo>
                      <a:cubicBezTo>
                        <a:pt x="80" y="682"/>
                        <a:pt x="80" y="680"/>
                        <a:pt x="80" y="678"/>
                      </a:cubicBezTo>
                      <a:lnTo>
                        <a:pt x="80" y="663"/>
                      </a:lnTo>
                      <a:lnTo>
                        <a:pt x="84" y="670"/>
                      </a:lnTo>
                      <a:lnTo>
                        <a:pt x="60" y="658"/>
                      </a:lnTo>
                      <a:lnTo>
                        <a:pt x="71" y="652"/>
                      </a:lnTo>
                      <a:lnTo>
                        <a:pt x="68" y="670"/>
                      </a:lnTo>
                      <a:cubicBezTo>
                        <a:pt x="68" y="673"/>
                        <a:pt x="66" y="675"/>
                        <a:pt x="63" y="676"/>
                      </a:cubicBezTo>
                      <a:cubicBezTo>
                        <a:pt x="61" y="678"/>
                        <a:pt x="58" y="677"/>
                        <a:pt x="56" y="676"/>
                      </a:cubicBezTo>
                      <a:lnTo>
                        <a:pt x="47" y="670"/>
                      </a:lnTo>
                      <a:cubicBezTo>
                        <a:pt x="46" y="669"/>
                        <a:pt x="45" y="669"/>
                        <a:pt x="45" y="668"/>
                      </a:cubicBezTo>
                      <a:lnTo>
                        <a:pt x="36" y="656"/>
                      </a:lnTo>
                      <a:lnTo>
                        <a:pt x="42" y="659"/>
                      </a:lnTo>
                      <a:lnTo>
                        <a:pt x="18" y="659"/>
                      </a:lnTo>
                      <a:lnTo>
                        <a:pt x="8" y="659"/>
                      </a:lnTo>
                      <a:close/>
                      <a:moveTo>
                        <a:pt x="18" y="643"/>
                      </a:moveTo>
                      <a:lnTo>
                        <a:pt x="42" y="643"/>
                      </a:lnTo>
                      <a:cubicBezTo>
                        <a:pt x="44" y="643"/>
                        <a:pt x="47" y="644"/>
                        <a:pt x="48" y="646"/>
                      </a:cubicBezTo>
                      <a:lnTo>
                        <a:pt x="58" y="658"/>
                      </a:lnTo>
                      <a:lnTo>
                        <a:pt x="56" y="656"/>
                      </a:lnTo>
                      <a:lnTo>
                        <a:pt x="65" y="662"/>
                      </a:lnTo>
                      <a:lnTo>
                        <a:pt x="52" y="668"/>
                      </a:lnTo>
                      <a:lnTo>
                        <a:pt x="55" y="650"/>
                      </a:lnTo>
                      <a:cubicBezTo>
                        <a:pt x="56" y="647"/>
                        <a:pt x="57" y="645"/>
                        <a:pt x="60" y="644"/>
                      </a:cubicBezTo>
                      <a:cubicBezTo>
                        <a:pt x="62" y="643"/>
                        <a:pt x="65" y="643"/>
                        <a:pt x="67" y="644"/>
                      </a:cubicBezTo>
                      <a:lnTo>
                        <a:pt x="91" y="656"/>
                      </a:lnTo>
                      <a:cubicBezTo>
                        <a:pt x="94" y="657"/>
                        <a:pt x="96" y="660"/>
                        <a:pt x="96" y="663"/>
                      </a:cubicBezTo>
                      <a:lnTo>
                        <a:pt x="96" y="678"/>
                      </a:lnTo>
                      <a:lnTo>
                        <a:pt x="94" y="673"/>
                      </a:lnTo>
                      <a:lnTo>
                        <a:pt x="103" y="685"/>
                      </a:lnTo>
                      <a:cubicBezTo>
                        <a:pt x="105" y="688"/>
                        <a:pt x="105" y="691"/>
                        <a:pt x="104" y="693"/>
                      </a:cubicBezTo>
                      <a:lnTo>
                        <a:pt x="98" y="708"/>
                      </a:lnTo>
                      <a:lnTo>
                        <a:pt x="98" y="701"/>
                      </a:lnTo>
                      <a:lnTo>
                        <a:pt x="113" y="729"/>
                      </a:lnTo>
                      <a:lnTo>
                        <a:pt x="106" y="724"/>
                      </a:lnTo>
                      <a:lnTo>
                        <a:pt x="110" y="725"/>
                      </a:lnTo>
                      <a:lnTo>
                        <a:pt x="137" y="728"/>
                      </a:lnTo>
                      <a:cubicBezTo>
                        <a:pt x="139" y="728"/>
                        <a:pt x="140" y="728"/>
                        <a:pt x="141" y="729"/>
                      </a:cubicBezTo>
                      <a:lnTo>
                        <a:pt x="150" y="735"/>
                      </a:lnTo>
                      <a:lnTo>
                        <a:pt x="146" y="734"/>
                      </a:lnTo>
                      <a:lnTo>
                        <a:pt x="161" y="734"/>
                      </a:lnTo>
                      <a:cubicBezTo>
                        <a:pt x="163" y="734"/>
                        <a:pt x="164" y="734"/>
                        <a:pt x="166" y="735"/>
                      </a:cubicBezTo>
                      <a:lnTo>
                        <a:pt x="178" y="744"/>
                      </a:lnTo>
                      <a:lnTo>
                        <a:pt x="169" y="744"/>
                      </a:lnTo>
                      <a:lnTo>
                        <a:pt x="178" y="738"/>
                      </a:lnTo>
                      <a:cubicBezTo>
                        <a:pt x="178" y="738"/>
                        <a:pt x="179" y="737"/>
                        <a:pt x="179" y="737"/>
                      </a:cubicBezTo>
                      <a:lnTo>
                        <a:pt x="204" y="728"/>
                      </a:lnTo>
                      <a:lnTo>
                        <a:pt x="199" y="736"/>
                      </a:lnTo>
                      <a:lnTo>
                        <a:pt x="199" y="723"/>
                      </a:lnTo>
                      <a:cubicBezTo>
                        <a:pt x="199" y="720"/>
                        <a:pt x="200" y="718"/>
                        <a:pt x="203" y="716"/>
                      </a:cubicBezTo>
                      <a:lnTo>
                        <a:pt x="215" y="710"/>
                      </a:lnTo>
                      <a:lnTo>
                        <a:pt x="212" y="713"/>
                      </a:lnTo>
                      <a:lnTo>
                        <a:pt x="222" y="701"/>
                      </a:lnTo>
                      <a:cubicBezTo>
                        <a:pt x="222" y="700"/>
                        <a:pt x="222" y="700"/>
                        <a:pt x="222" y="700"/>
                      </a:cubicBezTo>
                      <a:lnTo>
                        <a:pt x="228" y="694"/>
                      </a:lnTo>
                      <a:lnTo>
                        <a:pt x="231" y="691"/>
                      </a:lnTo>
                      <a:cubicBezTo>
                        <a:pt x="233" y="689"/>
                        <a:pt x="235" y="688"/>
                        <a:pt x="237" y="688"/>
                      </a:cubicBezTo>
                      <a:lnTo>
                        <a:pt x="243" y="688"/>
                      </a:lnTo>
                      <a:cubicBezTo>
                        <a:pt x="244" y="688"/>
                        <a:pt x="245" y="689"/>
                        <a:pt x="246" y="689"/>
                      </a:cubicBezTo>
                      <a:lnTo>
                        <a:pt x="274" y="701"/>
                      </a:lnTo>
                      <a:cubicBezTo>
                        <a:pt x="275" y="702"/>
                        <a:pt x="277" y="703"/>
                        <a:pt x="278" y="705"/>
                      </a:cubicBezTo>
                      <a:lnTo>
                        <a:pt x="281" y="711"/>
                      </a:lnTo>
                      <a:lnTo>
                        <a:pt x="267" y="710"/>
                      </a:lnTo>
                      <a:lnTo>
                        <a:pt x="273" y="701"/>
                      </a:lnTo>
                      <a:cubicBezTo>
                        <a:pt x="275" y="699"/>
                        <a:pt x="277" y="697"/>
                        <a:pt x="280" y="697"/>
                      </a:cubicBezTo>
                      <a:lnTo>
                        <a:pt x="292" y="697"/>
                      </a:lnTo>
                      <a:cubicBezTo>
                        <a:pt x="296" y="697"/>
                        <a:pt x="300" y="701"/>
                        <a:pt x="300" y="705"/>
                      </a:cubicBezTo>
                      <a:lnTo>
                        <a:pt x="309" y="807"/>
                      </a:lnTo>
                      <a:lnTo>
                        <a:pt x="309" y="805"/>
                      </a:lnTo>
                      <a:lnTo>
                        <a:pt x="318" y="829"/>
                      </a:lnTo>
                      <a:lnTo>
                        <a:pt x="314" y="825"/>
                      </a:lnTo>
                      <a:lnTo>
                        <a:pt x="338" y="837"/>
                      </a:lnTo>
                      <a:lnTo>
                        <a:pt x="335" y="836"/>
                      </a:lnTo>
                      <a:lnTo>
                        <a:pt x="338" y="836"/>
                      </a:lnTo>
                      <a:lnTo>
                        <a:pt x="344" y="836"/>
                      </a:lnTo>
                      <a:lnTo>
                        <a:pt x="341" y="837"/>
                      </a:lnTo>
                      <a:lnTo>
                        <a:pt x="350" y="834"/>
                      </a:lnTo>
                      <a:cubicBezTo>
                        <a:pt x="353" y="833"/>
                        <a:pt x="355" y="833"/>
                        <a:pt x="358" y="835"/>
                      </a:cubicBezTo>
                      <a:cubicBezTo>
                        <a:pt x="360" y="836"/>
                        <a:pt x="361" y="839"/>
                        <a:pt x="361" y="841"/>
                      </a:cubicBezTo>
                      <a:lnTo>
                        <a:pt x="361" y="844"/>
                      </a:lnTo>
                      <a:lnTo>
                        <a:pt x="360" y="841"/>
                      </a:lnTo>
                      <a:lnTo>
                        <a:pt x="363" y="847"/>
                      </a:lnTo>
                      <a:lnTo>
                        <a:pt x="356" y="842"/>
                      </a:lnTo>
                      <a:lnTo>
                        <a:pt x="371" y="842"/>
                      </a:lnTo>
                      <a:lnTo>
                        <a:pt x="383" y="842"/>
                      </a:lnTo>
                      <a:lnTo>
                        <a:pt x="399" y="842"/>
                      </a:lnTo>
                      <a:lnTo>
                        <a:pt x="391" y="847"/>
                      </a:lnTo>
                      <a:lnTo>
                        <a:pt x="394" y="841"/>
                      </a:lnTo>
                      <a:cubicBezTo>
                        <a:pt x="395" y="840"/>
                        <a:pt x="395" y="840"/>
                        <a:pt x="395" y="839"/>
                      </a:cubicBezTo>
                      <a:lnTo>
                        <a:pt x="404" y="827"/>
                      </a:lnTo>
                      <a:cubicBezTo>
                        <a:pt x="406" y="824"/>
                        <a:pt x="410" y="823"/>
                        <a:pt x="413" y="824"/>
                      </a:cubicBezTo>
                      <a:lnTo>
                        <a:pt x="441" y="834"/>
                      </a:lnTo>
                      <a:lnTo>
                        <a:pt x="432" y="837"/>
                      </a:lnTo>
                      <a:lnTo>
                        <a:pt x="438" y="828"/>
                      </a:lnTo>
                      <a:cubicBezTo>
                        <a:pt x="439" y="825"/>
                        <a:pt x="442" y="824"/>
                        <a:pt x="444" y="824"/>
                      </a:cubicBezTo>
                      <a:lnTo>
                        <a:pt x="456" y="824"/>
                      </a:lnTo>
                      <a:lnTo>
                        <a:pt x="455" y="824"/>
                      </a:lnTo>
                      <a:lnTo>
                        <a:pt x="479" y="818"/>
                      </a:lnTo>
                      <a:cubicBezTo>
                        <a:pt x="480" y="818"/>
                        <a:pt x="482" y="818"/>
                        <a:pt x="483" y="818"/>
                      </a:cubicBezTo>
                      <a:lnTo>
                        <a:pt x="504" y="824"/>
                      </a:lnTo>
                      <a:cubicBezTo>
                        <a:pt x="506" y="825"/>
                        <a:pt x="507" y="825"/>
                        <a:pt x="508" y="826"/>
                      </a:cubicBezTo>
                      <a:lnTo>
                        <a:pt x="517" y="835"/>
                      </a:lnTo>
                      <a:cubicBezTo>
                        <a:pt x="518" y="836"/>
                        <a:pt x="519" y="837"/>
                        <a:pt x="519" y="839"/>
                      </a:cubicBezTo>
                      <a:lnTo>
                        <a:pt x="528" y="866"/>
                      </a:lnTo>
                      <a:cubicBezTo>
                        <a:pt x="529" y="869"/>
                        <a:pt x="528" y="872"/>
                        <a:pt x="526" y="874"/>
                      </a:cubicBezTo>
                      <a:lnTo>
                        <a:pt x="517" y="883"/>
                      </a:lnTo>
                      <a:lnTo>
                        <a:pt x="505" y="895"/>
                      </a:lnTo>
                      <a:lnTo>
                        <a:pt x="506" y="894"/>
                      </a:lnTo>
                      <a:lnTo>
                        <a:pt x="500" y="903"/>
                      </a:lnTo>
                      <a:lnTo>
                        <a:pt x="493" y="890"/>
                      </a:lnTo>
                      <a:lnTo>
                        <a:pt x="499" y="890"/>
                      </a:lnTo>
                      <a:lnTo>
                        <a:pt x="508" y="890"/>
                      </a:lnTo>
                      <a:cubicBezTo>
                        <a:pt x="511" y="890"/>
                        <a:pt x="514" y="892"/>
                        <a:pt x="515" y="895"/>
                      </a:cubicBezTo>
                      <a:lnTo>
                        <a:pt x="518" y="901"/>
                      </a:lnTo>
                      <a:lnTo>
                        <a:pt x="507" y="898"/>
                      </a:lnTo>
                      <a:lnTo>
                        <a:pt x="531" y="883"/>
                      </a:lnTo>
                      <a:cubicBezTo>
                        <a:pt x="533" y="882"/>
                        <a:pt x="535" y="881"/>
                        <a:pt x="537" y="882"/>
                      </a:cubicBezTo>
                      <a:lnTo>
                        <a:pt x="568" y="888"/>
                      </a:lnTo>
                      <a:cubicBezTo>
                        <a:pt x="568" y="888"/>
                        <a:pt x="569" y="888"/>
                        <a:pt x="570" y="888"/>
                      </a:cubicBezTo>
                      <a:lnTo>
                        <a:pt x="576" y="891"/>
                      </a:lnTo>
                      <a:lnTo>
                        <a:pt x="572" y="890"/>
                      </a:lnTo>
                      <a:lnTo>
                        <a:pt x="581" y="890"/>
                      </a:lnTo>
                      <a:cubicBezTo>
                        <a:pt x="583" y="890"/>
                        <a:pt x="584" y="891"/>
                        <a:pt x="585" y="891"/>
                      </a:cubicBezTo>
                      <a:lnTo>
                        <a:pt x="597" y="897"/>
                      </a:lnTo>
                      <a:lnTo>
                        <a:pt x="591" y="897"/>
                      </a:lnTo>
                      <a:lnTo>
                        <a:pt x="606" y="891"/>
                      </a:lnTo>
                      <a:cubicBezTo>
                        <a:pt x="607" y="891"/>
                        <a:pt x="608" y="890"/>
                        <a:pt x="609" y="890"/>
                      </a:cubicBezTo>
                      <a:lnTo>
                        <a:pt x="636" y="890"/>
                      </a:lnTo>
                      <a:lnTo>
                        <a:pt x="635" y="891"/>
                      </a:lnTo>
                      <a:lnTo>
                        <a:pt x="653" y="888"/>
                      </a:lnTo>
                      <a:cubicBezTo>
                        <a:pt x="655" y="887"/>
                        <a:pt x="656" y="887"/>
                        <a:pt x="657" y="888"/>
                      </a:cubicBezTo>
                      <a:lnTo>
                        <a:pt x="666" y="891"/>
                      </a:lnTo>
                      <a:cubicBezTo>
                        <a:pt x="668" y="891"/>
                        <a:pt x="670" y="893"/>
                        <a:pt x="671" y="895"/>
                      </a:cubicBezTo>
                      <a:lnTo>
                        <a:pt x="674" y="901"/>
                      </a:lnTo>
                      <a:lnTo>
                        <a:pt x="667" y="896"/>
                      </a:lnTo>
                      <a:lnTo>
                        <a:pt x="682" y="896"/>
                      </a:lnTo>
                      <a:lnTo>
                        <a:pt x="679" y="897"/>
                      </a:lnTo>
                      <a:lnTo>
                        <a:pt x="706" y="888"/>
                      </a:lnTo>
                      <a:lnTo>
                        <a:pt x="724" y="879"/>
                      </a:lnTo>
                      <a:lnTo>
                        <a:pt x="721" y="882"/>
                      </a:lnTo>
                      <a:lnTo>
                        <a:pt x="739" y="849"/>
                      </a:lnTo>
                      <a:lnTo>
                        <a:pt x="751" y="828"/>
                      </a:lnTo>
                      <a:lnTo>
                        <a:pt x="750" y="832"/>
                      </a:lnTo>
                      <a:lnTo>
                        <a:pt x="750" y="826"/>
                      </a:lnTo>
                      <a:cubicBezTo>
                        <a:pt x="750" y="823"/>
                        <a:pt x="752" y="820"/>
                        <a:pt x="755" y="819"/>
                      </a:cubicBezTo>
                      <a:lnTo>
                        <a:pt x="760" y="816"/>
                      </a:lnTo>
                      <a:lnTo>
                        <a:pt x="769" y="810"/>
                      </a:lnTo>
                      <a:lnTo>
                        <a:pt x="765" y="817"/>
                      </a:lnTo>
                      <a:lnTo>
                        <a:pt x="765" y="805"/>
                      </a:lnTo>
                      <a:cubicBezTo>
                        <a:pt x="765" y="804"/>
                        <a:pt x="765" y="804"/>
                        <a:pt x="766" y="803"/>
                      </a:cubicBezTo>
                      <a:lnTo>
                        <a:pt x="769" y="788"/>
                      </a:lnTo>
                      <a:lnTo>
                        <a:pt x="771" y="796"/>
                      </a:lnTo>
                      <a:lnTo>
                        <a:pt x="759" y="783"/>
                      </a:lnTo>
                      <a:cubicBezTo>
                        <a:pt x="758" y="783"/>
                        <a:pt x="757" y="781"/>
                        <a:pt x="757" y="780"/>
                      </a:cubicBezTo>
                      <a:lnTo>
                        <a:pt x="751" y="762"/>
                      </a:lnTo>
                      <a:lnTo>
                        <a:pt x="753" y="766"/>
                      </a:lnTo>
                      <a:lnTo>
                        <a:pt x="725" y="742"/>
                      </a:lnTo>
                      <a:cubicBezTo>
                        <a:pt x="724" y="740"/>
                        <a:pt x="723" y="738"/>
                        <a:pt x="723" y="736"/>
                      </a:cubicBezTo>
                      <a:lnTo>
                        <a:pt x="723" y="726"/>
                      </a:lnTo>
                      <a:lnTo>
                        <a:pt x="726" y="733"/>
                      </a:lnTo>
                      <a:lnTo>
                        <a:pt x="689" y="702"/>
                      </a:lnTo>
                      <a:cubicBezTo>
                        <a:pt x="688" y="702"/>
                        <a:pt x="688" y="701"/>
                        <a:pt x="688" y="701"/>
                      </a:cubicBezTo>
                      <a:lnTo>
                        <a:pt x="675" y="683"/>
                      </a:lnTo>
                      <a:lnTo>
                        <a:pt x="678" y="685"/>
                      </a:lnTo>
                      <a:lnTo>
                        <a:pt x="668" y="679"/>
                      </a:lnTo>
                      <a:cubicBezTo>
                        <a:pt x="667" y="678"/>
                        <a:pt x="666" y="677"/>
                        <a:pt x="666" y="676"/>
                      </a:cubicBezTo>
                      <a:lnTo>
                        <a:pt x="657" y="658"/>
                      </a:lnTo>
                      <a:cubicBezTo>
                        <a:pt x="656" y="657"/>
                        <a:pt x="656" y="656"/>
                        <a:pt x="656" y="655"/>
                      </a:cubicBezTo>
                      <a:lnTo>
                        <a:pt x="650" y="579"/>
                      </a:lnTo>
                      <a:lnTo>
                        <a:pt x="654" y="586"/>
                      </a:lnTo>
                      <a:lnTo>
                        <a:pt x="642" y="580"/>
                      </a:lnTo>
                      <a:cubicBezTo>
                        <a:pt x="640" y="579"/>
                        <a:pt x="639" y="578"/>
                        <a:pt x="638" y="576"/>
                      </a:cubicBezTo>
                      <a:lnTo>
                        <a:pt x="620" y="537"/>
                      </a:lnTo>
                      <a:cubicBezTo>
                        <a:pt x="620" y="536"/>
                        <a:pt x="619" y="535"/>
                        <a:pt x="619" y="535"/>
                      </a:cubicBezTo>
                      <a:lnTo>
                        <a:pt x="613" y="499"/>
                      </a:lnTo>
                      <a:cubicBezTo>
                        <a:pt x="613" y="497"/>
                        <a:pt x="613" y="496"/>
                        <a:pt x="613" y="495"/>
                      </a:cubicBezTo>
                      <a:lnTo>
                        <a:pt x="622" y="459"/>
                      </a:lnTo>
                      <a:cubicBezTo>
                        <a:pt x="623" y="458"/>
                        <a:pt x="624" y="456"/>
                        <a:pt x="625" y="455"/>
                      </a:cubicBezTo>
                      <a:lnTo>
                        <a:pt x="634" y="446"/>
                      </a:lnTo>
                      <a:lnTo>
                        <a:pt x="631" y="452"/>
                      </a:lnTo>
                      <a:lnTo>
                        <a:pt x="631" y="425"/>
                      </a:lnTo>
                      <a:cubicBezTo>
                        <a:pt x="631" y="422"/>
                        <a:pt x="633" y="419"/>
                        <a:pt x="636" y="417"/>
                      </a:cubicBezTo>
                      <a:lnTo>
                        <a:pt x="652" y="411"/>
                      </a:lnTo>
                      <a:cubicBezTo>
                        <a:pt x="655" y="410"/>
                        <a:pt x="660" y="411"/>
                        <a:pt x="662" y="415"/>
                      </a:cubicBezTo>
                      <a:lnTo>
                        <a:pt x="665" y="421"/>
                      </a:lnTo>
                      <a:lnTo>
                        <a:pt x="658" y="417"/>
                      </a:lnTo>
                      <a:lnTo>
                        <a:pt x="673" y="417"/>
                      </a:lnTo>
                      <a:cubicBezTo>
                        <a:pt x="675" y="417"/>
                        <a:pt x="677" y="418"/>
                        <a:pt x="678" y="419"/>
                      </a:cubicBezTo>
                      <a:lnTo>
                        <a:pt x="688" y="428"/>
                      </a:lnTo>
                      <a:lnTo>
                        <a:pt x="682" y="426"/>
                      </a:lnTo>
                      <a:lnTo>
                        <a:pt x="709" y="426"/>
                      </a:lnTo>
                      <a:lnTo>
                        <a:pt x="705" y="427"/>
                      </a:lnTo>
                      <a:lnTo>
                        <a:pt x="714" y="421"/>
                      </a:lnTo>
                      <a:lnTo>
                        <a:pt x="713" y="422"/>
                      </a:lnTo>
                      <a:lnTo>
                        <a:pt x="716" y="419"/>
                      </a:lnTo>
                      <a:lnTo>
                        <a:pt x="714" y="423"/>
                      </a:lnTo>
                      <a:lnTo>
                        <a:pt x="720" y="396"/>
                      </a:lnTo>
                      <a:cubicBezTo>
                        <a:pt x="720" y="395"/>
                        <a:pt x="720" y="395"/>
                        <a:pt x="721" y="394"/>
                      </a:cubicBezTo>
                      <a:lnTo>
                        <a:pt x="724" y="388"/>
                      </a:lnTo>
                      <a:cubicBezTo>
                        <a:pt x="725" y="385"/>
                        <a:pt x="728" y="384"/>
                        <a:pt x="731" y="384"/>
                      </a:cubicBezTo>
                      <a:lnTo>
                        <a:pt x="737" y="384"/>
                      </a:lnTo>
                      <a:cubicBezTo>
                        <a:pt x="738" y="384"/>
                        <a:pt x="738" y="384"/>
                        <a:pt x="739" y="384"/>
                      </a:cubicBezTo>
                      <a:lnTo>
                        <a:pt x="760" y="390"/>
                      </a:lnTo>
                      <a:cubicBezTo>
                        <a:pt x="761" y="390"/>
                        <a:pt x="761" y="390"/>
                        <a:pt x="762" y="390"/>
                      </a:cubicBezTo>
                      <a:lnTo>
                        <a:pt x="780" y="400"/>
                      </a:lnTo>
                      <a:lnTo>
                        <a:pt x="776" y="399"/>
                      </a:lnTo>
                      <a:lnTo>
                        <a:pt x="786" y="399"/>
                      </a:lnTo>
                      <a:cubicBezTo>
                        <a:pt x="788" y="399"/>
                        <a:pt x="790" y="400"/>
                        <a:pt x="791" y="401"/>
                      </a:cubicBezTo>
                      <a:lnTo>
                        <a:pt x="800" y="410"/>
                      </a:lnTo>
                      <a:lnTo>
                        <a:pt x="795" y="408"/>
                      </a:lnTo>
                      <a:lnTo>
                        <a:pt x="801" y="408"/>
                      </a:lnTo>
                      <a:lnTo>
                        <a:pt x="797" y="409"/>
                      </a:lnTo>
                      <a:lnTo>
                        <a:pt x="809" y="403"/>
                      </a:lnTo>
                      <a:lnTo>
                        <a:pt x="805" y="408"/>
                      </a:lnTo>
                      <a:lnTo>
                        <a:pt x="808" y="396"/>
                      </a:lnTo>
                      <a:lnTo>
                        <a:pt x="808" y="398"/>
                      </a:lnTo>
                      <a:lnTo>
                        <a:pt x="808" y="383"/>
                      </a:lnTo>
                      <a:cubicBezTo>
                        <a:pt x="808" y="382"/>
                        <a:pt x="808" y="381"/>
                        <a:pt x="808" y="380"/>
                      </a:cubicBezTo>
                      <a:lnTo>
                        <a:pt x="815" y="358"/>
                      </a:lnTo>
                      <a:lnTo>
                        <a:pt x="836" y="307"/>
                      </a:lnTo>
                      <a:lnTo>
                        <a:pt x="842" y="294"/>
                      </a:lnTo>
                      <a:cubicBezTo>
                        <a:pt x="844" y="292"/>
                        <a:pt x="847" y="290"/>
                        <a:pt x="850" y="290"/>
                      </a:cubicBezTo>
                      <a:lnTo>
                        <a:pt x="871" y="290"/>
                      </a:lnTo>
                      <a:cubicBezTo>
                        <a:pt x="874" y="290"/>
                        <a:pt x="876" y="291"/>
                        <a:pt x="878" y="294"/>
                      </a:cubicBezTo>
                      <a:lnTo>
                        <a:pt x="884" y="303"/>
                      </a:lnTo>
                      <a:lnTo>
                        <a:pt x="878" y="299"/>
                      </a:lnTo>
                      <a:lnTo>
                        <a:pt x="897" y="302"/>
                      </a:lnTo>
                      <a:cubicBezTo>
                        <a:pt x="897" y="302"/>
                        <a:pt x="898" y="303"/>
                        <a:pt x="899" y="303"/>
                      </a:cubicBezTo>
                      <a:lnTo>
                        <a:pt x="917" y="312"/>
                      </a:lnTo>
                      <a:lnTo>
                        <a:pt x="911" y="312"/>
                      </a:lnTo>
                      <a:lnTo>
                        <a:pt x="939" y="303"/>
                      </a:lnTo>
                      <a:lnTo>
                        <a:pt x="933" y="308"/>
                      </a:lnTo>
                      <a:lnTo>
                        <a:pt x="936" y="296"/>
                      </a:lnTo>
                      <a:cubicBezTo>
                        <a:pt x="937" y="294"/>
                        <a:pt x="938" y="292"/>
                        <a:pt x="940" y="291"/>
                      </a:cubicBezTo>
                      <a:lnTo>
                        <a:pt x="964" y="276"/>
                      </a:lnTo>
                      <a:lnTo>
                        <a:pt x="960" y="283"/>
                      </a:lnTo>
                      <a:lnTo>
                        <a:pt x="960" y="262"/>
                      </a:lnTo>
                      <a:lnTo>
                        <a:pt x="968" y="270"/>
                      </a:lnTo>
                      <a:lnTo>
                        <a:pt x="941" y="270"/>
                      </a:lnTo>
                      <a:cubicBezTo>
                        <a:pt x="938" y="270"/>
                        <a:pt x="935" y="268"/>
                        <a:pt x="934" y="265"/>
                      </a:cubicBezTo>
                      <a:lnTo>
                        <a:pt x="928" y="250"/>
                      </a:lnTo>
                      <a:cubicBezTo>
                        <a:pt x="927" y="249"/>
                        <a:pt x="927" y="248"/>
                        <a:pt x="927" y="247"/>
                      </a:cubicBezTo>
                      <a:lnTo>
                        <a:pt x="927" y="220"/>
                      </a:lnTo>
                      <a:lnTo>
                        <a:pt x="932" y="227"/>
                      </a:lnTo>
                      <a:lnTo>
                        <a:pt x="923" y="224"/>
                      </a:lnTo>
                      <a:cubicBezTo>
                        <a:pt x="920" y="223"/>
                        <a:pt x="918" y="220"/>
                        <a:pt x="918" y="217"/>
                      </a:cubicBezTo>
                      <a:lnTo>
                        <a:pt x="918" y="189"/>
                      </a:lnTo>
                      <a:lnTo>
                        <a:pt x="921" y="196"/>
                      </a:lnTo>
                      <a:lnTo>
                        <a:pt x="912" y="190"/>
                      </a:lnTo>
                      <a:lnTo>
                        <a:pt x="917" y="191"/>
                      </a:lnTo>
                      <a:lnTo>
                        <a:pt x="895" y="191"/>
                      </a:lnTo>
                      <a:cubicBezTo>
                        <a:pt x="895" y="191"/>
                        <a:pt x="894" y="191"/>
                        <a:pt x="893" y="191"/>
                      </a:cubicBezTo>
                      <a:lnTo>
                        <a:pt x="860" y="182"/>
                      </a:lnTo>
                      <a:lnTo>
                        <a:pt x="862" y="182"/>
                      </a:lnTo>
                      <a:lnTo>
                        <a:pt x="850" y="182"/>
                      </a:lnTo>
                      <a:cubicBezTo>
                        <a:pt x="848" y="182"/>
                        <a:pt x="846" y="182"/>
                        <a:pt x="845" y="181"/>
                      </a:cubicBezTo>
                      <a:lnTo>
                        <a:pt x="778" y="136"/>
                      </a:lnTo>
                      <a:lnTo>
                        <a:pt x="763" y="127"/>
                      </a:lnTo>
                      <a:cubicBezTo>
                        <a:pt x="763" y="127"/>
                        <a:pt x="762" y="126"/>
                        <a:pt x="762" y="126"/>
                      </a:cubicBezTo>
                      <a:lnTo>
                        <a:pt x="749" y="114"/>
                      </a:lnTo>
                      <a:lnTo>
                        <a:pt x="755" y="116"/>
                      </a:lnTo>
                      <a:lnTo>
                        <a:pt x="740" y="116"/>
                      </a:lnTo>
                      <a:lnTo>
                        <a:pt x="728" y="116"/>
                      </a:lnTo>
                      <a:lnTo>
                        <a:pt x="709" y="116"/>
                      </a:lnTo>
                      <a:cubicBezTo>
                        <a:pt x="708" y="116"/>
                        <a:pt x="707" y="116"/>
                        <a:pt x="706" y="115"/>
                      </a:cubicBezTo>
                      <a:lnTo>
                        <a:pt x="688" y="106"/>
                      </a:lnTo>
                      <a:lnTo>
                        <a:pt x="694" y="106"/>
                      </a:lnTo>
                      <a:lnTo>
                        <a:pt x="648" y="125"/>
                      </a:lnTo>
                      <a:lnTo>
                        <a:pt x="650" y="124"/>
                      </a:lnTo>
                      <a:lnTo>
                        <a:pt x="634" y="133"/>
                      </a:lnTo>
                      <a:lnTo>
                        <a:pt x="638" y="127"/>
                      </a:lnTo>
                      <a:lnTo>
                        <a:pt x="635" y="154"/>
                      </a:lnTo>
                      <a:cubicBezTo>
                        <a:pt x="635" y="155"/>
                        <a:pt x="635" y="156"/>
                        <a:pt x="634" y="157"/>
                      </a:cubicBezTo>
                      <a:lnTo>
                        <a:pt x="625" y="175"/>
                      </a:lnTo>
                      <a:cubicBezTo>
                        <a:pt x="624" y="178"/>
                        <a:pt x="621" y="179"/>
                        <a:pt x="618" y="179"/>
                      </a:cubicBezTo>
                      <a:lnTo>
                        <a:pt x="591" y="179"/>
                      </a:lnTo>
                      <a:cubicBezTo>
                        <a:pt x="590" y="179"/>
                        <a:pt x="589" y="179"/>
                        <a:pt x="589" y="179"/>
                      </a:cubicBezTo>
                      <a:lnTo>
                        <a:pt x="564" y="173"/>
                      </a:lnTo>
                      <a:lnTo>
                        <a:pt x="552" y="170"/>
                      </a:lnTo>
                      <a:cubicBezTo>
                        <a:pt x="551" y="170"/>
                        <a:pt x="549" y="169"/>
                        <a:pt x="548" y="168"/>
                      </a:cubicBezTo>
                      <a:lnTo>
                        <a:pt x="533" y="153"/>
                      </a:lnTo>
                      <a:lnTo>
                        <a:pt x="534" y="154"/>
                      </a:lnTo>
                      <a:lnTo>
                        <a:pt x="504" y="133"/>
                      </a:lnTo>
                      <a:lnTo>
                        <a:pt x="508" y="134"/>
                      </a:lnTo>
                      <a:lnTo>
                        <a:pt x="499" y="134"/>
                      </a:lnTo>
                      <a:cubicBezTo>
                        <a:pt x="497" y="134"/>
                        <a:pt x="495" y="133"/>
                        <a:pt x="494" y="132"/>
                      </a:cubicBezTo>
                      <a:lnTo>
                        <a:pt x="466" y="108"/>
                      </a:lnTo>
                      <a:cubicBezTo>
                        <a:pt x="466" y="108"/>
                        <a:pt x="466" y="107"/>
                        <a:pt x="465" y="107"/>
                      </a:cubicBezTo>
                      <a:lnTo>
                        <a:pt x="432" y="62"/>
                      </a:lnTo>
                      <a:lnTo>
                        <a:pt x="440" y="64"/>
                      </a:lnTo>
                      <a:lnTo>
                        <a:pt x="419" y="70"/>
                      </a:lnTo>
                      <a:cubicBezTo>
                        <a:pt x="418" y="71"/>
                        <a:pt x="417" y="71"/>
                        <a:pt x="416" y="71"/>
                      </a:cubicBezTo>
                      <a:lnTo>
                        <a:pt x="380" y="65"/>
                      </a:lnTo>
                      <a:lnTo>
                        <a:pt x="334" y="62"/>
                      </a:lnTo>
                      <a:cubicBezTo>
                        <a:pt x="331" y="61"/>
                        <a:pt x="328" y="59"/>
                        <a:pt x="327" y="56"/>
                      </a:cubicBezTo>
                      <a:lnTo>
                        <a:pt x="318" y="29"/>
                      </a:lnTo>
                      <a:lnTo>
                        <a:pt x="323" y="34"/>
                      </a:lnTo>
                      <a:lnTo>
                        <a:pt x="306" y="28"/>
                      </a:lnTo>
                      <a:lnTo>
                        <a:pt x="290" y="25"/>
                      </a:lnTo>
                      <a:lnTo>
                        <a:pt x="292" y="26"/>
                      </a:lnTo>
                      <a:lnTo>
                        <a:pt x="274" y="26"/>
                      </a:lnTo>
                      <a:cubicBezTo>
                        <a:pt x="270" y="26"/>
                        <a:pt x="267" y="23"/>
                        <a:pt x="266" y="20"/>
                      </a:cubicBezTo>
                      <a:lnTo>
                        <a:pt x="263" y="11"/>
                      </a:lnTo>
                      <a:lnTo>
                        <a:pt x="275" y="15"/>
                      </a:lnTo>
                      <a:lnTo>
                        <a:pt x="229" y="45"/>
                      </a:lnTo>
                      <a:lnTo>
                        <a:pt x="230" y="44"/>
                      </a:lnTo>
                      <a:lnTo>
                        <a:pt x="224" y="50"/>
                      </a:lnTo>
                      <a:lnTo>
                        <a:pt x="224" y="38"/>
                      </a:lnTo>
                      <a:lnTo>
                        <a:pt x="248" y="56"/>
                      </a:lnTo>
                      <a:cubicBezTo>
                        <a:pt x="251" y="59"/>
                        <a:pt x="252" y="64"/>
                        <a:pt x="250" y="67"/>
                      </a:cubicBezTo>
                      <a:lnTo>
                        <a:pt x="243" y="77"/>
                      </a:lnTo>
                      <a:lnTo>
                        <a:pt x="234" y="89"/>
                      </a:lnTo>
                      <a:cubicBezTo>
                        <a:pt x="234" y="89"/>
                        <a:pt x="233" y="90"/>
                        <a:pt x="233" y="90"/>
                      </a:cubicBezTo>
                      <a:lnTo>
                        <a:pt x="215" y="105"/>
                      </a:lnTo>
                      <a:lnTo>
                        <a:pt x="217" y="103"/>
                      </a:lnTo>
                      <a:lnTo>
                        <a:pt x="208" y="121"/>
                      </a:lnTo>
                      <a:lnTo>
                        <a:pt x="208" y="118"/>
                      </a:lnTo>
                      <a:lnTo>
                        <a:pt x="205" y="137"/>
                      </a:lnTo>
                      <a:lnTo>
                        <a:pt x="205" y="132"/>
                      </a:lnTo>
                      <a:lnTo>
                        <a:pt x="217" y="159"/>
                      </a:lnTo>
                      <a:lnTo>
                        <a:pt x="216" y="157"/>
                      </a:lnTo>
                      <a:lnTo>
                        <a:pt x="243" y="187"/>
                      </a:lnTo>
                      <a:cubicBezTo>
                        <a:pt x="245" y="190"/>
                        <a:pt x="246" y="194"/>
                        <a:pt x="244" y="197"/>
                      </a:cubicBezTo>
                      <a:lnTo>
                        <a:pt x="207" y="251"/>
                      </a:lnTo>
                      <a:cubicBezTo>
                        <a:pt x="206" y="253"/>
                        <a:pt x="203" y="255"/>
                        <a:pt x="200" y="255"/>
                      </a:cubicBezTo>
                      <a:lnTo>
                        <a:pt x="182" y="255"/>
                      </a:lnTo>
                      <a:lnTo>
                        <a:pt x="190" y="247"/>
                      </a:lnTo>
                      <a:lnTo>
                        <a:pt x="190" y="262"/>
                      </a:lnTo>
                      <a:cubicBezTo>
                        <a:pt x="190" y="265"/>
                        <a:pt x="189" y="267"/>
                        <a:pt x="187" y="269"/>
                      </a:cubicBezTo>
                      <a:cubicBezTo>
                        <a:pt x="184" y="270"/>
                        <a:pt x="182" y="270"/>
                        <a:pt x="179" y="269"/>
                      </a:cubicBezTo>
                      <a:lnTo>
                        <a:pt x="158" y="260"/>
                      </a:lnTo>
                      <a:lnTo>
                        <a:pt x="165" y="260"/>
                      </a:lnTo>
                      <a:lnTo>
                        <a:pt x="150" y="269"/>
                      </a:lnTo>
                      <a:lnTo>
                        <a:pt x="153" y="260"/>
                      </a:lnTo>
                      <a:lnTo>
                        <a:pt x="160" y="287"/>
                      </a:lnTo>
                      <a:cubicBezTo>
                        <a:pt x="160" y="291"/>
                        <a:pt x="159" y="294"/>
                        <a:pt x="156" y="296"/>
                      </a:cubicBezTo>
                      <a:lnTo>
                        <a:pt x="141" y="305"/>
                      </a:lnTo>
                      <a:lnTo>
                        <a:pt x="144" y="300"/>
                      </a:lnTo>
                      <a:lnTo>
                        <a:pt x="141" y="312"/>
                      </a:lnTo>
                      <a:cubicBezTo>
                        <a:pt x="141" y="313"/>
                        <a:pt x="141" y="314"/>
                        <a:pt x="140" y="315"/>
                      </a:cubicBezTo>
                      <a:lnTo>
                        <a:pt x="122" y="342"/>
                      </a:lnTo>
                      <a:cubicBezTo>
                        <a:pt x="121" y="342"/>
                        <a:pt x="121" y="343"/>
                        <a:pt x="121" y="343"/>
                      </a:cubicBezTo>
                      <a:lnTo>
                        <a:pt x="96" y="367"/>
                      </a:lnTo>
                      <a:cubicBezTo>
                        <a:pt x="96" y="367"/>
                        <a:pt x="96" y="368"/>
                        <a:pt x="96" y="368"/>
                      </a:cubicBezTo>
                      <a:lnTo>
                        <a:pt x="83" y="377"/>
                      </a:lnTo>
                      <a:lnTo>
                        <a:pt x="86" y="369"/>
                      </a:lnTo>
                      <a:lnTo>
                        <a:pt x="89" y="381"/>
                      </a:lnTo>
                      <a:cubicBezTo>
                        <a:pt x="90" y="383"/>
                        <a:pt x="90" y="385"/>
                        <a:pt x="88" y="387"/>
                      </a:cubicBezTo>
                      <a:lnTo>
                        <a:pt x="49" y="447"/>
                      </a:lnTo>
                      <a:cubicBezTo>
                        <a:pt x="48" y="448"/>
                        <a:pt x="48" y="448"/>
                        <a:pt x="48" y="449"/>
                      </a:cubicBezTo>
                      <a:lnTo>
                        <a:pt x="29" y="467"/>
                      </a:lnTo>
                      <a:lnTo>
                        <a:pt x="31" y="465"/>
                      </a:lnTo>
                      <a:lnTo>
                        <a:pt x="25" y="477"/>
                      </a:lnTo>
                      <a:lnTo>
                        <a:pt x="24" y="469"/>
                      </a:lnTo>
                      <a:lnTo>
                        <a:pt x="49" y="505"/>
                      </a:lnTo>
                      <a:lnTo>
                        <a:pt x="48" y="504"/>
                      </a:lnTo>
                      <a:lnTo>
                        <a:pt x="66" y="522"/>
                      </a:lnTo>
                      <a:lnTo>
                        <a:pt x="60" y="519"/>
                      </a:lnTo>
                      <a:lnTo>
                        <a:pt x="72" y="519"/>
                      </a:lnTo>
                      <a:cubicBezTo>
                        <a:pt x="77" y="519"/>
                        <a:pt x="80" y="523"/>
                        <a:pt x="80" y="527"/>
                      </a:cubicBezTo>
                      <a:lnTo>
                        <a:pt x="80" y="570"/>
                      </a:lnTo>
                      <a:cubicBezTo>
                        <a:pt x="80" y="571"/>
                        <a:pt x="80" y="573"/>
                        <a:pt x="79" y="574"/>
                      </a:cubicBezTo>
                      <a:lnTo>
                        <a:pt x="67" y="592"/>
                      </a:lnTo>
                      <a:lnTo>
                        <a:pt x="30" y="649"/>
                      </a:lnTo>
                      <a:cubicBezTo>
                        <a:pt x="30" y="651"/>
                        <a:pt x="28" y="652"/>
                        <a:pt x="27" y="652"/>
                      </a:cubicBezTo>
                      <a:lnTo>
                        <a:pt x="11" y="658"/>
                      </a:lnTo>
                      <a:lnTo>
                        <a:pt x="8" y="643"/>
                      </a:lnTo>
                      <a:lnTo>
                        <a:pt x="18" y="643"/>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25" name="Picture 1056"/>
                <p:cNvPicPr>
                  <a:picLocks noChangeAspect="1" noChangeArrowheads="1"/>
                </p:cNvPicPr>
                <p:nvPr/>
              </p:nvPicPr>
              <p:blipFill>
                <a:blip r:embed="rId37"/>
                <a:srcRect/>
                <a:stretch>
                  <a:fillRect/>
                </a:stretch>
              </p:blipFill>
              <p:spPr bwMode="auto">
                <a:xfrm>
                  <a:off x="4545587" y="2891093"/>
                  <a:ext cx="790575" cy="1430662"/>
                </a:xfrm>
                <a:prstGeom prst="rect">
                  <a:avLst/>
                </a:prstGeom>
                <a:noFill/>
                <a:ln w="9525">
                  <a:noFill/>
                  <a:miter lim="800000"/>
                  <a:headEnd/>
                  <a:tailEnd/>
                </a:ln>
              </p:spPr>
            </p:pic>
            <p:pic>
              <p:nvPicPr>
                <p:cNvPr id="126" name="Picture 1057"/>
                <p:cNvPicPr>
                  <a:picLocks noChangeAspect="1" noChangeArrowheads="1"/>
                </p:cNvPicPr>
                <p:nvPr/>
              </p:nvPicPr>
              <p:blipFill>
                <a:blip r:embed="rId38"/>
                <a:srcRect/>
                <a:stretch>
                  <a:fillRect/>
                </a:stretch>
              </p:blipFill>
              <p:spPr bwMode="auto">
                <a:xfrm>
                  <a:off x="4545587" y="2891093"/>
                  <a:ext cx="790575" cy="1430662"/>
                </a:xfrm>
                <a:prstGeom prst="rect">
                  <a:avLst/>
                </a:prstGeom>
                <a:noFill/>
                <a:ln w="9525">
                  <a:noFill/>
                  <a:miter lim="800000"/>
                  <a:headEnd/>
                  <a:tailEnd/>
                </a:ln>
              </p:spPr>
            </p:pic>
            <p:sp>
              <p:nvSpPr>
                <p:cNvPr id="127" name="Freeform 1058"/>
                <p:cNvSpPr>
                  <a:spLocks/>
                </p:cNvSpPr>
                <p:nvPr/>
              </p:nvSpPr>
              <p:spPr bwMode="auto">
                <a:xfrm>
                  <a:off x="4640837" y="2818853"/>
                  <a:ext cx="758825" cy="1397683"/>
                </a:xfrm>
                <a:custGeom>
                  <a:avLst/>
                  <a:gdLst/>
                  <a:ahLst/>
                  <a:cxnLst>
                    <a:cxn ang="0">
                      <a:pos x="54" y="230"/>
                    </a:cxn>
                    <a:cxn ang="0">
                      <a:pos x="89" y="229"/>
                    </a:cxn>
                    <a:cxn ang="0">
                      <a:pos x="111" y="146"/>
                    </a:cxn>
                    <a:cxn ang="0">
                      <a:pos x="81" y="134"/>
                    </a:cxn>
                    <a:cxn ang="0">
                      <a:pos x="59" y="150"/>
                    </a:cxn>
                    <a:cxn ang="0">
                      <a:pos x="82" y="93"/>
                    </a:cxn>
                    <a:cxn ang="0">
                      <a:pos x="142" y="55"/>
                    </a:cxn>
                    <a:cxn ang="0">
                      <a:pos x="207" y="30"/>
                    </a:cxn>
                    <a:cxn ang="0">
                      <a:pos x="222" y="52"/>
                    </a:cxn>
                    <a:cxn ang="0">
                      <a:pos x="259" y="131"/>
                    </a:cxn>
                    <a:cxn ang="0">
                      <a:pos x="260" y="153"/>
                    </a:cxn>
                    <a:cxn ang="0">
                      <a:pos x="271" y="181"/>
                    </a:cxn>
                    <a:cxn ang="0">
                      <a:pos x="264" y="219"/>
                    </a:cxn>
                    <a:cxn ang="0">
                      <a:pos x="302" y="245"/>
                    </a:cxn>
                    <a:cxn ang="0">
                      <a:pos x="321" y="287"/>
                    </a:cxn>
                    <a:cxn ang="0">
                      <a:pos x="347" y="312"/>
                    </a:cxn>
                    <a:cxn ang="0">
                      <a:pos x="394" y="351"/>
                    </a:cxn>
                    <a:cxn ang="0">
                      <a:pos x="414" y="342"/>
                    </a:cxn>
                    <a:cxn ang="0">
                      <a:pos x="449" y="359"/>
                    </a:cxn>
                    <a:cxn ang="0">
                      <a:pos x="478" y="448"/>
                    </a:cxn>
                    <a:cxn ang="0">
                      <a:pos x="390" y="527"/>
                    </a:cxn>
                    <a:cxn ang="0">
                      <a:pos x="359" y="531"/>
                    </a:cxn>
                    <a:cxn ang="0">
                      <a:pos x="352" y="561"/>
                    </a:cxn>
                    <a:cxn ang="0">
                      <a:pos x="349" y="581"/>
                    </a:cxn>
                    <a:cxn ang="0">
                      <a:pos x="309" y="599"/>
                    </a:cxn>
                    <a:cxn ang="0">
                      <a:pos x="287" y="615"/>
                    </a:cxn>
                    <a:cxn ang="0">
                      <a:pos x="260" y="622"/>
                    </a:cxn>
                    <a:cxn ang="0">
                      <a:pos x="278" y="653"/>
                    </a:cxn>
                    <a:cxn ang="0">
                      <a:pos x="272" y="708"/>
                    </a:cxn>
                    <a:cxn ang="0">
                      <a:pos x="295" y="738"/>
                    </a:cxn>
                    <a:cxn ang="0">
                      <a:pos x="301" y="751"/>
                    </a:cxn>
                    <a:cxn ang="0">
                      <a:pos x="267" y="785"/>
                    </a:cxn>
                    <a:cxn ang="0">
                      <a:pos x="237" y="781"/>
                    </a:cxn>
                    <a:cxn ang="0">
                      <a:pos x="221" y="808"/>
                    </a:cxn>
                    <a:cxn ang="0">
                      <a:pos x="197" y="852"/>
                    </a:cxn>
                    <a:cxn ang="0">
                      <a:pos x="194" y="875"/>
                    </a:cxn>
                    <a:cxn ang="0">
                      <a:pos x="154" y="890"/>
                    </a:cxn>
                    <a:cxn ang="0">
                      <a:pos x="117" y="772"/>
                    </a:cxn>
                    <a:cxn ang="0">
                      <a:pos x="96" y="704"/>
                    </a:cxn>
                    <a:cxn ang="0">
                      <a:pos x="74" y="640"/>
                    </a:cxn>
                    <a:cxn ang="0">
                      <a:pos x="73" y="606"/>
                    </a:cxn>
                    <a:cxn ang="0">
                      <a:pos x="65" y="570"/>
                    </a:cxn>
                    <a:cxn ang="0">
                      <a:pos x="63" y="540"/>
                    </a:cxn>
                    <a:cxn ang="0">
                      <a:pos x="97" y="490"/>
                    </a:cxn>
                    <a:cxn ang="0">
                      <a:pos x="146" y="502"/>
                    </a:cxn>
                    <a:cxn ang="0">
                      <a:pos x="158" y="478"/>
                    </a:cxn>
                    <a:cxn ang="0">
                      <a:pos x="104" y="453"/>
                    </a:cxn>
                    <a:cxn ang="0">
                      <a:pos x="113" y="438"/>
                    </a:cxn>
                    <a:cxn ang="0">
                      <a:pos x="78" y="419"/>
                    </a:cxn>
                    <a:cxn ang="0">
                      <a:pos x="50" y="389"/>
                    </a:cxn>
                    <a:cxn ang="0">
                      <a:pos x="42" y="325"/>
                    </a:cxn>
                    <a:cxn ang="0">
                      <a:pos x="0" y="278"/>
                    </a:cxn>
                  </a:cxnLst>
                  <a:rect l="0" t="0" r="r" b="b"/>
                  <a:pathLst>
                    <a:path w="478" h="890">
                      <a:moveTo>
                        <a:pt x="0" y="278"/>
                      </a:moveTo>
                      <a:lnTo>
                        <a:pt x="13" y="268"/>
                      </a:lnTo>
                      <a:lnTo>
                        <a:pt x="40" y="238"/>
                      </a:lnTo>
                      <a:lnTo>
                        <a:pt x="54" y="230"/>
                      </a:lnTo>
                      <a:lnTo>
                        <a:pt x="62" y="225"/>
                      </a:lnTo>
                      <a:lnTo>
                        <a:pt x="65" y="221"/>
                      </a:lnTo>
                      <a:lnTo>
                        <a:pt x="74" y="219"/>
                      </a:lnTo>
                      <a:lnTo>
                        <a:pt x="89" y="229"/>
                      </a:lnTo>
                      <a:lnTo>
                        <a:pt x="97" y="225"/>
                      </a:lnTo>
                      <a:lnTo>
                        <a:pt x="105" y="202"/>
                      </a:lnTo>
                      <a:lnTo>
                        <a:pt x="113" y="199"/>
                      </a:lnTo>
                      <a:lnTo>
                        <a:pt x="111" y="146"/>
                      </a:lnTo>
                      <a:lnTo>
                        <a:pt x="104" y="140"/>
                      </a:lnTo>
                      <a:lnTo>
                        <a:pt x="97" y="142"/>
                      </a:lnTo>
                      <a:lnTo>
                        <a:pt x="82" y="134"/>
                      </a:lnTo>
                      <a:lnTo>
                        <a:pt x="81" y="134"/>
                      </a:lnTo>
                      <a:lnTo>
                        <a:pt x="81" y="146"/>
                      </a:lnTo>
                      <a:lnTo>
                        <a:pt x="74" y="151"/>
                      </a:lnTo>
                      <a:lnTo>
                        <a:pt x="69" y="147"/>
                      </a:lnTo>
                      <a:lnTo>
                        <a:pt x="59" y="150"/>
                      </a:lnTo>
                      <a:lnTo>
                        <a:pt x="57" y="121"/>
                      </a:lnTo>
                      <a:lnTo>
                        <a:pt x="59" y="113"/>
                      </a:lnTo>
                      <a:lnTo>
                        <a:pt x="73" y="108"/>
                      </a:lnTo>
                      <a:lnTo>
                        <a:pt x="82" y="93"/>
                      </a:lnTo>
                      <a:lnTo>
                        <a:pt x="89" y="89"/>
                      </a:lnTo>
                      <a:lnTo>
                        <a:pt x="111" y="87"/>
                      </a:lnTo>
                      <a:lnTo>
                        <a:pt x="138" y="78"/>
                      </a:lnTo>
                      <a:lnTo>
                        <a:pt x="142" y="55"/>
                      </a:lnTo>
                      <a:lnTo>
                        <a:pt x="151" y="18"/>
                      </a:lnTo>
                      <a:lnTo>
                        <a:pt x="178" y="8"/>
                      </a:lnTo>
                      <a:lnTo>
                        <a:pt x="190" y="19"/>
                      </a:lnTo>
                      <a:lnTo>
                        <a:pt x="207" y="30"/>
                      </a:lnTo>
                      <a:lnTo>
                        <a:pt x="217" y="15"/>
                      </a:lnTo>
                      <a:lnTo>
                        <a:pt x="229" y="0"/>
                      </a:lnTo>
                      <a:lnTo>
                        <a:pt x="248" y="23"/>
                      </a:lnTo>
                      <a:lnTo>
                        <a:pt x="222" y="52"/>
                      </a:lnTo>
                      <a:lnTo>
                        <a:pt x="229" y="68"/>
                      </a:lnTo>
                      <a:lnTo>
                        <a:pt x="245" y="75"/>
                      </a:lnTo>
                      <a:lnTo>
                        <a:pt x="249" y="108"/>
                      </a:lnTo>
                      <a:lnTo>
                        <a:pt x="259" y="131"/>
                      </a:lnTo>
                      <a:lnTo>
                        <a:pt x="263" y="134"/>
                      </a:lnTo>
                      <a:lnTo>
                        <a:pt x="260" y="138"/>
                      </a:lnTo>
                      <a:lnTo>
                        <a:pt x="263" y="140"/>
                      </a:lnTo>
                      <a:lnTo>
                        <a:pt x="260" y="153"/>
                      </a:lnTo>
                      <a:lnTo>
                        <a:pt x="253" y="161"/>
                      </a:lnTo>
                      <a:lnTo>
                        <a:pt x="251" y="170"/>
                      </a:lnTo>
                      <a:lnTo>
                        <a:pt x="268" y="177"/>
                      </a:lnTo>
                      <a:lnTo>
                        <a:pt x="271" y="181"/>
                      </a:lnTo>
                      <a:lnTo>
                        <a:pt x="274" y="185"/>
                      </a:lnTo>
                      <a:lnTo>
                        <a:pt x="274" y="189"/>
                      </a:lnTo>
                      <a:lnTo>
                        <a:pt x="267" y="196"/>
                      </a:lnTo>
                      <a:lnTo>
                        <a:pt x="264" y="219"/>
                      </a:lnTo>
                      <a:lnTo>
                        <a:pt x="268" y="221"/>
                      </a:lnTo>
                      <a:lnTo>
                        <a:pt x="280" y="221"/>
                      </a:lnTo>
                      <a:lnTo>
                        <a:pt x="307" y="230"/>
                      </a:lnTo>
                      <a:lnTo>
                        <a:pt x="302" y="245"/>
                      </a:lnTo>
                      <a:lnTo>
                        <a:pt x="310" y="251"/>
                      </a:lnTo>
                      <a:lnTo>
                        <a:pt x="309" y="271"/>
                      </a:lnTo>
                      <a:lnTo>
                        <a:pt x="313" y="287"/>
                      </a:lnTo>
                      <a:lnTo>
                        <a:pt x="321" y="287"/>
                      </a:lnTo>
                      <a:lnTo>
                        <a:pt x="326" y="293"/>
                      </a:lnTo>
                      <a:lnTo>
                        <a:pt x="329" y="294"/>
                      </a:lnTo>
                      <a:lnTo>
                        <a:pt x="341" y="308"/>
                      </a:lnTo>
                      <a:lnTo>
                        <a:pt x="347" y="312"/>
                      </a:lnTo>
                      <a:lnTo>
                        <a:pt x="353" y="336"/>
                      </a:lnTo>
                      <a:lnTo>
                        <a:pt x="368" y="335"/>
                      </a:lnTo>
                      <a:lnTo>
                        <a:pt x="382" y="335"/>
                      </a:lnTo>
                      <a:lnTo>
                        <a:pt x="394" y="351"/>
                      </a:lnTo>
                      <a:lnTo>
                        <a:pt x="398" y="353"/>
                      </a:lnTo>
                      <a:lnTo>
                        <a:pt x="403" y="347"/>
                      </a:lnTo>
                      <a:lnTo>
                        <a:pt x="405" y="343"/>
                      </a:lnTo>
                      <a:lnTo>
                        <a:pt x="414" y="342"/>
                      </a:lnTo>
                      <a:lnTo>
                        <a:pt x="418" y="340"/>
                      </a:lnTo>
                      <a:lnTo>
                        <a:pt x="436" y="342"/>
                      </a:lnTo>
                      <a:lnTo>
                        <a:pt x="447" y="346"/>
                      </a:lnTo>
                      <a:lnTo>
                        <a:pt x="449" y="359"/>
                      </a:lnTo>
                      <a:lnTo>
                        <a:pt x="449" y="418"/>
                      </a:lnTo>
                      <a:lnTo>
                        <a:pt x="452" y="429"/>
                      </a:lnTo>
                      <a:lnTo>
                        <a:pt x="453" y="445"/>
                      </a:lnTo>
                      <a:lnTo>
                        <a:pt x="478" y="448"/>
                      </a:lnTo>
                      <a:lnTo>
                        <a:pt x="478" y="459"/>
                      </a:lnTo>
                      <a:lnTo>
                        <a:pt x="440" y="489"/>
                      </a:lnTo>
                      <a:lnTo>
                        <a:pt x="394" y="527"/>
                      </a:lnTo>
                      <a:lnTo>
                        <a:pt x="390" y="527"/>
                      </a:lnTo>
                      <a:lnTo>
                        <a:pt x="380" y="534"/>
                      </a:lnTo>
                      <a:lnTo>
                        <a:pt x="372" y="531"/>
                      </a:lnTo>
                      <a:lnTo>
                        <a:pt x="363" y="531"/>
                      </a:lnTo>
                      <a:lnTo>
                        <a:pt x="359" y="531"/>
                      </a:lnTo>
                      <a:lnTo>
                        <a:pt x="359" y="538"/>
                      </a:lnTo>
                      <a:lnTo>
                        <a:pt x="349" y="543"/>
                      </a:lnTo>
                      <a:lnTo>
                        <a:pt x="349" y="553"/>
                      </a:lnTo>
                      <a:lnTo>
                        <a:pt x="352" y="561"/>
                      </a:lnTo>
                      <a:lnTo>
                        <a:pt x="349" y="565"/>
                      </a:lnTo>
                      <a:lnTo>
                        <a:pt x="349" y="576"/>
                      </a:lnTo>
                      <a:lnTo>
                        <a:pt x="352" y="577"/>
                      </a:lnTo>
                      <a:lnTo>
                        <a:pt x="349" y="581"/>
                      </a:lnTo>
                      <a:lnTo>
                        <a:pt x="336" y="581"/>
                      </a:lnTo>
                      <a:lnTo>
                        <a:pt x="325" y="584"/>
                      </a:lnTo>
                      <a:lnTo>
                        <a:pt x="318" y="589"/>
                      </a:lnTo>
                      <a:lnTo>
                        <a:pt x="309" y="599"/>
                      </a:lnTo>
                      <a:lnTo>
                        <a:pt x="299" y="600"/>
                      </a:lnTo>
                      <a:lnTo>
                        <a:pt x="295" y="604"/>
                      </a:lnTo>
                      <a:lnTo>
                        <a:pt x="294" y="611"/>
                      </a:lnTo>
                      <a:lnTo>
                        <a:pt x="287" y="615"/>
                      </a:lnTo>
                      <a:lnTo>
                        <a:pt x="282" y="617"/>
                      </a:lnTo>
                      <a:lnTo>
                        <a:pt x="282" y="615"/>
                      </a:lnTo>
                      <a:lnTo>
                        <a:pt x="274" y="615"/>
                      </a:lnTo>
                      <a:lnTo>
                        <a:pt x="260" y="622"/>
                      </a:lnTo>
                      <a:lnTo>
                        <a:pt x="256" y="633"/>
                      </a:lnTo>
                      <a:lnTo>
                        <a:pt x="259" y="634"/>
                      </a:lnTo>
                      <a:lnTo>
                        <a:pt x="274" y="637"/>
                      </a:lnTo>
                      <a:lnTo>
                        <a:pt x="278" y="653"/>
                      </a:lnTo>
                      <a:lnTo>
                        <a:pt x="283" y="664"/>
                      </a:lnTo>
                      <a:lnTo>
                        <a:pt x="280" y="672"/>
                      </a:lnTo>
                      <a:lnTo>
                        <a:pt x="272" y="689"/>
                      </a:lnTo>
                      <a:lnTo>
                        <a:pt x="272" y="708"/>
                      </a:lnTo>
                      <a:lnTo>
                        <a:pt x="276" y="725"/>
                      </a:lnTo>
                      <a:lnTo>
                        <a:pt x="280" y="725"/>
                      </a:lnTo>
                      <a:lnTo>
                        <a:pt x="282" y="728"/>
                      </a:lnTo>
                      <a:lnTo>
                        <a:pt x="295" y="738"/>
                      </a:lnTo>
                      <a:lnTo>
                        <a:pt x="299" y="743"/>
                      </a:lnTo>
                      <a:lnTo>
                        <a:pt x="302" y="743"/>
                      </a:lnTo>
                      <a:lnTo>
                        <a:pt x="305" y="747"/>
                      </a:lnTo>
                      <a:lnTo>
                        <a:pt x="301" y="751"/>
                      </a:lnTo>
                      <a:lnTo>
                        <a:pt x="299" y="772"/>
                      </a:lnTo>
                      <a:lnTo>
                        <a:pt x="280" y="774"/>
                      </a:lnTo>
                      <a:lnTo>
                        <a:pt x="272" y="784"/>
                      </a:lnTo>
                      <a:lnTo>
                        <a:pt x="267" y="785"/>
                      </a:lnTo>
                      <a:lnTo>
                        <a:pt x="253" y="780"/>
                      </a:lnTo>
                      <a:lnTo>
                        <a:pt x="249" y="780"/>
                      </a:lnTo>
                      <a:lnTo>
                        <a:pt x="245" y="781"/>
                      </a:lnTo>
                      <a:lnTo>
                        <a:pt x="237" y="781"/>
                      </a:lnTo>
                      <a:lnTo>
                        <a:pt x="236" y="781"/>
                      </a:lnTo>
                      <a:lnTo>
                        <a:pt x="229" y="784"/>
                      </a:lnTo>
                      <a:lnTo>
                        <a:pt x="228" y="787"/>
                      </a:lnTo>
                      <a:lnTo>
                        <a:pt x="221" y="808"/>
                      </a:lnTo>
                      <a:lnTo>
                        <a:pt x="221" y="853"/>
                      </a:lnTo>
                      <a:lnTo>
                        <a:pt x="214" y="857"/>
                      </a:lnTo>
                      <a:lnTo>
                        <a:pt x="210" y="857"/>
                      </a:lnTo>
                      <a:lnTo>
                        <a:pt x="197" y="852"/>
                      </a:lnTo>
                      <a:lnTo>
                        <a:pt x="190" y="855"/>
                      </a:lnTo>
                      <a:lnTo>
                        <a:pt x="186" y="860"/>
                      </a:lnTo>
                      <a:lnTo>
                        <a:pt x="192" y="864"/>
                      </a:lnTo>
                      <a:lnTo>
                        <a:pt x="194" y="875"/>
                      </a:lnTo>
                      <a:lnTo>
                        <a:pt x="186" y="885"/>
                      </a:lnTo>
                      <a:lnTo>
                        <a:pt x="185" y="883"/>
                      </a:lnTo>
                      <a:lnTo>
                        <a:pt x="155" y="882"/>
                      </a:lnTo>
                      <a:lnTo>
                        <a:pt x="154" y="890"/>
                      </a:lnTo>
                      <a:lnTo>
                        <a:pt x="124" y="889"/>
                      </a:lnTo>
                      <a:lnTo>
                        <a:pt x="119" y="878"/>
                      </a:lnTo>
                      <a:lnTo>
                        <a:pt x="121" y="785"/>
                      </a:lnTo>
                      <a:lnTo>
                        <a:pt x="117" y="772"/>
                      </a:lnTo>
                      <a:lnTo>
                        <a:pt x="109" y="754"/>
                      </a:lnTo>
                      <a:lnTo>
                        <a:pt x="100" y="742"/>
                      </a:lnTo>
                      <a:lnTo>
                        <a:pt x="94" y="731"/>
                      </a:lnTo>
                      <a:lnTo>
                        <a:pt x="96" y="704"/>
                      </a:lnTo>
                      <a:lnTo>
                        <a:pt x="97" y="693"/>
                      </a:lnTo>
                      <a:lnTo>
                        <a:pt x="96" y="676"/>
                      </a:lnTo>
                      <a:lnTo>
                        <a:pt x="92" y="668"/>
                      </a:lnTo>
                      <a:lnTo>
                        <a:pt x="74" y="640"/>
                      </a:lnTo>
                      <a:lnTo>
                        <a:pt x="65" y="629"/>
                      </a:lnTo>
                      <a:lnTo>
                        <a:pt x="70" y="625"/>
                      </a:lnTo>
                      <a:lnTo>
                        <a:pt x="74" y="611"/>
                      </a:lnTo>
                      <a:lnTo>
                        <a:pt x="73" y="606"/>
                      </a:lnTo>
                      <a:lnTo>
                        <a:pt x="70" y="599"/>
                      </a:lnTo>
                      <a:lnTo>
                        <a:pt x="70" y="592"/>
                      </a:lnTo>
                      <a:lnTo>
                        <a:pt x="65" y="576"/>
                      </a:lnTo>
                      <a:lnTo>
                        <a:pt x="65" y="570"/>
                      </a:lnTo>
                      <a:lnTo>
                        <a:pt x="69" y="565"/>
                      </a:lnTo>
                      <a:lnTo>
                        <a:pt x="74" y="558"/>
                      </a:lnTo>
                      <a:lnTo>
                        <a:pt x="74" y="546"/>
                      </a:lnTo>
                      <a:lnTo>
                        <a:pt x="63" y="540"/>
                      </a:lnTo>
                      <a:lnTo>
                        <a:pt x="63" y="524"/>
                      </a:lnTo>
                      <a:lnTo>
                        <a:pt x="65" y="512"/>
                      </a:lnTo>
                      <a:lnTo>
                        <a:pt x="73" y="502"/>
                      </a:lnTo>
                      <a:lnTo>
                        <a:pt x="97" y="490"/>
                      </a:lnTo>
                      <a:lnTo>
                        <a:pt x="111" y="498"/>
                      </a:lnTo>
                      <a:lnTo>
                        <a:pt x="136" y="502"/>
                      </a:lnTo>
                      <a:lnTo>
                        <a:pt x="138" y="501"/>
                      </a:lnTo>
                      <a:lnTo>
                        <a:pt x="146" y="502"/>
                      </a:lnTo>
                      <a:lnTo>
                        <a:pt x="162" y="498"/>
                      </a:lnTo>
                      <a:lnTo>
                        <a:pt x="167" y="490"/>
                      </a:lnTo>
                      <a:lnTo>
                        <a:pt x="169" y="485"/>
                      </a:lnTo>
                      <a:lnTo>
                        <a:pt x="158" y="478"/>
                      </a:lnTo>
                      <a:lnTo>
                        <a:pt x="151" y="479"/>
                      </a:lnTo>
                      <a:lnTo>
                        <a:pt x="127" y="474"/>
                      </a:lnTo>
                      <a:lnTo>
                        <a:pt x="128" y="464"/>
                      </a:lnTo>
                      <a:lnTo>
                        <a:pt x="104" y="453"/>
                      </a:lnTo>
                      <a:lnTo>
                        <a:pt x="97" y="449"/>
                      </a:lnTo>
                      <a:lnTo>
                        <a:pt x="101" y="440"/>
                      </a:lnTo>
                      <a:lnTo>
                        <a:pt x="115" y="441"/>
                      </a:lnTo>
                      <a:lnTo>
                        <a:pt x="113" y="438"/>
                      </a:lnTo>
                      <a:lnTo>
                        <a:pt x="105" y="429"/>
                      </a:lnTo>
                      <a:lnTo>
                        <a:pt x="100" y="426"/>
                      </a:lnTo>
                      <a:lnTo>
                        <a:pt x="96" y="430"/>
                      </a:lnTo>
                      <a:lnTo>
                        <a:pt x="78" y="419"/>
                      </a:lnTo>
                      <a:lnTo>
                        <a:pt x="62" y="400"/>
                      </a:lnTo>
                      <a:lnTo>
                        <a:pt x="62" y="396"/>
                      </a:lnTo>
                      <a:lnTo>
                        <a:pt x="51" y="391"/>
                      </a:lnTo>
                      <a:lnTo>
                        <a:pt x="50" y="389"/>
                      </a:lnTo>
                      <a:lnTo>
                        <a:pt x="57" y="361"/>
                      </a:lnTo>
                      <a:lnTo>
                        <a:pt x="46" y="357"/>
                      </a:lnTo>
                      <a:lnTo>
                        <a:pt x="50" y="347"/>
                      </a:lnTo>
                      <a:lnTo>
                        <a:pt x="42" y="325"/>
                      </a:lnTo>
                      <a:lnTo>
                        <a:pt x="19" y="320"/>
                      </a:lnTo>
                      <a:lnTo>
                        <a:pt x="17" y="308"/>
                      </a:lnTo>
                      <a:lnTo>
                        <a:pt x="8" y="297"/>
                      </a:lnTo>
                      <a:lnTo>
                        <a:pt x="0" y="27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28" name="Freeform 1059"/>
                <p:cNvSpPr>
                  <a:spLocks noEditPoints="1"/>
                </p:cNvSpPr>
                <p:nvPr/>
              </p:nvSpPr>
              <p:spPr bwMode="auto">
                <a:xfrm>
                  <a:off x="4634487" y="2812571"/>
                  <a:ext cx="769938" cy="1410246"/>
                </a:xfrm>
                <a:custGeom>
                  <a:avLst/>
                  <a:gdLst/>
                  <a:ahLst/>
                  <a:cxnLst>
                    <a:cxn ang="0">
                      <a:pos x="192" y="529"/>
                    </a:cxn>
                    <a:cxn ang="0">
                      <a:pos x="246" y="358"/>
                    </a:cxn>
                    <a:cxn ang="0">
                      <a:pos x="146" y="375"/>
                    </a:cxn>
                    <a:cxn ang="0">
                      <a:pos x="275" y="210"/>
                    </a:cxn>
                    <a:cxn ang="0">
                      <a:pos x="555" y="3"/>
                    </a:cxn>
                    <a:cxn ang="0">
                      <a:pos x="640" y="320"/>
                    </a:cxn>
                    <a:cxn ang="0">
                      <a:pos x="617" y="410"/>
                    </a:cxn>
                    <a:cxn ang="0">
                      <a:pos x="658" y="535"/>
                    </a:cxn>
                    <a:cxn ang="0">
                      <a:pos x="762" y="691"/>
                    </a:cxn>
                    <a:cxn ang="0">
                      <a:pos x="894" y="806"/>
                    </a:cxn>
                    <a:cxn ang="0">
                      <a:pos x="1016" y="818"/>
                    </a:cxn>
                    <a:cxn ang="0">
                      <a:pos x="1168" y="1087"/>
                    </a:cxn>
                    <a:cxn ang="0">
                      <a:pos x="873" y="1294"/>
                    </a:cxn>
                    <a:cxn ang="0">
                      <a:pos x="852" y="1388"/>
                    </a:cxn>
                    <a:cxn ang="0">
                      <a:pos x="754" y="1458"/>
                    </a:cxn>
                    <a:cxn ang="0">
                      <a:pos x="669" y="1497"/>
                    </a:cxn>
                    <a:cxn ang="0">
                      <a:pos x="698" y="1611"/>
                    </a:cxn>
                    <a:cxn ang="0">
                      <a:pos x="725" y="1781"/>
                    </a:cxn>
                    <a:cxn ang="0">
                      <a:pos x="670" y="1900"/>
                    </a:cxn>
                    <a:cxn ang="0">
                      <a:pos x="564" y="1903"/>
                    </a:cxn>
                    <a:cxn ang="0">
                      <a:pos x="469" y="2075"/>
                    </a:cxn>
                    <a:cxn ang="0">
                      <a:pos x="382" y="2139"/>
                    </a:cxn>
                    <a:cxn ang="0">
                      <a:pos x="243" y="1800"/>
                    </a:cxn>
                    <a:cxn ang="0">
                      <a:pos x="174" y="1507"/>
                    </a:cxn>
                    <a:cxn ang="0">
                      <a:pos x="169" y="1363"/>
                    </a:cxn>
                    <a:cxn ang="0">
                      <a:pos x="240" y="1182"/>
                    </a:cxn>
                    <a:cxn ang="0">
                      <a:pos x="409" y="1174"/>
                    </a:cxn>
                    <a:cxn ang="0">
                      <a:pos x="245" y="1065"/>
                    </a:cxn>
                    <a:cxn ang="0">
                      <a:pos x="151" y="977"/>
                    </a:cxn>
                    <a:cxn ang="0">
                      <a:pos x="121" y="841"/>
                    </a:cxn>
                    <a:cxn ang="0">
                      <a:pos x="55" y="745"/>
                    </a:cxn>
                    <a:cxn ang="0">
                      <a:pos x="136" y="941"/>
                    </a:cxn>
                    <a:cxn ang="0">
                      <a:pos x="265" y="1034"/>
                    </a:cxn>
                    <a:cxn ang="0">
                      <a:pos x="322" y="1151"/>
                    </a:cxn>
                    <a:cxn ang="0">
                      <a:pos x="341" y="1222"/>
                    </a:cxn>
                    <a:cxn ang="0">
                      <a:pos x="168" y="1271"/>
                    </a:cxn>
                    <a:cxn ang="0">
                      <a:pos x="186" y="1435"/>
                    </a:cxn>
                    <a:cxn ang="0">
                      <a:pos x="248" y="1634"/>
                    </a:cxn>
                    <a:cxn ang="0">
                      <a:pos x="303" y="2119"/>
                    </a:cxn>
                    <a:cxn ang="0">
                      <a:pos x="464" y="2090"/>
                    </a:cxn>
                    <a:cxn ang="0">
                      <a:pos x="536" y="2055"/>
                    </a:cxn>
                    <a:cxn ang="0">
                      <a:pos x="608" y="1878"/>
                    </a:cxn>
                    <a:cxn ang="0">
                      <a:pos x="738" y="1802"/>
                    </a:cxn>
                    <a:cxn ang="0">
                      <a:pos x="665" y="1755"/>
                    </a:cxn>
                    <a:cxn ang="0">
                      <a:pos x="629" y="1542"/>
                    </a:cxn>
                    <a:cxn ang="0">
                      <a:pos x="708" y="1479"/>
                    </a:cxn>
                    <a:cxn ang="0">
                      <a:pos x="849" y="1400"/>
                    </a:cxn>
                    <a:cxn ang="0">
                      <a:pos x="845" y="1309"/>
                    </a:cxn>
                    <a:cxn ang="0">
                      <a:pos x="952" y="1271"/>
                    </a:cxn>
                    <a:cxn ang="0">
                      <a:pos x="1078" y="842"/>
                    </a:cxn>
                    <a:cxn ang="0">
                      <a:pos x="952" y="860"/>
                    </a:cxn>
                    <a:cxn ang="0">
                      <a:pos x="790" y="722"/>
                    </a:cxn>
                    <a:cxn ang="0">
                      <a:pos x="744" y="570"/>
                    </a:cxn>
                    <a:cxn ang="0">
                      <a:pos x="655" y="450"/>
                    </a:cxn>
                    <a:cxn ang="0">
                      <a:pos x="628" y="344"/>
                    </a:cxn>
                    <a:cxn ang="0">
                      <a:pos x="537" y="127"/>
                    </a:cxn>
                    <a:cxn ang="0">
                      <a:pos x="381" y="53"/>
                    </a:cxn>
                    <a:cxn ang="0">
                      <a:pos x="158" y="282"/>
                    </a:cxn>
                    <a:cxn ang="0">
                      <a:pos x="206" y="324"/>
                    </a:cxn>
                    <a:cxn ang="0">
                      <a:pos x="246" y="558"/>
                    </a:cxn>
                    <a:cxn ang="0">
                      <a:pos x="44" y="660"/>
                    </a:cxn>
                  </a:cxnLst>
                  <a:rect l="0" t="0" r="r" b="b"/>
                  <a:pathLst>
                    <a:path w="1168" h="2161">
                      <a:moveTo>
                        <a:pt x="1" y="681"/>
                      </a:moveTo>
                      <a:cubicBezTo>
                        <a:pt x="0" y="677"/>
                        <a:pt x="1" y="674"/>
                        <a:pt x="4" y="671"/>
                      </a:cubicBezTo>
                      <a:lnTo>
                        <a:pt x="34" y="647"/>
                      </a:lnTo>
                      <a:lnTo>
                        <a:pt x="33" y="648"/>
                      </a:lnTo>
                      <a:lnTo>
                        <a:pt x="98" y="575"/>
                      </a:lnTo>
                      <a:cubicBezTo>
                        <a:pt x="99" y="575"/>
                        <a:pt x="100" y="574"/>
                        <a:pt x="100" y="574"/>
                      </a:cubicBezTo>
                      <a:lnTo>
                        <a:pt x="134" y="556"/>
                      </a:lnTo>
                      <a:lnTo>
                        <a:pt x="152" y="544"/>
                      </a:lnTo>
                      <a:lnTo>
                        <a:pt x="151" y="545"/>
                      </a:lnTo>
                      <a:lnTo>
                        <a:pt x="160" y="536"/>
                      </a:lnTo>
                      <a:cubicBezTo>
                        <a:pt x="161" y="535"/>
                        <a:pt x="163" y="534"/>
                        <a:pt x="164" y="534"/>
                      </a:cubicBezTo>
                      <a:lnTo>
                        <a:pt x="185" y="528"/>
                      </a:lnTo>
                      <a:cubicBezTo>
                        <a:pt x="188" y="527"/>
                        <a:pt x="190" y="527"/>
                        <a:pt x="192" y="529"/>
                      </a:cubicBezTo>
                      <a:lnTo>
                        <a:pt x="226" y="553"/>
                      </a:lnTo>
                      <a:lnTo>
                        <a:pt x="218" y="552"/>
                      </a:lnTo>
                      <a:lnTo>
                        <a:pt x="240" y="543"/>
                      </a:lnTo>
                      <a:lnTo>
                        <a:pt x="236" y="548"/>
                      </a:lnTo>
                      <a:lnTo>
                        <a:pt x="254" y="493"/>
                      </a:lnTo>
                      <a:cubicBezTo>
                        <a:pt x="255" y="491"/>
                        <a:pt x="256" y="490"/>
                        <a:pt x="258" y="489"/>
                      </a:cubicBezTo>
                      <a:lnTo>
                        <a:pt x="277" y="480"/>
                      </a:lnTo>
                      <a:lnTo>
                        <a:pt x="272" y="487"/>
                      </a:lnTo>
                      <a:lnTo>
                        <a:pt x="269" y="360"/>
                      </a:lnTo>
                      <a:lnTo>
                        <a:pt x="272" y="366"/>
                      </a:lnTo>
                      <a:lnTo>
                        <a:pt x="254" y="351"/>
                      </a:lnTo>
                      <a:lnTo>
                        <a:pt x="262" y="352"/>
                      </a:lnTo>
                      <a:lnTo>
                        <a:pt x="246" y="358"/>
                      </a:lnTo>
                      <a:cubicBezTo>
                        <a:pt x="244" y="359"/>
                        <a:pt x="242" y="359"/>
                        <a:pt x="240" y="358"/>
                      </a:cubicBezTo>
                      <a:lnTo>
                        <a:pt x="203" y="340"/>
                      </a:lnTo>
                      <a:lnTo>
                        <a:pt x="206" y="340"/>
                      </a:lnTo>
                      <a:lnTo>
                        <a:pt x="203" y="340"/>
                      </a:lnTo>
                      <a:lnTo>
                        <a:pt x="211" y="332"/>
                      </a:lnTo>
                      <a:lnTo>
                        <a:pt x="211" y="360"/>
                      </a:lnTo>
                      <a:cubicBezTo>
                        <a:pt x="211" y="362"/>
                        <a:pt x="210" y="365"/>
                        <a:pt x="208" y="366"/>
                      </a:cubicBezTo>
                      <a:lnTo>
                        <a:pt x="193" y="378"/>
                      </a:lnTo>
                      <a:cubicBezTo>
                        <a:pt x="190" y="380"/>
                        <a:pt x="186" y="380"/>
                        <a:pt x="183" y="378"/>
                      </a:cubicBezTo>
                      <a:lnTo>
                        <a:pt x="170" y="369"/>
                      </a:lnTo>
                      <a:lnTo>
                        <a:pt x="177" y="371"/>
                      </a:lnTo>
                      <a:lnTo>
                        <a:pt x="152" y="377"/>
                      </a:lnTo>
                      <a:cubicBezTo>
                        <a:pt x="150" y="377"/>
                        <a:pt x="148" y="377"/>
                        <a:pt x="146" y="375"/>
                      </a:cubicBezTo>
                      <a:cubicBezTo>
                        <a:pt x="144" y="374"/>
                        <a:pt x="143" y="372"/>
                        <a:pt x="143" y="369"/>
                      </a:cubicBezTo>
                      <a:lnTo>
                        <a:pt x="139" y="300"/>
                      </a:lnTo>
                      <a:cubicBezTo>
                        <a:pt x="139" y="299"/>
                        <a:pt x="139" y="298"/>
                        <a:pt x="140" y="298"/>
                      </a:cubicBezTo>
                      <a:lnTo>
                        <a:pt x="143" y="280"/>
                      </a:lnTo>
                      <a:cubicBezTo>
                        <a:pt x="143" y="277"/>
                        <a:pt x="145" y="274"/>
                        <a:pt x="148" y="273"/>
                      </a:cubicBezTo>
                      <a:lnTo>
                        <a:pt x="182" y="261"/>
                      </a:lnTo>
                      <a:lnTo>
                        <a:pt x="178" y="265"/>
                      </a:lnTo>
                      <a:lnTo>
                        <a:pt x="199" y="228"/>
                      </a:lnTo>
                      <a:cubicBezTo>
                        <a:pt x="200" y="227"/>
                        <a:pt x="201" y="226"/>
                        <a:pt x="202" y="226"/>
                      </a:cubicBezTo>
                      <a:lnTo>
                        <a:pt x="218" y="217"/>
                      </a:lnTo>
                      <a:cubicBezTo>
                        <a:pt x="218" y="216"/>
                        <a:pt x="220" y="216"/>
                        <a:pt x="221" y="216"/>
                      </a:cubicBezTo>
                      <a:lnTo>
                        <a:pt x="276" y="209"/>
                      </a:lnTo>
                      <a:lnTo>
                        <a:pt x="275" y="210"/>
                      </a:lnTo>
                      <a:lnTo>
                        <a:pt x="340" y="189"/>
                      </a:lnTo>
                      <a:lnTo>
                        <a:pt x="334" y="195"/>
                      </a:lnTo>
                      <a:lnTo>
                        <a:pt x="343" y="140"/>
                      </a:lnTo>
                      <a:lnTo>
                        <a:pt x="365" y="49"/>
                      </a:lnTo>
                      <a:cubicBezTo>
                        <a:pt x="366" y="46"/>
                        <a:pt x="368" y="44"/>
                        <a:pt x="370" y="43"/>
                      </a:cubicBezTo>
                      <a:lnTo>
                        <a:pt x="435" y="19"/>
                      </a:lnTo>
                      <a:cubicBezTo>
                        <a:pt x="438" y="18"/>
                        <a:pt x="441" y="19"/>
                        <a:pt x="443" y="21"/>
                      </a:cubicBezTo>
                      <a:lnTo>
                        <a:pt x="471" y="48"/>
                      </a:lnTo>
                      <a:lnTo>
                        <a:pt x="470" y="47"/>
                      </a:lnTo>
                      <a:lnTo>
                        <a:pt x="510" y="75"/>
                      </a:lnTo>
                      <a:lnTo>
                        <a:pt x="499" y="77"/>
                      </a:lnTo>
                      <a:lnTo>
                        <a:pt x="524" y="40"/>
                      </a:lnTo>
                      <a:lnTo>
                        <a:pt x="555" y="3"/>
                      </a:lnTo>
                      <a:cubicBezTo>
                        <a:pt x="557" y="1"/>
                        <a:pt x="559" y="0"/>
                        <a:pt x="561" y="0"/>
                      </a:cubicBezTo>
                      <a:cubicBezTo>
                        <a:pt x="564" y="1"/>
                        <a:pt x="566" y="2"/>
                        <a:pt x="568" y="3"/>
                      </a:cubicBezTo>
                      <a:lnTo>
                        <a:pt x="611" y="58"/>
                      </a:lnTo>
                      <a:cubicBezTo>
                        <a:pt x="613" y="61"/>
                        <a:pt x="613" y="65"/>
                        <a:pt x="611" y="68"/>
                      </a:cubicBezTo>
                      <a:lnTo>
                        <a:pt x="549" y="138"/>
                      </a:lnTo>
                      <a:lnTo>
                        <a:pt x="550" y="129"/>
                      </a:lnTo>
                      <a:lnTo>
                        <a:pt x="569" y="169"/>
                      </a:lnTo>
                      <a:lnTo>
                        <a:pt x="565" y="165"/>
                      </a:lnTo>
                      <a:lnTo>
                        <a:pt x="602" y="183"/>
                      </a:lnTo>
                      <a:cubicBezTo>
                        <a:pt x="604" y="184"/>
                        <a:pt x="606" y="187"/>
                        <a:pt x="606" y="189"/>
                      </a:cubicBezTo>
                      <a:lnTo>
                        <a:pt x="616" y="268"/>
                      </a:lnTo>
                      <a:lnTo>
                        <a:pt x="615" y="266"/>
                      </a:lnTo>
                      <a:lnTo>
                        <a:pt x="640" y="320"/>
                      </a:lnTo>
                      <a:lnTo>
                        <a:pt x="638" y="318"/>
                      </a:lnTo>
                      <a:lnTo>
                        <a:pt x="647" y="327"/>
                      </a:lnTo>
                      <a:cubicBezTo>
                        <a:pt x="650" y="329"/>
                        <a:pt x="650" y="334"/>
                        <a:pt x="648" y="337"/>
                      </a:cubicBezTo>
                      <a:lnTo>
                        <a:pt x="642" y="346"/>
                      </a:lnTo>
                      <a:lnTo>
                        <a:pt x="639" y="334"/>
                      </a:lnTo>
                      <a:lnTo>
                        <a:pt x="645" y="337"/>
                      </a:lnTo>
                      <a:cubicBezTo>
                        <a:pt x="648" y="339"/>
                        <a:pt x="650" y="343"/>
                        <a:pt x="649" y="346"/>
                      </a:cubicBezTo>
                      <a:lnTo>
                        <a:pt x="643" y="379"/>
                      </a:lnTo>
                      <a:cubicBezTo>
                        <a:pt x="643" y="381"/>
                        <a:pt x="642" y="382"/>
                        <a:pt x="641" y="384"/>
                      </a:cubicBezTo>
                      <a:lnTo>
                        <a:pt x="623" y="402"/>
                      </a:lnTo>
                      <a:lnTo>
                        <a:pt x="625" y="397"/>
                      </a:lnTo>
                      <a:lnTo>
                        <a:pt x="622" y="418"/>
                      </a:lnTo>
                      <a:lnTo>
                        <a:pt x="617" y="410"/>
                      </a:lnTo>
                      <a:lnTo>
                        <a:pt x="657" y="428"/>
                      </a:lnTo>
                      <a:cubicBezTo>
                        <a:pt x="659" y="429"/>
                        <a:pt x="660" y="430"/>
                        <a:pt x="661" y="431"/>
                      </a:cubicBezTo>
                      <a:lnTo>
                        <a:pt x="667" y="440"/>
                      </a:lnTo>
                      <a:lnTo>
                        <a:pt x="666" y="439"/>
                      </a:lnTo>
                      <a:lnTo>
                        <a:pt x="675" y="448"/>
                      </a:lnTo>
                      <a:cubicBezTo>
                        <a:pt x="677" y="449"/>
                        <a:pt x="677" y="451"/>
                        <a:pt x="677" y="454"/>
                      </a:cubicBezTo>
                      <a:lnTo>
                        <a:pt x="677" y="463"/>
                      </a:lnTo>
                      <a:cubicBezTo>
                        <a:pt x="677" y="465"/>
                        <a:pt x="677" y="467"/>
                        <a:pt x="675" y="468"/>
                      </a:cubicBezTo>
                      <a:lnTo>
                        <a:pt x="656" y="487"/>
                      </a:lnTo>
                      <a:lnTo>
                        <a:pt x="659" y="482"/>
                      </a:lnTo>
                      <a:lnTo>
                        <a:pt x="653" y="536"/>
                      </a:lnTo>
                      <a:lnTo>
                        <a:pt x="649" y="529"/>
                      </a:lnTo>
                      <a:lnTo>
                        <a:pt x="658" y="535"/>
                      </a:lnTo>
                      <a:lnTo>
                        <a:pt x="654" y="533"/>
                      </a:lnTo>
                      <a:lnTo>
                        <a:pt x="682" y="533"/>
                      </a:lnTo>
                      <a:cubicBezTo>
                        <a:pt x="683" y="533"/>
                        <a:pt x="683" y="534"/>
                        <a:pt x="684" y="534"/>
                      </a:cubicBezTo>
                      <a:lnTo>
                        <a:pt x="749" y="555"/>
                      </a:lnTo>
                      <a:cubicBezTo>
                        <a:pt x="753" y="556"/>
                        <a:pt x="755" y="561"/>
                        <a:pt x="754" y="565"/>
                      </a:cubicBezTo>
                      <a:lnTo>
                        <a:pt x="745" y="601"/>
                      </a:lnTo>
                      <a:lnTo>
                        <a:pt x="742" y="593"/>
                      </a:lnTo>
                      <a:lnTo>
                        <a:pt x="761" y="608"/>
                      </a:lnTo>
                      <a:cubicBezTo>
                        <a:pt x="763" y="610"/>
                        <a:pt x="764" y="612"/>
                        <a:pt x="764" y="615"/>
                      </a:cubicBezTo>
                      <a:lnTo>
                        <a:pt x="761" y="660"/>
                      </a:lnTo>
                      <a:lnTo>
                        <a:pt x="761" y="658"/>
                      </a:lnTo>
                      <a:lnTo>
                        <a:pt x="770" y="697"/>
                      </a:lnTo>
                      <a:lnTo>
                        <a:pt x="762" y="691"/>
                      </a:lnTo>
                      <a:lnTo>
                        <a:pt x="781" y="691"/>
                      </a:lnTo>
                      <a:cubicBezTo>
                        <a:pt x="783" y="691"/>
                        <a:pt x="785" y="692"/>
                        <a:pt x="787" y="694"/>
                      </a:cubicBezTo>
                      <a:lnTo>
                        <a:pt x="799" y="709"/>
                      </a:lnTo>
                      <a:lnTo>
                        <a:pt x="795" y="706"/>
                      </a:lnTo>
                      <a:lnTo>
                        <a:pt x="805" y="709"/>
                      </a:lnTo>
                      <a:cubicBezTo>
                        <a:pt x="806" y="710"/>
                        <a:pt x="807" y="711"/>
                        <a:pt x="808" y="712"/>
                      </a:cubicBezTo>
                      <a:lnTo>
                        <a:pt x="836" y="745"/>
                      </a:lnTo>
                      <a:lnTo>
                        <a:pt x="834" y="743"/>
                      </a:lnTo>
                      <a:lnTo>
                        <a:pt x="850" y="753"/>
                      </a:lnTo>
                      <a:cubicBezTo>
                        <a:pt x="851" y="754"/>
                        <a:pt x="853" y="756"/>
                        <a:pt x="853" y="758"/>
                      </a:cubicBezTo>
                      <a:lnTo>
                        <a:pt x="866" y="815"/>
                      </a:lnTo>
                      <a:lnTo>
                        <a:pt x="857" y="809"/>
                      </a:lnTo>
                      <a:lnTo>
                        <a:pt x="894" y="806"/>
                      </a:lnTo>
                      <a:lnTo>
                        <a:pt x="929" y="806"/>
                      </a:lnTo>
                      <a:cubicBezTo>
                        <a:pt x="931" y="806"/>
                        <a:pt x="934" y="807"/>
                        <a:pt x="935" y="809"/>
                      </a:cubicBezTo>
                      <a:lnTo>
                        <a:pt x="963" y="849"/>
                      </a:lnTo>
                      <a:lnTo>
                        <a:pt x="961" y="847"/>
                      </a:lnTo>
                      <a:lnTo>
                        <a:pt x="970" y="853"/>
                      </a:lnTo>
                      <a:lnTo>
                        <a:pt x="960" y="854"/>
                      </a:lnTo>
                      <a:lnTo>
                        <a:pt x="972" y="839"/>
                      </a:lnTo>
                      <a:lnTo>
                        <a:pt x="978" y="831"/>
                      </a:lnTo>
                      <a:cubicBezTo>
                        <a:pt x="979" y="829"/>
                        <a:pt x="981" y="828"/>
                        <a:pt x="983" y="827"/>
                      </a:cubicBezTo>
                      <a:lnTo>
                        <a:pt x="1005" y="824"/>
                      </a:lnTo>
                      <a:lnTo>
                        <a:pt x="1002" y="825"/>
                      </a:lnTo>
                      <a:lnTo>
                        <a:pt x="1011" y="819"/>
                      </a:lnTo>
                      <a:cubicBezTo>
                        <a:pt x="1013" y="818"/>
                        <a:pt x="1014" y="818"/>
                        <a:pt x="1016" y="818"/>
                      </a:cubicBezTo>
                      <a:lnTo>
                        <a:pt x="1060" y="824"/>
                      </a:lnTo>
                      <a:cubicBezTo>
                        <a:pt x="1060" y="824"/>
                        <a:pt x="1061" y="824"/>
                        <a:pt x="1061" y="825"/>
                      </a:cubicBezTo>
                      <a:lnTo>
                        <a:pt x="1089" y="834"/>
                      </a:lnTo>
                      <a:cubicBezTo>
                        <a:pt x="1092" y="835"/>
                        <a:pt x="1094" y="837"/>
                        <a:pt x="1094" y="840"/>
                      </a:cubicBezTo>
                      <a:lnTo>
                        <a:pt x="1097" y="871"/>
                      </a:lnTo>
                      <a:lnTo>
                        <a:pt x="1097" y="1014"/>
                      </a:lnTo>
                      <a:lnTo>
                        <a:pt x="1097" y="1012"/>
                      </a:lnTo>
                      <a:lnTo>
                        <a:pt x="1103" y="1039"/>
                      </a:lnTo>
                      <a:cubicBezTo>
                        <a:pt x="1104" y="1040"/>
                        <a:pt x="1104" y="1040"/>
                        <a:pt x="1104" y="1040"/>
                      </a:cubicBezTo>
                      <a:lnTo>
                        <a:pt x="1107" y="1080"/>
                      </a:lnTo>
                      <a:lnTo>
                        <a:pt x="1099" y="1072"/>
                      </a:lnTo>
                      <a:lnTo>
                        <a:pt x="1161" y="1079"/>
                      </a:lnTo>
                      <a:cubicBezTo>
                        <a:pt x="1165" y="1079"/>
                        <a:pt x="1168" y="1082"/>
                        <a:pt x="1168" y="1087"/>
                      </a:cubicBezTo>
                      <a:lnTo>
                        <a:pt x="1168" y="1114"/>
                      </a:lnTo>
                      <a:cubicBezTo>
                        <a:pt x="1168" y="1116"/>
                        <a:pt x="1167" y="1119"/>
                        <a:pt x="1165" y="1120"/>
                      </a:cubicBezTo>
                      <a:lnTo>
                        <a:pt x="1073" y="1193"/>
                      </a:lnTo>
                      <a:lnTo>
                        <a:pt x="962" y="1284"/>
                      </a:lnTo>
                      <a:cubicBezTo>
                        <a:pt x="960" y="1285"/>
                        <a:pt x="958" y="1285"/>
                        <a:pt x="957" y="1285"/>
                      </a:cubicBezTo>
                      <a:lnTo>
                        <a:pt x="947" y="1285"/>
                      </a:lnTo>
                      <a:lnTo>
                        <a:pt x="952" y="1284"/>
                      </a:lnTo>
                      <a:lnTo>
                        <a:pt x="927" y="1302"/>
                      </a:lnTo>
                      <a:cubicBezTo>
                        <a:pt x="925" y="1304"/>
                        <a:pt x="922" y="1304"/>
                        <a:pt x="919" y="1303"/>
                      </a:cubicBezTo>
                      <a:lnTo>
                        <a:pt x="901" y="1294"/>
                      </a:lnTo>
                      <a:lnTo>
                        <a:pt x="904" y="1294"/>
                      </a:lnTo>
                      <a:lnTo>
                        <a:pt x="883" y="1294"/>
                      </a:lnTo>
                      <a:lnTo>
                        <a:pt x="873" y="1294"/>
                      </a:lnTo>
                      <a:lnTo>
                        <a:pt x="881" y="1286"/>
                      </a:lnTo>
                      <a:lnTo>
                        <a:pt x="881" y="1305"/>
                      </a:lnTo>
                      <a:cubicBezTo>
                        <a:pt x="881" y="1308"/>
                        <a:pt x="880" y="1310"/>
                        <a:pt x="877" y="1312"/>
                      </a:cubicBezTo>
                      <a:lnTo>
                        <a:pt x="852" y="1324"/>
                      </a:lnTo>
                      <a:lnTo>
                        <a:pt x="857" y="1317"/>
                      </a:lnTo>
                      <a:lnTo>
                        <a:pt x="857" y="1341"/>
                      </a:lnTo>
                      <a:lnTo>
                        <a:pt x="856" y="1338"/>
                      </a:lnTo>
                      <a:lnTo>
                        <a:pt x="862" y="1356"/>
                      </a:lnTo>
                      <a:cubicBezTo>
                        <a:pt x="863" y="1359"/>
                        <a:pt x="863" y="1361"/>
                        <a:pt x="861" y="1364"/>
                      </a:cubicBezTo>
                      <a:lnTo>
                        <a:pt x="855" y="1373"/>
                      </a:lnTo>
                      <a:lnTo>
                        <a:pt x="857" y="1368"/>
                      </a:lnTo>
                      <a:lnTo>
                        <a:pt x="857" y="1395"/>
                      </a:lnTo>
                      <a:lnTo>
                        <a:pt x="852" y="1388"/>
                      </a:lnTo>
                      <a:lnTo>
                        <a:pt x="858" y="1391"/>
                      </a:lnTo>
                      <a:cubicBezTo>
                        <a:pt x="860" y="1392"/>
                        <a:pt x="862" y="1394"/>
                        <a:pt x="862" y="1396"/>
                      </a:cubicBezTo>
                      <a:cubicBezTo>
                        <a:pt x="863" y="1399"/>
                        <a:pt x="863" y="1401"/>
                        <a:pt x="861" y="1403"/>
                      </a:cubicBezTo>
                      <a:lnTo>
                        <a:pt x="855" y="1412"/>
                      </a:lnTo>
                      <a:cubicBezTo>
                        <a:pt x="854" y="1414"/>
                        <a:pt x="851" y="1416"/>
                        <a:pt x="849" y="1416"/>
                      </a:cubicBezTo>
                      <a:lnTo>
                        <a:pt x="818" y="1416"/>
                      </a:lnTo>
                      <a:lnTo>
                        <a:pt x="819" y="1415"/>
                      </a:lnTo>
                      <a:lnTo>
                        <a:pt x="792" y="1421"/>
                      </a:lnTo>
                      <a:lnTo>
                        <a:pt x="795" y="1420"/>
                      </a:lnTo>
                      <a:lnTo>
                        <a:pt x="779" y="1432"/>
                      </a:lnTo>
                      <a:lnTo>
                        <a:pt x="780" y="1431"/>
                      </a:lnTo>
                      <a:lnTo>
                        <a:pt x="759" y="1455"/>
                      </a:lnTo>
                      <a:cubicBezTo>
                        <a:pt x="757" y="1457"/>
                        <a:pt x="756" y="1458"/>
                        <a:pt x="754" y="1458"/>
                      </a:cubicBezTo>
                      <a:lnTo>
                        <a:pt x="729" y="1461"/>
                      </a:lnTo>
                      <a:lnTo>
                        <a:pt x="734" y="1459"/>
                      </a:lnTo>
                      <a:lnTo>
                        <a:pt x="724" y="1468"/>
                      </a:lnTo>
                      <a:lnTo>
                        <a:pt x="727" y="1463"/>
                      </a:lnTo>
                      <a:lnTo>
                        <a:pt x="724" y="1482"/>
                      </a:lnTo>
                      <a:cubicBezTo>
                        <a:pt x="723" y="1484"/>
                        <a:pt x="722" y="1486"/>
                        <a:pt x="720" y="1487"/>
                      </a:cubicBezTo>
                      <a:lnTo>
                        <a:pt x="704" y="1496"/>
                      </a:lnTo>
                      <a:lnTo>
                        <a:pt x="691" y="1503"/>
                      </a:lnTo>
                      <a:cubicBezTo>
                        <a:pt x="689" y="1504"/>
                        <a:pt x="686" y="1504"/>
                        <a:pt x="684" y="1502"/>
                      </a:cubicBezTo>
                      <a:cubicBezTo>
                        <a:pt x="681" y="1501"/>
                        <a:pt x="680" y="1498"/>
                        <a:pt x="680" y="1495"/>
                      </a:cubicBezTo>
                      <a:lnTo>
                        <a:pt x="680" y="1489"/>
                      </a:lnTo>
                      <a:lnTo>
                        <a:pt x="688" y="1497"/>
                      </a:lnTo>
                      <a:lnTo>
                        <a:pt x="669" y="1497"/>
                      </a:lnTo>
                      <a:lnTo>
                        <a:pt x="673" y="1496"/>
                      </a:lnTo>
                      <a:lnTo>
                        <a:pt x="639" y="1515"/>
                      </a:lnTo>
                      <a:lnTo>
                        <a:pt x="643" y="1510"/>
                      </a:lnTo>
                      <a:lnTo>
                        <a:pt x="634" y="1535"/>
                      </a:lnTo>
                      <a:lnTo>
                        <a:pt x="630" y="1524"/>
                      </a:lnTo>
                      <a:lnTo>
                        <a:pt x="636" y="1528"/>
                      </a:lnTo>
                      <a:lnTo>
                        <a:pt x="634" y="1527"/>
                      </a:lnTo>
                      <a:lnTo>
                        <a:pt x="671" y="1533"/>
                      </a:lnTo>
                      <a:cubicBezTo>
                        <a:pt x="674" y="1533"/>
                        <a:pt x="676" y="1536"/>
                        <a:pt x="677" y="1539"/>
                      </a:cubicBezTo>
                      <a:lnTo>
                        <a:pt x="686" y="1578"/>
                      </a:lnTo>
                      <a:lnTo>
                        <a:pt x="686" y="1577"/>
                      </a:lnTo>
                      <a:lnTo>
                        <a:pt x="698" y="1604"/>
                      </a:lnTo>
                      <a:cubicBezTo>
                        <a:pt x="699" y="1606"/>
                        <a:pt x="699" y="1609"/>
                        <a:pt x="698" y="1611"/>
                      </a:cubicBezTo>
                      <a:lnTo>
                        <a:pt x="689" y="1629"/>
                      </a:lnTo>
                      <a:lnTo>
                        <a:pt x="671" y="1671"/>
                      </a:lnTo>
                      <a:lnTo>
                        <a:pt x="671" y="1668"/>
                      </a:lnTo>
                      <a:lnTo>
                        <a:pt x="671" y="1713"/>
                      </a:lnTo>
                      <a:lnTo>
                        <a:pt x="671" y="1712"/>
                      </a:lnTo>
                      <a:lnTo>
                        <a:pt x="680" y="1751"/>
                      </a:lnTo>
                      <a:lnTo>
                        <a:pt x="672" y="1745"/>
                      </a:lnTo>
                      <a:lnTo>
                        <a:pt x="682" y="1745"/>
                      </a:lnTo>
                      <a:cubicBezTo>
                        <a:pt x="684" y="1745"/>
                        <a:pt x="687" y="1746"/>
                        <a:pt x="688" y="1748"/>
                      </a:cubicBezTo>
                      <a:lnTo>
                        <a:pt x="695" y="1757"/>
                      </a:lnTo>
                      <a:lnTo>
                        <a:pt x="693" y="1756"/>
                      </a:lnTo>
                      <a:lnTo>
                        <a:pt x="724" y="1780"/>
                      </a:lnTo>
                      <a:cubicBezTo>
                        <a:pt x="724" y="1780"/>
                        <a:pt x="725" y="1781"/>
                        <a:pt x="725" y="1781"/>
                      </a:cubicBezTo>
                      <a:lnTo>
                        <a:pt x="734" y="1793"/>
                      </a:lnTo>
                      <a:lnTo>
                        <a:pt x="728" y="1790"/>
                      </a:lnTo>
                      <a:lnTo>
                        <a:pt x="737" y="1790"/>
                      </a:lnTo>
                      <a:cubicBezTo>
                        <a:pt x="740" y="1790"/>
                        <a:pt x="742" y="1791"/>
                        <a:pt x="744" y="1794"/>
                      </a:cubicBezTo>
                      <a:lnTo>
                        <a:pt x="750" y="1803"/>
                      </a:lnTo>
                      <a:cubicBezTo>
                        <a:pt x="752" y="1806"/>
                        <a:pt x="752" y="1810"/>
                        <a:pt x="749" y="1813"/>
                      </a:cubicBezTo>
                      <a:lnTo>
                        <a:pt x="740" y="1822"/>
                      </a:lnTo>
                      <a:lnTo>
                        <a:pt x="742" y="1817"/>
                      </a:lnTo>
                      <a:lnTo>
                        <a:pt x="736" y="1869"/>
                      </a:lnTo>
                      <a:cubicBezTo>
                        <a:pt x="736" y="1873"/>
                        <a:pt x="732" y="1876"/>
                        <a:pt x="729" y="1876"/>
                      </a:cubicBezTo>
                      <a:lnTo>
                        <a:pt x="682" y="1879"/>
                      </a:lnTo>
                      <a:lnTo>
                        <a:pt x="688" y="1876"/>
                      </a:lnTo>
                      <a:lnTo>
                        <a:pt x="670" y="1900"/>
                      </a:lnTo>
                      <a:cubicBezTo>
                        <a:pt x="668" y="1901"/>
                        <a:pt x="667" y="1902"/>
                        <a:pt x="665" y="1903"/>
                      </a:cubicBezTo>
                      <a:lnTo>
                        <a:pt x="653" y="1906"/>
                      </a:lnTo>
                      <a:cubicBezTo>
                        <a:pt x="651" y="1906"/>
                        <a:pt x="650" y="1906"/>
                        <a:pt x="648" y="1906"/>
                      </a:cubicBezTo>
                      <a:lnTo>
                        <a:pt x="614" y="1894"/>
                      </a:lnTo>
                      <a:lnTo>
                        <a:pt x="617" y="1894"/>
                      </a:lnTo>
                      <a:lnTo>
                        <a:pt x="608" y="1894"/>
                      </a:lnTo>
                      <a:lnTo>
                        <a:pt x="610" y="1894"/>
                      </a:lnTo>
                      <a:lnTo>
                        <a:pt x="601" y="1897"/>
                      </a:lnTo>
                      <a:cubicBezTo>
                        <a:pt x="600" y="1897"/>
                        <a:pt x="599" y="1897"/>
                        <a:pt x="598" y="1897"/>
                      </a:cubicBezTo>
                      <a:lnTo>
                        <a:pt x="580" y="1897"/>
                      </a:lnTo>
                      <a:lnTo>
                        <a:pt x="577" y="1897"/>
                      </a:lnTo>
                      <a:lnTo>
                        <a:pt x="580" y="1896"/>
                      </a:lnTo>
                      <a:lnTo>
                        <a:pt x="564" y="1903"/>
                      </a:lnTo>
                      <a:lnTo>
                        <a:pt x="569" y="1898"/>
                      </a:lnTo>
                      <a:lnTo>
                        <a:pt x="566" y="1907"/>
                      </a:lnTo>
                      <a:lnTo>
                        <a:pt x="547" y="1955"/>
                      </a:lnTo>
                      <a:lnTo>
                        <a:pt x="548" y="1953"/>
                      </a:lnTo>
                      <a:lnTo>
                        <a:pt x="548" y="2062"/>
                      </a:lnTo>
                      <a:cubicBezTo>
                        <a:pt x="548" y="2064"/>
                        <a:pt x="546" y="2067"/>
                        <a:pt x="544" y="2069"/>
                      </a:cubicBezTo>
                      <a:lnTo>
                        <a:pt x="528" y="2078"/>
                      </a:lnTo>
                      <a:cubicBezTo>
                        <a:pt x="527" y="2078"/>
                        <a:pt x="526" y="2079"/>
                        <a:pt x="524" y="2079"/>
                      </a:cubicBezTo>
                      <a:lnTo>
                        <a:pt x="515" y="2079"/>
                      </a:lnTo>
                      <a:cubicBezTo>
                        <a:pt x="514" y="2079"/>
                        <a:pt x="513" y="2079"/>
                        <a:pt x="512" y="2078"/>
                      </a:cubicBezTo>
                      <a:lnTo>
                        <a:pt x="481" y="2066"/>
                      </a:lnTo>
                      <a:lnTo>
                        <a:pt x="488" y="2066"/>
                      </a:lnTo>
                      <a:lnTo>
                        <a:pt x="469" y="2075"/>
                      </a:lnTo>
                      <a:lnTo>
                        <a:pt x="472" y="2073"/>
                      </a:lnTo>
                      <a:lnTo>
                        <a:pt x="463" y="2085"/>
                      </a:lnTo>
                      <a:lnTo>
                        <a:pt x="460" y="2073"/>
                      </a:lnTo>
                      <a:lnTo>
                        <a:pt x="476" y="2082"/>
                      </a:lnTo>
                      <a:cubicBezTo>
                        <a:pt x="478" y="2083"/>
                        <a:pt x="479" y="2085"/>
                        <a:pt x="480" y="2088"/>
                      </a:cubicBezTo>
                      <a:lnTo>
                        <a:pt x="483" y="2115"/>
                      </a:lnTo>
                      <a:cubicBezTo>
                        <a:pt x="483" y="2117"/>
                        <a:pt x="482" y="2119"/>
                        <a:pt x="481" y="2121"/>
                      </a:cubicBezTo>
                      <a:lnTo>
                        <a:pt x="463" y="2145"/>
                      </a:lnTo>
                      <a:cubicBezTo>
                        <a:pt x="461" y="2147"/>
                        <a:pt x="458" y="2149"/>
                        <a:pt x="456" y="2148"/>
                      </a:cubicBezTo>
                      <a:cubicBezTo>
                        <a:pt x="453" y="2148"/>
                        <a:pt x="450" y="2146"/>
                        <a:pt x="449" y="2144"/>
                      </a:cubicBezTo>
                      <a:lnTo>
                        <a:pt x="446" y="2138"/>
                      </a:lnTo>
                      <a:lnTo>
                        <a:pt x="453" y="2142"/>
                      </a:lnTo>
                      <a:lnTo>
                        <a:pt x="382" y="2139"/>
                      </a:lnTo>
                      <a:lnTo>
                        <a:pt x="390" y="2132"/>
                      </a:lnTo>
                      <a:lnTo>
                        <a:pt x="387" y="2154"/>
                      </a:lnTo>
                      <a:cubicBezTo>
                        <a:pt x="386" y="2158"/>
                        <a:pt x="383" y="2161"/>
                        <a:pt x="379" y="2160"/>
                      </a:cubicBezTo>
                      <a:lnTo>
                        <a:pt x="308" y="2157"/>
                      </a:lnTo>
                      <a:cubicBezTo>
                        <a:pt x="305" y="2157"/>
                        <a:pt x="302" y="2155"/>
                        <a:pt x="301" y="2153"/>
                      </a:cubicBezTo>
                      <a:lnTo>
                        <a:pt x="288" y="2125"/>
                      </a:lnTo>
                      <a:cubicBezTo>
                        <a:pt x="288" y="2124"/>
                        <a:pt x="288" y="2123"/>
                        <a:pt x="288" y="2122"/>
                      </a:cubicBezTo>
                      <a:lnTo>
                        <a:pt x="291" y="1898"/>
                      </a:lnTo>
                      <a:lnTo>
                        <a:pt x="291" y="1900"/>
                      </a:lnTo>
                      <a:lnTo>
                        <a:pt x="282" y="1870"/>
                      </a:lnTo>
                      <a:lnTo>
                        <a:pt x="264" y="1829"/>
                      </a:lnTo>
                      <a:lnTo>
                        <a:pt x="264" y="1830"/>
                      </a:lnTo>
                      <a:lnTo>
                        <a:pt x="243" y="1800"/>
                      </a:lnTo>
                      <a:lnTo>
                        <a:pt x="227" y="1772"/>
                      </a:lnTo>
                      <a:cubicBezTo>
                        <a:pt x="226" y="1770"/>
                        <a:pt x="226" y="1769"/>
                        <a:pt x="226" y="1767"/>
                      </a:cubicBezTo>
                      <a:lnTo>
                        <a:pt x="232" y="1704"/>
                      </a:lnTo>
                      <a:lnTo>
                        <a:pt x="235" y="1676"/>
                      </a:lnTo>
                      <a:lnTo>
                        <a:pt x="235" y="1678"/>
                      </a:lnTo>
                      <a:lnTo>
                        <a:pt x="232" y="1635"/>
                      </a:lnTo>
                      <a:lnTo>
                        <a:pt x="233" y="1638"/>
                      </a:lnTo>
                      <a:lnTo>
                        <a:pt x="224" y="1620"/>
                      </a:lnTo>
                      <a:lnTo>
                        <a:pt x="181" y="1554"/>
                      </a:lnTo>
                      <a:lnTo>
                        <a:pt x="160" y="1528"/>
                      </a:lnTo>
                      <a:cubicBezTo>
                        <a:pt x="158" y="1526"/>
                        <a:pt x="158" y="1524"/>
                        <a:pt x="158" y="1522"/>
                      </a:cubicBezTo>
                      <a:cubicBezTo>
                        <a:pt x="158" y="1519"/>
                        <a:pt x="159" y="1517"/>
                        <a:pt x="161" y="1516"/>
                      </a:cubicBezTo>
                      <a:lnTo>
                        <a:pt x="174" y="1507"/>
                      </a:lnTo>
                      <a:lnTo>
                        <a:pt x="171" y="1511"/>
                      </a:lnTo>
                      <a:lnTo>
                        <a:pt x="180" y="1478"/>
                      </a:lnTo>
                      <a:lnTo>
                        <a:pt x="180" y="1482"/>
                      </a:lnTo>
                      <a:lnTo>
                        <a:pt x="177" y="1470"/>
                      </a:lnTo>
                      <a:lnTo>
                        <a:pt x="171" y="1452"/>
                      </a:lnTo>
                      <a:cubicBezTo>
                        <a:pt x="170" y="1452"/>
                        <a:pt x="170" y="1451"/>
                        <a:pt x="170" y="1450"/>
                      </a:cubicBezTo>
                      <a:lnTo>
                        <a:pt x="170" y="1435"/>
                      </a:lnTo>
                      <a:lnTo>
                        <a:pt x="171" y="1437"/>
                      </a:lnTo>
                      <a:lnTo>
                        <a:pt x="158" y="1398"/>
                      </a:lnTo>
                      <a:cubicBezTo>
                        <a:pt x="158" y="1397"/>
                        <a:pt x="158" y="1396"/>
                        <a:pt x="158" y="1395"/>
                      </a:cubicBezTo>
                      <a:lnTo>
                        <a:pt x="158" y="1380"/>
                      </a:lnTo>
                      <a:cubicBezTo>
                        <a:pt x="158" y="1379"/>
                        <a:pt x="159" y="1377"/>
                        <a:pt x="160" y="1375"/>
                      </a:cubicBezTo>
                      <a:lnTo>
                        <a:pt x="169" y="1363"/>
                      </a:lnTo>
                      <a:lnTo>
                        <a:pt x="181" y="1348"/>
                      </a:lnTo>
                      <a:lnTo>
                        <a:pt x="180" y="1353"/>
                      </a:lnTo>
                      <a:lnTo>
                        <a:pt x="180" y="1323"/>
                      </a:lnTo>
                      <a:lnTo>
                        <a:pt x="184" y="1330"/>
                      </a:lnTo>
                      <a:lnTo>
                        <a:pt x="156" y="1315"/>
                      </a:lnTo>
                      <a:cubicBezTo>
                        <a:pt x="153" y="1313"/>
                        <a:pt x="152" y="1311"/>
                        <a:pt x="152" y="1308"/>
                      </a:cubicBezTo>
                      <a:lnTo>
                        <a:pt x="152" y="1271"/>
                      </a:lnTo>
                      <a:cubicBezTo>
                        <a:pt x="152" y="1271"/>
                        <a:pt x="152" y="1270"/>
                        <a:pt x="152" y="1270"/>
                      </a:cubicBezTo>
                      <a:lnTo>
                        <a:pt x="158" y="1239"/>
                      </a:lnTo>
                      <a:cubicBezTo>
                        <a:pt x="158" y="1238"/>
                        <a:pt x="159" y="1237"/>
                        <a:pt x="160" y="1236"/>
                      </a:cubicBezTo>
                      <a:lnTo>
                        <a:pt x="178" y="1212"/>
                      </a:lnTo>
                      <a:cubicBezTo>
                        <a:pt x="179" y="1211"/>
                        <a:pt x="180" y="1210"/>
                        <a:pt x="181" y="1209"/>
                      </a:cubicBezTo>
                      <a:lnTo>
                        <a:pt x="240" y="1182"/>
                      </a:lnTo>
                      <a:cubicBezTo>
                        <a:pt x="242" y="1181"/>
                        <a:pt x="245" y="1181"/>
                        <a:pt x="247" y="1182"/>
                      </a:cubicBezTo>
                      <a:lnTo>
                        <a:pt x="281" y="1201"/>
                      </a:lnTo>
                      <a:lnTo>
                        <a:pt x="278" y="1200"/>
                      </a:lnTo>
                      <a:lnTo>
                        <a:pt x="337" y="1209"/>
                      </a:lnTo>
                      <a:lnTo>
                        <a:pt x="332" y="1210"/>
                      </a:lnTo>
                      <a:lnTo>
                        <a:pt x="338" y="1207"/>
                      </a:lnTo>
                      <a:cubicBezTo>
                        <a:pt x="340" y="1206"/>
                        <a:pt x="342" y="1206"/>
                        <a:pt x="343" y="1206"/>
                      </a:cubicBezTo>
                      <a:lnTo>
                        <a:pt x="362" y="1209"/>
                      </a:lnTo>
                      <a:lnTo>
                        <a:pt x="359" y="1209"/>
                      </a:lnTo>
                      <a:lnTo>
                        <a:pt x="396" y="1200"/>
                      </a:lnTo>
                      <a:lnTo>
                        <a:pt x="391" y="1203"/>
                      </a:lnTo>
                      <a:lnTo>
                        <a:pt x="403" y="1185"/>
                      </a:lnTo>
                      <a:lnTo>
                        <a:pt x="409" y="1174"/>
                      </a:lnTo>
                      <a:lnTo>
                        <a:pt x="412" y="1184"/>
                      </a:lnTo>
                      <a:lnTo>
                        <a:pt x="384" y="1166"/>
                      </a:lnTo>
                      <a:lnTo>
                        <a:pt x="390" y="1167"/>
                      </a:lnTo>
                      <a:lnTo>
                        <a:pt x="374" y="1170"/>
                      </a:lnTo>
                      <a:cubicBezTo>
                        <a:pt x="373" y="1170"/>
                        <a:pt x="372" y="1170"/>
                        <a:pt x="371" y="1170"/>
                      </a:cubicBezTo>
                      <a:lnTo>
                        <a:pt x="313" y="1158"/>
                      </a:lnTo>
                      <a:cubicBezTo>
                        <a:pt x="309" y="1157"/>
                        <a:pt x="306" y="1153"/>
                        <a:pt x="306" y="1149"/>
                      </a:cubicBezTo>
                      <a:lnTo>
                        <a:pt x="309" y="1125"/>
                      </a:lnTo>
                      <a:lnTo>
                        <a:pt x="314" y="1133"/>
                      </a:lnTo>
                      <a:lnTo>
                        <a:pt x="255" y="1106"/>
                      </a:lnTo>
                      <a:lnTo>
                        <a:pt x="239" y="1096"/>
                      </a:lnTo>
                      <a:cubicBezTo>
                        <a:pt x="236" y="1094"/>
                        <a:pt x="234" y="1090"/>
                        <a:pt x="236" y="1086"/>
                      </a:cubicBezTo>
                      <a:lnTo>
                        <a:pt x="245" y="1065"/>
                      </a:lnTo>
                      <a:cubicBezTo>
                        <a:pt x="246" y="1062"/>
                        <a:pt x="250" y="1060"/>
                        <a:pt x="253" y="1060"/>
                      </a:cubicBezTo>
                      <a:lnTo>
                        <a:pt x="287" y="1063"/>
                      </a:lnTo>
                      <a:lnTo>
                        <a:pt x="280" y="1076"/>
                      </a:lnTo>
                      <a:lnTo>
                        <a:pt x="274" y="1067"/>
                      </a:lnTo>
                      <a:lnTo>
                        <a:pt x="256" y="1046"/>
                      </a:lnTo>
                      <a:lnTo>
                        <a:pt x="258" y="1048"/>
                      </a:lnTo>
                      <a:lnTo>
                        <a:pt x="246" y="1042"/>
                      </a:lnTo>
                      <a:lnTo>
                        <a:pt x="255" y="1041"/>
                      </a:lnTo>
                      <a:lnTo>
                        <a:pt x="246" y="1050"/>
                      </a:lnTo>
                      <a:cubicBezTo>
                        <a:pt x="243" y="1052"/>
                        <a:pt x="239" y="1053"/>
                        <a:pt x="236" y="1051"/>
                      </a:cubicBezTo>
                      <a:lnTo>
                        <a:pt x="193" y="1024"/>
                      </a:lnTo>
                      <a:cubicBezTo>
                        <a:pt x="192" y="1023"/>
                        <a:pt x="191" y="1023"/>
                        <a:pt x="191" y="1022"/>
                      </a:cubicBezTo>
                      <a:lnTo>
                        <a:pt x="151" y="977"/>
                      </a:lnTo>
                      <a:cubicBezTo>
                        <a:pt x="149" y="975"/>
                        <a:pt x="149" y="973"/>
                        <a:pt x="149" y="971"/>
                      </a:cubicBezTo>
                      <a:lnTo>
                        <a:pt x="149" y="962"/>
                      </a:lnTo>
                      <a:lnTo>
                        <a:pt x="153" y="970"/>
                      </a:lnTo>
                      <a:lnTo>
                        <a:pt x="128" y="957"/>
                      </a:lnTo>
                      <a:cubicBezTo>
                        <a:pt x="127" y="957"/>
                        <a:pt x="126" y="955"/>
                        <a:pt x="125" y="954"/>
                      </a:cubicBezTo>
                      <a:lnTo>
                        <a:pt x="122" y="948"/>
                      </a:lnTo>
                      <a:cubicBezTo>
                        <a:pt x="121" y="946"/>
                        <a:pt x="121" y="944"/>
                        <a:pt x="121" y="942"/>
                      </a:cubicBezTo>
                      <a:lnTo>
                        <a:pt x="140" y="875"/>
                      </a:lnTo>
                      <a:lnTo>
                        <a:pt x="145" y="885"/>
                      </a:lnTo>
                      <a:lnTo>
                        <a:pt x="117" y="876"/>
                      </a:lnTo>
                      <a:cubicBezTo>
                        <a:pt x="115" y="875"/>
                        <a:pt x="113" y="874"/>
                        <a:pt x="112" y="872"/>
                      </a:cubicBezTo>
                      <a:cubicBezTo>
                        <a:pt x="111" y="870"/>
                        <a:pt x="111" y="868"/>
                        <a:pt x="112" y="866"/>
                      </a:cubicBezTo>
                      <a:lnTo>
                        <a:pt x="121" y="841"/>
                      </a:lnTo>
                      <a:lnTo>
                        <a:pt x="121" y="847"/>
                      </a:lnTo>
                      <a:lnTo>
                        <a:pt x="103" y="792"/>
                      </a:lnTo>
                      <a:lnTo>
                        <a:pt x="109" y="798"/>
                      </a:lnTo>
                      <a:lnTo>
                        <a:pt x="53" y="785"/>
                      </a:lnTo>
                      <a:cubicBezTo>
                        <a:pt x="50" y="785"/>
                        <a:pt x="48" y="782"/>
                        <a:pt x="47" y="779"/>
                      </a:cubicBezTo>
                      <a:lnTo>
                        <a:pt x="41" y="752"/>
                      </a:lnTo>
                      <a:lnTo>
                        <a:pt x="42" y="755"/>
                      </a:lnTo>
                      <a:lnTo>
                        <a:pt x="21" y="728"/>
                      </a:lnTo>
                      <a:cubicBezTo>
                        <a:pt x="20" y="728"/>
                        <a:pt x="20" y="727"/>
                        <a:pt x="20" y="726"/>
                      </a:cubicBezTo>
                      <a:lnTo>
                        <a:pt x="1" y="681"/>
                      </a:lnTo>
                      <a:close/>
                      <a:moveTo>
                        <a:pt x="34" y="720"/>
                      </a:moveTo>
                      <a:lnTo>
                        <a:pt x="33" y="718"/>
                      </a:lnTo>
                      <a:lnTo>
                        <a:pt x="55" y="745"/>
                      </a:lnTo>
                      <a:cubicBezTo>
                        <a:pt x="56" y="746"/>
                        <a:pt x="56" y="747"/>
                        <a:pt x="56" y="749"/>
                      </a:cubicBezTo>
                      <a:lnTo>
                        <a:pt x="63" y="776"/>
                      </a:lnTo>
                      <a:lnTo>
                        <a:pt x="56" y="770"/>
                      </a:lnTo>
                      <a:lnTo>
                        <a:pt x="112" y="782"/>
                      </a:lnTo>
                      <a:cubicBezTo>
                        <a:pt x="115" y="783"/>
                        <a:pt x="117" y="785"/>
                        <a:pt x="118" y="787"/>
                      </a:cubicBezTo>
                      <a:lnTo>
                        <a:pt x="136" y="842"/>
                      </a:lnTo>
                      <a:cubicBezTo>
                        <a:pt x="137" y="843"/>
                        <a:pt x="137" y="845"/>
                        <a:pt x="136" y="847"/>
                      </a:cubicBezTo>
                      <a:lnTo>
                        <a:pt x="127" y="871"/>
                      </a:lnTo>
                      <a:lnTo>
                        <a:pt x="122" y="861"/>
                      </a:lnTo>
                      <a:lnTo>
                        <a:pt x="150" y="870"/>
                      </a:lnTo>
                      <a:cubicBezTo>
                        <a:pt x="154" y="871"/>
                        <a:pt x="156" y="876"/>
                        <a:pt x="155" y="880"/>
                      </a:cubicBezTo>
                      <a:lnTo>
                        <a:pt x="137" y="946"/>
                      </a:lnTo>
                      <a:lnTo>
                        <a:pt x="136" y="941"/>
                      </a:lnTo>
                      <a:lnTo>
                        <a:pt x="139" y="947"/>
                      </a:lnTo>
                      <a:lnTo>
                        <a:pt x="136" y="943"/>
                      </a:lnTo>
                      <a:lnTo>
                        <a:pt x="160" y="955"/>
                      </a:lnTo>
                      <a:cubicBezTo>
                        <a:pt x="163" y="957"/>
                        <a:pt x="165" y="959"/>
                        <a:pt x="165" y="962"/>
                      </a:cubicBezTo>
                      <a:lnTo>
                        <a:pt x="165" y="971"/>
                      </a:lnTo>
                      <a:lnTo>
                        <a:pt x="163" y="966"/>
                      </a:lnTo>
                      <a:lnTo>
                        <a:pt x="203" y="1012"/>
                      </a:lnTo>
                      <a:lnTo>
                        <a:pt x="201" y="1010"/>
                      </a:lnTo>
                      <a:lnTo>
                        <a:pt x="244" y="1037"/>
                      </a:lnTo>
                      <a:lnTo>
                        <a:pt x="234" y="1038"/>
                      </a:lnTo>
                      <a:lnTo>
                        <a:pt x="244" y="1029"/>
                      </a:lnTo>
                      <a:cubicBezTo>
                        <a:pt x="246" y="1027"/>
                        <a:pt x="250" y="1026"/>
                        <a:pt x="253" y="1028"/>
                      </a:cubicBezTo>
                      <a:lnTo>
                        <a:pt x="265" y="1034"/>
                      </a:lnTo>
                      <a:cubicBezTo>
                        <a:pt x="266" y="1034"/>
                        <a:pt x="267" y="1035"/>
                        <a:pt x="268" y="1036"/>
                      </a:cubicBezTo>
                      <a:lnTo>
                        <a:pt x="287" y="1058"/>
                      </a:lnTo>
                      <a:lnTo>
                        <a:pt x="293" y="1067"/>
                      </a:lnTo>
                      <a:cubicBezTo>
                        <a:pt x="295" y="1069"/>
                        <a:pt x="295" y="1073"/>
                        <a:pt x="293" y="1075"/>
                      </a:cubicBezTo>
                      <a:cubicBezTo>
                        <a:pt x="292" y="1078"/>
                        <a:pt x="289" y="1080"/>
                        <a:pt x="286" y="1079"/>
                      </a:cubicBezTo>
                      <a:lnTo>
                        <a:pt x="252" y="1076"/>
                      </a:lnTo>
                      <a:lnTo>
                        <a:pt x="260" y="1072"/>
                      </a:lnTo>
                      <a:lnTo>
                        <a:pt x="251" y="1093"/>
                      </a:lnTo>
                      <a:lnTo>
                        <a:pt x="247" y="1083"/>
                      </a:lnTo>
                      <a:lnTo>
                        <a:pt x="262" y="1091"/>
                      </a:lnTo>
                      <a:lnTo>
                        <a:pt x="321" y="1119"/>
                      </a:lnTo>
                      <a:cubicBezTo>
                        <a:pt x="324" y="1120"/>
                        <a:pt x="326" y="1123"/>
                        <a:pt x="325" y="1127"/>
                      </a:cubicBezTo>
                      <a:lnTo>
                        <a:pt x="322" y="1151"/>
                      </a:lnTo>
                      <a:lnTo>
                        <a:pt x="316" y="1142"/>
                      </a:lnTo>
                      <a:lnTo>
                        <a:pt x="375" y="1154"/>
                      </a:lnTo>
                      <a:lnTo>
                        <a:pt x="371" y="1154"/>
                      </a:lnTo>
                      <a:lnTo>
                        <a:pt x="387" y="1151"/>
                      </a:lnTo>
                      <a:cubicBezTo>
                        <a:pt x="389" y="1151"/>
                        <a:pt x="391" y="1151"/>
                        <a:pt x="393" y="1152"/>
                      </a:cubicBezTo>
                      <a:lnTo>
                        <a:pt x="421" y="1171"/>
                      </a:lnTo>
                      <a:cubicBezTo>
                        <a:pt x="424" y="1173"/>
                        <a:pt x="425" y="1177"/>
                        <a:pt x="423" y="1181"/>
                      </a:cubicBezTo>
                      <a:lnTo>
                        <a:pt x="417" y="1194"/>
                      </a:lnTo>
                      <a:lnTo>
                        <a:pt x="404" y="1212"/>
                      </a:lnTo>
                      <a:cubicBezTo>
                        <a:pt x="403" y="1214"/>
                        <a:pt x="401" y="1215"/>
                        <a:pt x="400" y="1215"/>
                      </a:cubicBezTo>
                      <a:lnTo>
                        <a:pt x="362" y="1225"/>
                      </a:lnTo>
                      <a:cubicBezTo>
                        <a:pt x="361" y="1225"/>
                        <a:pt x="360" y="1225"/>
                        <a:pt x="359" y="1225"/>
                      </a:cubicBezTo>
                      <a:lnTo>
                        <a:pt x="341" y="1222"/>
                      </a:lnTo>
                      <a:lnTo>
                        <a:pt x="346" y="1221"/>
                      </a:lnTo>
                      <a:lnTo>
                        <a:pt x="339" y="1224"/>
                      </a:lnTo>
                      <a:cubicBezTo>
                        <a:pt x="338" y="1225"/>
                        <a:pt x="336" y="1225"/>
                        <a:pt x="335" y="1225"/>
                      </a:cubicBezTo>
                      <a:lnTo>
                        <a:pt x="276" y="1216"/>
                      </a:lnTo>
                      <a:cubicBezTo>
                        <a:pt x="275" y="1215"/>
                        <a:pt x="274" y="1215"/>
                        <a:pt x="273" y="1215"/>
                      </a:cubicBezTo>
                      <a:lnTo>
                        <a:pt x="239" y="1197"/>
                      </a:lnTo>
                      <a:lnTo>
                        <a:pt x="247" y="1197"/>
                      </a:lnTo>
                      <a:lnTo>
                        <a:pt x="188" y="1224"/>
                      </a:lnTo>
                      <a:lnTo>
                        <a:pt x="191" y="1222"/>
                      </a:lnTo>
                      <a:lnTo>
                        <a:pt x="172" y="1246"/>
                      </a:lnTo>
                      <a:lnTo>
                        <a:pt x="174" y="1243"/>
                      </a:lnTo>
                      <a:lnTo>
                        <a:pt x="168" y="1273"/>
                      </a:lnTo>
                      <a:lnTo>
                        <a:pt x="168" y="1271"/>
                      </a:lnTo>
                      <a:lnTo>
                        <a:pt x="168" y="1308"/>
                      </a:lnTo>
                      <a:lnTo>
                        <a:pt x="164" y="1301"/>
                      </a:lnTo>
                      <a:lnTo>
                        <a:pt x="191" y="1316"/>
                      </a:lnTo>
                      <a:cubicBezTo>
                        <a:pt x="194" y="1317"/>
                        <a:pt x="196" y="1320"/>
                        <a:pt x="196" y="1323"/>
                      </a:cubicBezTo>
                      <a:lnTo>
                        <a:pt x="196" y="1353"/>
                      </a:lnTo>
                      <a:cubicBezTo>
                        <a:pt x="196" y="1355"/>
                        <a:pt x="195" y="1357"/>
                        <a:pt x="194" y="1358"/>
                      </a:cubicBezTo>
                      <a:lnTo>
                        <a:pt x="182" y="1373"/>
                      </a:lnTo>
                      <a:lnTo>
                        <a:pt x="172" y="1385"/>
                      </a:lnTo>
                      <a:lnTo>
                        <a:pt x="174" y="1380"/>
                      </a:lnTo>
                      <a:lnTo>
                        <a:pt x="174" y="1395"/>
                      </a:lnTo>
                      <a:lnTo>
                        <a:pt x="174" y="1393"/>
                      </a:lnTo>
                      <a:lnTo>
                        <a:pt x="186" y="1432"/>
                      </a:lnTo>
                      <a:cubicBezTo>
                        <a:pt x="186" y="1433"/>
                        <a:pt x="186" y="1434"/>
                        <a:pt x="186" y="1435"/>
                      </a:cubicBezTo>
                      <a:lnTo>
                        <a:pt x="186" y="1450"/>
                      </a:lnTo>
                      <a:lnTo>
                        <a:pt x="186" y="1447"/>
                      </a:lnTo>
                      <a:lnTo>
                        <a:pt x="192" y="1466"/>
                      </a:lnTo>
                      <a:lnTo>
                        <a:pt x="195" y="1478"/>
                      </a:lnTo>
                      <a:cubicBezTo>
                        <a:pt x="196" y="1480"/>
                        <a:pt x="196" y="1481"/>
                        <a:pt x="195" y="1482"/>
                      </a:cubicBezTo>
                      <a:lnTo>
                        <a:pt x="186" y="1516"/>
                      </a:lnTo>
                      <a:cubicBezTo>
                        <a:pt x="186" y="1517"/>
                        <a:pt x="185" y="1519"/>
                        <a:pt x="183" y="1520"/>
                      </a:cubicBezTo>
                      <a:lnTo>
                        <a:pt x="171" y="1529"/>
                      </a:lnTo>
                      <a:lnTo>
                        <a:pt x="172" y="1518"/>
                      </a:lnTo>
                      <a:lnTo>
                        <a:pt x="194" y="1545"/>
                      </a:lnTo>
                      <a:lnTo>
                        <a:pt x="238" y="1613"/>
                      </a:lnTo>
                      <a:lnTo>
                        <a:pt x="247" y="1631"/>
                      </a:lnTo>
                      <a:cubicBezTo>
                        <a:pt x="248" y="1632"/>
                        <a:pt x="248" y="1633"/>
                        <a:pt x="248" y="1634"/>
                      </a:cubicBezTo>
                      <a:lnTo>
                        <a:pt x="251" y="1676"/>
                      </a:lnTo>
                      <a:cubicBezTo>
                        <a:pt x="251" y="1677"/>
                        <a:pt x="251" y="1677"/>
                        <a:pt x="251" y="1678"/>
                      </a:cubicBezTo>
                      <a:lnTo>
                        <a:pt x="248" y="1705"/>
                      </a:lnTo>
                      <a:lnTo>
                        <a:pt x="242" y="1769"/>
                      </a:lnTo>
                      <a:lnTo>
                        <a:pt x="241" y="1764"/>
                      </a:lnTo>
                      <a:lnTo>
                        <a:pt x="256" y="1790"/>
                      </a:lnTo>
                      <a:lnTo>
                        <a:pt x="278" y="1821"/>
                      </a:lnTo>
                      <a:cubicBezTo>
                        <a:pt x="278" y="1821"/>
                        <a:pt x="278" y="1822"/>
                        <a:pt x="278" y="1822"/>
                      </a:cubicBezTo>
                      <a:lnTo>
                        <a:pt x="297" y="1865"/>
                      </a:lnTo>
                      <a:lnTo>
                        <a:pt x="306" y="1896"/>
                      </a:lnTo>
                      <a:cubicBezTo>
                        <a:pt x="307" y="1897"/>
                        <a:pt x="307" y="1897"/>
                        <a:pt x="307" y="1898"/>
                      </a:cubicBezTo>
                      <a:lnTo>
                        <a:pt x="304" y="2122"/>
                      </a:lnTo>
                      <a:lnTo>
                        <a:pt x="303" y="2119"/>
                      </a:lnTo>
                      <a:lnTo>
                        <a:pt x="315" y="2146"/>
                      </a:lnTo>
                      <a:lnTo>
                        <a:pt x="308" y="2141"/>
                      </a:lnTo>
                      <a:lnTo>
                        <a:pt x="379" y="2144"/>
                      </a:lnTo>
                      <a:lnTo>
                        <a:pt x="371" y="2151"/>
                      </a:lnTo>
                      <a:lnTo>
                        <a:pt x="374" y="2130"/>
                      </a:lnTo>
                      <a:cubicBezTo>
                        <a:pt x="375" y="2126"/>
                        <a:pt x="378" y="2123"/>
                        <a:pt x="383" y="2123"/>
                      </a:cubicBezTo>
                      <a:lnTo>
                        <a:pt x="454" y="2126"/>
                      </a:lnTo>
                      <a:cubicBezTo>
                        <a:pt x="456" y="2126"/>
                        <a:pt x="459" y="2128"/>
                        <a:pt x="460" y="2131"/>
                      </a:cubicBezTo>
                      <a:lnTo>
                        <a:pt x="463" y="2137"/>
                      </a:lnTo>
                      <a:lnTo>
                        <a:pt x="450" y="2135"/>
                      </a:lnTo>
                      <a:lnTo>
                        <a:pt x="468" y="2111"/>
                      </a:lnTo>
                      <a:lnTo>
                        <a:pt x="467" y="2117"/>
                      </a:lnTo>
                      <a:lnTo>
                        <a:pt x="464" y="2090"/>
                      </a:lnTo>
                      <a:lnTo>
                        <a:pt x="468" y="2096"/>
                      </a:lnTo>
                      <a:lnTo>
                        <a:pt x="452" y="2087"/>
                      </a:lnTo>
                      <a:cubicBezTo>
                        <a:pt x="450" y="2086"/>
                        <a:pt x="449" y="2084"/>
                        <a:pt x="448" y="2081"/>
                      </a:cubicBezTo>
                      <a:cubicBezTo>
                        <a:pt x="448" y="2079"/>
                        <a:pt x="449" y="2077"/>
                        <a:pt x="450" y="2075"/>
                      </a:cubicBezTo>
                      <a:lnTo>
                        <a:pt x="459" y="2063"/>
                      </a:lnTo>
                      <a:cubicBezTo>
                        <a:pt x="460" y="2062"/>
                        <a:pt x="461" y="2061"/>
                        <a:pt x="462" y="2060"/>
                      </a:cubicBezTo>
                      <a:lnTo>
                        <a:pt x="481" y="2051"/>
                      </a:lnTo>
                      <a:cubicBezTo>
                        <a:pt x="483" y="2050"/>
                        <a:pt x="485" y="2050"/>
                        <a:pt x="487" y="2051"/>
                      </a:cubicBezTo>
                      <a:lnTo>
                        <a:pt x="518" y="2063"/>
                      </a:lnTo>
                      <a:lnTo>
                        <a:pt x="515" y="2063"/>
                      </a:lnTo>
                      <a:lnTo>
                        <a:pt x="524" y="2063"/>
                      </a:lnTo>
                      <a:lnTo>
                        <a:pt x="520" y="2064"/>
                      </a:lnTo>
                      <a:lnTo>
                        <a:pt x="536" y="2055"/>
                      </a:lnTo>
                      <a:lnTo>
                        <a:pt x="532" y="2062"/>
                      </a:lnTo>
                      <a:lnTo>
                        <a:pt x="532" y="1953"/>
                      </a:lnTo>
                      <a:cubicBezTo>
                        <a:pt x="532" y="1952"/>
                        <a:pt x="532" y="1951"/>
                        <a:pt x="532" y="1950"/>
                      </a:cubicBezTo>
                      <a:lnTo>
                        <a:pt x="551" y="1902"/>
                      </a:lnTo>
                      <a:lnTo>
                        <a:pt x="554" y="1892"/>
                      </a:lnTo>
                      <a:cubicBezTo>
                        <a:pt x="554" y="1890"/>
                        <a:pt x="556" y="1888"/>
                        <a:pt x="558" y="1888"/>
                      </a:cubicBezTo>
                      <a:lnTo>
                        <a:pt x="574" y="1882"/>
                      </a:lnTo>
                      <a:cubicBezTo>
                        <a:pt x="575" y="1881"/>
                        <a:pt x="576" y="1881"/>
                        <a:pt x="577" y="1881"/>
                      </a:cubicBezTo>
                      <a:lnTo>
                        <a:pt x="580" y="1881"/>
                      </a:lnTo>
                      <a:lnTo>
                        <a:pt x="598" y="1881"/>
                      </a:lnTo>
                      <a:lnTo>
                        <a:pt x="596" y="1881"/>
                      </a:lnTo>
                      <a:lnTo>
                        <a:pt x="605" y="1878"/>
                      </a:lnTo>
                      <a:cubicBezTo>
                        <a:pt x="606" y="1878"/>
                        <a:pt x="607" y="1878"/>
                        <a:pt x="608" y="1878"/>
                      </a:cubicBezTo>
                      <a:lnTo>
                        <a:pt x="617" y="1878"/>
                      </a:lnTo>
                      <a:cubicBezTo>
                        <a:pt x="618" y="1878"/>
                        <a:pt x="619" y="1878"/>
                        <a:pt x="620" y="1878"/>
                      </a:cubicBezTo>
                      <a:lnTo>
                        <a:pt x="654" y="1891"/>
                      </a:lnTo>
                      <a:lnTo>
                        <a:pt x="649" y="1890"/>
                      </a:lnTo>
                      <a:lnTo>
                        <a:pt x="661" y="1887"/>
                      </a:lnTo>
                      <a:lnTo>
                        <a:pt x="657" y="1890"/>
                      </a:lnTo>
                      <a:lnTo>
                        <a:pt x="675" y="1866"/>
                      </a:lnTo>
                      <a:cubicBezTo>
                        <a:pt x="677" y="1864"/>
                        <a:pt x="679" y="1863"/>
                        <a:pt x="681" y="1863"/>
                      </a:cubicBezTo>
                      <a:lnTo>
                        <a:pt x="728" y="1860"/>
                      </a:lnTo>
                      <a:lnTo>
                        <a:pt x="720" y="1867"/>
                      </a:lnTo>
                      <a:lnTo>
                        <a:pt x="726" y="1815"/>
                      </a:lnTo>
                      <a:cubicBezTo>
                        <a:pt x="727" y="1814"/>
                        <a:pt x="727" y="1812"/>
                        <a:pt x="729" y="1811"/>
                      </a:cubicBezTo>
                      <a:lnTo>
                        <a:pt x="738" y="1802"/>
                      </a:lnTo>
                      <a:lnTo>
                        <a:pt x="737" y="1812"/>
                      </a:lnTo>
                      <a:lnTo>
                        <a:pt x="731" y="1803"/>
                      </a:lnTo>
                      <a:lnTo>
                        <a:pt x="737" y="1806"/>
                      </a:lnTo>
                      <a:lnTo>
                        <a:pt x="728" y="1806"/>
                      </a:lnTo>
                      <a:cubicBezTo>
                        <a:pt x="726" y="1806"/>
                        <a:pt x="723" y="1805"/>
                        <a:pt x="722" y="1803"/>
                      </a:cubicBezTo>
                      <a:lnTo>
                        <a:pt x="712" y="1791"/>
                      </a:lnTo>
                      <a:lnTo>
                        <a:pt x="714" y="1792"/>
                      </a:lnTo>
                      <a:lnTo>
                        <a:pt x="683" y="1768"/>
                      </a:lnTo>
                      <a:cubicBezTo>
                        <a:pt x="682" y="1768"/>
                        <a:pt x="682" y="1767"/>
                        <a:pt x="681" y="1766"/>
                      </a:cubicBezTo>
                      <a:lnTo>
                        <a:pt x="675" y="1757"/>
                      </a:lnTo>
                      <a:lnTo>
                        <a:pt x="682" y="1761"/>
                      </a:lnTo>
                      <a:lnTo>
                        <a:pt x="672" y="1761"/>
                      </a:lnTo>
                      <a:cubicBezTo>
                        <a:pt x="669" y="1761"/>
                        <a:pt x="666" y="1758"/>
                        <a:pt x="665" y="1755"/>
                      </a:cubicBezTo>
                      <a:lnTo>
                        <a:pt x="655" y="1715"/>
                      </a:lnTo>
                      <a:cubicBezTo>
                        <a:pt x="655" y="1715"/>
                        <a:pt x="655" y="1714"/>
                        <a:pt x="655" y="1713"/>
                      </a:cubicBezTo>
                      <a:lnTo>
                        <a:pt x="655" y="1668"/>
                      </a:lnTo>
                      <a:cubicBezTo>
                        <a:pt x="655" y="1667"/>
                        <a:pt x="655" y="1666"/>
                        <a:pt x="656" y="1665"/>
                      </a:cubicBezTo>
                      <a:lnTo>
                        <a:pt x="675" y="1622"/>
                      </a:lnTo>
                      <a:lnTo>
                        <a:pt x="684" y="1604"/>
                      </a:lnTo>
                      <a:lnTo>
                        <a:pt x="684" y="1611"/>
                      </a:lnTo>
                      <a:lnTo>
                        <a:pt x="671" y="1583"/>
                      </a:lnTo>
                      <a:cubicBezTo>
                        <a:pt x="671" y="1583"/>
                        <a:pt x="671" y="1582"/>
                        <a:pt x="671" y="1582"/>
                      </a:cubicBezTo>
                      <a:lnTo>
                        <a:pt x="662" y="1543"/>
                      </a:lnTo>
                      <a:lnTo>
                        <a:pt x="668" y="1549"/>
                      </a:lnTo>
                      <a:lnTo>
                        <a:pt x="631" y="1543"/>
                      </a:lnTo>
                      <a:cubicBezTo>
                        <a:pt x="630" y="1542"/>
                        <a:pt x="630" y="1542"/>
                        <a:pt x="629" y="1542"/>
                      </a:cubicBezTo>
                      <a:lnTo>
                        <a:pt x="623" y="1539"/>
                      </a:lnTo>
                      <a:cubicBezTo>
                        <a:pt x="619" y="1537"/>
                        <a:pt x="617" y="1533"/>
                        <a:pt x="619" y="1529"/>
                      </a:cubicBezTo>
                      <a:lnTo>
                        <a:pt x="628" y="1505"/>
                      </a:lnTo>
                      <a:cubicBezTo>
                        <a:pt x="629" y="1503"/>
                        <a:pt x="630" y="1501"/>
                        <a:pt x="632" y="1500"/>
                      </a:cubicBezTo>
                      <a:lnTo>
                        <a:pt x="666" y="1482"/>
                      </a:lnTo>
                      <a:cubicBezTo>
                        <a:pt x="667" y="1482"/>
                        <a:pt x="668" y="1481"/>
                        <a:pt x="669" y="1481"/>
                      </a:cubicBezTo>
                      <a:lnTo>
                        <a:pt x="688" y="1481"/>
                      </a:lnTo>
                      <a:cubicBezTo>
                        <a:pt x="692" y="1481"/>
                        <a:pt x="696" y="1485"/>
                        <a:pt x="696" y="1489"/>
                      </a:cubicBezTo>
                      <a:lnTo>
                        <a:pt x="696" y="1495"/>
                      </a:lnTo>
                      <a:lnTo>
                        <a:pt x="684" y="1488"/>
                      </a:lnTo>
                      <a:lnTo>
                        <a:pt x="696" y="1482"/>
                      </a:lnTo>
                      <a:lnTo>
                        <a:pt x="712" y="1473"/>
                      </a:lnTo>
                      <a:lnTo>
                        <a:pt x="708" y="1479"/>
                      </a:lnTo>
                      <a:lnTo>
                        <a:pt x="711" y="1461"/>
                      </a:lnTo>
                      <a:cubicBezTo>
                        <a:pt x="711" y="1459"/>
                        <a:pt x="712" y="1457"/>
                        <a:pt x="713" y="1456"/>
                      </a:cubicBezTo>
                      <a:lnTo>
                        <a:pt x="722" y="1447"/>
                      </a:lnTo>
                      <a:cubicBezTo>
                        <a:pt x="724" y="1446"/>
                        <a:pt x="725" y="1445"/>
                        <a:pt x="727" y="1445"/>
                      </a:cubicBezTo>
                      <a:lnTo>
                        <a:pt x="752" y="1442"/>
                      </a:lnTo>
                      <a:lnTo>
                        <a:pt x="747" y="1445"/>
                      </a:lnTo>
                      <a:lnTo>
                        <a:pt x="768" y="1420"/>
                      </a:lnTo>
                      <a:cubicBezTo>
                        <a:pt x="769" y="1420"/>
                        <a:pt x="769" y="1420"/>
                        <a:pt x="769" y="1419"/>
                      </a:cubicBezTo>
                      <a:lnTo>
                        <a:pt x="785" y="1407"/>
                      </a:lnTo>
                      <a:cubicBezTo>
                        <a:pt x="786" y="1407"/>
                        <a:pt x="787" y="1406"/>
                        <a:pt x="788" y="1406"/>
                      </a:cubicBezTo>
                      <a:lnTo>
                        <a:pt x="816" y="1400"/>
                      </a:lnTo>
                      <a:cubicBezTo>
                        <a:pt x="817" y="1400"/>
                        <a:pt x="817" y="1400"/>
                        <a:pt x="818" y="1400"/>
                      </a:cubicBezTo>
                      <a:lnTo>
                        <a:pt x="849" y="1400"/>
                      </a:lnTo>
                      <a:lnTo>
                        <a:pt x="842" y="1403"/>
                      </a:lnTo>
                      <a:lnTo>
                        <a:pt x="848" y="1394"/>
                      </a:lnTo>
                      <a:lnTo>
                        <a:pt x="851" y="1406"/>
                      </a:lnTo>
                      <a:lnTo>
                        <a:pt x="845" y="1403"/>
                      </a:lnTo>
                      <a:cubicBezTo>
                        <a:pt x="842" y="1401"/>
                        <a:pt x="841" y="1398"/>
                        <a:pt x="841" y="1395"/>
                      </a:cubicBezTo>
                      <a:lnTo>
                        <a:pt x="841" y="1368"/>
                      </a:lnTo>
                      <a:cubicBezTo>
                        <a:pt x="841" y="1367"/>
                        <a:pt x="841" y="1365"/>
                        <a:pt x="842" y="1364"/>
                      </a:cubicBezTo>
                      <a:lnTo>
                        <a:pt x="848" y="1355"/>
                      </a:lnTo>
                      <a:lnTo>
                        <a:pt x="847" y="1362"/>
                      </a:lnTo>
                      <a:lnTo>
                        <a:pt x="841" y="1343"/>
                      </a:lnTo>
                      <a:cubicBezTo>
                        <a:pt x="841" y="1343"/>
                        <a:pt x="841" y="1342"/>
                        <a:pt x="841" y="1341"/>
                      </a:cubicBezTo>
                      <a:lnTo>
                        <a:pt x="841" y="1317"/>
                      </a:lnTo>
                      <a:cubicBezTo>
                        <a:pt x="841" y="1314"/>
                        <a:pt x="842" y="1311"/>
                        <a:pt x="845" y="1309"/>
                      </a:cubicBezTo>
                      <a:lnTo>
                        <a:pt x="870" y="1297"/>
                      </a:lnTo>
                      <a:lnTo>
                        <a:pt x="865" y="1305"/>
                      </a:lnTo>
                      <a:lnTo>
                        <a:pt x="865" y="1286"/>
                      </a:lnTo>
                      <a:cubicBezTo>
                        <a:pt x="865" y="1282"/>
                        <a:pt x="869" y="1278"/>
                        <a:pt x="873" y="1278"/>
                      </a:cubicBezTo>
                      <a:lnTo>
                        <a:pt x="883" y="1278"/>
                      </a:lnTo>
                      <a:lnTo>
                        <a:pt x="904" y="1278"/>
                      </a:lnTo>
                      <a:cubicBezTo>
                        <a:pt x="905" y="1278"/>
                        <a:pt x="907" y="1279"/>
                        <a:pt x="908" y="1279"/>
                      </a:cubicBezTo>
                      <a:lnTo>
                        <a:pt x="926" y="1288"/>
                      </a:lnTo>
                      <a:lnTo>
                        <a:pt x="918" y="1289"/>
                      </a:lnTo>
                      <a:lnTo>
                        <a:pt x="943" y="1271"/>
                      </a:lnTo>
                      <a:cubicBezTo>
                        <a:pt x="944" y="1270"/>
                        <a:pt x="946" y="1269"/>
                        <a:pt x="947" y="1269"/>
                      </a:cubicBezTo>
                      <a:lnTo>
                        <a:pt x="957" y="1269"/>
                      </a:lnTo>
                      <a:lnTo>
                        <a:pt x="952" y="1271"/>
                      </a:lnTo>
                      <a:lnTo>
                        <a:pt x="1063" y="1180"/>
                      </a:lnTo>
                      <a:lnTo>
                        <a:pt x="1156" y="1107"/>
                      </a:lnTo>
                      <a:lnTo>
                        <a:pt x="1152" y="1114"/>
                      </a:lnTo>
                      <a:lnTo>
                        <a:pt x="1152" y="1087"/>
                      </a:lnTo>
                      <a:lnTo>
                        <a:pt x="1160" y="1094"/>
                      </a:lnTo>
                      <a:lnTo>
                        <a:pt x="1098" y="1088"/>
                      </a:lnTo>
                      <a:cubicBezTo>
                        <a:pt x="1094" y="1088"/>
                        <a:pt x="1091" y="1085"/>
                        <a:pt x="1091" y="1081"/>
                      </a:cubicBezTo>
                      <a:lnTo>
                        <a:pt x="1088" y="1042"/>
                      </a:lnTo>
                      <a:lnTo>
                        <a:pt x="1088" y="1043"/>
                      </a:lnTo>
                      <a:lnTo>
                        <a:pt x="1082" y="1016"/>
                      </a:lnTo>
                      <a:cubicBezTo>
                        <a:pt x="1081" y="1015"/>
                        <a:pt x="1081" y="1014"/>
                        <a:pt x="1081" y="1014"/>
                      </a:cubicBezTo>
                      <a:lnTo>
                        <a:pt x="1081" y="872"/>
                      </a:lnTo>
                      <a:lnTo>
                        <a:pt x="1078" y="842"/>
                      </a:lnTo>
                      <a:lnTo>
                        <a:pt x="1084" y="849"/>
                      </a:lnTo>
                      <a:lnTo>
                        <a:pt x="1056" y="840"/>
                      </a:lnTo>
                      <a:lnTo>
                        <a:pt x="1057" y="840"/>
                      </a:lnTo>
                      <a:lnTo>
                        <a:pt x="1014" y="834"/>
                      </a:lnTo>
                      <a:lnTo>
                        <a:pt x="1020" y="833"/>
                      </a:lnTo>
                      <a:lnTo>
                        <a:pt x="1010" y="839"/>
                      </a:lnTo>
                      <a:cubicBezTo>
                        <a:pt x="1009" y="839"/>
                        <a:pt x="1008" y="840"/>
                        <a:pt x="1007" y="840"/>
                      </a:cubicBezTo>
                      <a:lnTo>
                        <a:pt x="986" y="843"/>
                      </a:lnTo>
                      <a:lnTo>
                        <a:pt x="991" y="840"/>
                      </a:lnTo>
                      <a:lnTo>
                        <a:pt x="984" y="849"/>
                      </a:lnTo>
                      <a:lnTo>
                        <a:pt x="972" y="864"/>
                      </a:lnTo>
                      <a:cubicBezTo>
                        <a:pt x="970" y="868"/>
                        <a:pt x="965" y="868"/>
                        <a:pt x="962" y="866"/>
                      </a:cubicBezTo>
                      <a:lnTo>
                        <a:pt x="952" y="860"/>
                      </a:lnTo>
                      <a:cubicBezTo>
                        <a:pt x="951" y="859"/>
                        <a:pt x="951" y="859"/>
                        <a:pt x="950" y="858"/>
                      </a:cubicBezTo>
                      <a:lnTo>
                        <a:pt x="922" y="819"/>
                      </a:lnTo>
                      <a:lnTo>
                        <a:pt x="929" y="822"/>
                      </a:lnTo>
                      <a:lnTo>
                        <a:pt x="896" y="822"/>
                      </a:lnTo>
                      <a:lnTo>
                        <a:pt x="858" y="825"/>
                      </a:lnTo>
                      <a:cubicBezTo>
                        <a:pt x="854" y="825"/>
                        <a:pt x="851" y="823"/>
                        <a:pt x="850" y="819"/>
                      </a:cubicBezTo>
                      <a:lnTo>
                        <a:pt x="838" y="761"/>
                      </a:lnTo>
                      <a:lnTo>
                        <a:pt x="841" y="766"/>
                      </a:lnTo>
                      <a:lnTo>
                        <a:pt x="826" y="757"/>
                      </a:lnTo>
                      <a:cubicBezTo>
                        <a:pt x="825" y="757"/>
                        <a:pt x="824" y="756"/>
                        <a:pt x="824" y="756"/>
                      </a:cubicBezTo>
                      <a:lnTo>
                        <a:pt x="796" y="722"/>
                      </a:lnTo>
                      <a:lnTo>
                        <a:pt x="800" y="725"/>
                      </a:lnTo>
                      <a:lnTo>
                        <a:pt x="790" y="722"/>
                      </a:lnTo>
                      <a:cubicBezTo>
                        <a:pt x="789" y="721"/>
                        <a:pt x="788" y="720"/>
                        <a:pt x="787" y="719"/>
                      </a:cubicBezTo>
                      <a:lnTo>
                        <a:pt x="774" y="704"/>
                      </a:lnTo>
                      <a:lnTo>
                        <a:pt x="781" y="707"/>
                      </a:lnTo>
                      <a:lnTo>
                        <a:pt x="762" y="707"/>
                      </a:lnTo>
                      <a:cubicBezTo>
                        <a:pt x="758" y="707"/>
                        <a:pt x="755" y="704"/>
                        <a:pt x="754" y="701"/>
                      </a:cubicBezTo>
                      <a:lnTo>
                        <a:pt x="745" y="661"/>
                      </a:lnTo>
                      <a:cubicBezTo>
                        <a:pt x="745" y="661"/>
                        <a:pt x="745" y="660"/>
                        <a:pt x="745" y="659"/>
                      </a:cubicBezTo>
                      <a:lnTo>
                        <a:pt x="748" y="614"/>
                      </a:lnTo>
                      <a:lnTo>
                        <a:pt x="751" y="620"/>
                      </a:lnTo>
                      <a:lnTo>
                        <a:pt x="732" y="605"/>
                      </a:lnTo>
                      <a:cubicBezTo>
                        <a:pt x="730" y="603"/>
                        <a:pt x="729" y="600"/>
                        <a:pt x="730" y="597"/>
                      </a:cubicBezTo>
                      <a:lnTo>
                        <a:pt x="739" y="561"/>
                      </a:lnTo>
                      <a:lnTo>
                        <a:pt x="744" y="570"/>
                      </a:lnTo>
                      <a:lnTo>
                        <a:pt x="679" y="549"/>
                      </a:lnTo>
                      <a:lnTo>
                        <a:pt x="682" y="549"/>
                      </a:lnTo>
                      <a:lnTo>
                        <a:pt x="654" y="549"/>
                      </a:lnTo>
                      <a:cubicBezTo>
                        <a:pt x="652" y="549"/>
                        <a:pt x="651" y="549"/>
                        <a:pt x="650" y="548"/>
                      </a:cubicBezTo>
                      <a:lnTo>
                        <a:pt x="640" y="542"/>
                      </a:lnTo>
                      <a:cubicBezTo>
                        <a:pt x="638" y="540"/>
                        <a:pt x="636" y="537"/>
                        <a:pt x="637" y="534"/>
                      </a:cubicBezTo>
                      <a:lnTo>
                        <a:pt x="643" y="480"/>
                      </a:lnTo>
                      <a:cubicBezTo>
                        <a:pt x="643" y="478"/>
                        <a:pt x="644" y="476"/>
                        <a:pt x="645" y="475"/>
                      </a:cubicBezTo>
                      <a:lnTo>
                        <a:pt x="664" y="457"/>
                      </a:lnTo>
                      <a:lnTo>
                        <a:pt x="661" y="463"/>
                      </a:lnTo>
                      <a:lnTo>
                        <a:pt x="661" y="454"/>
                      </a:lnTo>
                      <a:lnTo>
                        <a:pt x="664" y="459"/>
                      </a:lnTo>
                      <a:lnTo>
                        <a:pt x="655" y="450"/>
                      </a:lnTo>
                      <a:cubicBezTo>
                        <a:pt x="654" y="450"/>
                        <a:pt x="654" y="449"/>
                        <a:pt x="654" y="449"/>
                      </a:cubicBezTo>
                      <a:lnTo>
                        <a:pt x="647" y="440"/>
                      </a:lnTo>
                      <a:lnTo>
                        <a:pt x="651" y="443"/>
                      </a:lnTo>
                      <a:lnTo>
                        <a:pt x="611" y="425"/>
                      </a:lnTo>
                      <a:cubicBezTo>
                        <a:pt x="607" y="423"/>
                        <a:pt x="605" y="420"/>
                        <a:pt x="606" y="416"/>
                      </a:cubicBezTo>
                      <a:lnTo>
                        <a:pt x="609" y="395"/>
                      </a:lnTo>
                      <a:cubicBezTo>
                        <a:pt x="609" y="393"/>
                        <a:pt x="610" y="392"/>
                        <a:pt x="611" y="390"/>
                      </a:cubicBezTo>
                      <a:lnTo>
                        <a:pt x="630" y="372"/>
                      </a:lnTo>
                      <a:lnTo>
                        <a:pt x="628" y="376"/>
                      </a:lnTo>
                      <a:lnTo>
                        <a:pt x="634" y="343"/>
                      </a:lnTo>
                      <a:lnTo>
                        <a:pt x="638" y="352"/>
                      </a:lnTo>
                      <a:lnTo>
                        <a:pt x="632" y="349"/>
                      </a:lnTo>
                      <a:cubicBezTo>
                        <a:pt x="630" y="348"/>
                        <a:pt x="628" y="346"/>
                        <a:pt x="628" y="344"/>
                      </a:cubicBezTo>
                      <a:cubicBezTo>
                        <a:pt x="627" y="341"/>
                        <a:pt x="627" y="339"/>
                        <a:pt x="629" y="337"/>
                      </a:cubicBezTo>
                      <a:lnTo>
                        <a:pt x="635" y="328"/>
                      </a:lnTo>
                      <a:lnTo>
                        <a:pt x="636" y="338"/>
                      </a:lnTo>
                      <a:lnTo>
                        <a:pt x="627" y="329"/>
                      </a:lnTo>
                      <a:cubicBezTo>
                        <a:pt x="626" y="328"/>
                        <a:pt x="625" y="328"/>
                        <a:pt x="625" y="327"/>
                      </a:cubicBezTo>
                      <a:lnTo>
                        <a:pt x="600" y="272"/>
                      </a:lnTo>
                      <a:cubicBezTo>
                        <a:pt x="600" y="271"/>
                        <a:pt x="600" y="271"/>
                        <a:pt x="600" y="270"/>
                      </a:cubicBezTo>
                      <a:lnTo>
                        <a:pt x="590" y="191"/>
                      </a:lnTo>
                      <a:lnTo>
                        <a:pt x="595" y="197"/>
                      </a:lnTo>
                      <a:lnTo>
                        <a:pt x="558" y="179"/>
                      </a:lnTo>
                      <a:cubicBezTo>
                        <a:pt x="556" y="178"/>
                        <a:pt x="555" y="177"/>
                        <a:pt x="554" y="175"/>
                      </a:cubicBezTo>
                      <a:lnTo>
                        <a:pt x="536" y="136"/>
                      </a:lnTo>
                      <a:cubicBezTo>
                        <a:pt x="534" y="133"/>
                        <a:pt x="535" y="130"/>
                        <a:pt x="537" y="127"/>
                      </a:cubicBezTo>
                      <a:lnTo>
                        <a:pt x="599" y="58"/>
                      </a:lnTo>
                      <a:lnTo>
                        <a:pt x="598" y="68"/>
                      </a:lnTo>
                      <a:lnTo>
                        <a:pt x="555" y="13"/>
                      </a:lnTo>
                      <a:lnTo>
                        <a:pt x="567" y="14"/>
                      </a:lnTo>
                      <a:lnTo>
                        <a:pt x="537" y="49"/>
                      </a:lnTo>
                      <a:lnTo>
                        <a:pt x="512" y="86"/>
                      </a:lnTo>
                      <a:cubicBezTo>
                        <a:pt x="510" y="89"/>
                        <a:pt x="505" y="90"/>
                        <a:pt x="501" y="88"/>
                      </a:cubicBezTo>
                      <a:lnTo>
                        <a:pt x="461" y="61"/>
                      </a:lnTo>
                      <a:cubicBezTo>
                        <a:pt x="461" y="60"/>
                        <a:pt x="460" y="60"/>
                        <a:pt x="460" y="60"/>
                      </a:cubicBezTo>
                      <a:lnTo>
                        <a:pt x="432" y="32"/>
                      </a:lnTo>
                      <a:lnTo>
                        <a:pt x="441" y="34"/>
                      </a:lnTo>
                      <a:lnTo>
                        <a:pt x="376" y="58"/>
                      </a:lnTo>
                      <a:lnTo>
                        <a:pt x="381" y="53"/>
                      </a:lnTo>
                      <a:lnTo>
                        <a:pt x="359" y="143"/>
                      </a:lnTo>
                      <a:lnTo>
                        <a:pt x="350" y="198"/>
                      </a:lnTo>
                      <a:cubicBezTo>
                        <a:pt x="349" y="200"/>
                        <a:pt x="347" y="203"/>
                        <a:pt x="345" y="204"/>
                      </a:cubicBezTo>
                      <a:lnTo>
                        <a:pt x="280" y="225"/>
                      </a:lnTo>
                      <a:cubicBezTo>
                        <a:pt x="279" y="225"/>
                        <a:pt x="279" y="225"/>
                        <a:pt x="278" y="225"/>
                      </a:cubicBezTo>
                      <a:lnTo>
                        <a:pt x="222" y="231"/>
                      </a:lnTo>
                      <a:lnTo>
                        <a:pt x="226" y="230"/>
                      </a:lnTo>
                      <a:lnTo>
                        <a:pt x="210" y="239"/>
                      </a:lnTo>
                      <a:lnTo>
                        <a:pt x="213" y="237"/>
                      </a:lnTo>
                      <a:lnTo>
                        <a:pt x="191" y="273"/>
                      </a:lnTo>
                      <a:cubicBezTo>
                        <a:pt x="190" y="275"/>
                        <a:pt x="189" y="276"/>
                        <a:pt x="187" y="276"/>
                      </a:cubicBezTo>
                      <a:lnTo>
                        <a:pt x="153" y="289"/>
                      </a:lnTo>
                      <a:lnTo>
                        <a:pt x="158" y="282"/>
                      </a:lnTo>
                      <a:lnTo>
                        <a:pt x="155" y="301"/>
                      </a:lnTo>
                      <a:lnTo>
                        <a:pt x="155" y="299"/>
                      </a:lnTo>
                      <a:lnTo>
                        <a:pt x="159" y="368"/>
                      </a:lnTo>
                      <a:lnTo>
                        <a:pt x="149" y="361"/>
                      </a:lnTo>
                      <a:lnTo>
                        <a:pt x="173" y="355"/>
                      </a:lnTo>
                      <a:cubicBezTo>
                        <a:pt x="176" y="354"/>
                        <a:pt x="178" y="355"/>
                        <a:pt x="180" y="356"/>
                      </a:cubicBezTo>
                      <a:lnTo>
                        <a:pt x="192" y="365"/>
                      </a:lnTo>
                      <a:lnTo>
                        <a:pt x="183" y="366"/>
                      </a:lnTo>
                      <a:lnTo>
                        <a:pt x="198" y="353"/>
                      </a:lnTo>
                      <a:lnTo>
                        <a:pt x="195" y="360"/>
                      </a:lnTo>
                      <a:lnTo>
                        <a:pt x="195" y="332"/>
                      </a:lnTo>
                      <a:cubicBezTo>
                        <a:pt x="195" y="328"/>
                        <a:pt x="199" y="324"/>
                        <a:pt x="203" y="324"/>
                      </a:cubicBezTo>
                      <a:lnTo>
                        <a:pt x="206" y="324"/>
                      </a:lnTo>
                      <a:cubicBezTo>
                        <a:pt x="207" y="324"/>
                        <a:pt x="209" y="325"/>
                        <a:pt x="210" y="325"/>
                      </a:cubicBezTo>
                      <a:lnTo>
                        <a:pt x="247" y="343"/>
                      </a:lnTo>
                      <a:lnTo>
                        <a:pt x="240" y="343"/>
                      </a:lnTo>
                      <a:lnTo>
                        <a:pt x="256" y="337"/>
                      </a:lnTo>
                      <a:cubicBezTo>
                        <a:pt x="258" y="336"/>
                        <a:pt x="261" y="337"/>
                        <a:pt x="264" y="338"/>
                      </a:cubicBezTo>
                      <a:lnTo>
                        <a:pt x="282" y="354"/>
                      </a:lnTo>
                      <a:cubicBezTo>
                        <a:pt x="284" y="355"/>
                        <a:pt x="285" y="357"/>
                        <a:pt x="285" y="360"/>
                      </a:cubicBezTo>
                      <a:lnTo>
                        <a:pt x="288" y="487"/>
                      </a:lnTo>
                      <a:cubicBezTo>
                        <a:pt x="288" y="490"/>
                        <a:pt x="287" y="493"/>
                        <a:pt x="284" y="494"/>
                      </a:cubicBezTo>
                      <a:lnTo>
                        <a:pt x="265" y="503"/>
                      </a:lnTo>
                      <a:lnTo>
                        <a:pt x="269" y="499"/>
                      </a:lnTo>
                      <a:lnTo>
                        <a:pt x="251" y="553"/>
                      </a:lnTo>
                      <a:cubicBezTo>
                        <a:pt x="250" y="555"/>
                        <a:pt x="248" y="557"/>
                        <a:pt x="246" y="558"/>
                      </a:cubicBezTo>
                      <a:lnTo>
                        <a:pt x="225" y="567"/>
                      </a:lnTo>
                      <a:cubicBezTo>
                        <a:pt x="222" y="568"/>
                        <a:pt x="219" y="568"/>
                        <a:pt x="217" y="566"/>
                      </a:cubicBezTo>
                      <a:lnTo>
                        <a:pt x="183" y="542"/>
                      </a:lnTo>
                      <a:lnTo>
                        <a:pt x="190" y="543"/>
                      </a:lnTo>
                      <a:lnTo>
                        <a:pt x="168" y="549"/>
                      </a:lnTo>
                      <a:lnTo>
                        <a:pt x="172" y="547"/>
                      </a:lnTo>
                      <a:lnTo>
                        <a:pt x="162" y="556"/>
                      </a:lnTo>
                      <a:cubicBezTo>
                        <a:pt x="162" y="557"/>
                        <a:pt x="162" y="557"/>
                        <a:pt x="161" y="557"/>
                      </a:cubicBezTo>
                      <a:lnTo>
                        <a:pt x="142" y="570"/>
                      </a:lnTo>
                      <a:lnTo>
                        <a:pt x="108" y="588"/>
                      </a:lnTo>
                      <a:lnTo>
                        <a:pt x="110" y="586"/>
                      </a:lnTo>
                      <a:lnTo>
                        <a:pt x="45" y="659"/>
                      </a:lnTo>
                      <a:cubicBezTo>
                        <a:pt x="45" y="659"/>
                        <a:pt x="45" y="659"/>
                        <a:pt x="44" y="660"/>
                      </a:cubicBezTo>
                      <a:lnTo>
                        <a:pt x="13" y="684"/>
                      </a:lnTo>
                      <a:lnTo>
                        <a:pt x="16" y="675"/>
                      </a:lnTo>
                      <a:lnTo>
                        <a:pt x="34" y="720"/>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29" name="Picture 1060"/>
                <p:cNvPicPr>
                  <a:picLocks noChangeAspect="1" noChangeArrowheads="1"/>
                </p:cNvPicPr>
                <p:nvPr/>
              </p:nvPicPr>
              <p:blipFill>
                <a:blip r:embed="rId39"/>
                <a:srcRect/>
                <a:stretch>
                  <a:fillRect/>
                </a:stretch>
              </p:blipFill>
              <p:spPr bwMode="auto">
                <a:xfrm>
                  <a:off x="5304412" y="4519629"/>
                  <a:ext cx="1466850" cy="1586134"/>
                </a:xfrm>
                <a:prstGeom prst="rect">
                  <a:avLst/>
                </a:prstGeom>
                <a:noFill/>
                <a:ln w="9525">
                  <a:noFill/>
                  <a:miter lim="800000"/>
                  <a:headEnd/>
                  <a:tailEnd/>
                </a:ln>
              </p:spPr>
            </p:pic>
            <p:pic>
              <p:nvPicPr>
                <p:cNvPr id="130" name="Picture 1061"/>
                <p:cNvPicPr>
                  <a:picLocks noChangeAspect="1" noChangeArrowheads="1"/>
                </p:cNvPicPr>
                <p:nvPr/>
              </p:nvPicPr>
              <p:blipFill>
                <a:blip r:embed="rId40"/>
                <a:srcRect/>
                <a:stretch>
                  <a:fillRect/>
                </a:stretch>
              </p:blipFill>
              <p:spPr bwMode="auto">
                <a:xfrm>
                  <a:off x="5304412" y="4519629"/>
                  <a:ext cx="1466850" cy="1586134"/>
                </a:xfrm>
                <a:prstGeom prst="rect">
                  <a:avLst/>
                </a:prstGeom>
                <a:noFill/>
                <a:ln w="9525">
                  <a:noFill/>
                  <a:miter lim="800000"/>
                  <a:headEnd/>
                  <a:tailEnd/>
                </a:ln>
              </p:spPr>
            </p:pic>
            <p:sp>
              <p:nvSpPr>
                <p:cNvPr id="131" name="Freeform 1062"/>
                <p:cNvSpPr>
                  <a:spLocks/>
                </p:cNvSpPr>
                <p:nvPr/>
              </p:nvSpPr>
              <p:spPr bwMode="auto">
                <a:xfrm>
                  <a:off x="5399662" y="4447389"/>
                  <a:ext cx="1435100" cy="1554726"/>
                </a:xfrm>
                <a:custGeom>
                  <a:avLst/>
                  <a:gdLst/>
                  <a:ahLst/>
                  <a:cxnLst>
                    <a:cxn ang="0">
                      <a:pos x="36" y="117"/>
                    </a:cxn>
                    <a:cxn ang="0">
                      <a:pos x="20" y="173"/>
                    </a:cxn>
                    <a:cxn ang="0">
                      <a:pos x="29" y="211"/>
                    </a:cxn>
                    <a:cxn ang="0">
                      <a:pos x="67" y="242"/>
                    </a:cxn>
                    <a:cxn ang="0">
                      <a:pos x="81" y="274"/>
                    </a:cxn>
                    <a:cxn ang="0">
                      <a:pos x="54" y="301"/>
                    </a:cxn>
                    <a:cxn ang="0">
                      <a:pos x="16" y="323"/>
                    </a:cxn>
                    <a:cxn ang="0">
                      <a:pos x="31" y="338"/>
                    </a:cxn>
                    <a:cxn ang="0">
                      <a:pos x="48" y="391"/>
                    </a:cxn>
                    <a:cxn ang="0">
                      <a:pos x="114" y="346"/>
                    </a:cxn>
                    <a:cxn ang="0">
                      <a:pos x="143" y="323"/>
                    </a:cxn>
                    <a:cxn ang="0">
                      <a:pos x="166" y="340"/>
                    </a:cxn>
                    <a:cxn ang="0">
                      <a:pos x="201" y="376"/>
                    </a:cxn>
                    <a:cxn ang="0">
                      <a:pos x="162" y="391"/>
                    </a:cxn>
                    <a:cxn ang="0">
                      <a:pos x="187" y="460"/>
                    </a:cxn>
                    <a:cxn ang="0">
                      <a:pos x="218" y="436"/>
                    </a:cxn>
                    <a:cxn ang="0">
                      <a:pos x="266" y="456"/>
                    </a:cxn>
                    <a:cxn ang="0">
                      <a:pos x="247" y="485"/>
                    </a:cxn>
                    <a:cxn ang="0">
                      <a:pos x="220" y="547"/>
                    </a:cxn>
                    <a:cxn ang="0">
                      <a:pos x="218" y="576"/>
                    </a:cxn>
                    <a:cxn ang="0">
                      <a:pos x="236" y="598"/>
                    </a:cxn>
                    <a:cxn ang="0">
                      <a:pos x="279" y="611"/>
                    </a:cxn>
                    <a:cxn ang="0">
                      <a:pos x="232" y="633"/>
                    </a:cxn>
                    <a:cxn ang="0">
                      <a:pos x="209" y="694"/>
                    </a:cxn>
                    <a:cxn ang="0">
                      <a:pos x="232" y="723"/>
                    </a:cxn>
                    <a:cxn ang="0">
                      <a:pos x="260" y="762"/>
                    </a:cxn>
                    <a:cxn ang="0">
                      <a:pos x="295" y="750"/>
                    </a:cxn>
                    <a:cxn ang="0">
                      <a:pos x="322" y="758"/>
                    </a:cxn>
                    <a:cxn ang="0">
                      <a:pos x="344" y="709"/>
                    </a:cxn>
                    <a:cxn ang="0">
                      <a:pos x="399" y="735"/>
                    </a:cxn>
                    <a:cxn ang="0">
                      <a:pos x="417" y="777"/>
                    </a:cxn>
                    <a:cxn ang="0">
                      <a:pos x="440" y="803"/>
                    </a:cxn>
                    <a:cxn ang="0">
                      <a:pos x="499" y="852"/>
                    </a:cxn>
                    <a:cxn ang="0">
                      <a:pos x="526" y="926"/>
                    </a:cxn>
                    <a:cxn ang="0">
                      <a:pos x="610" y="886"/>
                    </a:cxn>
                    <a:cxn ang="0">
                      <a:pos x="610" y="911"/>
                    </a:cxn>
                    <a:cxn ang="0">
                      <a:pos x="664" y="965"/>
                    </a:cxn>
                    <a:cxn ang="0">
                      <a:pos x="741" y="984"/>
                    </a:cxn>
                    <a:cxn ang="0">
                      <a:pos x="891" y="969"/>
                    </a:cxn>
                    <a:cxn ang="0">
                      <a:pos x="884" y="907"/>
                    </a:cxn>
                    <a:cxn ang="0">
                      <a:pos x="846" y="869"/>
                    </a:cxn>
                    <a:cxn ang="0">
                      <a:pos x="815" y="829"/>
                    </a:cxn>
                    <a:cxn ang="0">
                      <a:pos x="808" y="783"/>
                    </a:cxn>
                    <a:cxn ang="0">
                      <a:pos x="754" y="792"/>
                    </a:cxn>
                    <a:cxn ang="0">
                      <a:pos x="702" y="764"/>
                    </a:cxn>
                    <a:cxn ang="0">
                      <a:pos x="652" y="724"/>
                    </a:cxn>
                    <a:cxn ang="0">
                      <a:pos x="626" y="700"/>
                    </a:cxn>
                    <a:cxn ang="0">
                      <a:pos x="584" y="692"/>
                    </a:cxn>
                    <a:cxn ang="0">
                      <a:pos x="502" y="671"/>
                    </a:cxn>
                    <a:cxn ang="0">
                      <a:pos x="457" y="632"/>
                    </a:cxn>
                    <a:cxn ang="0">
                      <a:pos x="417" y="585"/>
                    </a:cxn>
                    <a:cxn ang="0">
                      <a:pos x="384" y="498"/>
                    </a:cxn>
                    <a:cxn ang="0">
                      <a:pos x="309" y="380"/>
                    </a:cxn>
                    <a:cxn ang="0">
                      <a:pos x="256" y="316"/>
                    </a:cxn>
                    <a:cxn ang="0">
                      <a:pos x="239" y="158"/>
                    </a:cxn>
                    <a:cxn ang="0">
                      <a:pos x="112" y="24"/>
                    </a:cxn>
                    <a:cxn ang="0">
                      <a:pos x="74" y="5"/>
                    </a:cxn>
                    <a:cxn ang="0">
                      <a:pos x="39" y="7"/>
                    </a:cxn>
                    <a:cxn ang="0">
                      <a:pos x="17" y="68"/>
                    </a:cxn>
                  </a:cxnLst>
                  <a:rect l="0" t="0" r="r" b="b"/>
                  <a:pathLst>
                    <a:path w="904" h="990">
                      <a:moveTo>
                        <a:pt x="0" y="86"/>
                      </a:moveTo>
                      <a:lnTo>
                        <a:pt x="25" y="91"/>
                      </a:lnTo>
                      <a:lnTo>
                        <a:pt x="33" y="94"/>
                      </a:lnTo>
                      <a:lnTo>
                        <a:pt x="33" y="98"/>
                      </a:lnTo>
                      <a:lnTo>
                        <a:pt x="31" y="101"/>
                      </a:lnTo>
                      <a:lnTo>
                        <a:pt x="31" y="110"/>
                      </a:lnTo>
                      <a:lnTo>
                        <a:pt x="33" y="114"/>
                      </a:lnTo>
                      <a:lnTo>
                        <a:pt x="36" y="117"/>
                      </a:lnTo>
                      <a:lnTo>
                        <a:pt x="36" y="125"/>
                      </a:lnTo>
                      <a:lnTo>
                        <a:pt x="35" y="132"/>
                      </a:lnTo>
                      <a:lnTo>
                        <a:pt x="27" y="137"/>
                      </a:lnTo>
                      <a:lnTo>
                        <a:pt x="17" y="147"/>
                      </a:lnTo>
                      <a:lnTo>
                        <a:pt x="13" y="159"/>
                      </a:lnTo>
                      <a:lnTo>
                        <a:pt x="16" y="161"/>
                      </a:lnTo>
                      <a:lnTo>
                        <a:pt x="17" y="166"/>
                      </a:lnTo>
                      <a:lnTo>
                        <a:pt x="20" y="173"/>
                      </a:lnTo>
                      <a:lnTo>
                        <a:pt x="27" y="178"/>
                      </a:lnTo>
                      <a:lnTo>
                        <a:pt x="27" y="182"/>
                      </a:lnTo>
                      <a:lnTo>
                        <a:pt x="25" y="188"/>
                      </a:lnTo>
                      <a:lnTo>
                        <a:pt x="23" y="189"/>
                      </a:lnTo>
                      <a:lnTo>
                        <a:pt x="27" y="192"/>
                      </a:lnTo>
                      <a:lnTo>
                        <a:pt x="31" y="196"/>
                      </a:lnTo>
                      <a:lnTo>
                        <a:pt x="33" y="199"/>
                      </a:lnTo>
                      <a:lnTo>
                        <a:pt x="29" y="211"/>
                      </a:lnTo>
                      <a:lnTo>
                        <a:pt x="27" y="215"/>
                      </a:lnTo>
                      <a:lnTo>
                        <a:pt x="29" y="219"/>
                      </a:lnTo>
                      <a:lnTo>
                        <a:pt x="47" y="241"/>
                      </a:lnTo>
                      <a:lnTo>
                        <a:pt x="58" y="234"/>
                      </a:lnTo>
                      <a:lnTo>
                        <a:pt x="62" y="233"/>
                      </a:lnTo>
                      <a:lnTo>
                        <a:pt x="66" y="233"/>
                      </a:lnTo>
                      <a:lnTo>
                        <a:pt x="70" y="233"/>
                      </a:lnTo>
                      <a:lnTo>
                        <a:pt x="67" y="242"/>
                      </a:lnTo>
                      <a:lnTo>
                        <a:pt x="67" y="246"/>
                      </a:lnTo>
                      <a:lnTo>
                        <a:pt x="74" y="246"/>
                      </a:lnTo>
                      <a:lnTo>
                        <a:pt x="79" y="246"/>
                      </a:lnTo>
                      <a:lnTo>
                        <a:pt x="81" y="248"/>
                      </a:lnTo>
                      <a:lnTo>
                        <a:pt x="81" y="250"/>
                      </a:lnTo>
                      <a:lnTo>
                        <a:pt x="89" y="253"/>
                      </a:lnTo>
                      <a:lnTo>
                        <a:pt x="87" y="261"/>
                      </a:lnTo>
                      <a:lnTo>
                        <a:pt x="81" y="274"/>
                      </a:lnTo>
                      <a:lnTo>
                        <a:pt x="75" y="282"/>
                      </a:lnTo>
                      <a:lnTo>
                        <a:pt x="74" y="291"/>
                      </a:lnTo>
                      <a:lnTo>
                        <a:pt x="75" y="306"/>
                      </a:lnTo>
                      <a:lnTo>
                        <a:pt x="74" y="309"/>
                      </a:lnTo>
                      <a:lnTo>
                        <a:pt x="67" y="309"/>
                      </a:lnTo>
                      <a:lnTo>
                        <a:pt x="63" y="306"/>
                      </a:lnTo>
                      <a:lnTo>
                        <a:pt x="58" y="302"/>
                      </a:lnTo>
                      <a:lnTo>
                        <a:pt x="54" y="301"/>
                      </a:lnTo>
                      <a:lnTo>
                        <a:pt x="52" y="299"/>
                      </a:lnTo>
                      <a:lnTo>
                        <a:pt x="48" y="297"/>
                      </a:lnTo>
                      <a:lnTo>
                        <a:pt x="43" y="299"/>
                      </a:lnTo>
                      <a:lnTo>
                        <a:pt x="40" y="301"/>
                      </a:lnTo>
                      <a:lnTo>
                        <a:pt x="35" y="317"/>
                      </a:lnTo>
                      <a:lnTo>
                        <a:pt x="31" y="320"/>
                      </a:lnTo>
                      <a:lnTo>
                        <a:pt x="21" y="320"/>
                      </a:lnTo>
                      <a:lnTo>
                        <a:pt x="16" y="323"/>
                      </a:lnTo>
                      <a:lnTo>
                        <a:pt x="12" y="327"/>
                      </a:lnTo>
                      <a:lnTo>
                        <a:pt x="12" y="328"/>
                      </a:lnTo>
                      <a:lnTo>
                        <a:pt x="16" y="331"/>
                      </a:lnTo>
                      <a:lnTo>
                        <a:pt x="21" y="331"/>
                      </a:lnTo>
                      <a:lnTo>
                        <a:pt x="25" y="331"/>
                      </a:lnTo>
                      <a:lnTo>
                        <a:pt x="35" y="325"/>
                      </a:lnTo>
                      <a:lnTo>
                        <a:pt x="35" y="331"/>
                      </a:lnTo>
                      <a:lnTo>
                        <a:pt x="31" y="338"/>
                      </a:lnTo>
                      <a:lnTo>
                        <a:pt x="21" y="346"/>
                      </a:lnTo>
                      <a:lnTo>
                        <a:pt x="21" y="350"/>
                      </a:lnTo>
                      <a:lnTo>
                        <a:pt x="17" y="358"/>
                      </a:lnTo>
                      <a:lnTo>
                        <a:pt x="21" y="399"/>
                      </a:lnTo>
                      <a:lnTo>
                        <a:pt x="25" y="399"/>
                      </a:lnTo>
                      <a:lnTo>
                        <a:pt x="29" y="396"/>
                      </a:lnTo>
                      <a:lnTo>
                        <a:pt x="35" y="396"/>
                      </a:lnTo>
                      <a:lnTo>
                        <a:pt x="48" y="391"/>
                      </a:lnTo>
                      <a:lnTo>
                        <a:pt x="56" y="384"/>
                      </a:lnTo>
                      <a:lnTo>
                        <a:pt x="71" y="369"/>
                      </a:lnTo>
                      <a:lnTo>
                        <a:pt x="93" y="350"/>
                      </a:lnTo>
                      <a:lnTo>
                        <a:pt x="97" y="343"/>
                      </a:lnTo>
                      <a:lnTo>
                        <a:pt x="102" y="340"/>
                      </a:lnTo>
                      <a:lnTo>
                        <a:pt x="104" y="340"/>
                      </a:lnTo>
                      <a:lnTo>
                        <a:pt x="108" y="338"/>
                      </a:lnTo>
                      <a:lnTo>
                        <a:pt x="114" y="346"/>
                      </a:lnTo>
                      <a:lnTo>
                        <a:pt x="121" y="359"/>
                      </a:lnTo>
                      <a:lnTo>
                        <a:pt x="125" y="354"/>
                      </a:lnTo>
                      <a:lnTo>
                        <a:pt x="131" y="340"/>
                      </a:lnTo>
                      <a:lnTo>
                        <a:pt x="125" y="335"/>
                      </a:lnTo>
                      <a:lnTo>
                        <a:pt x="125" y="328"/>
                      </a:lnTo>
                      <a:lnTo>
                        <a:pt x="128" y="328"/>
                      </a:lnTo>
                      <a:lnTo>
                        <a:pt x="141" y="327"/>
                      </a:lnTo>
                      <a:lnTo>
                        <a:pt x="143" y="323"/>
                      </a:lnTo>
                      <a:lnTo>
                        <a:pt x="143" y="314"/>
                      </a:lnTo>
                      <a:lnTo>
                        <a:pt x="144" y="316"/>
                      </a:lnTo>
                      <a:lnTo>
                        <a:pt x="148" y="314"/>
                      </a:lnTo>
                      <a:lnTo>
                        <a:pt x="158" y="314"/>
                      </a:lnTo>
                      <a:lnTo>
                        <a:pt x="162" y="312"/>
                      </a:lnTo>
                      <a:lnTo>
                        <a:pt x="166" y="312"/>
                      </a:lnTo>
                      <a:lnTo>
                        <a:pt x="170" y="323"/>
                      </a:lnTo>
                      <a:lnTo>
                        <a:pt x="166" y="340"/>
                      </a:lnTo>
                      <a:lnTo>
                        <a:pt x="170" y="346"/>
                      </a:lnTo>
                      <a:lnTo>
                        <a:pt x="174" y="347"/>
                      </a:lnTo>
                      <a:lnTo>
                        <a:pt x="178" y="355"/>
                      </a:lnTo>
                      <a:lnTo>
                        <a:pt x="182" y="358"/>
                      </a:lnTo>
                      <a:lnTo>
                        <a:pt x="185" y="355"/>
                      </a:lnTo>
                      <a:lnTo>
                        <a:pt x="191" y="359"/>
                      </a:lnTo>
                      <a:lnTo>
                        <a:pt x="198" y="366"/>
                      </a:lnTo>
                      <a:lnTo>
                        <a:pt x="201" y="376"/>
                      </a:lnTo>
                      <a:lnTo>
                        <a:pt x="195" y="380"/>
                      </a:lnTo>
                      <a:lnTo>
                        <a:pt x="187" y="384"/>
                      </a:lnTo>
                      <a:lnTo>
                        <a:pt x="179" y="389"/>
                      </a:lnTo>
                      <a:lnTo>
                        <a:pt x="178" y="387"/>
                      </a:lnTo>
                      <a:lnTo>
                        <a:pt x="175" y="384"/>
                      </a:lnTo>
                      <a:lnTo>
                        <a:pt x="174" y="384"/>
                      </a:lnTo>
                      <a:lnTo>
                        <a:pt x="170" y="385"/>
                      </a:lnTo>
                      <a:lnTo>
                        <a:pt x="162" y="391"/>
                      </a:lnTo>
                      <a:lnTo>
                        <a:pt x="158" y="438"/>
                      </a:lnTo>
                      <a:lnTo>
                        <a:pt x="166" y="444"/>
                      </a:lnTo>
                      <a:lnTo>
                        <a:pt x="170" y="445"/>
                      </a:lnTo>
                      <a:lnTo>
                        <a:pt x="174" y="448"/>
                      </a:lnTo>
                      <a:lnTo>
                        <a:pt x="182" y="448"/>
                      </a:lnTo>
                      <a:lnTo>
                        <a:pt x="182" y="453"/>
                      </a:lnTo>
                      <a:lnTo>
                        <a:pt x="185" y="460"/>
                      </a:lnTo>
                      <a:lnTo>
                        <a:pt x="187" y="460"/>
                      </a:lnTo>
                      <a:lnTo>
                        <a:pt x="193" y="460"/>
                      </a:lnTo>
                      <a:lnTo>
                        <a:pt x="195" y="456"/>
                      </a:lnTo>
                      <a:lnTo>
                        <a:pt x="201" y="451"/>
                      </a:lnTo>
                      <a:lnTo>
                        <a:pt x="206" y="448"/>
                      </a:lnTo>
                      <a:lnTo>
                        <a:pt x="209" y="444"/>
                      </a:lnTo>
                      <a:lnTo>
                        <a:pt x="210" y="436"/>
                      </a:lnTo>
                      <a:lnTo>
                        <a:pt x="216" y="434"/>
                      </a:lnTo>
                      <a:lnTo>
                        <a:pt x="218" y="436"/>
                      </a:lnTo>
                      <a:lnTo>
                        <a:pt x="220" y="436"/>
                      </a:lnTo>
                      <a:lnTo>
                        <a:pt x="222" y="434"/>
                      </a:lnTo>
                      <a:lnTo>
                        <a:pt x="225" y="434"/>
                      </a:lnTo>
                      <a:lnTo>
                        <a:pt x="229" y="436"/>
                      </a:lnTo>
                      <a:lnTo>
                        <a:pt x="232" y="441"/>
                      </a:lnTo>
                      <a:lnTo>
                        <a:pt x="236" y="444"/>
                      </a:lnTo>
                      <a:lnTo>
                        <a:pt x="260" y="456"/>
                      </a:lnTo>
                      <a:lnTo>
                        <a:pt x="266" y="456"/>
                      </a:lnTo>
                      <a:lnTo>
                        <a:pt x="268" y="456"/>
                      </a:lnTo>
                      <a:lnTo>
                        <a:pt x="266" y="464"/>
                      </a:lnTo>
                      <a:lnTo>
                        <a:pt x="264" y="464"/>
                      </a:lnTo>
                      <a:lnTo>
                        <a:pt x="263" y="466"/>
                      </a:lnTo>
                      <a:lnTo>
                        <a:pt x="259" y="472"/>
                      </a:lnTo>
                      <a:lnTo>
                        <a:pt x="255" y="474"/>
                      </a:lnTo>
                      <a:lnTo>
                        <a:pt x="249" y="479"/>
                      </a:lnTo>
                      <a:lnTo>
                        <a:pt x="247" y="485"/>
                      </a:lnTo>
                      <a:lnTo>
                        <a:pt x="245" y="485"/>
                      </a:lnTo>
                      <a:lnTo>
                        <a:pt x="239" y="489"/>
                      </a:lnTo>
                      <a:lnTo>
                        <a:pt x="239" y="493"/>
                      </a:lnTo>
                      <a:lnTo>
                        <a:pt x="233" y="505"/>
                      </a:lnTo>
                      <a:lnTo>
                        <a:pt x="229" y="520"/>
                      </a:lnTo>
                      <a:lnTo>
                        <a:pt x="228" y="528"/>
                      </a:lnTo>
                      <a:lnTo>
                        <a:pt x="220" y="542"/>
                      </a:lnTo>
                      <a:lnTo>
                        <a:pt x="220" y="547"/>
                      </a:lnTo>
                      <a:lnTo>
                        <a:pt x="218" y="549"/>
                      </a:lnTo>
                      <a:lnTo>
                        <a:pt x="214" y="551"/>
                      </a:lnTo>
                      <a:lnTo>
                        <a:pt x="210" y="558"/>
                      </a:lnTo>
                      <a:lnTo>
                        <a:pt x="209" y="562"/>
                      </a:lnTo>
                      <a:lnTo>
                        <a:pt x="210" y="564"/>
                      </a:lnTo>
                      <a:lnTo>
                        <a:pt x="212" y="566"/>
                      </a:lnTo>
                      <a:lnTo>
                        <a:pt x="218" y="572"/>
                      </a:lnTo>
                      <a:lnTo>
                        <a:pt x="218" y="576"/>
                      </a:lnTo>
                      <a:lnTo>
                        <a:pt x="214" y="581"/>
                      </a:lnTo>
                      <a:lnTo>
                        <a:pt x="212" y="585"/>
                      </a:lnTo>
                      <a:lnTo>
                        <a:pt x="214" y="587"/>
                      </a:lnTo>
                      <a:lnTo>
                        <a:pt x="216" y="588"/>
                      </a:lnTo>
                      <a:lnTo>
                        <a:pt x="225" y="595"/>
                      </a:lnTo>
                      <a:lnTo>
                        <a:pt x="228" y="595"/>
                      </a:lnTo>
                      <a:lnTo>
                        <a:pt x="229" y="596"/>
                      </a:lnTo>
                      <a:lnTo>
                        <a:pt x="236" y="598"/>
                      </a:lnTo>
                      <a:lnTo>
                        <a:pt x="243" y="600"/>
                      </a:lnTo>
                      <a:lnTo>
                        <a:pt x="245" y="600"/>
                      </a:lnTo>
                      <a:lnTo>
                        <a:pt x="252" y="606"/>
                      </a:lnTo>
                      <a:lnTo>
                        <a:pt x="263" y="606"/>
                      </a:lnTo>
                      <a:lnTo>
                        <a:pt x="270" y="607"/>
                      </a:lnTo>
                      <a:lnTo>
                        <a:pt x="276" y="610"/>
                      </a:lnTo>
                      <a:lnTo>
                        <a:pt x="278" y="611"/>
                      </a:lnTo>
                      <a:lnTo>
                        <a:pt x="279" y="611"/>
                      </a:lnTo>
                      <a:lnTo>
                        <a:pt x="278" y="618"/>
                      </a:lnTo>
                      <a:lnTo>
                        <a:pt x="274" y="625"/>
                      </a:lnTo>
                      <a:lnTo>
                        <a:pt x="266" y="628"/>
                      </a:lnTo>
                      <a:lnTo>
                        <a:pt x="251" y="632"/>
                      </a:lnTo>
                      <a:lnTo>
                        <a:pt x="245" y="630"/>
                      </a:lnTo>
                      <a:lnTo>
                        <a:pt x="241" y="633"/>
                      </a:lnTo>
                      <a:lnTo>
                        <a:pt x="233" y="636"/>
                      </a:lnTo>
                      <a:lnTo>
                        <a:pt x="232" y="633"/>
                      </a:lnTo>
                      <a:lnTo>
                        <a:pt x="229" y="636"/>
                      </a:lnTo>
                      <a:lnTo>
                        <a:pt x="228" y="640"/>
                      </a:lnTo>
                      <a:lnTo>
                        <a:pt x="225" y="674"/>
                      </a:lnTo>
                      <a:lnTo>
                        <a:pt x="222" y="679"/>
                      </a:lnTo>
                      <a:lnTo>
                        <a:pt x="220" y="681"/>
                      </a:lnTo>
                      <a:lnTo>
                        <a:pt x="214" y="685"/>
                      </a:lnTo>
                      <a:lnTo>
                        <a:pt x="210" y="692"/>
                      </a:lnTo>
                      <a:lnTo>
                        <a:pt x="209" y="694"/>
                      </a:lnTo>
                      <a:lnTo>
                        <a:pt x="206" y="696"/>
                      </a:lnTo>
                      <a:lnTo>
                        <a:pt x="205" y="700"/>
                      </a:lnTo>
                      <a:lnTo>
                        <a:pt x="205" y="715"/>
                      </a:lnTo>
                      <a:lnTo>
                        <a:pt x="210" y="719"/>
                      </a:lnTo>
                      <a:lnTo>
                        <a:pt x="214" y="720"/>
                      </a:lnTo>
                      <a:lnTo>
                        <a:pt x="224" y="720"/>
                      </a:lnTo>
                      <a:lnTo>
                        <a:pt x="225" y="723"/>
                      </a:lnTo>
                      <a:lnTo>
                        <a:pt x="232" y="723"/>
                      </a:lnTo>
                      <a:lnTo>
                        <a:pt x="239" y="726"/>
                      </a:lnTo>
                      <a:lnTo>
                        <a:pt x="243" y="730"/>
                      </a:lnTo>
                      <a:lnTo>
                        <a:pt x="243" y="731"/>
                      </a:lnTo>
                      <a:lnTo>
                        <a:pt x="241" y="739"/>
                      </a:lnTo>
                      <a:lnTo>
                        <a:pt x="243" y="745"/>
                      </a:lnTo>
                      <a:lnTo>
                        <a:pt x="245" y="749"/>
                      </a:lnTo>
                      <a:lnTo>
                        <a:pt x="249" y="762"/>
                      </a:lnTo>
                      <a:lnTo>
                        <a:pt x="260" y="762"/>
                      </a:lnTo>
                      <a:lnTo>
                        <a:pt x="263" y="760"/>
                      </a:lnTo>
                      <a:lnTo>
                        <a:pt x="264" y="760"/>
                      </a:lnTo>
                      <a:lnTo>
                        <a:pt x="266" y="758"/>
                      </a:lnTo>
                      <a:lnTo>
                        <a:pt x="268" y="758"/>
                      </a:lnTo>
                      <a:lnTo>
                        <a:pt x="274" y="758"/>
                      </a:lnTo>
                      <a:lnTo>
                        <a:pt x="279" y="756"/>
                      </a:lnTo>
                      <a:lnTo>
                        <a:pt x="287" y="753"/>
                      </a:lnTo>
                      <a:lnTo>
                        <a:pt x="295" y="750"/>
                      </a:lnTo>
                      <a:lnTo>
                        <a:pt x="297" y="754"/>
                      </a:lnTo>
                      <a:lnTo>
                        <a:pt x="301" y="765"/>
                      </a:lnTo>
                      <a:lnTo>
                        <a:pt x="303" y="768"/>
                      </a:lnTo>
                      <a:lnTo>
                        <a:pt x="309" y="772"/>
                      </a:lnTo>
                      <a:lnTo>
                        <a:pt x="310" y="769"/>
                      </a:lnTo>
                      <a:lnTo>
                        <a:pt x="313" y="765"/>
                      </a:lnTo>
                      <a:lnTo>
                        <a:pt x="317" y="760"/>
                      </a:lnTo>
                      <a:lnTo>
                        <a:pt x="322" y="758"/>
                      </a:lnTo>
                      <a:lnTo>
                        <a:pt x="326" y="758"/>
                      </a:lnTo>
                      <a:lnTo>
                        <a:pt x="328" y="754"/>
                      </a:lnTo>
                      <a:lnTo>
                        <a:pt x="330" y="749"/>
                      </a:lnTo>
                      <a:lnTo>
                        <a:pt x="340" y="734"/>
                      </a:lnTo>
                      <a:lnTo>
                        <a:pt x="340" y="728"/>
                      </a:lnTo>
                      <a:lnTo>
                        <a:pt x="337" y="720"/>
                      </a:lnTo>
                      <a:lnTo>
                        <a:pt x="336" y="709"/>
                      </a:lnTo>
                      <a:lnTo>
                        <a:pt x="344" y="709"/>
                      </a:lnTo>
                      <a:lnTo>
                        <a:pt x="347" y="711"/>
                      </a:lnTo>
                      <a:lnTo>
                        <a:pt x="355" y="716"/>
                      </a:lnTo>
                      <a:lnTo>
                        <a:pt x="359" y="719"/>
                      </a:lnTo>
                      <a:lnTo>
                        <a:pt x="371" y="723"/>
                      </a:lnTo>
                      <a:lnTo>
                        <a:pt x="376" y="726"/>
                      </a:lnTo>
                      <a:lnTo>
                        <a:pt x="384" y="730"/>
                      </a:lnTo>
                      <a:lnTo>
                        <a:pt x="387" y="731"/>
                      </a:lnTo>
                      <a:lnTo>
                        <a:pt x="399" y="735"/>
                      </a:lnTo>
                      <a:lnTo>
                        <a:pt x="401" y="739"/>
                      </a:lnTo>
                      <a:lnTo>
                        <a:pt x="407" y="750"/>
                      </a:lnTo>
                      <a:lnTo>
                        <a:pt x="407" y="753"/>
                      </a:lnTo>
                      <a:lnTo>
                        <a:pt x="409" y="754"/>
                      </a:lnTo>
                      <a:lnTo>
                        <a:pt x="411" y="760"/>
                      </a:lnTo>
                      <a:lnTo>
                        <a:pt x="411" y="772"/>
                      </a:lnTo>
                      <a:lnTo>
                        <a:pt x="411" y="773"/>
                      </a:lnTo>
                      <a:lnTo>
                        <a:pt x="417" y="777"/>
                      </a:lnTo>
                      <a:lnTo>
                        <a:pt x="426" y="780"/>
                      </a:lnTo>
                      <a:lnTo>
                        <a:pt x="428" y="784"/>
                      </a:lnTo>
                      <a:lnTo>
                        <a:pt x="428" y="790"/>
                      </a:lnTo>
                      <a:lnTo>
                        <a:pt x="426" y="792"/>
                      </a:lnTo>
                      <a:lnTo>
                        <a:pt x="428" y="794"/>
                      </a:lnTo>
                      <a:lnTo>
                        <a:pt x="430" y="795"/>
                      </a:lnTo>
                      <a:lnTo>
                        <a:pt x="434" y="803"/>
                      </a:lnTo>
                      <a:lnTo>
                        <a:pt x="440" y="803"/>
                      </a:lnTo>
                      <a:lnTo>
                        <a:pt x="449" y="802"/>
                      </a:lnTo>
                      <a:lnTo>
                        <a:pt x="459" y="803"/>
                      </a:lnTo>
                      <a:lnTo>
                        <a:pt x="475" y="802"/>
                      </a:lnTo>
                      <a:lnTo>
                        <a:pt x="480" y="802"/>
                      </a:lnTo>
                      <a:lnTo>
                        <a:pt x="490" y="813"/>
                      </a:lnTo>
                      <a:lnTo>
                        <a:pt x="498" y="826"/>
                      </a:lnTo>
                      <a:lnTo>
                        <a:pt x="499" y="837"/>
                      </a:lnTo>
                      <a:lnTo>
                        <a:pt x="499" y="852"/>
                      </a:lnTo>
                      <a:lnTo>
                        <a:pt x="494" y="862"/>
                      </a:lnTo>
                      <a:lnTo>
                        <a:pt x="482" y="873"/>
                      </a:lnTo>
                      <a:lnTo>
                        <a:pt x="482" y="877"/>
                      </a:lnTo>
                      <a:lnTo>
                        <a:pt x="490" y="907"/>
                      </a:lnTo>
                      <a:lnTo>
                        <a:pt x="498" y="920"/>
                      </a:lnTo>
                      <a:lnTo>
                        <a:pt x="506" y="922"/>
                      </a:lnTo>
                      <a:lnTo>
                        <a:pt x="517" y="923"/>
                      </a:lnTo>
                      <a:lnTo>
                        <a:pt x="526" y="926"/>
                      </a:lnTo>
                      <a:lnTo>
                        <a:pt x="540" y="923"/>
                      </a:lnTo>
                      <a:lnTo>
                        <a:pt x="556" y="912"/>
                      </a:lnTo>
                      <a:lnTo>
                        <a:pt x="561" y="903"/>
                      </a:lnTo>
                      <a:lnTo>
                        <a:pt x="576" y="901"/>
                      </a:lnTo>
                      <a:lnTo>
                        <a:pt x="599" y="888"/>
                      </a:lnTo>
                      <a:lnTo>
                        <a:pt x="602" y="882"/>
                      </a:lnTo>
                      <a:lnTo>
                        <a:pt x="603" y="886"/>
                      </a:lnTo>
                      <a:lnTo>
                        <a:pt x="610" y="886"/>
                      </a:lnTo>
                      <a:lnTo>
                        <a:pt x="617" y="892"/>
                      </a:lnTo>
                      <a:lnTo>
                        <a:pt x="626" y="896"/>
                      </a:lnTo>
                      <a:lnTo>
                        <a:pt x="625" y="903"/>
                      </a:lnTo>
                      <a:lnTo>
                        <a:pt x="621" y="905"/>
                      </a:lnTo>
                      <a:lnTo>
                        <a:pt x="615" y="907"/>
                      </a:lnTo>
                      <a:lnTo>
                        <a:pt x="614" y="907"/>
                      </a:lnTo>
                      <a:lnTo>
                        <a:pt x="611" y="908"/>
                      </a:lnTo>
                      <a:lnTo>
                        <a:pt x="610" y="911"/>
                      </a:lnTo>
                      <a:lnTo>
                        <a:pt x="607" y="911"/>
                      </a:lnTo>
                      <a:lnTo>
                        <a:pt x="611" y="915"/>
                      </a:lnTo>
                      <a:lnTo>
                        <a:pt x="611" y="918"/>
                      </a:lnTo>
                      <a:lnTo>
                        <a:pt x="617" y="923"/>
                      </a:lnTo>
                      <a:lnTo>
                        <a:pt x="625" y="937"/>
                      </a:lnTo>
                      <a:lnTo>
                        <a:pt x="637" y="952"/>
                      </a:lnTo>
                      <a:lnTo>
                        <a:pt x="661" y="964"/>
                      </a:lnTo>
                      <a:lnTo>
                        <a:pt x="664" y="965"/>
                      </a:lnTo>
                      <a:lnTo>
                        <a:pt x="668" y="965"/>
                      </a:lnTo>
                      <a:lnTo>
                        <a:pt x="671" y="965"/>
                      </a:lnTo>
                      <a:lnTo>
                        <a:pt x="673" y="984"/>
                      </a:lnTo>
                      <a:lnTo>
                        <a:pt x="688" y="987"/>
                      </a:lnTo>
                      <a:lnTo>
                        <a:pt x="702" y="986"/>
                      </a:lnTo>
                      <a:lnTo>
                        <a:pt x="714" y="984"/>
                      </a:lnTo>
                      <a:lnTo>
                        <a:pt x="731" y="986"/>
                      </a:lnTo>
                      <a:lnTo>
                        <a:pt x="741" y="984"/>
                      </a:lnTo>
                      <a:lnTo>
                        <a:pt x="772" y="986"/>
                      </a:lnTo>
                      <a:lnTo>
                        <a:pt x="823" y="990"/>
                      </a:lnTo>
                      <a:lnTo>
                        <a:pt x="853" y="987"/>
                      </a:lnTo>
                      <a:lnTo>
                        <a:pt x="864" y="990"/>
                      </a:lnTo>
                      <a:lnTo>
                        <a:pt x="872" y="982"/>
                      </a:lnTo>
                      <a:lnTo>
                        <a:pt x="887" y="972"/>
                      </a:lnTo>
                      <a:lnTo>
                        <a:pt x="893" y="971"/>
                      </a:lnTo>
                      <a:lnTo>
                        <a:pt x="891" y="969"/>
                      </a:lnTo>
                      <a:lnTo>
                        <a:pt x="899" y="964"/>
                      </a:lnTo>
                      <a:lnTo>
                        <a:pt x="904" y="961"/>
                      </a:lnTo>
                      <a:lnTo>
                        <a:pt x="904" y="954"/>
                      </a:lnTo>
                      <a:lnTo>
                        <a:pt x="900" y="954"/>
                      </a:lnTo>
                      <a:lnTo>
                        <a:pt x="895" y="946"/>
                      </a:lnTo>
                      <a:lnTo>
                        <a:pt x="893" y="915"/>
                      </a:lnTo>
                      <a:lnTo>
                        <a:pt x="887" y="911"/>
                      </a:lnTo>
                      <a:lnTo>
                        <a:pt x="884" y="907"/>
                      </a:lnTo>
                      <a:lnTo>
                        <a:pt x="880" y="897"/>
                      </a:lnTo>
                      <a:lnTo>
                        <a:pt x="877" y="896"/>
                      </a:lnTo>
                      <a:lnTo>
                        <a:pt x="873" y="888"/>
                      </a:lnTo>
                      <a:lnTo>
                        <a:pt x="868" y="885"/>
                      </a:lnTo>
                      <a:lnTo>
                        <a:pt x="864" y="882"/>
                      </a:lnTo>
                      <a:lnTo>
                        <a:pt x="860" y="885"/>
                      </a:lnTo>
                      <a:lnTo>
                        <a:pt x="853" y="878"/>
                      </a:lnTo>
                      <a:lnTo>
                        <a:pt x="846" y="869"/>
                      </a:lnTo>
                      <a:lnTo>
                        <a:pt x="839" y="867"/>
                      </a:lnTo>
                      <a:lnTo>
                        <a:pt x="833" y="852"/>
                      </a:lnTo>
                      <a:lnTo>
                        <a:pt x="830" y="851"/>
                      </a:lnTo>
                      <a:lnTo>
                        <a:pt x="826" y="854"/>
                      </a:lnTo>
                      <a:lnTo>
                        <a:pt x="823" y="852"/>
                      </a:lnTo>
                      <a:lnTo>
                        <a:pt x="822" y="852"/>
                      </a:lnTo>
                      <a:lnTo>
                        <a:pt x="818" y="851"/>
                      </a:lnTo>
                      <a:lnTo>
                        <a:pt x="815" y="829"/>
                      </a:lnTo>
                      <a:lnTo>
                        <a:pt x="822" y="822"/>
                      </a:lnTo>
                      <a:lnTo>
                        <a:pt x="818" y="821"/>
                      </a:lnTo>
                      <a:lnTo>
                        <a:pt x="815" y="817"/>
                      </a:lnTo>
                      <a:lnTo>
                        <a:pt x="815" y="809"/>
                      </a:lnTo>
                      <a:lnTo>
                        <a:pt x="812" y="803"/>
                      </a:lnTo>
                      <a:lnTo>
                        <a:pt x="812" y="798"/>
                      </a:lnTo>
                      <a:lnTo>
                        <a:pt x="814" y="777"/>
                      </a:lnTo>
                      <a:lnTo>
                        <a:pt x="808" y="783"/>
                      </a:lnTo>
                      <a:lnTo>
                        <a:pt x="806" y="783"/>
                      </a:lnTo>
                      <a:lnTo>
                        <a:pt x="799" y="784"/>
                      </a:lnTo>
                      <a:lnTo>
                        <a:pt x="783" y="788"/>
                      </a:lnTo>
                      <a:lnTo>
                        <a:pt x="772" y="788"/>
                      </a:lnTo>
                      <a:lnTo>
                        <a:pt x="768" y="790"/>
                      </a:lnTo>
                      <a:lnTo>
                        <a:pt x="754" y="790"/>
                      </a:lnTo>
                      <a:lnTo>
                        <a:pt x="752" y="790"/>
                      </a:lnTo>
                      <a:lnTo>
                        <a:pt x="754" y="792"/>
                      </a:lnTo>
                      <a:lnTo>
                        <a:pt x="750" y="795"/>
                      </a:lnTo>
                      <a:lnTo>
                        <a:pt x="749" y="795"/>
                      </a:lnTo>
                      <a:lnTo>
                        <a:pt x="749" y="792"/>
                      </a:lnTo>
                      <a:lnTo>
                        <a:pt x="749" y="790"/>
                      </a:lnTo>
                      <a:lnTo>
                        <a:pt x="734" y="790"/>
                      </a:lnTo>
                      <a:lnTo>
                        <a:pt x="727" y="787"/>
                      </a:lnTo>
                      <a:lnTo>
                        <a:pt x="719" y="779"/>
                      </a:lnTo>
                      <a:lnTo>
                        <a:pt x="702" y="764"/>
                      </a:lnTo>
                      <a:lnTo>
                        <a:pt x="700" y="762"/>
                      </a:lnTo>
                      <a:lnTo>
                        <a:pt x="696" y="754"/>
                      </a:lnTo>
                      <a:lnTo>
                        <a:pt x="688" y="749"/>
                      </a:lnTo>
                      <a:lnTo>
                        <a:pt x="677" y="731"/>
                      </a:lnTo>
                      <a:lnTo>
                        <a:pt x="671" y="728"/>
                      </a:lnTo>
                      <a:lnTo>
                        <a:pt x="664" y="724"/>
                      </a:lnTo>
                      <a:lnTo>
                        <a:pt x="653" y="723"/>
                      </a:lnTo>
                      <a:lnTo>
                        <a:pt x="652" y="724"/>
                      </a:lnTo>
                      <a:lnTo>
                        <a:pt x="652" y="723"/>
                      </a:lnTo>
                      <a:lnTo>
                        <a:pt x="642" y="719"/>
                      </a:lnTo>
                      <a:lnTo>
                        <a:pt x="634" y="711"/>
                      </a:lnTo>
                      <a:lnTo>
                        <a:pt x="633" y="705"/>
                      </a:lnTo>
                      <a:lnTo>
                        <a:pt x="630" y="704"/>
                      </a:lnTo>
                      <a:lnTo>
                        <a:pt x="630" y="701"/>
                      </a:lnTo>
                      <a:lnTo>
                        <a:pt x="630" y="700"/>
                      </a:lnTo>
                      <a:lnTo>
                        <a:pt x="626" y="700"/>
                      </a:lnTo>
                      <a:lnTo>
                        <a:pt x="625" y="700"/>
                      </a:lnTo>
                      <a:lnTo>
                        <a:pt x="615" y="690"/>
                      </a:lnTo>
                      <a:lnTo>
                        <a:pt x="610" y="690"/>
                      </a:lnTo>
                      <a:lnTo>
                        <a:pt x="603" y="692"/>
                      </a:lnTo>
                      <a:lnTo>
                        <a:pt x="598" y="692"/>
                      </a:lnTo>
                      <a:lnTo>
                        <a:pt x="592" y="690"/>
                      </a:lnTo>
                      <a:lnTo>
                        <a:pt x="590" y="690"/>
                      </a:lnTo>
                      <a:lnTo>
                        <a:pt x="584" y="692"/>
                      </a:lnTo>
                      <a:lnTo>
                        <a:pt x="584" y="689"/>
                      </a:lnTo>
                      <a:lnTo>
                        <a:pt x="579" y="690"/>
                      </a:lnTo>
                      <a:lnTo>
                        <a:pt x="572" y="690"/>
                      </a:lnTo>
                      <a:lnTo>
                        <a:pt x="567" y="690"/>
                      </a:lnTo>
                      <a:lnTo>
                        <a:pt x="549" y="689"/>
                      </a:lnTo>
                      <a:lnTo>
                        <a:pt x="526" y="685"/>
                      </a:lnTo>
                      <a:lnTo>
                        <a:pt x="503" y="674"/>
                      </a:lnTo>
                      <a:lnTo>
                        <a:pt x="502" y="671"/>
                      </a:lnTo>
                      <a:lnTo>
                        <a:pt x="486" y="670"/>
                      </a:lnTo>
                      <a:lnTo>
                        <a:pt x="482" y="666"/>
                      </a:lnTo>
                      <a:lnTo>
                        <a:pt x="479" y="655"/>
                      </a:lnTo>
                      <a:lnTo>
                        <a:pt x="467" y="651"/>
                      </a:lnTo>
                      <a:lnTo>
                        <a:pt x="463" y="647"/>
                      </a:lnTo>
                      <a:lnTo>
                        <a:pt x="457" y="641"/>
                      </a:lnTo>
                      <a:lnTo>
                        <a:pt x="455" y="637"/>
                      </a:lnTo>
                      <a:lnTo>
                        <a:pt x="457" y="632"/>
                      </a:lnTo>
                      <a:lnTo>
                        <a:pt x="457" y="626"/>
                      </a:lnTo>
                      <a:lnTo>
                        <a:pt x="452" y="618"/>
                      </a:lnTo>
                      <a:lnTo>
                        <a:pt x="449" y="615"/>
                      </a:lnTo>
                      <a:lnTo>
                        <a:pt x="445" y="611"/>
                      </a:lnTo>
                      <a:lnTo>
                        <a:pt x="441" y="607"/>
                      </a:lnTo>
                      <a:lnTo>
                        <a:pt x="437" y="602"/>
                      </a:lnTo>
                      <a:lnTo>
                        <a:pt x="430" y="596"/>
                      </a:lnTo>
                      <a:lnTo>
                        <a:pt x="417" y="585"/>
                      </a:lnTo>
                      <a:lnTo>
                        <a:pt x="399" y="572"/>
                      </a:lnTo>
                      <a:lnTo>
                        <a:pt x="395" y="557"/>
                      </a:lnTo>
                      <a:lnTo>
                        <a:pt x="398" y="549"/>
                      </a:lnTo>
                      <a:lnTo>
                        <a:pt x="399" y="531"/>
                      </a:lnTo>
                      <a:lnTo>
                        <a:pt x="395" y="519"/>
                      </a:lnTo>
                      <a:lnTo>
                        <a:pt x="391" y="509"/>
                      </a:lnTo>
                      <a:lnTo>
                        <a:pt x="387" y="502"/>
                      </a:lnTo>
                      <a:lnTo>
                        <a:pt x="384" y="498"/>
                      </a:lnTo>
                      <a:lnTo>
                        <a:pt x="386" y="497"/>
                      </a:lnTo>
                      <a:lnTo>
                        <a:pt x="380" y="490"/>
                      </a:lnTo>
                      <a:lnTo>
                        <a:pt x="371" y="474"/>
                      </a:lnTo>
                      <a:lnTo>
                        <a:pt x="371" y="471"/>
                      </a:lnTo>
                      <a:lnTo>
                        <a:pt x="364" y="466"/>
                      </a:lnTo>
                      <a:lnTo>
                        <a:pt x="360" y="453"/>
                      </a:lnTo>
                      <a:lnTo>
                        <a:pt x="313" y="381"/>
                      </a:lnTo>
                      <a:lnTo>
                        <a:pt x="309" y="380"/>
                      </a:lnTo>
                      <a:lnTo>
                        <a:pt x="301" y="376"/>
                      </a:lnTo>
                      <a:lnTo>
                        <a:pt x="270" y="342"/>
                      </a:lnTo>
                      <a:lnTo>
                        <a:pt x="268" y="343"/>
                      </a:lnTo>
                      <a:lnTo>
                        <a:pt x="266" y="332"/>
                      </a:lnTo>
                      <a:lnTo>
                        <a:pt x="264" y="331"/>
                      </a:lnTo>
                      <a:lnTo>
                        <a:pt x="259" y="327"/>
                      </a:lnTo>
                      <a:lnTo>
                        <a:pt x="263" y="325"/>
                      </a:lnTo>
                      <a:lnTo>
                        <a:pt x="256" y="316"/>
                      </a:lnTo>
                      <a:lnTo>
                        <a:pt x="233" y="252"/>
                      </a:lnTo>
                      <a:lnTo>
                        <a:pt x="229" y="218"/>
                      </a:lnTo>
                      <a:lnTo>
                        <a:pt x="233" y="204"/>
                      </a:lnTo>
                      <a:lnTo>
                        <a:pt x="233" y="201"/>
                      </a:lnTo>
                      <a:lnTo>
                        <a:pt x="241" y="177"/>
                      </a:lnTo>
                      <a:lnTo>
                        <a:pt x="243" y="163"/>
                      </a:lnTo>
                      <a:lnTo>
                        <a:pt x="241" y="159"/>
                      </a:lnTo>
                      <a:lnTo>
                        <a:pt x="239" y="158"/>
                      </a:lnTo>
                      <a:lnTo>
                        <a:pt x="224" y="147"/>
                      </a:lnTo>
                      <a:lnTo>
                        <a:pt x="210" y="137"/>
                      </a:lnTo>
                      <a:lnTo>
                        <a:pt x="202" y="129"/>
                      </a:lnTo>
                      <a:lnTo>
                        <a:pt x="187" y="109"/>
                      </a:lnTo>
                      <a:lnTo>
                        <a:pt x="147" y="41"/>
                      </a:lnTo>
                      <a:lnTo>
                        <a:pt x="137" y="42"/>
                      </a:lnTo>
                      <a:lnTo>
                        <a:pt x="128" y="37"/>
                      </a:lnTo>
                      <a:lnTo>
                        <a:pt x="112" y="24"/>
                      </a:lnTo>
                      <a:lnTo>
                        <a:pt x="106" y="16"/>
                      </a:lnTo>
                      <a:lnTo>
                        <a:pt x="101" y="15"/>
                      </a:lnTo>
                      <a:lnTo>
                        <a:pt x="94" y="5"/>
                      </a:lnTo>
                      <a:lnTo>
                        <a:pt x="93" y="4"/>
                      </a:lnTo>
                      <a:lnTo>
                        <a:pt x="85" y="1"/>
                      </a:lnTo>
                      <a:lnTo>
                        <a:pt x="83" y="0"/>
                      </a:lnTo>
                      <a:lnTo>
                        <a:pt x="81" y="0"/>
                      </a:lnTo>
                      <a:lnTo>
                        <a:pt x="74" y="5"/>
                      </a:lnTo>
                      <a:lnTo>
                        <a:pt x="71" y="11"/>
                      </a:lnTo>
                      <a:lnTo>
                        <a:pt x="62" y="9"/>
                      </a:lnTo>
                      <a:lnTo>
                        <a:pt x="58" y="7"/>
                      </a:lnTo>
                      <a:lnTo>
                        <a:pt x="48" y="9"/>
                      </a:lnTo>
                      <a:lnTo>
                        <a:pt x="43" y="11"/>
                      </a:lnTo>
                      <a:lnTo>
                        <a:pt x="44" y="7"/>
                      </a:lnTo>
                      <a:lnTo>
                        <a:pt x="39" y="9"/>
                      </a:lnTo>
                      <a:lnTo>
                        <a:pt x="39" y="7"/>
                      </a:lnTo>
                      <a:lnTo>
                        <a:pt x="29" y="7"/>
                      </a:lnTo>
                      <a:lnTo>
                        <a:pt x="25" y="9"/>
                      </a:lnTo>
                      <a:lnTo>
                        <a:pt x="23" y="9"/>
                      </a:lnTo>
                      <a:lnTo>
                        <a:pt x="12" y="27"/>
                      </a:lnTo>
                      <a:lnTo>
                        <a:pt x="29" y="37"/>
                      </a:lnTo>
                      <a:lnTo>
                        <a:pt x="29" y="45"/>
                      </a:lnTo>
                      <a:lnTo>
                        <a:pt x="16" y="56"/>
                      </a:lnTo>
                      <a:lnTo>
                        <a:pt x="17" y="68"/>
                      </a:lnTo>
                      <a:lnTo>
                        <a:pt x="12" y="84"/>
                      </a:lnTo>
                      <a:lnTo>
                        <a:pt x="0" y="8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32" name="Freeform 1063"/>
                <p:cNvSpPr>
                  <a:spLocks noEditPoints="1"/>
                </p:cNvSpPr>
                <p:nvPr/>
              </p:nvSpPr>
              <p:spPr bwMode="auto">
                <a:xfrm>
                  <a:off x="5394900" y="4441108"/>
                  <a:ext cx="1444625" cy="1565719"/>
                </a:xfrm>
                <a:custGeom>
                  <a:avLst/>
                  <a:gdLst/>
                  <a:ahLst/>
                  <a:cxnLst>
                    <a:cxn ang="0">
                      <a:pos x="56" y="408"/>
                    </a:cxn>
                    <a:cxn ang="0">
                      <a:pos x="166" y="562"/>
                    </a:cxn>
                    <a:cxn ang="0">
                      <a:pos x="169" y="760"/>
                    </a:cxn>
                    <a:cxn ang="0">
                      <a:pos x="58" y="798"/>
                    </a:cxn>
                    <a:cxn ang="0">
                      <a:pos x="226" y="845"/>
                    </a:cxn>
                    <a:cxn ang="0">
                      <a:pos x="359" y="760"/>
                    </a:cxn>
                    <a:cxn ang="0">
                      <a:pos x="499" y="913"/>
                    </a:cxn>
                    <a:cxn ang="0">
                      <a:pos x="461" y="1114"/>
                    </a:cxn>
                    <a:cxn ang="0">
                      <a:pos x="579" y="1071"/>
                    </a:cxn>
                    <a:cxn ang="0">
                      <a:pos x="567" y="1264"/>
                    </a:cxn>
                    <a:cxn ang="0">
                      <a:pos x="526" y="1415"/>
                    </a:cxn>
                    <a:cxn ang="0">
                      <a:pos x="684" y="1502"/>
                    </a:cxn>
                    <a:cxn ang="0">
                      <a:pos x="519" y="1682"/>
                    </a:cxn>
                    <a:cxn ang="0">
                      <a:pos x="614" y="1840"/>
                    </a:cxn>
                    <a:cxn ang="0">
                      <a:pos x="764" y="1835"/>
                    </a:cxn>
                    <a:cxn ang="0">
                      <a:pos x="916" y="1751"/>
                    </a:cxn>
                    <a:cxn ang="0">
                      <a:pos x="1048" y="1918"/>
                    </a:cxn>
                    <a:cxn ang="0">
                      <a:pos x="1209" y="2216"/>
                    </a:cxn>
                    <a:cxn ang="0">
                      <a:pos x="1521" y="2185"/>
                    </a:cxn>
                    <a:cxn ang="0">
                      <a:pos x="1632" y="2331"/>
                    </a:cxn>
                    <a:cxn ang="0">
                      <a:pos x="2181" y="2316"/>
                    </a:cxn>
                    <a:cxn ang="0">
                      <a:pos x="2024" y="2104"/>
                    </a:cxn>
                    <a:cxn ang="0">
                      <a:pos x="1973" y="1885"/>
                    </a:cxn>
                    <a:cxn ang="0">
                      <a:pos x="1752" y="1909"/>
                    </a:cxn>
                    <a:cxn ang="0">
                      <a:pos x="1522" y="1711"/>
                    </a:cxn>
                    <a:cxn ang="0">
                      <a:pos x="1373" y="1678"/>
                    </a:cxn>
                    <a:cxn ang="0">
                      <a:pos x="1074" y="1486"/>
                    </a:cxn>
                    <a:cxn ang="0">
                      <a:pos x="892" y="1142"/>
                    </a:cxn>
                    <a:cxn ang="0">
                      <a:pos x="561" y="617"/>
                    </a:cxn>
                    <a:cxn ang="0">
                      <a:pos x="248" y="53"/>
                    </a:cxn>
                    <a:cxn ang="0">
                      <a:pos x="93" y="27"/>
                    </a:cxn>
                    <a:cxn ang="0">
                      <a:pos x="69" y="117"/>
                    </a:cxn>
                    <a:cxn ang="0">
                      <a:pos x="177" y="18"/>
                    </a:cxn>
                    <a:cxn ang="0">
                      <a:pos x="590" y="383"/>
                    </a:cxn>
                    <a:cxn ang="0">
                      <a:pos x="664" y="828"/>
                    </a:cxn>
                    <a:cxn ang="0">
                      <a:pos x="972" y="1334"/>
                    </a:cxn>
                    <a:cxn ang="0">
                      <a:pos x="1177" y="1610"/>
                    </a:cxn>
                    <a:cxn ang="0">
                      <a:pos x="1473" y="1663"/>
                    </a:cxn>
                    <a:cxn ang="0">
                      <a:pos x="1641" y="1764"/>
                    </a:cxn>
                    <a:cxn ang="0">
                      <a:pos x="1852" y="1905"/>
                    </a:cxn>
                    <a:cxn ang="0">
                      <a:pos x="1980" y="2049"/>
                    </a:cxn>
                    <a:cxn ang="0">
                      <a:pos x="2142" y="2190"/>
                    </a:cxn>
                    <a:cxn ang="0">
                      <a:pos x="1989" y="2400"/>
                    </a:cxn>
                    <a:cxn ang="0">
                      <a:pos x="1473" y="2217"/>
                    </a:cxn>
                    <a:cxn ang="0">
                      <a:pos x="1396" y="2186"/>
                    </a:cxn>
                    <a:cxn ang="0">
                      <a:pos x="1181" y="1971"/>
                    </a:cxn>
                    <a:cxn ang="0">
                      <a:pos x="988" y="1840"/>
                    </a:cxn>
                    <a:cxn ang="0">
                      <a:pos x="833" y="1758"/>
                    </a:cxn>
                    <a:cxn ang="0">
                      <a:pos x="684" y="1838"/>
                    </a:cxn>
                    <a:cxn ang="0">
                      <a:pos x="543" y="1753"/>
                    </a:cxn>
                    <a:cxn ang="0">
                      <a:pos x="560" y="1529"/>
                    </a:cxn>
                    <a:cxn ang="0">
                      <a:pos x="592" y="1459"/>
                    </a:cxn>
                    <a:cxn ang="0">
                      <a:pos x="503" y="1366"/>
                    </a:cxn>
                    <a:cxn ang="0">
                      <a:pos x="626" y="1138"/>
                    </a:cxn>
                    <a:cxn ang="0">
                      <a:pos x="516" y="1067"/>
                    </a:cxn>
                    <a:cxn ang="0">
                      <a:pos x="412" y="930"/>
                    </a:cxn>
                    <a:cxn ang="0">
                      <a:pos x="400" y="825"/>
                    </a:cxn>
                    <a:cxn ang="0">
                      <a:pos x="315" y="865"/>
                    </a:cxn>
                    <a:cxn ang="0">
                      <a:pos x="42" y="866"/>
                    </a:cxn>
                    <a:cxn ang="0">
                      <a:pos x="99" y="728"/>
                    </a:cxn>
                    <a:cxn ang="0">
                      <a:pos x="195" y="610"/>
                    </a:cxn>
                    <a:cxn ang="0">
                      <a:pos x="68" y="476"/>
                    </a:cxn>
                    <a:cxn ang="0">
                      <a:pos x="80" y="289"/>
                    </a:cxn>
                  </a:cxnLst>
                  <a:rect l="0" t="0" r="r" b="b"/>
                  <a:pathLst>
                    <a:path w="2192" h="2401">
                      <a:moveTo>
                        <a:pt x="10" y="225"/>
                      </a:moveTo>
                      <a:lnTo>
                        <a:pt x="10" y="209"/>
                      </a:lnTo>
                      <a:lnTo>
                        <a:pt x="69" y="221"/>
                      </a:lnTo>
                      <a:lnTo>
                        <a:pt x="88" y="227"/>
                      </a:lnTo>
                      <a:cubicBezTo>
                        <a:pt x="92" y="229"/>
                        <a:pt x="94" y="232"/>
                        <a:pt x="94" y="235"/>
                      </a:cubicBezTo>
                      <a:lnTo>
                        <a:pt x="94" y="244"/>
                      </a:lnTo>
                      <a:cubicBezTo>
                        <a:pt x="94" y="245"/>
                        <a:pt x="94" y="246"/>
                        <a:pt x="93" y="247"/>
                      </a:cubicBezTo>
                      <a:lnTo>
                        <a:pt x="90" y="256"/>
                      </a:lnTo>
                      <a:lnTo>
                        <a:pt x="91" y="253"/>
                      </a:lnTo>
                      <a:lnTo>
                        <a:pt x="91" y="274"/>
                      </a:lnTo>
                      <a:lnTo>
                        <a:pt x="90" y="272"/>
                      </a:lnTo>
                      <a:lnTo>
                        <a:pt x="93" y="281"/>
                      </a:lnTo>
                      <a:lnTo>
                        <a:pt x="91" y="278"/>
                      </a:lnTo>
                      <a:lnTo>
                        <a:pt x="101" y="287"/>
                      </a:lnTo>
                      <a:cubicBezTo>
                        <a:pt x="102" y="288"/>
                        <a:pt x="103" y="290"/>
                        <a:pt x="103" y="292"/>
                      </a:cubicBezTo>
                      <a:lnTo>
                        <a:pt x="103" y="311"/>
                      </a:lnTo>
                      <a:cubicBezTo>
                        <a:pt x="103" y="311"/>
                        <a:pt x="103" y="312"/>
                        <a:pt x="103" y="312"/>
                      </a:cubicBezTo>
                      <a:lnTo>
                        <a:pt x="100" y="327"/>
                      </a:lnTo>
                      <a:cubicBezTo>
                        <a:pt x="99" y="329"/>
                        <a:pt x="98" y="331"/>
                        <a:pt x="96" y="332"/>
                      </a:cubicBezTo>
                      <a:lnTo>
                        <a:pt x="78" y="345"/>
                      </a:lnTo>
                      <a:lnTo>
                        <a:pt x="79" y="344"/>
                      </a:lnTo>
                      <a:lnTo>
                        <a:pt x="54" y="368"/>
                      </a:lnTo>
                      <a:lnTo>
                        <a:pt x="56" y="364"/>
                      </a:lnTo>
                      <a:lnTo>
                        <a:pt x="47" y="395"/>
                      </a:lnTo>
                      <a:lnTo>
                        <a:pt x="45" y="386"/>
                      </a:lnTo>
                      <a:lnTo>
                        <a:pt x="51" y="393"/>
                      </a:lnTo>
                      <a:cubicBezTo>
                        <a:pt x="52" y="394"/>
                        <a:pt x="53" y="395"/>
                        <a:pt x="53" y="396"/>
                      </a:cubicBezTo>
                      <a:lnTo>
                        <a:pt x="56" y="408"/>
                      </a:lnTo>
                      <a:lnTo>
                        <a:pt x="62" y="422"/>
                      </a:lnTo>
                      <a:lnTo>
                        <a:pt x="59" y="419"/>
                      </a:lnTo>
                      <a:lnTo>
                        <a:pt x="78" y="431"/>
                      </a:lnTo>
                      <a:cubicBezTo>
                        <a:pt x="80" y="432"/>
                        <a:pt x="81" y="435"/>
                        <a:pt x="81" y="438"/>
                      </a:cubicBezTo>
                      <a:lnTo>
                        <a:pt x="81" y="447"/>
                      </a:lnTo>
                      <a:cubicBezTo>
                        <a:pt x="81" y="448"/>
                        <a:pt x="81" y="449"/>
                        <a:pt x="81" y="450"/>
                      </a:cubicBezTo>
                      <a:lnTo>
                        <a:pt x="75" y="465"/>
                      </a:lnTo>
                      <a:cubicBezTo>
                        <a:pt x="74" y="466"/>
                        <a:pt x="74" y="467"/>
                        <a:pt x="73" y="467"/>
                      </a:cubicBezTo>
                      <a:lnTo>
                        <a:pt x="70" y="470"/>
                      </a:lnTo>
                      <a:lnTo>
                        <a:pt x="69" y="458"/>
                      </a:lnTo>
                      <a:lnTo>
                        <a:pt x="78" y="464"/>
                      </a:lnTo>
                      <a:cubicBezTo>
                        <a:pt x="78" y="464"/>
                        <a:pt x="79" y="465"/>
                        <a:pt x="79" y="465"/>
                      </a:cubicBezTo>
                      <a:lnTo>
                        <a:pt x="88" y="474"/>
                      </a:lnTo>
                      <a:cubicBezTo>
                        <a:pt x="89" y="475"/>
                        <a:pt x="90" y="476"/>
                        <a:pt x="90" y="477"/>
                      </a:cubicBezTo>
                      <a:lnTo>
                        <a:pt x="93" y="486"/>
                      </a:lnTo>
                      <a:cubicBezTo>
                        <a:pt x="94" y="488"/>
                        <a:pt x="94" y="490"/>
                        <a:pt x="93" y="491"/>
                      </a:cubicBezTo>
                      <a:lnTo>
                        <a:pt x="84" y="519"/>
                      </a:lnTo>
                      <a:lnTo>
                        <a:pt x="81" y="530"/>
                      </a:lnTo>
                      <a:lnTo>
                        <a:pt x="81" y="526"/>
                      </a:lnTo>
                      <a:lnTo>
                        <a:pt x="84" y="535"/>
                      </a:lnTo>
                      <a:lnTo>
                        <a:pt x="83" y="532"/>
                      </a:lnTo>
                      <a:lnTo>
                        <a:pt x="126" y="583"/>
                      </a:lnTo>
                      <a:lnTo>
                        <a:pt x="116" y="582"/>
                      </a:lnTo>
                      <a:lnTo>
                        <a:pt x="144" y="566"/>
                      </a:lnTo>
                      <a:cubicBezTo>
                        <a:pt x="144" y="566"/>
                        <a:pt x="145" y="566"/>
                        <a:pt x="145" y="566"/>
                      </a:cubicBezTo>
                      <a:lnTo>
                        <a:pt x="155" y="563"/>
                      </a:lnTo>
                      <a:cubicBezTo>
                        <a:pt x="155" y="563"/>
                        <a:pt x="156" y="562"/>
                        <a:pt x="157" y="562"/>
                      </a:cubicBezTo>
                      <a:lnTo>
                        <a:pt x="166" y="562"/>
                      </a:lnTo>
                      <a:lnTo>
                        <a:pt x="176" y="562"/>
                      </a:lnTo>
                      <a:cubicBezTo>
                        <a:pt x="178" y="562"/>
                        <a:pt x="181" y="564"/>
                        <a:pt x="182" y="566"/>
                      </a:cubicBezTo>
                      <a:cubicBezTo>
                        <a:pt x="184" y="568"/>
                        <a:pt x="184" y="570"/>
                        <a:pt x="183" y="573"/>
                      </a:cubicBezTo>
                      <a:lnTo>
                        <a:pt x="177" y="594"/>
                      </a:lnTo>
                      <a:lnTo>
                        <a:pt x="177" y="592"/>
                      </a:lnTo>
                      <a:lnTo>
                        <a:pt x="177" y="601"/>
                      </a:lnTo>
                      <a:lnTo>
                        <a:pt x="169" y="593"/>
                      </a:lnTo>
                      <a:lnTo>
                        <a:pt x="185" y="593"/>
                      </a:lnTo>
                      <a:lnTo>
                        <a:pt x="197" y="593"/>
                      </a:lnTo>
                      <a:cubicBezTo>
                        <a:pt x="199" y="593"/>
                        <a:pt x="201" y="593"/>
                        <a:pt x="203" y="595"/>
                      </a:cubicBezTo>
                      <a:lnTo>
                        <a:pt x="209" y="601"/>
                      </a:lnTo>
                      <a:cubicBezTo>
                        <a:pt x="211" y="603"/>
                        <a:pt x="211" y="605"/>
                        <a:pt x="211" y="607"/>
                      </a:cubicBezTo>
                      <a:lnTo>
                        <a:pt x="211" y="610"/>
                      </a:lnTo>
                      <a:lnTo>
                        <a:pt x="207" y="603"/>
                      </a:lnTo>
                      <a:lnTo>
                        <a:pt x="226" y="612"/>
                      </a:lnTo>
                      <a:cubicBezTo>
                        <a:pt x="229" y="613"/>
                        <a:pt x="231" y="618"/>
                        <a:pt x="230" y="621"/>
                      </a:cubicBezTo>
                      <a:lnTo>
                        <a:pt x="223" y="640"/>
                      </a:lnTo>
                      <a:lnTo>
                        <a:pt x="211" y="673"/>
                      </a:lnTo>
                      <a:cubicBezTo>
                        <a:pt x="211" y="674"/>
                        <a:pt x="210" y="675"/>
                        <a:pt x="210" y="675"/>
                      </a:cubicBezTo>
                      <a:lnTo>
                        <a:pt x="194" y="694"/>
                      </a:lnTo>
                      <a:lnTo>
                        <a:pt x="196" y="689"/>
                      </a:lnTo>
                      <a:lnTo>
                        <a:pt x="193" y="711"/>
                      </a:lnTo>
                      <a:lnTo>
                        <a:pt x="193" y="709"/>
                      </a:lnTo>
                      <a:lnTo>
                        <a:pt x="196" y="745"/>
                      </a:lnTo>
                      <a:cubicBezTo>
                        <a:pt x="196" y="747"/>
                        <a:pt x="196" y="748"/>
                        <a:pt x="195" y="749"/>
                      </a:cubicBezTo>
                      <a:lnTo>
                        <a:pt x="192" y="755"/>
                      </a:lnTo>
                      <a:cubicBezTo>
                        <a:pt x="191" y="758"/>
                        <a:pt x="188" y="760"/>
                        <a:pt x="185" y="760"/>
                      </a:cubicBezTo>
                      <a:lnTo>
                        <a:pt x="169" y="760"/>
                      </a:lnTo>
                      <a:cubicBezTo>
                        <a:pt x="168" y="760"/>
                        <a:pt x="166" y="759"/>
                        <a:pt x="165" y="758"/>
                      </a:cubicBezTo>
                      <a:lnTo>
                        <a:pt x="156" y="752"/>
                      </a:lnTo>
                      <a:lnTo>
                        <a:pt x="143" y="743"/>
                      </a:lnTo>
                      <a:lnTo>
                        <a:pt x="145" y="744"/>
                      </a:lnTo>
                      <a:lnTo>
                        <a:pt x="136" y="741"/>
                      </a:lnTo>
                      <a:cubicBezTo>
                        <a:pt x="135" y="741"/>
                        <a:pt x="134" y="740"/>
                        <a:pt x="133" y="739"/>
                      </a:cubicBezTo>
                      <a:lnTo>
                        <a:pt x="127" y="733"/>
                      </a:lnTo>
                      <a:lnTo>
                        <a:pt x="130" y="735"/>
                      </a:lnTo>
                      <a:lnTo>
                        <a:pt x="121" y="732"/>
                      </a:lnTo>
                      <a:lnTo>
                        <a:pt x="125" y="732"/>
                      </a:lnTo>
                      <a:lnTo>
                        <a:pt x="113" y="735"/>
                      </a:lnTo>
                      <a:lnTo>
                        <a:pt x="116" y="733"/>
                      </a:lnTo>
                      <a:lnTo>
                        <a:pt x="110" y="739"/>
                      </a:lnTo>
                      <a:lnTo>
                        <a:pt x="112" y="736"/>
                      </a:lnTo>
                      <a:lnTo>
                        <a:pt x="100" y="775"/>
                      </a:lnTo>
                      <a:cubicBezTo>
                        <a:pt x="99" y="777"/>
                        <a:pt x="98" y="779"/>
                        <a:pt x="96" y="780"/>
                      </a:cubicBezTo>
                      <a:lnTo>
                        <a:pt x="87" y="786"/>
                      </a:lnTo>
                      <a:cubicBezTo>
                        <a:pt x="86" y="787"/>
                        <a:pt x="84" y="787"/>
                        <a:pt x="83" y="787"/>
                      </a:cubicBezTo>
                      <a:lnTo>
                        <a:pt x="58" y="787"/>
                      </a:lnTo>
                      <a:lnTo>
                        <a:pt x="63" y="785"/>
                      </a:lnTo>
                      <a:lnTo>
                        <a:pt x="50" y="794"/>
                      </a:lnTo>
                      <a:lnTo>
                        <a:pt x="42" y="803"/>
                      </a:lnTo>
                      <a:lnTo>
                        <a:pt x="44" y="797"/>
                      </a:lnTo>
                      <a:lnTo>
                        <a:pt x="44" y="800"/>
                      </a:lnTo>
                      <a:lnTo>
                        <a:pt x="41" y="793"/>
                      </a:lnTo>
                      <a:lnTo>
                        <a:pt x="50" y="799"/>
                      </a:lnTo>
                      <a:lnTo>
                        <a:pt x="46" y="798"/>
                      </a:lnTo>
                      <a:lnTo>
                        <a:pt x="58" y="798"/>
                      </a:lnTo>
                      <a:lnTo>
                        <a:pt x="67" y="798"/>
                      </a:lnTo>
                      <a:lnTo>
                        <a:pt x="63" y="799"/>
                      </a:lnTo>
                      <a:lnTo>
                        <a:pt x="88" y="784"/>
                      </a:lnTo>
                      <a:cubicBezTo>
                        <a:pt x="90" y="783"/>
                        <a:pt x="93" y="783"/>
                        <a:pt x="96" y="784"/>
                      </a:cubicBezTo>
                      <a:cubicBezTo>
                        <a:pt x="98" y="785"/>
                        <a:pt x="100" y="788"/>
                        <a:pt x="100" y="791"/>
                      </a:cubicBezTo>
                      <a:lnTo>
                        <a:pt x="100" y="806"/>
                      </a:lnTo>
                      <a:cubicBezTo>
                        <a:pt x="100" y="807"/>
                        <a:pt x="100" y="809"/>
                        <a:pt x="99" y="810"/>
                      </a:cubicBezTo>
                      <a:lnTo>
                        <a:pt x="90" y="828"/>
                      </a:lnTo>
                      <a:cubicBezTo>
                        <a:pt x="89" y="829"/>
                        <a:pt x="88" y="830"/>
                        <a:pt x="87" y="831"/>
                      </a:cubicBezTo>
                      <a:lnTo>
                        <a:pt x="63" y="849"/>
                      </a:lnTo>
                      <a:lnTo>
                        <a:pt x="66" y="842"/>
                      </a:lnTo>
                      <a:lnTo>
                        <a:pt x="66" y="851"/>
                      </a:lnTo>
                      <a:cubicBezTo>
                        <a:pt x="66" y="853"/>
                        <a:pt x="66" y="854"/>
                        <a:pt x="65" y="855"/>
                      </a:cubicBezTo>
                      <a:lnTo>
                        <a:pt x="56" y="873"/>
                      </a:lnTo>
                      <a:lnTo>
                        <a:pt x="57" y="869"/>
                      </a:lnTo>
                      <a:lnTo>
                        <a:pt x="66" y="969"/>
                      </a:lnTo>
                      <a:lnTo>
                        <a:pt x="58" y="961"/>
                      </a:lnTo>
                      <a:lnTo>
                        <a:pt x="67" y="961"/>
                      </a:lnTo>
                      <a:lnTo>
                        <a:pt x="63" y="963"/>
                      </a:lnTo>
                      <a:lnTo>
                        <a:pt x="72" y="957"/>
                      </a:lnTo>
                      <a:cubicBezTo>
                        <a:pt x="73" y="956"/>
                        <a:pt x="75" y="955"/>
                        <a:pt x="77" y="955"/>
                      </a:cubicBezTo>
                      <a:lnTo>
                        <a:pt x="92" y="955"/>
                      </a:lnTo>
                      <a:lnTo>
                        <a:pt x="89" y="956"/>
                      </a:lnTo>
                      <a:lnTo>
                        <a:pt x="120" y="944"/>
                      </a:lnTo>
                      <a:lnTo>
                        <a:pt x="117" y="945"/>
                      </a:lnTo>
                      <a:lnTo>
                        <a:pt x="136" y="927"/>
                      </a:lnTo>
                      <a:lnTo>
                        <a:pt x="173" y="891"/>
                      </a:lnTo>
                      <a:lnTo>
                        <a:pt x="226" y="845"/>
                      </a:lnTo>
                      <a:lnTo>
                        <a:pt x="225" y="847"/>
                      </a:lnTo>
                      <a:lnTo>
                        <a:pt x="234" y="832"/>
                      </a:lnTo>
                      <a:cubicBezTo>
                        <a:pt x="234" y="831"/>
                        <a:pt x="235" y="831"/>
                        <a:pt x="236" y="830"/>
                      </a:cubicBezTo>
                      <a:lnTo>
                        <a:pt x="248" y="821"/>
                      </a:lnTo>
                      <a:cubicBezTo>
                        <a:pt x="250" y="820"/>
                        <a:pt x="251" y="819"/>
                        <a:pt x="253" y="819"/>
                      </a:cubicBezTo>
                      <a:lnTo>
                        <a:pt x="259" y="819"/>
                      </a:lnTo>
                      <a:lnTo>
                        <a:pt x="257" y="820"/>
                      </a:lnTo>
                      <a:lnTo>
                        <a:pt x="266" y="817"/>
                      </a:lnTo>
                      <a:cubicBezTo>
                        <a:pt x="269" y="816"/>
                        <a:pt x="273" y="817"/>
                        <a:pt x="275" y="820"/>
                      </a:cubicBezTo>
                      <a:lnTo>
                        <a:pt x="287" y="838"/>
                      </a:lnTo>
                      <a:lnTo>
                        <a:pt x="306" y="868"/>
                      </a:lnTo>
                      <a:lnTo>
                        <a:pt x="293" y="868"/>
                      </a:lnTo>
                      <a:lnTo>
                        <a:pt x="302" y="856"/>
                      </a:lnTo>
                      <a:lnTo>
                        <a:pt x="301" y="857"/>
                      </a:lnTo>
                      <a:lnTo>
                        <a:pt x="317" y="824"/>
                      </a:lnTo>
                      <a:lnTo>
                        <a:pt x="319" y="834"/>
                      </a:lnTo>
                      <a:lnTo>
                        <a:pt x="304" y="822"/>
                      </a:lnTo>
                      <a:cubicBezTo>
                        <a:pt x="302" y="820"/>
                        <a:pt x="301" y="818"/>
                        <a:pt x="301" y="815"/>
                      </a:cubicBezTo>
                      <a:lnTo>
                        <a:pt x="301" y="800"/>
                      </a:lnTo>
                      <a:cubicBezTo>
                        <a:pt x="301" y="796"/>
                        <a:pt x="304" y="792"/>
                        <a:pt x="309" y="792"/>
                      </a:cubicBezTo>
                      <a:lnTo>
                        <a:pt x="315" y="792"/>
                      </a:lnTo>
                      <a:lnTo>
                        <a:pt x="345" y="789"/>
                      </a:lnTo>
                      <a:lnTo>
                        <a:pt x="339" y="793"/>
                      </a:lnTo>
                      <a:lnTo>
                        <a:pt x="345" y="784"/>
                      </a:lnTo>
                      <a:lnTo>
                        <a:pt x="344" y="788"/>
                      </a:lnTo>
                      <a:lnTo>
                        <a:pt x="344" y="764"/>
                      </a:lnTo>
                      <a:cubicBezTo>
                        <a:pt x="344" y="760"/>
                        <a:pt x="347" y="757"/>
                        <a:pt x="350" y="756"/>
                      </a:cubicBezTo>
                      <a:cubicBezTo>
                        <a:pt x="354" y="755"/>
                        <a:pt x="357" y="757"/>
                        <a:pt x="359" y="760"/>
                      </a:cubicBezTo>
                      <a:lnTo>
                        <a:pt x="362" y="766"/>
                      </a:lnTo>
                      <a:lnTo>
                        <a:pt x="351" y="763"/>
                      </a:lnTo>
                      <a:lnTo>
                        <a:pt x="360" y="757"/>
                      </a:lnTo>
                      <a:cubicBezTo>
                        <a:pt x="361" y="756"/>
                        <a:pt x="363" y="756"/>
                        <a:pt x="364" y="756"/>
                      </a:cubicBezTo>
                      <a:lnTo>
                        <a:pt x="389" y="756"/>
                      </a:lnTo>
                      <a:lnTo>
                        <a:pt x="387" y="756"/>
                      </a:lnTo>
                      <a:lnTo>
                        <a:pt x="396" y="753"/>
                      </a:lnTo>
                      <a:cubicBezTo>
                        <a:pt x="397" y="753"/>
                        <a:pt x="398" y="753"/>
                        <a:pt x="398" y="753"/>
                      </a:cubicBezTo>
                      <a:lnTo>
                        <a:pt x="408" y="753"/>
                      </a:lnTo>
                      <a:cubicBezTo>
                        <a:pt x="411" y="753"/>
                        <a:pt x="414" y="755"/>
                        <a:pt x="415" y="758"/>
                      </a:cubicBezTo>
                      <a:lnTo>
                        <a:pt x="425" y="785"/>
                      </a:lnTo>
                      <a:cubicBezTo>
                        <a:pt x="425" y="787"/>
                        <a:pt x="425" y="788"/>
                        <a:pt x="425" y="790"/>
                      </a:cubicBezTo>
                      <a:lnTo>
                        <a:pt x="416" y="829"/>
                      </a:lnTo>
                      <a:lnTo>
                        <a:pt x="415" y="823"/>
                      </a:lnTo>
                      <a:lnTo>
                        <a:pt x="424" y="838"/>
                      </a:lnTo>
                      <a:lnTo>
                        <a:pt x="420" y="835"/>
                      </a:lnTo>
                      <a:lnTo>
                        <a:pt x="429" y="838"/>
                      </a:lnTo>
                      <a:cubicBezTo>
                        <a:pt x="431" y="838"/>
                        <a:pt x="432" y="840"/>
                        <a:pt x="433" y="842"/>
                      </a:cubicBezTo>
                      <a:lnTo>
                        <a:pt x="443" y="860"/>
                      </a:lnTo>
                      <a:lnTo>
                        <a:pt x="440" y="857"/>
                      </a:lnTo>
                      <a:lnTo>
                        <a:pt x="449" y="863"/>
                      </a:lnTo>
                      <a:lnTo>
                        <a:pt x="441" y="863"/>
                      </a:lnTo>
                      <a:lnTo>
                        <a:pt x="450" y="857"/>
                      </a:lnTo>
                      <a:cubicBezTo>
                        <a:pt x="453" y="855"/>
                        <a:pt x="456" y="855"/>
                        <a:pt x="459" y="857"/>
                      </a:cubicBezTo>
                      <a:lnTo>
                        <a:pt x="471" y="866"/>
                      </a:lnTo>
                      <a:lnTo>
                        <a:pt x="491" y="885"/>
                      </a:lnTo>
                      <a:cubicBezTo>
                        <a:pt x="492" y="886"/>
                        <a:pt x="493" y="887"/>
                        <a:pt x="493" y="889"/>
                      </a:cubicBezTo>
                      <a:lnTo>
                        <a:pt x="499" y="913"/>
                      </a:lnTo>
                      <a:cubicBezTo>
                        <a:pt x="500" y="916"/>
                        <a:pt x="498" y="920"/>
                        <a:pt x="495" y="922"/>
                      </a:cubicBezTo>
                      <a:lnTo>
                        <a:pt x="480" y="931"/>
                      </a:lnTo>
                      <a:lnTo>
                        <a:pt x="461" y="940"/>
                      </a:lnTo>
                      <a:lnTo>
                        <a:pt x="443" y="952"/>
                      </a:lnTo>
                      <a:cubicBezTo>
                        <a:pt x="440" y="954"/>
                        <a:pt x="436" y="953"/>
                        <a:pt x="433" y="951"/>
                      </a:cubicBezTo>
                      <a:lnTo>
                        <a:pt x="430" y="948"/>
                      </a:lnTo>
                      <a:cubicBezTo>
                        <a:pt x="430" y="947"/>
                        <a:pt x="429" y="947"/>
                        <a:pt x="429" y="947"/>
                      </a:cubicBezTo>
                      <a:lnTo>
                        <a:pt x="423" y="938"/>
                      </a:lnTo>
                      <a:lnTo>
                        <a:pt x="429" y="941"/>
                      </a:lnTo>
                      <a:lnTo>
                        <a:pt x="426" y="941"/>
                      </a:lnTo>
                      <a:lnTo>
                        <a:pt x="429" y="941"/>
                      </a:lnTo>
                      <a:lnTo>
                        <a:pt x="420" y="944"/>
                      </a:lnTo>
                      <a:lnTo>
                        <a:pt x="422" y="942"/>
                      </a:lnTo>
                      <a:lnTo>
                        <a:pt x="404" y="957"/>
                      </a:lnTo>
                      <a:lnTo>
                        <a:pt x="406" y="952"/>
                      </a:lnTo>
                      <a:lnTo>
                        <a:pt x="397" y="1064"/>
                      </a:lnTo>
                      <a:lnTo>
                        <a:pt x="394" y="1057"/>
                      </a:lnTo>
                      <a:lnTo>
                        <a:pt x="413" y="1072"/>
                      </a:lnTo>
                      <a:lnTo>
                        <a:pt x="410" y="1070"/>
                      </a:lnTo>
                      <a:lnTo>
                        <a:pt x="420" y="1073"/>
                      </a:lnTo>
                      <a:cubicBezTo>
                        <a:pt x="420" y="1074"/>
                        <a:pt x="421" y="1074"/>
                        <a:pt x="421" y="1074"/>
                      </a:cubicBezTo>
                      <a:lnTo>
                        <a:pt x="431" y="1080"/>
                      </a:lnTo>
                      <a:lnTo>
                        <a:pt x="426" y="1079"/>
                      </a:lnTo>
                      <a:lnTo>
                        <a:pt x="445" y="1079"/>
                      </a:lnTo>
                      <a:cubicBezTo>
                        <a:pt x="449" y="1079"/>
                        <a:pt x="453" y="1083"/>
                        <a:pt x="453" y="1087"/>
                      </a:cubicBezTo>
                      <a:lnTo>
                        <a:pt x="453" y="1099"/>
                      </a:lnTo>
                      <a:lnTo>
                        <a:pt x="452" y="1096"/>
                      </a:lnTo>
                      <a:lnTo>
                        <a:pt x="461" y="1114"/>
                      </a:lnTo>
                      <a:lnTo>
                        <a:pt x="454" y="1109"/>
                      </a:lnTo>
                      <a:lnTo>
                        <a:pt x="457" y="1109"/>
                      </a:lnTo>
                      <a:lnTo>
                        <a:pt x="473" y="1109"/>
                      </a:lnTo>
                      <a:lnTo>
                        <a:pt x="465" y="1115"/>
                      </a:lnTo>
                      <a:lnTo>
                        <a:pt x="468" y="1106"/>
                      </a:lnTo>
                      <a:cubicBezTo>
                        <a:pt x="469" y="1104"/>
                        <a:pt x="470" y="1103"/>
                        <a:pt x="471" y="1102"/>
                      </a:cubicBezTo>
                      <a:lnTo>
                        <a:pt x="486" y="1090"/>
                      </a:lnTo>
                      <a:lnTo>
                        <a:pt x="499" y="1081"/>
                      </a:lnTo>
                      <a:lnTo>
                        <a:pt x="497" y="1083"/>
                      </a:lnTo>
                      <a:lnTo>
                        <a:pt x="503" y="1074"/>
                      </a:lnTo>
                      <a:lnTo>
                        <a:pt x="502" y="1077"/>
                      </a:lnTo>
                      <a:lnTo>
                        <a:pt x="505" y="1059"/>
                      </a:lnTo>
                      <a:cubicBezTo>
                        <a:pt x="506" y="1056"/>
                        <a:pt x="507" y="1054"/>
                        <a:pt x="510" y="1053"/>
                      </a:cubicBezTo>
                      <a:lnTo>
                        <a:pt x="526" y="1046"/>
                      </a:lnTo>
                      <a:cubicBezTo>
                        <a:pt x="529" y="1045"/>
                        <a:pt x="534" y="1047"/>
                        <a:pt x="536" y="1050"/>
                      </a:cubicBezTo>
                      <a:lnTo>
                        <a:pt x="539" y="1056"/>
                      </a:lnTo>
                      <a:lnTo>
                        <a:pt x="532" y="1052"/>
                      </a:lnTo>
                      <a:lnTo>
                        <a:pt x="538" y="1052"/>
                      </a:lnTo>
                      <a:lnTo>
                        <a:pt x="531" y="1056"/>
                      </a:lnTo>
                      <a:lnTo>
                        <a:pt x="534" y="1050"/>
                      </a:lnTo>
                      <a:cubicBezTo>
                        <a:pt x="535" y="1048"/>
                        <a:pt x="538" y="1046"/>
                        <a:pt x="541" y="1046"/>
                      </a:cubicBezTo>
                      <a:lnTo>
                        <a:pt x="550" y="1046"/>
                      </a:lnTo>
                      <a:cubicBezTo>
                        <a:pt x="552" y="1046"/>
                        <a:pt x="553" y="1046"/>
                        <a:pt x="555" y="1047"/>
                      </a:cubicBezTo>
                      <a:lnTo>
                        <a:pt x="564" y="1053"/>
                      </a:lnTo>
                      <a:cubicBezTo>
                        <a:pt x="565" y="1054"/>
                        <a:pt x="566" y="1055"/>
                        <a:pt x="567" y="1056"/>
                      </a:cubicBezTo>
                      <a:lnTo>
                        <a:pt x="573" y="1068"/>
                      </a:lnTo>
                      <a:lnTo>
                        <a:pt x="570" y="1065"/>
                      </a:lnTo>
                      <a:lnTo>
                        <a:pt x="579" y="1071"/>
                      </a:lnTo>
                      <a:lnTo>
                        <a:pt x="637" y="1101"/>
                      </a:lnTo>
                      <a:lnTo>
                        <a:pt x="634" y="1100"/>
                      </a:lnTo>
                      <a:lnTo>
                        <a:pt x="649" y="1100"/>
                      </a:lnTo>
                      <a:lnTo>
                        <a:pt x="652" y="1100"/>
                      </a:lnTo>
                      <a:cubicBezTo>
                        <a:pt x="655" y="1100"/>
                        <a:pt x="657" y="1101"/>
                        <a:pt x="658" y="1103"/>
                      </a:cubicBezTo>
                      <a:cubicBezTo>
                        <a:pt x="660" y="1105"/>
                        <a:pt x="661" y="1107"/>
                        <a:pt x="660" y="1110"/>
                      </a:cubicBezTo>
                      <a:lnTo>
                        <a:pt x="657" y="1128"/>
                      </a:lnTo>
                      <a:cubicBezTo>
                        <a:pt x="656" y="1132"/>
                        <a:pt x="653" y="1134"/>
                        <a:pt x="649" y="1134"/>
                      </a:cubicBezTo>
                      <a:lnTo>
                        <a:pt x="643" y="1134"/>
                      </a:lnTo>
                      <a:lnTo>
                        <a:pt x="650" y="1130"/>
                      </a:lnTo>
                      <a:lnTo>
                        <a:pt x="647" y="1136"/>
                      </a:lnTo>
                      <a:cubicBezTo>
                        <a:pt x="647" y="1137"/>
                        <a:pt x="647" y="1137"/>
                        <a:pt x="646" y="1137"/>
                      </a:cubicBezTo>
                      <a:lnTo>
                        <a:pt x="637" y="1149"/>
                      </a:lnTo>
                      <a:cubicBezTo>
                        <a:pt x="636" y="1150"/>
                        <a:pt x="636" y="1151"/>
                        <a:pt x="635" y="1151"/>
                      </a:cubicBezTo>
                      <a:lnTo>
                        <a:pt x="626" y="1157"/>
                      </a:lnTo>
                      <a:lnTo>
                        <a:pt x="611" y="1169"/>
                      </a:lnTo>
                      <a:lnTo>
                        <a:pt x="614" y="1164"/>
                      </a:lnTo>
                      <a:lnTo>
                        <a:pt x="611" y="1179"/>
                      </a:lnTo>
                      <a:cubicBezTo>
                        <a:pt x="610" y="1183"/>
                        <a:pt x="607" y="1186"/>
                        <a:pt x="603" y="1186"/>
                      </a:cubicBezTo>
                      <a:lnTo>
                        <a:pt x="597" y="1186"/>
                      </a:lnTo>
                      <a:lnTo>
                        <a:pt x="601" y="1184"/>
                      </a:lnTo>
                      <a:lnTo>
                        <a:pt x="589" y="1193"/>
                      </a:lnTo>
                      <a:lnTo>
                        <a:pt x="592" y="1187"/>
                      </a:lnTo>
                      <a:lnTo>
                        <a:pt x="592" y="1196"/>
                      </a:lnTo>
                      <a:cubicBezTo>
                        <a:pt x="592" y="1197"/>
                        <a:pt x="592" y="1198"/>
                        <a:pt x="591" y="1200"/>
                      </a:cubicBezTo>
                      <a:lnTo>
                        <a:pt x="576" y="1230"/>
                      </a:lnTo>
                      <a:lnTo>
                        <a:pt x="576" y="1228"/>
                      </a:lnTo>
                      <a:lnTo>
                        <a:pt x="567" y="1264"/>
                      </a:lnTo>
                      <a:lnTo>
                        <a:pt x="564" y="1282"/>
                      </a:lnTo>
                      <a:cubicBezTo>
                        <a:pt x="564" y="1283"/>
                        <a:pt x="564" y="1284"/>
                        <a:pt x="563" y="1284"/>
                      </a:cubicBezTo>
                      <a:lnTo>
                        <a:pt x="545" y="1318"/>
                      </a:lnTo>
                      <a:lnTo>
                        <a:pt x="546" y="1314"/>
                      </a:lnTo>
                      <a:lnTo>
                        <a:pt x="546" y="1326"/>
                      </a:lnTo>
                      <a:cubicBezTo>
                        <a:pt x="546" y="1328"/>
                        <a:pt x="545" y="1330"/>
                        <a:pt x="543" y="1332"/>
                      </a:cubicBezTo>
                      <a:lnTo>
                        <a:pt x="537" y="1338"/>
                      </a:lnTo>
                      <a:cubicBezTo>
                        <a:pt x="536" y="1338"/>
                        <a:pt x="535" y="1339"/>
                        <a:pt x="534" y="1340"/>
                      </a:cubicBezTo>
                      <a:lnTo>
                        <a:pt x="525" y="1343"/>
                      </a:lnTo>
                      <a:lnTo>
                        <a:pt x="529" y="1339"/>
                      </a:lnTo>
                      <a:lnTo>
                        <a:pt x="520" y="1357"/>
                      </a:lnTo>
                      <a:lnTo>
                        <a:pt x="521" y="1356"/>
                      </a:lnTo>
                      <a:lnTo>
                        <a:pt x="517" y="1365"/>
                      </a:lnTo>
                      <a:lnTo>
                        <a:pt x="517" y="1358"/>
                      </a:lnTo>
                      <a:lnTo>
                        <a:pt x="520" y="1365"/>
                      </a:lnTo>
                      <a:lnTo>
                        <a:pt x="517" y="1361"/>
                      </a:lnTo>
                      <a:lnTo>
                        <a:pt x="523" y="1364"/>
                      </a:lnTo>
                      <a:cubicBezTo>
                        <a:pt x="524" y="1364"/>
                        <a:pt x="525" y="1365"/>
                        <a:pt x="525" y="1366"/>
                      </a:cubicBezTo>
                      <a:lnTo>
                        <a:pt x="538" y="1381"/>
                      </a:lnTo>
                      <a:cubicBezTo>
                        <a:pt x="539" y="1383"/>
                        <a:pt x="540" y="1384"/>
                        <a:pt x="540" y="1386"/>
                      </a:cubicBezTo>
                      <a:lnTo>
                        <a:pt x="540" y="1395"/>
                      </a:lnTo>
                      <a:cubicBezTo>
                        <a:pt x="540" y="1397"/>
                        <a:pt x="539" y="1399"/>
                        <a:pt x="538" y="1400"/>
                      </a:cubicBezTo>
                      <a:lnTo>
                        <a:pt x="529" y="1412"/>
                      </a:lnTo>
                      <a:lnTo>
                        <a:pt x="530" y="1410"/>
                      </a:lnTo>
                      <a:lnTo>
                        <a:pt x="527" y="1419"/>
                      </a:lnTo>
                      <a:lnTo>
                        <a:pt x="526" y="1413"/>
                      </a:lnTo>
                      <a:lnTo>
                        <a:pt x="529" y="1419"/>
                      </a:lnTo>
                      <a:lnTo>
                        <a:pt x="526" y="1415"/>
                      </a:lnTo>
                      <a:lnTo>
                        <a:pt x="532" y="1418"/>
                      </a:lnTo>
                      <a:cubicBezTo>
                        <a:pt x="532" y="1419"/>
                        <a:pt x="533" y="1419"/>
                        <a:pt x="533" y="1419"/>
                      </a:cubicBezTo>
                      <a:lnTo>
                        <a:pt x="555" y="1434"/>
                      </a:lnTo>
                      <a:lnTo>
                        <a:pt x="550" y="1433"/>
                      </a:lnTo>
                      <a:lnTo>
                        <a:pt x="556" y="1433"/>
                      </a:lnTo>
                      <a:cubicBezTo>
                        <a:pt x="558" y="1433"/>
                        <a:pt x="560" y="1433"/>
                        <a:pt x="562" y="1435"/>
                      </a:cubicBezTo>
                      <a:lnTo>
                        <a:pt x="565" y="1438"/>
                      </a:lnTo>
                      <a:lnTo>
                        <a:pt x="562" y="1436"/>
                      </a:lnTo>
                      <a:lnTo>
                        <a:pt x="578" y="1442"/>
                      </a:lnTo>
                      <a:lnTo>
                        <a:pt x="576" y="1442"/>
                      </a:lnTo>
                      <a:lnTo>
                        <a:pt x="595" y="1445"/>
                      </a:lnTo>
                      <a:lnTo>
                        <a:pt x="593" y="1445"/>
                      </a:lnTo>
                      <a:lnTo>
                        <a:pt x="597" y="1445"/>
                      </a:lnTo>
                      <a:cubicBezTo>
                        <a:pt x="598" y="1445"/>
                        <a:pt x="600" y="1445"/>
                        <a:pt x="602" y="1447"/>
                      </a:cubicBezTo>
                      <a:lnTo>
                        <a:pt x="620" y="1462"/>
                      </a:lnTo>
                      <a:lnTo>
                        <a:pt x="615" y="1460"/>
                      </a:lnTo>
                      <a:lnTo>
                        <a:pt x="640" y="1460"/>
                      </a:lnTo>
                      <a:cubicBezTo>
                        <a:pt x="640" y="1460"/>
                        <a:pt x="641" y="1460"/>
                        <a:pt x="641" y="1460"/>
                      </a:cubicBezTo>
                      <a:lnTo>
                        <a:pt x="660" y="1463"/>
                      </a:lnTo>
                      <a:cubicBezTo>
                        <a:pt x="661" y="1463"/>
                        <a:pt x="661" y="1463"/>
                        <a:pt x="662" y="1464"/>
                      </a:cubicBezTo>
                      <a:lnTo>
                        <a:pt x="674" y="1470"/>
                      </a:lnTo>
                      <a:lnTo>
                        <a:pt x="681" y="1473"/>
                      </a:lnTo>
                      <a:lnTo>
                        <a:pt x="677" y="1472"/>
                      </a:lnTo>
                      <a:lnTo>
                        <a:pt x="680" y="1472"/>
                      </a:lnTo>
                      <a:cubicBezTo>
                        <a:pt x="683" y="1472"/>
                        <a:pt x="685" y="1473"/>
                        <a:pt x="686" y="1475"/>
                      </a:cubicBezTo>
                      <a:cubicBezTo>
                        <a:pt x="688" y="1477"/>
                        <a:pt x="688" y="1479"/>
                        <a:pt x="688" y="1481"/>
                      </a:cubicBezTo>
                      <a:lnTo>
                        <a:pt x="685" y="1499"/>
                      </a:lnTo>
                      <a:cubicBezTo>
                        <a:pt x="685" y="1500"/>
                        <a:pt x="684" y="1501"/>
                        <a:pt x="684" y="1502"/>
                      </a:cubicBezTo>
                      <a:lnTo>
                        <a:pt x="675" y="1517"/>
                      </a:lnTo>
                      <a:cubicBezTo>
                        <a:pt x="674" y="1519"/>
                        <a:pt x="673" y="1520"/>
                        <a:pt x="671" y="1520"/>
                      </a:cubicBezTo>
                      <a:lnTo>
                        <a:pt x="653" y="1529"/>
                      </a:lnTo>
                      <a:cubicBezTo>
                        <a:pt x="652" y="1530"/>
                        <a:pt x="652" y="1530"/>
                        <a:pt x="651" y="1530"/>
                      </a:cubicBezTo>
                      <a:lnTo>
                        <a:pt x="614" y="1539"/>
                      </a:lnTo>
                      <a:cubicBezTo>
                        <a:pt x="612" y="1539"/>
                        <a:pt x="611" y="1539"/>
                        <a:pt x="609" y="1539"/>
                      </a:cubicBezTo>
                      <a:lnTo>
                        <a:pt x="594" y="1533"/>
                      </a:lnTo>
                      <a:lnTo>
                        <a:pt x="602" y="1531"/>
                      </a:lnTo>
                      <a:lnTo>
                        <a:pt x="593" y="1540"/>
                      </a:lnTo>
                      <a:cubicBezTo>
                        <a:pt x="592" y="1541"/>
                        <a:pt x="591" y="1542"/>
                        <a:pt x="590" y="1542"/>
                      </a:cubicBezTo>
                      <a:lnTo>
                        <a:pt x="571" y="1548"/>
                      </a:lnTo>
                      <a:cubicBezTo>
                        <a:pt x="567" y="1549"/>
                        <a:pt x="563" y="1548"/>
                        <a:pt x="562" y="1544"/>
                      </a:cubicBezTo>
                      <a:lnTo>
                        <a:pt x="558" y="1538"/>
                      </a:lnTo>
                      <a:lnTo>
                        <a:pt x="571" y="1540"/>
                      </a:lnTo>
                      <a:lnTo>
                        <a:pt x="565" y="1546"/>
                      </a:lnTo>
                      <a:lnTo>
                        <a:pt x="567" y="1543"/>
                      </a:lnTo>
                      <a:lnTo>
                        <a:pt x="564" y="1552"/>
                      </a:lnTo>
                      <a:lnTo>
                        <a:pt x="564" y="1550"/>
                      </a:lnTo>
                      <a:lnTo>
                        <a:pt x="558" y="1632"/>
                      </a:lnTo>
                      <a:cubicBezTo>
                        <a:pt x="558" y="1633"/>
                        <a:pt x="557" y="1635"/>
                        <a:pt x="556" y="1636"/>
                      </a:cubicBezTo>
                      <a:lnTo>
                        <a:pt x="547" y="1648"/>
                      </a:lnTo>
                      <a:lnTo>
                        <a:pt x="548" y="1647"/>
                      </a:lnTo>
                      <a:lnTo>
                        <a:pt x="545" y="1653"/>
                      </a:lnTo>
                      <a:cubicBezTo>
                        <a:pt x="544" y="1654"/>
                        <a:pt x="543" y="1655"/>
                        <a:pt x="542" y="1656"/>
                      </a:cubicBezTo>
                      <a:lnTo>
                        <a:pt x="526" y="1665"/>
                      </a:lnTo>
                      <a:lnTo>
                        <a:pt x="529" y="1662"/>
                      </a:lnTo>
                      <a:lnTo>
                        <a:pt x="520" y="1680"/>
                      </a:lnTo>
                      <a:cubicBezTo>
                        <a:pt x="520" y="1681"/>
                        <a:pt x="519" y="1681"/>
                        <a:pt x="519" y="1682"/>
                      </a:cubicBezTo>
                      <a:lnTo>
                        <a:pt x="515" y="1685"/>
                      </a:lnTo>
                      <a:lnTo>
                        <a:pt x="509" y="1691"/>
                      </a:lnTo>
                      <a:lnTo>
                        <a:pt x="511" y="1688"/>
                      </a:lnTo>
                      <a:lnTo>
                        <a:pt x="508" y="1697"/>
                      </a:lnTo>
                      <a:lnTo>
                        <a:pt x="509" y="1694"/>
                      </a:lnTo>
                      <a:lnTo>
                        <a:pt x="509" y="1731"/>
                      </a:lnTo>
                      <a:lnTo>
                        <a:pt x="505" y="1724"/>
                      </a:lnTo>
                      <a:lnTo>
                        <a:pt x="518" y="1733"/>
                      </a:lnTo>
                      <a:lnTo>
                        <a:pt x="515" y="1732"/>
                      </a:lnTo>
                      <a:lnTo>
                        <a:pt x="525" y="1735"/>
                      </a:lnTo>
                      <a:lnTo>
                        <a:pt x="522" y="1735"/>
                      </a:lnTo>
                      <a:lnTo>
                        <a:pt x="547" y="1735"/>
                      </a:lnTo>
                      <a:cubicBezTo>
                        <a:pt x="550" y="1735"/>
                        <a:pt x="553" y="1737"/>
                        <a:pt x="554" y="1739"/>
                      </a:cubicBezTo>
                      <a:lnTo>
                        <a:pt x="557" y="1745"/>
                      </a:lnTo>
                      <a:lnTo>
                        <a:pt x="550" y="1741"/>
                      </a:lnTo>
                      <a:lnTo>
                        <a:pt x="566" y="1741"/>
                      </a:lnTo>
                      <a:cubicBezTo>
                        <a:pt x="567" y="1741"/>
                        <a:pt x="568" y="1741"/>
                        <a:pt x="569" y="1742"/>
                      </a:cubicBezTo>
                      <a:lnTo>
                        <a:pt x="588" y="1751"/>
                      </a:lnTo>
                      <a:cubicBezTo>
                        <a:pt x="588" y="1751"/>
                        <a:pt x="589" y="1752"/>
                        <a:pt x="590" y="1752"/>
                      </a:cubicBezTo>
                      <a:lnTo>
                        <a:pt x="599" y="1761"/>
                      </a:lnTo>
                      <a:cubicBezTo>
                        <a:pt x="601" y="1763"/>
                        <a:pt x="601" y="1765"/>
                        <a:pt x="601" y="1767"/>
                      </a:cubicBezTo>
                      <a:lnTo>
                        <a:pt x="601" y="1770"/>
                      </a:lnTo>
                      <a:cubicBezTo>
                        <a:pt x="601" y="1771"/>
                        <a:pt x="601" y="1772"/>
                        <a:pt x="601" y="1773"/>
                      </a:cubicBezTo>
                      <a:lnTo>
                        <a:pt x="595" y="1791"/>
                      </a:lnTo>
                      <a:lnTo>
                        <a:pt x="595" y="1785"/>
                      </a:lnTo>
                      <a:lnTo>
                        <a:pt x="601" y="1800"/>
                      </a:lnTo>
                      <a:lnTo>
                        <a:pt x="604" y="1810"/>
                      </a:lnTo>
                      <a:lnTo>
                        <a:pt x="614" y="1840"/>
                      </a:lnTo>
                      <a:lnTo>
                        <a:pt x="606" y="1835"/>
                      </a:lnTo>
                      <a:lnTo>
                        <a:pt x="634" y="1835"/>
                      </a:lnTo>
                      <a:lnTo>
                        <a:pt x="630" y="1835"/>
                      </a:lnTo>
                      <a:lnTo>
                        <a:pt x="636" y="1832"/>
                      </a:lnTo>
                      <a:cubicBezTo>
                        <a:pt x="637" y="1832"/>
                        <a:pt x="639" y="1832"/>
                        <a:pt x="640" y="1832"/>
                      </a:cubicBezTo>
                      <a:lnTo>
                        <a:pt x="643" y="1832"/>
                      </a:lnTo>
                      <a:lnTo>
                        <a:pt x="637" y="1834"/>
                      </a:lnTo>
                      <a:lnTo>
                        <a:pt x="644" y="1828"/>
                      </a:lnTo>
                      <a:cubicBezTo>
                        <a:pt x="645" y="1826"/>
                        <a:pt x="647" y="1825"/>
                        <a:pt x="649" y="1825"/>
                      </a:cubicBezTo>
                      <a:lnTo>
                        <a:pt x="652" y="1825"/>
                      </a:lnTo>
                      <a:lnTo>
                        <a:pt x="668" y="1825"/>
                      </a:lnTo>
                      <a:lnTo>
                        <a:pt x="666" y="1826"/>
                      </a:lnTo>
                      <a:lnTo>
                        <a:pt x="678" y="1823"/>
                      </a:lnTo>
                      <a:lnTo>
                        <a:pt x="677" y="1823"/>
                      </a:lnTo>
                      <a:lnTo>
                        <a:pt x="695" y="1814"/>
                      </a:lnTo>
                      <a:lnTo>
                        <a:pt x="715" y="1808"/>
                      </a:lnTo>
                      <a:cubicBezTo>
                        <a:pt x="718" y="1807"/>
                        <a:pt x="722" y="1808"/>
                        <a:pt x="724" y="1811"/>
                      </a:cubicBezTo>
                      <a:lnTo>
                        <a:pt x="730" y="1820"/>
                      </a:lnTo>
                      <a:cubicBezTo>
                        <a:pt x="731" y="1820"/>
                        <a:pt x="731" y="1821"/>
                        <a:pt x="731" y="1822"/>
                      </a:cubicBezTo>
                      <a:lnTo>
                        <a:pt x="740" y="1849"/>
                      </a:lnTo>
                      <a:lnTo>
                        <a:pt x="740" y="1848"/>
                      </a:lnTo>
                      <a:lnTo>
                        <a:pt x="743" y="1854"/>
                      </a:lnTo>
                      <a:lnTo>
                        <a:pt x="740" y="1851"/>
                      </a:lnTo>
                      <a:lnTo>
                        <a:pt x="755" y="1860"/>
                      </a:lnTo>
                      <a:lnTo>
                        <a:pt x="744" y="1863"/>
                      </a:lnTo>
                      <a:lnTo>
                        <a:pt x="747" y="1857"/>
                      </a:lnTo>
                      <a:lnTo>
                        <a:pt x="754" y="1847"/>
                      </a:lnTo>
                      <a:lnTo>
                        <a:pt x="764" y="1835"/>
                      </a:lnTo>
                      <a:cubicBezTo>
                        <a:pt x="764" y="1834"/>
                        <a:pt x="765" y="1833"/>
                        <a:pt x="766" y="1832"/>
                      </a:cubicBezTo>
                      <a:lnTo>
                        <a:pt x="779" y="1826"/>
                      </a:lnTo>
                      <a:cubicBezTo>
                        <a:pt x="780" y="1826"/>
                        <a:pt x="781" y="1825"/>
                        <a:pt x="782" y="1825"/>
                      </a:cubicBezTo>
                      <a:lnTo>
                        <a:pt x="792" y="1825"/>
                      </a:lnTo>
                      <a:lnTo>
                        <a:pt x="785" y="1829"/>
                      </a:lnTo>
                      <a:lnTo>
                        <a:pt x="791" y="1820"/>
                      </a:lnTo>
                      <a:lnTo>
                        <a:pt x="790" y="1822"/>
                      </a:lnTo>
                      <a:lnTo>
                        <a:pt x="793" y="1810"/>
                      </a:lnTo>
                      <a:cubicBezTo>
                        <a:pt x="793" y="1809"/>
                        <a:pt x="794" y="1809"/>
                        <a:pt x="794" y="1808"/>
                      </a:cubicBezTo>
                      <a:lnTo>
                        <a:pt x="819" y="1772"/>
                      </a:lnTo>
                      <a:lnTo>
                        <a:pt x="818" y="1776"/>
                      </a:lnTo>
                      <a:lnTo>
                        <a:pt x="818" y="1761"/>
                      </a:lnTo>
                      <a:lnTo>
                        <a:pt x="818" y="1764"/>
                      </a:lnTo>
                      <a:lnTo>
                        <a:pt x="812" y="1745"/>
                      </a:lnTo>
                      <a:cubicBezTo>
                        <a:pt x="812" y="1745"/>
                        <a:pt x="812" y="1744"/>
                        <a:pt x="811" y="1744"/>
                      </a:cubicBezTo>
                      <a:lnTo>
                        <a:pt x="808" y="1717"/>
                      </a:lnTo>
                      <a:cubicBezTo>
                        <a:pt x="808" y="1714"/>
                        <a:pt x="809" y="1712"/>
                        <a:pt x="810" y="1710"/>
                      </a:cubicBezTo>
                      <a:cubicBezTo>
                        <a:pt x="812" y="1709"/>
                        <a:pt x="814" y="1708"/>
                        <a:pt x="816" y="1708"/>
                      </a:cubicBezTo>
                      <a:lnTo>
                        <a:pt x="835" y="1708"/>
                      </a:lnTo>
                      <a:cubicBezTo>
                        <a:pt x="836" y="1708"/>
                        <a:pt x="838" y="1708"/>
                        <a:pt x="839" y="1709"/>
                      </a:cubicBezTo>
                      <a:lnTo>
                        <a:pt x="849" y="1715"/>
                      </a:lnTo>
                      <a:lnTo>
                        <a:pt x="867" y="1727"/>
                      </a:lnTo>
                      <a:lnTo>
                        <a:pt x="876" y="1733"/>
                      </a:lnTo>
                      <a:lnTo>
                        <a:pt x="875" y="1732"/>
                      </a:lnTo>
                      <a:lnTo>
                        <a:pt x="902" y="1741"/>
                      </a:lnTo>
                      <a:cubicBezTo>
                        <a:pt x="903" y="1742"/>
                        <a:pt x="904" y="1742"/>
                        <a:pt x="905" y="1742"/>
                      </a:cubicBezTo>
                      <a:lnTo>
                        <a:pt x="917" y="1751"/>
                      </a:lnTo>
                      <a:lnTo>
                        <a:pt x="916" y="1751"/>
                      </a:lnTo>
                      <a:lnTo>
                        <a:pt x="934" y="1760"/>
                      </a:lnTo>
                      <a:lnTo>
                        <a:pt x="943" y="1762"/>
                      </a:lnTo>
                      <a:lnTo>
                        <a:pt x="970" y="1771"/>
                      </a:lnTo>
                      <a:cubicBezTo>
                        <a:pt x="972" y="1772"/>
                        <a:pt x="974" y="1773"/>
                        <a:pt x="975" y="1775"/>
                      </a:cubicBezTo>
                      <a:lnTo>
                        <a:pt x="981" y="1784"/>
                      </a:lnTo>
                      <a:cubicBezTo>
                        <a:pt x="981" y="1784"/>
                        <a:pt x="981" y="1784"/>
                        <a:pt x="981" y="1785"/>
                      </a:cubicBezTo>
                      <a:lnTo>
                        <a:pt x="994" y="1812"/>
                      </a:lnTo>
                      <a:cubicBezTo>
                        <a:pt x="994" y="1813"/>
                        <a:pt x="995" y="1814"/>
                        <a:pt x="995" y="1815"/>
                      </a:cubicBezTo>
                      <a:lnTo>
                        <a:pt x="995" y="1821"/>
                      </a:lnTo>
                      <a:lnTo>
                        <a:pt x="990" y="1814"/>
                      </a:lnTo>
                      <a:lnTo>
                        <a:pt x="996" y="1817"/>
                      </a:lnTo>
                      <a:cubicBezTo>
                        <a:pt x="999" y="1818"/>
                        <a:pt x="1000" y="1820"/>
                        <a:pt x="1001" y="1823"/>
                      </a:cubicBezTo>
                      <a:lnTo>
                        <a:pt x="1004" y="1838"/>
                      </a:lnTo>
                      <a:cubicBezTo>
                        <a:pt x="1004" y="1838"/>
                        <a:pt x="1004" y="1839"/>
                        <a:pt x="1004" y="1840"/>
                      </a:cubicBezTo>
                      <a:lnTo>
                        <a:pt x="1004" y="1867"/>
                      </a:lnTo>
                      <a:lnTo>
                        <a:pt x="1004" y="1870"/>
                      </a:lnTo>
                      <a:lnTo>
                        <a:pt x="1000" y="1863"/>
                      </a:lnTo>
                      <a:lnTo>
                        <a:pt x="1015" y="1872"/>
                      </a:lnTo>
                      <a:lnTo>
                        <a:pt x="1036" y="1880"/>
                      </a:lnTo>
                      <a:cubicBezTo>
                        <a:pt x="1038" y="1881"/>
                        <a:pt x="1039" y="1882"/>
                        <a:pt x="1040" y="1883"/>
                      </a:cubicBezTo>
                      <a:lnTo>
                        <a:pt x="1046" y="1892"/>
                      </a:lnTo>
                      <a:cubicBezTo>
                        <a:pt x="1047" y="1894"/>
                        <a:pt x="1047" y="1895"/>
                        <a:pt x="1047" y="1897"/>
                      </a:cubicBezTo>
                      <a:lnTo>
                        <a:pt x="1047" y="1912"/>
                      </a:lnTo>
                      <a:cubicBezTo>
                        <a:pt x="1047" y="1915"/>
                        <a:pt x="1045" y="1918"/>
                        <a:pt x="1043" y="1919"/>
                      </a:cubicBezTo>
                      <a:lnTo>
                        <a:pt x="1037" y="1922"/>
                      </a:lnTo>
                      <a:lnTo>
                        <a:pt x="1039" y="1909"/>
                      </a:lnTo>
                      <a:lnTo>
                        <a:pt x="1045" y="1915"/>
                      </a:lnTo>
                      <a:lnTo>
                        <a:pt x="1048" y="1918"/>
                      </a:lnTo>
                      <a:cubicBezTo>
                        <a:pt x="1049" y="1919"/>
                        <a:pt x="1049" y="1920"/>
                        <a:pt x="1049" y="1920"/>
                      </a:cubicBezTo>
                      <a:lnTo>
                        <a:pt x="1059" y="1939"/>
                      </a:lnTo>
                      <a:lnTo>
                        <a:pt x="1052" y="1934"/>
                      </a:lnTo>
                      <a:lnTo>
                        <a:pt x="1067" y="1934"/>
                      </a:lnTo>
                      <a:lnTo>
                        <a:pt x="1088" y="1931"/>
                      </a:lnTo>
                      <a:cubicBezTo>
                        <a:pt x="1088" y="1931"/>
                        <a:pt x="1089" y="1931"/>
                        <a:pt x="1090" y="1931"/>
                      </a:cubicBezTo>
                      <a:lnTo>
                        <a:pt x="1114" y="1934"/>
                      </a:lnTo>
                      <a:lnTo>
                        <a:pt x="1113" y="1934"/>
                      </a:lnTo>
                      <a:lnTo>
                        <a:pt x="1150" y="1931"/>
                      </a:lnTo>
                      <a:lnTo>
                        <a:pt x="1163" y="1931"/>
                      </a:lnTo>
                      <a:cubicBezTo>
                        <a:pt x="1165" y="1931"/>
                        <a:pt x="1167" y="1932"/>
                        <a:pt x="1169" y="1934"/>
                      </a:cubicBezTo>
                      <a:lnTo>
                        <a:pt x="1194" y="1961"/>
                      </a:lnTo>
                      <a:cubicBezTo>
                        <a:pt x="1194" y="1961"/>
                        <a:pt x="1194" y="1962"/>
                        <a:pt x="1195" y="1962"/>
                      </a:cubicBezTo>
                      <a:lnTo>
                        <a:pt x="1213" y="1992"/>
                      </a:lnTo>
                      <a:cubicBezTo>
                        <a:pt x="1214" y="1993"/>
                        <a:pt x="1214" y="1995"/>
                        <a:pt x="1214" y="1996"/>
                      </a:cubicBezTo>
                      <a:lnTo>
                        <a:pt x="1217" y="2023"/>
                      </a:lnTo>
                      <a:lnTo>
                        <a:pt x="1217" y="2060"/>
                      </a:lnTo>
                      <a:cubicBezTo>
                        <a:pt x="1217" y="2061"/>
                        <a:pt x="1217" y="2063"/>
                        <a:pt x="1217" y="2064"/>
                      </a:cubicBezTo>
                      <a:lnTo>
                        <a:pt x="1204" y="2088"/>
                      </a:lnTo>
                      <a:cubicBezTo>
                        <a:pt x="1204" y="2089"/>
                        <a:pt x="1203" y="2089"/>
                        <a:pt x="1203" y="2090"/>
                      </a:cubicBezTo>
                      <a:lnTo>
                        <a:pt x="1175" y="2117"/>
                      </a:lnTo>
                      <a:lnTo>
                        <a:pt x="1177" y="2111"/>
                      </a:lnTo>
                      <a:lnTo>
                        <a:pt x="1177" y="2121"/>
                      </a:lnTo>
                      <a:lnTo>
                        <a:pt x="1177" y="2119"/>
                      </a:lnTo>
                      <a:lnTo>
                        <a:pt x="1196" y="2191"/>
                      </a:lnTo>
                      <a:lnTo>
                        <a:pt x="1195" y="2189"/>
                      </a:lnTo>
                      <a:lnTo>
                        <a:pt x="1213" y="2219"/>
                      </a:lnTo>
                      <a:lnTo>
                        <a:pt x="1209" y="2216"/>
                      </a:lnTo>
                      <a:lnTo>
                        <a:pt x="1227" y="2222"/>
                      </a:lnTo>
                      <a:lnTo>
                        <a:pt x="1226" y="2221"/>
                      </a:lnTo>
                      <a:lnTo>
                        <a:pt x="1254" y="2224"/>
                      </a:lnTo>
                      <a:cubicBezTo>
                        <a:pt x="1254" y="2224"/>
                        <a:pt x="1255" y="2224"/>
                        <a:pt x="1255" y="2225"/>
                      </a:cubicBezTo>
                      <a:lnTo>
                        <a:pt x="1277" y="2231"/>
                      </a:lnTo>
                      <a:lnTo>
                        <a:pt x="1273" y="2230"/>
                      </a:lnTo>
                      <a:lnTo>
                        <a:pt x="1307" y="2224"/>
                      </a:lnTo>
                      <a:lnTo>
                        <a:pt x="1304" y="2226"/>
                      </a:lnTo>
                      <a:lnTo>
                        <a:pt x="1341" y="2199"/>
                      </a:lnTo>
                      <a:lnTo>
                        <a:pt x="1339" y="2201"/>
                      </a:lnTo>
                      <a:lnTo>
                        <a:pt x="1351" y="2180"/>
                      </a:lnTo>
                      <a:cubicBezTo>
                        <a:pt x="1352" y="2178"/>
                        <a:pt x="1354" y="2176"/>
                        <a:pt x="1357" y="2176"/>
                      </a:cubicBezTo>
                      <a:lnTo>
                        <a:pt x="1394" y="2170"/>
                      </a:lnTo>
                      <a:lnTo>
                        <a:pt x="1391" y="2171"/>
                      </a:lnTo>
                      <a:lnTo>
                        <a:pt x="1447" y="2141"/>
                      </a:lnTo>
                      <a:lnTo>
                        <a:pt x="1443" y="2145"/>
                      </a:lnTo>
                      <a:lnTo>
                        <a:pt x="1450" y="2130"/>
                      </a:lnTo>
                      <a:cubicBezTo>
                        <a:pt x="1451" y="2126"/>
                        <a:pt x="1454" y="2125"/>
                        <a:pt x="1457" y="2125"/>
                      </a:cubicBezTo>
                      <a:cubicBezTo>
                        <a:pt x="1461" y="2125"/>
                        <a:pt x="1464" y="2127"/>
                        <a:pt x="1465" y="2130"/>
                      </a:cubicBezTo>
                      <a:lnTo>
                        <a:pt x="1468" y="2139"/>
                      </a:lnTo>
                      <a:lnTo>
                        <a:pt x="1460" y="2134"/>
                      </a:lnTo>
                      <a:lnTo>
                        <a:pt x="1476" y="2134"/>
                      </a:lnTo>
                      <a:cubicBezTo>
                        <a:pt x="1477" y="2134"/>
                        <a:pt x="1479" y="2134"/>
                        <a:pt x="1481" y="2135"/>
                      </a:cubicBezTo>
                      <a:lnTo>
                        <a:pt x="1499" y="2151"/>
                      </a:lnTo>
                      <a:lnTo>
                        <a:pt x="1497" y="2149"/>
                      </a:lnTo>
                      <a:lnTo>
                        <a:pt x="1519" y="2158"/>
                      </a:lnTo>
                      <a:cubicBezTo>
                        <a:pt x="1522" y="2160"/>
                        <a:pt x="1524" y="2164"/>
                        <a:pt x="1524" y="2167"/>
                      </a:cubicBezTo>
                      <a:lnTo>
                        <a:pt x="1521" y="2185"/>
                      </a:lnTo>
                      <a:cubicBezTo>
                        <a:pt x="1520" y="2188"/>
                        <a:pt x="1518" y="2191"/>
                        <a:pt x="1515" y="2192"/>
                      </a:cubicBezTo>
                      <a:lnTo>
                        <a:pt x="1506" y="2195"/>
                      </a:lnTo>
                      <a:lnTo>
                        <a:pt x="1491" y="2201"/>
                      </a:lnTo>
                      <a:cubicBezTo>
                        <a:pt x="1490" y="2201"/>
                        <a:pt x="1489" y="2201"/>
                        <a:pt x="1488" y="2201"/>
                      </a:cubicBezTo>
                      <a:lnTo>
                        <a:pt x="1485" y="2201"/>
                      </a:lnTo>
                      <a:lnTo>
                        <a:pt x="1488" y="2200"/>
                      </a:lnTo>
                      <a:lnTo>
                        <a:pt x="1482" y="2203"/>
                      </a:lnTo>
                      <a:lnTo>
                        <a:pt x="1486" y="2200"/>
                      </a:lnTo>
                      <a:lnTo>
                        <a:pt x="1483" y="2206"/>
                      </a:lnTo>
                      <a:cubicBezTo>
                        <a:pt x="1481" y="2208"/>
                        <a:pt x="1479" y="2210"/>
                        <a:pt x="1476" y="2210"/>
                      </a:cubicBezTo>
                      <a:lnTo>
                        <a:pt x="1469" y="2210"/>
                      </a:lnTo>
                      <a:lnTo>
                        <a:pt x="1475" y="2196"/>
                      </a:lnTo>
                      <a:lnTo>
                        <a:pt x="1484" y="2205"/>
                      </a:lnTo>
                      <a:cubicBezTo>
                        <a:pt x="1486" y="2207"/>
                        <a:pt x="1487" y="2209"/>
                        <a:pt x="1487" y="2211"/>
                      </a:cubicBezTo>
                      <a:lnTo>
                        <a:pt x="1487" y="2220"/>
                      </a:lnTo>
                      <a:lnTo>
                        <a:pt x="1484" y="2214"/>
                      </a:lnTo>
                      <a:lnTo>
                        <a:pt x="1499" y="2226"/>
                      </a:lnTo>
                      <a:cubicBezTo>
                        <a:pt x="1500" y="2227"/>
                        <a:pt x="1501" y="2227"/>
                        <a:pt x="1501" y="2228"/>
                      </a:cubicBezTo>
                      <a:lnTo>
                        <a:pt x="1520" y="2262"/>
                      </a:lnTo>
                      <a:lnTo>
                        <a:pt x="1519" y="2261"/>
                      </a:lnTo>
                      <a:lnTo>
                        <a:pt x="1547" y="2297"/>
                      </a:lnTo>
                      <a:lnTo>
                        <a:pt x="1544" y="2295"/>
                      </a:lnTo>
                      <a:lnTo>
                        <a:pt x="1603" y="2322"/>
                      </a:lnTo>
                      <a:lnTo>
                        <a:pt x="1609" y="2325"/>
                      </a:lnTo>
                      <a:lnTo>
                        <a:pt x="1606" y="2324"/>
                      </a:lnTo>
                      <a:lnTo>
                        <a:pt x="1615" y="2324"/>
                      </a:lnTo>
                      <a:lnTo>
                        <a:pt x="1624" y="2324"/>
                      </a:lnTo>
                      <a:cubicBezTo>
                        <a:pt x="1628" y="2324"/>
                        <a:pt x="1632" y="2327"/>
                        <a:pt x="1632" y="2331"/>
                      </a:cubicBezTo>
                      <a:lnTo>
                        <a:pt x="1635" y="2377"/>
                      </a:lnTo>
                      <a:lnTo>
                        <a:pt x="1629" y="2370"/>
                      </a:lnTo>
                      <a:lnTo>
                        <a:pt x="1666" y="2379"/>
                      </a:lnTo>
                      <a:lnTo>
                        <a:pt x="1664" y="2378"/>
                      </a:lnTo>
                      <a:lnTo>
                        <a:pt x="1698" y="2375"/>
                      </a:lnTo>
                      <a:lnTo>
                        <a:pt x="1725" y="2370"/>
                      </a:lnTo>
                      <a:cubicBezTo>
                        <a:pt x="1726" y="2369"/>
                        <a:pt x="1727" y="2369"/>
                        <a:pt x="1728" y="2369"/>
                      </a:cubicBezTo>
                      <a:lnTo>
                        <a:pt x="1768" y="2375"/>
                      </a:lnTo>
                      <a:lnTo>
                        <a:pt x="1765" y="2376"/>
                      </a:lnTo>
                      <a:lnTo>
                        <a:pt x="1789" y="2370"/>
                      </a:lnTo>
                      <a:cubicBezTo>
                        <a:pt x="1790" y="2369"/>
                        <a:pt x="1791" y="2369"/>
                        <a:pt x="1792" y="2369"/>
                      </a:cubicBezTo>
                      <a:lnTo>
                        <a:pt x="1866" y="2375"/>
                      </a:lnTo>
                      <a:lnTo>
                        <a:pt x="1990" y="2384"/>
                      </a:lnTo>
                      <a:lnTo>
                        <a:pt x="1989" y="2384"/>
                      </a:lnTo>
                      <a:lnTo>
                        <a:pt x="2060" y="2378"/>
                      </a:lnTo>
                      <a:cubicBezTo>
                        <a:pt x="2061" y="2378"/>
                        <a:pt x="2062" y="2378"/>
                        <a:pt x="2062" y="2379"/>
                      </a:cubicBezTo>
                      <a:lnTo>
                        <a:pt x="2090" y="2385"/>
                      </a:lnTo>
                      <a:lnTo>
                        <a:pt x="2083" y="2387"/>
                      </a:lnTo>
                      <a:lnTo>
                        <a:pt x="2101" y="2369"/>
                      </a:lnTo>
                      <a:cubicBezTo>
                        <a:pt x="2102" y="2368"/>
                        <a:pt x="2102" y="2368"/>
                        <a:pt x="2103" y="2368"/>
                      </a:cubicBezTo>
                      <a:lnTo>
                        <a:pt x="2140" y="2343"/>
                      </a:lnTo>
                      <a:cubicBezTo>
                        <a:pt x="2141" y="2343"/>
                        <a:pt x="2141" y="2343"/>
                        <a:pt x="2142" y="2342"/>
                      </a:cubicBezTo>
                      <a:lnTo>
                        <a:pt x="2155" y="2339"/>
                      </a:lnTo>
                      <a:lnTo>
                        <a:pt x="2149" y="2351"/>
                      </a:lnTo>
                      <a:lnTo>
                        <a:pt x="2146" y="2345"/>
                      </a:lnTo>
                      <a:cubicBezTo>
                        <a:pt x="2145" y="2341"/>
                        <a:pt x="2146" y="2337"/>
                        <a:pt x="2149" y="2334"/>
                      </a:cubicBezTo>
                      <a:lnTo>
                        <a:pt x="2168" y="2322"/>
                      </a:lnTo>
                      <a:lnTo>
                        <a:pt x="2181" y="2316"/>
                      </a:lnTo>
                      <a:lnTo>
                        <a:pt x="2176" y="2323"/>
                      </a:lnTo>
                      <a:lnTo>
                        <a:pt x="2176" y="2305"/>
                      </a:lnTo>
                      <a:lnTo>
                        <a:pt x="2184" y="2313"/>
                      </a:lnTo>
                      <a:lnTo>
                        <a:pt x="2175" y="2313"/>
                      </a:lnTo>
                      <a:cubicBezTo>
                        <a:pt x="2173" y="2313"/>
                        <a:pt x="2170" y="2312"/>
                        <a:pt x="2169" y="2309"/>
                      </a:cubicBezTo>
                      <a:lnTo>
                        <a:pt x="2156" y="2291"/>
                      </a:lnTo>
                      <a:cubicBezTo>
                        <a:pt x="2155" y="2290"/>
                        <a:pt x="2155" y="2289"/>
                        <a:pt x="2155" y="2287"/>
                      </a:cubicBezTo>
                      <a:lnTo>
                        <a:pt x="2149" y="2212"/>
                      </a:lnTo>
                      <a:lnTo>
                        <a:pt x="2152" y="2218"/>
                      </a:lnTo>
                      <a:lnTo>
                        <a:pt x="2139" y="2209"/>
                      </a:lnTo>
                      <a:lnTo>
                        <a:pt x="2129" y="2199"/>
                      </a:lnTo>
                      <a:cubicBezTo>
                        <a:pt x="2129" y="2198"/>
                        <a:pt x="2128" y="2197"/>
                        <a:pt x="2127" y="2196"/>
                      </a:cubicBezTo>
                      <a:lnTo>
                        <a:pt x="2118" y="2172"/>
                      </a:lnTo>
                      <a:lnTo>
                        <a:pt x="2122" y="2176"/>
                      </a:lnTo>
                      <a:lnTo>
                        <a:pt x="2116" y="2173"/>
                      </a:lnTo>
                      <a:cubicBezTo>
                        <a:pt x="2114" y="2172"/>
                        <a:pt x="2113" y="2171"/>
                        <a:pt x="2112" y="2170"/>
                      </a:cubicBezTo>
                      <a:lnTo>
                        <a:pt x="2103" y="2151"/>
                      </a:lnTo>
                      <a:lnTo>
                        <a:pt x="2105" y="2154"/>
                      </a:lnTo>
                      <a:lnTo>
                        <a:pt x="2093" y="2145"/>
                      </a:lnTo>
                      <a:lnTo>
                        <a:pt x="2084" y="2139"/>
                      </a:lnTo>
                      <a:lnTo>
                        <a:pt x="2093" y="2139"/>
                      </a:lnTo>
                      <a:lnTo>
                        <a:pt x="2084" y="2145"/>
                      </a:lnTo>
                      <a:cubicBezTo>
                        <a:pt x="2081" y="2147"/>
                        <a:pt x="2077" y="2147"/>
                        <a:pt x="2074" y="2145"/>
                      </a:cubicBezTo>
                      <a:lnTo>
                        <a:pt x="2056" y="2130"/>
                      </a:lnTo>
                      <a:cubicBezTo>
                        <a:pt x="2055" y="2129"/>
                        <a:pt x="2055" y="2129"/>
                        <a:pt x="2054" y="2128"/>
                      </a:cubicBezTo>
                      <a:lnTo>
                        <a:pt x="2039" y="2107"/>
                      </a:lnTo>
                      <a:lnTo>
                        <a:pt x="2043" y="2110"/>
                      </a:lnTo>
                      <a:lnTo>
                        <a:pt x="2024" y="2104"/>
                      </a:lnTo>
                      <a:cubicBezTo>
                        <a:pt x="2022" y="2103"/>
                        <a:pt x="2020" y="2101"/>
                        <a:pt x="2019" y="2099"/>
                      </a:cubicBezTo>
                      <a:lnTo>
                        <a:pt x="2007" y="2063"/>
                      </a:lnTo>
                      <a:lnTo>
                        <a:pt x="2012" y="2068"/>
                      </a:lnTo>
                      <a:lnTo>
                        <a:pt x="2002" y="2065"/>
                      </a:lnTo>
                      <a:lnTo>
                        <a:pt x="2011" y="2063"/>
                      </a:lnTo>
                      <a:lnTo>
                        <a:pt x="2001" y="2072"/>
                      </a:lnTo>
                      <a:cubicBezTo>
                        <a:pt x="1998" y="2075"/>
                        <a:pt x="1993" y="2075"/>
                        <a:pt x="1990" y="2072"/>
                      </a:cubicBezTo>
                      <a:lnTo>
                        <a:pt x="1984" y="2066"/>
                      </a:lnTo>
                      <a:lnTo>
                        <a:pt x="1989" y="2068"/>
                      </a:lnTo>
                      <a:lnTo>
                        <a:pt x="1986" y="2068"/>
                      </a:lnTo>
                      <a:cubicBezTo>
                        <a:pt x="1986" y="2068"/>
                        <a:pt x="1985" y="2068"/>
                        <a:pt x="1984" y="2068"/>
                      </a:cubicBezTo>
                      <a:lnTo>
                        <a:pt x="1975" y="2065"/>
                      </a:lnTo>
                      <a:cubicBezTo>
                        <a:pt x="1972" y="2064"/>
                        <a:pt x="1970" y="2061"/>
                        <a:pt x="1969" y="2058"/>
                      </a:cubicBezTo>
                      <a:lnTo>
                        <a:pt x="1963" y="2007"/>
                      </a:lnTo>
                      <a:cubicBezTo>
                        <a:pt x="1963" y="2004"/>
                        <a:pt x="1963" y="2002"/>
                        <a:pt x="1965" y="2001"/>
                      </a:cubicBezTo>
                      <a:lnTo>
                        <a:pt x="1980" y="1982"/>
                      </a:lnTo>
                      <a:lnTo>
                        <a:pt x="1984" y="1995"/>
                      </a:lnTo>
                      <a:lnTo>
                        <a:pt x="1975" y="1992"/>
                      </a:lnTo>
                      <a:cubicBezTo>
                        <a:pt x="1973" y="1992"/>
                        <a:pt x="1971" y="1991"/>
                        <a:pt x="1970" y="1989"/>
                      </a:cubicBezTo>
                      <a:lnTo>
                        <a:pt x="1964" y="1980"/>
                      </a:lnTo>
                      <a:cubicBezTo>
                        <a:pt x="1963" y="1979"/>
                        <a:pt x="1963" y="1977"/>
                        <a:pt x="1963" y="1975"/>
                      </a:cubicBezTo>
                      <a:lnTo>
                        <a:pt x="1963" y="1957"/>
                      </a:lnTo>
                      <a:lnTo>
                        <a:pt x="1964" y="1962"/>
                      </a:lnTo>
                      <a:lnTo>
                        <a:pt x="1955" y="1946"/>
                      </a:lnTo>
                      <a:cubicBezTo>
                        <a:pt x="1954" y="1945"/>
                        <a:pt x="1954" y="1944"/>
                        <a:pt x="1954" y="1942"/>
                      </a:cubicBezTo>
                      <a:lnTo>
                        <a:pt x="1954" y="1930"/>
                      </a:lnTo>
                      <a:lnTo>
                        <a:pt x="1960" y="1878"/>
                      </a:lnTo>
                      <a:lnTo>
                        <a:pt x="1973" y="1885"/>
                      </a:lnTo>
                      <a:lnTo>
                        <a:pt x="1958" y="1900"/>
                      </a:lnTo>
                      <a:cubicBezTo>
                        <a:pt x="1956" y="1901"/>
                        <a:pt x="1954" y="1902"/>
                        <a:pt x="1952" y="1902"/>
                      </a:cubicBezTo>
                      <a:lnTo>
                        <a:pt x="1949" y="1902"/>
                      </a:lnTo>
                      <a:lnTo>
                        <a:pt x="1951" y="1902"/>
                      </a:lnTo>
                      <a:lnTo>
                        <a:pt x="1932" y="1905"/>
                      </a:lnTo>
                      <a:lnTo>
                        <a:pt x="1895" y="1914"/>
                      </a:lnTo>
                      <a:cubicBezTo>
                        <a:pt x="1895" y="1914"/>
                        <a:pt x="1894" y="1914"/>
                        <a:pt x="1894" y="1914"/>
                      </a:cubicBezTo>
                      <a:lnTo>
                        <a:pt x="1866" y="1914"/>
                      </a:lnTo>
                      <a:lnTo>
                        <a:pt x="1870" y="1913"/>
                      </a:lnTo>
                      <a:lnTo>
                        <a:pt x="1861" y="1919"/>
                      </a:lnTo>
                      <a:cubicBezTo>
                        <a:pt x="1859" y="1920"/>
                        <a:pt x="1858" y="1920"/>
                        <a:pt x="1856" y="1920"/>
                      </a:cubicBezTo>
                      <a:lnTo>
                        <a:pt x="1822" y="1920"/>
                      </a:lnTo>
                      <a:lnTo>
                        <a:pt x="1819" y="1920"/>
                      </a:lnTo>
                      <a:lnTo>
                        <a:pt x="1825" y="1906"/>
                      </a:lnTo>
                      <a:lnTo>
                        <a:pt x="1828" y="1909"/>
                      </a:lnTo>
                      <a:cubicBezTo>
                        <a:pt x="1829" y="1911"/>
                        <a:pt x="1830" y="1913"/>
                        <a:pt x="1830" y="1915"/>
                      </a:cubicBezTo>
                      <a:cubicBezTo>
                        <a:pt x="1830" y="1917"/>
                        <a:pt x="1829" y="1919"/>
                        <a:pt x="1828" y="1921"/>
                      </a:cubicBezTo>
                      <a:lnTo>
                        <a:pt x="1819" y="1930"/>
                      </a:lnTo>
                      <a:cubicBezTo>
                        <a:pt x="1817" y="1931"/>
                        <a:pt x="1815" y="1932"/>
                        <a:pt x="1813" y="1932"/>
                      </a:cubicBezTo>
                      <a:lnTo>
                        <a:pt x="1810" y="1932"/>
                      </a:lnTo>
                      <a:cubicBezTo>
                        <a:pt x="1806" y="1932"/>
                        <a:pt x="1802" y="1929"/>
                        <a:pt x="1802" y="1924"/>
                      </a:cubicBezTo>
                      <a:lnTo>
                        <a:pt x="1802" y="1915"/>
                      </a:lnTo>
                      <a:lnTo>
                        <a:pt x="1802" y="1912"/>
                      </a:lnTo>
                      <a:lnTo>
                        <a:pt x="1810" y="1920"/>
                      </a:lnTo>
                      <a:lnTo>
                        <a:pt x="1776" y="1920"/>
                      </a:lnTo>
                      <a:cubicBezTo>
                        <a:pt x="1775" y="1920"/>
                        <a:pt x="1773" y="1920"/>
                        <a:pt x="1772" y="1919"/>
                      </a:cubicBezTo>
                      <a:lnTo>
                        <a:pt x="1754" y="1910"/>
                      </a:lnTo>
                      <a:cubicBezTo>
                        <a:pt x="1753" y="1910"/>
                        <a:pt x="1752" y="1909"/>
                        <a:pt x="1752" y="1909"/>
                      </a:cubicBezTo>
                      <a:lnTo>
                        <a:pt x="1733" y="1891"/>
                      </a:lnTo>
                      <a:lnTo>
                        <a:pt x="1693" y="1855"/>
                      </a:lnTo>
                      <a:lnTo>
                        <a:pt x="1687" y="1848"/>
                      </a:lnTo>
                      <a:cubicBezTo>
                        <a:pt x="1686" y="1848"/>
                        <a:pt x="1686" y="1847"/>
                        <a:pt x="1685" y="1846"/>
                      </a:cubicBezTo>
                      <a:lnTo>
                        <a:pt x="1676" y="1828"/>
                      </a:lnTo>
                      <a:lnTo>
                        <a:pt x="1679" y="1831"/>
                      </a:lnTo>
                      <a:lnTo>
                        <a:pt x="1660" y="1819"/>
                      </a:lnTo>
                      <a:cubicBezTo>
                        <a:pt x="1659" y="1818"/>
                        <a:pt x="1658" y="1818"/>
                        <a:pt x="1658" y="1817"/>
                      </a:cubicBezTo>
                      <a:lnTo>
                        <a:pt x="1630" y="1774"/>
                      </a:lnTo>
                      <a:lnTo>
                        <a:pt x="1632" y="1776"/>
                      </a:lnTo>
                      <a:lnTo>
                        <a:pt x="1619" y="1767"/>
                      </a:lnTo>
                      <a:lnTo>
                        <a:pt x="1621" y="1768"/>
                      </a:lnTo>
                      <a:lnTo>
                        <a:pt x="1602" y="1759"/>
                      </a:lnTo>
                      <a:lnTo>
                        <a:pt x="1605" y="1760"/>
                      </a:lnTo>
                      <a:lnTo>
                        <a:pt x="1580" y="1757"/>
                      </a:lnTo>
                      <a:lnTo>
                        <a:pt x="1586" y="1755"/>
                      </a:lnTo>
                      <a:lnTo>
                        <a:pt x="1583" y="1758"/>
                      </a:lnTo>
                      <a:cubicBezTo>
                        <a:pt x="1581" y="1760"/>
                        <a:pt x="1578" y="1761"/>
                        <a:pt x="1575" y="1759"/>
                      </a:cubicBezTo>
                      <a:cubicBezTo>
                        <a:pt x="1572" y="1758"/>
                        <a:pt x="1570" y="1755"/>
                        <a:pt x="1570" y="1752"/>
                      </a:cubicBezTo>
                      <a:lnTo>
                        <a:pt x="1570" y="1749"/>
                      </a:lnTo>
                      <a:lnTo>
                        <a:pt x="1575" y="1756"/>
                      </a:lnTo>
                      <a:lnTo>
                        <a:pt x="1550" y="1747"/>
                      </a:lnTo>
                      <a:cubicBezTo>
                        <a:pt x="1549" y="1747"/>
                        <a:pt x="1548" y="1746"/>
                        <a:pt x="1547" y="1746"/>
                      </a:cubicBezTo>
                      <a:lnTo>
                        <a:pt x="1529" y="1727"/>
                      </a:lnTo>
                      <a:cubicBezTo>
                        <a:pt x="1528" y="1726"/>
                        <a:pt x="1527" y="1725"/>
                        <a:pt x="1527" y="1723"/>
                      </a:cubicBezTo>
                      <a:lnTo>
                        <a:pt x="1524" y="1708"/>
                      </a:lnTo>
                      <a:lnTo>
                        <a:pt x="1528" y="1714"/>
                      </a:lnTo>
                      <a:lnTo>
                        <a:pt x="1522" y="1711"/>
                      </a:lnTo>
                      <a:cubicBezTo>
                        <a:pt x="1519" y="1709"/>
                        <a:pt x="1517" y="1707"/>
                        <a:pt x="1517" y="1704"/>
                      </a:cubicBezTo>
                      <a:lnTo>
                        <a:pt x="1517" y="1698"/>
                      </a:lnTo>
                      <a:lnTo>
                        <a:pt x="1517" y="1694"/>
                      </a:lnTo>
                      <a:lnTo>
                        <a:pt x="1525" y="1702"/>
                      </a:lnTo>
                      <a:lnTo>
                        <a:pt x="1516" y="1702"/>
                      </a:lnTo>
                      <a:lnTo>
                        <a:pt x="1513" y="1702"/>
                      </a:lnTo>
                      <a:cubicBezTo>
                        <a:pt x="1511" y="1702"/>
                        <a:pt x="1509" y="1702"/>
                        <a:pt x="1507" y="1700"/>
                      </a:cubicBezTo>
                      <a:lnTo>
                        <a:pt x="1482" y="1676"/>
                      </a:lnTo>
                      <a:lnTo>
                        <a:pt x="1488" y="1678"/>
                      </a:lnTo>
                      <a:lnTo>
                        <a:pt x="1476" y="1678"/>
                      </a:lnTo>
                      <a:lnTo>
                        <a:pt x="1479" y="1678"/>
                      </a:lnTo>
                      <a:lnTo>
                        <a:pt x="1463" y="1684"/>
                      </a:lnTo>
                      <a:cubicBezTo>
                        <a:pt x="1462" y="1684"/>
                        <a:pt x="1461" y="1684"/>
                        <a:pt x="1460" y="1684"/>
                      </a:cubicBezTo>
                      <a:lnTo>
                        <a:pt x="1448" y="1684"/>
                      </a:lnTo>
                      <a:cubicBezTo>
                        <a:pt x="1447" y="1684"/>
                        <a:pt x="1446" y="1684"/>
                        <a:pt x="1445" y="1684"/>
                      </a:cubicBezTo>
                      <a:lnTo>
                        <a:pt x="1429" y="1678"/>
                      </a:lnTo>
                      <a:lnTo>
                        <a:pt x="1432" y="1678"/>
                      </a:lnTo>
                      <a:lnTo>
                        <a:pt x="1429" y="1678"/>
                      </a:lnTo>
                      <a:lnTo>
                        <a:pt x="1432" y="1678"/>
                      </a:lnTo>
                      <a:lnTo>
                        <a:pt x="1417" y="1684"/>
                      </a:lnTo>
                      <a:cubicBezTo>
                        <a:pt x="1414" y="1685"/>
                        <a:pt x="1411" y="1684"/>
                        <a:pt x="1409" y="1683"/>
                      </a:cubicBezTo>
                      <a:cubicBezTo>
                        <a:pt x="1407" y="1681"/>
                        <a:pt x="1406" y="1679"/>
                        <a:pt x="1406" y="1676"/>
                      </a:cubicBezTo>
                      <a:lnTo>
                        <a:pt x="1406" y="1667"/>
                      </a:lnTo>
                      <a:lnTo>
                        <a:pt x="1416" y="1675"/>
                      </a:lnTo>
                      <a:lnTo>
                        <a:pt x="1403" y="1678"/>
                      </a:lnTo>
                      <a:cubicBezTo>
                        <a:pt x="1403" y="1678"/>
                        <a:pt x="1402" y="1678"/>
                        <a:pt x="1401" y="1678"/>
                      </a:cubicBezTo>
                      <a:lnTo>
                        <a:pt x="1386" y="1678"/>
                      </a:lnTo>
                      <a:lnTo>
                        <a:pt x="1373" y="1678"/>
                      </a:lnTo>
                      <a:lnTo>
                        <a:pt x="1330" y="1675"/>
                      </a:lnTo>
                      <a:lnTo>
                        <a:pt x="1273" y="1666"/>
                      </a:lnTo>
                      <a:cubicBezTo>
                        <a:pt x="1272" y="1666"/>
                        <a:pt x="1272" y="1666"/>
                        <a:pt x="1271" y="1665"/>
                      </a:cubicBezTo>
                      <a:lnTo>
                        <a:pt x="1215" y="1638"/>
                      </a:lnTo>
                      <a:cubicBezTo>
                        <a:pt x="1214" y="1637"/>
                        <a:pt x="1212" y="1636"/>
                        <a:pt x="1212" y="1635"/>
                      </a:cubicBezTo>
                      <a:lnTo>
                        <a:pt x="1209" y="1629"/>
                      </a:lnTo>
                      <a:lnTo>
                        <a:pt x="1215" y="1633"/>
                      </a:lnTo>
                      <a:lnTo>
                        <a:pt x="1178" y="1630"/>
                      </a:lnTo>
                      <a:cubicBezTo>
                        <a:pt x="1176" y="1630"/>
                        <a:pt x="1174" y="1629"/>
                        <a:pt x="1173" y="1628"/>
                      </a:cubicBezTo>
                      <a:lnTo>
                        <a:pt x="1164" y="1619"/>
                      </a:lnTo>
                      <a:cubicBezTo>
                        <a:pt x="1163" y="1618"/>
                        <a:pt x="1162" y="1617"/>
                        <a:pt x="1162" y="1615"/>
                      </a:cubicBezTo>
                      <a:lnTo>
                        <a:pt x="1152" y="1588"/>
                      </a:lnTo>
                      <a:lnTo>
                        <a:pt x="1157" y="1593"/>
                      </a:lnTo>
                      <a:lnTo>
                        <a:pt x="1130" y="1584"/>
                      </a:lnTo>
                      <a:cubicBezTo>
                        <a:pt x="1128" y="1584"/>
                        <a:pt x="1127" y="1583"/>
                        <a:pt x="1126" y="1582"/>
                      </a:cubicBezTo>
                      <a:lnTo>
                        <a:pt x="1117" y="1573"/>
                      </a:lnTo>
                      <a:lnTo>
                        <a:pt x="1102" y="1558"/>
                      </a:lnTo>
                      <a:cubicBezTo>
                        <a:pt x="1101" y="1557"/>
                        <a:pt x="1100" y="1556"/>
                        <a:pt x="1100" y="1555"/>
                      </a:cubicBezTo>
                      <a:lnTo>
                        <a:pt x="1097" y="1546"/>
                      </a:lnTo>
                      <a:cubicBezTo>
                        <a:pt x="1096" y="1545"/>
                        <a:pt x="1096" y="1543"/>
                        <a:pt x="1096" y="1541"/>
                      </a:cubicBezTo>
                      <a:lnTo>
                        <a:pt x="1100" y="1529"/>
                      </a:lnTo>
                      <a:lnTo>
                        <a:pt x="1099" y="1531"/>
                      </a:lnTo>
                      <a:lnTo>
                        <a:pt x="1099" y="1516"/>
                      </a:lnTo>
                      <a:lnTo>
                        <a:pt x="1101" y="1521"/>
                      </a:lnTo>
                      <a:lnTo>
                        <a:pt x="1088" y="1503"/>
                      </a:lnTo>
                      <a:lnTo>
                        <a:pt x="1082" y="1494"/>
                      </a:lnTo>
                      <a:lnTo>
                        <a:pt x="1083" y="1495"/>
                      </a:lnTo>
                      <a:lnTo>
                        <a:pt x="1074" y="1486"/>
                      </a:lnTo>
                      <a:lnTo>
                        <a:pt x="1065" y="1477"/>
                      </a:lnTo>
                      <a:cubicBezTo>
                        <a:pt x="1064" y="1476"/>
                        <a:pt x="1064" y="1476"/>
                        <a:pt x="1064" y="1476"/>
                      </a:cubicBezTo>
                      <a:lnTo>
                        <a:pt x="1055" y="1464"/>
                      </a:lnTo>
                      <a:lnTo>
                        <a:pt x="1056" y="1465"/>
                      </a:lnTo>
                      <a:lnTo>
                        <a:pt x="1037" y="1450"/>
                      </a:lnTo>
                      <a:lnTo>
                        <a:pt x="1006" y="1423"/>
                      </a:lnTo>
                      <a:lnTo>
                        <a:pt x="963" y="1393"/>
                      </a:lnTo>
                      <a:cubicBezTo>
                        <a:pt x="962" y="1392"/>
                        <a:pt x="961" y="1390"/>
                        <a:pt x="960" y="1388"/>
                      </a:cubicBezTo>
                      <a:lnTo>
                        <a:pt x="951" y="1352"/>
                      </a:lnTo>
                      <a:cubicBezTo>
                        <a:pt x="951" y="1351"/>
                        <a:pt x="951" y="1349"/>
                        <a:pt x="951" y="1347"/>
                      </a:cubicBezTo>
                      <a:lnTo>
                        <a:pt x="957" y="1329"/>
                      </a:lnTo>
                      <a:lnTo>
                        <a:pt x="957" y="1331"/>
                      </a:lnTo>
                      <a:lnTo>
                        <a:pt x="960" y="1286"/>
                      </a:lnTo>
                      <a:lnTo>
                        <a:pt x="960" y="1289"/>
                      </a:lnTo>
                      <a:lnTo>
                        <a:pt x="951" y="1262"/>
                      </a:lnTo>
                      <a:lnTo>
                        <a:pt x="942" y="1238"/>
                      </a:lnTo>
                      <a:lnTo>
                        <a:pt x="933" y="1221"/>
                      </a:lnTo>
                      <a:lnTo>
                        <a:pt x="935" y="1223"/>
                      </a:lnTo>
                      <a:lnTo>
                        <a:pt x="925" y="1214"/>
                      </a:lnTo>
                      <a:cubicBezTo>
                        <a:pt x="923" y="1212"/>
                        <a:pt x="923" y="1209"/>
                        <a:pt x="923" y="1207"/>
                      </a:cubicBezTo>
                      <a:cubicBezTo>
                        <a:pt x="923" y="1204"/>
                        <a:pt x="925" y="1202"/>
                        <a:pt x="927" y="1201"/>
                      </a:cubicBezTo>
                      <a:lnTo>
                        <a:pt x="934" y="1198"/>
                      </a:lnTo>
                      <a:lnTo>
                        <a:pt x="931" y="1211"/>
                      </a:lnTo>
                      <a:lnTo>
                        <a:pt x="916" y="1196"/>
                      </a:lnTo>
                      <a:cubicBezTo>
                        <a:pt x="915" y="1195"/>
                        <a:pt x="915" y="1194"/>
                        <a:pt x="915" y="1194"/>
                      </a:cubicBezTo>
                      <a:lnTo>
                        <a:pt x="893" y="1154"/>
                      </a:lnTo>
                      <a:cubicBezTo>
                        <a:pt x="892" y="1153"/>
                        <a:pt x="892" y="1152"/>
                        <a:pt x="892" y="1151"/>
                      </a:cubicBezTo>
                      <a:lnTo>
                        <a:pt x="892" y="1142"/>
                      </a:lnTo>
                      <a:lnTo>
                        <a:pt x="896" y="1148"/>
                      </a:lnTo>
                      <a:lnTo>
                        <a:pt x="880" y="1139"/>
                      </a:lnTo>
                      <a:cubicBezTo>
                        <a:pt x="879" y="1138"/>
                        <a:pt x="877" y="1137"/>
                        <a:pt x="877" y="1135"/>
                      </a:cubicBezTo>
                      <a:lnTo>
                        <a:pt x="867" y="1101"/>
                      </a:lnTo>
                      <a:lnTo>
                        <a:pt x="868" y="1104"/>
                      </a:lnTo>
                      <a:lnTo>
                        <a:pt x="754" y="931"/>
                      </a:lnTo>
                      <a:lnTo>
                        <a:pt x="758" y="935"/>
                      </a:lnTo>
                      <a:lnTo>
                        <a:pt x="749" y="932"/>
                      </a:lnTo>
                      <a:lnTo>
                        <a:pt x="729" y="922"/>
                      </a:lnTo>
                      <a:cubicBezTo>
                        <a:pt x="728" y="922"/>
                        <a:pt x="728" y="921"/>
                        <a:pt x="727" y="920"/>
                      </a:cubicBezTo>
                      <a:lnTo>
                        <a:pt x="653" y="839"/>
                      </a:lnTo>
                      <a:lnTo>
                        <a:pt x="662" y="841"/>
                      </a:lnTo>
                      <a:lnTo>
                        <a:pt x="656" y="844"/>
                      </a:lnTo>
                      <a:cubicBezTo>
                        <a:pt x="653" y="845"/>
                        <a:pt x="651" y="845"/>
                        <a:pt x="648" y="843"/>
                      </a:cubicBezTo>
                      <a:cubicBezTo>
                        <a:pt x="646" y="842"/>
                        <a:pt x="645" y="840"/>
                        <a:pt x="644" y="837"/>
                      </a:cubicBezTo>
                      <a:lnTo>
                        <a:pt x="641" y="810"/>
                      </a:lnTo>
                      <a:lnTo>
                        <a:pt x="646" y="816"/>
                      </a:lnTo>
                      <a:lnTo>
                        <a:pt x="639" y="813"/>
                      </a:lnTo>
                      <a:cubicBezTo>
                        <a:pt x="639" y="813"/>
                        <a:pt x="639" y="813"/>
                        <a:pt x="638" y="813"/>
                      </a:cubicBezTo>
                      <a:lnTo>
                        <a:pt x="626" y="804"/>
                      </a:lnTo>
                      <a:cubicBezTo>
                        <a:pt x="624" y="802"/>
                        <a:pt x="623" y="799"/>
                        <a:pt x="623" y="797"/>
                      </a:cubicBezTo>
                      <a:cubicBezTo>
                        <a:pt x="623" y="794"/>
                        <a:pt x="624" y="792"/>
                        <a:pt x="626" y="790"/>
                      </a:cubicBezTo>
                      <a:lnTo>
                        <a:pt x="636" y="784"/>
                      </a:lnTo>
                      <a:lnTo>
                        <a:pt x="633" y="796"/>
                      </a:lnTo>
                      <a:lnTo>
                        <a:pt x="618" y="775"/>
                      </a:lnTo>
                      <a:cubicBezTo>
                        <a:pt x="618" y="774"/>
                        <a:pt x="617" y="773"/>
                        <a:pt x="617" y="773"/>
                      </a:cubicBezTo>
                      <a:lnTo>
                        <a:pt x="561" y="619"/>
                      </a:lnTo>
                      <a:cubicBezTo>
                        <a:pt x="561" y="618"/>
                        <a:pt x="561" y="617"/>
                        <a:pt x="561" y="617"/>
                      </a:cubicBezTo>
                      <a:lnTo>
                        <a:pt x="551" y="535"/>
                      </a:lnTo>
                      <a:cubicBezTo>
                        <a:pt x="551" y="534"/>
                        <a:pt x="551" y="533"/>
                        <a:pt x="552" y="532"/>
                      </a:cubicBezTo>
                      <a:lnTo>
                        <a:pt x="561" y="499"/>
                      </a:lnTo>
                      <a:lnTo>
                        <a:pt x="561" y="501"/>
                      </a:lnTo>
                      <a:lnTo>
                        <a:pt x="561" y="492"/>
                      </a:lnTo>
                      <a:cubicBezTo>
                        <a:pt x="561" y="491"/>
                        <a:pt x="561" y="490"/>
                        <a:pt x="561" y="489"/>
                      </a:cubicBezTo>
                      <a:lnTo>
                        <a:pt x="580" y="432"/>
                      </a:lnTo>
                      <a:lnTo>
                        <a:pt x="586" y="400"/>
                      </a:lnTo>
                      <a:lnTo>
                        <a:pt x="587" y="406"/>
                      </a:lnTo>
                      <a:lnTo>
                        <a:pt x="581" y="397"/>
                      </a:lnTo>
                      <a:lnTo>
                        <a:pt x="582" y="398"/>
                      </a:lnTo>
                      <a:lnTo>
                        <a:pt x="579" y="395"/>
                      </a:lnTo>
                      <a:lnTo>
                        <a:pt x="542" y="368"/>
                      </a:lnTo>
                      <a:lnTo>
                        <a:pt x="508" y="344"/>
                      </a:lnTo>
                      <a:cubicBezTo>
                        <a:pt x="508" y="344"/>
                        <a:pt x="508" y="344"/>
                        <a:pt x="507" y="344"/>
                      </a:cubicBezTo>
                      <a:lnTo>
                        <a:pt x="489" y="325"/>
                      </a:lnTo>
                      <a:cubicBezTo>
                        <a:pt x="489" y="325"/>
                        <a:pt x="488" y="325"/>
                        <a:pt x="488" y="325"/>
                      </a:cubicBezTo>
                      <a:lnTo>
                        <a:pt x="451" y="276"/>
                      </a:lnTo>
                      <a:lnTo>
                        <a:pt x="354" y="112"/>
                      </a:lnTo>
                      <a:lnTo>
                        <a:pt x="362" y="116"/>
                      </a:lnTo>
                      <a:lnTo>
                        <a:pt x="338" y="119"/>
                      </a:lnTo>
                      <a:cubicBezTo>
                        <a:pt x="336" y="119"/>
                        <a:pt x="334" y="119"/>
                        <a:pt x="333" y="118"/>
                      </a:cubicBezTo>
                      <a:lnTo>
                        <a:pt x="311" y="106"/>
                      </a:lnTo>
                      <a:cubicBezTo>
                        <a:pt x="310" y="106"/>
                        <a:pt x="310" y="105"/>
                        <a:pt x="310" y="105"/>
                      </a:cubicBezTo>
                      <a:lnTo>
                        <a:pt x="272" y="72"/>
                      </a:lnTo>
                      <a:lnTo>
                        <a:pt x="256" y="53"/>
                      </a:lnTo>
                      <a:lnTo>
                        <a:pt x="260" y="56"/>
                      </a:lnTo>
                      <a:lnTo>
                        <a:pt x="248" y="53"/>
                      </a:lnTo>
                      <a:cubicBezTo>
                        <a:pt x="246" y="52"/>
                        <a:pt x="244" y="51"/>
                        <a:pt x="243" y="49"/>
                      </a:cubicBezTo>
                      <a:lnTo>
                        <a:pt x="228" y="25"/>
                      </a:lnTo>
                      <a:lnTo>
                        <a:pt x="229" y="26"/>
                      </a:lnTo>
                      <a:lnTo>
                        <a:pt x="226" y="23"/>
                      </a:lnTo>
                      <a:lnTo>
                        <a:pt x="229" y="25"/>
                      </a:lnTo>
                      <a:lnTo>
                        <a:pt x="210" y="19"/>
                      </a:lnTo>
                      <a:lnTo>
                        <a:pt x="203" y="16"/>
                      </a:lnTo>
                      <a:lnTo>
                        <a:pt x="207" y="16"/>
                      </a:lnTo>
                      <a:lnTo>
                        <a:pt x="203" y="16"/>
                      </a:lnTo>
                      <a:lnTo>
                        <a:pt x="208" y="15"/>
                      </a:lnTo>
                      <a:lnTo>
                        <a:pt x="189" y="27"/>
                      </a:lnTo>
                      <a:lnTo>
                        <a:pt x="192" y="24"/>
                      </a:lnTo>
                      <a:lnTo>
                        <a:pt x="186" y="39"/>
                      </a:lnTo>
                      <a:cubicBezTo>
                        <a:pt x="185" y="42"/>
                        <a:pt x="180" y="44"/>
                        <a:pt x="177" y="43"/>
                      </a:cubicBezTo>
                      <a:lnTo>
                        <a:pt x="155" y="37"/>
                      </a:lnTo>
                      <a:lnTo>
                        <a:pt x="145" y="34"/>
                      </a:lnTo>
                      <a:lnTo>
                        <a:pt x="149" y="35"/>
                      </a:lnTo>
                      <a:lnTo>
                        <a:pt x="124" y="38"/>
                      </a:lnTo>
                      <a:lnTo>
                        <a:pt x="127" y="37"/>
                      </a:lnTo>
                      <a:lnTo>
                        <a:pt x="114" y="43"/>
                      </a:lnTo>
                      <a:cubicBezTo>
                        <a:pt x="111" y="44"/>
                        <a:pt x="108" y="44"/>
                        <a:pt x="105" y="42"/>
                      </a:cubicBezTo>
                      <a:cubicBezTo>
                        <a:pt x="103" y="40"/>
                        <a:pt x="102" y="36"/>
                        <a:pt x="103" y="33"/>
                      </a:cubicBezTo>
                      <a:lnTo>
                        <a:pt x="106" y="24"/>
                      </a:lnTo>
                      <a:lnTo>
                        <a:pt x="116" y="34"/>
                      </a:lnTo>
                      <a:lnTo>
                        <a:pt x="103" y="37"/>
                      </a:lnTo>
                      <a:cubicBezTo>
                        <a:pt x="101" y="38"/>
                        <a:pt x="98" y="37"/>
                        <a:pt x="96" y="36"/>
                      </a:cubicBezTo>
                      <a:cubicBezTo>
                        <a:pt x="94" y="34"/>
                        <a:pt x="93" y="32"/>
                        <a:pt x="93" y="30"/>
                      </a:cubicBezTo>
                      <a:lnTo>
                        <a:pt x="93" y="27"/>
                      </a:lnTo>
                      <a:lnTo>
                        <a:pt x="101" y="35"/>
                      </a:lnTo>
                      <a:lnTo>
                        <a:pt x="77" y="35"/>
                      </a:lnTo>
                      <a:lnTo>
                        <a:pt x="79" y="34"/>
                      </a:lnTo>
                      <a:lnTo>
                        <a:pt x="70" y="37"/>
                      </a:lnTo>
                      <a:cubicBezTo>
                        <a:pt x="69" y="37"/>
                        <a:pt x="68" y="38"/>
                        <a:pt x="67" y="38"/>
                      </a:cubicBezTo>
                      <a:lnTo>
                        <a:pt x="64" y="38"/>
                      </a:lnTo>
                      <a:lnTo>
                        <a:pt x="71" y="34"/>
                      </a:lnTo>
                      <a:lnTo>
                        <a:pt x="43" y="79"/>
                      </a:lnTo>
                      <a:lnTo>
                        <a:pt x="40" y="68"/>
                      </a:lnTo>
                      <a:lnTo>
                        <a:pt x="81" y="92"/>
                      </a:lnTo>
                      <a:cubicBezTo>
                        <a:pt x="83" y="94"/>
                        <a:pt x="85" y="96"/>
                        <a:pt x="85" y="99"/>
                      </a:cubicBezTo>
                      <a:lnTo>
                        <a:pt x="85" y="117"/>
                      </a:lnTo>
                      <a:cubicBezTo>
                        <a:pt x="85" y="120"/>
                        <a:pt x="84" y="122"/>
                        <a:pt x="82" y="123"/>
                      </a:cubicBezTo>
                      <a:lnTo>
                        <a:pt x="51" y="150"/>
                      </a:lnTo>
                      <a:lnTo>
                        <a:pt x="54" y="144"/>
                      </a:lnTo>
                      <a:lnTo>
                        <a:pt x="57" y="171"/>
                      </a:lnTo>
                      <a:cubicBezTo>
                        <a:pt x="57" y="172"/>
                        <a:pt x="57" y="173"/>
                        <a:pt x="56" y="174"/>
                      </a:cubicBezTo>
                      <a:lnTo>
                        <a:pt x="44" y="213"/>
                      </a:lnTo>
                      <a:cubicBezTo>
                        <a:pt x="43" y="216"/>
                        <a:pt x="41" y="218"/>
                        <a:pt x="38" y="219"/>
                      </a:cubicBezTo>
                      <a:lnTo>
                        <a:pt x="10" y="225"/>
                      </a:lnTo>
                      <a:close/>
                      <a:moveTo>
                        <a:pt x="35" y="203"/>
                      </a:moveTo>
                      <a:lnTo>
                        <a:pt x="29" y="209"/>
                      </a:lnTo>
                      <a:lnTo>
                        <a:pt x="41" y="169"/>
                      </a:lnTo>
                      <a:lnTo>
                        <a:pt x="41" y="173"/>
                      </a:lnTo>
                      <a:lnTo>
                        <a:pt x="38" y="145"/>
                      </a:lnTo>
                      <a:cubicBezTo>
                        <a:pt x="37" y="143"/>
                        <a:pt x="38" y="140"/>
                        <a:pt x="40" y="138"/>
                      </a:cubicBezTo>
                      <a:lnTo>
                        <a:pt x="71" y="111"/>
                      </a:lnTo>
                      <a:lnTo>
                        <a:pt x="69" y="117"/>
                      </a:lnTo>
                      <a:lnTo>
                        <a:pt x="69" y="99"/>
                      </a:lnTo>
                      <a:lnTo>
                        <a:pt x="72" y="106"/>
                      </a:lnTo>
                      <a:lnTo>
                        <a:pt x="32" y="82"/>
                      </a:lnTo>
                      <a:cubicBezTo>
                        <a:pt x="30" y="81"/>
                        <a:pt x="29" y="79"/>
                        <a:pt x="29" y="77"/>
                      </a:cubicBezTo>
                      <a:cubicBezTo>
                        <a:pt x="28" y="75"/>
                        <a:pt x="28" y="73"/>
                        <a:pt x="30" y="71"/>
                      </a:cubicBezTo>
                      <a:lnTo>
                        <a:pt x="57" y="25"/>
                      </a:lnTo>
                      <a:cubicBezTo>
                        <a:pt x="59" y="23"/>
                        <a:pt x="61" y="22"/>
                        <a:pt x="64" y="22"/>
                      </a:cubicBezTo>
                      <a:lnTo>
                        <a:pt x="67" y="22"/>
                      </a:lnTo>
                      <a:lnTo>
                        <a:pt x="65" y="22"/>
                      </a:lnTo>
                      <a:lnTo>
                        <a:pt x="74" y="19"/>
                      </a:lnTo>
                      <a:cubicBezTo>
                        <a:pt x="75" y="19"/>
                        <a:pt x="76" y="19"/>
                        <a:pt x="77" y="19"/>
                      </a:cubicBezTo>
                      <a:lnTo>
                        <a:pt x="101" y="19"/>
                      </a:lnTo>
                      <a:cubicBezTo>
                        <a:pt x="106" y="19"/>
                        <a:pt x="109" y="22"/>
                        <a:pt x="109" y="27"/>
                      </a:cubicBezTo>
                      <a:lnTo>
                        <a:pt x="109" y="30"/>
                      </a:lnTo>
                      <a:lnTo>
                        <a:pt x="99" y="22"/>
                      </a:lnTo>
                      <a:lnTo>
                        <a:pt x="112" y="19"/>
                      </a:lnTo>
                      <a:cubicBezTo>
                        <a:pt x="115" y="18"/>
                        <a:pt x="118" y="19"/>
                        <a:pt x="120" y="21"/>
                      </a:cubicBezTo>
                      <a:cubicBezTo>
                        <a:pt x="122" y="23"/>
                        <a:pt x="122" y="26"/>
                        <a:pt x="121" y="29"/>
                      </a:cubicBezTo>
                      <a:lnTo>
                        <a:pt x="118" y="38"/>
                      </a:lnTo>
                      <a:lnTo>
                        <a:pt x="107" y="28"/>
                      </a:lnTo>
                      <a:lnTo>
                        <a:pt x="119" y="22"/>
                      </a:lnTo>
                      <a:cubicBezTo>
                        <a:pt x="120" y="22"/>
                        <a:pt x="121" y="22"/>
                        <a:pt x="122" y="22"/>
                      </a:cubicBezTo>
                      <a:lnTo>
                        <a:pt x="147" y="19"/>
                      </a:lnTo>
                      <a:cubicBezTo>
                        <a:pt x="148" y="19"/>
                        <a:pt x="149" y="19"/>
                        <a:pt x="150" y="19"/>
                      </a:cubicBezTo>
                      <a:lnTo>
                        <a:pt x="159" y="22"/>
                      </a:lnTo>
                      <a:lnTo>
                        <a:pt x="181" y="28"/>
                      </a:lnTo>
                      <a:lnTo>
                        <a:pt x="171" y="33"/>
                      </a:lnTo>
                      <a:lnTo>
                        <a:pt x="177" y="18"/>
                      </a:lnTo>
                      <a:cubicBezTo>
                        <a:pt x="178" y="16"/>
                        <a:pt x="179" y="15"/>
                        <a:pt x="181" y="14"/>
                      </a:cubicBezTo>
                      <a:lnTo>
                        <a:pt x="199" y="2"/>
                      </a:lnTo>
                      <a:cubicBezTo>
                        <a:pt x="200" y="1"/>
                        <a:pt x="202" y="0"/>
                        <a:pt x="203" y="0"/>
                      </a:cubicBezTo>
                      <a:lnTo>
                        <a:pt x="207" y="0"/>
                      </a:lnTo>
                      <a:cubicBezTo>
                        <a:pt x="208" y="0"/>
                        <a:pt x="209" y="1"/>
                        <a:pt x="210" y="1"/>
                      </a:cubicBezTo>
                      <a:lnTo>
                        <a:pt x="215" y="4"/>
                      </a:lnTo>
                      <a:lnTo>
                        <a:pt x="234" y="10"/>
                      </a:lnTo>
                      <a:cubicBezTo>
                        <a:pt x="235" y="10"/>
                        <a:pt x="236" y="11"/>
                        <a:pt x="237" y="12"/>
                      </a:cubicBezTo>
                      <a:lnTo>
                        <a:pt x="240" y="15"/>
                      </a:lnTo>
                      <a:cubicBezTo>
                        <a:pt x="240" y="15"/>
                        <a:pt x="241" y="16"/>
                        <a:pt x="241" y="16"/>
                      </a:cubicBezTo>
                      <a:lnTo>
                        <a:pt x="257" y="40"/>
                      </a:lnTo>
                      <a:lnTo>
                        <a:pt x="252" y="37"/>
                      </a:lnTo>
                      <a:lnTo>
                        <a:pt x="264" y="40"/>
                      </a:lnTo>
                      <a:cubicBezTo>
                        <a:pt x="266" y="40"/>
                        <a:pt x="267" y="41"/>
                        <a:pt x="268" y="43"/>
                      </a:cubicBezTo>
                      <a:lnTo>
                        <a:pt x="283" y="60"/>
                      </a:lnTo>
                      <a:lnTo>
                        <a:pt x="320" y="93"/>
                      </a:lnTo>
                      <a:lnTo>
                        <a:pt x="319" y="92"/>
                      </a:lnTo>
                      <a:lnTo>
                        <a:pt x="340" y="104"/>
                      </a:lnTo>
                      <a:lnTo>
                        <a:pt x="336" y="103"/>
                      </a:lnTo>
                      <a:lnTo>
                        <a:pt x="360" y="100"/>
                      </a:lnTo>
                      <a:cubicBezTo>
                        <a:pt x="364" y="100"/>
                        <a:pt x="367" y="101"/>
                        <a:pt x="368" y="104"/>
                      </a:cubicBezTo>
                      <a:lnTo>
                        <a:pt x="464" y="266"/>
                      </a:lnTo>
                      <a:lnTo>
                        <a:pt x="501" y="315"/>
                      </a:lnTo>
                      <a:lnTo>
                        <a:pt x="500" y="314"/>
                      </a:lnTo>
                      <a:lnTo>
                        <a:pt x="519" y="332"/>
                      </a:lnTo>
                      <a:lnTo>
                        <a:pt x="518" y="331"/>
                      </a:lnTo>
                      <a:lnTo>
                        <a:pt x="552" y="356"/>
                      </a:lnTo>
                      <a:lnTo>
                        <a:pt x="590" y="383"/>
                      </a:lnTo>
                      <a:lnTo>
                        <a:pt x="593" y="386"/>
                      </a:lnTo>
                      <a:cubicBezTo>
                        <a:pt x="593" y="387"/>
                        <a:pt x="594" y="387"/>
                        <a:pt x="594" y="388"/>
                      </a:cubicBezTo>
                      <a:lnTo>
                        <a:pt x="600" y="397"/>
                      </a:lnTo>
                      <a:cubicBezTo>
                        <a:pt x="601" y="399"/>
                        <a:pt x="602" y="401"/>
                        <a:pt x="601" y="403"/>
                      </a:cubicBezTo>
                      <a:lnTo>
                        <a:pt x="595" y="437"/>
                      </a:lnTo>
                      <a:lnTo>
                        <a:pt x="576" y="494"/>
                      </a:lnTo>
                      <a:lnTo>
                        <a:pt x="577" y="492"/>
                      </a:lnTo>
                      <a:lnTo>
                        <a:pt x="577" y="501"/>
                      </a:lnTo>
                      <a:cubicBezTo>
                        <a:pt x="577" y="502"/>
                        <a:pt x="577" y="502"/>
                        <a:pt x="576" y="503"/>
                      </a:cubicBezTo>
                      <a:lnTo>
                        <a:pt x="567" y="536"/>
                      </a:lnTo>
                      <a:lnTo>
                        <a:pt x="567" y="533"/>
                      </a:lnTo>
                      <a:lnTo>
                        <a:pt x="577" y="615"/>
                      </a:lnTo>
                      <a:lnTo>
                        <a:pt x="576" y="613"/>
                      </a:lnTo>
                      <a:lnTo>
                        <a:pt x="632" y="767"/>
                      </a:lnTo>
                      <a:lnTo>
                        <a:pt x="631" y="765"/>
                      </a:lnTo>
                      <a:lnTo>
                        <a:pt x="646" y="786"/>
                      </a:lnTo>
                      <a:cubicBezTo>
                        <a:pt x="648" y="788"/>
                        <a:pt x="648" y="790"/>
                        <a:pt x="648" y="792"/>
                      </a:cubicBezTo>
                      <a:cubicBezTo>
                        <a:pt x="647" y="795"/>
                        <a:pt x="646" y="797"/>
                        <a:pt x="644" y="798"/>
                      </a:cubicBezTo>
                      <a:lnTo>
                        <a:pt x="635" y="804"/>
                      </a:lnTo>
                      <a:lnTo>
                        <a:pt x="635" y="791"/>
                      </a:lnTo>
                      <a:lnTo>
                        <a:pt x="648" y="800"/>
                      </a:lnTo>
                      <a:lnTo>
                        <a:pt x="647" y="799"/>
                      </a:lnTo>
                      <a:lnTo>
                        <a:pt x="653" y="802"/>
                      </a:lnTo>
                      <a:cubicBezTo>
                        <a:pt x="655" y="803"/>
                        <a:pt x="657" y="806"/>
                        <a:pt x="657" y="808"/>
                      </a:cubicBezTo>
                      <a:lnTo>
                        <a:pt x="660" y="835"/>
                      </a:lnTo>
                      <a:lnTo>
                        <a:pt x="649" y="829"/>
                      </a:lnTo>
                      <a:lnTo>
                        <a:pt x="655" y="826"/>
                      </a:lnTo>
                      <a:cubicBezTo>
                        <a:pt x="658" y="825"/>
                        <a:pt x="662" y="825"/>
                        <a:pt x="664" y="828"/>
                      </a:cubicBezTo>
                      <a:lnTo>
                        <a:pt x="739" y="910"/>
                      </a:lnTo>
                      <a:lnTo>
                        <a:pt x="736" y="908"/>
                      </a:lnTo>
                      <a:lnTo>
                        <a:pt x="754" y="916"/>
                      </a:lnTo>
                      <a:lnTo>
                        <a:pt x="763" y="919"/>
                      </a:lnTo>
                      <a:cubicBezTo>
                        <a:pt x="765" y="920"/>
                        <a:pt x="766" y="921"/>
                        <a:pt x="767" y="923"/>
                      </a:cubicBezTo>
                      <a:lnTo>
                        <a:pt x="882" y="1095"/>
                      </a:lnTo>
                      <a:cubicBezTo>
                        <a:pt x="882" y="1096"/>
                        <a:pt x="883" y="1096"/>
                        <a:pt x="883" y="1097"/>
                      </a:cubicBezTo>
                      <a:lnTo>
                        <a:pt x="892" y="1130"/>
                      </a:lnTo>
                      <a:lnTo>
                        <a:pt x="888" y="1126"/>
                      </a:lnTo>
                      <a:lnTo>
                        <a:pt x="904" y="1135"/>
                      </a:lnTo>
                      <a:cubicBezTo>
                        <a:pt x="906" y="1136"/>
                        <a:pt x="908" y="1139"/>
                        <a:pt x="908" y="1142"/>
                      </a:cubicBezTo>
                      <a:lnTo>
                        <a:pt x="908" y="1151"/>
                      </a:lnTo>
                      <a:lnTo>
                        <a:pt x="907" y="1147"/>
                      </a:lnTo>
                      <a:lnTo>
                        <a:pt x="929" y="1186"/>
                      </a:lnTo>
                      <a:lnTo>
                        <a:pt x="927" y="1184"/>
                      </a:lnTo>
                      <a:lnTo>
                        <a:pt x="943" y="1199"/>
                      </a:lnTo>
                      <a:cubicBezTo>
                        <a:pt x="945" y="1201"/>
                        <a:pt x="945" y="1204"/>
                        <a:pt x="945" y="1206"/>
                      </a:cubicBezTo>
                      <a:cubicBezTo>
                        <a:pt x="945" y="1209"/>
                        <a:pt x="943" y="1211"/>
                        <a:pt x="941" y="1212"/>
                      </a:cubicBezTo>
                      <a:lnTo>
                        <a:pt x="934" y="1215"/>
                      </a:lnTo>
                      <a:lnTo>
                        <a:pt x="936" y="1202"/>
                      </a:lnTo>
                      <a:lnTo>
                        <a:pt x="946" y="1211"/>
                      </a:lnTo>
                      <a:cubicBezTo>
                        <a:pt x="946" y="1212"/>
                        <a:pt x="947" y="1213"/>
                        <a:pt x="947" y="1213"/>
                      </a:cubicBezTo>
                      <a:lnTo>
                        <a:pt x="957" y="1232"/>
                      </a:lnTo>
                      <a:lnTo>
                        <a:pt x="966" y="1257"/>
                      </a:lnTo>
                      <a:lnTo>
                        <a:pt x="976" y="1284"/>
                      </a:lnTo>
                      <a:cubicBezTo>
                        <a:pt x="976" y="1285"/>
                        <a:pt x="976" y="1286"/>
                        <a:pt x="976" y="1287"/>
                      </a:cubicBezTo>
                      <a:lnTo>
                        <a:pt x="973" y="1332"/>
                      </a:lnTo>
                      <a:cubicBezTo>
                        <a:pt x="973" y="1333"/>
                        <a:pt x="973" y="1334"/>
                        <a:pt x="972" y="1334"/>
                      </a:cubicBezTo>
                      <a:lnTo>
                        <a:pt x="966" y="1353"/>
                      </a:lnTo>
                      <a:lnTo>
                        <a:pt x="966" y="1348"/>
                      </a:lnTo>
                      <a:lnTo>
                        <a:pt x="976" y="1384"/>
                      </a:lnTo>
                      <a:lnTo>
                        <a:pt x="973" y="1380"/>
                      </a:lnTo>
                      <a:lnTo>
                        <a:pt x="1017" y="1410"/>
                      </a:lnTo>
                      <a:lnTo>
                        <a:pt x="1047" y="1437"/>
                      </a:lnTo>
                      <a:lnTo>
                        <a:pt x="1066" y="1453"/>
                      </a:lnTo>
                      <a:cubicBezTo>
                        <a:pt x="1066" y="1453"/>
                        <a:pt x="1067" y="1453"/>
                        <a:pt x="1067" y="1454"/>
                      </a:cubicBezTo>
                      <a:lnTo>
                        <a:pt x="1077" y="1466"/>
                      </a:lnTo>
                      <a:lnTo>
                        <a:pt x="1076" y="1465"/>
                      </a:lnTo>
                      <a:lnTo>
                        <a:pt x="1085" y="1474"/>
                      </a:lnTo>
                      <a:lnTo>
                        <a:pt x="1094" y="1483"/>
                      </a:lnTo>
                      <a:cubicBezTo>
                        <a:pt x="1095" y="1484"/>
                        <a:pt x="1095" y="1484"/>
                        <a:pt x="1095" y="1485"/>
                      </a:cubicBezTo>
                      <a:lnTo>
                        <a:pt x="1102" y="1494"/>
                      </a:lnTo>
                      <a:lnTo>
                        <a:pt x="1114" y="1512"/>
                      </a:lnTo>
                      <a:cubicBezTo>
                        <a:pt x="1115" y="1513"/>
                        <a:pt x="1115" y="1515"/>
                        <a:pt x="1115" y="1516"/>
                      </a:cubicBezTo>
                      <a:lnTo>
                        <a:pt x="1115" y="1531"/>
                      </a:lnTo>
                      <a:cubicBezTo>
                        <a:pt x="1115" y="1532"/>
                        <a:pt x="1115" y="1533"/>
                        <a:pt x="1115" y="1533"/>
                      </a:cubicBezTo>
                      <a:lnTo>
                        <a:pt x="1112" y="1545"/>
                      </a:lnTo>
                      <a:lnTo>
                        <a:pt x="1112" y="1541"/>
                      </a:lnTo>
                      <a:lnTo>
                        <a:pt x="1115" y="1550"/>
                      </a:lnTo>
                      <a:lnTo>
                        <a:pt x="1113" y="1547"/>
                      </a:lnTo>
                      <a:lnTo>
                        <a:pt x="1128" y="1562"/>
                      </a:lnTo>
                      <a:lnTo>
                        <a:pt x="1138" y="1571"/>
                      </a:lnTo>
                      <a:lnTo>
                        <a:pt x="1135" y="1569"/>
                      </a:lnTo>
                      <a:lnTo>
                        <a:pt x="1162" y="1578"/>
                      </a:lnTo>
                      <a:cubicBezTo>
                        <a:pt x="1165" y="1579"/>
                        <a:pt x="1167" y="1581"/>
                        <a:pt x="1167" y="1583"/>
                      </a:cubicBezTo>
                      <a:lnTo>
                        <a:pt x="1177" y="1610"/>
                      </a:lnTo>
                      <a:lnTo>
                        <a:pt x="1175" y="1607"/>
                      </a:lnTo>
                      <a:lnTo>
                        <a:pt x="1184" y="1616"/>
                      </a:lnTo>
                      <a:lnTo>
                        <a:pt x="1179" y="1614"/>
                      </a:lnTo>
                      <a:lnTo>
                        <a:pt x="1216" y="1617"/>
                      </a:lnTo>
                      <a:cubicBezTo>
                        <a:pt x="1219" y="1617"/>
                        <a:pt x="1221" y="1619"/>
                        <a:pt x="1223" y="1621"/>
                      </a:cubicBezTo>
                      <a:lnTo>
                        <a:pt x="1226" y="1627"/>
                      </a:lnTo>
                      <a:lnTo>
                        <a:pt x="1222" y="1624"/>
                      </a:lnTo>
                      <a:lnTo>
                        <a:pt x="1278" y="1651"/>
                      </a:lnTo>
                      <a:lnTo>
                        <a:pt x="1276" y="1650"/>
                      </a:lnTo>
                      <a:lnTo>
                        <a:pt x="1331" y="1659"/>
                      </a:lnTo>
                      <a:lnTo>
                        <a:pt x="1373" y="1662"/>
                      </a:lnTo>
                      <a:lnTo>
                        <a:pt x="1386" y="1662"/>
                      </a:lnTo>
                      <a:lnTo>
                        <a:pt x="1401" y="1662"/>
                      </a:lnTo>
                      <a:lnTo>
                        <a:pt x="1399" y="1663"/>
                      </a:lnTo>
                      <a:lnTo>
                        <a:pt x="1412" y="1660"/>
                      </a:lnTo>
                      <a:cubicBezTo>
                        <a:pt x="1414" y="1659"/>
                        <a:pt x="1417" y="1659"/>
                        <a:pt x="1419" y="1661"/>
                      </a:cubicBezTo>
                      <a:cubicBezTo>
                        <a:pt x="1421" y="1663"/>
                        <a:pt x="1422" y="1665"/>
                        <a:pt x="1422" y="1667"/>
                      </a:cubicBezTo>
                      <a:lnTo>
                        <a:pt x="1422" y="1676"/>
                      </a:lnTo>
                      <a:lnTo>
                        <a:pt x="1411" y="1669"/>
                      </a:lnTo>
                      <a:lnTo>
                        <a:pt x="1426" y="1663"/>
                      </a:lnTo>
                      <a:cubicBezTo>
                        <a:pt x="1427" y="1662"/>
                        <a:pt x="1428" y="1662"/>
                        <a:pt x="1429" y="1662"/>
                      </a:cubicBezTo>
                      <a:lnTo>
                        <a:pt x="1432" y="1662"/>
                      </a:lnTo>
                      <a:cubicBezTo>
                        <a:pt x="1433" y="1662"/>
                        <a:pt x="1434" y="1662"/>
                        <a:pt x="1435" y="1663"/>
                      </a:cubicBezTo>
                      <a:lnTo>
                        <a:pt x="1451" y="1669"/>
                      </a:lnTo>
                      <a:lnTo>
                        <a:pt x="1448" y="1668"/>
                      </a:lnTo>
                      <a:lnTo>
                        <a:pt x="1460" y="1668"/>
                      </a:lnTo>
                      <a:lnTo>
                        <a:pt x="1457" y="1669"/>
                      </a:lnTo>
                      <a:lnTo>
                        <a:pt x="1473" y="1663"/>
                      </a:lnTo>
                      <a:cubicBezTo>
                        <a:pt x="1474" y="1662"/>
                        <a:pt x="1475" y="1662"/>
                        <a:pt x="1476" y="1662"/>
                      </a:cubicBezTo>
                      <a:lnTo>
                        <a:pt x="1488" y="1662"/>
                      </a:lnTo>
                      <a:cubicBezTo>
                        <a:pt x="1490" y="1662"/>
                        <a:pt x="1492" y="1663"/>
                        <a:pt x="1494" y="1665"/>
                      </a:cubicBezTo>
                      <a:lnTo>
                        <a:pt x="1518" y="1689"/>
                      </a:lnTo>
                      <a:lnTo>
                        <a:pt x="1513" y="1686"/>
                      </a:lnTo>
                      <a:lnTo>
                        <a:pt x="1516" y="1686"/>
                      </a:lnTo>
                      <a:lnTo>
                        <a:pt x="1525" y="1686"/>
                      </a:lnTo>
                      <a:cubicBezTo>
                        <a:pt x="1530" y="1686"/>
                        <a:pt x="1533" y="1690"/>
                        <a:pt x="1533" y="1694"/>
                      </a:cubicBezTo>
                      <a:lnTo>
                        <a:pt x="1533" y="1698"/>
                      </a:lnTo>
                      <a:lnTo>
                        <a:pt x="1533" y="1704"/>
                      </a:lnTo>
                      <a:lnTo>
                        <a:pt x="1529" y="1696"/>
                      </a:lnTo>
                      <a:lnTo>
                        <a:pt x="1535" y="1699"/>
                      </a:lnTo>
                      <a:cubicBezTo>
                        <a:pt x="1537" y="1700"/>
                        <a:pt x="1539" y="1703"/>
                        <a:pt x="1539" y="1705"/>
                      </a:cubicBezTo>
                      <a:lnTo>
                        <a:pt x="1542" y="1720"/>
                      </a:lnTo>
                      <a:lnTo>
                        <a:pt x="1540" y="1716"/>
                      </a:lnTo>
                      <a:lnTo>
                        <a:pt x="1559" y="1734"/>
                      </a:lnTo>
                      <a:lnTo>
                        <a:pt x="1556" y="1732"/>
                      </a:lnTo>
                      <a:lnTo>
                        <a:pt x="1581" y="1741"/>
                      </a:lnTo>
                      <a:cubicBezTo>
                        <a:pt x="1584" y="1743"/>
                        <a:pt x="1586" y="1746"/>
                        <a:pt x="1586" y="1749"/>
                      </a:cubicBezTo>
                      <a:lnTo>
                        <a:pt x="1586" y="1752"/>
                      </a:lnTo>
                      <a:lnTo>
                        <a:pt x="1572" y="1746"/>
                      </a:lnTo>
                      <a:lnTo>
                        <a:pt x="1575" y="1743"/>
                      </a:lnTo>
                      <a:cubicBezTo>
                        <a:pt x="1577" y="1741"/>
                        <a:pt x="1579" y="1741"/>
                        <a:pt x="1582" y="1741"/>
                      </a:cubicBezTo>
                      <a:lnTo>
                        <a:pt x="1607" y="1744"/>
                      </a:lnTo>
                      <a:cubicBezTo>
                        <a:pt x="1607" y="1744"/>
                        <a:pt x="1608" y="1744"/>
                        <a:pt x="1609" y="1745"/>
                      </a:cubicBezTo>
                      <a:lnTo>
                        <a:pt x="1628" y="1754"/>
                      </a:lnTo>
                      <a:cubicBezTo>
                        <a:pt x="1628" y="1754"/>
                        <a:pt x="1629" y="1754"/>
                        <a:pt x="1629" y="1755"/>
                      </a:cubicBezTo>
                      <a:lnTo>
                        <a:pt x="1641" y="1764"/>
                      </a:lnTo>
                      <a:cubicBezTo>
                        <a:pt x="1642" y="1764"/>
                        <a:pt x="1643" y="1765"/>
                        <a:pt x="1643" y="1766"/>
                      </a:cubicBezTo>
                      <a:lnTo>
                        <a:pt x="1671" y="1808"/>
                      </a:lnTo>
                      <a:lnTo>
                        <a:pt x="1669" y="1806"/>
                      </a:lnTo>
                      <a:lnTo>
                        <a:pt x="1687" y="1818"/>
                      </a:lnTo>
                      <a:cubicBezTo>
                        <a:pt x="1689" y="1818"/>
                        <a:pt x="1690" y="1820"/>
                        <a:pt x="1690" y="1821"/>
                      </a:cubicBezTo>
                      <a:lnTo>
                        <a:pt x="1699" y="1839"/>
                      </a:lnTo>
                      <a:lnTo>
                        <a:pt x="1698" y="1837"/>
                      </a:lnTo>
                      <a:lnTo>
                        <a:pt x="1704" y="1843"/>
                      </a:lnTo>
                      <a:lnTo>
                        <a:pt x="1744" y="1879"/>
                      </a:lnTo>
                      <a:lnTo>
                        <a:pt x="1763" y="1897"/>
                      </a:lnTo>
                      <a:lnTo>
                        <a:pt x="1761" y="1896"/>
                      </a:lnTo>
                      <a:lnTo>
                        <a:pt x="1779" y="1905"/>
                      </a:lnTo>
                      <a:lnTo>
                        <a:pt x="1776" y="1904"/>
                      </a:lnTo>
                      <a:lnTo>
                        <a:pt x="1810" y="1904"/>
                      </a:lnTo>
                      <a:cubicBezTo>
                        <a:pt x="1814" y="1904"/>
                        <a:pt x="1818" y="1908"/>
                        <a:pt x="1818" y="1912"/>
                      </a:cubicBezTo>
                      <a:lnTo>
                        <a:pt x="1818" y="1915"/>
                      </a:lnTo>
                      <a:lnTo>
                        <a:pt x="1818" y="1924"/>
                      </a:lnTo>
                      <a:lnTo>
                        <a:pt x="1810" y="1916"/>
                      </a:lnTo>
                      <a:lnTo>
                        <a:pt x="1813" y="1916"/>
                      </a:lnTo>
                      <a:lnTo>
                        <a:pt x="1807" y="1918"/>
                      </a:lnTo>
                      <a:lnTo>
                        <a:pt x="1817" y="1909"/>
                      </a:lnTo>
                      <a:lnTo>
                        <a:pt x="1817" y="1921"/>
                      </a:lnTo>
                      <a:lnTo>
                        <a:pt x="1814" y="1918"/>
                      </a:lnTo>
                      <a:cubicBezTo>
                        <a:pt x="1811" y="1915"/>
                        <a:pt x="1811" y="1912"/>
                        <a:pt x="1812" y="1909"/>
                      </a:cubicBezTo>
                      <a:cubicBezTo>
                        <a:pt x="1813" y="1906"/>
                        <a:pt x="1816" y="1904"/>
                        <a:pt x="1819" y="1904"/>
                      </a:cubicBezTo>
                      <a:lnTo>
                        <a:pt x="1822" y="1904"/>
                      </a:lnTo>
                      <a:lnTo>
                        <a:pt x="1856" y="1904"/>
                      </a:lnTo>
                      <a:lnTo>
                        <a:pt x="1852" y="1905"/>
                      </a:lnTo>
                      <a:lnTo>
                        <a:pt x="1861" y="1899"/>
                      </a:lnTo>
                      <a:cubicBezTo>
                        <a:pt x="1863" y="1898"/>
                        <a:pt x="1864" y="1898"/>
                        <a:pt x="1866" y="1898"/>
                      </a:cubicBezTo>
                      <a:lnTo>
                        <a:pt x="1894" y="1898"/>
                      </a:lnTo>
                      <a:lnTo>
                        <a:pt x="1892" y="1898"/>
                      </a:lnTo>
                      <a:lnTo>
                        <a:pt x="1929" y="1889"/>
                      </a:lnTo>
                      <a:lnTo>
                        <a:pt x="1948" y="1886"/>
                      </a:lnTo>
                      <a:cubicBezTo>
                        <a:pt x="1948" y="1886"/>
                        <a:pt x="1949" y="1886"/>
                        <a:pt x="1949" y="1886"/>
                      </a:cubicBezTo>
                      <a:lnTo>
                        <a:pt x="1952" y="1886"/>
                      </a:lnTo>
                      <a:lnTo>
                        <a:pt x="1947" y="1888"/>
                      </a:lnTo>
                      <a:lnTo>
                        <a:pt x="1962" y="1873"/>
                      </a:lnTo>
                      <a:cubicBezTo>
                        <a:pt x="1965" y="1871"/>
                        <a:pt x="1968" y="1870"/>
                        <a:pt x="1971" y="1872"/>
                      </a:cubicBezTo>
                      <a:cubicBezTo>
                        <a:pt x="1974" y="1873"/>
                        <a:pt x="1976" y="1876"/>
                        <a:pt x="1976" y="1880"/>
                      </a:cubicBezTo>
                      <a:lnTo>
                        <a:pt x="1970" y="1930"/>
                      </a:lnTo>
                      <a:lnTo>
                        <a:pt x="1970" y="1942"/>
                      </a:lnTo>
                      <a:lnTo>
                        <a:pt x="1968" y="1938"/>
                      </a:lnTo>
                      <a:lnTo>
                        <a:pt x="1978" y="1953"/>
                      </a:lnTo>
                      <a:cubicBezTo>
                        <a:pt x="1978" y="1954"/>
                        <a:pt x="1979" y="1956"/>
                        <a:pt x="1979" y="1957"/>
                      </a:cubicBezTo>
                      <a:lnTo>
                        <a:pt x="1979" y="1975"/>
                      </a:lnTo>
                      <a:lnTo>
                        <a:pt x="1978" y="1971"/>
                      </a:lnTo>
                      <a:lnTo>
                        <a:pt x="1984" y="1980"/>
                      </a:lnTo>
                      <a:lnTo>
                        <a:pt x="1980" y="1977"/>
                      </a:lnTo>
                      <a:lnTo>
                        <a:pt x="1989" y="1980"/>
                      </a:lnTo>
                      <a:cubicBezTo>
                        <a:pt x="1991" y="1981"/>
                        <a:pt x="1993" y="1983"/>
                        <a:pt x="1994" y="1985"/>
                      </a:cubicBezTo>
                      <a:cubicBezTo>
                        <a:pt x="1995" y="1988"/>
                        <a:pt x="1994" y="1991"/>
                        <a:pt x="1992" y="1993"/>
                      </a:cubicBezTo>
                      <a:lnTo>
                        <a:pt x="1977" y="2011"/>
                      </a:lnTo>
                      <a:lnTo>
                        <a:pt x="1979" y="2005"/>
                      </a:lnTo>
                      <a:lnTo>
                        <a:pt x="1985" y="2056"/>
                      </a:lnTo>
                      <a:lnTo>
                        <a:pt x="1980" y="2049"/>
                      </a:lnTo>
                      <a:lnTo>
                        <a:pt x="1989" y="2052"/>
                      </a:lnTo>
                      <a:lnTo>
                        <a:pt x="1986" y="2052"/>
                      </a:lnTo>
                      <a:lnTo>
                        <a:pt x="1989" y="2052"/>
                      </a:lnTo>
                      <a:cubicBezTo>
                        <a:pt x="1992" y="2052"/>
                        <a:pt x="1994" y="2053"/>
                        <a:pt x="1995" y="2054"/>
                      </a:cubicBezTo>
                      <a:lnTo>
                        <a:pt x="2001" y="2060"/>
                      </a:lnTo>
                      <a:lnTo>
                        <a:pt x="1990" y="2060"/>
                      </a:lnTo>
                      <a:lnTo>
                        <a:pt x="1999" y="2051"/>
                      </a:lnTo>
                      <a:cubicBezTo>
                        <a:pt x="2001" y="2049"/>
                        <a:pt x="2005" y="2049"/>
                        <a:pt x="2007" y="2049"/>
                      </a:cubicBezTo>
                      <a:lnTo>
                        <a:pt x="2017" y="2052"/>
                      </a:lnTo>
                      <a:cubicBezTo>
                        <a:pt x="2019" y="2053"/>
                        <a:pt x="2021" y="2055"/>
                        <a:pt x="2022" y="2058"/>
                      </a:cubicBezTo>
                      <a:lnTo>
                        <a:pt x="2034" y="2094"/>
                      </a:lnTo>
                      <a:lnTo>
                        <a:pt x="2029" y="2089"/>
                      </a:lnTo>
                      <a:lnTo>
                        <a:pt x="2048" y="2095"/>
                      </a:lnTo>
                      <a:cubicBezTo>
                        <a:pt x="2049" y="2095"/>
                        <a:pt x="2051" y="2096"/>
                        <a:pt x="2052" y="2098"/>
                      </a:cubicBezTo>
                      <a:lnTo>
                        <a:pt x="2067" y="2119"/>
                      </a:lnTo>
                      <a:lnTo>
                        <a:pt x="2066" y="2117"/>
                      </a:lnTo>
                      <a:lnTo>
                        <a:pt x="2084" y="2132"/>
                      </a:lnTo>
                      <a:lnTo>
                        <a:pt x="2075" y="2132"/>
                      </a:lnTo>
                      <a:lnTo>
                        <a:pt x="2084" y="2126"/>
                      </a:lnTo>
                      <a:cubicBezTo>
                        <a:pt x="2087" y="2124"/>
                        <a:pt x="2090" y="2124"/>
                        <a:pt x="2093" y="2126"/>
                      </a:cubicBezTo>
                      <a:lnTo>
                        <a:pt x="2103" y="2132"/>
                      </a:lnTo>
                      <a:lnTo>
                        <a:pt x="2115" y="2141"/>
                      </a:lnTo>
                      <a:cubicBezTo>
                        <a:pt x="2116" y="2142"/>
                        <a:pt x="2117" y="2143"/>
                        <a:pt x="2117" y="2144"/>
                      </a:cubicBezTo>
                      <a:lnTo>
                        <a:pt x="2127" y="2162"/>
                      </a:lnTo>
                      <a:lnTo>
                        <a:pt x="2123" y="2159"/>
                      </a:lnTo>
                      <a:lnTo>
                        <a:pt x="2129" y="2162"/>
                      </a:lnTo>
                      <a:cubicBezTo>
                        <a:pt x="2131" y="2163"/>
                        <a:pt x="2132" y="2164"/>
                        <a:pt x="2133" y="2166"/>
                      </a:cubicBezTo>
                      <a:lnTo>
                        <a:pt x="2142" y="2190"/>
                      </a:lnTo>
                      <a:lnTo>
                        <a:pt x="2141" y="2187"/>
                      </a:lnTo>
                      <a:lnTo>
                        <a:pt x="2149" y="2196"/>
                      </a:lnTo>
                      <a:lnTo>
                        <a:pt x="2161" y="2205"/>
                      </a:lnTo>
                      <a:cubicBezTo>
                        <a:pt x="2163" y="2206"/>
                        <a:pt x="2164" y="2208"/>
                        <a:pt x="2165" y="2211"/>
                      </a:cubicBezTo>
                      <a:lnTo>
                        <a:pt x="2171" y="2286"/>
                      </a:lnTo>
                      <a:lnTo>
                        <a:pt x="2169" y="2282"/>
                      </a:lnTo>
                      <a:lnTo>
                        <a:pt x="2182" y="2300"/>
                      </a:lnTo>
                      <a:lnTo>
                        <a:pt x="2175" y="2297"/>
                      </a:lnTo>
                      <a:lnTo>
                        <a:pt x="2184" y="2297"/>
                      </a:lnTo>
                      <a:cubicBezTo>
                        <a:pt x="2189" y="2297"/>
                        <a:pt x="2192" y="2300"/>
                        <a:pt x="2192" y="2305"/>
                      </a:cubicBezTo>
                      <a:lnTo>
                        <a:pt x="2192" y="2323"/>
                      </a:lnTo>
                      <a:cubicBezTo>
                        <a:pt x="2192" y="2326"/>
                        <a:pt x="2191" y="2329"/>
                        <a:pt x="2188" y="2330"/>
                      </a:cubicBezTo>
                      <a:lnTo>
                        <a:pt x="2176" y="2336"/>
                      </a:lnTo>
                      <a:lnTo>
                        <a:pt x="2158" y="2348"/>
                      </a:lnTo>
                      <a:lnTo>
                        <a:pt x="2161" y="2337"/>
                      </a:lnTo>
                      <a:lnTo>
                        <a:pt x="2164" y="2343"/>
                      </a:lnTo>
                      <a:cubicBezTo>
                        <a:pt x="2165" y="2346"/>
                        <a:pt x="2165" y="2348"/>
                        <a:pt x="2164" y="2350"/>
                      </a:cubicBezTo>
                      <a:cubicBezTo>
                        <a:pt x="2163" y="2353"/>
                        <a:pt x="2161" y="2354"/>
                        <a:pt x="2159" y="2355"/>
                      </a:cubicBezTo>
                      <a:lnTo>
                        <a:pt x="2146" y="2358"/>
                      </a:lnTo>
                      <a:lnTo>
                        <a:pt x="2149" y="2357"/>
                      </a:lnTo>
                      <a:lnTo>
                        <a:pt x="2111" y="2381"/>
                      </a:lnTo>
                      <a:lnTo>
                        <a:pt x="2113" y="2380"/>
                      </a:lnTo>
                      <a:lnTo>
                        <a:pt x="2094" y="2398"/>
                      </a:lnTo>
                      <a:cubicBezTo>
                        <a:pt x="2092" y="2400"/>
                        <a:pt x="2089" y="2401"/>
                        <a:pt x="2087" y="2400"/>
                      </a:cubicBezTo>
                      <a:lnTo>
                        <a:pt x="2059" y="2394"/>
                      </a:lnTo>
                      <a:lnTo>
                        <a:pt x="2061" y="2394"/>
                      </a:lnTo>
                      <a:lnTo>
                        <a:pt x="1990" y="2400"/>
                      </a:lnTo>
                      <a:cubicBezTo>
                        <a:pt x="1990" y="2400"/>
                        <a:pt x="1989" y="2400"/>
                        <a:pt x="1989" y="2400"/>
                      </a:cubicBezTo>
                      <a:lnTo>
                        <a:pt x="1865" y="2391"/>
                      </a:lnTo>
                      <a:lnTo>
                        <a:pt x="1791" y="2385"/>
                      </a:lnTo>
                      <a:lnTo>
                        <a:pt x="1793" y="2385"/>
                      </a:lnTo>
                      <a:lnTo>
                        <a:pt x="1768" y="2391"/>
                      </a:lnTo>
                      <a:cubicBezTo>
                        <a:pt x="1767" y="2391"/>
                        <a:pt x="1766" y="2391"/>
                        <a:pt x="1765" y="2391"/>
                      </a:cubicBezTo>
                      <a:lnTo>
                        <a:pt x="1725" y="2385"/>
                      </a:lnTo>
                      <a:lnTo>
                        <a:pt x="1728" y="2385"/>
                      </a:lnTo>
                      <a:lnTo>
                        <a:pt x="1699" y="2391"/>
                      </a:lnTo>
                      <a:lnTo>
                        <a:pt x="1665" y="2394"/>
                      </a:lnTo>
                      <a:cubicBezTo>
                        <a:pt x="1664" y="2394"/>
                        <a:pt x="1663" y="2394"/>
                        <a:pt x="1663" y="2394"/>
                      </a:cubicBezTo>
                      <a:lnTo>
                        <a:pt x="1625" y="2385"/>
                      </a:lnTo>
                      <a:cubicBezTo>
                        <a:pt x="1622" y="2384"/>
                        <a:pt x="1620" y="2381"/>
                        <a:pt x="1619" y="2378"/>
                      </a:cubicBezTo>
                      <a:lnTo>
                        <a:pt x="1616" y="2333"/>
                      </a:lnTo>
                      <a:lnTo>
                        <a:pt x="1624" y="2340"/>
                      </a:lnTo>
                      <a:lnTo>
                        <a:pt x="1615" y="2340"/>
                      </a:lnTo>
                      <a:lnTo>
                        <a:pt x="1606" y="2340"/>
                      </a:lnTo>
                      <a:cubicBezTo>
                        <a:pt x="1604" y="2340"/>
                        <a:pt x="1603" y="2340"/>
                        <a:pt x="1602" y="2339"/>
                      </a:cubicBezTo>
                      <a:lnTo>
                        <a:pt x="1596" y="2336"/>
                      </a:lnTo>
                      <a:lnTo>
                        <a:pt x="1537" y="2309"/>
                      </a:lnTo>
                      <a:cubicBezTo>
                        <a:pt x="1536" y="2309"/>
                        <a:pt x="1535" y="2308"/>
                        <a:pt x="1534" y="2307"/>
                      </a:cubicBezTo>
                      <a:lnTo>
                        <a:pt x="1506" y="2270"/>
                      </a:lnTo>
                      <a:cubicBezTo>
                        <a:pt x="1506" y="2270"/>
                        <a:pt x="1506" y="2270"/>
                        <a:pt x="1506" y="2269"/>
                      </a:cubicBezTo>
                      <a:lnTo>
                        <a:pt x="1487" y="2236"/>
                      </a:lnTo>
                      <a:lnTo>
                        <a:pt x="1489" y="2239"/>
                      </a:lnTo>
                      <a:lnTo>
                        <a:pt x="1474" y="2227"/>
                      </a:lnTo>
                      <a:cubicBezTo>
                        <a:pt x="1472" y="2225"/>
                        <a:pt x="1471" y="2223"/>
                        <a:pt x="1471" y="2220"/>
                      </a:cubicBezTo>
                      <a:lnTo>
                        <a:pt x="1471" y="2211"/>
                      </a:lnTo>
                      <a:lnTo>
                        <a:pt x="1473" y="2217"/>
                      </a:lnTo>
                      <a:lnTo>
                        <a:pt x="1464" y="2208"/>
                      </a:lnTo>
                      <a:cubicBezTo>
                        <a:pt x="1462" y="2206"/>
                        <a:pt x="1461" y="2202"/>
                        <a:pt x="1462" y="2199"/>
                      </a:cubicBezTo>
                      <a:cubicBezTo>
                        <a:pt x="1463" y="2196"/>
                        <a:pt x="1466" y="2194"/>
                        <a:pt x="1469" y="2194"/>
                      </a:cubicBezTo>
                      <a:lnTo>
                        <a:pt x="1476" y="2194"/>
                      </a:lnTo>
                      <a:lnTo>
                        <a:pt x="1469" y="2198"/>
                      </a:lnTo>
                      <a:lnTo>
                        <a:pt x="1472" y="2192"/>
                      </a:lnTo>
                      <a:cubicBezTo>
                        <a:pt x="1472" y="2191"/>
                        <a:pt x="1474" y="2190"/>
                        <a:pt x="1475" y="2189"/>
                      </a:cubicBezTo>
                      <a:lnTo>
                        <a:pt x="1481" y="2186"/>
                      </a:lnTo>
                      <a:cubicBezTo>
                        <a:pt x="1483" y="2185"/>
                        <a:pt x="1484" y="2185"/>
                        <a:pt x="1485" y="2185"/>
                      </a:cubicBezTo>
                      <a:lnTo>
                        <a:pt x="1488" y="2185"/>
                      </a:lnTo>
                      <a:lnTo>
                        <a:pt x="1485" y="2186"/>
                      </a:lnTo>
                      <a:lnTo>
                        <a:pt x="1501" y="2179"/>
                      </a:lnTo>
                      <a:lnTo>
                        <a:pt x="1510" y="2176"/>
                      </a:lnTo>
                      <a:lnTo>
                        <a:pt x="1505" y="2183"/>
                      </a:lnTo>
                      <a:lnTo>
                        <a:pt x="1508" y="2165"/>
                      </a:lnTo>
                      <a:lnTo>
                        <a:pt x="1513" y="2173"/>
                      </a:lnTo>
                      <a:lnTo>
                        <a:pt x="1491" y="2164"/>
                      </a:lnTo>
                      <a:cubicBezTo>
                        <a:pt x="1490" y="2164"/>
                        <a:pt x="1490" y="2163"/>
                        <a:pt x="1489" y="2163"/>
                      </a:cubicBezTo>
                      <a:lnTo>
                        <a:pt x="1471" y="2148"/>
                      </a:lnTo>
                      <a:lnTo>
                        <a:pt x="1476" y="2150"/>
                      </a:lnTo>
                      <a:lnTo>
                        <a:pt x="1460" y="2150"/>
                      </a:lnTo>
                      <a:cubicBezTo>
                        <a:pt x="1457" y="2150"/>
                        <a:pt x="1454" y="2148"/>
                        <a:pt x="1453" y="2144"/>
                      </a:cubicBezTo>
                      <a:lnTo>
                        <a:pt x="1449" y="2135"/>
                      </a:lnTo>
                      <a:lnTo>
                        <a:pt x="1464" y="2136"/>
                      </a:lnTo>
                      <a:lnTo>
                        <a:pt x="1458" y="2151"/>
                      </a:lnTo>
                      <a:cubicBezTo>
                        <a:pt x="1458" y="2152"/>
                        <a:pt x="1456" y="2154"/>
                        <a:pt x="1455" y="2155"/>
                      </a:cubicBezTo>
                      <a:lnTo>
                        <a:pt x="1399" y="2185"/>
                      </a:lnTo>
                      <a:cubicBezTo>
                        <a:pt x="1398" y="2185"/>
                        <a:pt x="1397" y="2186"/>
                        <a:pt x="1396" y="2186"/>
                      </a:cubicBezTo>
                      <a:lnTo>
                        <a:pt x="1359" y="2192"/>
                      </a:lnTo>
                      <a:lnTo>
                        <a:pt x="1365" y="2188"/>
                      </a:lnTo>
                      <a:lnTo>
                        <a:pt x="1353" y="2209"/>
                      </a:lnTo>
                      <a:cubicBezTo>
                        <a:pt x="1352" y="2210"/>
                        <a:pt x="1351" y="2211"/>
                        <a:pt x="1350" y="2212"/>
                      </a:cubicBezTo>
                      <a:lnTo>
                        <a:pt x="1313" y="2239"/>
                      </a:lnTo>
                      <a:cubicBezTo>
                        <a:pt x="1312" y="2240"/>
                        <a:pt x="1311" y="2240"/>
                        <a:pt x="1310" y="2240"/>
                      </a:cubicBezTo>
                      <a:lnTo>
                        <a:pt x="1276" y="2246"/>
                      </a:lnTo>
                      <a:cubicBezTo>
                        <a:pt x="1275" y="2246"/>
                        <a:pt x="1273" y="2246"/>
                        <a:pt x="1272" y="2246"/>
                      </a:cubicBezTo>
                      <a:lnTo>
                        <a:pt x="1251" y="2240"/>
                      </a:lnTo>
                      <a:lnTo>
                        <a:pt x="1252" y="2240"/>
                      </a:lnTo>
                      <a:lnTo>
                        <a:pt x="1224" y="2237"/>
                      </a:lnTo>
                      <a:cubicBezTo>
                        <a:pt x="1224" y="2237"/>
                        <a:pt x="1223" y="2237"/>
                        <a:pt x="1222" y="2237"/>
                      </a:cubicBezTo>
                      <a:lnTo>
                        <a:pt x="1204" y="2231"/>
                      </a:lnTo>
                      <a:cubicBezTo>
                        <a:pt x="1202" y="2230"/>
                        <a:pt x="1201" y="2229"/>
                        <a:pt x="1200" y="2227"/>
                      </a:cubicBezTo>
                      <a:lnTo>
                        <a:pt x="1181" y="2197"/>
                      </a:lnTo>
                      <a:cubicBezTo>
                        <a:pt x="1181" y="2197"/>
                        <a:pt x="1180" y="2196"/>
                        <a:pt x="1180" y="2195"/>
                      </a:cubicBezTo>
                      <a:lnTo>
                        <a:pt x="1161" y="2123"/>
                      </a:lnTo>
                      <a:cubicBezTo>
                        <a:pt x="1161" y="2122"/>
                        <a:pt x="1161" y="2121"/>
                        <a:pt x="1161" y="2121"/>
                      </a:cubicBezTo>
                      <a:lnTo>
                        <a:pt x="1161" y="2111"/>
                      </a:lnTo>
                      <a:cubicBezTo>
                        <a:pt x="1161" y="2109"/>
                        <a:pt x="1162" y="2107"/>
                        <a:pt x="1164" y="2106"/>
                      </a:cubicBezTo>
                      <a:lnTo>
                        <a:pt x="1191" y="2079"/>
                      </a:lnTo>
                      <a:lnTo>
                        <a:pt x="1190" y="2081"/>
                      </a:lnTo>
                      <a:lnTo>
                        <a:pt x="1202" y="2056"/>
                      </a:lnTo>
                      <a:lnTo>
                        <a:pt x="1201" y="2060"/>
                      </a:lnTo>
                      <a:lnTo>
                        <a:pt x="1201" y="2025"/>
                      </a:lnTo>
                      <a:lnTo>
                        <a:pt x="1198" y="1998"/>
                      </a:lnTo>
                      <a:lnTo>
                        <a:pt x="1200" y="2001"/>
                      </a:lnTo>
                      <a:lnTo>
                        <a:pt x="1181" y="1971"/>
                      </a:lnTo>
                      <a:lnTo>
                        <a:pt x="1182" y="1972"/>
                      </a:lnTo>
                      <a:lnTo>
                        <a:pt x="1157" y="1945"/>
                      </a:lnTo>
                      <a:lnTo>
                        <a:pt x="1163" y="1947"/>
                      </a:lnTo>
                      <a:lnTo>
                        <a:pt x="1151" y="1947"/>
                      </a:lnTo>
                      <a:lnTo>
                        <a:pt x="1114" y="1950"/>
                      </a:lnTo>
                      <a:cubicBezTo>
                        <a:pt x="1114" y="1950"/>
                        <a:pt x="1113" y="1950"/>
                        <a:pt x="1113" y="1950"/>
                      </a:cubicBezTo>
                      <a:lnTo>
                        <a:pt x="1088" y="1947"/>
                      </a:lnTo>
                      <a:lnTo>
                        <a:pt x="1090" y="1947"/>
                      </a:lnTo>
                      <a:lnTo>
                        <a:pt x="1067" y="1950"/>
                      </a:lnTo>
                      <a:lnTo>
                        <a:pt x="1052" y="1950"/>
                      </a:lnTo>
                      <a:cubicBezTo>
                        <a:pt x="1049" y="1950"/>
                        <a:pt x="1046" y="1949"/>
                        <a:pt x="1044" y="1946"/>
                      </a:cubicBezTo>
                      <a:lnTo>
                        <a:pt x="1035" y="1928"/>
                      </a:lnTo>
                      <a:lnTo>
                        <a:pt x="1037" y="1930"/>
                      </a:lnTo>
                      <a:lnTo>
                        <a:pt x="1034" y="1927"/>
                      </a:lnTo>
                      <a:lnTo>
                        <a:pt x="1027" y="1921"/>
                      </a:lnTo>
                      <a:cubicBezTo>
                        <a:pt x="1026" y="1919"/>
                        <a:pt x="1025" y="1916"/>
                        <a:pt x="1025" y="1914"/>
                      </a:cubicBezTo>
                      <a:cubicBezTo>
                        <a:pt x="1026" y="1911"/>
                        <a:pt x="1027" y="1909"/>
                        <a:pt x="1029" y="1908"/>
                      </a:cubicBezTo>
                      <a:lnTo>
                        <a:pt x="1036" y="1905"/>
                      </a:lnTo>
                      <a:lnTo>
                        <a:pt x="1031" y="1912"/>
                      </a:lnTo>
                      <a:lnTo>
                        <a:pt x="1031" y="1897"/>
                      </a:lnTo>
                      <a:lnTo>
                        <a:pt x="1033" y="1901"/>
                      </a:lnTo>
                      <a:lnTo>
                        <a:pt x="1026" y="1892"/>
                      </a:lnTo>
                      <a:lnTo>
                        <a:pt x="1030" y="1895"/>
                      </a:lnTo>
                      <a:lnTo>
                        <a:pt x="1007" y="1886"/>
                      </a:lnTo>
                      <a:lnTo>
                        <a:pt x="992" y="1877"/>
                      </a:lnTo>
                      <a:cubicBezTo>
                        <a:pt x="989" y="1875"/>
                        <a:pt x="988" y="1873"/>
                        <a:pt x="988" y="1870"/>
                      </a:cubicBezTo>
                      <a:lnTo>
                        <a:pt x="988" y="1867"/>
                      </a:lnTo>
                      <a:lnTo>
                        <a:pt x="988" y="1840"/>
                      </a:lnTo>
                      <a:lnTo>
                        <a:pt x="988" y="1841"/>
                      </a:lnTo>
                      <a:lnTo>
                        <a:pt x="985" y="1826"/>
                      </a:lnTo>
                      <a:lnTo>
                        <a:pt x="989" y="1832"/>
                      </a:lnTo>
                      <a:lnTo>
                        <a:pt x="983" y="1829"/>
                      </a:lnTo>
                      <a:cubicBezTo>
                        <a:pt x="980" y="1827"/>
                        <a:pt x="979" y="1824"/>
                        <a:pt x="979" y="1821"/>
                      </a:cubicBezTo>
                      <a:lnTo>
                        <a:pt x="979" y="1815"/>
                      </a:lnTo>
                      <a:lnTo>
                        <a:pt x="979" y="1819"/>
                      </a:lnTo>
                      <a:lnTo>
                        <a:pt x="967" y="1791"/>
                      </a:lnTo>
                      <a:lnTo>
                        <a:pt x="968" y="1793"/>
                      </a:lnTo>
                      <a:lnTo>
                        <a:pt x="961" y="1784"/>
                      </a:lnTo>
                      <a:lnTo>
                        <a:pt x="966" y="1787"/>
                      </a:lnTo>
                      <a:lnTo>
                        <a:pt x="938" y="1778"/>
                      </a:lnTo>
                      <a:lnTo>
                        <a:pt x="927" y="1774"/>
                      </a:lnTo>
                      <a:lnTo>
                        <a:pt x="909" y="1765"/>
                      </a:lnTo>
                      <a:cubicBezTo>
                        <a:pt x="908" y="1765"/>
                        <a:pt x="908" y="1765"/>
                        <a:pt x="908" y="1764"/>
                      </a:cubicBezTo>
                      <a:lnTo>
                        <a:pt x="895" y="1755"/>
                      </a:lnTo>
                      <a:lnTo>
                        <a:pt x="897" y="1756"/>
                      </a:lnTo>
                      <a:lnTo>
                        <a:pt x="870" y="1747"/>
                      </a:lnTo>
                      <a:cubicBezTo>
                        <a:pt x="869" y="1747"/>
                        <a:pt x="868" y="1747"/>
                        <a:pt x="868" y="1747"/>
                      </a:cubicBezTo>
                      <a:lnTo>
                        <a:pt x="858" y="1740"/>
                      </a:lnTo>
                      <a:lnTo>
                        <a:pt x="840" y="1728"/>
                      </a:lnTo>
                      <a:lnTo>
                        <a:pt x="831" y="1722"/>
                      </a:lnTo>
                      <a:lnTo>
                        <a:pt x="835" y="1724"/>
                      </a:lnTo>
                      <a:lnTo>
                        <a:pt x="816" y="1724"/>
                      </a:lnTo>
                      <a:lnTo>
                        <a:pt x="824" y="1715"/>
                      </a:lnTo>
                      <a:lnTo>
                        <a:pt x="827" y="1742"/>
                      </a:lnTo>
                      <a:lnTo>
                        <a:pt x="827" y="1740"/>
                      </a:lnTo>
                      <a:lnTo>
                        <a:pt x="833" y="1758"/>
                      </a:lnTo>
                      <a:cubicBezTo>
                        <a:pt x="833" y="1759"/>
                        <a:pt x="834" y="1760"/>
                        <a:pt x="834" y="1761"/>
                      </a:cubicBezTo>
                      <a:lnTo>
                        <a:pt x="834" y="1776"/>
                      </a:lnTo>
                      <a:cubicBezTo>
                        <a:pt x="834" y="1778"/>
                        <a:pt x="833" y="1779"/>
                        <a:pt x="832" y="1781"/>
                      </a:cubicBezTo>
                      <a:lnTo>
                        <a:pt x="807" y="1817"/>
                      </a:lnTo>
                      <a:lnTo>
                        <a:pt x="809" y="1814"/>
                      </a:lnTo>
                      <a:lnTo>
                        <a:pt x="806" y="1826"/>
                      </a:lnTo>
                      <a:cubicBezTo>
                        <a:pt x="805" y="1827"/>
                        <a:pt x="805" y="1828"/>
                        <a:pt x="804" y="1829"/>
                      </a:cubicBezTo>
                      <a:lnTo>
                        <a:pt x="798" y="1838"/>
                      </a:lnTo>
                      <a:cubicBezTo>
                        <a:pt x="797" y="1840"/>
                        <a:pt x="794" y="1841"/>
                        <a:pt x="792" y="1841"/>
                      </a:cubicBezTo>
                      <a:lnTo>
                        <a:pt x="782" y="1841"/>
                      </a:lnTo>
                      <a:lnTo>
                        <a:pt x="786" y="1841"/>
                      </a:lnTo>
                      <a:lnTo>
                        <a:pt x="773" y="1847"/>
                      </a:lnTo>
                      <a:lnTo>
                        <a:pt x="776" y="1844"/>
                      </a:lnTo>
                      <a:lnTo>
                        <a:pt x="767" y="1856"/>
                      </a:lnTo>
                      <a:lnTo>
                        <a:pt x="762" y="1864"/>
                      </a:lnTo>
                      <a:lnTo>
                        <a:pt x="758" y="1870"/>
                      </a:lnTo>
                      <a:cubicBezTo>
                        <a:pt x="757" y="1872"/>
                        <a:pt x="756" y="1874"/>
                        <a:pt x="754" y="1874"/>
                      </a:cubicBezTo>
                      <a:cubicBezTo>
                        <a:pt x="751" y="1875"/>
                        <a:pt x="749" y="1875"/>
                        <a:pt x="747" y="1874"/>
                      </a:cubicBezTo>
                      <a:lnTo>
                        <a:pt x="732" y="1865"/>
                      </a:lnTo>
                      <a:cubicBezTo>
                        <a:pt x="730" y="1864"/>
                        <a:pt x="729" y="1863"/>
                        <a:pt x="729" y="1861"/>
                      </a:cubicBezTo>
                      <a:lnTo>
                        <a:pt x="726" y="1855"/>
                      </a:lnTo>
                      <a:cubicBezTo>
                        <a:pt x="725" y="1855"/>
                        <a:pt x="725" y="1855"/>
                        <a:pt x="725" y="1854"/>
                      </a:cubicBezTo>
                      <a:lnTo>
                        <a:pt x="716" y="1827"/>
                      </a:lnTo>
                      <a:lnTo>
                        <a:pt x="717" y="1829"/>
                      </a:lnTo>
                      <a:lnTo>
                        <a:pt x="711" y="1820"/>
                      </a:lnTo>
                      <a:lnTo>
                        <a:pt x="720" y="1823"/>
                      </a:lnTo>
                      <a:lnTo>
                        <a:pt x="702" y="1829"/>
                      </a:lnTo>
                      <a:lnTo>
                        <a:pt x="684" y="1838"/>
                      </a:lnTo>
                      <a:cubicBezTo>
                        <a:pt x="683" y="1838"/>
                        <a:pt x="683" y="1838"/>
                        <a:pt x="682" y="1838"/>
                      </a:cubicBezTo>
                      <a:lnTo>
                        <a:pt x="670" y="1841"/>
                      </a:lnTo>
                      <a:cubicBezTo>
                        <a:pt x="669" y="1841"/>
                        <a:pt x="668" y="1841"/>
                        <a:pt x="668" y="1841"/>
                      </a:cubicBezTo>
                      <a:lnTo>
                        <a:pt x="652" y="1841"/>
                      </a:lnTo>
                      <a:lnTo>
                        <a:pt x="649" y="1841"/>
                      </a:lnTo>
                      <a:lnTo>
                        <a:pt x="655" y="1839"/>
                      </a:lnTo>
                      <a:lnTo>
                        <a:pt x="649" y="1845"/>
                      </a:lnTo>
                      <a:cubicBezTo>
                        <a:pt x="647" y="1847"/>
                        <a:pt x="645" y="1848"/>
                        <a:pt x="643" y="1848"/>
                      </a:cubicBezTo>
                      <a:lnTo>
                        <a:pt x="640" y="1848"/>
                      </a:lnTo>
                      <a:lnTo>
                        <a:pt x="643" y="1847"/>
                      </a:lnTo>
                      <a:lnTo>
                        <a:pt x="637" y="1850"/>
                      </a:lnTo>
                      <a:cubicBezTo>
                        <a:pt x="636" y="1850"/>
                        <a:pt x="635" y="1851"/>
                        <a:pt x="634" y="1851"/>
                      </a:cubicBezTo>
                      <a:lnTo>
                        <a:pt x="606" y="1851"/>
                      </a:lnTo>
                      <a:cubicBezTo>
                        <a:pt x="602" y="1851"/>
                        <a:pt x="599" y="1848"/>
                        <a:pt x="598" y="1845"/>
                      </a:cubicBezTo>
                      <a:lnTo>
                        <a:pt x="589" y="1815"/>
                      </a:lnTo>
                      <a:lnTo>
                        <a:pt x="586" y="1806"/>
                      </a:lnTo>
                      <a:lnTo>
                        <a:pt x="580" y="1791"/>
                      </a:lnTo>
                      <a:cubicBezTo>
                        <a:pt x="579" y="1789"/>
                        <a:pt x="579" y="1787"/>
                        <a:pt x="580" y="1786"/>
                      </a:cubicBezTo>
                      <a:lnTo>
                        <a:pt x="586" y="1767"/>
                      </a:lnTo>
                      <a:lnTo>
                        <a:pt x="585" y="1770"/>
                      </a:lnTo>
                      <a:lnTo>
                        <a:pt x="585" y="1767"/>
                      </a:lnTo>
                      <a:lnTo>
                        <a:pt x="588" y="1773"/>
                      </a:lnTo>
                      <a:lnTo>
                        <a:pt x="579" y="1764"/>
                      </a:lnTo>
                      <a:lnTo>
                        <a:pt x="581" y="1765"/>
                      </a:lnTo>
                      <a:lnTo>
                        <a:pt x="562" y="1756"/>
                      </a:lnTo>
                      <a:lnTo>
                        <a:pt x="566" y="1757"/>
                      </a:lnTo>
                      <a:lnTo>
                        <a:pt x="550" y="1757"/>
                      </a:lnTo>
                      <a:cubicBezTo>
                        <a:pt x="547" y="1757"/>
                        <a:pt x="544" y="1755"/>
                        <a:pt x="543" y="1753"/>
                      </a:cubicBezTo>
                      <a:lnTo>
                        <a:pt x="540" y="1746"/>
                      </a:lnTo>
                      <a:lnTo>
                        <a:pt x="547" y="1751"/>
                      </a:lnTo>
                      <a:lnTo>
                        <a:pt x="522" y="1751"/>
                      </a:lnTo>
                      <a:cubicBezTo>
                        <a:pt x="521" y="1751"/>
                        <a:pt x="521" y="1751"/>
                        <a:pt x="520" y="1750"/>
                      </a:cubicBezTo>
                      <a:lnTo>
                        <a:pt x="511" y="1747"/>
                      </a:lnTo>
                      <a:cubicBezTo>
                        <a:pt x="510" y="1747"/>
                        <a:pt x="509" y="1747"/>
                        <a:pt x="508" y="1746"/>
                      </a:cubicBezTo>
                      <a:lnTo>
                        <a:pt x="496" y="1737"/>
                      </a:lnTo>
                      <a:cubicBezTo>
                        <a:pt x="494" y="1736"/>
                        <a:pt x="493" y="1733"/>
                        <a:pt x="493" y="1731"/>
                      </a:cubicBezTo>
                      <a:lnTo>
                        <a:pt x="493" y="1694"/>
                      </a:lnTo>
                      <a:cubicBezTo>
                        <a:pt x="493" y="1694"/>
                        <a:pt x="493" y="1693"/>
                        <a:pt x="493" y="1692"/>
                      </a:cubicBezTo>
                      <a:lnTo>
                        <a:pt x="496" y="1683"/>
                      </a:lnTo>
                      <a:cubicBezTo>
                        <a:pt x="497" y="1682"/>
                        <a:pt x="497" y="1681"/>
                        <a:pt x="498" y="1680"/>
                      </a:cubicBezTo>
                      <a:lnTo>
                        <a:pt x="504" y="1674"/>
                      </a:lnTo>
                      <a:lnTo>
                        <a:pt x="507" y="1671"/>
                      </a:lnTo>
                      <a:lnTo>
                        <a:pt x="506" y="1673"/>
                      </a:lnTo>
                      <a:lnTo>
                        <a:pt x="515" y="1655"/>
                      </a:lnTo>
                      <a:cubicBezTo>
                        <a:pt x="516" y="1653"/>
                        <a:pt x="517" y="1652"/>
                        <a:pt x="518" y="1651"/>
                      </a:cubicBezTo>
                      <a:lnTo>
                        <a:pt x="534" y="1642"/>
                      </a:lnTo>
                      <a:lnTo>
                        <a:pt x="531" y="1646"/>
                      </a:lnTo>
                      <a:lnTo>
                        <a:pt x="534" y="1639"/>
                      </a:lnTo>
                      <a:cubicBezTo>
                        <a:pt x="534" y="1639"/>
                        <a:pt x="534" y="1639"/>
                        <a:pt x="535" y="1638"/>
                      </a:cubicBezTo>
                      <a:lnTo>
                        <a:pt x="544" y="1626"/>
                      </a:lnTo>
                      <a:lnTo>
                        <a:pt x="542" y="1630"/>
                      </a:lnTo>
                      <a:lnTo>
                        <a:pt x="548" y="1549"/>
                      </a:lnTo>
                      <a:cubicBezTo>
                        <a:pt x="548" y="1548"/>
                        <a:pt x="549" y="1548"/>
                        <a:pt x="549" y="1547"/>
                      </a:cubicBezTo>
                      <a:lnTo>
                        <a:pt x="552" y="1538"/>
                      </a:lnTo>
                      <a:cubicBezTo>
                        <a:pt x="552" y="1537"/>
                        <a:pt x="553" y="1536"/>
                        <a:pt x="554" y="1535"/>
                      </a:cubicBezTo>
                      <a:lnTo>
                        <a:pt x="560" y="1529"/>
                      </a:lnTo>
                      <a:cubicBezTo>
                        <a:pt x="562" y="1527"/>
                        <a:pt x="564" y="1526"/>
                        <a:pt x="567" y="1526"/>
                      </a:cubicBezTo>
                      <a:cubicBezTo>
                        <a:pt x="569" y="1527"/>
                        <a:pt x="572" y="1528"/>
                        <a:pt x="573" y="1531"/>
                      </a:cubicBezTo>
                      <a:lnTo>
                        <a:pt x="576" y="1537"/>
                      </a:lnTo>
                      <a:lnTo>
                        <a:pt x="566" y="1533"/>
                      </a:lnTo>
                      <a:lnTo>
                        <a:pt x="585" y="1527"/>
                      </a:lnTo>
                      <a:lnTo>
                        <a:pt x="582" y="1529"/>
                      </a:lnTo>
                      <a:lnTo>
                        <a:pt x="591" y="1520"/>
                      </a:lnTo>
                      <a:cubicBezTo>
                        <a:pt x="593" y="1517"/>
                        <a:pt x="597" y="1517"/>
                        <a:pt x="599" y="1518"/>
                      </a:cubicBezTo>
                      <a:lnTo>
                        <a:pt x="615" y="1524"/>
                      </a:lnTo>
                      <a:lnTo>
                        <a:pt x="610" y="1524"/>
                      </a:lnTo>
                      <a:lnTo>
                        <a:pt x="647" y="1514"/>
                      </a:lnTo>
                      <a:lnTo>
                        <a:pt x="646" y="1515"/>
                      </a:lnTo>
                      <a:lnTo>
                        <a:pt x="664" y="1506"/>
                      </a:lnTo>
                      <a:lnTo>
                        <a:pt x="661" y="1509"/>
                      </a:lnTo>
                      <a:lnTo>
                        <a:pt x="670" y="1494"/>
                      </a:lnTo>
                      <a:lnTo>
                        <a:pt x="669" y="1497"/>
                      </a:lnTo>
                      <a:lnTo>
                        <a:pt x="672" y="1479"/>
                      </a:lnTo>
                      <a:lnTo>
                        <a:pt x="680" y="1488"/>
                      </a:lnTo>
                      <a:lnTo>
                        <a:pt x="677" y="1488"/>
                      </a:lnTo>
                      <a:cubicBezTo>
                        <a:pt x="676" y="1488"/>
                        <a:pt x="675" y="1488"/>
                        <a:pt x="674" y="1487"/>
                      </a:cubicBezTo>
                      <a:lnTo>
                        <a:pt x="667" y="1484"/>
                      </a:lnTo>
                      <a:lnTo>
                        <a:pt x="655" y="1478"/>
                      </a:lnTo>
                      <a:lnTo>
                        <a:pt x="657" y="1479"/>
                      </a:lnTo>
                      <a:lnTo>
                        <a:pt x="639" y="1476"/>
                      </a:lnTo>
                      <a:lnTo>
                        <a:pt x="640" y="1476"/>
                      </a:lnTo>
                      <a:lnTo>
                        <a:pt x="615" y="1476"/>
                      </a:lnTo>
                      <a:cubicBezTo>
                        <a:pt x="613" y="1476"/>
                        <a:pt x="612" y="1475"/>
                        <a:pt x="610" y="1474"/>
                      </a:cubicBezTo>
                      <a:lnTo>
                        <a:pt x="592" y="1459"/>
                      </a:lnTo>
                      <a:lnTo>
                        <a:pt x="597" y="1461"/>
                      </a:lnTo>
                      <a:lnTo>
                        <a:pt x="593" y="1461"/>
                      </a:lnTo>
                      <a:cubicBezTo>
                        <a:pt x="593" y="1461"/>
                        <a:pt x="593" y="1461"/>
                        <a:pt x="592" y="1461"/>
                      </a:cubicBezTo>
                      <a:lnTo>
                        <a:pt x="574" y="1458"/>
                      </a:lnTo>
                      <a:cubicBezTo>
                        <a:pt x="573" y="1458"/>
                        <a:pt x="573" y="1457"/>
                        <a:pt x="572" y="1457"/>
                      </a:cubicBezTo>
                      <a:lnTo>
                        <a:pt x="557" y="1451"/>
                      </a:lnTo>
                      <a:cubicBezTo>
                        <a:pt x="556" y="1451"/>
                        <a:pt x="555" y="1450"/>
                        <a:pt x="554" y="1449"/>
                      </a:cubicBezTo>
                      <a:lnTo>
                        <a:pt x="551" y="1446"/>
                      </a:lnTo>
                      <a:lnTo>
                        <a:pt x="556" y="1449"/>
                      </a:lnTo>
                      <a:lnTo>
                        <a:pt x="550" y="1449"/>
                      </a:lnTo>
                      <a:cubicBezTo>
                        <a:pt x="549" y="1449"/>
                        <a:pt x="547" y="1448"/>
                        <a:pt x="546" y="1447"/>
                      </a:cubicBezTo>
                      <a:lnTo>
                        <a:pt x="524" y="1432"/>
                      </a:lnTo>
                      <a:lnTo>
                        <a:pt x="525" y="1433"/>
                      </a:lnTo>
                      <a:lnTo>
                        <a:pt x="519" y="1430"/>
                      </a:lnTo>
                      <a:cubicBezTo>
                        <a:pt x="517" y="1429"/>
                        <a:pt x="516" y="1428"/>
                        <a:pt x="515" y="1426"/>
                      </a:cubicBezTo>
                      <a:lnTo>
                        <a:pt x="512" y="1420"/>
                      </a:lnTo>
                      <a:cubicBezTo>
                        <a:pt x="511" y="1418"/>
                        <a:pt x="511" y="1416"/>
                        <a:pt x="512" y="1414"/>
                      </a:cubicBezTo>
                      <a:lnTo>
                        <a:pt x="515" y="1405"/>
                      </a:lnTo>
                      <a:cubicBezTo>
                        <a:pt x="515" y="1404"/>
                        <a:pt x="515" y="1403"/>
                        <a:pt x="516" y="1403"/>
                      </a:cubicBezTo>
                      <a:lnTo>
                        <a:pt x="525" y="1390"/>
                      </a:lnTo>
                      <a:lnTo>
                        <a:pt x="524" y="1395"/>
                      </a:lnTo>
                      <a:lnTo>
                        <a:pt x="524" y="1386"/>
                      </a:lnTo>
                      <a:lnTo>
                        <a:pt x="525" y="1391"/>
                      </a:lnTo>
                      <a:lnTo>
                        <a:pt x="513" y="1376"/>
                      </a:lnTo>
                      <a:lnTo>
                        <a:pt x="516" y="1378"/>
                      </a:lnTo>
                      <a:lnTo>
                        <a:pt x="509" y="1375"/>
                      </a:lnTo>
                      <a:cubicBezTo>
                        <a:pt x="508" y="1375"/>
                        <a:pt x="507" y="1373"/>
                        <a:pt x="506" y="1372"/>
                      </a:cubicBezTo>
                      <a:lnTo>
                        <a:pt x="503" y="1366"/>
                      </a:lnTo>
                      <a:cubicBezTo>
                        <a:pt x="502" y="1364"/>
                        <a:pt x="502" y="1362"/>
                        <a:pt x="502" y="1360"/>
                      </a:cubicBezTo>
                      <a:lnTo>
                        <a:pt x="505" y="1350"/>
                      </a:lnTo>
                      <a:cubicBezTo>
                        <a:pt x="506" y="1350"/>
                        <a:pt x="506" y="1350"/>
                        <a:pt x="506" y="1349"/>
                      </a:cubicBezTo>
                      <a:lnTo>
                        <a:pt x="515" y="1331"/>
                      </a:lnTo>
                      <a:cubicBezTo>
                        <a:pt x="516" y="1329"/>
                        <a:pt x="518" y="1328"/>
                        <a:pt x="520" y="1327"/>
                      </a:cubicBezTo>
                      <a:lnTo>
                        <a:pt x="529" y="1324"/>
                      </a:lnTo>
                      <a:lnTo>
                        <a:pt x="526" y="1326"/>
                      </a:lnTo>
                      <a:lnTo>
                        <a:pt x="532" y="1320"/>
                      </a:lnTo>
                      <a:lnTo>
                        <a:pt x="530" y="1326"/>
                      </a:lnTo>
                      <a:lnTo>
                        <a:pt x="530" y="1314"/>
                      </a:lnTo>
                      <a:cubicBezTo>
                        <a:pt x="530" y="1312"/>
                        <a:pt x="530" y="1311"/>
                        <a:pt x="531" y="1310"/>
                      </a:cubicBezTo>
                      <a:lnTo>
                        <a:pt x="549" y="1277"/>
                      </a:lnTo>
                      <a:lnTo>
                        <a:pt x="548" y="1279"/>
                      </a:lnTo>
                      <a:lnTo>
                        <a:pt x="552" y="1260"/>
                      </a:lnTo>
                      <a:lnTo>
                        <a:pt x="561" y="1224"/>
                      </a:lnTo>
                      <a:cubicBezTo>
                        <a:pt x="561" y="1224"/>
                        <a:pt x="561" y="1223"/>
                        <a:pt x="562" y="1222"/>
                      </a:cubicBezTo>
                      <a:lnTo>
                        <a:pt x="577" y="1192"/>
                      </a:lnTo>
                      <a:lnTo>
                        <a:pt x="576" y="1196"/>
                      </a:lnTo>
                      <a:lnTo>
                        <a:pt x="576" y="1187"/>
                      </a:lnTo>
                      <a:cubicBezTo>
                        <a:pt x="576" y="1184"/>
                        <a:pt x="577" y="1182"/>
                        <a:pt x="579" y="1180"/>
                      </a:cubicBezTo>
                      <a:lnTo>
                        <a:pt x="592" y="1171"/>
                      </a:lnTo>
                      <a:cubicBezTo>
                        <a:pt x="593" y="1170"/>
                        <a:pt x="595" y="1170"/>
                        <a:pt x="597" y="1170"/>
                      </a:cubicBezTo>
                      <a:lnTo>
                        <a:pt x="603" y="1170"/>
                      </a:lnTo>
                      <a:lnTo>
                        <a:pt x="595" y="1176"/>
                      </a:lnTo>
                      <a:lnTo>
                        <a:pt x="598" y="1161"/>
                      </a:lnTo>
                      <a:cubicBezTo>
                        <a:pt x="598" y="1159"/>
                        <a:pt x="599" y="1158"/>
                        <a:pt x="601" y="1156"/>
                      </a:cubicBezTo>
                      <a:lnTo>
                        <a:pt x="617" y="1144"/>
                      </a:lnTo>
                      <a:lnTo>
                        <a:pt x="626" y="1138"/>
                      </a:lnTo>
                      <a:lnTo>
                        <a:pt x="624" y="1140"/>
                      </a:lnTo>
                      <a:lnTo>
                        <a:pt x="634" y="1128"/>
                      </a:lnTo>
                      <a:lnTo>
                        <a:pt x="633" y="1129"/>
                      </a:lnTo>
                      <a:lnTo>
                        <a:pt x="636" y="1123"/>
                      </a:lnTo>
                      <a:cubicBezTo>
                        <a:pt x="637" y="1120"/>
                        <a:pt x="640" y="1118"/>
                        <a:pt x="643" y="1118"/>
                      </a:cubicBezTo>
                      <a:lnTo>
                        <a:pt x="649" y="1118"/>
                      </a:lnTo>
                      <a:lnTo>
                        <a:pt x="641" y="1125"/>
                      </a:lnTo>
                      <a:lnTo>
                        <a:pt x="644" y="1107"/>
                      </a:lnTo>
                      <a:lnTo>
                        <a:pt x="652" y="1116"/>
                      </a:lnTo>
                      <a:lnTo>
                        <a:pt x="649" y="1116"/>
                      </a:lnTo>
                      <a:lnTo>
                        <a:pt x="634" y="1116"/>
                      </a:lnTo>
                      <a:cubicBezTo>
                        <a:pt x="632" y="1116"/>
                        <a:pt x="631" y="1116"/>
                        <a:pt x="630" y="1115"/>
                      </a:cubicBezTo>
                      <a:lnTo>
                        <a:pt x="571" y="1085"/>
                      </a:lnTo>
                      <a:lnTo>
                        <a:pt x="561" y="1079"/>
                      </a:lnTo>
                      <a:cubicBezTo>
                        <a:pt x="560" y="1078"/>
                        <a:pt x="559" y="1077"/>
                        <a:pt x="558" y="1076"/>
                      </a:cubicBezTo>
                      <a:lnTo>
                        <a:pt x="552" y="1064"/>
                      </a:lnTo>
                      <a:lnTo>
                        <a:pt x="555" y="1067"/>
                      </a:lnTo>
                      <a:lnTo>
                        <a:pt x="546" y="1061"/>
                      </a:lnTo>
                      <a:lnTo>
                        <a:pt x="550" y="1062"/>
                      </a:lnTo>
                      <a:lnTo>
                        <a:pt x="541" y="1062"/>
                      </a:lnTo>
                      <a:lnTo>
                        <a:pt x="548" y="1058"/>
                      </a:lnTo>
                      <a:lnTo>
                        <a:pt x="545" y="1064"/>
                      </a:lnTo>
                      <a:cubicBezTo>
                        <a:pt x="544" y="1066"/>
                        <a:pt x="541" y="1068"/>
                        <a:pt x="538" y="1068"/>
                      </a:cubicBezTo>
                      <a:lnTo>
                        <a:pt x="532" y="1068"/>
                      </a:lnTo>
                      <a:cubicBezTo>
                        <a:pt x="529" y="1068"/>
                        <a:pt x="526" y="1066"/>
                        <a:pt x="524" y="1064"/>
                      </a:cubicBezTo>
                      <a:lnTo>
                        <a:pt x="521" y="1058"/>
                      </a:lnTo>
                      <a:lnTo>
                        <a:pt x="531" y="1061"/>
                      </a:lnTo>
                      <a:lnTo>
                        <a:pt x="516" y="1067"/>
                      </a:lnTo>
                      <a:lnTo>
                        <a:pt x="521" y="1061"/>
                      </a:lnTo>
                      <a:lnTo>
                        <a:pt x="518" y="1079"/>
                      </a:lnTo>
                      <a:cubicBezTo>
                        <a:pt x="518" y="1081"/>
                        <a:pt x="517" y="1082"/>
                        <a:pt x="517" y="1083"/>
                      </a:cubicBezTo>
                      <a:lnTo>
                        <a:pt x="510" y="1092"/>
                      </a:lnTo>
                      <a:cubicBezTo>
                        <a:pt x="510" y="1092"/>
                        <a:pt x="509" y="1093"/>
                        <a:pt x="508" y="1094"/>
                      </a:cubicBezTo>
                      <a:lnTo>
                        <a:pt x="496" y="1103"/>
                      </a:lnTo>
                      <a:lnTo>
                        <a:pt x="481" y="1115"/>
                      </a:lnTo>
                      <a:lnTo>
                        <a:pt x="483" y="1111"/>
                      </a:lnTo>
                      <a:lnTo>
                        <a:pt x="480" y="1120"/>
                      </a:lnTo>
                      <a:cubicBezTo>
                        <a:pt x="479" y="1123"/>
                        <a:pt x="476" y="1125"/>
                        <a:pt x="473" y="1125"/>
                      </a:cubicBezTo>
                      <a:lnTo>
                        <a:pt x="457" y="1125"/>
                      </a:lnTo>
                      <a:lnTo>
                        <a:pt x="454" y="1125"/>
                      </a:lnTo>
                      <a:cubicBezTo>
                        <a:pt x="451" y="1125"/>
                        <a:pt x="448" y="1124"/>
                        <a:pt x="447" y="1121"/>
                      </a:cubicBezTo>
                      <a:lnTo>
                        <a:pt x="438" y="1103"/>
                      </a:lnTo>
                      <a:cubicBezTo>
                        <a:pt x="437" y="1102"/>
                        <a:pt x="437" y="1101"/>
                        <a:pt x="437" y="1099"/>
                      </a:cubicBezTo>
                      <a:lnTo>
                        <a:pt x="437" y="1087"/>
                      </a:lnTo>
                      <a:lnTo>
                        <a:pt x="445" y="1095"/>
                      </a:lnTo>
                      <a:lnTo>
                        <a:pt x="426" y="1095"/>
                      </a:lnTo>
                      <a:cubicBezTo>
                        <a:pt x="425" y="1095"/>
                        <a:pt x="423" y="1095"/>
                        <a:pt x="422" y="1094"/>
                      </a:cubicBezTo>
                      <a:lnTo>
                        <a:pt x="413" y="1088"/>
                      </a:lnTo>
                      <a:lnTo>
                        <a:pt x="415" y="1089"/>
                      </a:lnTo>
                      <a:lnTo>
                        <a:pt x="405" y="1086"/>
                      </a:lnTo>
                      <a:cubicBezTo>
                        <a:pt x="404" y="1085"/>
                        <a:pt x="403" y="1085"/>
                        <a:pt x="403" y="1084"/>
                      </a:cubicBezTo>
                      <a:lnTo>
                        <a:pt x="384" y="1069"/>
                      </a:lnTo>
                      <a:cubicBezTo>
                        <a:pt x="382" y="1068"/>
                        <a:pt x="381" y="1065"/>
                        <a:pt x="381" y="1062"/>
                      </a:cubicBezTo>
                      <a:lnTo>
                        <a:pt x="390" y="951"/>
                      </a:lnTo>
                      <a:cubicBezTo>
                        <a:pt x="391" y="948"/>
                        <a:pt x="392" y="946"/>
                        <a:pt x="393" y="945"/>
                      </a:cubicBezTo>
                      <a:lnTo>
                        <a:pt x="412" y="930"/>
                      </a:lnTo>
                      <a:cubicBezTo>
                        <a:pt x="413" y="929"/>
                        <a:pt x="414" y="929"/>
                        <a:pt x="415" y="928"/>
                      </a:cubicBezTo>
                      <a:lnTo>
                        <a:pt x="424" y="925"/>
                      </a:lnTo>
                      <a:cubicBezTo>
                        <a:pt x="425" y="925"/>
                        <a:pt x="425" y="925"/>
                        <a:pt x="426" y="925"/>
                      </a:cubicBezTo>
                      <a:lnTo>
                        <a:pt x="429" y="925"/>
                      </a:lnTo>
                      <a:cubicBezTo>
                        <a:pt x="432" y="925"/>
                        <a:pt x="435" y="926"/>
                        <a:pt x="436" y="929"/>
                      </a:cubicBezTo>
                      <a:lnTo>
                        <a:pt x="442" y="938"/>
                      </a:lnTo>
                      <a:lnTo>
                        <a:pt x="441" y="936"/>
                      </a:lnTo>
                      <a:lnTo>
                        <a:pt x="444" y="939"/>
                      </a:lnTo>
                      <a:lnTo>
                        <a:pt x="434" y="938"/>
                      </a:lnTo>
                      <a:lnTo>
                        <a:pt x="454" y="926"/>
                      </a:lnTo>
                      <a:lnTo>
                        <a:pt x="472" y="917"/>
                      </a:lnTo>
                      <a:lnTo>
                        <a:pt x="487" y="908"/>
                      </a:lnTo>
                      <a:lnTo>
                        <a:pt x="484" y="917"/>
                      </a:lnTo>
                      <a:lnTo>
                        <a:pt x="477" y="893"/>
                      </a:lnTo>
                      <a:lnTo>
                        <a:pt x="480" y="896"/>
                      </a:lnTo>
                      <a:lnTo>
                        <a:pt x="462" y="879"/>
                      </a:lnTo>
                      <a:lnTo>
                        <a:pt x="449" y="870"/>
                      </a:lnTo>
                      <a:lnTo>
                        <a:pt x="459" y="870"/>
                      </a:lnTo>
                      <a:lnTo>
                        <a:pt x="449" y="876"/>
                      </a:lnTo>
                      <a:cubicBezTo>
                        <a:pt x="447" y="878"/>
                        <a:pt x="443" y="878"/>
                        <a:pt x="441" y="876"/>
                      </a:cubicBezTo>
                      <a:lnTo>
                        <a:pt x="431" y="870"/>
                      </a:lnTo>
                      <a:cubicBezTo>
                        <a:pt x="430" y="870"/>
                        <a:pt x="429" y="868"/>
                        <a:pt x="428" y="867"/>
                      </a:cubicBezTo>
                      <a:lnTo>
                        <a:pt x="419" y="849"/>
                      </a:lnTo>
                      <a:lnTo>
                        <a:pt x="424" y="853"/>
                      </a:lnTo>
                      <a:lnTo>
                        <a:pt x="415" y="850"/>
                      </a:lnTo>
                      <a:cubicBezTo>
                        <a:pt x="413" y="849"/>
                        <a:pt x="411" y="848"/>
                        <a:pt x="410" y="847"/>
                      </a:cubicBezTo>
                      <a:lnTo>
                        <a:pt x="401" y="831"/>
                      </a:lnTo>
                      <a:cubicBezTo>
                        <a:pt x="400" y="830"/>
                        <a:pt x="399" y="828"/>
                        <a:pt x="400" y="825"/>
                      </a:cubicBezTo>
                      <a:lnTo>
                        <a:pt x="409" y="786"/>
                      </a:lnTo>
                      <a:lnTo>
                        <a:pt x="409" y="791"/>
                      </a:lnTo>
                      <a:lnTo>
                        <a:pt x="400" y="763"/>
                      </a:lnTo>
                      <a:lnTo>
                        <a:pt x="408" y="769"/>
                      </a:lnTo>
                      <a:lnTo>
                        <a:pt x="398" y="769"/>
                      </a:lnTo>
                      <a:lnTo>
                        <a:pt x="401" y="768"/>
                      </a:lnTo>
                      <a:lnTo>
                        <a:pt x="392" y="771"/>
                      </a:lnTo>
                      <a:cubicBezTo>
                        <a:pt x="391" y="772"/>
                        <a:pt x="390" y="772"/>
                        <a:pt x="389" y="772"/>
                      </a:cubicBezTo>
                      <a:lnTo>
                        <a:pt x="364" y="772"/>
                      </a:lnTo>
                      <a:lnTo>
                        <a:pt x="369" y="771"/>
                      </a:lnTo>
                      <a:lnTo>
                        <a:pt x="360" y="777"/>
                      </a:lnTo>
                      <a:cubicBezTo>
                        <a:pt x="358" y="778"/>
                        <a:pt x="355" y="778"/>
                        <a:pt x="353" y="778"/>
                      </a:cubicBezTo>
                      <a:cubicBezTo>
                        <a:pt x="351" y="777"/>
                        <a:pt x="349" y="776"/>
                        <a:pt x="348" y="774"/>
                      </a:cubicBezTo>
                      <a:lnTo>
                        <a:pt x="345" y="768"/>
                      </a:lnTo>
                      <a:lnTo>
                        <a:pt x="360" y="764"/>
                      </a:lnTo>
                      <a:lnTo>
                        <a:pt x="360" y="788"/>
                      </a:lnTo>
                      <a:cubicBezTo>
                        <a:pt x="360" y="790"/>
                        <a:pt x="360" y="791"/>
                        <a:pt x="359" y="793"/>
                      </a:cubicBezTo>
                      <a:lnTo>
                        <a:pt x="352" y="802"/>
                      </a:lnTo>
                      <a:cubicBezTo>
                        <a:pt x="351" y="804"/>
                        <a:pt x="349" y="805"/>
                        <a:pt x="347" y="805"/>
                      </a:cubicBezTo>
                      <a:lnTo>
                        <a:pt x="315" y="808"/>
                      </a:lnTo>
                      <a:lnTo>
                        <a:pt x="309" y="808"/>
                      </a:lnTo>
                      <a:lnTo>
                        <a:pt x="317" y="800"/>
                      </a:lnTo>
                      <a:lnTo>
                        <a:pt x="317" y="815"/>
                      </a:lnTo>
                      <a:lnTo>
                        <a:pt x="314" y="809"/>
                      </a:lnTo>
                      <a:lnTo>
                        <a:pt x="329" y="821"/>
                      </a:lnTo>
                      <a:cubicBezTo>
                        <a:pt x="332" y="823"/>
                        <a:pt x="333" y="827"/>
                        <a:pt x="331" y="831"/>
                      </a:cubicBezTo>
                      <a:lnTo>
                        <a:pt x="316" y="864"/>
                      </a:lnTo>
                      <a:cubicBezTo>
                        <a:pt x="316" y="864"/>
                        <a:pt x="315" y="865"/>
                        <a:pt x="315" y="865"/>
                      </a:cubicBezTo>
                      <a:lnTo>
                        <a:pt x="306" y="878"/>
                      </a:lnTo>
                      <a:cubicBezTo>
                        <a:pt x="304" y="880"/>
                        <a:pt x="302" y="881"/>
                        <a:pt x="299" y="881"/>
                      </a:cubicBezTo>
                      <a:cubicBezTo>
                        <a:pt x="296" y="880"/>
                        <a:pt x="294" y="879"/>
                        <a:pt x="293" y="877"/>
                      </a:cubicBezTo>
                      <a:lnTo>
                        <a:pt x="274" y="847"/>
                      </a:lnTo>
                      <a:lnTo>
                        <a:pt x="262" y="829"/>
                      </a:lnTo>
                      <a:lnTo>
                        <a:pt x="271" y="832"/>
                      </a:lnTo>
                      <a:lnTo>
                        <a:pt x="262" y="835"/>
                      </a:lnTo>
                      <a:cubicBezTo>
                        <a:pt x="261" y="835"/>
                        <a:pt x="260" y="835"/>
                        <a:pt x="259" y="835"/>
                      </a:cubicBezTo>
                      <a:lnTo>
                        <a:pt x="253" y="835"/>
                      </a:lnTo>
                      <a:lnTo>
                        <a:pt x="258" y="834"/>
                      </a:lnTo>
                      <a:lnTo>
                        <a:pt x="245" y="843"/>
                      </a:lnTo>
                      <a:lnTo>
                        <a:pt x="247" y="841"/>
                      </a:lnTo>
                      <a:lnTo>
                        <a:pt x="238" y="856"/>
                      </a:lnTo>
                      <a:cubicBezTo>
                        <a:pt x="238" y="856"/>
                        <a:pt x="237" y="857"/>
                        <a:pt x="237" y="858"/>
                      </a:cubicBezTo>
                      <a:lnTo>
                        <a:pt x="184" y="903"/>
                      </a:lnTo>
                      <a:lnTo>
                        <a:pt x="147" y="939"/>
                      </a:lnTo>
                      <a:lnTo>
                        <a:pt x="129" y="957"/>
                      </a:lnTo>
                      <a:cubicBezTo>
                        <a:pt x="128" y="958"/>
                        <a:pt x="127" y="958"/>
                        <a:pt x="126" y="959"/>
                      </a:cubicBezTo>
                      <a:lnTo>
                        <a:pt x="95" y="971"/>
                      </a:lnTo>
                      <a:cubicBezTo>
                        <a:pt x="94" y="971"/>
                        <a:pt x="93" y="971"/>
                        <a:pt x="92" y="971"/>
                      </a:cubicBezTo>
                      <a:lnTo>
                        <a:pt x="77" y="971"/>
                      </a:lnTo>
                      <a:lnTo>
                        <a:pt x="81" y="970"/>
                      </a:lnTo>
                      <a:lnTo>
                        <a:pt x="72" y="976"/>
                      </a:lnTo>
                      <a:cubicBezTo>
                        <a:pt x="70" y="977"/>
                        <a:pt x="69" y="977"/>
                        <a:pt x="67" y="977"/>
                      </a:cubicBezTo>
                      <a:lnTo>
                        <a:pt x="58" y="977"/>
                      </a:lnTo>
                      <a:cubicBezTo>
                        <a:pt x="54" y="977"/>
                        <a:pt x="50" y="974"/>
                        <a:pt x="50" y="970"/>
                      </a:cubicBezTo>
                      <a:lnTo>
                        <a:pt x="41" y="870"/>
                      </a:lnTo>
                      <a:cubicBezTo>
                        <a:pt x="41" y="869"/>
                        <a:pt x="41" y="867"/>
                        <a:pt x="42" y="866"/>
                      </a:cubicBezTo>
                      <a:lnTo>
                        <a:pt x="51" y="848"/>
                      </a:lnTo>
                      <a:lnTo>
                        <a:pt x="50" y="851"/>
                      </a:lnTo>
                      <a:lnTo>
                        <a:pt x="50" y="842"/>
                      </a:lnTo>
                      <a:cubicBezTo>
                        <a:pt x="50" y="840"/>
                        <a:pt x="51" y="837"/>
                        <a:pt x="53" y="836"/>
                      </a:cubicBezTo>
                      <a:lnTo>
                        <a:pt x="78" y="818"/>
                      </a:lnTo>
                      <a:lnTo>
                        <a:pt x="76" y="821"/>
                      </a:lnTo>
                      <a:lnTo>
                        <a:pt x="85" y="803"/>
                      </a:lnTo>
                      <a:lnTo>
                        <a:pt x="84" y="806"/>
                      </a:lnTo>
                      <a:lnTo>
                        <a:pt x="84" y="791"/>
                      </a:lnTo>
                      <a:lnTo>
                        <a:pt x="96" y="798"/>
                      </a:lnTo>
                      <a:lnTo>
                        <a:pt x="71" y="813"/>
                      </a:lnTo>
                      <a:cubicBezTo>
                        <a:pt x="70" y="814"/>
                        <a:pt x="69" y="814"/>
                        <a:pt x="67" y="814"/>
                      </a:cubicBezTo>
                      <a:lnTo>
                        <a:pt x="58" y="814"/>
                      </a:lnTo>
                      <a:lnTo>
                        <a:pt x="46" y="814"/>
                      </a:lnTo>
                      <a:cubicBezTo>
                        <a:pt x="44" y="814"/>
                        <a:pt x="43" y="814"/>
                        <a:pt x="41" y="813"/>
                      </a:cubicBezTo>
                      <a:lnTo>
                        <a:pt x="32" y="807"/>
                      </a:lnTo>
                      <a:cubicBezTo>
                        <a:pt x="30" y="805"/>
                        <a:pt x="28" y="803"/>
                        <a:pt x="28" y="800"/>
                      </a:cubicBezTo>
                      <a:lnTo>
                        <a:pt x="28" y="797"/>
                      </a:lnTo>
                      <a:cubicBezTo>
                        <a:pt x="28" y="795"/>
                        <a:pt x="29" y="793"/>
                        <a:pt x="31" y="791"/>
                      </a:cubicBezTo>
                      <a:lnTo>
                        <a:pt x="41" y="782"/>
                      </a:lnTo>
                      <a:lnTo>
                        <a:pt x="53" y="772"/>
                      </a:lnTo>
                      <a:cubicBezTo>
                        <a:pt x="55" y="771"/>
                        <a:pt x="56" y="771"/>
                        <a:pt x="58" y="771"/>
                      </a:cubicBezTo>
                      <a:lnTo>
                        <a:pt x="83" y="771"/>
                      </a:lnTo>
                      <a:lnTo>
                        <a:pt x="78" y="772"/>
                      </a:lnTo>
                      <a:lnTo>
                        <a:pt x="88" y="766"/>
                      </a:lnTo>
                      <a:lnTo>
                        <a:pt x="84" y="771"/>
                      </a:lnTo>
                      <a:lnTo>
                        <a:pt x="97" y="731"/>
                      </a:lnTo>
                      <a:cubicBezTo>
                        <a:pt x="97" y="730"/>
                        <a:pt x="98" y="729"/>
                        <a:pt x="99" y="728"/>
                      </a:cubicBezTo>
                      <a:lnTo>
                        <a:pt x="105" y="722"/>
                      </a:lnTo>
                      <a:cubicBezTo>
                        <a:pt x="106" y="721"/>
                        <a:pt x="107" y="720"/>
                        <a:pt x="109" y="720"/>
                      </a:cubicBezTo>
                      <a:lnTo>
                        <a:pt x="121" y="717"/>
                      </a:lnTo>
                      <a:cubicBezTo>
                        <a:pt x="123" y="716"/>
                        <a:pt x="124" y="716"/>
                        <a:pt x="125" y="717"/>
                      </a:cubicBezTo>
                      <a:lnTo>
                        <a:pt x="135" y="720"/>
                      </a:lnTo>
                      <a:cubicBezTo>
                        <a:pt x="136" y="720"/>
                        <a:pt x="137" y="721"/>
                        <a:pt x="138" y="722"/>
                      </a:cubicBezTo>
                      <a:lnTo>
                        <a:pt x="144" y="728"/>
                      </a:lnTo>
                      <a:lnTo>
                        <a:pt x="141" y="726"/>
                      </a:lnTo>
                      <a:lnTo>
                        <a:pt x="150" y="729"/>
                      </a:lnTo>
                      <a:cubicBezTo>
                        <a:pt x="151" y="729"/>
                        <a:pt x="152" y="730"/>
                        <a:pt x="152" y="730"/>
                      </a:cubicBezTo>
                      <a:lnTo>
                        <a:pt x="165" y="739"/>
                      </a:lnTo>
                      <a:lnTo>
                        <a:pt x="174" y="745"/>
                      </a:lnTo>
                      <a:lnTo>
                        <a:pt x="169" y="744"/>
                      </a:lnTo>
                      <a:lnTo>
                        <a:pt x="185" y="744"/>
                      </a:lnTo>
                      <a:lnTo>
                        <a:pt x="178" y="748"/>
                      </a:lnTo>
                      <a:lnTo>
                        <a:pt x="181" y="742"/>
                      </a:lnTo>
                      <a:lnTo>
                        <a:pt x="180" y="746"/>
                      </a:lnTo>
                      <a:lnTo>
                        <a:pt x="177" y="710"/>
                      </a:lnTo>
                      <a:cubicBezTo>
                        <a:pt x="177" y="710"/>
                        <a:pt x="177" y="709"/>
                        <a:pt x="177" y="708"/>
                      </a:cubicBezTo>
                      <a:lnTo>
                        <a:pt x="180" y="687"/>
                      </a:lnTo>
                      <a:cubicBezTo>
                        <a:pt x="180" y="686"/>
                        <a:pt x="181" y="684"/>
                        <a:pt x="182" y="683"/>
                      </a:cubicBezTo>
                      <a:lnTo>
                        <a:pt x="197" y="665"/>
                      </a:lnTo>
                      <a:lnTo>
                        <a:pt x="196" y="667"/>
                      </a:lnTo>
                      <a:lnTo>
                        <a:pt x="208" y="634"/>
                      </a:lnTo>
                      <a:lnTo>
                        <a:pt x="214" y="616"/>
                      </a:lnTo>
                      <a:lnTo>
                        <a:pt x="219" y="626"/>
                      </a:lnTo>
                      <a:lnTo>
                        <a:pt x="200" y="617"/>
                      </a:lnTo>
                      <a:cubicBezTo>
                        <a:pt x="197" y="616"/>
                        <a:pt x="195" y="613"/>
                        <a:pt x="195" y="610"/>
                      </a:cubicBezTo>
                      <a:lnTo>
                        <a:pt x="195" y="607"/>
                      </a:lnTo>
                      <a:lnTo>
                        <a:pt x="198" y="612"/>
                      </a:lnTo>
                      <a:lnTo>
                        <a:pt x="192" y="606"/>
                      </a:lnTo>
                      <a:lnTo>
                        <a:pt x="197" y="609"/>
                      </a:lnTo>
                      <a:lnTo>
                        <a:pt x="185" y="609"/>
                      </a:lnTo>
                      <a:lnTo>
                        <a:pt x="169" y="609"/>
                      </a:lnTo>
                      <a:cubicBezTo>
                        <a:pt x="165" y="609"/>
                        <a:pt x="161" y="605"/>
                        <a:pt x="161" y="601"/>
                      </a:cubicBezTo>
                      <a:lnTo>
                        <a:pt x="161" y="592"/>
                      </a:lnTo>
                      <a:cubicBezTo>
                        <a:pt x="161" y="591"/>
                        <a:pt x="162" y="590"/>
                        <a:pt x="162" y="589"/>
                      </a:cubicBezTo>
                      <a:lnTo>
                        <a:pt x="168" y="568"/>
                      </a:lnTo>
                      <a:lnTo>
                        <a:pt x="176" y="578"/>
                      </a:lnTo>
                      <a:lnTo>
                        <a:pt x="166" y="578"/>
                      </a:lnTo>
                      <a:lnTo>
                        <a:pt x="157" y="578"/>
                      </a:lnTo>
                      <a:lnTo>
                        <a:pt x="160" y="578"/>
                      </a:lnTo>
                      <a:lnTo>
                        <a:pt x="150" y="581"/>
                      </a:lnTo>
                      <a:lnTo>
                        <a:pt x="152" y="581"/>
                      </a:lnTo>
                      <a:lnTo>
                        <a:pt x="124" y="596"/>
                      </a:lnTo>
                      <a:cubicBezTo>
                        <a:pt x="120" y="597"/>
                        <a:pt x="116" y="597"/>
                        <a:pt x="114" y="594"/>
                      </a:cubicBezTo>
                      <a:lnTo>
                        <a:pt x="70" y="542"/>
                      </a:lnTo>
                      <a:cubicBezTo>
                        <a:pt x="70" y="542"/>
                        <a:pt x="69" y="541"/>
                        <a:pt x="69" y="540"/>
                      </a:cubicBezTo>
                      <a:lnTo>
                        <a:pt x="66" y="531"/>
                      </a:lnTo>
                      <a:cubicBezTo>
                        <a:pt x="65" y="529"/>
                        <a:pt x="65" y="528"/>
                        <a:pt x="66" y="526"/>
                      </a:cubicBezTo>
                      <a:lnTo>
                        <a:pt x="69" y="513"/>
                      </a:lnTo>
                      <a:lnTo>
                        <a:pt x="78" y="486"/>
                      </a:lnTo>
                      <a:lnTo>
                        <a:pt x="78" y="491"/>
                      </a:lnTo>
                      <a:lnTo>
                        <a:pt x="75" y="482"/>
                      </a:lnTo>
                      <a:lnTo>
                        <a:pt x="77" y="486"/>
                      </a:lnTo>
                      <a:lnTo>
                        <a:pt x="68" y="476"/>
                      </a:lnTo>
                      <a:lnTo>
                        <a:pt x="69" y="477"/>
                      </a:lnTo>
                      <a:lnTo>
                        <a:pt x="60" y="471"/>
                      </a:lnTo>
                      <a:cubicBezTo>
                        <a:pt x="58" y="470"/>
                        <a:pt x="56" y="468"/>
                        <a:pt x="56" y="466"/>
                      </a:cubicBezTo>
                      <a:cubicBezTo>
                        <a:pt x="56" y="463"/>
                        <a:pt x="57" y="461"/>
                        <a:pt x="59" y="459"/>
                      </a:cubicBezTo>
                      <a:lnTo>
                        <a:pt x="62" y="456"/>
                      </a:lnTo>
                      <a:lnTo>
                        <a:pt x="60" y="459"/>
                      </a:lnTo>
                      <a:lnTo>
                        <a:pt x="66" y="444"/>
                      </a:lnTo>
                      <a:lnTo>
                        <a:pt x="65" y="447"/>
                      </a:lnTo>
                      <a:lnTo>
                        <a:pt x="65" y="438"/>
                      </a:lnTo>
                      <a:lnTo>
                        <a:pt x="69" y="444"/>
                      </a:lnTo>
                      <a:lnTo>
                        <a:pt x="51" y="432"/>
                      </a:lnTo>
                      <a:cubicBezTo>
                        <a:pt x="49" y="431"/>
                        <a:pt x="48" y="430"/>
                        <a:pt x="47" y="428"/>
                      </a:cubicBezTo>
                      <a:lnTo>
                        <a:pt x="41" y="412"/>
                      </a:lnTo>
                      <a:lnTo>
                        <a:pt x="38" y="400"/>
                      </a:lnTo>
                      <a:lnTo>
                        <a:pt x="40" y="404"/>
                      </a:lnTo>
                      <a:lnTo>
                        <a:pt x="34" y="398"/>
                      </a:lnTo>
                      <a:cubicBezTo>
                        <a:pt x="32" y="396"/>
                        <a:pt x="31" y="393"/>
                        <a:pt x="32" y="390"/>
                      </a:cubicBezTo>
                      <a:lnTo>
                        <a:pt x="41" y="360"/>
                      </a:lnTo>
                      <a:cubicBezTo>
                        <a:pt x="41" y="358"/>
                        <a:pt x="42" y="357"/>
                        <a:pt x="43" y="356"/>
                      </a:cubicBezTo>
                      <a:lnTo>
                        <a:pt x="68" y="332"/>
                      </a:lnTo>
                      <a:cubicBezTo>
                        <a:pt x="68" y="332"/>
                        <a:pt x="69" y="331"/>
                        <a:pt x="69" y="331"/>
                      </a:cubicBezTo>
                      <a:lnTo>
                        <a:pt x="88" y="319"/>
                      </a:lnTo>
                      <a:lnTo>
                        <a:pt x="84" y="324"/>
                      </a:lnTo>
                      <a:lnTo>
                        <a:pt x="87" y="309"/>
                      </a:lnTo>
                      <a:lnTo>
                        <a:pt x="87" y="311"/>
                      </a:lnTo>
                      <a:lnTo>
                        <a:pt x="87" y="292"/>
                      </a:lnTo>
                      <a:lnTo>
                        <a:pt x="90" y="298"/>
                      </a:lnTo>
                      <a:lnTo>
                        <a:pt x="80" y="289"/>
                      </a:lnTo>
                      <a:cubicBezTo>
                        <a:pt x="79" y="288"/>
                        <a:pt x="79" y="287"/>
                        <a:pt x="78" y="286"/>
                      </a:cubicBezTo>
                      <a:lnTo>
                        <a:pt x="75" y="277"/>
                      </a:lnTo>
                      <a:cubicBezTo>
                        <a:pt x="75" y="276"/>
                        <a:pt x="75" y="275"/>
                        <a:pt x="75" y="274"/>
                      </a:cubicBezTo>
                      <a:lnTo>
                        <a:pt x="75" y="253"/>
                      </a:lnTo>
                      <a:cubicBezTo>
                        <a:pt x="75" y="252"/>
                        <a:pt x="75" y="251"/>
                        <a:pt x="75" y="251"/>
                      </a:cubicBezTo>
                      <a:lnTo>
                        <a:pt x="78" y="242"/>
                      </a:lnTo>
                      <a:lnTo>
                        <a:pt x="78" y="244"/>
                      </a:lnTo>
                      <a:lnTo>
                        <a:pt x="78" y="235"/>
                      </a:lnTo>
                      <a:lnTo>
                        <a:pt x="83" y="243"/>
                      </a:lnTo>
                      <a:lnTo>
                        <a:pt x="66" y="237"/>
                      </a:lnTo>
                      <a:lnTo>
                        <a:pt x="7" y="225"/>
                      </a:lnTo>
                      <a:cubicBezTo>
                        <a:pt x="3" y="224"/>
                        <a:pt x="0" y="221"/>
                        <a:pt x="0" y="217"/>
                      </a:cubicBezTo>
                      <a:cubicBezTo>
                        <a:pt x="0" y="213"/>
                        <a:pt x="3" y="210"/>
                        <a:pt x="7" y="209"/>
                      </a:cubicBezTo>
                      <a:lnTo>
                        <a:pt x="35" y="203"/>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33" name="Picture 1064"/>
                <p:cNvPicPr>
                  <a:picLocks noChangeAspect="1" noChangeArrowheads="1"/>
                </p:cNvPicPr>
                <p:nvPr/>
              </p:nvPicPr>
              <p:blipFill>
                <a:blip r:embed="rId41"/>
                <a:srcRect/>
                <a:stretch>
                  <a:fillRect/>
                </a:stretch>
              </p:blipFill>
              <p:spPr bwMode="auto">
                <a:xfrm>
                  <a:off x="2899350" y="3183193"/>
                  <a:ext cx="1330325" cy="1419669"/>
                </a:xfrm>
                <a:prstGeom prst="rect">
                  <a:avLst/>
                </a:prstGeom>
                <a:noFill/>
                <a:ln w="9525">
                  <a:noFill/>
                  <a:miter lim="800000"/>
                  <a:headEnd/>
                  <a:tailEnd/>
                </a:ln>
              </p:spPr>
            </p:pic>
            <p:pic>
              <p:nvPicPr>
                <p:cNvPr id="134" name="Picture 1065"/>
                <p:cNvPicPr>
                  <a:picLocks noChangeAspect="1" noChangeArrowheads="1"/>
                </p:cNvPicPr>
                <p:nvPr/>
              </p:nvPicPr>
              <p:blipFill>
                <a:blip r:embed="rId42"/>
                <a:srcRect/>
                <a:stretch>
                  <a:fillRect/>
                </a:stretch>
              </p:blipFill>
              <p:spPr bwMode="auto">
                <a:xfrm>
                  <a:off x="2899350" y="3183193"/>
                  <a:ext cx="1330325" cy="1419669"/>
                </a:xfrm>
                <a:prstGeom prst="rect">
                  <a:avLst/>
                </a:prstGeom>
                <a:noFill/>
                <a:ln w="9525">
                  <a:noFill/>
                  <a:miter lim="800000"/>
                  <a:headEnd/>
                  <a:tailEnd/>
                </a:ln>
              </p:spPr>
            </p:pic>
            <p:sp>
              <p:nvSpPr>
                <p:cNvPr id="135" name="Freeform 1066"/>
                <p:cNvSpPr>
                  <a:spLocks/>
                </p:cNvSpPr>
                <p:nvPr/>
              </p:nvSpPr>
              <p:spPr bwMode="auto">
                <a:xfrm>
                  <a:off x="2994600" y="3110953"/>
                  <a:ext cx="1296988" cy="1388260"/>
                </a:xfrm>
                <a:custGeom>
                  <a:avLst/>
                  <a:gdLst/>
                  <a:ahLst/>
                  <a:cxnLst>
                    <a:cxn ang="0">
                      <a:pos x="9" y="336"/>
                    </a:cxn>
                    <a:cxn ang="0">
                      <a:pos x="33" y="367"/>
                    </a:cxn>
                    <a:cxn ang="0">
                      <a:pos x="60" y="400"/>
                    </a:cxn>
                    <a:cxn ang="0">
                      <a:pos x="81" y="446"/>
                    </a:cxn>
                    <a:cxn ang="0">
                      <a:pos x="116" y="465"/>
                    </a:cxn>
                    <a:cxn ang="0">
                      <a:pos x="147" y="457"/>
                    </a:cxn>
                    <a:cxn ang="0">
                      <a:pos x="174" y="485"/>
                    </a:cxn>
                    <a:cxn ang="0">
                      <a:pos x="190" y="555"/>
                    </a:cxn>
                    <a:cxn ang="0">
                      <a:pos x="216" y="628"/>
                    </a:cxn>
                    <a:cxn ang="0">
                      <a:pos x="229" y="651"/>
                    </a:cxn>
                    <a:cxn ang="0">
                      <a:pos x="244" y="688"/>
                    </a:cxn>
                    <a:cxn ang="0">
                      <a:pos x="279" y="703"/>
                    </a:cxn>
                    <a:cxn ang="0">
                      <a:pos x="339" y="745"/>
                    </a:cxn>
                    <a:cxn ang="0">
                      <a:pos x="343" y="794"/>
                    </a:cxn>
                    <a:cxn ang="0">
                      <a:pos x="356" y="810"/>
                    </a:cxn>
                    <a:cxn ang="0">
                      <a:pos x="394" y="794"/>
                    </a:cxn>
                    <a:cxn ang="0">
                      <a:pos x="425" y="832"/>
                    </a:cxn>
                    <a:cxn ang="0">
                      <a:pos x="460" y="840"/>
                    </a:cxn>
                    <a:cxn ang="0">
                      <a:pos x="497" y="848"/>
                    </a:cxn>
                    <a:cxn ang="0">
                      <a:pos x="506" y="700"/>
                    </a:cxn>
                    <a:cxn ang="0">
                      <a:pos x="520" y="642"/>
                    </a:cxn>
                    <a:cxn ang="0">
                      <a:pos x="562" y="617"/>
                    </a:cxn>
                    <a:cxn ang="0">
                      <a:pos x="556" y="576"/>
                    </a:cxn>
                    <a:cxn ang="0">
                      <a:pos x="597" y="533"/>
                    </a:cxn>
                    <a:cxn ang="0">
                      <a:pos x="636" y="491"/>
                    </a:cxn>
                    <a:cxn ang="0">
                      <a:pos x="678" y="473"/>
                    </a:cxn>
                    <a:cxn ang="0">
                      <a:pos x="755" y="485"/>
                    </a:cxn>
                    <a:cxn ang="0">
                      <a:pos x="801" y="476"/>
                    </a:cxn>
                    <a:cxn ang="0">
                      <a:pos x="814" y="413"/>
                    </a:cxn>
                    <a:cxn ang="0">
                      <a:pos x="776" y="344"/>
                    </a:cxn>
                    <a:cxn ang="0">
                      <a:pos x="755" y="397"/>
                    </a:cxn>
                    <a:cxn ang="0">
                      <a:pos x="720" y="394"/>
                    </a:cxn>
                    <a:cxn ang="0">
                      <a:pos x="679" y="394"/>
                    </a:cxn>
                    <a:cxn ang="0">
                      <a:pos x="651" y="345"/>
                    </a:cxn>
                    <a:cxn ang="0">
                      <a:pos x="625" y="317"/>
                    </a:cxn>
                    <a:cxn ang="0">
                      <a:pos x="644" y="296"/>
                    </a:cxn>
                    <a:cxn ang="0">
                      <a:pos x="636" y="269"/>
                    </a:cxn>
                    <a:cxn ang="0">
                      <a:pos x="652" y="220"/>
                    </a:cxn>
                    <a:cxn ang="0">
                      <a:pos x="655" y="156"/>
                    </a:cxn>
                    <a:cxn ang="0">
                      <a:pos x="633" y="58"/>
                    </a:cxn>
                    <a:cxn ang="0">
                      <a:pos x="521" y="34"/>
                    </a:cxn>
                    <a:cxn ang="0">
                      <a:pos x="447" y="100"/>
                    </a:cxn>
                    <a:cxn ang="0">
                      <a:pos x="400" y="72"/>
                    </a:cxn>
                    <a:cxn ang="0">
                      <a:pos x="347" y="69"/>
                    </a:cxn>
                    <a:cxn ang="0">
                      <a:pos x="313" y="75"/>
                    </a:cxn>
                    <a:cxn ang="0">
                      <a:pos x="256" y="35"/>
                    </a:cxn>
                    <a:cxn ang="0">
                      <a:pos x="208" y="0"/>
                    </a:cxn>
                    <a:cxn ang="0">
                      <a:pos x="186" y="16"/>
                    </a:cxn>
                    <a:cxn ang="0">
                      <a:pos x="166" y="62"/>
                    </a:cxn>
                    <a:cxn ang="0">
                      <a:pos x="131" y="79"/>
                    </a:cxn>
                    <a:cxn ang="0">
                      <a:pos x="127" y="113"/>
                    </a:cxn>
                    <a:cxn ang="0">
                      <a:pos x="108" y="145"/>
                    </a:cxn>
                    <a:cxn ang="0">
                      <a:pos x="55" y="212"/>
                    </a:cxn>
                    <a:cxn ang="0">
                      <a:pos x="8" y="217"/>
                    </a:cxn>
                    <a:cxn ang="0">
                      <a:pos x="0" y="266"/>
                    </a:cxn>
                  </a:cxnLst>
                  <a:rect l="0" t="0" r="r" b="b"/>
                  <a:pathLst>
                    <a:path w="817" h="884">
                      <a:moveTo>
                        <a:pt x="0" y="284"/>
                      </a:moveTo>
                      <a:lnTo>
                        <a:pt x="2" y="298"/>
                      </a:lnTo>
                      <a:lnTo>
                        <a:pt x="4" y="317"/>
                      </a:lnTo>
                      <a:lnTo>
                        <a:pt x="9" y="336"/>
                      </a:lnTo>
                      <a:lnTo>
                        <a:pt x="16" y="352"/>
                      </a:lnTo>
                      <a:lnTo>
                        <a:pt x="25" y="362"/>
                      </a:lnTo>
                      <a:lnTo>
                        <a:pt x="28" y="367"/>
                      </a:lnTo>
                      <a:lnTo>
                        <a:pt x="33" y="367"/>
                      </a:lnTo>
                      <a:lnTo>
                        <a:pt x="39" y="368"/>
                      </a:lnTo>
                      <a:lnTo>
                        <a:pt x="48" y="379"/>
                      </a:lnTo>
                      <a:lnTo>
                        <a:pt x="54" y="387"/>
                      </a:lnTo>
                      <a:lnTo>
                        <a:pt x="60" y="400"/>
                      </a:lnTo>
                      <a:lnTo>
                        <a:pt x="67" y="413"/>
                      </a:lnTo>
                      <a:lnTo>
                        <a:pt x="75" y="427"/>
                      </a:lnTo>
                      <a:lnTo>
                        <a:pt x="77" y="434"/>
                      </a:lnTo>
                      <a:lnTo>
                        <a:pt x="81" y="446"/>
                      </a:lnTo>
                      <a:lnTo>
                        <a:pt x="89" y="465"/>
                      </a:lnTo>
                      <a:lnTo>
                        <a:pt x="98" y="470"/>
                      </a:lnTo>
                      <a:lnTo>
                        <a:pt x="109" y="468"/>
                      </a:lnTo>
                      <a:lnTo>
                        <a:pt x="116" y="465"/>
                      </a:lnTo>
                      <a:lnTo>
                        <a:pt x="125" y="462"/>
                      </a:lnTo>
                      <a:lnTo>
                        <a:pt x="128" y="461"/>
                      </a:lnTo>
                      <a:lnTo>
                        <a:pt x="136" y="458"/>
                      </a:lnTo>
                      <a:lnTo>
                        <a:pt x="147" y="457"/>
                      </a:lnTo>
                      <a:lnTo>
                        <a:pt x="155" y="465"/>
                      </a:lnTo>
                      <a:lnTo>
                        <a:pt x="160" y="466"/>
                      </a:lnTo>
                      <a:lnTo>
                        <a:pt x="170" y="484"/>
                      </a:lnTo>
                      <a:lnTo>
                        <a:pt x="174" y="485"/>
                      </a:lnTo>
                      <a:lnTo>
                        <a:pt x="190" y="519"/>
                      </a:lnTo>
                      <a:lnTo>
                        <a:pt x="189" y="530"/>
                      </a:lnTo>
                      <a:lnTo>
                        <a:pt x="193" y="541"/>
                      </a:lnTo>
                      <a:lnTo>
                        <a:pt x="190" y="555"/>
                      </a:lnTo>
                      <a:lnTo>
                        <a:pt x="197" y="578"/>
                      </a:lnTo>
                      <a:lnTo>
                        <a:pt x="202" y="589"/>
                      </a:lnTo>
                      <a:lnTo>
                        <a:pt x="212" y="606"/>
                      </a:lnTo>
                      <a:lnTo>
                        <a:pt x="216" y="628"/>
                      </a:lnTo>
                      <a:lnTo>
                        <a:pt x="217" y="635"/>
                      </a:lnTo>
                      <a:lnTo>
                        <a:pt x="224" y="639"/>
                      </a:lnTo>
                      <a:lnTo>
                        <a:pt x="227" y="647"/>
                      </a:lnTo>
                      <a:lnTo>
                        <a:pt x="229" y="651"/>
                      </a:lnTo>
                      <a:lnTo>
                        <a:pt x="236" y="666"/>
                      </a:lnTo>
                      <a:lnTo>
                        <a:pt x="240" y="676"/>
                      </a:lnTo>
                      <a:lnTo>
                        <a:pt x="247" y="684"/>
                      </a:lnTo>
                      <a:lnTo>
                        <a:pt x="244" y="688"/>
                      </a:lnTo>
                      <a:lnTo>
                        <a:pt x="248" y="689"/>
                      </a:lnTo>
                      <a:lnTo>
                        <a:pt x="258" y="689"/>
                      </a:lnTo>
                      <a:lnTo>
                        <a:pt x="274" y="691"/>
                      </a:lnTo>
                      <a:lnTo>
                        <a:pt x="279" y="703"/>
                      </a:lnTo>
                      <a:lnTo>
                        <a:pt x="279" y="714"/>
                      </a:lnTo>
                      <a:lnTo>
                        <a:pt x="278" y="733"/>
                      </a:lnTo>
                      <a:lnTo>
                        <a:pt x="279" y="737"/>
                      </a:lnTo>
                      <a:lnTo>
                        <a:pt x="339" y="745"/>
                      </a:lnTo>
                      <a:lnTo>
                        <a:pt x="337" y="753"/>
                      </a:lnTo>
                      <a:lnTo>
                        <a:pt x="339" y="755"/>
                      </a:lnTo>
                      <a:lnTo>
                        <a:pt x="352" y="786"/>
                      </a:lnTo>
                      <a:lnTo>
                        <a:pt x="343" y="794"/>
                      </a:lnTo>
                      <a:lnTo>
                        <a:pt x="339" y="801"/>
                      </a:lnTo>
                      <a:lnTo>
                        <a:pt x="339" y="806"/>
                      </a:lnTo>
                      <a:lnTo>
                        <a:pt x="344" y="810"/>
                      </a:lnTo>
                      <a:lnTo>
                        <a:pt x="356" y="810"/>
                      </a:lnTo>
                      <a:lnTo>
                        <a:pt x="362" y="810"/>
                      </a:lnTo>
                      <a:lnTo>
                        <a:pt x="367" y="804"/>
                      </a:lnTo>
                      <a:lnTo>
                        <a:pt x="381" y="797"/>
                      </a:lnTo>
                      <a:lnTo>
                        <a:pt x="394" y="794"/>
                      </a:lnTo>
                      <a:lnTo>
                        <a:pt x="406" y="797"/>
                      </a:lnTo>
                      <a:lnTo>
                        <a:pt x="413" y="806"/>
                      </a:lnTo>
                      <a:lnTo>
                        <a:pt x="418" y="825"/>
                      </a:lnTo>
                      <a:lnTo>
                        <a:pt x="425" y="832"/>
                      </a:lnTo>
                      <a:lnTo>
                        <a:pt x="433" y="838"/>
                      </a:lnTo>
                      <a:lnTo>
                        <a:pt x="444" y="842"/>
                      </a:lnTo>
                      <a:lnTo>
                        <a:pt x="458" y="842"/>
                      </a:lnTo>
                      <a:lnTo>
                        <a:pt x="460" y="840"/>
                      </a:lnTo>
                      <a:lnTo>
                        <a:pt x="464" y="842"/>
                      </a:lnTo>
                      <a:lnTo>
                        <a:pt x="470" y="840"/>
                      </a:lnTo>
                      <a:lnTo>
                        <a:pt x="478" y="884"/>
                      </a:lnTo>
                      <a:lnTo>
                        <a:pt x="497" y="848"/>
                      </a:lnTo>
                      <a:lnTo>
                        <a:pt x="493" y="825"/>
                      </a:lnTo>
                      <a:lnTo>
                        <a:pt x="493" y="809"/>
                      </a:lnTo>
                      <a:lnTo>
                        <a:pt x="497" y="711"/>
                      </a:lnTo>
                      <a:lnTo>
                        <a:pt x="506" y="700"/>
                      </a:lnTo>
                      <a:lnTo>
                        <a:pt x="508" y="695"/>
                      </a:lnTo>
                      <a:lnTo>
                        <a:pt x="508" y="670"/>
                      </a:lnTo>
                      <a:lnTo>
                        <a:pt x="516" y="646"/>
                      </a:lnTo>
                      <a:lnTo>
                        <a:pt x="520" y="642"/>
                      </a:lnTo>
                      <a:lnTo>
                        <a:pt x="535" y="635"/>
                      </a:lnTo>
                      <a:lnTo>
                        <a:pt x="537" y="625"/>
                      </a:lnTo>
                      <a:lnTo>
                        <a:pt x="540" y="620"/>
                      </a:lnTo>
                      <a:lnTo>
                        <a:pt x="562" y="617"/>
                      </a:lnTo>
                      <a:lnTo>
                        <a:pt x="564" y="616"/>
                      </a:lnTo>
                      <a:lnTo>
                        <a:pt x="556" y="606"/>
                      </a:lnTo>
                      <a:lnTo>
                        <a:pt x="560" y="590"/>
                      </a:lnTo>
                      <a:lnTo>
                        <a:pt x="556" y="576"/>
                      </a:lnTo>
                      <a:lnTo>
                        <a:pt x="566" y="548"/>
                      </a:lnTo>
                      <a:lnTo>
                        <a:pt x="570" y="541"/>
                      </a:lnTo>
                      <a:lnTo>
                        <a:pt x="591" y="533"/>
                      </a:lnTo>
                      <a:lnTo>
                        <a:pt x="597" y="533"/>
                      </a:lnTo>
                      <a:lnTo>
                        <a:pt x="606" y="517"/>
                      </a:lnTo>
                      <a:lnTo>
                        <a:pt x="610" y="511"/>
                      </a:lnTo>
                      <a:lnTo>
                        <a:pt x="631" y="496"/>
                      </a:lnTo>
                      <a:lnTo>
                        <a:pt x="636" y="491"/>
                      </a:lnTo>
                      <a:lnTo>
                        <a:pt x="636" y="477"/>
                      </a:lnTo>
                      <a:lnTo>
                        <a:pt x="641" y="473"/>
                      </a:lnTo>
                      <a:lnTo>
                        <a:pt x="658" y="470"/>
                      </a:lnTo>
                      <a:lnTo>
                        <a:pt x="678" y="473"/>
                      </a:lnTo>
                      <a:lnTo>
                        <a:pt x="695" y="473"/>
                      </a:lnTo>
                      <a:lnTo>
                        <a:pt x="714" y="480"/>
                      </a:lnTo>
                      <a:lnTo>
                        <a:pt x="741" y="481"/>
                      </a:lnTo>
                      <a:lnTo>
                        <a:pt x="755" y="485"/>
                      </a:lnTo>
                      <a:lnTo>
                        <a:pt x="763" y="481"/>
                      </a:lnTo>
                      <a:lnTo>
                        <a:pt x="776" y="480"/>
                      </a:lnTo>
                      <a:lnTo>
                        <a:pt x="787" y="480"/>
                      </a:lnTo>
                      <a:lnTo>
                        <a:pt x="801" y="476"/>
                      </a:lnTo>
                      <a:lnTo>
                        <a:pt x="810" y="477"/>
                      </a:lnTo>
                      <a:lnTo>
                        <a:pt x="816" y="473"/>
                      </a:lnTo>
                      <a:lnTo>
                        <a:pt x="817" y="447"/>
                      </a:lnTo>
                      <a:lnTo>
                        <a:pt x="814" y="413"/>
                      </a:lnTo>
                      <a:lnTo>
                        <a:pt x="802" y="389"/>
                      </a:lnTo>
                      <a:lnTo>
                        <a:pt x="793" y="378"/>
                      </a:lnTo>
                      <a:lnTo>
                        <a:pt x="783" y="352"/>
                      </a:lnTo>
                      <a:lnTo>
                        <a:pt x="776" y="344"/>
                      </a:lnTo>
                      <a:lnTo>
                        <a:pt x="768" y="359"/>
                      </a:lnTo>
                      <a:lnTo>
                        <a:pt x="768" y="367"/>
                      </a:lnTo>
                      <a:lnTo>
                        <a:pt x="763" y="379"/>
                      </a:lnTo>
                      <a:lnTo>
                        <a:pt x="755" y="397"/>
                      </a:lnTo>
                      <a:lnTo>
                        <a:pt x="744" y="409"/>
                      </a:lnTo>
                      <a:lnTo>
                        <a:pt x="741" y="401"/>
                      </a:lnTo>
                      <a:lnTo>
                        <a:pt x="733" y="400"/>
                      </a:lnTo>
                      <a:lnTo>
                        <a:pt x="720" y="394"/>
                      </a:lnTo>
                      <a:lnTo>
                        <a:pt x="709" y="397"/>
                      </a:lnTo>
                      <a:lnTo>
                        <a:pt x="685" y="398"/>
                      </a:lnTo>
                      <a:lnTo>
                        <a:pt x="682" y="398"/>
                      </a:lnTo>
                      <a:lnTo>
                        <a:pt x="679" y="394"/>
                      </a:lnTo>
                      <a:lnTo>
                        <a:pt x="668" y="383"/>
                      </a:lnTo>
                      <a:lnTo>
                        <a:pt x="660" y="362"/>
                      </a:lnTo>
                      <a:lnTo>
                        <a:pt x="655" y="355"/>
                      </a:lnTo>
                      <a:lnTo>
                        <a:pt x="651" y="345"/>
                      </a:lnTo>
                      <a:lnTo>
                        <a:pt x="641" y="340"/>
                      </a:lnTo>
                      <a:lnTo>
                        <a:pt x="633" y="326"/>
                      </a:lnTo>
                      <a:lnTo>
                        <a:pt x="628" y="321"/>
                      </a:lnTo>
                      <a:lnTo>
                        <a:pt x="625" y="317"/>
                      </a:lnTo>
                      <a:lnTo>
                        <a:pt x="625" y="310"/>
                      </a:lnTo>
                      <a:lnTo>
                        <a:pt x="628" y="303"/>
                      </a:lnTo>
                      <a:lnTo>
                        <a:pt x="633" y="296"/>
                      </a:lnTo>
                      <a:lnTo>
                        <a:pt x="644" y="296"/>
                      </a:lnTo>
                      <a:lnTo>
                        <a:pt x="647" y="296"/>
                      </a:lnTo>
                      <a:lnTo>
                        <a:pt x="647" y="289"/>
                      </a:lnTo>
                      <a:lnTo>
                        <a:pt x="637" y="272"/>
                      </a:lnTo>
                      <a:lnTo>
                        <a:pt x="636" y="269"/>
                      </a:lnTo>
                      <a:lnTo>
                        <a:pt x="633" y="266"/>
                      </a:lnTo>
                      <a:lnTo>
                        <a:pt x="633" y="261"/>
                      </a:lnTo>
                      <a:lnTo>
                        <a:pt x="647" y="230"/>
                      </a:lnTo>
                      <a:lnTo>
                        <a:pt x="652" y="220"/>
                      </a:lnTo>
                      <a:lnTo>
                        <a:pt x="658" y="209"/>
                      </a:lnTo>
                      <a:lnTo>
                        <a:pt x="656" y="198"/>
                      </a:lnTo>
                      <a:lnTo>
                        <a:pt x="656" y="185"/>
                      </a:lnTo>
                      <a:lnTo>
                        <a:pt x="655" y="156"/>
                      </a:lnTo>
                      <a:lnTo>
                        <a:pt x="666" y="126"/>
                      </a:lnTo>
                      <a:lnTo>
                        <a:pt x="668" y="113"/>
                      </a:lnTo>
                      <a:lnTo>
                        <a:pt x="641" y="73"/>
                      </a:lnTo>
                      <a:lnTo>
                        <a:pt x="633" y="58"/>
                      </a:lnTo>
                      <a:lnTo>
                        <a:pt x="618" y="47"/>
                      </a:lnTo>
                      <a:lnTo>
                        <a:pt x="567" y="38"/>
                      </a:lnTo>
                      <a:lnTo>
                        <a:pt x="556" y="31"/>
                      </a:lnTo>
                      <a:lnTo>
                        <a:pt x="521" y="34"/>
                      </a:lnTo>
                      <a:lnTo>
                        <a:pt x="501" y="51"/>
                      </a:lnTo>
                      <a:lnTo>
                        <a:pt x="489" y="69"/>
                      </a:lnTo>
                      <a:lnTo>
                        <a:pt x="466" y="102"/>
                      </a:lnTo>
                      <a:lnTo>
                        <a:pt x="447" y="100"/>
                      </a:lnTo>
                      <a:lnTo>
                        <a:pt x="439" y="83"/>
                      </a:lnTo>
                      <a:lnTo>
                        <a:pt x="437" y="80"/>
                      </a:lnTo>
                      <a:lnTo>
                        <a:pt x="406" y="72"/>
                      </a:lnTo>
                      <a:lnTo>
                        <a:pt x="400" y="72"/>
                      </a:lnTo>
                      <a:lnTo>
                        <a:pt x="378" y="83"/>
                      </a:lnTo>
                      <a:lnTo>
                        <a:pt x="366" y="73"/>
                      </a:lnTo>
                      <a:lnTo>
                        <a:pt x="360" y="69"/>
                      </a:lnTo>
                      <a:lnTo>
                        <a:pt x="347" y="69"/>
                      </a:lnTo>
                      <a:lnTo>
                        <a:pt x="340" y="73"/>
                      </a:lnTo>
                      <a:lnTo>
                        <a:pt x="337" y="79"/>
                      </a:lnTo>
                      <a:lnTo>
                        <a:pt x="333" y="83"/>
                      </a:lnTo>
                      <a:lnTo>
                        <a:pt x="313" y="75"/>
                      </a:lnTo>
                      <a:lnTo>
                        <a:pt x="302" y="68"/>
                      </a:lnTo>
                      <a:lnTo>
                        <a:pt x="274" y="42"/>
                      </a:lnTo>
                      <a:lnTo>
                        <a:pt x="267" y="35"/>
                      </a:lnTo>
                      <a:lnTo>
                        <a:pt x="256" y="35"/>
                      </a:lnTo>
                      <a:lnTo>
                        <a:pt x="236" y="24"/>
                      </a:lnTo>
                      <a:lnTo>
                        <a:pt x="231" y="23"/>
                      </a:lnTo>
                      <a:lnTo>
                        <a:pt x="216" y="1"/>
                      </a:lnTo>
                      <a:lnTo>
                        <a:pt x="208" y="0"/>
                      </a:lnTo>
                      <a:lnTo>
                        <a:pt x="204" y="0"/>
                      </a:lnTo>
                      <a:lnTo>
                        <a:pt x="200" y="4"/>
                      </a:lnTo>
                      <a:lnTo>
                        <a:pt x="194" y="16"/>
                      </a:lnTo>
                      <a:lnTo>
                        <a:pt x="186" y="16"/>
                      </a:lnTo>
                      <a:lnTo>
                        <a:pt x="182" y="11"/>
                      </a:lnTo>
                      <a:lnTo>
                        <a:pt x="175" y="23"/>
                      </a:lnTo>
                      <a:lnTo>
                        <a:pt x="163" y="35"/>
                      </a:lnTo>
                      <a:lnTo>
                        <a:pt x="166" y="62"/>
                      </a:lnTo>
                      <a:lnTo>
                        <a:pt x="163" y="73"/>
                      </a:lnTo>
                      <a:lnTo>
                        <a:pt x="154" y="77"/>
                      </a:lnTo>
                      <a:lnTo>
                        <a:pt x="139" y="79"/>
                      </a:lnTo>
                      <a:lnTo>
                        <a:pt x="131" y="79"/>
                      </a:lnTo>
                      <a:lnTo>
                        <a:pt x="125" y="80"/>
                      </a:lnTo>
                      <a:lnTo>
                        <a:pt x="121" y="83"/>
                      </a:lnTo>
                      <a:lnTo>
                        <a:pt x="121" y="92"/>
                      </a:lnTo>
                      <a:lnTo>
                        <a:pt x="127" y="113"/>
                      </a:lnTo>
                      <a:lnTo>
                        <a:pt x="127" y="122"/>
                      </a:lnTo>
                      <a:lnTo>
                        <a:pt x="123" y="129"/>
                      </a:lnTo>
                      <a:lnTo>
                        <a:pt x="112" y="137"/>
                      </a:lnTo>
                      <a:lnTo>
                        <a:pt x="108" y="145"/>
                      </a:lnTo>
                      <a:lnTo>
                        <a:pt x="104" y="198"/>
                      </a:lnTo>
                      <a:lnTo>
                        <a:pt x="89" y="205"/>
                      </a:lnTo>
                      <a:lnTo>
                        <a:pt x="66" y="213"/>
                      </a:lnTo>
                      <a:lnTo>
                        <a:pt x="55" y="212"/>
                      </a:lnTo>
                      <a:lnTo>
                        <a:pt x="50" y="209"/>
                      </a:lnTo>
                      <a:lnTo>
                        <a:pt x="36" y="212"/>
                      </a:lnTo>
                      <a:lnTo>
                        <a:pt x="9" y="209"/>
                      </a:lnTo>
                      <a:lnTo>
                        <a:pt x="8" y="217"/>
                      </a:lnTo>
                      <a:lnTo>
                        <a:pt x="9" y="230"/>
                      </a:lnTo>
                      <a:lnTo>
                        <a:pt x="8" y="247"/>
                      </a:lnTo>
                      <a:lnTo>
                        <a:pt x="4" y="254"/>
                      </a:lnTo>
                      <a:lnTo>
                        <a:pt x="0" y="266"/>
                      </a:lnTo>
                      <a:lnTo>
                        <a:pt x="0" y="28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36" name="Freeform 1067"/>
                <p:cNvSpPr>
                  <a:spLocks noEditPoints="1"/>
                </p:cNvSpPr>
                <p:nvPr/>
              </p:nvSpPr>
              <p:spPr bwMode="auto">
                <a:xfrm>
                  <a:off x="2989837" y="3106242"/>
                  <a:ext cx="1308100" cy="1397683"/>
                </a:xfrm>
                <a:custGeom>
                  <a:avLst/>
                  <a:gdLst/>
                  <a:ahLst/>
                  <a:cxnLst>
                    <a:cxn ang="0">
                      <a:pos x="107" y="889"/>
                    </a:cxn>
                    <a:cxn ang="0">
                      <a:pos x="247" y="1132"/>
                    </a:cxn>
                    <a:cxn ang="0">
                      <a:pos x="385" y="1119"/>
                    </a:cxn>
                    <a:cxn ang="0">
                      <a:pos x="474" y="1347"/>
                    </a:cxn>
                    <a:cxn ang="0">
                      <a:pos x="563" y="1564"/>
                    </a:cxn>
                    <a:cxn ang="0">
                      <a:pos x="631" y="1659"/>
                    </a:cxn>
                    <a:cxn ang="0">
                      <a:pos x="825" y="1824"/>
                    </a:cxn>
                    <a:cxn ang="0">
                      <a:pos x="836" y="1950"/>
                    </a:cxn>
                    <a:cxn ang="0">
                      <a:pos x="1011" y="1947"/>
                    </a:cxn>
                    <a:cxn ang="0">
                      <a:pos x="1128" y="2030"/>
                    </a:cxn>
                    <a:cxn ang="0">
                      <a:pos x="1198" y="1716"/>
                    </a:cxn>
                    <a:cxn ang="0">
                      <a:pos x="1292" y="1511"/>
                    </a:cxn>
                    <a:cxn ang="0">
                      <a:pos x="1339" y="1391"/>
                    </a:cxn>
                    <a:cxn ang="0">
                      <a:pos x="1522" y="1198"/>
                    </a:cxn>
                    <a:cxn ang="0">
                      <a:pos x="1729" y="1156"/>
                    </a:cxn>
                    <a:cxn ang="0">
                      <a:pos x="1959" y="1149"/>
                    </a:cxn>
                    <a:cxn ang="0">
                      <a:pos x="1887" y="863"/>
                    </a:cxn>
                    <a:cxn ang="0">
                      <a:pos x="1784" y="979"/>
                    </a:cxn>
                    <a:cxn ang="0">
                      <a:pos x="1609" y="936"/>
                    </a:cxn>
                    <a:cxn ang="0">
                      <a:pos x="1513" y="786"/>
                    </a:cxn>
                    <a:cxn ang="0">
                      <a:pos x="1559" y="707"/>
                    </a:cxn>
                    <a:cxn ang="0">
                      <a:pos x="1579" y="454"/>
                    </a:cxn>
                    <a:cxn ang="0">
                      <a:pos x="1370" y="106"/>
                    </a:cxn>
                    <a:cxn ang="0">
                      <a:pos x="1059" y="214"/>
                    </a:cxn>
                    <a:cxn ang="0">
                      <a:pos x="843" y="183"/>
                    </a:cxn>
                    <a:cxn ang="0">
                      <a:pos x="645" y="99"/>
                    </a:cxn>
                    <a:cxn ang="0">
                      <a:pos x="505" y="14"/>
                    </a:cxn>
                    <a:cxn ang="0">
                      <a:pos x="415" y="156"/>
                    </a:cxn>
                    <a:cxn ang="0">
                      <a:pos x="307" y="209"/>
                    </a:cxn>
                    <a:cxn ang="0">
                      <a:pos x="267" y="485"/>
                    </a:cxn>
                    <a:cxn ang="0">
                      <a:pos x="35" y="531"/>
                    </a:cxn>
                    <a:cxn ang="0">
                      <a:pos x="10" y="618"/>
                    </a:cxn>
                    <a:cxn ang="0">
                      <a:pos x="132" y="504"/>
                    </a:cxn>
                    <a:cxn ang="0">
                      <a:pos x="298" y="313"/>
                    </a:cxn>
                    <a:cxn ang="0">
                      <a:pos x="342" y="191"/>
                    </a:cxn>
                    <a:cxn ang="0">
                      <a:pos x="447" y="28"/>
                    </a:cxn>
                    <a:cxn ang="0">
                      <a:pos x="534" y="7"/>
                    </a:cxn>
                    <a:cxn ang="0">
                      <a:pos x="765" y="183"/>
                    </a:cxn>
                    <a:cxn ang="0">
                      <a:pos x="922" y="203"/>
                    </a:cxn>
                    <a:cxn ang="0">
                      <a:pos x="1123" y="249"/>
                    </a:cxn>
                    <a:cxn ang="0">
                      <a:pos x="1539" y="144"/>
                    </a:cxn>
                    <a:cxn ang="0">
                      <a:pos x="1585" y="543"/>
                    </a:cxn>
                    <a:cxn ang="0">
                      <a:pos x="1532" y="729"/>
                    </a:cxn>
                    <a:cxn ang="0">
                      <a:pos x="1554" y="820"/>
                    </a:cxn>
                    <a:cxn ang="0">
                      <a:pos x="1658" y="958"/>
                    </a:cxn>
                    <a:cxn ang="0">
                      <a:pos x="1836" y="918"/>
                    </a:cxn>
                    <a:cxn ang="0">
                      <a:pos x="1947" y="942"/>
                    </a:cxn>
                    <a:cxn ang="0">
                      <a:pos x="1875" y="1171"/>
                    </a:cxn>
                    <a:cxn ang="0">
                      <a:pos x="1592" y="1147"/>
                    </a:cxn>
                    <a:cxn ang="0">
                      <a:pos x="1452" y="1295"/>
                    </a:cxn>
                    <a:cxn ang="0">
                      <a:pos x="1353" y="1462"/>
                    </a:cxn>
                    <a:cxn ang="0">
                      <a:pos x="1256" y="1569"/>
                    </a:cxn>
                    <a:cxn ang="0">
                      <a:pos x="1212" y="2047"/>
                    </a:cxn>
                    <a:cxn ang="0">
                      <a:pos x="1077" y="2044"/>
                    </a:cxn>
                    <a:cxn ang="0">
                      <a:pos x="928" y="1935"/>
                    </a:cxn>
                    <a:cxn ang="0">
                      <a:pos x="827" y="1917"/>
                    </a:cxn>
                    <a:cxn ang="0">
                      <a:pos x="668" y="1772"/>
                    </a:cxn>
                    <a:cxn ang="0">
                      <a:pos x="595" y="1650"/>
                    </a:cxn>
                    <a:cxn ang="0">
                      <a:pos x="520" y="1522"/>
                    </a:cxn>
                    <a:cxn ang="0">
                      <a:pos x="459" y="1261"/>
                    </a:cxn>
                    <a:cxn ang="0">
                      <a:pos x="320" y="1126"/>
                    </a:cxn>
                    <a:cxn ang="0">
                      <a:pos x="181" y="1040"/>
                    </a:cxn>
                    <a:cxn ang="0">
                      <a:pos x="61" y="887"/>
                    </a:cxn>
                  </a:cxnLst>
                  <a:rect l="0" t="0" r="r" b="b"/>
                  <a:pathLst>
                    <a:path w="1984" h="2145">
                      <a:moveTo>
                        <a:pt x="16" y="691"/>
                      </a:moveTo>
                      <a:lnTo>
                        <a:pt x="20" y="726"/>
                      </a:lnTo>
                      <a:lnTo>
                        <a:pt x="26" y="771"/>
                      </a:lnTo>
                      <a:lnTo>
                        <a:pt x="38" y="816"/>
                      </a:lnTo>
                      <a:lnTo>
                        <a:pt x="53" y="854"/>
                      </a:lnTo>
                      <a:lnTo>
                        <a:pt x="52" y="852"/>
                      </a:lnTo>
                      <a:lnTo>
                        <a:pt x="73" y="876"/>
                      </a:lnTo>
                      <a:lnTo>
                        <a:pt x="82" y="885"/>
                      </a:lnTo>
                      <a:lnTo>
                        <a:pt x="76" y="883"/>
                      </a:lnTo>
                      <a:lnTo>
                        <a:pt x="86" y="883"/>
                      </a:lnTo>
                      <a:cubicBezTo>
                        <a:pt x="86" y="883"/>
                        <a:pt x="87" y="883"/>
                        <a:pt x="87" y="883"/>
                      </a:cubicBezTo>
                      <a:lnTo>
                        <a:pt x="103" y="886"/>
                      </a:lnTo>
                      <a:cubicBezTo>
                        <a:pt x="105" y="886"/>
                        <a:pt x="106" y="887"/>
                        <a:pt x="107" y="889"/>
                      </a:cubicBezTo>
                      <a:lnTo>
                        <a:pt x="129" y="916"/>
                      </a:lnTo>
                      <a:lnTo>
                        <a:pt x="144" y="934"/>
                      </a:lnTo>
                      <a:cubicBezTo>
                        <a:pt x="145" y="935"/>
                        <a:pt x="145" y="935"/>
                        <a:pt x="146" y="936"/>
                      </a:cubicBezTo>
                      <a:lnTo>
                        <a:pt x="158" y="970"/>
                      </a:lnTo>
                      <a:lnTo>
                        <a:pt x="157" y="968"/>
                      </a:lnTo>
                      <a:lnTo>
                        <a:pt x="176" y="999"/>
                      </a:lnTo>
                      <a:lnTo>
                        <a:pt x="195" y="1032"/>
                      </a:lnTo>
                      <a:cubicBezTo>
                        <a:pt x="195" y="1033"/>
                        <a:pt x="195" y="1033"/>
                        <a:pt x="195" y="1034"/>
                      </a:cubicBezTo>
                      <a:lnTo>
                        <a:pt x="201" y="1052"/>
                      </a:lnTo>
                      <a:lnTo>
                        <a:pt x="211" y="1079"/>
                      </a:lnTo>
                      <a:lnTo>
                        <a:pt x="229" y="1124"/>
                      </a:lnTo>
                      <a:lnTo>
                        <a:pt x="226" y="1120"/>
                      </a:lnTo>
                      <a:lnTo>
                        <a:pt x="247" y="1132"/>
                      </a:lnTo>
                      <a:lnTo>
                        <a:pt x="242" y="1131"/>
                      </a:lnTo>
                      <a:lnTo>
                        <a:pt x="270" y="1128"/>
                      </a:lnTo>
                      <a:lnTo>
                        <a:pt x="267" y="1129"/>
                      </a:lnTo>
                      <a:lnTo>
                        <a:pt x="282" y="1120"/>
                      </a:lnTo>
                      <a:cubicBezTo>
                        <a:pt x="283" y="1120"/>
                        <a:pt x="284" y="1120"/>
                        <a:pt x="284" y="1119"/>
                      </a:cubicBezTo>
                      <a:lnTo>
                        <a:pt x="306" y="1113"/>
                      </a:lnTo>
                      <a:lnTo>
                        <a:pt x="315" y="1110"/>
                      </a:lnTo>
                      <a:lnTo>
                        <a:pt x="333" y="1104"/>
                      </a:lnTo>
                      <a:cubicBezTo>
                        <a:pt x="334" y="1104"/>
                        <a:pt x="334" y="1104"/>
                        <a:pt x="335" y="1104"/>
                      </a:cubicBezTo>
                      <a:lnTo>
                        <a:pt x="360" y="1101"/>
                      </a:lnTo>
                      <a:cubicBezTo>
                        <a:pt x="362" y="1101"/>
                        <a:pt x="364" y="1101"/>
                        <a:pt x="366" y="1103"/>
                      </a:cubicBezTo>
                      <a:lnTo>
                        <a:pt x="387" y="1121"/>
                      </a:lnTo>
                      <a:lnTo>
                        <a:pt x="385" y="1119"/>
                      </a:lnTo>
                      <a:lnTo>
                        <a:pt x="394" y="1122"/>
                      </a:lnTo>
                      <a:cubicBezTo>
                        <a:pt x="396" y="1123"/>
                        <a:pt x="397" y="1124"/>
                        <a:pt x="398" y="1126"/>
                      </a:cubicBezTo>
                      <a:lnTo>
                        <a:pt x="423" y="1168"/>
                      </a:lnTo>
                      <a:lnTo>
                        <a:pt x="419" y="1165"/>
                      </a:lnTo>
                      <a:lnTo>
                        <a:pt x="428" y="1168"/>
                      </a:lnTo>
                      <a:cubicBezTo>
                        <a:pt x="430" y="1169"/>
                        <a:pt x="432" y="1170"/>
                        <a:pt x="433" y="1172"/>
                      </a:cubicBezTo>
                      <a:lnTo>
                        <a:pt x="473" y="1254"/>
                      </a:lnTo>
                      <a:cubicBezTo>
                        <a:pt x="474" y="1255"/>
                        <a:pt x="474" y="1257"/>
                        <a:pt x="474" y="1258"/>
                      </a:cubicBezTo>
                      <a:lnTo>
                        <a:pt x="471" y="1286"/>
                      </a:lnTo>
                      <a:lnTo>
                        <a:pt x="470" y="1282"/>
                      </a:lnTo>
                      <a:lnTo>
                        <a:pt x="479" y="1309"/>
                      </a:lnTo>
                      <a:cubicBezTo>
                        <a:pt x="480" y="1311"/>
                        <a:pt x="480" y="1312"/>
                        <a:pt x="480" y="1313"/>
                      </a:cubicBezTo>
                      <a:lnTo>
                        <a:pt x="474" y="1347"/>
                      </a:lnTo>
                      <a:lnTo>
                        <a:pt x="473" y="1343"/>
                      </a:lnTo>
                      <a:lnTo>
                        <a:pt x="489" y="1398"/>
                      </a:lnTo>
                      <a:lnTo>
                        <a:pt x="488" y="1397"/>
                      </a:lnTo>
                      <a:lnTo>
                        <a:pt x="501" y="1424"/>
                      </a:lnTo>
                      <a:lnTo>
                        <a:pt x="525" y="1462"/>
                      </a:lnTo>
                      <a:cubicBezTo>
                        <a:pt x="526" y="1463"/>
                        <a:pt x="526" y="1464"/>
                        <a:pt x="526" y="1465"/>
                      </a:cubicBezTo>
                      <a:lnTo>
                        <a:pt x="535" y="1520"/>
                      </a:lnTo>
                      <a:lnTo>
                        <a:pt x="538" y="1535"/>
                      </a:lnTo>
                      <a:lnTo>
                        <a:pt x="536" y="1530"/>
                      </a:lnTo>
                      <a:lnTo>
                        <a:pt x="551" y="1542"/>
                      </a:lnTo>
                      <a:cubicBezTo>
                        <a:pt x="552" y="1543"/>
                        <a:pt x="553" y="1544"/>
                        <a:pt x="553" y="1545"/>
                      </a:cubicBezTo>
                      <a:lnTo>
                        <a:pt x="562" y="1563"/>
                      </a:lnTo>
                      <a:cubicBezTo>
                        <a:pt x="563" y="1563"/>
                        <a:pt x="563" y="1564"/>
                        <a:pt x="563" y="1564"/>
                      </a:cubicBezTo>
                      <a:lnTo>
                        <a:pt x="566" y="1573"/>
                      </a:lnTo>
                      <a:lnTo>
                        <a:pt x="566" y="1572"/>
                      </a:lnTo>
                      <a:lnTo>
                        <a:pt x="584" y="1608"/>
                      </a:lnTo>
                      <a:lnTo>
                        <a:pt x="594" y="1633"/>
                      </a:lnTo>
                      <a:lnTo>
                        <a:pt x="592" y="1631"/>
                      </a:lnTo>
                      <a:lnTo>
                        <a:pt x="608" y="1649"/>
                      </a:lnTo>
                      <a:cubicBezTo>
                        <a:pt x="610" y="1652"/>
                        <a:pt x="610" y="1656"/>
                        <a:pt x="608" y="1659"/>
                      </a:cubicBezTo>
                      <a:lnTo>
                        <a:pt x="602" y="1668"/>
                      </a:lnTo>
                      <a:lnTo>
                        <a:pt x="598" y="1656"/>
                      </a:lnTo>
                      <a:lnTo>
                        <a:pt x="607" y="1659"/>
                      </a:lnTo>
                      <a:lnTo>
                        <a:pt x="605" y="1659"/>
                      </a:lnTo>
                      <a:lnTo>
                        <a:pt x="629" y="1659"/>
                      </a:lnTo>
                      <a:cubicBezTo>
                        <a:pt x="630" y="1659"/>
                        <a:pt x="630" y="1659"/>
                        <a:pt x="631" y="1659"/>
                      </a:cubicBezTo>
                      <a:lnTo>
                        <a:pt x="668" y="1665"/>
                      </a:lnTo>
                      <a:cubicBezTo>
                        <a:pt x="670" y="1665"/>
                        <a:pt x="673" y="1667"/>
                        <a:pt x="674" y="1669"/>
                      </a:cubicBezTo>
                      <a:lnTo>
                        <a:pt x="686" y="1697"/>
                      </a:lnTo>
                      <a:cubicBezTo>
                        <a:pt x="687" y="1698"/>
                        <a:pt x="687" y="1699"/>
                        <a:pt x="687" y="1700"/>
                      </a:cubicBezTo>
                      <a:lnTo>
                        <a:pt x="687" y="1727"/>
                      </a:lnTo>
                      <a:lnTo>
                        <a:pt x="684" y="1773"/>
                      </a:lnTo>
                      <a:lnTo>
                        <a:pt x="683" y="1770"/>
                      </a:lnTo>
                      <a:lnTo>
                        <a:pt x="686" y="1779"/>
                      </a:lnTo>
                      <a:lnTo>
                        <a:pt x="680" y="1774"/>
                      </a:lnTo>
                      <a:lnTo>
                        <a:pt x="825" y="1795"/>
                      </a:lnTo>
                      <a:cubicBezTo>
                        <a:pt x="828" y="1795"/>
                        <a:pt x="830" y="1797"/>
                        <a:pt x="831" y="1799"/>
                      </a:cubicBezTo>
                      <a:cubicBezTo>
                        <a:pt x="832" y="1801"/>
                        <a:pt x="832" y="1803"/>
                        <a:pt x="832" y="1806"/>
                      </a:cubicBezTo>
                      <a:lnTo>
                        <a:pt x="825" y="1824"/>
                      </a:lnTo>
                      <a:lnTo>
                        <a:pt x="824" y="1815"/>
                      </a:lnTo>
                      <a:lnTo>
                        <a:pt x="830" y="1822"/>
                      </a:lnTo>
                      <a:cubicBezTo>
                        <a:pt x="830" y="1822"/>
                        <a:pt x="831" y="1823"/>
                        <a:pt x="831" y="1824"/>
                      </a:cubicBezTo>
                      <a:lnTo>
                        <a:pt x="862" y="1897"/>
                      </a:lnTo>
                      <a:cubicBezTo>
                        <a:pt x="864" y="1900"/>
                        <a:pt x="863" y="1903"/>
                        <a:pt x="861" y="1906"/>
                      </a:cubicBezTo>
                      <a:lnTo>
                        <a:pt x="839" y="1927"/>
                      </a:lnTo>
                      <a:lnTo>
                        <a:pt x="840" y="1925"/>
                      </a:lnTo>
                      <a:lnTo>
                        <a:pt x="831" y="1941"/>
                      </a:lnTo>
                      <a:lnTo>
                        <a:pt x="832" y="1936"/>
                      </a:lnTo>
                      <a:lnTo>
                        <a:pt x="832" y="1949"/>
                      </a:lnTo>
                      <a:lnTo>
                        <a:pt x="829" y="1942"/>
                      </a:lnTo>
                      <a:lnTo>
                        <a:pt x="841" y="1951"/>
                      </a:lnTo>
                      <a:lnTo>
                        <a:pt x="836" y="1950"/>
                      </a:lnTo>
                      <a:lnTo>
                        <a:pt x="864" y="1950"/>
                      </a:lnTo>
                      <a:lnTo>
                        <a:pt x="880" y="1950"/>
                      </a:lnTo>
                      <a:lnTo>
                        <a:pt x="874" y="1952"/>
                      </a:lnTo>
                      <a:lnTo>
                        <a:pt x="886" y="1940"/>
                      </a:lnTo>
                      <a:cubicBezTo>
                        <a:pt x="887" y="1939"/>
                        <a:pt x="888" y="1939"/>
                        <a:pt x="888" y="1938"/>
                      </a:cubicBezTo>
                      <a:lnTo>
                        <a:pt x="922" y="1920"/>
                      </a:lnTo>
                      <a:cubicBezTo>
                        <a:pt x="923" y="1920"/>
                        <a:pt x="924" y="1920"/>
                        <a:pt x="925" y="1919"/>
                      </a:cubicBezTo>
                      <a:lnTo>
                        <a:pt x="955" y="1913"/>
                      </a:lnTo>
                      <a:cubicBezTo>
                        <a:pt x="956" y="1913"/>
                        <a:pt x="958" y="1913"/>
                        <a:pt x="959" y="1913"/>
                      </a:cubicBezTo>
                      <a:lnTo>
                        <a:pt x="986" y="1919"/>
                      </a:lnTo>
                      <a:cubicBezTo>
                        <a:pt x="988" y="1920"/>
                        <a:pt x="990" y="1921"/>
                        <a:pt x="991" y="1922"/>
                      </a:cubicBezTo>
                      <a:lnTo>
                        <a:pt x="1009" y="1943"/>
                      </a:lnTo>
                      <a:cubicBezTo>
                        <a:pt x="1010" y="1944"/>
                        <a:pt x="1011" y="1946"/>
                        <a:pt x="1011" y="1947"/>
                      </a:cubicBezTo>
                      <a:lnTo>
                        <a:pt x="1020" y="1992"/>
                      </a:lnTo>
                      <a:lnTo>
                        <a:pt x="1018" y="1988"/>
                      </a:lnTo>
                      <a:lnTo>
                        <a:pt x="1037" y="2006"/>
                      </a:lnTo>
                      <a:lnTo>
                        <a:pt x="1055" y="2021"/>
                      </a:lnTo>
                      <a:lnTo>
                        <a:pt x="1052" y="2020"/>
                      </a:lnTo>
                      <a:lnTo>
                        <a:pt x="1080" y="2029"/>
                      </a:lnTo>
                      <a:lnTo>
                        <a:pt x="1077" y="2028"/>
                      </a:lnTo>
                      <a:lnTo>
                        <a:pt x="1111" y="2028"/>
                      </a:lnTo>
                      <a:lnTo>
                        <a:pt x="1104" y="2033"/>
                      </a:lnTo>
                      <a:lnTo>
                        <a:pt x="1107" y="2027"/>
                      </a:lnTo>
                      <a:cubicBezTo>
                        <a:pt x="1108" y="2025"/>
                        <a:pt x="1110" y="2023"/>
                        <a:pt x="1112" y="2023"/>
                      </a:cubicBezTo>
                      <a:cubicBezTo>
                        <a:pt x="1115" y="2022"/>
                        <a:pt x="1117" y="2022"/>
                        <a:pt x="1119" y="2024"/>
                      </a:cubicBezTo>
                      <a:lnTo>
                        <a:pt x="1128" y="2030"/>
                      </a:lnTo>
                      <a:lnTo>
                        <a:pt x="1121" y="2029"/>
                      </a:lnTo>
                      <a:lnTo>
                        <a:pt x="1136" y="2023"/>
                      </a:lnTo>
                      <a:cubicBezTo>
                        <a:pt x="1139" y="2022"/>
                        <a:pt x="1141" y="2022"/>
                        <a:pt x="1143" y="2023"/>
                      </a:cubicBezTo>
                      <a:cubicBezTo>
                        <a:pt x="1145" y="2025"/>
                        <a:pt x="1147" y="2027"/>
                        <a:pt x="1147" y="2029"/>
                      </a:cubicBezTo>
                      <a:lnTo>
                        <a:pt x="1166" y="2135"/>
                      </a:lnTo>
                      <a:lnTo>
                        <a:pt x="1151" y="2133"/>
                      </a:lnTo>
                      <a:lnTo>
                        <a:pt x="1197" y="2045"/>
                      </a:lnTo>
                      <a:lnTo>
                        <a:pt x="1196" y="2050"/>
                      </a:lnTo>
                      <a:lnTo>
                        <a:pt x="1187" y="1995"/>
                      </a:lnTo>
                      <a:cubicBezTo>
                        <a:pt x="1187" y="1995"/>
                        <a:pt x="1187" y="1994"/>
                        <a:pt x="1187" y="1994"/>
                      </a:cubicBezTo>
                      <a:lnTo>
                        <a:pt x="1187" y="1955"/>
                      </a:lnTo>
                      <a:lnTo>
                        <a:pt x="1196" y="1721"/>
                      </a:lnTo>
                      <a:cubicBezTo>
                        <a:pt x="1196" y="1719"/>
                        <a:pt x="1197" y="1718"/>
                        <a:pt x="1198" y="1716"/>
                      </a:cubicBezTo>
                      <a:lnTo>
                        <a:pt x="1219" y="1689"/>
                      </a:lnTo>
                      <a:lnTo>
                        <a:pt x="1219" y="1690"/>
                      </a:lnTo>
                      <a:lnTo>
                        <a:pt x="1225" y="1678"/>
                      </a:lnTo>
                      <a:lnTo>
                        <a:pt x="1224" y="1682"/>
                      </a:lnTo>
                      <a:lnTo>
                        <a:pt x="1224" y="1621"/>
                      </a:lnTo>
                      <a:cubicBezTo>
                        <a:pt x="1224" y="1620"/>
                        <a:pt x="1224" y="1619"/>
                        <a:pt x="1224" y="1619"/>
                      </a:cubicBezTo>
                      <a:lnTo>
                        <a:pt x="1243" y="1561"/>
                      </a:lnTo>
                      <a:cubicBezTo>
                        <a:pt x="1243" y="1560"/>
                        <a:pt x="1244" y="1559"/>
                        <a:pt x="1245" y="1558"/>
                      </a:cubicBezTo>
                      <a:lnTo>
                        <a:pt x="1254" y="1549"/>
                      </a:lnTo>
                      <a:cubicBezTo>
                        <a:pt x="1255" y="1548"/>
                        <a:pt x="1255" y="1548"/>
                        <a:pt x="1256" y="1547"/>
                      </a:cubicBezTo>
                      <a:lnTo>
                        <a:pt x="1293" y="1529"/>
                      </a:lnTo>
                      <a:lnTo>
                        <a:pt x="1289" y="1535"/>
                      </a:lnTo>
                      <a:lnTo>
                        <a:pt x="1292" y="1511"/>
                      </a:lnTo>
                      <a:cubicBezTo>
                        <a:pt x="1292" y="1510"/>
                        <a:pt x="1293" y="1508"/>
                        <a:pt x="1294" y="1507"/>
                      </a:cubicBezTo>
                      <a:lnTo>
                        <a:pt x="1303" y="1495"/>
                      </a:lnTo>
                      <a:cubicBezTo>
                        <a:pt x="1304" y="1493"/>
                        <a:pt x="1306" y="1492"/>
                        <a:pt x="1308" y="1492"/>
                      </a:cubicBezTo>
                      <a:lnTo>
                        <a:pt x="1361" y="1486"/>
                      </a:lnTo>
                      <a:lnTo>
                        <a:pt x="1356" y="1488"/>
                      </a:lnTo>
                      <a:lnTo>
                        <a:pt x="1359" y="1485"/>
                      </a:lnTo>
                      <a:lnTo>
                        <a:pt x="1358" y="1496"/>
                      </a:lnTo>
                      <a:lnTo>
                        <a:pt x="1340" y="1471"/>
                      </a:lnTo>
                      <a:cubicBezTo>
                        <a:pt x="1338" y="1469"/>
                        <a:pt x="1338" y="1467"/>
                        <a:pt x="1338" y="1465"/>
                      </a:cubicBezTo>
                      <a:lnTo>
                        <a:pt x="1348" y="1428"/>
                      </a:lnTo>
                      <a:lnTo>
                        <a:pt x="1348" y="1432"/>
                      </a:lnTo>
                      <a:lnTo>
                        <a:pt x="1338" y="1396"/>
                      </a:lnTo>
                      <a:cubicBezTo>
                        <a:pt x="1338" y="1394"/>
                        <a:pt x="1338" y="1393"/>
                        <a:pt x="1339" y="1391"/>
                      </a:cubicBezTo>
                      <a:lnTo>
                        <a:pt x="1363" y="1324"/>
                      </a:lnTo>
                      <a:cubicBezTo>
                        <a:pt x="1364" y="1324"/>
                        <a:pt x="1364" y="1323"/>
                        <a:pt x="1364" y="1323"/>
                      </a:cubicBezTo>
                      <a:lnTo>
                        <a:pt x="1373" y="1308"/>
                      </a:lnTo>
                      <a:cubicBezTo>
                        <a:pt x="1374" y="1306"/>
                        <a:pt x="1376" y="1305"/>
                        <a:pt x="1377" y="1305"/>
                      </a:cubicBezTo>
                      <a:lnTo>
                        <a:pt x="1426" y="1283"/>
                      </a:lnTo>
                      <a:cubicBezTo>
                        <a:pt x="1427" y="1283"/>
                        <a:pt x="1429" y="1283"/>
                        <a:pt x="1430" y="1283"/>
                      </a:cubicBezTo>
                      <a:lnTo>
                        <a:pt x="1445" y="1283"/>
                      </a:lnTo>
                      <a:lnTo>
                        <a:pt x="1438" y="1287"/>
                      </a:lnTo>
                      <a:lnTo>
                        <a:pt x="1460" y="1250"/>
                      </a:lnTo>
                      <a:lnTo>
                        <a:pt x="1469" y="1235"/>
                      </a:lnTo>
                      <a:cubicBezTo>
                        <a:pt x="1470" y="1234"/>
                        <a:pt x="1470" y="1233"/>
                        <a:pt x="1471" y="1233"/>
                      </a:cubicBezTo>
                      <a:lnTo>
                        <a:pt x="1524" y="1196"/>
                      </a:lnTo>
                      <a:lnTo>
                        <a:pt x="1522" y="1198"/>
                      </a:lnTo>
                      <a:lnTo>
                        <a:pt x="1531" y="1186"/>
                      </a:lnTo>
                      <a:lnTo>
                        <a:pt x="1530" y="1191"/>
                      </a:lnTo>
                      <a:lnTo>
                        <a:pt x="1530" y="1157"/>
                      </a:lnTo>
                      <a:cubicBezTo>
                        <a:pt x="1530" y="1155"/>
                        <a:pt x="1531" y="1152"/>
                        <a:pt x="1533" y="1151"/>
                      </a:cubicBezTo>
                      <a:lnTo>
                        <a:pt x="1545" y="1142"/>
                      </a:lnTo>
                      <a:cubicBezTo>
                        <a:pt x="1546" y="1141"/>
                        <a:pt x="1547" y="1141"/>
                        <a:pt x="1548" y="1140"/>
                      </a:cubicBezTo>
                      <a:lnTo>
                        <a:pt x="1592" y="1131"/>
                      </a:lnTo>
                      <a:cubicBezTo>
                        <a:pt x="1593" y="1131"/>
                        <a:pt x="1594" y="1131"/>
                        <a:pt x="1595" y="1131"/>
                      </a:cubicBezTo>
                      <a:lnTo>
                        <a:pt x="1641" y="1140"/>
                      </a:lnTo>
                      <a:lnTo>
                        <a:pt x="1640" y="1140"/>
                      </a:lnTo>
                      <a:lnTo>
                        <a:pt x="1680" y="1140"/>
                      </a:lnTo>
                      <a:cubicBezTo>
                        <a:pt x="1681" y="1140"/>
                        <a:pt x="1682" y="1140"/>
                        <a:pt x="1682" y="1141"/>
                      </a:cubicBezTo>
                      <a:lnTo>
                        <a:pt x="1729" y="1156"/>
                      </a:lnTo>
                      <a:lnTo>
                        <a:pt x="1727" y="1155"/>
                      </a:lnTo>
                      <a:lnTo>
                        <a:pt x="1791" y="1158"/>
                      </a:lnTo>
                      <a:cubicBezTo>
                        <a:pt x="1792" y="1158"/>
                        <a:pt x="1793" y="1159"/>
                        <a:pt x="1793" y="1159"/>
                      </a:cubicBezTo>
                      <a:lnTo>
                        <a:pt x="1827" y="1168"/>
                      </a:lnTo>
                      <a:lnTo>
                        <a:pt x="1822" y="1168"/>
                      </a:lnTo>
                      <a:lnTo>
                        <a:pt x="1840" y="1159"/>
                      </a:lnTo>
                      <a:cubicBezTo>
                        <a:pt x="1841" y="1159"/>
                        <a:pt x="1842" y="1159"/>
                        <a:pt x="1843" y="1158"/>
                      </a:cubicBezTo>
                      <a:lnTo>
                        <a:pt x="1874" y="1155"/>
                      </a:lnTo>
                      <a:lnTo>
                        <a:pt x="1902" y="1155"/>
                      </a:lnTo>
                      <a:lnTo>
                        <a:pt x="1900" y="1156"/>
                      </a:lnTo>
                      <a:lnTo>
                        <a:pt x="1934" y="1147"/>
                      </a:lnTo>
                      <a:cubicBezTo>
                        <a:pt x="1935" y="1146"/>
                        <a:pt x="1936" y="1146"/>
                        <a:pt x="1937" y="1146"/>
                      </a:cubicBezTo>
                      <a:lnTo>
                        <a:pt x="1959" y="1149"/>
                      </a:lnTo>
                      <a:lnTo>
                        <a:pt x="1954" y="1150"/>
                      </a:lnTo>
                      <a:lnTo>
                        <a:pt x="1969" y="1141"/>
                      </a:lnTo>
                      <a:lnTo>
                        <a:pt x="1965" y="1148"/>
                      </a:lnTo>
                      <a:lnTo>
                        <a:pt x="1968" y="1084"/>
                      </a:lnTo>
                      <a:lnTo>
                        <a:pt x="1969" y="1085"/>
                      </a:lnTo>
                      <a:lnTo>
                        <a:pt x="1959" y="1004"/>
                      </a:lnTo>
                      <a:lnTo>
                        <a:pt x="1960" y="1006"/>
                      </a:lnTo>
                      <a:lnTo>
                        <a:pt x="1932" y="949"/>
                      </a:lnTo>
                      <a:lnTo>
                        <a:pt x="1933" y="950"/>
                      </a:lnTo>
                      <a:lnTo>
                        <a:pt x="1911" y="923"/>
                      </a:lnTo>
                      <a:cubicBezTo>
                        <a:pt x="1911" y="922"/>
                        <a:pt x="1911" y="922"/>
                        <a:pt x="1910" y="921"/>
                      </a:cubicBezTo>
                      <a:lnTo>
                        <a:pt x="1886" y="860"/>
                      </a:lnTo>
                      <a:lnTo>
                        <a:pt x="1887" y="863"/>
                      </a:lnTo>
                      <a:lnTo>
                        <a:pt x="1868" y="841"/>
                      </a:lnTo>
                      <a:lnTo>
                        <a:pt x="1882" y="840"/>
                      </a:lnTo>
                      <a:lnTo>
                        <a:pt x="1863" y="876"/>
                      </a:lnTo>
                      <a:lnTo>
                        <a:pt x="1864" y="872"/>
                      </a:lnTo>
                      <a:lnTo>
                        <a:pt x="1864" y="891"/>
                      </a:lnTo>
                      <a:cubicBezTo>
                        <a:pt x="1864" y="892"/>
                        <a:pt x="1864" y="893"/>
                        <a:pt x="1863" y="894"/>
                      </a:cubicBezTo>
                      <a:lnTo>
                        <a:pt x="1851" y="924"/>
                      </a:lnTo>
                      <a:lnTo>
                        <a:pt x="1832" y="967"/>
                      </a:lnTo>
                      <a:cubicBezTo>
                        <a:pt x="1832" y="967"/>
                        <a:pt x="1832" y="968"/>
                        <a:pt x="1831" y="968"/>
                      </a:cubicBezTo>
                      <a:lnTo>
                        <a:pt x="1807" y="999"/>
                      </a:lnTo>
                      <a:cubicBezTo>
                        <a:pt x="1805" y="1001"/>
                        <a:pt x="1802" y="1002"/>
                        <a:pt x="1800" y="1002"/>
                      </a:cubicBezTo>
                      <a:cubicBezTo>
                        <a:pt x="1797" y="1001"/>
                        <a:pt x="1794" y="1000"/>
                        <a:pt x="1793" y="997"/>
                      </a:cubicBezTo>
                      <a:lnTo>
                        <a:pt x="1784" y="979"/>
                      </a:lnTo>
                      <a:lnTo>
                        <a:pt x="1790" y="983"/>
                      </a:lnTo>
                      <a:lnTo>
                        <a:pt x="1771" y="980"/>
                      </a:lnTo>
                      <a:cubicBezTo>
                        <a:pt x="1770" y="980"/>
                        <a:pt x="1770" y="980"/>
                        <a:pt x="1769" y="980"/>
                      </a:cubicBezTo>
                      <a:lnTo>
                        <a:pt x="1738" y="964"/>
                      </a:lnTo>
                      <a:lnTo>
                        <a:pt x="1743" y="965"/>
                      </a:lnTo>
                      <a:lnTo>
                        <a:pt x="1716" y="971"/>
                      </a:lnTo>
                      <a:cubicBezTo>
                        <a:pt x="1715" y="971"/>
                        <a:pt x="1715" y="971"/>
                        <a:pt x="1714" y="971"/>
                      </a:cubicBezTo>
                      <a:lnTo>
                        <a:pt x="1659" y="974"/>
                      </a:lnTo>
                      <a:lnTo>
                        <a:pt x="1649" y="974"/>
                      </a:lnTo>
                      <a:cubicBezTo>
                        <a:pt x="1646" y="974"/>
                        <a:pt x="1644" y="973"/>
                        <a:pt x="1642" y="971"/>
                      </a:cubicBezTo>
                      <a:lnTo>
                        <a:pt x="1636" y="962"/>
                      </a:lnTo>
                      <a:lnTo>
                        <a:pt x="1637" y="963"/>
                      </a:lnTo>
                      <a:lnTo>
                        <a:pt x="1609" y="936"/>
                      </a:lnTo>
                      <a:cubicBezTo>
                        <a:pt x="1609" y="935"/>
                        <a:pt x="1608" y="934"/>
                        <a:pt x="1608" y="933"/>
                      </a:cubicBezTo>
                      <a:lnTo>
                        <a:pt x="1589" y="884"/>
                      </a:lnTo>
                      <a:lnTo>
                        <a:pt x="1590" y="886"/>
                      </a:lnTo>
                      <a:lnTo>
                        <a:pt x="1577" y="868"/>
                      </a:lnTo>
                      <a:cubicBezTo>
                        <a:pt x="1577" y="867"/>
                        <a:pt x="1577" y="867"/>
                        <a:pt x="1577" y="866"/>
                      </a:cubicBezTo>
                      <a:lnTo>
                        <a:pt x="1567" y="842"/>
                      </a:lnTo>
                      <a:lnTo>
                        <a:pt x="1571" y="846"/>
                      </a:lnTo>
                      <a:lnTo>
                        <a:pt x="1547" y="834"/>
                      </a:lnTo>
                      <a:cubicBezTo>
                        <a:pt x="1545" y="833"/>
                        <a:pt x="1544" y="832"/>
                        <a:pt x="1543" y="831"/>
                      </a:cubicBezTo>
                      <a:lnTo>
                        <a:pt x="1525" y="797"/>
                      </a:lnTo>
                      <a:lnTo>
                        <a:pt x="1526" y="799"/>
                      </a:lnTo>
                      <a:lnTo>
                        <a:pt x="1514" y="787"/>
                      </a:lnTo>
                      <a:cubicBezTo>
                        <a:pt x="1513" y="787"/>
                        <a:pt x="1513" y="786"/>
                        <a:pt x="1513" y="786"/>
                      </a:cubicBezTo>
                      <a:lnTo>
                        <a:pt x="1506" y="777"/>
                      </a:lnTo>
                      <a:cubicBezTo>
                        <a:pt x="1506" y="776"/>
                        <a:pt x="1505" y="774"/>
                        <a:pt x="1505" y="772"/>
                      </a:cubicBezTo>
                      <a:lnTo>
                        <a:pt x="1505" y="754"/>
                      </a:lnTo>
                      <a:cubicBezTo>
                        <a:pt x="1505" y="753"/>
                        <a:pt x="1505" y="752"/>
                        <a:pt x="1506" y="751"/>
                      </a:cubicBezTo>
                      <a:lnTo>
                        <a:pt x="1512" y="736"/>
                      </a:lnTo>
                      <a:cubicBezTo>
                        <a:pt x="1512" y="735"/>
                        <a:pt x="1512" y="735"/>
                        <a:pt x="1513" y="735"/>
                      </a:cubicBezTo>
                      <a:lnTo>
                        <a:pt x="1525" y="716"/>
                      </a:lnTo>
                      <a:cubicBezTo>
                        <a:pt x="1526" y="714"/>
                        <a:pt x="1529" y="713"/>
                        <a:pt x="1532" y="713"/>
                      </a:cubicBezTo>
                      <a:lnTo>
                        <a:pt x="1559" y="713"/>
                      </a:lnTo>
                      <a:lnTo>
                        <a:pt x="1566" y="713"/>
                      </a:lnTo>
                      <a:lnTo>
                        <a:pt x="1558" y="721"/>
                      </a:lnTo>
                      <a:lnTo>
                        <a:pt x="1558" y="703"/>
                      </a:lnTo>
                      <a:lnTo>
                        <a:pt x="1559" y="707"/>
                      </a:lnTo>
                      <a:lnTo>
                        <a:pt x="1534" y="667"/>
                      </a:lnTo>
                      <a:lnTo>
                        <a:pt x="1531" y="661"/>
                      </a:lnTo>
                      <a:lnTo>
                        <a:pt x="1525" y="653"/>
                      </a:lnTo>
                      <a:cubicBezTo>
                        <a:pt x="1524" y="651"/>
                        <a:pt x="1524" y="650"/>
                        <a:pt x="1524" y="648"/>
                      </a:cubicBezTo>
                      <a:lnTo>
                        <a:pt x="1524" y="636"/>
                      </a:lnTo>
                      <a:cubicBezTo>
                        <a:pt x="1524" y="635"/>
                        <a:pt x="1524" y="634"/>
                        <a:pt x="1524" y="633"/>
                      </a:cubicBezTo>
                      <a:lnTo>
                        <a:pt x="1558" y="560"/>
                      </a:lnTo>
                      <a:lnTo>
                        <a:pt x="1571" y="535"/>
                      </a:lnTo>
                      <a:lnTo>
                        <a:pt x="1586" y="508"/>
                      </a:lnTo>
                      <a:lnTo>
                        <a:pt x="1586" y="513"/>
                      </a:lnTo>
                      <a:lnTo>
                        <a:pt x="1579" y="486"/>
                      </a:lnTo>
                      <a:cubicBezTo>
                        <a:pt x="1579" y="486"/>
                        <a:pt x="1579" y="485"/>
                        <a:pt x="1579" y="484"/>
                      </a:cubicBezTo>
                      <a:lnTo>
                        <a:pt x="1579" y="454"/>
                      </a:lnTo>
                      <a:lnTo>
                        <a:pt x="1576" y="385"/>
                      </a:lnTo>
                      <a:cubicBezTo>
                        <a:pt x="1576" y="384"/>
                        <a:pt x="1576" y="383"/>
                        <a:pt x="1577" y="381"/>
                      </a:cubicBezTo>
                      <a:lnTo>
                        <a:pt x="1604" y="309"/>
                      </a:lnTo>
                      <a:lnTo>
                        <a:pt x="1604" y="311"/>
                      </a:lnTo>
                      <a:lnTo>
                        <a:pt x="1607" y="280"/>
                      </a:lnTo>
                      <a:lnTo>
                        <a:pt x="1608" y="286"/>
                      </a:lnTo>
                      <a:lnTo>
                        <a:pt x="1543" y="189"/>
                      </a:lnTo>
                      <a:lnTo>
                        <a:pt x="1524" y="152"/>
                      </a:lnTo>
                      <a:lnTo>
                        <a:pt x="1527" y="154"/>
                      </a:lnTo>
                      <a:lnTo>
                        <a:pt x="1490" y="127"/>
                      </a:lnTo>
                      <a:lnTo>
                        <a:pt x="1493" y="129"/>
                      </a:lnTo>
                      <a:lnTo>
                        <a:pt x="1373" y="107"/>
                      </a:lnTo>
                      <a:cubicBezTo>
                        <a:pt x="1372" y="107"/>
                        <a:pt x="1371" y="107"/>
                        <a:pt x="1370" y="106"/>
                      </a:cubicBezTo>
                      <a:lnTo>
                        <a:pt x="1342" y="91"/>
                      </a:lnTo>
                      <a:lnTo>
                        <a:pt x="1347" y="92"/>
                      </a:lnTo>
                      <a:lnTo>
                        <a:pt x="1263" y="98"/>
                      </a:lnTo>
                      <a:lnTo>
                        <a:pt x="1268" y="97"/>
                      </a:lnTo>
                      <a:lnTo>
                        <a:pt x="1218" y="136"/>
                      </a:lnTo>
                      <a:lnTo>
                        <a:pt x="1220" y="134"/>
                      </a:lnTo>
                      <a:lnTo>
                        <a:pt x="1192" y="179"/>
                      </a:lnTo>
                      <a:lnTo>
                        <a:pt x="1136" y="259"/>
                      </a:lnTo>
                      <a:cubicBezTo>
                        <a:pt x="1135" y="261"/>
                        <a:pt x="1132" y="262"/>
                        <a:pt x="1129" y="262"/>
                      </a:cubicBezTo>
                      <a:lnTo>
                        <a:pt x="1083" y="256"/>
                      </a:lnTo>
                      <a:cubicBezTo>
                        <a:pt x="1080" y="256"/>
                        <a:pt x="1078" y="254"/>
                        <a:pt x="1076" y="251"/>
                      </a:cubicBezTo>
                      <a:lnTo>
                        <a:pt x="1058" y="212"/>
                      </a:lnTo>
                      <a:lnTo>
                        <a:pt x="1059" y="214"/>
                      </a:lnTo>
                      <a:lnTo>
                        <a:pt x="1053" y="208"/>
                      </a:lnTo>
                      <a:lnTo>
                        <a:pt x="1057" y="210"/>
                      </a:lnTo>
                      <a:lnTo>
                        <a:pt x="983" y="189"/>
                      </a:lnTo>
                      <a:lnTo>
                        <a:pt x="985" y="189"/>
                      </a:lnTo>
                      <a:lnTo>
                        <a:pt x="972" y="189"/>
                      </a:lnTo>
                      <a:lnTo>
                        <a:pt x="976" y="188"/>
                      </a:lnTo>
                      <a:lnTo>
                        <a:pt x="920" y="216"/>
                      </a:lnTo>
                      <a:cubicBezTo>
                        <a:pt x="917" y="217"/>
                        <a:pt x="914" y="217"/>
                        <a:pt x="912" y="215"/>
                      </a:cubicBezTo>
                      <a:lnTo>
                        <a:pt x="884" y="190"/>
                      </a:lnTo>
                      <a:lnTo>
                        <a:pt x="885" y="191"/>
                      </a:lnTo>
                      <a:lnTo>
                        <a:pt x="869" y="182"/>
                      </a:lnTo>
                      <a:lnTo>
                        <a:pt x="874" y="183"/>
                      </a:lnTo>
                      <a:lnTo>
                        <a:pt x="843" y="183"/>
                      </a:lnTo>
                      <a:lnTo>
                        <a:pt x="847" y="182"/>
                      </a:lnTo>
                      <a:lnTo>
                        <a:pt x="831" y="191"/>
                      </a:lnTo>
                      <a:lnTo>
                        <a:pt x="834" y="188"/>
                      </a:lnTo>
                      <a:lnTo>
                        <a:pt x="825" y="204"/>
                      </a:lnTo>
                      <a:cubicBezTo>
                        <a:pt x="824" y="204"/>
                        <a:pt x="824" y="205"/>
                        <a:pt x="824" y="205"/>
                      </a:cubicBezTo>
                      <a:lnTo>
                        <a:pt x="814" y="214"/>
                      </a:lnTo>
                      <a:cubicBezTo>
                        <a:pt x="812" y="216"/>
                        <a:pt x="809" y="217"/>
                        <a:pt x="806" y="216"/>
                      </a:cubicBezTo>
                      <a:lnTo>
                        <a:pt x="759" y="198"/>
                      </a:lnTo>
                      <a:cubicBezTo>
                        <a:pt x="759" y="198"/>
                        <a:pt x="758" y="197"/>
                        <a:pt x="758" y="197"/>
                      </a:cubicBezTo>
                      <a:lnTo>
                        <a:pt x="730" y="179"/>
                      </a:lnTo>
                      <a:cubicBezTo>
                        <a:pt x="730" y="179"/>
                        <a:pt x="729" y="178"/>
                        <a:pt x="729" y="178"/>
                      </a:cubicBezTo>
                      <a:lnTo>
                        <a:pt x="661" y="114"/>
                      </a:lnTo>
                      <a:lnTo>
                        <a:pt x="645" y="99"/>
                      </a:lnTo>
                      <a:lnTo>
                        <a:pt x="651" y="101"/>
                      </a:lnTo>
                      <a:lnTo>
                        <a:pt x="623" y="101"/>
                      </a:lnTo>
                      <a:cubicBezTo>
                        <a:pt x="622" y="101"/>
                        <a:pt x="620" y="101"/>
                        <a:pt x="619" y="100"/>
                      </a:cubicBezTo>
                      <a:lnTo>
                        <a:pt x="573" y="73"/>
                      </a:lnTo>
                      <a:lnTo>
                        <a:pt x="575" y="74"/>
                      </a:lnTo>
                      <a:lnTo>
                        <a:pt x="563" y="71"/>
                      </a:lnTo>
                      <a:cubicBezTo>
                        <a:pt x="561" y="70"/>
                        <a:pt x="559" y="69"/>
                        <a:pt x="558" y="68"/>
                      </a:cubicBezTo>
                      <a:lnTo>
                        <a:pt x="521" y="16"/>
                      </a:lnTo>
                      <a:lnTo>
                        <a:pt x="526" y="19"/>
                      </a:lnTo>
                      <a:lnTo>
                        <a:pt x="508" y="16"/>
                      </a:lnTo>
                      <a:lnTo>
                        <a:pt x="509" y="16"/>
                      </a:lnTo>
                      <a:lnTo>
                        <a:pt x="500" y="16"/>
                      </a:lnTo>
                      <a:lnTo>
                        <a:pt x="505" y="14"/>
                      </a:lnTo>
                      <a:lnTo>
                        <a:pt x="496" y="23"/>
                      </a:lnTo>
                      <a:lnTo>
                        <a:pt x="498" y="21"/>
                      </a:lnTo>
                      <a:lnTo>
                        <a:pt x="482" y="52"/>
                      </a:lnTo>
                      <a:cubicBezTo>
                        <a:pt x="481" y="54"/>
                        <a:pt x="478" y="56"/>
                        <a:pt x="475" y="56"/>
                      </a:cubicBezTo>
                      <a:lnTo>
                        <a:pt x="456" y="56"/>
                      </a:lnTo>
                      <a:cubicBezTo>
                        <a:pt x="454" y="56"/>
                        <a:pt x="452" y="55"/>
                        <a:pt x="450" y="53"/>
                      </a:cubicBezTo>
                      <a:lnTo>
                        <a:pt x="441" y="41"/>
                      </a:lnTo>
                      <a:lnTo>
                        <a:pt x="454" y="40"/>
                      </a:lnTo>
                      <a:lnTo>
                        <a:pt x="435" y="68"/>
                      </a:lnTo>
                      <a:cubicBezTo>
                        <a:pt x="435" y="68"/>
                        <a:pt x="435" y="68"/>
                        <a:pt x="435" y="68"/>
                      </a:cubicBezTo>
                      <a:lnTo>
                        <a:pt x="407" y="99"/>
                      </a:lnTo>
                      <a:lnTo>
                        <a:pt x="409" y="93"/>
                      </a:lnTo>
                      <a:lnTo>
                        <a:pt x="415" y="156"/>
                      </a:lnTo>
                      <a:cubicBezTo>
                        <a:pt x="415" y="157"/>
                        <a:pt x="415" y="158"/>
                        <a:pt x="415" y="159"/>
                      </a:cubicBezTo>
                      <a:lnTo>
                        <a:pt x="409" y="186"/>
                      </a:lnTo>
                      <a:cubicBezTo>
                        <a:pt x="408" y="189"/>
                        <a:pt x="406" y="191"/>
                        <a:pt x="404" y="192"/>
                      </a:cubicBezTo>
                      <a:lnTo>
                        <a:pt x="382" y="201"/>
                      </a:lnTo>
                      <a:cubicBezTo>
                        <a:pt x="382" y="201"/>
                        <a:pt x="381" y="201"/>
                        <a:pt x="380" y="201"/>
                      </a:cubicBezTo>
                      <a:lnTo>
                        <a:pt x="343" y="207"/>
                      </a:lnTo>
                      <a:cubicBezTo>
                        <a:pt x="343" y="207"/>
                        <a:pt x="343" y="207"/>
                        <a:pt x="342" y="207"/>
                      </a:cubicBezTo>
                      <a:lnTo>
                        <a:pt x="324" y="207"/>
                      </a:lnTo>
                      <a:lnTo>
                        <a:pt x="325" y="207"/>
                      </a:lnTo>
                      <a:lnTo>
                        <a:pt x="310" y="210"/>
                      </a:lnTo>
                      <a:lnTo>
                        <a:pt x="313" y="209"/>
                      </a:lnTo>
                      <a:lnTo>
                        <a:pt x="303" y="215"/>
                      </a:lnTo>
                      <a:lnTo>
                        <a:pt x="307" y="209"/>
                      </a:lnTo>
                      <a:lnTo>
                        <a:pt x="307" y="230"/>
                      </a:lnTo>
                      <a:lnTo>
                        <a:pt x="307" y="227"/>
                      </a:lnTo>
                      <a:lnTo>
                        <a:pt x="322" y="279"/>
                      </a:lnTo>
                      <a:cubicBezTo>
                        <a:pt x="322" y="280"/>
                        <a:pt x="322" y="281"/>
                        <a:pt x="322" y="281"/>
                      </a:cubicBezTo>
                      <a:lnTo>
                        <a:pt x="322" y="303"/>
                      </a:lnTo>
                      <a:cubicBezTo>
                        <a:pt x="322" y="304"/>
                        <a:pt x="322" y="305"/>
                        <a:pt x="321" y="307"/>
                      </a:cubicBezTo>
                      <a:lnTo>
                        <a:pt x="312" y="322"/>
                      </a:lnTo>
                      <a:cubicBezTo>
                        <a:pt x="311" y="323"/>
                        <a:pt x="311" y="323"/>
                        <a:pt x="310" y="324"/>
                      </a:cubicBezTo>
                      <a:lnTo>
                        <a:pt x="282" y="345"/>
                      </a:lnTo>
                      <a:lnTo>
                        <a:pt x="284" y="343"/>
                      </a:lnTo>
                      <a:lnTo>
                        <a:pt x="275" y="361"/>
                      </a:lnTo>
                      <a:lnTo>
                        <a:pt x="276" y="358"/>
                      </a:lnTo>
                      <a:lnTo>
                        <a:pt x="267" y="485"/>
                      </a:lnTo>
                      <a:cubicBezTo>
                        <a:pt x="266" y="488"/>
                        <a:pt x="265" y="490"/>
                        <a:pt x="262" y="492"/>
                      </a:cubicBezTo>
                      <a:lnTo>
                        <a:pt x="225" y="510"/>
                      </a:lnTo>
                      <a:lnTo>
                        <a:pt x="169" y="528"/>
                      </a:lnTo>
                      <a:cubicBezTo>
                        <a:pt x="167" y="529"/>
                        <a:pt x="166" y="529"/>
                        <a:pt x="165" y="529"/>
                      </a:cubicBezTo>
                      <a:lnTo>
                        <a:pt x="140" y="526"/>
                      </a:lnTo>
                      <a:cubicBezTo>
                        <a:pt x="139" y="526"/>
                        <a:pt x="139" y="525"/>
                        <a:pt x="138" y="525"/>
                      </a:cubicBezTo>
                      <a:lnTo>
                        <a:pt x="125" y="519"/>
                      </a:lnTo>
                      <a:lnTo>
                        <a:pt x="130" y="520"/>
                      </a:lnTo>
                      <a:lnTo>
                        <a:pt x="96" y="526"/>
                      </a:lnTo>
                      <a:cubicBezTo>
                        <a:pt x="96" y="526"/>
                        <a:pt x="95" y="526"/>
                        <a:pt x="94" y="526"/>
                      </a:cubicBezTo>
                      <a:lnTo>
                        <a:pt x="29" y="520"/>
                      </a:lnTo>
                      <a:lnTo>
                        <a:pt x="38" y="513"/>
                      </a:lnTo>
                      <a:lnTo>
                        <a:pt x="35" y="531"/>
                      </a:lnTo>
                      <a:lnTo>
                        <a:pt x="35" y="529"/>
                      </a:lnTo>
                      <a:lnTo>
                        <a:pt x="38" y="562"/>
                      </a:lnTo>
                      <a:cubicBezTo>
                        <a:pt x="38" y="563"/>
                        <a:pt x="38" y="563"/>
                        <a:pt x="38" y="564"/>
                      </a:cubicBezTo>
                      <a:lnTo>
                        <a:pt x="35" y="603"/>
                      </a:lnTo>
                      <a:cubicBezTo>
                        <a:pt x="35" y="604"/>
                        <a:pt x="35" y="605"/>
                        <a:pt x="34" y="606"/>
                      </a:cubicBezTo>
                      <a:lnTo>
                        <a:pt x="25" y="624"/>
                      </a:lnTo>
                      <a:lnTo>
                        <a:pt x="25" y="623"/>
                      </a:lnTo>
                      <a:lnTo>
                        <a:pt x="16" y="651"/>
                      </a:lnTo>
                      <a:lnTo>
                        <a:pt x="16" y="648"/>
                      </a:lnTo>
                      <a:lnTo>
                        <a:pt x="16" y="691"/>
                      </a:lnTo>
                      <a:close/>
                      <a:moveTo>
                        <a:pt x="0" y="648"/>
                      </a:moveTo>
                      <a:cubicBezTo>
                        <a:pt x="0" y="647"/>
                        <a:pt x="1" y="646"/>
                        <a:pt x="1" y="646"/>
                      </a:cubicBezTo>
                      <a:lnTo>
                        <a:pt x="10" y="618"/>
                      </a:lnTo>
                      <a:cubicBezTo>
                        <a:pt x="10" y="618"/>
                        <a:pt x="10" y="618"/>
                        <a:pt x="11" y="617"/>
                      </a:cubicBezTo>
                      <a:lnTo>
                        <a:pt x="20" y="599"/>
                      </a:lnTo>
                      <a:lnTo>
                        <a:pt x="19" y="602"/>
                      </a:lnTo>
                      <a:lnTo>
                        <a:pt x="22" y="563"/>
                      </a:lnTo>
                      <a:lnTo>
                        <a:pt x="22" y="564"/>
                      </a:lnTo>
                      <a:lnTo>
                        <a:pt x="19" y="531"/>
                      </a:lnTo>
                      <a:cubicBezTo>
                        <a:pt x="19" y="530"/>
                        <a:pt x="19" y="529"/>
                        <a:pt x="19" y="529"/>
                      </a:cubicBezTo>
                      <a:lnTo>
                        <a:pt x="22" y="510"/>
                      </a:lnTo>
                      <a:cubicBezTo>
                        <a:pt x="23" y="506"/>
                        <a:pt x="27" y="503"/>
                        <a:pt x="31" y="504"/>
                      </a:cubicBezTo>
                      <a:lnTo>
                        <a:pt x="96" y="510"/>
                      </a:lnTo>
                      <a:lnTo>
                        <a:pt x="94" y="510"/>
                      </a:lnTo>
                      <a:lnTo>
                        <a:pt x="128" y="504"/>
                      </a:lnTo>
                      <a:cubicBezTo>
                        <a:pt x="129" y="503"/>
                        <a:pt x="131" y="504"/>
                        <a:pt x="132" y="504"/>
                      </a:cubicBezTo>
                      <a:lnTo>
                        <a:pt x="145" y="511"/>
                      </a:lnTo>
                      <a:lnTo>
                        <a:pt x="142" y="510"/>
                      </a:lnTo>
                      <a:lnTo>
                        <a:pt x="167" y="513"/>
                      </a:lnTo>
                      <a:lnTo>
                        <a:pt x="164" y="513"/>
                      </a:lnTo>
                      <a:lnTo>
                        <a:pt x="218" y="495"/>
                      </a:lnTo>
                      <a:lnTo>
                        <a:pt x="255" y="477"/>
                      </a:lnTo>
                      <a:lnTo>
                        <a:pt x="251" y="484"/>
                      </a:lnTo>
                      <a:lnTo>
                        <a:pt x="260" y="356"/>
                      </a:lnTo>
                      <a:cubicBezTo>
                        <a:pt x="260" y="355"/>
                        <a:pt x="260" y="354"/>
                        <a:pt x="261" y="353"/>
                      </a:cubicBezTo>
                      <a:lnTo>
                        <a:pt x="270" y="335"/>
                      </a:lnTo>
                      <a:cubicBezTo>
                        <a:pt x="271" y="334"/>
                        <a:pt x="271" y="333"/>
                        <a:pt x="272" y="333"/>
                      </a:cubicBezTo>
                      <a:lnTo>
                        <a:pt x="300" y="311"/>
                      </a:lnTo>
                      <a:lnTo>
                        <a:pt x="298" y="313"/>
                      </a:lnTo>
                      <a:lnTo>
                        <a:pt x="307" y="298"/>
                      </a:lnTo>
                      <a:lnTo>
                        <a:pt x="306" y="303"/>
                      </a:lnTo>
                      <a:lnTo>
                        <a:pt x="306" y="281"/>
                      </a:lnTo>
                      <a:lnTo>
                        <a:pt x="307" y="284"/>
                      </a:lnTo>
                      <a:lnTo>
                        <a:pt x="291" y="232"/>
                      </a:lnTo>
                      <a:cubicBezTo>
                        <a:pt x="291" y="231"/>
                        <a:pt x="291" y="231"/>
                        <a:pt x="291" y="230"/>
                      </a:cubicBezTo>
                      <a:lnTo>
                        <a:pt x="291" y="209"/>
                      </a:lnTo>
                      <a:cubicBezTo>
                        <a:pt x="291" y="206"/>
                        <a:pt x="292" y="203"/>
                        <a:pt x="294" y="202"/>
                      </a:cubicBezTo>
                      <a:lnTo>
                        <a:pt x="304" y="196"/>
                      </a:lnTo>
                      <a:cubicBezTo>
                        <a:pt x="305" y="195"/>
                        <a:pt x="306" y="195"/>
                        <a:pt x="307" y="195"/>
                      </a:cubicBezTo>
                      <a:lnTo>
                        <a:pt x="322" y="192"/>
                      </a:lnTo>
                      <a:cubicBezTo>
                        <a:pt x="323" y="191"/>
                        <a:pt x="323" y="191"/>
                        <a:pt x="324" y="191"/>
                      </a:cubicBezTo>
                      <a:lnTo>
                        <a:pt x="342" y="191"/>
                      </a:lnTo>
                      <a:lnTo>
                        <a:pt x="341" y="192"/>
                      </a:lnTo>
                      <a:lnTo>
                        <a:pt x="378" y="185"/>
                      </a:lnTo>
                      <a:lnTo>
                        <a:pt x="376" y="186"/>
                      </a:lnTo>
                      <a:lnTo>
                        <a:pt x="398" y="177"/>
                      </a:lnTo>
                      <a:lnTo>
                        <a:pt x="393" y="183"/>
                      </a:lnTo>
                      <a:lnTo>
                        <a:pt x="399" y="155"/>
                      </a:lnTo>
                      <a:lnTo>
                        <a:pt x="399" y="158"/>
                      </a:lnTo>
                      <a:lnTo>
                        <a:pt x="393" y="94"/>
                      </a:lnTo>
                      <a:cubicBezTo>
                        <a:pt x="393" y="92"/>
                        <a:pt x="393" y="90"/>
                        <a:pt x="395" y="88"/>
                      </a:cubicBezTo>
                      <a:lnTo>
                        <a:pt x="423" y="58"/>
                      </a:lnTo>
                      <a:lnTo>
                        <a:pt x="422" y="59"/>
                      </a:lnTo>
                      <a:lnTo>
                        <a:pt x="441" y="31"/>
                      </a:lnTo>
                      <a:cubicBezTo>
                        <a:pt x="442" y="29"/>
                        <a:pt x="444" y="28"/>
                        <a:pt x="447" y="28"/>
                      </a:cubicBezTo>
                      <a:cubicBezTo>
                        <a:pt x="450" y="28"/>
                        <a:pt x="452" y="29"/>
                        <a:pt x="454" y="31"/>
                      </a:cubicBezTo>
                      <a:lnTo>
                        <a:pt x="463" y="43"/>
                      </a:lnTo>
                      <a:lnTo>
                        <a:pt x="456" y="40"/>
                      </a:lnTo>
                      <a:lnTo>
                        <a:pt x="475" y="40"/>
                      </a:lnTo>
                      <a:lnTo>
                        <a:pt x="468" y="44"/>
                      </a:lnTo>
                      <a:lnTo>
                        <a:pt x="483" y="14"/>
                      </a:lnTo>
                      <a:cubicBezTo>
                        <a:pt x="484" y="13"/>
                        <a:pt x="484" y="12"/>
                        <a:pt x="485" y="12"/>
                      </a:cubicBezTo>
                      <a:lnTo>
                        <a:pt x="494" y="3"/>
                      </a:lnTo>
                      <a:cubicBezTo>
                        <a:pt x="496" y="1"/>
                        <a:pt x="498" y="0"/>
                        <a:pt x="500" y="0"/>
                      </a:cubicBezTo>
                      <a:lnTo>
                        <a:pt x="509" y="0"/>
                      </a:lnTo>
                      <a:cubicBezTo>
                        <a:pt x="509" y="0"/>
                        <a:pt x="510" y="0"/>
                        <a:pt x="510" y="1"/>
                      </a:cubicBezTo>
                      <a:lnTo>
                        <a:pt x="529" y="4"/>
                      </a:lnTo>
                      <a:cubicBezTo>
                        <a:pt x="531" y="4"/>
                        <a:pt x="533" y="5"/>
                        <a:pt x="534" y="7"/>
                      </a:cubicBezTo>
                      <a:lnTo>
                        <a:pt x="571" y="58"/>
                      </a:lnTo>
                      <a:lnTo>
                        <a:pt x="566" y="55"/>
                      </a:lnTo>
                      <a:lnTo>
                        <a:pt x="579" y="58"/>
                      </a:lnTo>
                      <a:cubicBezTo>
                        <a:pt x="580" y="58"/>
                        <a:pt x="580" y="59"/>
                        <a:pt x="581" y="59"/>
                      </a:cubicBezTo>
                      <a:lnTo>
                        <a:pt x="627" y="86"/>
                      </a:lnTo>
                      <a:lnTo>
                        <a:pt x="623" y="85"/>
                      </a:lnTo>
                      <a:lnTo>
                        <a:pt x="651" y="85"/>
                      </a:lnTo>
                      <a:cubicBezTo>
                        <a:pt x="653" y="85"/>
                        <a:pt x="655" y="86"/>
                        <a:pt x="657" y="88"/>
                      </a:cubicBezTo>
                      <a:lnTo>
                        <a:pt x="672" y="103"/>
                      </a:lnTo>
                      <a:lnTo>
                        <a:pt x="740" y="166"/>
                      </a:lnTo>
                      <a:lnTo>
                        <a:pt x="739" y="165"/>
                      </a:lnTo>
                      <a:lnTo>
                        <a:pt x="767" y="184"/>
                      </a:lnTo>
                      <a:lnTo>
                        <a:pt x="765" y="183"/>
                      </a:lnTo>
                      <a:lnTo>
                        <a:pt x="812" y="201"/>
                      </a:lnTo>
                      <a:lnTo>
                        <a:pt x="803" y="203"/>
                      </a:lnTo>
                      <a:lnTo>
                        <a:pt x="812" y="194"/>
                      </a:lnTo>
                      <a:lnTo>
                        <a:pt x="811" y="195"/>
                      </a:lnTo>
                      <a:lnTo>
                        <a:pt x="820" y="180"/>
                      </a:lnTo>
                      <a:cubicBezTo>
                        <a:pt x="821" y="179"/>
                        <a:pt x="822" y="178"/>
                        <a:pt x="823" y="177"/>
                      </a:cubicBezTo>
                      <a:lnTo>
                        <a:pt x="839" y="168"/>
                      </a:lnTo>
                      <a:cubicBezTo>
                        <a:pt x="840" y="168"/>
                        <a:pt x="841" y="167"/>
                        <a:pt x="843" y="167"/>
                      </a:cubicBezTo>
                      <a:lnTo>
                        <a:pt x="874" y="167"/>
                      </a:lnTo>
                      <a:cubicBezTo>
                        <a:pt x="875" y="167"/>
                        <a:pt x="876" y="168"/>
                        <a:pt x="878" y="168"/>
                      </a:cubicBezTo>
                      <a:lnTo>
                        <a:pt x="893" y="177"/>
                      </a:lnTo>
                      <a:cubicBezTo>
                        <a:pt x="893" y="178"/>
                        <a:pt x="894" y="178"/>
                        <a:pt x="894" y="178"/>
                      </a:cubicBezTo>
                      <a:lnTo>
                        <a:pt x="922" y="203"/>
                      </a:lnTo>
                      <a:lnTo>
                        <a:pt x="913" y="201"/>
                      </a:lnTo>
                      <a:lnTo>
                        <a:pt x="969" y="174"/>
                      </a:lnTo>
                      <a:cubicBezTo>
                        <a:pt x="970" y="174"/>
                        <a:pt x="971" y="173"/>
                        <a:pt x="972" y="173"/>
                      </a:cubicBezTo>
                      <a:lnTo>
                        <a:pt x="985" y="173"/>
                      </a:lnTo>
                      <a:cubicBezTo>
                        <a:pt x="985" y="173"/>
                        <a:pt x="986" y="173"/>
                        <a:pt x="987" y="174"/>
                      </a:cubicBezTo>
                      <a:lnTo>
                        <a:pt x="1061" y="195"/>
                      </a:lnTo>
                      <a:cubicBezTo>
                        <a:pt x="1062" y="195"/>
                        <a:pt x="1064" y="196"/>
                        <a:pt x="1064" y="197"/>
                      </a:cubicBezTo>
                      <a:lnTo>
                        <a:pt x="1071" y="203"/>
                      </a:lnTo>
                      <a:cubicBezTo>
                        <a:pt x="1071" y="203"/>
                        <a:pt x="1072" y="204"/>
                        <a:pt x="1072" y="205"/>
                      </a:cubicBezTo>
                      <a:lnTo>
                        <a:pt x="1091" y="245"/>
                      </a:lnTo>
                      <a:lnTo>
                        <a:pt x="1085" y="240"/>
                      </a:lnTo>
                      <a:lnTo>
                        <a:pt x="1131" y="246"/>
                      </a:lnTo>
                      <a:lnTo>
                        <a:pt x="1123" y="249"/>
                      </a:lnTo>
                      <a:lnTo>
                        <a:pt x="1179" y="171"/>
                      </a:lnTo>
                      <a:lnTo>
                        <a:pt x="1207" y="126"/>
                      </a:lnTo>
                      <a:cubicBezTo>
                        <a:pt x="1207" y="125"/>
                        <a:pt x="1208" y="124"/>
                        <a:pt x="1208" y="123"/>
                      </a:cubicBezTo>
                      <a:lnTo>
                        <a:pt x="1258" y="84"/>
                      </a:lnTo>
                      <a:cubicBezTo>
                        <a:pt x="1259" y="83"/>
                        <a:pt x="1261" y="82"/>
                        <a:pt x="1262" y="82"/>
                      </a:cubicBezTo>
                      <a:lnTo>
                        <a:pt x="1346" y="76"/>
                      </a:lnTo>
                      <a:cubicBezTo>
                        <a:pt x="1347" y="76"/>
                        <a:pt x="1349" y="76"/>
                        <a:pt x="1350" y="77"/>
                      </a:cubicBezTo>
                      <a:lnTo>
                        <a:pt x="1378" y="92"/>
                      </a:lnTo>
                      <a:lnTo>
                        <a:pt x="1375" y="92"/>
                      </a:lnTo>
                      <a:lnTo>
                        <a:pt x="1496" y="113"/>
                      </a:lnTo>
                      <a:cubicBezTo>
                        <a:pt x="1497" y="113"/>
                        <a:pt x="1498" y="113"/>
                        <a:pt x="1499" y="114"/>
                      </a:cubicBezTo>
                      <a:lnTo>
                        <a:pt x="1536" y="141"/>
                      </a:lnTo>
                      <a:cubicBezTo>
                        <a:pt x="1537" y="142"/>
                        <a:pt x="1538" y="143"/>
                        <a:pt x="1539" y="144"/>
                      </a:cubicBezTo>
                      <a:lnTo>
                        <a:pt x="1557" y="180"/>
                      </a:lnTo>
                      <a:lnTo>
                        <a:pt x="1622" y="277"/>
                      </a:lnTo>
                      <a:cubicBezTo>
                        <a:pt x="1623" y="278"/>
                        <a:pt x="1623" y="280"/>
                        <a:pt x="1623" y="282"/>
                      </a:cubicBezTo>
                      <a:lnTo>
                        <a:pt x="1620" y="312"/>
                      </a:lnTo>
                      <a:cubicBezTo>
                        <a:pt x="1620" y="313"/>
                        <a:pt x="1620" y="314"/>
                        <a:pt x="1619" y="314"/>
                      </a:cubicBezTo>
                      <a:lnTo>
                        <a:pt x="1592" y="387"/>
                      </a:lnTo>
                      <a:lnTo>
                        <a:pt x="1592" y="384"/>
                      </a:lnTo>
                      <a:lnTo>
                        <a:pt x="1595" y="454"/>
                      </a:lnTo>
                      <a:lnTo>
                        <a:pt x="1595" y="484"/>
                      </a:lnTo>
                      <a:lnTo>
                        <a:pt x="1595" y="483"/>
                      </a:lnTo>
                      <a:lnTo>
                        <a:pt x="1601" y="510"/>
                      </a:lnTo>
                      <a:cubicBezTo>
                        <a:pt x="1602" y="512"/>
                        <a:pt x="1601" y="514"/>
                        <a:pt x="1600" y="516"/>
                      </a:cubicBezTo>
                      <a:lnTo>
                        <a:pt x="1585" y="543"/>
                      </a:lnTo>
                      <a:lnTo>
                        <a:pt x="1573" y="567"/>
                      </a:lnTo>
                      <a:lnTo>
                        <a:pt x="1539" y="639"/>
                      </a:lnTo>
                      <a:lnTo>
                        <a:pt x="1540" y="636"/>
                      </a:lnTo>
                      <a:lnTo>
                        <a:pt x="1540" y="648"/>
                      </a:lnTo>
                      <a:lnTo>
                        <a:pt x="1538" y="644"/>
                      </a:lnTo>
                      <a:lnTo>
                        <a:pt x="1545" y="654"/>
                      </a:lnTo>
                      <a:lnTo>
                        <a:pt x="1548" y="659"/>
                      </a:lnTo>
                      <a:lnTo>
                        <a:pt x="1572" y="698"/>
                      </a:lnTo>
                      <a:cubicBezTo>
                        <a:pt x="1573" y="700"/>
                        <a:pt x="1574" y="701"/>
                        <a:pt x="1574" y="703"/>
                      </a:cubicBezTo>
                      <a:lnTo>
                        <a:pt x="1574" y="721"/>
                      </a:lnTo>
                      <a:cubicBezTo>
                        <a:pt x="1574" y="725"/>
                        <a:pt x="1570" y="729"/>
                        <a:pt x="1566" y="729"/>
                      </a:cubicBezTo>
                      <a:lnTo>
                        <a:pt x="1559" y="729"/>
                      </a:lnTo>
                      <a:lnTo>
                        <a:pt x="1532" y="729"/>
                      </a:lnTo>
                      <a:lnTo>
                        <a:pt x="1538" y="725"/>
                      </a:lnTo>
                      <a:lnTo>
                        <a:pt x="1526" y="744"/>
                      </a:lnTo>
                      <a:lnTo>
                        <a:pt x="1527" y="742"/>
                      </a:lnTo>
                      <a:lnTo>
                        <a:pt x="1520" y="757"/>
                      </a:lnTo>
                      <a:lnTo>
                        <a:pt x="1521" y="754"/>
                      </a:lnTo>
                      <a:lnTo>
                        <a:pt x="1521" y="772"/>
                      </a:lnTo>
                      <a:lnTo>
                        <a:pt x="1520" y="768"/>
                      </a:lnTo>
                      <a:lnTo>
                        <a:pt x="1526" y="777"/>
                      </a:lnTo>
                      <a:lnTo>
                        <a:pt x="1525" y="776"/>
                      </a:lnTo>
                      <a:lnTo>
                        <a:pt x="1537" y="788"/>
                      </a:lnTo>
                      <a:cubicBezTo>
                        <a:pt x="1538" y="788"/>
                        <a:pt x="1538" y="789"/>
                        <a:pt x="1539" y="790"/>
                      </a:cubicBezTo>
                      <a:lnTo>
                        <a:pt x="1557" y="823"/>
                      </a:lnTo>
                      <a:lnTo>
                        <a:pt x="1554" y="820"/>
                      </a:lnTo>
                      <a:lnTo>
                        <a:pt x="1578" y="832"/>
                      </a:lnTo>
                      <a:cubicBezTo>
                        <a:pt x="1580" y="833"/>
                        <a:pt x="1582" y="834"/>
                        <a:pt x="1582" y="836"/>
                      </a:cubicBezTo>
                      <a:lnTo>
                        <a:pt x="1592" y="860"/>
                      </a:lnTo>
                      <a:lnTo>
                        <a:pt x="1591" y="859"/>
                      </a:lnTo>
                      <a:lnTo>
                        <a:pt x="1603" y="877"/>
                      </a:lnTo>
                      <a:cubicBezTo>
                        <a:pt x="1603" y="878"/>
                        <a:pt x="1604" y="878"/>
                        <a:pt x="1604" y="879"/>
                      </a:cubicBezTo>
                      <a:lnTo>
                        <a:pt x="1622" y="927"/>
                      </a:lnTo>
                      <a:lnTo>
                        <a:pt x="1621" y="924"/>
                      </a:lnTo>
                      <a:lnTo>
                        <a:pt x="1648" y="952"/>
                      </a:lnTo>
                      <a:cubicBezTo>
                        <a:pt x="1649" y="952"/>
                        <a:pt x="1649" y="952"/>
                        <a:pt x="1649" y="953"/>
                      </a:cubicBezTo>
                      <a:lnTo>
                        <a:pt x="1656" y="962"/>
                      </a:lnTo>
                      <a:lnTo>
                        <a:pt x="1649" y="958"/>
                      </a:lnTo>
                      <a:lnTo>
                        <a:pt x="1658" y="958"/>
                      </a:lnTo>
                      <a:lnTo>
                        <a:pt x="1713" y="955"/>
                      </a:lnTo>
                      <a:lnTo>
                        <a:pt x="1712" y="956"/>
                      </a:lnTo>
                      <a:lnTo>
                        <a:pt x="1740" y="949"/>
                      </a:lnTo>
                      <a:cubicBezTo>
                        <a:pt x="1742" y="949"/>
                        <a:pt x="1744" y="949"/>
                        <a:pt x="1745" y="950"/>
                      </a:cubicBezTo>
                      <a:lnTo>
                        <a:pt x="1776" y="965"/>
                      </a:lnTo>
                      <a:lnTo>
                        <a:pt x="1774" y="965"/>
                      </a:lnTo>
                      <a:lnTo>
                        <a:pt x="1792" y="968"/>
                      </a:lnTo>
                      <a:cubicBezTo>
                        <a:pt x="1795" y="968"/>
                        <a:pt x="1797" y="970"/>
                        <a:pt x="1798" y="972"/>
                      </a:cubicBezTo>
                      <a:lnTo>
                        <a:pt x="1808" y="990"/>
                      </a:lnTo>
                      <a:lnTo>
                        <a:pt x="1794" y="989"/>
                      </a:lnTo>
                      <a:lnTo>
                        <a:pt x="1819" y="958"/>
                      </a:lnTo>
                      <a:lnTo>
                        <a:pt x="1818" y="960"/>
                      </a:lnTo>
                      <a:lnTo>
                        <a:pt x="1836" y="918"/>
                      </a:lnTo>
                      <a:lnTo>
                        <a:pt x="1849" y="888"/>
                      </a:lnTo>
                      <a:lnTo>
                        <a:pt x="1848" y="891"/>
                      </a:lnTo>
                      <a:lnTo>
                        <a:pt x="1848" y="872"/>
                      </a:lnTo>
                      <a:cubicBezTo>
                        <a:pt x="1848" y="871"/>
                        <a:pt x="1848" y="870"/>
                        <a:pt x="1849" y="869"/>
                      </a:cubicBezTo>
                      <a:lnTo>
                        <a:pt x="1867" y="832"/>
                      </a:lnTo>
                      <a:cubicBezTo>
                        <a:pt x="1869" y="830"/>
                        <a:pt x="1871" y="828"/>
                        <a:pt x="1874" y="828"/>
                      </a:cubicBezTo>
                      <a:cubicBezTo>
                        <a:pt x="1876" y="828"/>
                        <a:pt x="1879" y="829"/>
                        <a:pt x="1881" y="831"/>
                      </a:cubicBezTo>
                      <a:lnTo>
                        <a:pt x="1899" y="852"/>
                      </a:lnTo>
                      <a:cubicBezTo>
                        <a:pt x="1900" y="853"/>
                        <a:pt x="1900" y="853"/>
                        <a:pt x="1900" y="854"/>
                      </a:cubicBezTo>
                      <a:lnTo>
                        <a:pt x="1925" y="915"/>
                      </a:lnTo>
                      <a:lnTo>
                        <a:pt x="1924" y="913"/>
                      </a:lnTo>
                      <a:lnTo>
                        <a:pt x="1946" y="940"/>
                      </a:lnTo>
                      <a:cubicBezTo>
                        <a:pt x="1946" y="941"/>
                        <a:pt x="1946" y="941"/>
                        <a:pt x="1947" y="942"/>
                      </a:cubicBezTo>
                      <a:lnTo>
                        <a:pt x="1974" y="999"/>
                      </a:lnTo>
                      <a:cubicBezTo>
                        <a:pt x="1975" y="1000"/>
                        <a:pt x="1975" y="1001"/>
                        <a:pt x="1975" y="1002"/>
                      </a:cubicBezTo>
                      <a:lnTo>
                        <a:pt x="1984" y="1084"/>
                      </a:lnTo>
                      <a:cubicBezTo>
                        <a:pt x="1984" y="1084"/>
                        <a:pt x="1984" y="1085"/>
                        <a:pt x="1984" y="1085"/>
                      </a:cubicBezTo>
                      <a:lnTo>
                        <a:pt x="1981" y="1149"/>
                      </a:lnTo>
                      <a:cubicBezTo>
                        <a:pt x="1981" y="1151"/>
                        <a:pt x="1980" y="1154"/>
                        <a:pt x="1977" y="1155"/>
                      </a:cubicBezTo>
                      <a:lnTo>
                        <a:pt x="1962" y="1164"/>
                      </a:lnTo>
                      <a:cubicBezTo>
                        <a:pt x="1960" y="1165"/>
                        <a:pt x="1959" y="1166"/>
                        <a:pt x="1957" y="1165"/>
                      </a:cubicBezTo>
                      <a:lnTo>
                        <a:pt x="1935" y="1162"/>
                      </a:lnTo>
                      <a:lnTo>
                        <a:pt x="1938" y="1162"/>
                      </a:lnTo>
                      <a:lnTo>
                        <a:pt x="1904" y="1171"/>
                      </a:lnTo>
                      <a:cubicBezTo>
                        <a:pt x="1904" y="1171"/>
                        <a:pt x="1903" y="1171"/>
                        <a:pt x="1902" y="1171"/>
                      </a:cubicBezTo>
                      <a:lnTo>
                        <a:pt x="1875" y="1171"/>
                      </a:lnTo>
                      <a:lnTo>
                        <a:pt x="1844" y="1174"/>
                      </a:lnTo>
                      <a:lnTo>
                        <a:pt x="1847" y="1174"/>
                      </a:lnTo>
                      <a:lnTo>
                        <a:pt x="1829" y="1183"/>
                      </a:lnTo>
                      <a:cubicBezTo>
                        <a:pt x="1827" y="1184"/>
                        <a:pt x="1825" y="1184"/>
                        <a:pt x="1823" y="1183"/>
                      </a:cubicBezTo>
                      <a:lnTo>
                        <a:pt x="1789" y="1174"/>
                      </a:lnTo>
                      <a:lnTo>
                        <a:pt x="1791" y="1174"/>
                      </a:lnTo>
                      <a:lnTo>
                        <a:pt x="1726" y="1171"/>
                      </a:lnTo>
                      <a:cubicBezTo>
                        <a:pt x="1725" y="1171"/>
                        <a:pt x="1724" y="1171"/>
                        <a:pt x="1724" y="1171"/>
                      </a:cubicBezTo>
                      <a:lnTo>
                        <a:pt x="1677" y="1156"/>
                      </a:lnTo>
                      <a:lnTo>
                        <a:pt x="1680" y="1156"/>
                      </a:lnTo>
                      <a:lnTo>
                        <a:pt x="1640" y="1156"/>
                      </a:lnTo>
                      <a:cubicBezTo>
                        <a:pt x="1639" y="1156"/>
                        <a:pt x="1639" y="1156"/>
                        <a:pt x="1638" y="1156"/>
                      </a:cubicBezTo>
                      <a:lnTo>
                        <a:pt x="1592" y="1147"/>
                      </a:lnTo>
                      <a:lnTo>
                        <a:pt x="1595" y="1147"/>
                      </a:lnTo>
                      <a:lnTo>
                        <a:pt x="1552" y="1156"/>
                      </a:lnTo>
                      <a:lnTo>
                        <a:pt x="1555" y="1155"/>
                      </a:lnTo>
                      <a:lnTo>
                        <a:pt x="1543" y="1164"/>
                      </a:lnTo>
                      <a:lnTo>
                        <a:pt x="1546" y="1157"/>
                      </a:lnTo>
                      <a:lnTo>
                        <a:pt x="1546" y="1191"/>
                      </a:lnTo>
                      <a:cubicBezTo>
                        <a:pt x="1546" y="1192"/>
                        <a:pt x="1545" y="1194"/>
                        <a:pt x="1544" y="1196"/>
                      </a:cubicBezTo>
                      <a:lnTo>
                        <a:pt x="1535" y="1208"/>
                      </a:lnTo>
                      <a:cubicBezTo>
                        <a:pt x="1534" y="1208"/>
                        <a:pt x="1534" y="1209"/>
                        <a:pt x="1533" y="1209"/>
                      </a:cubicBezTo>
                      <a:lnTo>
                        <a:pt x="1481" y="1246"/>
                      </a:lnTo>
                      <a:lnTo>
                        <a:pt x="1483" y="1243"/>
                      </a:lnTo>
                      <a:lnTo>
                        <a:pt x="1474" y="1258"/>
                      </a:lnTo>
                      <a:lnTo>
                        <a:pt x="1452" y="1295"/>
                      </a:lnTo>
                      <a:cubicBezTo>
                        <a:pt x="1451" y="1297"/>
                        <a:pt x="1448" y="1299"/>
                        <a:pt x="1445" y="1299"/>
                      </a:cubicBezTo>
                      <a:lnTo>
                        <a:pt x="1430" y="1299"/>
                      </a:lnTo>
                      <a:lnTo>
                        <a:pt x="1433" y="1298"/>
                      </a:lnTo>
                      <a:lnTo>
                        <a:pt x="1383" y="1319"/>
                      </a:lnTo>
                      <a:lnTo>
                        <a:pt x="1387" y="1316"/>
                      </a:lnTo>
                      <a:lnTo>
                        <a:pt x="1378" y="1331"/>
                      </a:lnTo>
                      <a:lnTo>
                        <a:pt x="1378" y="1330"/>
                      </a:lnTo>
                      <a:lnTo>
                        <a:pt x="1354" y="1397"/>
                      </a:lnTo>
                      <a:lnTo>
                        <a:pt x="1354" y="1392"/>
                      </a:lnTo>
                      <a:lnTo>
                        <a:pt x="1363" y="1428"/>
                      </a:lnTo>
                      <a:cubicBezTo>
                        <a:pt x="1364" y="1429"/>
                        <a:pt x="1364" y="1431"/>
                        <a:pt x="1363" y="1432"/>
                      </a:cubicBezTo>
                      <a:lnTo>
                        <a:pt x="1354" y="1469"/>
                      </a:lnTo>
                      <a:lnTo>
                        <a:pt x="1353" y="1462"/>
                      </a:lnTo>
                      <a:lnTo>
                        <a:pt x="1371" y="1486"/>
                      </a:lnTo>
                      <a:cubicBezTo>
                        <a:pt x="1374" y="1489"/>
                        <a:pt x="1373" y="1494"/>
                        <a:pt x="1370" y="1497"/>
                      </a:cubicBezTo>
                      <a:lnTo>
                        <a:pt x="1367" y="1500"/>
                      </a:lnTo>
                      <a:cubicBezTo>
                        <a:pt x="1366" y="1501"/>
                        <a:pt x="1364" y="1502"/>
                        <a:pt x="1363" y="1502"/>
                      </a:cubicBezTo>
                      <a:lnTo>
                        <a:pt x="1310" y="1508"/>
                      </a:lnTo>
                      <a:lnTo>
                        <a:pt x="1316" y="1505"/>
                      </a:lnTo>
                      <a:lnTo>
                        <a:pt x="1306" y="1517"/>
                      </a:lnTo>
                      <a:lnTo>
                        <a:pt x="1308" y="1513"/>
                      </a:lnTo>
                      <a:lnTo>
                        <a:pt x="1305" y="1537"/>
                      </a:lnTo>
                      <a:cubicBezTo>
                        <a:pt x="1304" y="1540"/>
                        <a:pt x="1303" y="1542"/>
                        <a:pt x="1300" y="1543"/>
                      </a:cubicBezTo>
                      <a:lnTo>
                        <a:pt x="1263" y="1562"/>
                      </a:lnTo>
                      <a:lnTo>
                        <a:pt x="1265" y="1560"/>
                      </a:lnTo>
                      <a:lnTo>
                        <a:pt x="1256" y="1569"/>
                      </a:lnTo>
                      <a:lnTo>
                        <a:pt x="1258" y="1566"/>
                      </a:lnTo>
                      <a:lnTo>
                        <a:pt x="1240" y="1624"/>
                      </a:lnTo>
                      <a:lnTo>
                        <a:pt x="1240" y="1621"/>
                      </a:lnTo>
                      <a:lnTo>
                        <a:pt x="1240" y="1682"/>
                      </a:lnTo>
                      <a:cubicBezTo>
                        <a:pt x="1240" y="1683"/>
                        <a:pt x="1240" y="1684"/>
                        <a:pt x="1239" y="1685"/>
                      </a:cubicBezTo>
                      <a:lnTo>
                        <a:pt x="1233" y="1698"/>
                      </a:lnTo>
                      <a:cubicBezTo>
                        <a:pt x="1233" y="1698"/>
                        <a:pt x="1232" y="1698"/>
                        <a:pt x="1232" y="1699"/>
                      </a:cubicBezTo>
                      <a:lnTo>
                        <a:pt x="1210" y="1726"/>
                      </a:lnTo>
                      <a:lnTo>
                        <a:pt x="1212" y="1721"/>
                      </a:lnTo>
                      <a:lnTo>
                        <a:pt x="1203" y="1955"/>
                      </a:lnTo>
                      <a:lnTo>
                        <a:pt x="1203" y="1994"/>
                      </a:lnTo>
                      <a:lnTo>
                        <a:pt x="1203" y="1993"/>
                      </a:lnTo>
                      <a:lnTo>
                        <a:pt x="1212" y="2047"/>
                      </a:lnTo>
                      <a:cubicBezTo>
                        <a:pt x="1212" y="2049"/>
                        <a:pt x="1212" y="2051"/>
                        <a:pt x="1211" y="2052"/>
                      </a:cubicBezTo>
                      <a:lnTo>
                        <a:pt x="1165" y="2140"/>
                      </a:lnTo>
                      <a:cubicBezTo>
                        <a:pt x="1163" y="2143"/>
                        <a:pt x="1160" y="2145"/>
                        <a:pt x="1157" y="2144"/>
                      </a:cubicBezTo>
                      <a:cubicBezTo>
                        <a:pt x="1153" y="2144"/>
                        <a:pt x="1150" y="2141"/>
                        <a:pt x="1150" y="2138"/>
                      </a:cubicBezTo>
                      <a:lnTo>
                        <a:pt x="1131" y="2032"/>
                      </a:lnTo>
                      <a:lnTo>
                        <a:pt x="1142" y="2038"/>
                      </a:lnTo>
                      <a:lnTo>
                        <a:pt x="1127" y="2044"/>
                      </a:lnTo>
                      <a:cubicBezTo>
                        <a:pt x="1124" y="2045"/>
                        <a:pt x="1122" y="2045"/>
                        <a:pt x="1119" y="2043"/>
                      </a:cubicBezTo>
                      <a:lnTo>
                        <a:pt x="1110" y="2037"/>
                      </a:lnTo>
                      <a:lnTo>
                        <a:pt x="1122" y="2034"/>
                      </a:lnTo>
                      <a:lnTo>
                        <a:pt x="1119" y="2040"/>
                      </a:lnTo>
                      <a:cubicBezTo>
                        <a:pt x="1117" y="2043"/>
                        <a:pt x="1114" y="2044"/>
                        <a:pt x="1111" y="2044"/>
                      </a:cubicBezTo>
                      <a:lnTo>
                        <a:pt x="1077" y="2044"/>
                      </a:lnTo>
                      <a:cubicBezTo>
                        <a:pt x="1077" y="2044"/>
                        <a:pt x="1076" y="2044"/>
                        <a:pt x="1075" y="2044"/>
                      </a:cubicBezTo>
                      <a:lnTo>
                        <a:pt x="1047" y="2035"/>
                      </a:lnTo>
                      <a:cubicBezTo>
                        <a:pt x="1046" y="2035"/>
                        <a:pt x="1045" y="2034"/>
                        <a:pt x="1045" y="2034"/>
                      </a:cubicBezTo>
                      <a:lnTo>
                        <a:pt x="1025" y="2018"/>
                      </a:lnTo>
                      <a:lnTo>
                        <a:pt x="1007" y="2000"/>
                      </a:lnTo>
                      <a:cubicBezTo>
                        <a:pt x="1006" y="1999"/>
                        <a:pt x="1005" y="1997"/>
                        <a:pt x="1005" y="1996"/>
                      </a:cubicBezTo>
                      <a:lnTo>
                        <a:pt x="995" y="1950"/>
                      </a:lnTo>
                      <a:lnTo>
                        <a:pt x="997" y="1954"/>
                      </a:lnTo>
                      <a:lnTo>
                        <a:pt x="979" y="1933"/>
                      </a:lnTo>
                      <a:lnTo>
                        <a:pt x="983" y="1935"/>
                      </a:lnTo>
                      <a:lnTo>
                        <a:pt x="955" y="1929"/>
                      </a:lnTo>
                      <a:lnTo>
                        <a:pt x="958" y="1929"/>
                      </a:lnTo>
                      <a:lnTo>
                        <a:pt x="928" y="1935"/>
                      </a:lnTo>
                      <a:lnTo>
                        <a:pt x="930" y="1934"/>
                      </a:lnTo>
                      <a:lnTo>
                        <a:pt x="896" y="1953"/>
                      </a:lnTo>
                      <a:lnTo>
                        <a:pt x="898" y="1951"/>
                      </a:lnTo>
                      <a:lnTo>
                        <a:pt x="885" y="1963"/>
                      </a:lnTo>
                      <a:cubicBezTo>
                        <a:pt x="884" y="1965"/>
                        <a:pt x="882" y="1966"/>
                        <a:pt x="880" y="1966"/>
                      </a:cubicBezTo>
                      <a:lnTo>
                        <a:pt x="864" y="1966"/>
                      </a:lnTo>
                      <a:lnTo>
                        <a:pt x="836" y="1966"/>
                      </a:lnTo>
                      <a:cubicBezTo>
                        <a:pt x="835" y="1966"/>
                        <a:pt x="833" y="1965"/>
                        <a:pt x="832" y="1964"/>
                      </a:cubicBezTo>
                      <a:lnTo>
                        <a:pt x="819" y="1955"/>
                      </a:lnTo>
                      <a:cubicBezTo>
                        <a:pt x="817" y="1953"/>
                        <a:pt x="816" y="1951"/>
                        <a:pt x="816" y="1949"/>
                      </a:cubicBezTo>
                      <a:lnTo>
                        <a:pt x="816" y="1936"/>
                      </a:lnTo>
                      <a:cubicBezTo>
                        <a:pt x="816" y="1935"/>
                        <a:pt x="816" y="1933"/>
                        <a:pt x="817" y="1932"/>
                      </a:cubicBezTo>
                      <a:lnTo>
                        <a:pt x="827" y="1917"/>
                      </a:lnTo>
                      <a:cubicBezTo>
                        <a:pt x="827" y="1917"/>
                        <a:pt x="827" y="1916"/>
                        <a:pt x="828" y="1916"/>
                      </a:cubicBezTo>
                      <a:lnTo>
                        <a:pt x="849" y="1894"/>
                      </a:lnTo>
                      <a:lnTo>
                        <a:pt x="848" y="1903"/>
                      </a:lnTo>
                      <a:lnTo>
                        <a:pt x="817" y="1830"/>
                      </a:lnTo>
                      <a:lnTo>
                        <a:pt x="818" y="1833"/>
                      </a:lnTo>
                      <a:lnTo>
                        <a:pt x="812" y="1827"/>
                      </a:lnTo>
                      <a:cubicBezTo>
                        <a:pt x="810" y="1825"/>
                        <a:pt x="809" y="1822"/>
                        <a:pt x="810" y="1819"/>
                      </a:cubicBezTo>
                      <a:lnTo>
                        <a:pt x="817" y="1800"/>
                      </a:lnTo>
                      <a:lnTo>
                        <a:pt x="823" y="1811"/>
                      </a:lnTo>
                      <a:lnTo>
                        <a:pt x="678" y="1790"/>
                      </a:lnTo>
                      <a:cubicBezTo>
                        <a:pt x="675" y="1789"/>
                        <a:pt x="672" y="1787"/>
                        <a:pt x="671" y="1784"/>
                      </a:cubicBezTo>
                      <a:lnTo>
                        <a:pt x="668" y="1775"/>
                      </a:lnTo>
                      <a:cubicBezTo>
                        <a:pt x="668" y="1774"/>
                        <a:pt x="668" y="1773"/>
                        <a:pt x="668" y="1772"/>
                      </a:cubicBezTo>
                      <a:lnTo>
                        <a:pt x="671" y="1727"/>
                      </a:lnTo>
                      <a:lnTo>
                        <a:pt x="671" y="1700"/>
                      </a:lnTo>
                      <a:lnTo>
                        <a:pt x="672" y="1703"/>
                      </a:lnTo>
                      <a:lnTo>
                        <a:pt x="659" y="1676"/>
                      </a:lnTo>
                      <a:lnTo>
                        <a:pt x="665" y="1681"/>
                      </a:lnTo>
                      <a:lnTo>
                        <a:pt x="628" y="1675"/>
                      </a:lnTo>
                      <a:lnTo>
                        <a:pt x="629" y="1675"/>
                      </a:lnTo>
                      <a:lnTo>
                        <a:pt x="605" y="1675"/>
                      </a:lnTo>
                      <a:cubicBezTo>
                        <a:pt x="604" y="1675"/>
                        <a:pt x="603" y="1674"/>
                        <a:pt x="602" y="1674"/>
                      </a:cubicBezTo>
                      <a:lnTo>
                        <a:pt x="593" y="1671"/>
                      </a:lnTo>
                      <a:cubicBezTo>
                        <a:pt x="591" y="1670"/>
                        <a:pt x="589" y="1669"/>
                        <a:pt x="588" y="1666"/>
                      </a:cubicBezTo>
                      <a:cubicBezTo>
                        <a:pt x="587" y="1664"/>
                        <a:pt x="587" y="1661"/>
                        <a:pt x="589" y="1659"/>
                      </a:cubicBezTo>
                      <a:lnTo>
                        <a:pt x="595" y="1650"/>
                      </a:lnTo>
                      <a:lnTo>
                        <a:pt x="596" y="1660"/>
                      </a:lnTo>
                      <a:lnTo>
                        <a:pt x="580" y="1641"/>
                      </a:lnTo>
                      <a:cubicBezTo>
                        <a:pt x="580" y="1641"/>
                        <a:pt x="579" y="1640"/>
                        <a:pt x="579" y="1639"/>
                      </a:cubicBezTo>
                      <a:lnTo>
                        <a:pt x="570" y="1616"/>
                      </a:lnTo>
                      <a:lnTo>
                        <a:pt x="551" y="1579"/>
                      </a:lnTo>
                      <a:cubicBezTo>
                        <a:pt x="551" y="1579"/>
                        <a:pt x="551" y="1579"/>
                        <a:pt x="551" y="1578"/>
                      </a:cubicBezTo>
                      <a:lnTo>
                        <a:pt x="548" y="1569"/>
                      </a:lnTo>
                      <a:lnTo>
                        <a:pt x="548" y="1570"/>
                      </a:lnTo>
                      <a:lnTo>
                        <a:pt x="539" y="1552"/>
                      </a:lnTo>
                      <a:lnTo>
                        <a:pt x="541" y="1555"/>
                      </a:lnTo>
                      <a:lnTo>
                        <a:pt x="526" y="1543"/>
                      </a:lnTo>
                      <a:cubicBezTo>
                        <a:pt x="524" y="1541"/>
                        <a:pt x="523" y="1540"/>
                        <a:pt x="523" y="1538"/>
                      </a:cubicBezTo>
                      <a:lnTo>
                        <a:pt x="520" y="1522"/>
                      </a:lnTo>
                      <a:lnTo>
                        <a:pt x="510" y="1468"/>
                      </a:lnTo>
                      <a:lnTo>
                        <a:pt x="511" y="1471"/>
                      </a:lnTo>
                      <a:lnTo>
                        <a:pt x="486" y="1430"/>
                      </a:lnTo>
                      <a:lnTo>
                        <a:pt x="474" y="1403"/>
                      </a:lnTo>
                      <a:cubicBezTo>
                        <a:pt x="474" y="1403"/>
                        <a:pt x="474" y="1402"/>
                        <a:pt x="473" y="1402"/>
                      </a:cubicBezTo>
                      <a:lnTo>
                        <a:pt x="458" y="1347"/>
                      </a:lnTo>
                      <a:cubicBezTo>
                        <a:pt x="458" y="1346"/>
                        <a:pt x="458" y="1345"/>
                        <a:pt x="458" y="1344"/>
                      </a:cubicBezTo>
                      <a:lnTo>
                        <a:pt x="464" y="1310"/>
                      </a:lnTo>
                      <a:lnTo>
                        <a:pt x="464" y="1315"/>
                      </a:lnTo>
                      <a:lnTo>
                        <a:pt x="455" y="1287"/>
                      </a:lnTo>
                      <a:cubicBezTo>
                        <a:pt x="455" y="1286"/>
                        <a:pt x="455" y="1285"/>
                        <a:pt x="455" y="1284"/>
                      </a:cubicBezTo>
                      <a:lnTo>
                        <a:pt x="458" y="1256"/>
                      </a:lnTo>
                      <a:lnTo>
                        <a:pt x="459" y="1261"/>
                      </a:lnTo>
                      <a:lnTo>
                        <a:pt x="418" y="1179"/>
                      </a:lnTo>
                      <a:lnTo>
                        <a:pt x="423" y="1183"/>
                      </a:lnTo>
                      <a:lnTo>
                        <a:pt x="414" y="1180"/>
                      </a:lnTo>
                      <a:cubicBezTo>
                        <a:pt x="412" y="1180"/>
                        <a:pt x="410" y="1178"/>
                        <a:pt x="409" y="1177"/>
                      </a:cubicBezTo>
                      <a:lnTo>
                        <a:pt x="385" y="1134"/>
                      </a:lnTo>
                      <a:lnTo>
                        <a:pt x="389" y="1138"/>
                      </a:lnTo>
                      <a:lnTo>
                        <a:pt x="380" y="1135"/>
                      </a:lnTo>
                      <a:cubicBezTo>
                        <a:pt x="379" y="1134"/>
                        <a:pt x="378" y="1134"/>
                        <a:pt x="377" y="1133"/>
                      </a:cubicBezTo>
                      <a:lnTo>
                        <a:pt x="356" y="1115"/>
                      </a:lnTo>
                      <a:lnTo>
                        <a:pt x="362" y="1117"/>
                      </a:lnTo>
                      <a:lnTo>
                        <a:pt x="337" y="1120"/>
                      </a:lnTo>
                      <a:lnTo>
                        <a:pt x="338" y="1119"/>
                      </a:lnTo>
                      <a:lnTo>
                        <a:pt x="320" y="1126"/>
                      </a:lnTo>
                      <a:lnTo>
                        <a:pt x="310" y="1129"/>
                      </a:lnTo>
                      <a:lnTo>
                        <a:pt x="289" y="1135"/>
                      </a:lnTo>
                      <a:lnTo>
                        <a:pt x="291" y="1134"/>
                      </a:lnTo>
                      <a:lnTo>
                        <a:pt x="275" y="1143"/>
                      </a:lnTo>
                      <a:cubicBezTo>
                        <a:pt x="274" y="1144"/>
                        <a:pt x="273" y="1144"/>
                        <a:pt x="272" y="1144"/>
                      </a:cubicBezTo>
                      <a:lnTo>
                        <a:pt x="244" y="1147"/>
                      </a:lnTo>
                      <a:cubicBezTo>
                        <a:pt x="242" y="1147"/>
                        <a:pt x="241" y="1147"/>
                        <a:pt x="239" y="1146"/>
                      </a:cubicBezTo>
                      <a:lnTo>
                        <a:pt x="218" y="1134"/>
                      </a:lnTo>
                      <a:cubicBezTo>
                        <a:pt x="216" y="1133"/>
                        <a:pt x="215" y="1132"/>
                        <a:pt x="214" y="1130"/>
                      </a:cubicBezTo>
                      <a:lnTo>
                        <a:pt x="196" y="1084"/>
                      </a:lnTo>
                      <a:lnTo>
                        <a:pt x="186" y="1057"/>
                      </a:lnTo>
                      <a:lnTo>
                        <a:pt x="180" y="1039"/>
                      </a:lnTo>
                      <a:lnTo>
                        <a:pt x="181" y="1040"/>
                      </a:lnTo>
                      <a:lnTo>
                        <a:pt x="162" y="1007"/>
                      </a:lnTo>
                      <a:lnTo>
                        <a:pt x="144" y="977"/>
                      </a:lnTo>
                      <a:cubicBezTo>
                        <a:pt x="143" y="976"/>
                        <a:pt x="143" y="976"/>
                        <a:pt x="143" y="975"/>
                      </a:cubicBezTo>
                      <a:lnTo>
                        <a:pt x="131" y="942"/>
                      </a:lnTo>
                      <a:lnTo>
                        <a:pt x="132" y="944"/>
                      </a:lnTo>
                      <a:lnTo>
                        <a:pt x="117" y="926"/>
                      </a:lnTo>
                      <a:lnTo>
                        <a:pt x="95" y="899"/>
                      </a:lnTo>
                      <a:lnTo>
                        <a:pt x="100" y="901"/>
                      </a:lnTo>
                      <a:lnTo>
                        <a:pt x="84" y="898"/>
                      </a:lnTo>
                      <a:lnTo>
                        <a:pt x="86" y="899"/>
                      </a:lnTo>
                      <a:lnTo>
                        <a:pt x="76" y="899"/>
                      </a:lnTo>
                      <a:cubicBezTo>
                        <a:pt x="74" y="899"/>
                        <a:pt x="72" y="898"/>
                        <a:pt x="71" y="896"/>
                      </a:cubicBezTo>
                      <a:lnTo>
                        <a:pt x="61" y="887"/>
                      </a:lnTo>
                      <a:lnTo>
                        <a:pt x="40" y="863"/>
                      </a:lnTo>
                      <a:cubicBezTo>
                        <a:pt x="39" y="862"/>
                        <a:pt x="38" y="861"/>
                        <a:pt x="38" y="860"/>
                      </a:cubicBezTo>
                      <a:lnTo>
                        <a:pt x="22" y="820"/>
                      </a:lnTo>
                      <a:lnTo>
                        <a:pt x="10" y="773"/>
                      </a:lnTo>
                      <a:lnTo>
                        <a:pt x="4" y="728"/>
                      </a:lnTo>
                      <a:lnTo>
                        <a:pt x="0" y="691"/>
                      </a:lnTo>
                      <a:lnTo>
                        <a:pt x="0" y="648"/>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37" name="Picture 1068"/>
                <p:cNvPicPr>
                  <a:picLocks noChangeAspect="1" noChangeArrowheads="1"/>
                </p:cNvPicPr>
                <p:nvPr/>
              </p:nvPicPr>
              <p:blipFill>
                <a:blip r:embed="rId43"/>
                <a:srcRect/>
                <a:stretch>
                  <a:fillRect/>
                </a:stretch>
              </p:blipFill>
              <p:spPr bwMode="auto">
                <a:xfrm>
                  <a:off x="7055425" y="4894961"/>
                  <a:ext cx="1012825" cy="950111"/>
                </a:xfrm>
                <a:prstGeom prst="rect">
                  <a:avLst/>
                </a:prstGeom>
                <a:noFill/>
                <a:ln w="9525">
                  <a:noFill/>
                  <a:miter lim="800000"/>
                  <a:headEnd/>
                  <a:tailEnd/>
                </a:ln>
              </p:spPr>
            </p:pic>
            <p:pic>
              <p:nvPicPr>
                <p:cNvPr id="138" name="Picture 1069"/>
                <p:cNvPicPr>
                  <a:picLocks noChangeAspect="1" noChangeArrowheads="1"/>
                </p:cNvPicPr>
                <p:nvPr/>
              </p:nvPicPr>
              <p:blipFill>
                <a:blip r:embed="rId44"/>
                <a:srcRect/>
                <a:stretch>
                  <a:fillRect/>
                </a:stretch>
              </p:blipFill>
              <p:spPr bwMode="auto">
                <a:xfrm>
                  <a:off x="7055425" y="4894961"/>
                  <a:ext cx="1012825" cy="950111"/>
                </a:xfrm>
                <a:prstGeom prst="rect">
                  <a:avLst/>
                </a:prstGeom>
                <a:noFill/>
                <a:ln w="9525">
                  <a:noFill/>
                  <a:miter lim="800000"/>
                  <a:headEnd/>
                  <a:tailEnd/>
                </a:ln>
              </p:spPr>
            </p:pic>
            <p:sp>
              <p:nvSpPr>
                <p:cNvPr id="139" name="Freeform 1070"/>
                <p:cNvSpPr>
                  <a:spLocks/>
                </p:cNvSpPr>
                <p:nvPr/>
              </p:nvSpPr>
              <p:spPr bwMode="auto">
                <a:xfrm>
                  <a:off x="7150675" y="4822722"/>
                  <a:ext cx="981075" cy="918702"/>
                </a:xfrm>
                <a:custGeom>
                  <a:avLst/>
                  <a:gdLst/>
                  <a:ahLst/>
                  <a:cxnLst>
                    <a:cxn ang="0">
                      <a:pos x="53" y="536"/>
                    </a:cxn>
                    <a:cxn ang="0">
                      <a:pos x="62" y="546"/>
                    </a:cxn>
                    <a:cxn ang="0">
                      <a:pos x="74" y="547"/>
                    </a:cxn>
                    <a:cxn ang="0">
                      <a:pos x="77" y="553"/>
                    </a:cxn>
                    <a:cxn ang="0">
                      <a:pos x="88" y="553"/>
                    </a:cxn>
                    <a:cxn ang="0">
                      <a:pos x="93" y="558"/>
                    </a:cxn>
                    <a:cxn ang="0">
                      <a:pos x="107" y="572"/>
                    </a:cxn>
                    <a:cxn ang="0">
                      <a:pos x="150" y="573"/>
                    </a:cxn>
                    <a:cxn ang="0">
                      <a:pos x="155" y="568"/>
                    </a:cxn>
                    <a:cxn ang="0">
                      <a:pos x="165" y="546"/>
                    </a:cxn>
                    <a:cxn ang="0">
                      <a:pos x="178" y="535"/>
                    </a:cxn>
                    <a:cxn ang="0">
                      <a:pos x="201" y="542"/>
                    </a:cxn>
                    <a:cxn ang="0">
                      <a:pos x="244" y="558"/>
                    </a:cxn>
                    <a:cxn ang="0">
                      <a:pos x="281" y="585"/>
                    </a:cxn>
                    <a:cxn ang="0">
                      <a:pos x="584" y="565"/>
                    </a:cxn>
                    <a:cxn ang="0">
                      <a:pos x="617" y="538"/>
                    </a:cxn>
                    <a:cxn ang="0">
                      <a:pos x="598" y="292"/>
                    </a:cxn>
                    <a:cxn ang="0">
                      <a:pos x="425" y="70"/>
                    </a:cxn>
                    <a:cxn ang="0">
                      <a:pos x="401" y="71"/>
                    </a:cxn>
                    <a:cxn ang="0">
                      <a:pos x="385" y="66"/>
                    </a:cxn>
                    <a:cxn ang="0">
                      <a:pos x="366" y="0"/>
                    </a:cxn>
                    <a:cxn ang="0">
                      <a:pos x="351" y="23"/>
                    </a:cxn>
                    <a:cxn ang="0">
                      <a:pos x="351" y="160"/>
                    </a:cxn>
                    <a:cxn ang="0">
                      <a:pos x="355" y="184"/>
                    </a:cxn>
                    <a:cxn ang="0">
                      <a:pos x="335" y="197"/>
                    </a:cxn>
                    <a:cxn ang="0">
                      <a:pos x="317" y="212"/>
                    </a:cxn>
                    <a:cxn ang="0">
                      <a:pos x="312" y="251"/>
                    </a:cxn>
                    <a:cxn ang="0">
                      <a:pos x="309" y="283"/>
                    </a:cxn>
                    <a:cxn ang="0">
                      <a:pos x="294" y="314"/>
                    </a:cxn>
                    <a:cxn ang="0">
                      <a:pos x="177" y="403"/>
                    </a:cxn>
                    <a:cxn ang="0">
                      <a:pos x="155" y="412"/>
                    </a:cxn>
                    <a:cxn ang="0">
                      <a:pos x="146" y="416"/>
                    </a:cxn>
                    <a:cxn ang="0">
                      <a:pos x="132" y="423"/>
                    </a:cxn>
                    <a:cxn ang="0">
                      <a:pos x="124" y="427"/>
                    </a:cxn>
                    <a:cxn ang="0">
                      <a:pos x="0" y="441"/>
                    </a:cxn>
                    <a:cxn ang="0">
                      <a:pos x="49" y="476"/>
                    </a:cxn>
                    <a:cxn ang="0">
                      <a:pos x="50" y="524"/>
                    </a:cxn>
                  </a:cxnLst>
                  <a:rect l="0" t="0" r="r" b="b"/>
                  <a:pathLst>
                    <a:path w="618" h="585">
                      <a:moveTo>
                        <a:pt x="50" y="524"/>
                      </a:moveTo>
                      <a:lnTo>
                        <a:pt x="53" y="536"/>
                      </a:lnTo>
                      <a:lnTo>
                        <a:pt x="61" y="535"/>
                      </a:lnTo>
                      <a:lnTo>
                        <a:pt x="62" y="546"/>
                      </a:lnTo>
                      <a:lnTo>
                        <a:pt x="69" y="547"/>
                      </a:lnTo>
                      <a:lnTo>
                        <a:pt x="74" y="547"/>
                      </a:lnTo>
                      <a:lnTo>
                        <a:pt x="76" y="547"/>
                      </a:lnTo>
                      <a:lnTo>
                        <a:pt x="77" y="553"/>
                      </a:lnTo>
                      <a:lnTo>
                        <a:pt x="84" y="553"/>
                      </a:lnTo>
                      <a:lnTo>
                        <a:pt x="88" y="553"/>
                      </a:lnTo>
                      <a:lnTo>
                        <a:pt x="92" y="553"/>
                      </a:lnTo>
                      <a:lnTo>
                        <a:pt x="93" y="558"/>
                      </a:lnTo>
                      <a:lnTo>
                        <a:pt x="107" y="568"/>
                      </a:lnTo>
                      <a:lnTo>
                        <a:pt x="107" y="572"/>
                      </a:lnTo>
                      <a:lnTo>
                        <a:pt x="111" y="573"/>
                      </a:lnTo>
                      <a:lnTo>
                        <a:pt x="150" y="573"/>
                      </a:lnTo>
                      <a:lnTo>
                        <a:pt x="155" y="573"/>
                      </a:lnTo>
                      <a:lnTo>
                        <a:pt x="155" y="568"/>
                      </a:lnTo>
                      <a:lnTo>
                        <a:pt x="165" y="566"/>
                      </a:lnTo>
                      <a:lnTo>
                        <a:pt x="165" y="546"/>
                      </a:lnTo>
                      <a:lnTo>
                        <a:pt x="171" y="536"/>
                      </a:lnTo>
                      <a:lnTo>
                        <a:pt x="178" y="535"/>
                      </a:lnTo>
                      <a:lnTo>
                        <a:pt x="193" y="536"/>
                      </a:lnTo>
                      <a:lnTo>
                        <a:pt x="201" y="542"/>
                      </a:lnTo>
                      <a:lnTo>
                        <a:pt x="212" y="542"/>
                      </a:lnTo>
                      <a:lnTo>
                        <a:pt x="244" y="558"/>
                      </a:lnTo>
                      <a:lnTo>
                        <a:pt x="275" y="558"/>
                      </a:lnTo>
                      <a:lnTo>
                        <a:pt x="281" y="585"/>
                      </a:lnTo>
                      <a:lnTo>
                        <a:pt x="364" y="580"/>
                      </a:lnTo>
                      <a:lnTo>
                        <a:pt x="584" y="565"/>
                      </a:lnTo>
                      <a:lnTo>
                        <a:pt x="618" y="565"/>
                      </a:lnTo>
                      <a:lnTo>
                        <a:pt x="617" y="538"/>
                      </a:lnTo>
                      <a:lnTo>
                        <a:pt x="602" y="341"/>
                      </a:lnTo>
                      <a:lnTo>
                        <a:pt x="598" y="292"/>
                      </a:lnTo>
                      <a:lnTo>
                        <a:pt x="453" y="104"/>
                      </a:lnTo>
                      <a:lnTo>
                        <a:pt x="425" y="70"/>
                      </a:lnTo>
                      <a:lnTo>
                        <a:pt x="418" y="77"/>
                      </a:lnTo>
                      <a:lnTo>
                        <a:pt x="401" y="71"/>
                      </a:lnTo>
                      <a:lnTo>
                        <a:pt x="394" y="70"/>
                      </a:lnTo>
                      <a:lnTo>
                        <a:pt x="385" y="66"/>
                      </a:lnTo>
                      <a:lnTo>
                        <a:pt x="367" y="67"/>
                      </a:lnTo>
                      <a:lnTo>
                        <a:pt x="366" y="0"/>
                      </a:lnTo>
                      <a:lnTo>
                        <a:pt x="359" y="0"/>
                      </a:lnTo>
                      <a:lnTo>
                        <a:pt x="351" y="23"/>
                      </a:lnTo>
                      <a:lnTo>
                        <a:pt x="340" y="70"/>
                      </a:lnTo>
                      <a:lnTo>
                        <a:pt x="351" y="160"/>
                      </a:lnTo>
                      <a:lnTo>
                        <a:pt x="355" y="176"/>
                      </a:lnTo>
                      <a:lnTo>
                        <a:pt x="355" y="184"/>
                      </a:lnTo>
                      <a:lnTo>
                        <a:pt x="343" y="194"/>
                      </a:lnTo>
                      <a:lnTo>
                        <a:pt x="335" y="197"/>
                      </a:lnTo>
                      <a:lnTo>
                        <a:pt x="324" y="210"/>
                      </a:lnTo>
                      <a:lnTo>
                        <a:pt x="317" y="212"/>
                      </a:lnTo>
                      <a:lnTo>
                        <a:pt x="313" y="216"/>
                      </a:lnTo>
                      <a:lnTo>
                        <a:pt x="312" y="251"/>
                      </a:lnTo>
                      <a:lnTo>
                        <a:pt x="313" y="270"/>
                      </a:lnTo>
                      <a:lnTo>
                        <a:pt x="309" y="283"/>
                      </a:lnTo>
                      <a:lnTo>
                        <a:pt x="304" y="300"/>
                      </a:lnTo>
                      <a:lnTo>
                        <a:pt x="294" y="314"/>
                      </a:lnTo>
                      <a:lnTo>
                        <a:pt x="281" y="326"/>
                      </a:lnTo>
                      <a:lnTo>
                        <a:pt x="177" y="403"/>
                      </a:lnTo>
                      <a:lnTo>
                        <a:pt x="173" y="407"/>
                      </a:lnTo>
                      <a:lnTo>
                        <a:pt x="155" y="412"/>
                      </a:lnTo>
                      <a:lnTo>
                        <a:pt x="153" y="415"/>
                      </a:lnTo>
                      <a:lnTo>
                        <a:pt x="146" y="416"/>
                      </a:lnTo>
                      <a:lnTo>
                        <a:pt x="144" y="418"/>
                      </a:lnTo>
                      <a:lnTo>
                        <a:pt x="132" y="423"/>
                      </a:lnTo>
                      <a:lnTo>
                        <a:pt x="131" y="423"/>
                      </a:lnTo>
                      <a:lnTo>
                        <a:pt x="124" y="427"/>
                      </a:lnTo>
                      <a:lnTo>
                        <a:pt x="116" y="430"/>
                      </a:lnTo>
                      <a:lnTo>
                        <a:pt x="0" y="441"/>
                      </a:lnTo>
                      <a:lnTo>
                        <a:pt x="20" y="469"/>
                      </a:lnTo>
                      <a:lnTo>
                        <a:pt x="49" y="476"/>
                      </a:lnTo>
                      <a:lnTo>
                        <a:pt x="50" y="505"/>
                      </a:lnTo>
                      <a:lnTo>
                        <a:pt x="50" y="52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40" name="Freeform 1071"/>
                <p:cNvSpPr>
                  <a:spLocks noEditPoints="1"/>
                </p:cNvSpPr>
                <p:nvPr/>
              </p:nvSpPr>
              <p:spPr bwMode="auto">
                <a:xfrm>
                  <a:off x="7145912" y="4816440"/>
                  <a:ext cx="992188" cy="929695"/>
                </a:xfrm>
                <a:custGeom>
                  <a:avLst/>
                  <a:gdLst/>
                  <a:ahLst/>
                  <a:cxnLst>
                    <a:cxn ang="0">
                      <a:pos x="153" y="1288"/>
                    </a:cxn>
                    <a:cxn ang="0">
                      <a:pos x="174" y="1318"/>
                    </a:cxn>
                    <a:cxn ang="0">
                      <a:pos x="202" y="1340"/>
                    </a:cxn>
                    <a:cxn ang="0">
                      <a:pos x="236" y="1339"/>
                    </a:cxn>
                    <a:cxn ang="0">
                      <a:pos x="274" y="1386"/>
                    </a:cxn>
                    <a:cxn ang="0">
                      <a:pos x="380" y="1381"/>
                    </a:cxn>
                    <a:cxn ang="0">
                      <a:pos x="397" y="1371"/>
                    </a:cxn>
                    <a:cxn ang="0">
                      <a:pos x="435" y="1288"/>
                    </a:cxn>
                    <a:cxn ang="0">
                      <a:pos x="492" y="1306"/>
                    </a:cxn>
                    <a:cxn ang="0">
                      <a:pos x="669" y="1345"/>
                    </a:cxn>
                    <a:cxn ang="0">
                      <a:pos x="1412" y="1360"/>
                    </a:cxn>
                    <a:cxn ang="0">
                      <a:pos x="1439" y="713"/>
                    </a:cxn>
                    <a:cxn ang="0">
                      <a:pos x="1018" y="201"/>
                    </a:cxn>
                    <a:cxn ang="0">
                      <a:pos x="954" y="184"/>
                    </a:cxn>
                    <a:cxn ang="0">
                      <a:pos x="884" y="171"/>
                    </a:cxn>
                    <a:cxn ang="0">
                      <a:pos x="859" y="66"/>
                    </a:cxn>
                    <a:cxn ang="0">
                      <a:pos x="869" y="431"/>
                    </a:cxn>
                    <a:cxn ang="0">
                      <a:pos x="837" y="482"/>
                    </a:cxn>
                    <a:cxn ang="0">
                      <a:pos x="774" y="527"/>
                    </a:cxn>
                    <a:cxn ang="0">
                      <a:pos x="770" y="658"/>
                    </a:cxn>
                    <a:cxn ang="0">
                      <a:pos x="722" y="768"/>
                    </a:cxn>
                    <a:cxn ang="0">
                      <a:pos x="426" y="997"/>
                    </a:cxn>
                    <a:cxn ang="0">
                      <a:pos x="360" y="1018"/>
                    </a:cxn>
                    <a:cxn ang="0">
                      <a:pos x="325" y="1036"/>
                    </a:cxn>
                    <a:cxn ang="0">
                      <a:pos x="290" y="1051"/>
                    </a:cxn>
                    <a:cxn ang="0">
                      <a:pos x="57" y="1129"/>
                    </a:cxn>
                    <a:cxn ang="0">
                      <a:pos x="121" y="1224"/>
                    </a:cxn>
                    <a:cxn ang="0">
                      <a:pos x="2" y="1075"/>
                    </a:cxn>
                    <a:cxn ang="0">
                      <a:pos x="304" y="1030"/>
                    </a:cxn>
                    <a:cxn ang="0">
                      <a:pos x="321" y="1021"/>
                    </a:cxn>
                    <a:cxn ang="0">
                      <a:pos x="376" y="999"/>
                    </a:cxn>
                    <a:cxn ang="0">
                      <a:pos x="418" y="984"/>
                    </a:cxn>
                    <a:cxn ang="0">
                      <a:pos x="734" y="726"/>
                    </a:cxn>
                    <a:cxn ang="0">
                      <a:pos x="751" y="613"/>
                    </a:cxn>
                    <a:cxn ang="0">
                      <a:pos x="784" y="506"/>
                    </a:cxn>
                    <a:cxn ang="0">
                      <a:pos x="828" y="469"/>
                    </a:cxn>
                    <a:cxn ang="0">
                      <a:pos x="844" y="394"/>
                    </a:cxn>
                    <a:cxn ang="0">
                      <a:pos x="866" y="5"/>
                    </a:cxn>
                    <a:cxn ang="0">
                      <a:pos x="891" y="163"/>
                    </a:cxn>
                    <a:cxn ang="0">
                      <a:pos x="974" y="172"/>
                    </a:cxn>
                    <a:cxn ang="0">
                      <a:pos x="1032" y="169"/>
                    </a:cxn>
                    <a:cxn ang="0">
                      <a:pos x="1464" y="829"/>
                    </a:cxn>
                    <a:cxn ang="0">
                      <a:pos x="1413" y="1376"/>
                    </a:cxn>
                    <a:cxn ang="0">
                      <a:pos x="669" y="1361"/>
                    </a:cxn>
                    <a:cxn ang="0">
                      <a:pos x="492" y="1322"/>
                    </a:cxn>
                    <a:cxn ang="0">
                      <a:pos x="438" y="1304"/>
                    </a:cxn>
                    <a:cxn ang="0">
                      <a:pos x="413" y="1371"/>
                    </a:cxn>
                    <a:cxn ang="0">
                      <a:pos x="380" y="1397"/>
                    </a:cxn>
                    <a:cxn ang="0">
                      <a:pos x="258" y="1386"/>
                    </a:cxn>
                    <a:cxn ang="0">
                      <a:pos x="221" y="1343"/>
                    </a:cxn>
                    <a:cxn ang="0">
                      <a:pos x="187" y="1343"/>
                    </a:cxn>
                    <a:cxn ang="0">
                      <a:pos x="171" y="1334"/>
                    </a:cxn>
                    <a:cxn ang="0">
                      <a:pos x="137" y="1307"/>
                    </a:cxn>
                  </a:cxnLst>
                  <a:rect l="0" t="0" r="r" b="b"/>
                  <a:pathLst>
                    <a:path w="1505" h="1425">
                      <a:moveTo>
                        <a:pt x="137" y="1269"/>
                      </a:moveTo>
                      <a:lnTo>
                        <a:pt x="137" y="1267"/>
                      </a:lnTo>
                      <a:lnTo>
                        <a:pt x="143" y="1298"/>
                      </a:lnTo>
                      <a:lnTo>
                        <a:pt x="134" y="1291"/>
                      </a:lnTo>
                      <a:lnTo>
                        <a:pt x="153" y="1288"/>
                      </a:lnTo>
                      <a:cubicBezTo>
                        <a:pt x="155" y="1288"/>
                        <a:pt x="157" y="1288"/>
                        <a:pt x="159" y="1290"/>
                      </a:cubicBezTo>
                      <a:cubicBezTo>
                        <a:pt x="161" y="1291"/>
                        <a:pt x="162" y="1293"/>
                        <a:pt x="162" y="1295"/>
                      </a:cubicBezTo>
                      <a:lnTo>
                        <a:pt x="165" y="1322"/>
                      </a:lnTo>
                      <a:lnTo>
                        <a:pt x="159" y="1315"/>
                      </a:lnTo>
                      <a:lnTo>
                        <a:pt x="174" y="1318"/>
                      </a:lnTo>
                      <a:lnTo>
                        <a:pt x="173" y="1318"/>
                      </a:lnTo>
                      <a:lnTo>
                        <a:pt x="185" y="1318"/>
                      </a:lnTo>
                      <a:lnTo>
                        <a:pt x="191" y="1318"/>
                      </a:lnTo>
                      <a:cubicBezTo>
                        <a:pt x="195" y="1318"/>
                        <a:pt x="198" y="1321"/>
                        <a:pt x="199" y="1325"/>
                      </a:cubicBezTo>
                      <a:lnTo>
                        <a:pt x="202" y="1340"/>
                      </a:lnTo>
                      <a:lnTo>
                        <a:pt x="194" y="1333"/>
                      </a:lnTo>
                      <a:lnTo>
                        <a:pt x="210" y="1333"/>
                      </a:lnTo>
                      <a:lnTo>
                        <a:pt x="219" y="1333"/>
                      </a:lnTo>
                      <a:lnTo>
                        <a:pt x="229" y="1333"/>
                      </a:lnTo>
                      <a:cubicBezTo>
                        <a:pt x="232" y="1333"/>
                        <a:pt x="235" y="1336"/>
                        <a:pt x="236" y="1339"/>
                      </a:cubicBezTo>
                      <a:lnTo>
                        <a:pt x="239" y="1351"/>
                      </a:lnTo>
                      <a:lnTo>
                        <a:pt x="236" y="1347"/>
                      </a:lnTo>
                      <a:lnTo>
                        <a:pt x="270" y="1371"/>
                      </a:lnTo>
                      <a:cubicBezTo>
                        <a:pt x="273" y="1372"/>
                        <a:pt x="274" y="1375"/>
                        <a:pt x="274" y="1377"/>
                      </a:cubicBezTo>
                      <a:lnTo>
                        <a:pt x="274" y="1386"/>
                      </a:lnTo>
                      <a:lnTo>
                        <a:pt x="268" y="1379"/>
                      </a:lnTo>
                      <a:lnTo>
                        <a:pt x="278" y="1382"/>
                      </a:lnTo>
                      <a:lnTo>
                        <a:pt x="275" y="1381"/>
                      </a:lnTo>
                      <a:lnTo>
                        <a:pt x="368" y="1381"/>
                      </a:lnTo>
                      <a:lnTo>
                        <a:pt x="380" y="1381"/>
                      </a:lnTo>
                      <a:lnTo>
                        <a:pt x="372" y="1389"/>
                      </a:lnTo>
                      <a:lnTo>
                        <a:pt x="372" y="1377"/>
                      </a:lnTo>
                      <a:cubicBezTo>
                        <a:pt x="372" y="1374"/>
                        <a:pt x="375" y="1370"/>
                        <a:pt x="379" y="1370"/>
                      </a:cubicBezTo>
                      <a:lnTo>
                        <a:pt x="403" y="1364"/>
                      </a:lnTo>
                      <a:lnTo>
                        <a:pt x="397" y="1371"/>
                      </a:lnTo>
                      <a:lnTo>
                        <a:pt x="397" y="1323"/>
                      </a:lnTo>
                      <a:cubicBezTo>
                        <a:pt x="397" y="1322"/>
                        <a:pt x="398" y="1321"/>
                        <a:pt x="398" y="1320"/>
                      </a:cubicBezTo>
                      <a:lnTo>
                        <a:pt x="411" y="1295"/>
                      </a:lnTo>
                      <a:cubicBezTo>
                        <a:pt x="412" y="1293"/>
                        <a:pt x="414" y="1292"/>
                        <a:pt x="416" y="1291"/>
                      </a:cubicBezTo>
                      <a:lnTo>
                        <a:pt x="435" y="1288"/>
                      </a:lnTo>
                      <a:cubicBezTo>
                        <a:pt x="436" y="1288"/>
                        <a:pt x="436" y="1288"/>
                        <a:pt x="437" y="1288"/>
                      </a:cubicBezTo>
                      <a:lnTo>
                        <a:pt x="474" y="1291"/>
                      </a:lnTo>
                      <a:cubicBezTo>
                        <a:pt x="476" y="1291"/>
                        <a:pt x="477" y="1292"/>
                        <a:pt x="478" y="1293"/>
                      </a:cubicBezTo>
                      <a:lnTo>
                        <a:pt x="497" y="1308"/>
                      </a:lnTo>
                      <a:lnTo>
                        <a:pt x="492" y="1306"/>
                      </a:lnTo>
                      <a:lnTo>
                        <a:pt x="517" y="1306"/>
                      </a:lnTo>
                      <a:cubicBezTo>
                        <a:pt x="518" y="1306"/>
                        <a:pt x="519" y="1306"/>
                        <a:pt x="520" y="1307"/>
                      </a:cubicBezTo>
                      <a:lnTo>
                        <a:pt x="598" y="1346"/>
                      </a:lnTo>
                      <a:lnTo>
                        <a:pt x="594" y="1345"/>
                      </a:lnTo>
                      <a:lnTo>
                        <a:pt x="669" y="1345"/>
                      </a:lnTo>
                      <a:cubicBezTo>
                        <a:pt x="672" y="1345"/>
                        <a:pt x="676" y="1348"/>
                        <a:pt x="677" y="1351"/>
                      </a:cubicBezTo>
                      <a:lnTo>
                        <a:pt x="692" y="1415"/>
                      </a:lnTo>
                      <a:lnTo>
                        <a:pt x="684" y="1408"/>
                      </a:lnTo>
                      <a:lnTo>
                        <a:pt x="882" y="1396"/>
                      </a:lnTo>
                      <a:lnTo>
                        <a:pt x="1412" y="1360"/>
                      </a:lnTo>
                      <a:lnTo>
                        <a:pt x="1496" y="1360"/>
                      </a:lnTo>
                      <a:lnTo>
                        <a:pt x="1488" y="1369"/>
                      </a:lnTo>
                      <a:lnTo>
                        <a:pt x="1485" y="1306"/>
                      </a:lnTo>
                      <a:lnTo>
                        <a:pt x="1448" y="830"/>
                      </a:lnTo>
                      <a:lnTo>
                        <a:pt x="1439" y="713"/>
                      </a:lnTo>
                      <a:lnTo>
                        <a:pt x="1441" y="717"/>
                      </a:lnTo>
                      <a:lnTo>
                        <a:pt x="1090" y="263"/>
                      </a:lnTo>
                      <a:lnTo>
                        <a:pt x="1025" y="182"/>
                      </a:lnTo>
                      <a:lnTo>
                        <a:pt x="1037" y="183"/>
                      </a:lnTo>
                      <a:lnTo>
                        <a:pt x="1018" y="201"/>
                      </a:lnTo>
                      <a:cubicBezTo>
                        <a:pt x="1016" y="203"/>
                        <a:pt x="1013" y="204"/>
                        <a:pt x="1010" y="202"/>
                      </a:cubicBezTo>
                      <a:lnTo>
                        <a:pt x="970" y="187"/>
                      </a:lnTo>
                      <a:lnTo>
                        <a:pt x="971" y="188"/>
                      </a:lnTo>
                      <a:lnTo>
                        <a:pt x="956" y="185"/>
                      </a:lnTo>
                      <a:cubicBezTo>
                        <a:pt x="955" y="185"/>
                        <a:pt x="954" y="185"/>
                        <a:pt x="954" y="184"/>
                      </a:cubicBezTo>
                      <a:lnTo>
                        <a:pt x="932" y="175"/>
                      </a:lnTo>
                      <a:lnTo>
                        <a:pt x="936" y="176"/>
                      </a:lnTo>
                      <a:lnTo>
                        <a:pt x="893" y="179"/>
                      </a:lnTo>
                      <a:cubicBezTo>
                        <a:pt x="890" y="179"/>
                        <a:pt x="888" y="178"/>
                        <a:pt x="887" y="177"/>
                      </a:cubicBezTo>
                      <a:cubicBezTo>
                        <a:pt x="885" y="175"/>
                        <a:pt x="884" y="173"/>
                        <a:pt x="884" y="171"/>
                      </a:cubicBezTo>
                      <a:lnTo>
                        <a:pt x="881" y="9"/>
                      </a:lnTo>
                      <a:lnTo>
                        <a:pt x="889" y="16"/>
                      </a:lnTo>
                      <a:lnTo>
                        <a:pt x="873" y="16"/>
                      </a:lnTo>
                      <a:lnTo>
                        <a:pt x="881" y="11"/>
                      </a:lnTo>
                      <a:lnTo>
                        <a:pt x="859" y="66"/>
                      </a:lnTo>
                      <a:lnTo>
                        <a:pt x="859" y="64"/>
                      </a:lnTo>
                      <a:lnTo>
                        <a:pt x="835" y="179"/>
                      </a:lnTo>
                      <a:lnTo>
                        <a:pt x="835" y="176"/>
                      </a:lnTo>
                      <a:lnTo>
                        <a:pt x="860" y="393"/>
                      </a:lnTo>
                      <a:lnTo>
                        <a:pt x="869" y="431"/>
                      </a:lnTo>
                      <a:cubicBezTo>
                        <a:pt x="869" y="431"/>
                        <a:pt x="869" y="432"/>
                        <a:pt x="869" y="433"/>
                      </a:cubicBezTo>
                      <a:lnTo>
                        <a:pt x="869" y="451"/>
                      </a:lnTo>
                      <a:cubicBezTo>
                        <a:pt x="869" y="453"/>
                        <a:pt x="868" y="455"/>
                        <a:pt x="866" y="457"/>
                      </a:cubicBezTo>
                      <a:lnTo>
                        <a:pt x="838" y="481"/>
                      </a:lnTo>
                      <a:cubicBezTo>
                        <a:pt x="838" y="481"/>
                        <a:pt x="837" y="482"/>
                        <a:pt x="837" y="482"/>
                      </a:cubicBezTo>
                      <a:lnTo>
                        <a:pt x="818" y="491"/>
                      </a:lnTo>
                      <a:lnTo>
                        <a:pt x="820" y="489"/>
                      </a:lnTo>
                      <a:lnTo>
                        <a:pt x="792" y="519"/>
                      </a:lnTo>
                      <a:cubicBezTo>
                        <a:pt x="792" y="520"/>
                        <a:pt x="791" y="521"/>
                        <a:pt x="789" y="521"/>
                      </a:cubicBezTo>
                      <a:lnTo>
                        <a:pt x="774" y="527"/>
                      </a:lnTo>
                      <a:lnTo>
                        <a:pt x="777" y="526"/>
                      </a:lnTo>
                      <a:lnTo>
                        <a:pt x="767" y="535"/>
                      </a:lnTo>
                      <a:lnTo>
                        <a:pt x="770" y="529"/>
                      </a:lnTo>
                      <a:lnTo>
                        <a:pt x="767" y="613"/>
                      </a:lnTo>
                      <a:lnTo>
                        <a:pt x="770" y="658"/>
                      </a:lnTo>
                      <a:cubicBezTo>
                        <a:pt x="770" y="659"/>
                        <a:pt x="770" y="660"/>
                        <a:pt x="769" y="660"/>
                      </a:cubicBezTo>
                      <a:lnTo>
                        <a:pt x="760" y="694"/>
                      </a:lnTo>
                      <a:lnTo>
                        <a:pt x="748" y="733"/>
                      </a:lnTo>
                      <a:cubicBezTo>
                        <a:pt x="747" y="734"/>
                        <a:pt x="747" y="735"/>
                        <a:pt x="746" y="735"/>
                      </a:cubicBezTo>
                      <a:lnTo>
                        <a:pt x="722" y="768"/>
                      </a:lnTo>
                      <a:cubicBezTo>
                        <a:pt x="721" y="769"/>
                        <a:pt x="721" y="769"/>
                        <a:pt x="721" y="769"/>
                      </a:cubicBezTo>
                      <a:lnTo>
                        <a:pt x="690" y="799"/>
                      </a:lnTo>
                      <a:lnTo>
                        <a:pt x="438" y="987"/>
                      </a:lnTo>
                      <a:lnTo>
                        <a:pt x="429" y="995"/>
                      </a:lnTo>
                      <a:cubicBezTo>
                        <a:pt x="428" y="996"/>
                        <a:pt x="427" y="997"/>
                        <a:pt x="426" y="997"/>
                      </a:cubicBezTo>
                      <a:lnTo>
                        <a:pt x="383" y="1009"/>
                      </a:lnTo>
                      <a:lnTo>
                        <a:pt x="388" y="1005"/>
                      </a:lnTo>
                      <a:lnTo>
                        <a:pt x="384" y="1011"/>
                      </a:lnTo>
                      <a:cubicBezTo>
                        <a:pt x="383" y="1013"/>
                        <a:pt x="381" y="1015"/>
                        <a:pt x="379" y="1015"/>
                      </a:cubicBezTo>
                      <a:lnTo>
                        <a:pt x="360" y="1018"/>
                      </a:lnTo>
                      <a:lnTo>
                        <a:pt x="364" y="1016"/>
                      </a:lnTo>
                      <a:lnTo>
                        <a:pt x="358" y="1022"/>
                      </a:lnTo>
                      <a:cubicBezTo>
                        <a:pt x="357" y="1023"/>
                        <a:pt x="357" y="1023"/>
                        <a:pt x="356" y="1024"/>
                      </a:cubicBezTo>
                      <a:lnTo>
                        <a:pt x="328" y="1036"/>
                      </a:lnTo>
                      <a:cubicBezTo>
                        <a:pt x="327" y="1036"/>
                        <a:pt x="326" y="1036"/>
                        <a:pt x="325" y="1036"/>
                      </a:cubicBezTo>
                      <a:lnTo>
                        <a:pt x="322" y="1036"/>
                      </a:lnTo>
                      <a:lnTo>
                        <a:pt x="326" y="1035"/>
                      </a:lnTo>
                      <a:lnTo>
                        <a:pt x="310" y="1044"/>
                      </a:lnTo>
                      <a:cubicBezTo>
                        <a:pt x="310" y="1045"/>
                        <a:pt x="309" y="1045"/>
                        <a:pt x="309" y="1045"/>
                      </a:cubicBezTo>
                      <a:lnTo>
                        <a:pt x="290" y="1051"/>
                      </a:lnTo>
                      <a:cubicBezTo>
                        <a:pt x="289" y="1051"/>
                        <a:pt x="289" y="1051"/>
                        <a:pt x="288" y="1051"/>
                      </a:cubicBezTo>
                      <a:lnTo>
                        <a:pt x="9" y="1078"/>
                      </a:lnTo>
                      <a:lnTo>
                        <a:pt x="15" y="1066"/>
                      </a:lnTo>
                      <a:lnTo>
                        <a:pt x="62" y="1132"/>
                      </a:lnTo>
                      <a:lnTo>
                        <a:pt x="57" y="1129"/>
                      </a:lnTo>
                      <a:lnTo>
                        <a:pt x="128" y="1147"/>
                      </a:lnTo>
                      <a:cubicBezTo>
                        <a:pt x="132" y="1148"/>
                        <a:pt x="134" y="1151"/>
                        <a:pt x="134" y="1154"/>
                      </a:cubicBezTo>
                      <a:lnTo>
                        <a:pt x="137" y="1224"/>
                      </a:lnTo>
                      <a:lnTo>
                        <a:pt x="137" y="1269"/>
                      </a:lnTo>
                      <a:close/>
                      <a:moveTo>
                        <a:pt x="121" y="1224"/>
                      </a:moveTo>
                      <a:lnTo>
                        <a:pt x="118" y="1155"/>
                      </a:lnTo>
                      <a:lnTo>
                        <a:pt x="124" y="1162"/>
                      </a:lnTo>
                      <a:lnTo>
                        <a:pt x="53" y="1144"/>
                      </a:lnTo>
                      <a:cubicBezTo>
                        <a:pt x="51" y="1144"/>
                        <a:pt x="50" y="1143"/>
                        <a:pt x="48" y="1141"/>
                      </a:cubicBezTo>
                      <a:lnTo>
                        <a:pt x="2" y="1075"/>
                      </a:lnTo>
                      <a:cubicBezTo>
                        <a:pt x="0" y="1073"/>
                        <a:pt x="0" y="1070"/>
                        <a:pt x="1" y="1067"/>
                      </a:cubicBezTo>
                      <a:cubicBezTo>
                        <a:pt x="2" y="1065"/>
                        <a:pt x="5" y="1063"/>
                        <a:pt x="8" y="1063"/>
                      </a:cubicBezTo>
                      <a:lnTo>
                        <a:pt x="287" y="1035"/>
                      </a:lnTo>
                      <a:lnTo>
                        <a:pt x="285" y="1036"/>
                      </a:lnTo>
                      <a:lnTo>
                        <a:pt x="304" y="1030"/>
                      </a:lnTo>
                      <a:lnTo>
                        <a:pt x="302" y="1030"/>
                      </a:lnTo>
                      <a:lnTo>
                        <a:pt x="318" y="1021"/>
                      </a:lnTo>
                      <a:cubicBezTo>
                        <a:pt x="319" y="1021"/>
                        <a:pt x="320" y="1020"/>
                        <a:pt x="322" y="1020"/>
                      </a:cubicBezTo>
                      <a:lnTo>
                        <a:pt x="325" y="1020"/>
                      </a:lnTo>
                      <a:lnTo>
                        <a:pt x="321" y="1021"/>
                      </a:lnTo>
                      <a:lnTo>
                        <a:pt x="349" y="1009"/>
                      </a:lnTo>
                      <a:lnTo>
                        <a:pt x="347" y="1011"/>
                      </a:lnTo>
                      <a:lnTo>
                        <a:pt x="353" y="1005"/>
                      </a:lnTo>
                      <a:cubicBezTo>
                        <a:pt x="354" y="1003"/>
                        <a:pt x="356" y="1003"/>
                        <a:pt x="357" y="1002"/>
                      </a:cubicBezTo>
                      <a:lnTo>
                        <a:pt x="376" y="999"/>
                      </a:lnTo>
                      <a:lnTo>
                        <a:pt x="370" y="1004"/>
                      </a:lnTo>
                      <a:lnTo>
                        <a:pt x="373" y="998"/>
                      </a:lnTo>
                      <a:cubicBezTo>
                        <a:pt x="374" y="996"/>
                        <a:pt x="376" y="994"/>
                        <a:pt x="378" y="994"/>
                      </a:cubicBezTo>
                      <a:lnTo>
                        <a:pt x="422" y="982"/>
                      </a:lnTo>
                      <a:lnTo>
                        <a:pt x="418" y="984"/>
                      </a:lnTo>
                      <a:lnTo>
                        <a:pt x="428" y="974"/>
                      </a:lnTo>
                      <a:lnTo>
                        <a:pt x="679" y="788"/>
                      </a:lnTo>
                      <a:lnTo>
                        <a:pt x="710" y="758"/>
                      </a:lnTo>
                      <a:lnTo>
                        <a:pt x="709" y="759"/>
                      </a:lnTo>
                      <a:lnTo>
                        <a:pt x="734" y="726"/>
                      </a:lnTo>
                      <a:lnTo>
                        <a:pt x="732" y="728"/>
                      </a:lnTo>
                      <a:lnTo>
                        <a:pt x="745" y="689"/>
                      </a:lnTo>
                      <a:lnTo>
                        <a:pt x="754" y="656"/>
                      </a:lnTo>
                      <a:lnTo>
                        <a:pt x="754" y="659"/>
                      </a:lnTo>
                      <a:lnTo>
                        <a:pt x="751" y="613"/>
                      </a:lnTo>
                      <a:lnTo>
                        <a:pt x="754" y="529"/>
                      </a:lnTo>
                      <a:cubicBezTo>
                        <a:pt x="754" y="527"/>
                        <a:pt x="755" y="525"/>
                        <a:pt x="756" y="523"/>
                      </a:cubicBezTo>
                      <a:lnTo>
                        <a:pt x="765" y="514"/>
                      </a:lnTo>
                      <a:cubicBezTo>
                        <a:pt x="766" y="513"/>
                        <a:pt x="767" y="513"/>
                        <a:pt x="768" y="512"/>
                      </a:cubicBezTo>
                      <a:lnTo>
                        <a:pt x="784" y="506"/>
                      </a:lnTo>
                      <a:lnTo>
                        <a:pt x="781" y="508"/>
                      </a:lnTo>
                      <a:lnTo>
                        <a:pt x="809" y="478"/>
                      </a:lnTo>
                      <a:cubicBezTo>
                        <a:pt x="809" y="478"/>
                        <a:pt x="810" y="477"/>
                        <a:pt x="811" y="477"/>
                      </a:cubicBezTo>
                      <a:lnTo>
                        <a:pt x="830" y="468"/>
                      </a:lnTo>
                      <a:lnTo>
                        <a:pt x="828" y="469"/>
                      </a:lnTo>
                      <a:lnTo>
                        <a:pt x="856" y="445"/>
                      </a:lnTo>
                      <a:lnTo>
                        <a:pt x="853" y="451"/>
                      </a:lnTo>
                      <a:lnTo>
                        <a:pt x="853" y="433"/>
                      </a:lnTo>
                      <a:lnTo>
                        <a:pt x="853" y="435"/>
                      </a:lnTo>
                      <a:lnTo>
                        <a:pt x="844" y="394"/>
                      </a:lnTo>
                      <a:lnTo>
                        <a:pt x="819" y="178"/>
                      </a:lnTo>
                      <a:cubicBezTo>
                        <a:pt x="819" y="177"/>
                        <a:pt x="819" y="176"/>
                        <a:pt x="819" y="175"/>
                      </a:cubicBezTo>
                      <a:lnTo>
                        <a:pt x="844" y="61"/>
                      </a:lnTo>
                      <a:cubicBezTo>
                        <a:pt x="844" y="60"/>
                        <a:pt x="844" y="60"/>
                        <a:pt x="844" y="60"/>
                      </a:cubicBezTo>
                      <a:lnTo>
                        <a:pt x="866" y="5"/>
                      </a:lnTo>
                      <a:cubicBezTo>
                        <a:pt x="867" y="2"/>
                        <a:pt x="870" y="0"/>
                        <a:pt x="873" y="0"/>
                      </a:cubicBezTo>
                      <a:lnTo>
                        <a:pt x="889" y="0"/>
                      </a:lnTo>
                      <a:cubicBezTo>
                        <a:pt x="893" y="0"/>
                        <a:pt x="897" y="4"/>
                        <a:pt x="897" y="8"/>
                      </a:cubicBezTo>
                      <a:lnTo>
                        <a:pt x="900" y="171"/>
                      </a:lnTo>
                      <a:lnTo>
                        <a:pt x="891" y="163"/>
                      </a:lnTo>
                      <a:lnTo>
                        <a:pt x="935" y="160"/>
                      </a:lnTo>
                      <a:cubicBezTo>
                        <a:pt x="936" y="160"/>
                        <a:pt x="937" y="160"/>
                        <a:pt x="938" y="161"/>
                      </a:cubicBezTo>
                      <a:lnTo>
                        <a:pt x="960" y="170"/>
                      </a:lnTo>
                      <a:lnTo>
                        <a:pt x="959" y="169"/>
                      </a:lnTo>
                      <a:lnTo>
                        <a:pt x="974" y="172"/>
                      </a:lnTo>
                      <a:cubicBezTo>
                        <a:pt x="975" y="172"/>
                        <a:pt x="975" y="172"/>
                        <a:pt x="975" y="172"/>
                      </a:cubicBezTo>
                      <a:lnTo>
                        <a:pt x="1016" y="187"/>
                      </a:lnTo>
                      <a:lnTo>
                        <a:pt x="1007" y="189"/>
                      </a:lnTo>
                      <a:lnTo>
                        <a:pt x="1026" y="171"/>
                      </a:lnTo>
                      <a:cubicBezTo>
                        <a:pt x="1028" y="170"/>
                        <a:pt x="1030" y="169"/>
                        <a:pt x="1032" y="169"/>
                      </a:cubicBezTo>
                      <a:cubicBezTo>
                        <a:pt x="1034" y="169"/>
                        <a:pt x="1036" y="170"/>
                        <a:pt x="1038" y="172"/>
                      </a:cubicBezTo>
                      <a:lnTo>
                        <a:pt x="1103" y="253"/>
                      </a:lnTo>
                      <a:lnTo>
                        <a:pt x="1453" y="708"/>
                      </a:lnTo>
                      <a:cubicBezTo>
                        <a:pt x="1454" y="709"/>
                        <a:pt x="1455" y="710"/>
                        <a:pt x="1455" y="712"/>
                      </a:cubicBezTo>
                      <a:lnTo>
                        <a:pt x="1464" y="829"/>
                      </a:lnTo>
                      <a:lnTo>
                        <a:pt x="1501" y="1305"/>
                      </a:lnTo>
                      <a:lnTo>
                        <a:pt x="1504" y="1368"/>
                      </a:lnTo>
                      <a:cubicBezTo>
                        <a:pt x="1505" y="1370"/>
                        <a:pt x="1504" y="1372"/>
                        <a:pt x="1502" y="1374"/>
                      </a:cubicBezTo>
                      <a:cubicBezTo>
                        <a:pt x="1501" y="1375"/>
                        <a:pt x="1499" y="1376"/>
                        <a:pt x="1496" y="1376"/>
                      </a:cubicBezTo>
                      <a:lnTo>
                        <a:pt x="1413" y="1376"/>
                      </a:lnTo>
                      <a:lnTo>
                        <a:pt x="883" y="1412"/>
                      </a:lnTo>
                      <a:lnTo>
                        <a:pt x="685" y="1424"/>
                      </a:lnTo>
                      <a:cubicBezTo>
                        <a:pt x="681" y="1425"/>
                        <a:pt x="677" y="1422"/>
                        <a:pt x="676" y="1418"/>
                      </a:cubicBezTo>
                      <a:lnTo>
                        <a:pt x="661" y="1355"/>
                      </a:lnTo>
                      <a:lnTo>
                        <a:pt x="669" y="1361"/>
                      </a:lnTo>
                      <a:lnTo>
                        <a:pt x="594" y="1361"/>
                      </a:lnTo>
                      <a:cubicBezTo>
                        <a:pt x="593" y="1361"/>
                        <a:pt x="592" y="1361"/>
                        <a:pt x="591" y="1360"/>
                      </a:cubicBezTo>
                      <a:lnTo>
                        <a:pt x="513" y="1321"/>
                      </a:lnTo>
                      <a:lnTo>
                        <a:pt x="517" y="1322"/>
                      </a:lnTo>
                      <a:lnTo>
                        <a:pt x="492" y="1322"/>
                      </a:lnTo>
                      <a:cubicBezTo>
                        <a:pt x="490" y="1322"/>
                        <a:pt x="488" y="1322"/>
                        <a:pt x="487" y="1320"/>
                      </a:cubicBezTo>
                      <a:lnTo>
                        <a:pt x="468" y="1305"/>
                      </a:lnTo>
                      <a:lnTo>
                        <a:pt x="473" y="1307"/>
                      </a:lnTo>
                      <a:lnTo>
                        <a:pt x="436" y="1304"/>
                      </a:lnTo>
                      <a:lnTo>
                        <a:pt x="438" y="1304"/>
                      </a:lnTo>
                      <a:lnTo>
                        <a:pt x="419" y="1307"/>
                      </a:lnTo>
                      <a:lnTo>
                        <a:pt x="425" y="1303"/>
                      </a:lnTo>
                      <a:lnTo>
                        <a:pt x="412" y="1327"/>
                      </a:lnTo>
                      <a:lnTo>
                        <a:pt x="413" y="1323"/>
                      </a:lnTo>
                      <a:lnTo>
                        <a:pt x="413" y="1371"/>
                      </a:lnTo>
                      <a:cubicBezTo>
                        <a:pt x="413" y="1375"/>
                        <a:pt x="411" y="1378"/>
                        <a:pt x="407" y="1379"/>
                      </a:cubicBezTo>
                      <a:lnTo>
                        <a:pt x="382" y="1385"/>
                      </a:lnTo>
                      <a:lnTo>
                        <a:pt x="388" y="1377"/>
                      </a:lnTo>
                      <a:lnTo>
                        <a:pt x="388" y="1389"/>
                      </a:lnTo>
                      <a:cubicBezTo>
                        <a:pt x="388" y="1394"/>
                        <a:pt x="385" y="1397"/>
                        <a:pt x="380" y="1397"/>
                      </a:cubicBezTo>
                      <a:lnTo>
                        <a:pt x="368" y="1397"/>
                      </a:lnTo>
                      <a:lnTo>
                        <a:pt x="275" y="1397"/>
                      </a:lnTo>
                      <a:cubicBezTo>
                        <a:pt x="274" y="1397"/>
                        <a:pt x="273" y="1397"/>
                        <a:pt x="273" y="1397"/>
                      </a:cubicBezTo>
                      <a:lnTo>
                        <a:pt x="263" y="1394"/>
                      </a:lnTo>
                      <a:cubicBezTo>
                        <a:pt x="260" y="1393"/>
                        <a:pt x="258" y="1390"/>
                        <a:pt x="258" y="1386"/>
                      </a:cubicBezTo>
                      <a:lnTo>
                        <a:pt x="258" y="1377"/>
                      </a:lnTo>
                      <a:lnTo>
                        <a:pt x="261" y="1384"/>
                      </a:lnTo>
                      <a:lnTo>
                        <a:pt x="227" y="1360"/>
                      </a:lnTo>
                      <a:cubicBezTo>
                        <a:pt x="225" y="1359"/>
                        <a:pt x="224" y="1357"/>
                        <a:pt x="224" y="1355"/>
                      </a:cubicBezTo>
                      <a:lnTo>
                        <a:pt x="221" y="1343"/>
                      </a:lnTo>
                      <a:lnTo>
                        <a:pt x="229" y="1349"/>
                      </a:lnTo>
                      <a:lnTo>
                        <a:pt x="219" y="1349"/>
                      </a:lnTo>
                      <a:lnTo>
                        <a:pt x="210" y="1349"/>
                      </a:lnTo>
                      <a:lnTo>
                        <a:pt x="194" y="1349"/>
                      </a:lnTo>
                      <a:cubicBezTo>
                        <a:pt x="191" y="1349"/>
                        <a:pt x="187" y="1347"/>
                        <a:pt x="187" y="1343"/>
                      </a:cubicBezTo>
                      <a:lnTo>
                        <a:pt x="184" y="1328"/>
                      </a:lnTo>
                      <a:lnTo>
                        <a:pt x="191" y="1334"/>
                      </a:lnTo>
                      <a:lnTo>
                        <a:pt x="185" y="1334"/>
                      </a:lnTo>
                      <a:lnTo>
                        <a:pt x="173" y="1334"/>
                      </a:lnTo>
                      <a:cubicBezTo>
                        <a:pt x="172" y="1334"/>
                        <a:pt x="172" y="1334"/>
                        <a:pt x="171" y="1334"/>
                      </a:cubicBezTo>
                      <a:lnTo>
                        <a:pt x="156" y="1331"/>
                      </a:lnTo>
                      <a:cubicBezTo>
                        <a:pt x="152" y="1330"/>
                        <a:pt x="150" y="1328"/>
                        <a:pt x="149" y="1324"/>
                      </a:cubicBezTo>
                      <a:lnTo>
                        <a:pt x="146" y="1297"/>
                      </a:lnTo>
                      <a:lnTo>
                        <a:pt x="155" y="1304"/>
                      </a:lnTo>
                      <a:lnTo>
                        <a:pt x="137" y="1307"/>
                      </a:lnTo>
                      <a:cubicBezTo>
                        <a:pt x="133" y="1308"/>
                        <a:pt x="129" y="1305"/>
                        <a:pt x="128" y="1301"/>
                      </a:cubicBezTo>
                      <a:lnTo>
                        <a:pt x="122" y="1271"/>
                      </a:lnTo>
                      <a:cubicBezTo>
                        <a:pt x="121" y="1270"/>
                        <a:pt x="121" y="1270"/>
                        <a:pt x="121" y="1269"/>
                      </a:cubicBezTo>
                      <a:lnTo>
                        <a:pt x="121" y="1224"/>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41" name="Picture 1072"/>
                <p:cNvPicPr>
                  <a:picLocks noChangeAspect="1" noChangeArrowheads="1"/>
                </p:cNvPicPr>
                <p:nvPr/>
              </p:nvPicPr>
              <p:blipFill>
                <a:blip r:embed="rId45"/>
                <a:srcRect/>
                <a:stretch>
                  <a:fillRect/>
                </a:stretch>
              </p:blipFill>
              <p:spPr bwMode="auto">
                <a:xfrm>
                  <a:off x="6591875" y="5813664"/>
                  <a:ext cx="1160463" cy="1044336"/>
                </a:xfrm>
                <a:prstGeom prst="rect">
                  <a:avLst/>
                </a:prstGeom>
                <a:noFill/>
                <a:ln w="9525">
                  <a:noFill/>
                  <a:miter lim="800000"/>
                  <a:headEnd/>
                  <a:tailEnd/>
                </a:ln>
              </p:spPr>
            </p:pic>
            <p:pic>
              <p:nvPicPr>
                <p:cNvPr id="142" name="Picture 1073"/>
                <p:cNvPicPr>
                  <a:picLocks noChangeAspect="1" noChangeArrowheads="1"/>
                </p:cNvPicPr>
                <p:nvPr/>
              </p:nvPicPr>
              <p:blipFill>
                <a:blip r:embed="rId46"/>
                <a:srcRect/>
                <a:stretch>
                  <a:fillRect/>
                </a:stretch>
              </p:blipFill>
              <p:spPr bwMode="auto">
                <a:xfrm>
                  <a:off x="6591875" y="5813664"/>
                  <a:ext cx="1160463" cy="1044336"/>
                </a:xfrm>
                <a:prstGeom prst="rect">
                  <a:avLst/>
                </a:prstGeom>
                <a:noFill/>
                <a:ln w="9525">
                  <a:noFill/>
                  <a:miter lim="800000"/>
                  <a:headEnd/>
                  <a:tailEnd/>
                </a:ln>
              </p:spPr>
            </p:pic>
            <p:sp>
              <p:nvSpPr>
                <p:cNvPr id="143" name="Freeform 1074"/>
                <p:cNvSpPr>
                  <a:spLocks/>
                </p:cNvSpPr>
                <p:nvPr/>
              </p:nvSpPr>
              <p:spPr bwMode="auto">
                <a:xfrm>
                  <a:off x="6687125" y="5741424"/>
                  <a:ext cx="1128713" cy="1011357"/>
                </a:xfrm>
                <a:custGeom>
                  <a:avLst/>
                  <a:gdLst/>
                  <a:ahLst/>
                  <a:cxnLst>
                    <a:cxn ang="0">
                      <a:pos x="50" y="169"/>
                    </a:cxn>
                    <a:cxn ang="0">
                      <a:pos x="78" y="150"/>
                    </a:cxn>
                    <a:cxn ang="0">
                      <a:pos x="90" y="140"/>
                    </a:cxn>
                    <a:cxn ang="0">
                      <a:pos x="112" y="87"/>
                    </a:cxn>
                    <a:cxn ang="0">
                      <a:pos x="119" y="78"/>
                    </a:cxn>
                    <a:cxn ang="0">
                      <a:pos x="131" y="22"/>
                    </a:cxn>
                    <a:cxn ang="0">
                      <a:pos x="147" y="6"/>
                    </a:cxn>
                    <a:cxn ang="0">
                      <a:pos x="182" y="22"/>
                    </a:cxn>
                    <a:cxn ang="0">
                      <a:pos x="190" y="49"/>
                    </a:cxn>
                    <a:cxn ang="0">
                      <a:pos x="200" y="91"/>
                    </a:cxn>
                    <a:cxn ang="0">
                      <a:pos x="231" y="98"/>
                    </a:cxn>
                    <a:cxn ang="0">
                      <a:pos x="257" y="116"/>
                    </a:cxn>
                    <a:cxn ang="0">
                      <a:pos x="313" y="48"/>
                    </a:cxn>
                    <a:cxn ang="0">
                      <a:pos x="320" y="38"/>
                    </a:cxn>
                    <a:cxn ang="0">
                      <a:pos x="342" y="25"/>
                    </a:cxn>
                    <a:cxn ang="0">
                      <a:pos x="357" y="22"/>
                    </a:cxn>
                    <a:cxn ang="0">
                      <a:pos x="369" y="6"/>
                    </a:cxn>
                    <a:cxn ang="0">
                      <a:pos x="384" y="10"/>
                    </a:cxn>
                    <a:cxn ang="0">
                      <a:pos x="392" y="7"/>
                    </a:cxn>
                    <a:cxn ang="0">
                      <a:pos x="407" y="17"/>
                    </a:cxn>
                    <a:cxn ang="0">
                      <a:pos x="419" y="17"/>
                    </a:cxn>
                    <a:cxn ang="0">
                      <a:pos x="428" y="42"/>
                    </a:cxn>
                    <a:cxn ang="0">
                      <a:pos x="451" y="59"/>
                    </a:cxn>
                    <a:cxn ang="0">
                      <a:pos x="446" y="83"/>
                    </a:cxn>
                    <a:cxn ang="0">
                      <a:pos x="480" y="91"/>
                    </a:cxn>
                    <a:cxn ang="0">
                      <a:pos x="496" y="97"/>
                    </a:cxn>
                    <a:cxn ang="0">
                      <a:pos x="501" y="108"/>
                    </a:cxn>
                    <a:cxn ang="0">
                      <a:pos x="496" y="117"/>
                    </a:cxn>
                    <a:cxn ang="0">
                      <a:pos x="523" y="131"/>
                    </a:cxn>
                    <a:cxn ang="0">
                      <a:pos x="630" y="207"/>
                    </a:cxn>
                    <a:cxn ang="0">
                      <a:pos x="696" y="258"/>
                    </a:cxn>
                    <a:cxn ang="0">
                      <a:pos x="686" y="334"/>
                    </a:cxn>
                    <a:cxn ang="0">
                      <a:pos x="436" y="400"/>
                    </a:cxn>
                    <a:cxn ang="0">
                      <a:pos x="382" y="480"/>
                    </a:cxn>
                    <a:cxn ang="0">
                      <a:pos x="388" y="489"/>
                    </a:cxn>
                    <a:cxn ang="0">
                      <a:pos x="388" y="527"/>
                    </a:cxn>
                    <a:cxn ang="0">
                      <a:pos x="400" y="565"/>
                    </a:cxn>
                    <a:cxn ang="0">
                      <a:pos x="392" y="605"/>
                    </a:cxn>
                    <a:cxn ang="0">
                      <a:pos x="377" y="641"/>
                    </a:cxn>
                    <a:cxn ang="0">
                      <a:pos x="373" y="636"/>
                    </a:cxn>
                    <a:cxn ang="0">
                      <a:pos x="300" y="571"/>
                    </a:cxn>
                    <a:cxn ang="0">
                      <a:pos x="292" y="565"/>
                    </a:cxn>
                    <a:cxn ang="0">
                      <a:pos x="274" y="542"/>
                    </a:cxn>
                    <a:cxn ang="0">
                      <a:pos x="251" y="523"/>
                    </a:cxn>
                    <a:cxn ang="0">
                      <a:pos x="244" y="514"/>
                    </a:cxn>
                    <a:cxn ang="0">
                      <a:pos x="235" y="511"/>
                    </a:cxn>
                    <a:cxn ang="0">
                      <a:pos x="232" y="511"/>
                    </a:cxn>
                    <a:cxn ang="0">
                      <a:pos x="219" y="501"/>
                    </a:cxn>
                    <a:cxn ang="0">
                      <a:pos x="186" y="473"/>
                    </a:cxn>
                    <a:cxn ang="0">
                      <a:pos x="159" y="450"/>
                    </a:cxn>
                    <a:cxn ang="0">
                      <a:pos x="115" y="417"/>
                    </a:cxn>
                    <a:cxn ang="0">
                      <a:pos x="96" y="404"/>
                    </a:cxn>
                    <a:cxn ang="0">
                      <a:pos x="73" y="390"/>
                    </a:cxn>
                    <a:cxn ang="0">
                      <a:pos x="48" y="379"/>
                    </a:cxn>
                    <a:cxn ang="0">
                      <a:pos x="42" y="374"/>
                    </a:cxn>
                    <a:cxn ang="0">
                      <a:pos x="23" y="371"/>
                    </a:cxn>
                    <a:cxn ang="0">
                      <a:pos x="11" y="334"/>
                    </a:cxn>
                  </a:cxnLst>
                  <a:rect l="0" t="0" r="r" b="b"/>
                  <a:pathLst>
                    <a:path w="711" h="644">
                      <a:moveTo>
                        <a:pt x="0" y="306"/>
                      </a:moveTo>
                      <a:lnTo>
                        <a:pt x="17" y="256"/>
                      </a:lnTo>
                      <a:lnTo>
                        <a:pt x="50" y="169"/>
                      </a:lnTo>
                      <a:lnTo>
                        <a:pt x="58" y="162"/>
                      </a:lnTo>
                      <a:lnTo>
                        <a:pt x="73" y="152"/>
                      </a:lnTo>
                      <a:lnTo>
                        <a:pt x="78" y="150"/>
                      </a:lnTo>
                      <a:lnTo>
                        <a:pt x="77" y="148"/>
                      </a:lnTo>
                      <a:lnTo>
                        <a:pt x="85" y="142"/>
                      </a:lnTo>
                      <a:lnTo>
                        <a:pt x="90" y="140"/>
                      </a:lnTo>
                      <a:lnTo>
                        <a:pt x="90" y="133"/>
                      </a:lnTo>
                      <a:lnTo>
                        <a:pt x="108" y="87"/>
                      </a:lnTo>
                      <a:lnTo>
                        <a:pt x="112" y="87"/>
                      </a:lnTo>
                      <a:lnTo>
                        <a:pt x="115" y="83"/>
                      </a:lnTo>
                      <a:lnTo>
                        <a:pt x="115" y="82"/>
                      </a:lnTo>
                      <a:lnTo>
                        <a:pt x="119" y="78"/>
                      </a:lnTo>
                      <a:lnTo>
                        <a:pt x="119" y="76"/>
                      </a:lnTo>
                      <a:lnTo>
                        <a:pt x="127" y="67"/>
                      </a:lnTo>
                      <a:lnTo>
                        <a:pt x="131" y="22"/>
                      </a:lnTo>
                      <a:lnTo>
                        <a:pt x="140" y="6"/>
                      </a:lnTo>
                      <a:lnTo>
                        <a:pt x="146" y="6"/>
                      </a:lnTo>
                      <a:lnTo>
                        <a:pt x="147" y="6"/>
                      </a:lnTo>
                      <a:lnTo>
                        <a:pt x="165" y="6"/>
                      </a:lnTo>
                      <a:lnTo>
                        <a:pt x="173" y="10"/>
                      </a:lnTo>
                      <a:lnTo>
                        <a:pt x="182" y="22"/>
                      </a:lnTo>
                      <a:lnTo>
                        <a:pt x="192" y="29"/>
                      </a:lnTo>
                      <a:lnTo>
                        <a:pt x="192" y="37"/>
                      </a:lnTo>
                      <a:lnTo>
                        <a:pt x="190" y="49"/>
                      </a:lnTo>
                      <a:lnTo>
                        <a:pt x="192" y="64"/>
                      </a:lnTo>
                      <a:lnTo>
                        <a:pt x="193" y="68"/>
                      </a:lnTo>
                      <a:lnTo>
                        <a:pt x="200" y="91"/>
                      </a:lnTo>
                      <a:lnTo>
                        <a:pt x="205" y="93"/>
                      </a:lnTo>
                      <a:lnTo>
                        <a:pt x="223" y="93"/>
                      </a:lnTo>
                      <a:lnTo>
                        <a:pt x="231" y="98"/>
                      </a:lnTo>
                      <a:lnTo>
                        <a:pt x="242" y="113"/>
                      </a:lnTo>
                      <a:lnTo>
                        <a:pt x="247" y="113"/>
                      </a:lnTo>
                      <a:lnTo>
                        <a:pt x="257" y="116"/>
                      </a:lnTo>
                      <a:lnTo>
                        <a:pt x="259" y="113"/>
                      </a:lnTo>
                      <a:lnTo>
                        <a:pt x="284" y="82"/>
                      </a:lnTo>
                      <a:lnTo>
                        <a:pt x="313" y="48"/>
                      </a:lnTo>
                      <a:lnTo>
                        <a:pt x="315" y="42"/>
                      </a:lnTo>
                      <a:lnTo>
                        <a:pt x="316" y="40"/>
                      </a:lnTo>
                      <a:lnTo>
                        <a:pt x="320" y="38"/>
                      </a:lnTo>
                      <a:lnTo>
                        <a:pt x="327" y="34"/>
                      </a:lnTo>
                      <a:lnTo>
                        <a:pt x="336" y="26"/>
                      </a:lnTo>
                      <a:lnTo>
                        <a:pt x="342" y="25"/>
                      </a:lnTo>
                      <a:lnTo>
                        <a:pt x="346" y="21"/>
                      </a:lnTo>
                      <a:lnTo>
                        <a:pt x="355" y="21"/>
                      </a:lnTo>
                      <a:lnTo>
                        <a:pt x="357" y="22"/>
                      </a:lnTo>
                      <a:lnTo>
                        <a:pt x="361" y="21"/>
                      </a:lnTo>
                      <a:lnTo>
                        <a:pt x="365" y="6"/>
                      </a:lnTo>
                      <a:lnTo>
                        <a:pt x="369" y="6"/>
                      </a:lnTo>
                      <a:lnTo>
                        <a:pt x="381" y="0"/>
                      </a:lnTo>
                      <a:lnTo>
                        <a:pt x="382" y="4"/>
                      </a:lnTo>
                      <a:lnTo>
                        <a:pt x="384" y="10"/>
                      </a:lnTo>
                      <a:lnTo>
                        <a:pt x="386" y="10"/>
                      </a:lnTo>
                      <a:lnTo>
                        <a:pt x="388" y="10"/>
                      </a:lnTo>
                      <a:lnTo>
                        <a:pt x="392" y="7"/>
                      </a:lnTo>
                      <a:lnTo>
                        <a:pt x="400" y="14"/>
                      </a:lnTo>
                      <a:lnTo>
                        <a:pt x="401" y="15"/>
                      </a:lnTo>
                      <a:lnTo>
                        <a:pt x="407" y="17"/>
                      </a:lnTo>
                      <a:lnTo>
                        <a:pt x="413" y="14"/>
                      </a:lnTo>
                      <a:lnTo>
                        <a:pt x="416" y="14"/>
                      </a:lnTo>
                      <a:lnTo>
                        <a:pt x="419" y="17"/>
                      </a:lnTo>
                      <a:lnTo>
                        <a:pt x="420" y="26"/>
                      </a:lnTo>
                      <a:lnTo>
                        <a:pt x="424" y="42"/>
                      </a:lnTo>
                      <a:lnTo>
                        <a:pt x="428" y="42"/>
                      </a:lnTo>
                      <a:lnTo>
                        <a:pt x="440" y="44"/>
                      </a:lnTo>
                      <a:lnTo>
                        <a:pt x="446" y="48"/>
                      </a:lnTo>
                      <a:lnTo>
                        <a:pt x="451" y="59"/>
                      </a:lnTo>
                      <a:lnTo>
                        <a:pt x="451" y="64"/>
                      </a:lnTo>
                      <a:lnTo>
                        <a:pt x="446" y="74"/>
                      </a:lnTo>
                      <a:lnTo>
                        <a:pt x="446" y="83"/>
                      </a:lnTo>
                      <a:lnTo>
                        <a:pt x="450" y="86"/>
                      </a:lnTo>
                      <a:lnTo>
                        <a:pt x="470" y="87"/>
                      </a:lnTo>
                      <a:lnTo>
                        <a:pt x="480" y="91"/>
                      </a:lnTo>
                      <a:lnTo>
                        <a:pt x="478" y="95"/>
                      </a:lnTo>
                      <a:lnTo>
                        <a:pt x="482" y="97"/>
                      </a:lnTo>
                      <a:lnTo>
                        <a:pt x="496" y="97"/>
                      </a:lnTo>
                      <a:lnTo>
                        <a:pt x="497" y="102"/>
                      </a:lnTo>
                      <a:lnTo>
                        <a:pt x="504" y="105"/>
                      </a:lnTo>
                      <a:lnTo>
                        <a:pt x="501" y="108"/>
                      </a:lnTo>
                      <a:lnTo>
                        <a:pt x="499" y="110"/>
                      </a:lnTo>
                      <a:lnTo>
                        <a:pt x="497" y="117"/>
                      </a:lnTo>
                      <a:lnTo>
                        <a:pt x="496" y="117"/>
                      </a:lnTo>
                      <a:lnTo>
                        <a:pt x="493" y="121"/>
                      </a:lnTo>
                      <a:lnTo>
                        <a:pt x="497" y="121"/>
                      </a:lnTo>
                      <a:lnTo>
                        <a:pt x="523" y="131"/>
                      </a:lnTo>
                      <a:lnTo>
                        <a:pt x="569" y="170"/>
                      </a:lnTo>
                      <a:lnTo>
                        <a:pt x="597" y="189"/>
                      </a:lnTo>
                      <a:lnTo>
                        <a:pt x="630" y="207"/>
                      </a:lnTo>
                      <a:lnTo>
                        <a:pt x="655" y="227"/>
                      </a:lnTo>
                      <a:lnTo>
                        <a:pt x="676" y="254"/>
                      </a:lnTo>
                      <a:lnTo>
                        <a:pt x="696" y="258"/>
                      </a:lnTo>
                      <a:lnTo>
                        <a:pt x="711" y="265"/>
                      </a:lnTo>
                      <a:lnTo>
                        <a:pt x="703" y="299"/>
                      </a:lnTo>
                      <a:lnTo>
                        <a:pt x="686" y="334"/>
                      </a:lnTo>
                      <a:lnTo>
                        <a:pt x="469" y="353"/>
                      </a:lnTo>
                      <a:lnTo>
                        <a:pt x="447" y="379"/>
                      </a:lnTo>
                      <a:lnTo>
                        <a:pt x="436" y="400"/>
                      </a:lnTo>
                      <a:lnTo>
                        <a:pt x="396" y="473"/>
                      </a:lnTo>
                      <a:lnTo>
                        <a:pt x="384" y="478"/>
                      </a:lnTo>
                      <a:lnTo>
                        <a:pt x="382" y="480"/>
                      </a:lnTo>
                      <a:lnTo>
                        <a:pt x="381" y="484"/>
                      </a:lnTo>
                      <a:lnTo>
                        <a:pt x="382" y="488"/>
                      </a:lnTo>
                      <a:lnTo>
                        <a:pt x="388" y="489"/>
                      </a:lnTo>
                      <a:lnTo>
                        <a:pt x="388" y="508"/>
                      </a:lnTo>
                      <a:lnTo>
                        <a:pt x="384" y="522"/>
                      </a:lnTo>
                      <a:lnTo>
                        <a:pt x="388" y="527"/>
                      </a:lnTo>
                      <a:lnTo>
                        <a:pt x="405" y="531"/>
                      </a:lnTo>
                      <a:lnTo>
                        <a:pt x="405" y="557"/>
                      </a:lnTo>
                      <a:lnTo>
                        <a:pt x="400" y="565"/>
                      </a:lnTo>
                      <a:lnTo>
                        <a:pt x="389" y="572"/>
                      </a:lnTo>
                      <a:lnTo>
                        <a:pt x="393" y="598"/>
                      </a:lnTo>
                      <a:lnTo>
                        <a:pt x="392" y="605"/>
                      </a:lnTo>
                      <a:lnTo>
                        <a:pt x="396" y="624"/>
                      </a:lnTo>
                      <a:lnTo>
                        <a:pt x="382" y="644"/>
                      </a:lnTo>
                      <a:lnTo>
                        <a:pt x="377" y="641"/>
                      </a:lnTo>
                      <a:lnTo>
                        <a:pt x="374" y="639"/>
                      </a:lnTo>
                      <a:lnTo>
                        <a:pt x="377" y="639"/>
                      </a:lnTo>
                      <a:lnTo>
                        <a:pt x="373" y="636"/>
                      </a:lnTo>
                      <a:lnTo>
                        <a:pt x="320" y="591"/>
                      </a:lnTo>
                      <a:lnTo>
                        <a:pt x="297" y="571"/>
                      </a:lnTo>
                      <a:lnTo>
                        <a:pt x="300" y="571"/>
                      </a:lnTo>
                      <a:lnTo>
                        <a:pt x="296" y="567"/>
                      </a:lnTo>
                      <a:lnTo>
                        <a:pt x="296" y="569"/>
                      </a:lnTo>
                      <a:lnTo>
                        <a:pt x="292" y="565"/>
                      </a:lnTo>
                      <a:lnTo>
                        <a:pt x="278" y="550"/>
                      </a:lnTo>
                      <a:lnTo>
                        <a:pt x="277" y="546"/>
                      </a:lnTo>
                      <a:lnTo>
                        <a:pt x="274" y="542"/>
                      </a:lnTo>
                      <a:lnTo>
                        <a:pt x="269" y="545"/>
                      </a:lnTo>
                      <a:lnTo>
                        <a:pt x="250" y="523"/>
                      </a:lnTo>
                      <a:lnTo>
                        <a:pt x="251" y="523"/>
                      </a:lnTo>
                      <a:lnTo>
                        <a:pt x="251" y="522"/>
                      </a:lnTo>
                      <a:lnTo>
                        <a:pt x="246" y="518"/>
                      </a:lnTo>
                      <a:lnTo>
                        <a:pt x="244" y="514"/>
                      </a:lnTo>
                      <a:lnTo>
                        <a:pt x="240" y="514"/>
                      </a:lnTo>
                      <a:lnTo>
                        <a:pt x="240" y="512"/>
                      </a:lnTo>
                      <a:lnTo>
                        <a:pt x="235" y="511"/>
                      </a:lnTo>
                      <a:lnTo>
                        <a:pt x="231" y="507"/>
                      </a:lnTo>
                      <a:lnTo>
                        <a:pt x="228" y="507"/>
                      </a:lnTo>
                      <a:lnTo>
                        <a:pt x="232" y="511"/>
                      </a:lnTo>
                      <a:lnTo>
                        <a:pt x="227" y="507"/>
                      </a:lnTo>
                      <a:lnTo>
                        <a:pt x="223" y="504"/>
                      </a:lnTo>
                      <a:lnTo>
                        <a:pt x="219" y="501"/>
                      </a:lnTo>
                      <a:lnTo>
                        <a:pt x="215" y="496"/>
                      </a:lnTo>
                      <a:lnTo>
                        <a:pt x="192" y="476"/>
                      </a:lnTo>
                      <a:lnTo>
                        <a:pt x="186" y="473"/>
                      </a:lnTo>
                      <a:lnTo>
                        <a:pt x="186" y="470"/>
                      </a:lnTo>
                      <a:lnTo>
                        <a:pt x="161" y="454"/>
                      </a:lnTo>
                      <a:lnTo>
                        <a:pt x="159" y="450"/>
                      </a:lnTo>
                      <a:lnTo>
                        <a:pt x="147" y="442"/>
                      </a:lnTo>
                      <a:lnTo>
                        <a:pt x="131" y="428"/>
                      </a:lnTo>
                      <a:lnTo>
                        <a:pt x="115" y="417"/>
                      </a:lnTo>
                      <a:lnTo>
                        <a:pt x="112" y="416"/>
                      </a:lnTo>
                      <a:lnTo>
                        <a:pt x="108" y="413"/>
                      </a:lnTo>
                      <a:lnTo>
                        <a:pt x="96" y="404"/>
                      </a:lnTo>
                      <a:lnTo>
                        <a:pt x="88" y="400"/>
                      </a:lnTo>
                      <a:lnTo>
                        <a:pt x="77" y="393"/>
                      </a:lnTo>
                      <a:lnTo>
                        <a:pt x="73" y="390"/>
                      </a:lnTo>
                      <a:lnTo>
                        <a:pt x="69" y="387"/>
                      </a:lnTo>
                      <a:lnTo>
                        <a:pt x="58" y="381"/>
                      </a:lnTo>
                      <a:lnTo>
                        <a:pt x="48" y="379"/>
                      </a:lnTo>
                      <a:lnTo>
                        <a:pt x="46" y="379"/>
                      </a:lnTo>
                      <a:lnTo>
                        <a:pt x="42" y="375"/>
                      </a:lnTo>
                      <a:lnTo>
                        <a:pt x="42" y="374"/>
                      </a:lnTo>
                      <a:lnTo>
                        <a:pt x="38" y="371"/>
                      </a:lnTo>
                      <a:lnTo>
                        <a:pt x="28" y="371"/>
                      </a:lnTo>
                      <a:lnTo>
                        <a:pt x="23" y="371"/>
                      </a:lnTo>
                      <a:lnTo>
                        <a:pt x="13" y="368"/>
                      </a:lnTo>
                      <a:lnTo>
                        <a:pt x="11" y="366"/>
                      </a:lnTo>
                      <a:lnTo>
                        <a:pt x="11" y="334"/>
                      </a:lnTo>
                      <a:lnTo>
                        <a:pt x="0" y="30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44" name="Freeform 1075"/>
                <p:cNvSpPr>
                  <a:spLocks noEditPoints="1"/>
                </p:cNvSpPr>
                <p:nvPr/>
              </p:nvSpPr>
              <p:spPr bwMode="auto">
                <a:xfrm>
                  <a:off x="6682362" y="5735142"/>
                  <a:ext cx="1139825" cy="1023920"/>
                </a:xfrm>
                <a:custGeom>
                  <a:avLst/>
                  <a:gdLst/>
                  <a:ahLst/>
                  <a:cxnLst>
                    <a:cxn ang="0">
                      <a:pos x="189" y="374"/>
                    </a:cxn>
                    <a:cxn ang="0">
                      <a:pos x="271" y="213"/>
                    </a:cxn>
                    <a:cxn ang="0">
                      <a:pos x="315" y="63"/>
                    </a:cxn>
                    <a:cxn ang="0">
                      <a:pos x="451" y="56"/>
                    </a:cxn>
                    <a:cxn ang="0">
                      <a:pos x="493" y="220"/>
                    </a:cxn>
                    <a:cxn ang="0">
                      <a:pos x="630" y="281"/>
                    </a:cxn>
                    <a:cxn ang="0">
                      <a:pos x="775" y="93"/>
                    </a:cxn>
                    <a:cxn ang="0">
                      <a:pos x="873" y="56"/>
                    </a:cxn>
                    <a:cxn ang="0">
                      <a:pos x="935" y="15"/>
                    </a:cxn>
                    <a:cxn ang="0">
                      <a:pos x="992" y="44"/>
                    </a:cxn>
                    <a:cxn ang="0">
                      <a:pos x="1039" y="101"/>
                    </a:cxn>
                    <a:cxn ang="0">
                      <a:pos x="1090" y="188"/>
                    </a:cxn>
                    <a:cxn ang="0">
                      <a:pos x="1163" y="230"/>
                    </a:cxn>
                    <a:cxn ang="0">
                      <a:pos x="1220" y="276"/>
                    </a:cxn>
                    <a:cxn ang="0">
                      <a:pos x="1270" y="318"/>
                    </a:cxn>
                    <a:cxn ang="0">
                      <a:pos x="1687" y="622"/>
                    </a:cxn>
                    <a:cxn ang="0">
                      <a:pos x="1064" y="977"/>
                    </a:cxn>
                    <a:cxn ang="0">
                      <a:pos x="945" y="1178"/>
                    </a:cxn>
                    <a:cxn ang="0">
                      <a:pos x="990" y="1355"/>
                    </a:cxn>
                    <a:cxn ang="0">
                      <a:pos x="934" y="1565"/>
                    </a:cxn>
                    <a:cxn ang="0">
                      <a:pos x="774" y="1439"/>
                    </a:cxn>
                    <a:cxn ang="0">
                      <a:pos x="706" y="1374"/>
                    </a:cxn>
                    <a:cxn ang="0">
                      <a:pos x="610" y="1260"/>
                    </a:cxn>
                    <a:cxn ang="0">
                      <a:pos x="577" y="1241"/>
                    </a:cxn>
                    <a:cxn ang="0">
                      <a:pos x="550" y="1235"/>
                    </a:cxn>
                    <a:cxn ang="0">
                      <a:pos x="393" y="1108"/>
                    </a:cxn>
                    <a:cxn ang="0">
                      <a:pos x="235" y="989"/>
                    </a:cxn>
                    <a:cxn ang="0">
                      <a:pos x="123" y="929"/>
                    </a:cxn>
                    <a:cxn ang="0">
                      <a:pos x="61" y="911"/>
                    </a:cxn>
                    <a:cxn ang="0">
                      <a:pos x="42" y="885"/>
                    </a:cxn>
                    <a:cxn ang="0">
                      <a:pos x="116" y="907"/>
                    </a:cxn>
                    <a:cxn ang="0">
                      <a:pos x="198" y="948"/>
                    </a:cxn>
                    <a:cxn ang="0">
                      <a:pos x="395" y="1085"/>
                    </a:cxn>
                    <a:cxn ang="0">
                      <a:pos x="542" y="1208"/>
                    </a:cxn>
                    <a:cxn ang="0">
                      <a:pos x="579" y="1232"/>
                    </a:cxn>
                    <a:cxn ang="0">
                      <a:pos x="621" y="1265"/>
                    </a:cxn>
                    <a:cxn ang="0">
                      <a:pos x="685" y="1330"/>
                    </a:cxn>
                    <a:cxn ang="0">
                      <a:pos x="724" y="1392"/>
                    </a:cxn>
                    <a:cxn ang="0">
                      <a:pos x="932" y="1554"/>
                    </a:cxn>
                    <a:cxn ang="0">
                      <a:pos x="964" y="1364"/>
                    </a:cxn>
                    <a:cxn ang="0">
                      <a:pos x="935" y="1186"/>
                    </a:cxn>
                    <a:cxn ang="0">
                      <a:pos x="955" y="1143"/>
                    </a:cxn>
                    <a:cxn ang="0">
                      <a:pos x="1717" y="655"/>
                    </a:cxn>
                    <a:cxn ang="0">
                      <a:pos x="1262" y="331"/>
                    </a:cxn>
                    <a:cxn ang="0">
                      <a:pos x="1204" y="271"/>
                    </a:cxn>
                    <a:cxn ang="0">
                      <a:pos x="1164" y="249"/>
                    </a:cxn>
                    <a:cxn ang="0">
                      <a:pos x="1074" y="209"/>
                    </a:cxn>
                    <a:cxn ang="0">
                      <a:pos x="1037" y="117"/>
                    </a:cxn>
                    <a:cxn ang="0">
                      <a:pos x="994" y="58"/>
                    </a:cxn>
                    <a:cxn ang="0">
                      <a:pos x="926" y="36"/>
                    </a:cxn>
                    <a:cxn ang="0">
                      <a:pos x="866" y="70"/>
                    </a:cxn>
                    <a:cxn ang="0">
                      <a:pos x="784" y="106"/>
                    </a:cxn>
                    <a:cxn ang="0">
                      <a:pos x="627" y="296"/>
                    </a:cxn>
                    <a:cxn ang="0">
                      <a:pos x="486" y="235"/>
                    </a:cxn>
                    <a:cxn ang="0">
                      <a:pos x="442" y="70"/>
                    </a:cxn>
                    <a:cxn ang="0">
                      <a:pos x="331" y="64"/>
                    </a:cxn>
                    <a:cxn ang="0">
                      <a:pos x="282" y="224"/>
                    </a:cxn>
                    <a:cxn ang="0">
                      <a:pos x="204" y="367"/>
                    </a:cxn>
                    <a:cxn ang="0">
                      <a:pos x="16" y="742"/>
                    </a:cxn>
                  </a:cxnLst>
                  <a:rect l="0" t="0" r="r" b="b"/>
                  <a:pathLst>
                    <a:path w="1729" h="1569">
                      <a:moveTo>
                        <a:pt x="1" y="748"/>
                      </a:moveTo>
                      <a:cubicBezTo>
                        <a:pt x="0" y="746"/>
                        <a:pt x="0" y="744"/>
                        <a:pt x="1" y="742"/>
                      </a:cubicBezTo>
                      <a:lnTo>
                        <a:pt x="41" y="624"/>
                      </a:lnTo>
                      <a:lnTo>
                        <a:pt x="121" y="413"/>
                      </a:lnTo>
                      <a:cubicBezTo>
                        <a:pt x="122" y="412"/>
                        <a:pt x="122" y="411"/>
                        <a:pt x="123" y="411"/>
                      </a:cubicBezTo>
                      <a:lnTo>
                        <a:pt x="142" y="392"/>
                      </a:lnTo>
                      <a:cubicBezTo>
                        <a:pt x="142" y="392"/>
                        <a:pt x="142" y="392"/>
                        <a:pt x="143" y="391"/>
                      </a:cubicBezTo>
                      <a:lnTo>
                        <a:pt x="180" y="367"/>
                      </a:lnTo>
                      <a:cubicBezTo>
                        <a:pt x="181" y="366"/>
                        <a:pt x="181" y="366"/>
                        <a:pt x="182" y="366"/>
                      </a:cubicBezTo>
                      <a:lnTo>
                        <a:pt x="195" y="363"/>
                      </a:lnTo>
                      <a:lnTo>
                        <a:pt x="189" y="374"/>
                      </a:lnTo>
                      <a:lnTo>
                        <a:pt x="186" y="368"/>
                      </a:lnTo>
                      <a:cubicBezTo>
                        <a:pt x="185" y="364"/>
                        <a:pt x="186" y="360"/>
                        <a:pt x="189" y="358"/>
                      </a:cubicBezTo>
                      <a:lnTo>
                        <a:pt x="208" y="346"/>
                      </a:lnTo>
                      <a:lnTo>
                        <a:pt x="221" y="339"/>
                      </a:lnTo>
                      <a:lnTo>
                        <a:pt x="216" y="346"/>
                      </a:lnTo>
                      <a:lnTo>
                        <a:pt x="216" y="328"/>
                      </a:lnTo>
                      <a:cubicBezTo>
                        <a:pt x="216" y="327"/>
                        <a:pt x="217" y="326"/>
                        <a:pt x="217" y="325"/>
                      </a:cubicBezTo>
                      <a:lnTo>
                        <a:pt x="260" y="216"/>
                      </a:lnTo>
                      <a:cubicBezTo>
                        <a:pt x="261" y="212"/>
                        <a:pt x="264" y="210"/>
                        <a:pt x="268" y="210"/>
                      </a:cubicBezTo>
                      <a:lnTo>
                        <a:pt x="277" y="210"/>
                      </a:lnTo>
                      <a:lnTo>
                        <a:pt x="271" y="213"/>
                      </a:lnTo>
                      <a:lnTo>
                        <a:pt x="280" y="204"/>
                      </a:lnTo>
                      <a:lnTo>
                        <a:pt x="278" y="209"/>
                      </a:lnTo>
                      <a:lnTo>
                        <a:pt x="278" y="206"/>
                      </a:lnTo>
                      <a:cubicBezTo>
                        <a:pt x="278" y="204"/>
                        <a:pt x="279" y="202"/>
                        <a:pt x="280" y="201"/>
                      </a:cubicBezTo>
                      <a:lnTo>
                        <a:pt x="290" y="191"/>
                      </a:lnTo>
                      <a:lnTo>
                        <a:pt x="287" y="197"/>
                      </a:lnTo>
                      <a:lnTo>
                        <a:pt x="287" y="191"/>
                      </a:lnTo>
                      <a:cubicBezTo>
                        <a:pt x="287" y="189"/>
                        <a:pt x="288" y="187"/>
                        <a:pt x="289" y="186"/>
                      </a:cubicBezTo>
                      <a:lnTo>
                        <a:pt x="308" y="164"/>
                      </a:lnTo>
                      <a:lnTo>
                        <a:pt x="306" y="169"/>
                      </a:lnTo>
                      <a:lnTo>
                        <a:pt x="315" y="63"/>
                      </a:lnTo>
                      <a:cubicBezTo>
                        <a:pt x="315" y="61"/>
                        <a:pt x="316" y="60"/>
                        <a:pt x="316" y="59"/>
                      </a:cubicBezTo>
                      <a:lnTo>
                        <a:pt x="338" y="20"/>
                      </a:lnTo>
                      <a:cubicBezTo>
                        <a:pt x="339" y="17"/>
                        <a:pt x="342" y="16"/>
                        <a:pt x="345" y="16"/>
                      </a:cubicBezTo>
                      <a:lnTo>
                        <a:pt x="360" y="16"/>
                      </a:lnTo>
                      <a:lnTo>
                        <a:pt x="363" y="16"/>
                      </a:lnTo>
                      <a:lnTo>
                        <a:pt x="406" y="16"/>
                      </a:lnTo>
                      <a:cubicBezTo>
                        <a:pt x="408" y="16"/>
                        <a:pt x="409" y="16"/>
                        <a:pt x="410" y="16"/>
                      </a:cubicBezTo>
                      <a:lnTo>
                        <a:pt x="428" y="26"/>
                      </a:lnTo>
                      <a:cubicBezTo>
                        <a:pt x="430" y="26"/>
                        <a:pt x="431" y="27"/>
                        <a:pt x="431" y="28"/>
                      </a:cubicBezTo>
                      <a:lnTo>
                        <a:pt x="453" y="59"/>
                      </a:lnTo>
                      <a:lnTo>
                        <a:pt x="451" y="56"/>
                      </a:lnTo>
                      <a:lnTo>
                        <a:pt x="475" y="72"/>
                      </a:lnTo>
                      <a:cubicBezTo>
                        <a:pt x="478" y="73"/>
                        <a:pt x="479" y="76"/>
                        <a:pt x="479" y="78"/>
                      </a:cubicBezTo>
                      <a:lnTo>
                        <a:pt x="479" y="97"/>
                      </a:lnTo>
                      <a:cubicBezTo>
                        <a:pt x="479" y="97"/>
                        <a:pt x="479" y="98"/>
                        <a:pt x="479" y="98"/>
                      </a:cubicBezTo>
                      <a:lnTo>
                        <a:pt x="473" y="129"/>
                      </a:lnTo>
                      <a:lnTo>
                        <a:pt x="473" y="126"/>
                      </a:lnTo>
                      <a:lnTo>
                        <a:pt x="479" y="162"/>
                      </a:lnTo>
                      <a:lnTo>
                        <a:pt x="479" y="161"/>
                      </a:lnTo>
                      <a:lnTo>
                        <a:pt x="482" y="170"/>
                      </a:lnTo>
                      <a:lnTo>
                        <a:pt x="497" y="225"/>
                      </a:lnTo>
                      <a:lnTo>
                        <a:pt x="493" y="220"/>
                      </a:lnTo>
                      <a:lnTo>
                        <a:pt x="506" y="226"/>
                      </a:lnTo>
                      <a:lnTo>
                        <a:pt x="502" y="226"/>
                      </a:lnTo>
                      <a:lnTo>
                        <a:pt x="545" y="226"/>
                      </a:lnTo>
                      <a:cubicBezTo>
                        <a:pt x="547" y="226"/>
                        <a:pt x="548" y="226"/>
                        <a:pt x="550" y="227"/>
                      </a:cubicBezTo>
                      <a:lnTo>
                        <a:pt x="568" y="239"/>
                      </a:lnTo>
                      <a:cubicBezTo>
                        <a:pt x="569" y="240"/>
                        <a:pt x="570" y="240"/>
                        <a:pt x="570" y="241"/>
                      </a:cubicBezTo>
                      <a:lnTo>
                        <a:pt x="598" y="278"/>
                      </a:lnTo>
                      <a:lnTo>
                        <a:pt x="591" y="274"/>
                      </a:lnTo>
                      <a:lnTo>
                        <a:pt x="604" y="274"/>
                      </a:lnTo>
                      <a:cubicBezTo>
                        <a:pt x="604" y="274"/>
                        <a:pt x="605" y="274"/>
                        <a:pt x="606" y="275"/>
                      </a:cubicBezTo>
                      <a:lnTo>
                        <a:pt x="630" y="281"/>
                      </a:lnTo>
                      <a:lnTo>
                        <a:pt x="621" y="285"/>
                      </a:lnTo>
                      <a:lnTo>
                        <a:pt x="624" y="279"/>
                      </a:lnTo>
                      <a:cubicBezTo>
                        <a:pt x="625" y="278"/>
                        <a:pt x="625" y="278"/>
                        <a:pt x="625" y="277"/>
                      </a:cubicBezTo>
                      <a:lnTo>
                        <a:pt x="687" y="201"/>
                      </a:lnTo>
                      <a:lnTo>
                        <a:pt x="755" y="119"/>
                      </a:lnTo>
                      <a:lnTo>
                        <a:pt x="754" y="121"/>
                      </a:lnTo>
                      <a:lnTo>
                        <a:pt x="760" y="106"/>
                      </a:lnTo>
                      <a:cubicBezTo>
                        <a:pt x="760" y="105"/>
                        <a:pt x="761" y="104"/>
                        <a:pt x="762" y="103"/>
                      </a:cubicBezTo>
                      <a:lnTo>
                        <a:pt x="765" y="100"/>
                      </a:lnTo>
                      <a:cubicBezTo>
                        <a:pt x="765" y="100"/>
                        <a:pt x="766" y="99"/>
                        <a:pt x="766" y="99"/>
                      </a:cubicBezTo>
                      <a:lnTo>
                        <a:pt x="775" y="93"/>
                      </a:lnTo>
                      <a:lnTo>
                        <a:pt x="791" y="84"/>
                      </a:lnTo>
                      <a:lnTo>
                        <a:pt x="790" y="85"/>
                      </a:lnTo>
                      <a:lnTo>
                        <a:pt x="811" y="66"/>
                      </a:lnTo>
                      <a:cubicBezTo>
                        <a:pt x="813" y="65"/>
                        <a:pt x="814" y="65"/>
                        <a:pt x="815" y="65"/>
                      </a:cubicBezTo>
                      <a:lnTo>
                        <a:pt x="831" y="61"/>
                      </a:lnTo>
                      <a:lnTo>
                        <a:pt x="826" y="64"/>
                      </a:lnTo>
                      <a:lnTo>
                        <a:pt x="836" y="54"/>
                      </a:lnTo>
                      <a:cubicBezTo>
                        <a:pt x="837" y="53"/>
                        <a:pt x="839" y="52"/>
                        <a:pt x="841" y="52"/>
                      </a:cubicBezTo>
                      <a:lnTo>
                        <a:pt x="863" y="52"/>
                      </a:lnTo>
                      <a:cubicBezTo>
                        <a:pt x="864" y="52"/>
                        <a:pt x="865" y="52"/>
                        <a:pt x="866" y="53"/>
                      </a:cubicBezTo>
                      <a:lnTo>
                        <a:pt x="873" y="56"/>
                      </a:lnTo>
                      <a:lnTo>
                        <a:pt x="867" y="56"/>
                      </a:lnTo>
                      <a:lnTo>
                        <a:pt x="876" y="53"/>
                      </a:lnTo>
                      <a:lnTo>
                        <a:pt x="871" y="58"/>
                      </a:lnTo>
                      <a:lnTo>
                        <a:pt x="880" y="22"/>
                      </a:lnTo>
                      <a:cubicBezTo>
                        <a:pt x="881" y="18"/>
                        <a:pt x="884" y="16"/>
                        <a:pt x="888" y="16"/>
                      </a:cubicBezTo>
                      <a:lnTo>
                        <a:pt x="897" y="16"/>
                      </a:lnTo>
                      <a:lnTo>
                        <a:pt x="893" y="17"/>
                      </a:lnTo>
                      <a:lnTo>
                        <a:pt x="921" y="1"/>
                      </a:lnTo>
                      <a:cubicBezTo>
                        <a:pt x="923" y="0"/>
                        <a:pt x="925" y="0"/>
                        <a:pt x="928" y="1"/>
                      </a:cubicBezTo>
                      <a:cubicBezTo>
                        <a:pt x="930" y="2"/>
                        <a:pt x="931" y="4"/>
                        <a:pt x="932" y="6"/>
                      </a:cubicBezTo>
                      <a:lnTo>
                        <a:pt x="935" y="15"/>
                      </a:lnTo>
                      <a:lnTo>
                        <a:pt x="941" y="30"/>
                      </a:lnTo>
                      <a:lnTo>
                        <a:pt x="934" y="25"/>
                      </a:lnTo>
                      <a:lnTo>
                        <a:pt x="937" y="25"/>
                      </a:lnTo>
                      <a:lnTo>
                        <a:pt x="943" y="25"/>
                      </a:lnTo>
                      <a:lnTo>
                        <a:pt x="939" y="26"/>
                      </a:lnTo>
                      <a:lnTo>
                        <a:pt x="948" y="20"/>
                      </a:lnTo>
                      <a:cubicBezTo>
                        <a:pt x="951" y="18"/>
                        <a:pt x="955" y="18"/>
                        <a:pt x="957" y="21"/>
                      </a:cubicBezTo>
                      <a:lnTo>
                        <a:pt x="976" y="36"/>
                      </a:lnTo>
                      <a:lnTo>
                        <a:pt x="980" y="39"/>
                      </a:lnTo>
                      <a:lnTo>
                        <a:pt x="977" y="38"/>
                      </a:lnTo>
                      <a:lnTo>
                        <a:pt x="992" y="44"/>
                      </a:lnTo>
                      <a:lnTo>
                        <a:pt x="985" y="45"/>
                      </a:lnTo>
                      <a:lnTo>
                        <a:pt x="997" y="36"/>
                      </a:lnTo>
                      <a:cubicBezTo>
                        <a:pt x="998" y="34"/>
                        <a:pt x="1000" y="34"/>
                        <a:pt x="1002" y="34"/>
                      </a:cubicBezTo>
                      <a:lnTo>
                        <a:pt x="1011" y="34"/>
                      </a:lnTo>
                      <a:cubicBezTo>
                        <a:pt x="1014" y="34"/>
                        <a:pt x="1016" y="35"/>
                        <a:pt x="1018" y="37"/>
                      </a:cubicBezTo>
                      <a:lnTo>
                        <a:pt x="1024" y="47"/>
                      </a:lnTo>
                      <a:cubicBezTo>
                        <a:pt x="1024" y="48"/>
                        <a:pt x="1025" y="49"/>
                        <a:pt x="1025" y="50"/>
                      </a:cubicBezTo>
                      <a:lnTo>
                        <a:pt x="1028" y="71"/>
                      </a:lnTo>
                      <a:lnTo>
                        <a:pt x="1037" y="107"/>
                      </a:lnTo>
                      <a:lnTo>
                        <a:pt x="1029" y="101"/>
                      </a:lnTo>
                      <a:lnTo>
                        <a:pt x="1039" y="101"/>
                      </a:lnTo>
                      <a:cubicBezTo>
                        <a:pt x="1039" y="101"/>
                        <a:pt x="1040" y="101"/>
                        <a:pt x="1040" y="101"/>
                      </a:cubicBezTo>
                      <a:lnTo>
                        <a:pt x="1068" y="107"/>
                      </a:lnTo>
                      <a:cubicBezTo>
                        <a:pt x="1069" y="107"/>
                        <a:pt x="1070" y="108"/>
                        <a:pt x="1071" y="108"/>
                      </a:cubicBezTo>
                      <a:lnTo>
                        <a:pt x="1086" y="117"/>
                      </a:lnTo>
                      <a:cubicBezTo>
                        <a:pt x="1087" y="118"/>
                        <a:pt x="1089" y="119"/>
                        <a:pt x="1089" y="121"/>
                      </a:cubicBezTo>
                      <a:lnTo>
                        <a:pt x="1102" y="148"/>
                      </a:lnTo>
                      <a:cubicBezTo>
                        <a:pt x="1102" y="149"/>
                        <a:pt x="1102" y="150"/>
                        <a:pt x="1102" y="151"/>
                      </a:cubicBezTo>
                      <a:lnTo>
                        <a:pt x="1102" y="164"/>
                      </a:lnTo>
                      <a:cubicBezTo>
                        <a:pt x="1102" y="165"/>
                        <a:pt x="1102" y="166"/>
                        <a:pt x="1101" y="167"/>
                      </a:cubicBezTo>
                      <a:lnTo>
                        <a:pt x="1089" y="192"/>
                      </a:lnTo>
                      <a:lnTo>
                        <a:pt x="1090" y="188"/>
                      </a:lnTo>
                      <a:lnTo>
                        <a:pt x="1090" y="209"/>
                      </a:lnTo>
                      <a:lnTo>
                        <a:pt x="1086" y="203"/>
                      </a:lnTo>
                      <a:lnTo>
                        <a:pt x="1096" y="209"/>
                      </a:lnTo>
                      <a:lnTo>
                        <a:pt x="1092" y="207"/>
                      </a:lnTo>
                      <a:lnTo>
                        <a:pt x="1141" y="210"/>
                      </a:lnTo>
                      <a:cubicBezTo>
                        <a:pt x="1142" y="210"/>
                        <a:pt x="1143" y="211"/>
                        <a:pt x="1143" y="211"/>
                      </a:cubicBezTo>
                      <a:lnTo>
                        <a:pt x="1168" y="220"/>
                      </a:lnTo>
                      <a:cubicBezTo>
                        <a:pt x="1170" y="221"/>
                        <a:pt x="1172" y="223"/>
                        <a:pt x="1173" y="225"/>
                      </a:cubicBezTo>
                      <a:cubicBezTo>
                        <a:pt x="1174" y="227"/>
                        <a:pt x="1173" y="230"/>
                        <a:pt x="1172" y="232"/>
                      </a:cubicBezTo>
                      <a:lnTo>
                        <a:pt x="1166" y="241"/>
                      </a:lnTo>
                      <a:lnTo>
                        <a:pt x="1163" y="230"/>
                      </a:lnTo>
                      <a:lnTo>
                        <a:pt x="1173" y="236"/>
                      </a:lnTo>
                      <a:lnTo>
                        <a:pt x="1168" y="235"/>
                      </a:lnTo>
                      <a:lnTo>
                        <a:pt x="1202" y="235"/>
                      </a:lnTo>
                      <a:cubicBezTo>
                        <a:pt x="1206" y="235"/>
                        <a:pt x="1209" y="237"/>
                        <a:pt x="1210" y="241"/>
                      </a:cubicBezTo>
                      <a:lnTo>
                        <a:pt x="1213" y="253"/>
                      </a:lnTo>
                      <a:lnTo>
                        <a:pt x="1208" y="248"/>
                      </a:lnTo>
                      <a:lnTo>
                        <a:pt x="1224" y="254"/>
                      </a:lnTo>
                      <a:cubicBezTo>
                        <a:pt x="1226" y="254"/>
                        <a:pt x="1228" y="256"/>
                        <a:pt x="1228" y="259"/>
                      </a:cubicBezTo>
                      <a:cubicBezTo>
                        <a:pt x="1229" y="261"/>
                        <a:pt x="1229" y="264"/>
                        <a:pt x="1227" y="266"/>
                      </a:cubicBezTo>
                      <a:lnTo>
                        <a:pt x="1221" y="275"/>
                      </a:lnTo>
                      <a:cubicBezTo>
                        <a:pt x="1221" y="275"/>
                        <a:pt x="1221" y="276"/>
                        <a:pt x="1220" y="276"/>
                      </a:cubicBezTo>
                      <a:lnTo>
                        <a:pt x="1217" y="279"/>
                      </a:lnTo>
                      <a:lnTo>
                        <a:pt x="1219" y="276"/>
                      </a:lnTo>
                      <a:lnTo>
                        <a:pt x="1213" y="294"/>
                      </a:lnTo>
                      <a:cubicBezTo>
                        <a:pt x="1212" y="297"/>
                        <a:pt x="1209" y="299"/>
                        <a:pt x="1205" y="299"/>
                      </a:cubicBezTo>
                      <a:lnTo>
                        <a:pt x="1202" y="299"/>
                      </a:lnTo>
                      <a:lnTo>
                        <a:pt x="1209" y="296"/>
                      </a:lnTo>
                      <a:lnTo>
                        <a:pt x="1203" y="305"/>
                      </a:lnTo>
                      <a:lnTo>
                        <a:pt x="1196" y="293"/>
                      </a:lnTo>
                      <a:lnTo>
                        <a:pt x="1205" y="293"/>
                      </a:lnTo>
                      <a:cubicBezTo>
                        <a:pt x="1206" y="293"/>
                        <a:pt x="1207" y="293"/>
                        <a:pt x="1208" y="293"/>
                      </a:cubicBezTo>
                      <a:lnTo>
                        <a:pt x="1270" y="318"/>
                      </a:lnTo>
                      <a:cubicBezTo>
                        <a:pt x="1271" y="318"/>
                        <a:pt x="1272" y="318"/>
                        <a:pt x="1272" y="319"/>
                      </a:cubicBezTo>
                      <a:lnTo>
                        <a:pt x="1383" y="413"/>
                      </a:lnTo>
                      <a:lnTo>
                        <a:pt x="1450" y="458"/>
                      </a:lnTo>
                      <a:lnTo>
                        <a:pt x="1530" y="500"/>
                      </a:lnTo>
                      <a:cubicBezTo>
                        <a:pt x="1530" y="501"/>
                        <a:pt x="1531" y="501"/>
                        <a:pt x="1531" y="501"/>
                      </a:cubicBezTo>
                      <a:lnTo>
                        <a:pt x="1590" y="550"/>
                      </a:lnTo>
                      <a:cubicBezTo>
                        <a:pt x="1590" y="550"/>
                        <a:pt x="1591" y="551"/>
                        <a:pt x="1591" y="551"/>
                      </a:cubicBezTo>
                      <a:lnTo>
                        <a:pt x="1643" y="615"/>
                      </a:lnTo>
                      <a:lnTo>
                        <a:pt x="1639" y="612"/>
                      </a:lnTo>
                      <a:lnTo>
                        <a:pt x="1685" y="621"/>
                      </a:lnTo>
                      <a:cubicBezTo>
                        <a:pt x="1686" y="622"/>
                        <a:pt x="1686" y="622"/>
                        <a:pt x="1687" y="622"/>
                      </a:cubicBezTo>
                      <a:lnTo>
                        <a:pt x="1724" y="640"/>
                      </a:lnTo>
                      <a:cubicBezTo>
                        <a:pt x="1727" y="642"/>
                        <a:pt x="1729" y="646"/>
                        <a:pt x="1728" y="649"/>
                      </a:cubicBezTo>
                      <a:lnTo>
                        <a:pt x="1710" y="731"/>
                      </a:lnTo>
                      <a:cubicBezTo>
                        <a:pt x="1710" y="732"/>
                        <a:pt x="1709" y="733"/>
                        <a:pt x="1709" y="733"/>
                      </a:cubicBezTo>
                      <a:lnTo>
                        <a:pt x="1666" y="816"/>
                      </a:lnTo>
                      <a:cubicBezTo>
                        <a:pt x="1665" y="818"/>
                        <a:pt x="1662" y="820"/>
                        <a:pt x="1659" y="820"/>
                      </a:cubicBezTo>
                      <a:lnTo>
                        <a:pt x="1138" y="865"/>
                      </a:lnTo>
                      <a:lnTo>
                        <a:pt x="1144" y="863"/>
                      </a:lnTo>
                      <a:lnTo>
                        <a:pt x="1091" y="926"/>
                      </a:lnTo>
                      <a:lnTo>
                        <a:pt x="1092" y="925"/>
                      </a:lnTo>
                      <a:lnTo>
                        <a:pt x="1064" y="977"/>
                      </a:lnTo>
                      <a:lnTo>
                        <a:pt x="969" y="1150"/>
                      </a:lnTo>
                      <a:cubicBezTo>
                        <a:pt x="968" y="1152"/>
                        <a:pt x="966" y="1153"/>
                        <a:pt x="965" y="1154"/>
                      </a:cubicBezTo>
                      <a:lnTo>
                        <a:pt x="937" y="1166"/>
                      </a:lnTo>
                      <a:lnTo>
                        <a:pt x="939" y="1164"/>
                      </a:lnTo>
                      <a:lnTo>
                        <a:pt x="933" y="1171"/>
                      </a:lnTo>
                      <a:lnTo>
                        <a:pt x="935" y="1167"/>
                      </a:lnTo>
                      <a:lnTo>
                        <a:pt x="932" y="1177"/>
                      </a:lnTo>
                      <a:lnTo>
                        <a:pt x="932" y="1171"/>
                      </a:lnTo>
                      <a:lnTo>
                        <a:pt x="935" y="1181"/>
                      </a:lnTo>
                      <a:lnTo>
                        <a:pt x="929" y="1175"/>
                      </a:lnTo>
                      <a:lnTo>
                        <a:pt x="945" y="1178"/>
                      </a:lnTo>
                      <a:cubicBezTo>
                        <a:pt x="948" y="1179"/>
                        <a:pt x="951" y="1182"/>
                        <a:pt x="951" y="1186"/>
                      </a:cubicBezTo>
                      <a:lnTo>
                        <a:pt x="951" y="1232"/>
                      </a:lnTo>
                      <a:cubicBezTo>
                        <a:pt x="951" y="1233"/>
                        <a:pt x="951" y="1233"/>
                        <a:pt x="951" y="1234"/>
                      </a:cubicBezTo>
                      <a:lnTo>
                        <a:pt x="942" y="1267"/>
                      </a:lnTo>
                      <a:lnTo>
                        <a:pt x="940" y="1260"/>
                      </a:lnTo>
                      <a:lnTo>
                        <a:pt x="949" y="1273"/>
                      </a:lnTo>
                      <a:lnTo>
                        <a:pt x="945" y="1270"/>
                      </a:lnTo>
                      <a:lnTo>
                        <a:pt x="985" y="1279"/>
                      </a:lnTo>
                      <a:cubicBezTo>
                        <a:pt x="989" y="1280"/>
                        <a:pt x="991" y="1283"/>
                        <a:pt x="991" y="1287"/>
                      </a:cubicBezTo>
                      <a:lnTo>
                        <a:pt x="991" y="1350"/>
                      </a:lnTo>
                      <a:cubicBezTo>
                        <a:pt x="991" y="1352"/>
                        <a:pt x="991" y="1354"/>
                        <a:pt x="990" y="1355"/>
                      </a:cubicBezTo>
                      <a:lnTo>
                        <a:pt x="978" y="1373"/>
                      </a:lnTo>
                      <a:cubicBezTo>
                        <a:pt x="977" y="1374"/>
                        <a:pt x="976" y="1375"/>
                        <a:pt x="976" y="1375"/>
                      </a:cubicBezTo>
                      <a:lnTo>
                        <a:pt x="951" y="1393"/>
                      </a:lnTo>
                      <a:lnTo>
                        <a:pt x="954" y="1386"/>
                      </a:lnTo>
                      <a:lnTo>
                        <a:pt x="963" y="1447"/>
                      </a:lnTo>
                      <a:cubicBezTo>
                        <a:pt x="964" y="1448"/>
                        <a:pt x="964" y="1448"/>
                        <a:pt x="963" y="1449"/>
                      </a:cubicBezTo>
                      <a:lnTo>
                        <a:pt x="960" y="1467"/>
                      </a:lnTo>
                      <a:lnTo>
                        <a:pt x="960" y="1465"/>
                      </a:lnTo>
                      <a:lnTo>
                        <a:pt x="969" y="1510"/>
                      </a:lnTo>
                      <a:cubicBezTo>
                        <a:pt x="970" y="1512"/>
                        <a:pt x="969" y="1515"/>
                        <a:pt x="968" y="1516"/>
                      </a:cubicBezTo>
                      <a:lnTo>
                        <a:pt x="934" y="1565"/>
                      </a:lnTo>
                      <a:cubicBezTo>
                        <a:pt x="933" y="1567"/>
                        <a:pt x="931" y="1568"/>
                        <a:pt x="929" y="1568"/>
                      </a:cubicBezTo>
                      <a:cubicBezTo>
                        <a:pt x="927" y="1569"/>
                        <a:pt x="925" y="1568"/>
                        <a:pt x="923" y="1567"/>
                      </a:cubicBezTo>
                      <a:lnTo>
                        <a:pt x="911" y="1558"/>
                      </a:lnTo>
                      <a:lnTo>
                        <a:pt x="912" y="1559"/>
                      </a:lnTo>
                      <a:lnTo>
                        <a:pt x="906" y="1555"/>
                      </a:lnTo>
                      <a:cubicBezTo>
                        <a:pt x="902" y="1554"/>
                        <a:pt x="901" y="1550"/>
                        <a:pt x="901" y="1546"/>
                      </a:cubicBezTo>
                      <a:cubicBezTo>
                        <a:pt x="902" y="1543"/>
                        <a:pt x="905" y="1540"/>
                        <a:pt x="909" y="1540"/>
                      </a:cubicBezTo>
                      <a:lnTo>
                        <a:pt x="915" y="1540"/>
                      </a:lnTo>
                      <a:lnTo>
                        <a:pt x="910" y="1554"/>
                      </a:lnTo>
                      <a:lnTo>
                        <a:pt x="900" y="1545"/>
                      </a:lnTo>
                      <a:lnTo>
                        <a:pt x="774" y="1439"/>
                      </a:lnTo>
                      <a:lnTo>
                        <a:pt x="719" y="1390"/>
                      </a:lnTo>
                      <a:cubicBezTo>
                        <a:pt x="716" y="1388"/>
                        <a:pt x="715" y="1384"/>
                        <a:pt x="717" y="1381"/>
                      </a:cubicBezTo>
                      <a:cubicBezTo>
                        <a:pt x="718" y="1378"/>
                        <a:pt x="721" y="1376"/>
                        <a:pt x="724" y="1376"/>
                      </a:cubicBezTo>
                      <a:lnTo>
                        <a:pt x="730" y="1376"/>
                      </a:lnTo>
                      <a:lnTo>
                        <a:pt x="725" y="1390"/>
                      </a:lnTo>
                      <a:lnTo>
                        <a:pt x="715" y="1381"/>
                      </a:lnTo>
                      <a:lnTo>
                        <a:pt x="729" y="1375"/>
                      </a:lnTo>
                      <a:lnTo>
                        <a:pt x="729" y="1378"/>
                      </a:lnTo>
                      <a:cubicBezTo>
                        <a:pt x="729" y="1381"/>
                        <a:pt x="727" y="1384"/>
                        <a:pt x="724" y="1385"/>
                      </a:cubicBezTo>
                      <a:cubicBezTo>
                        <a:pt x="721" y="1387"/>
                        <a:pt x="718" y="1386"/>
                        <a:pt x="715" y="1384"/>
                      </a:cubicBezTo>
                      <a:lnTo>
                        <a:pt x="706" y="1374"/>
                      </a:lnTo>
                      <a:lnTo>
                        <a:pt x="672" y="1338"/>
                      </a:lnTo>
                      <a:cubicBezTo>
                        <a:pt x="671" y="1337"/>
                        <a:pt x="671" y="1336"/>
                        <a:pt x="670" y="1335"/>
                      </a:cubicBezTo>
                      <a:lnTo>
                        <a:pt x="667" y="1326"/>
                      </a:lnTo>
                      <a:lnTo>
                        <a:pt x="668" y="1328"/>
                      </a:lnTo>
                      <a:lnTo>
                        <a:pt x="662" y="1318"/>
                      </a:lnTo>
                      <a:lnTo>
                        <a:pt x="672" y="1321"/>
                      </a:lnTo>
                      <a:lnTo>
                        <a:pt x="660" y="1327"/>
                      </a:lnTo>
                      <a:cubicBezTo>
                        <a:pt x="657" y="1329"/>
                        <a:pt x="653" y="1328"/>
                        <a:pt x="650" y="1325"/>
                      </a:cubicBezTo>
                      <a:lnTo>
                        <a:pt x="604" y="1274"/>
                      </a:lnTo>
                      <a:cubicBezTo>
                        <a:pt x="602" y="1271"/>
                        <a:pt x="601" y="1268"/>
                        <a:pt x="603" y="1265"/>
                      </a:cubicBezTo>
                      <a:cubicBezTo>
                        <a:pt x="604" y="1262"/>
                        <a:pt x="607" y="1260"/>
                        <a:pt x="610" y="1260"/>
                      </a:cubicBezTo>
                      <a:lnTo>
                        <a:pt x="613" y="1260"/>
                      </a:lnTo>
                      <a:lnTo>
                        <a:pt x="605" y="1268"/>
                      </a:lnTo>
                      <a:lnTo>
                        <a:pt x="605" y="1265"/>
                      </a:lnTo>
                      <a:lnTo>
                        <a:pt x="608" y="1272"/>
                      </a:lnTo>
                      <a:lnTo>
                        <a:pt x="596" y="1263"/>
                      </a:lnTo>
                      <a:cubicBezTo>
                        <a:pt x="595" y="1262"/>
                        <a:pt x="595" y="1261"/>
                        <a:pt x="594" y="1261"/>
                      </a:cubicBezTo>
                      <a:lnTo>
                        <a:pt x="588" y="1252"/>
                      </a:lnTo>
                      <a:lnTo>
                        <a:pt x="595" y="1255"/>
                      </a:lnTo>
                      <a:lnTo>
                        <a:pt x="585" y="1255"/>
                      </a:lnTo>
                      <a:cubicBezTo>
                        <a:pt x="581" y="1255"/>
                        <a:pt x="577" y="1251"/>
                        <a:pt x="577" y="1247"/>
                      </a:cubicBezTo>
                      <a:lnTo>
                        <a:pt x="577" y="1241"/>
                      </a:lnTo>
                      <a:lnTo>
                        <a:pt x="583" y="1249"/>
                      </a:lnTo>
                      <a:lnTo>
                        <a:pt x="571" y="1246"/>
                      </a:lnTo>
                      <a:cubicBezTo>
                        <a:pt x="570" y="1245"/>
                        <a:pt x="568" y="1245"/>
                        <a:pt x="567" y="1244"/>
                      </a:cubicBezTo>
                      <a:lnTo>
                        <a:pt x="558" y="1234"/>
                      </a:lnTo>
                      <a:lnTo>
                        <a:pt x="564" y="1237"/>
                      </a:lnTo>
                      <a:lnTo>
                        <a:pt x="558" y="1237"/>
                      </a:lnTo>
                      <a:lnTo>
                        <a:pt x="563" y="1223"/>
                      </a:lnTo>
                      <a:lnTo>
                        <a:pt x="572" y="1232"/>
                      </a:lnTo>
                      <a:cubicBezTo>
                        <a:pt x="575" y="1235"/>
                        <a:pt x="576" y="1240"/>
                        <a:pt x="573" y="1243"/>
                      </a:cubicBezTo>
                      <a:cubicBezTo>
                        <a:pt x="570" y="1246"/>
                        <a:pt x="565" y="1247"/>
                        <a:pt x="562" y="1244"/>
                      </a:cubicBezTo>
                      <a:lnTo>
                        <a:pt x="550" y="1235"/>
                      </a:lnTo>
                      <a:lnTo>
                        <a:pt x="541" y="1229"/>
                      </a:lnTo>
                      <a:cubicBezTo>
                        <a:pt x="540" y="1229"/>
                        <a:pt x="540" y="1229"/>
                        <a:pt x="540" y="1228"/>
                      </a:cubicBezTo>
                      <a:lnTo>
                        <a:pt x="530" y="1219"/>
                      </a:lnTo>
                      <a:lnTo>
                        <a:pt x="521" y="1210"/>
                      </a:lnTo>
                      <a:lnTo>
                        <a:pt x="466" y="1162"/>
                      </a:lnTo>
                      <a:lnTo>
                        <a:pt x="467" y="1163"/>
                      </a:lnTo>
                      <a:lnTo>
                        <a:pt x="452" y="1153"/>
                      </a:lnTo>
                      <a:cubicBezTo>
                        <a:pt x="449" y="1152"/>
                        <a:pt x="448" y="1149"/>
                        <a:pt x="448" y="1147"/>
                      </a:cubicBezTo>
                      <a:lnTo>
                        <a:pt x="448" y="1141"/>
                      </a:lnTo>
                      <a:lnTo>
                        <a:pt x="451" y="1147"/>
                      </a:lnTo>
                      <a:lnTo>
                        <a:pt x="393" y="1108"/>
                      </a:lnTo>
                      <a:cubicBezTo>
                        <a:pt x="392" y="1107"/>
                        <a:pt x="391" y="1106"/>
                        <a:pt x="391" y="1105"/>
                      </a:cubicBezTo>
                      <a:lnTo>
                        <a:pt x="384" y="1096"/>
                      </a:lnTo>
                      <a:lnTo>
                        <a:pt x="387" y="1099"/>
                      </a:lnTo>
                      <a:lnTo>
                        <a:pt x="359" y="1080"/>
                      </a:lnTo>
                      <a:lnTo>
                        <a:pt x="318" y="1046"/>
                      </a:lnTo>
                      <a:lnTo>
                        <a:pt x="281" y="1019"/>
                      </a:lnTo>
                      <a:lnTo>
                        <a:pt x="284" y="1020"/>
                      </a:lnTo>
                      <a:lnTo>
                        <a:pt x="274" y="1017"/>
                      </a:lnTo>
                      <a:cubicBezTo>
                        <a:pt x="274" y="1017"/>
                        <a:pt x="273" y="1017"/>
                        <a:pt x="272" y="1016"/>
                      </a:cubicBezTo>
                      <a:lnTo>
                        <a:pt x="263" y="1010"/>
                      </a:lnTo>
                      <a:lnTo>
                        <a:pt x="235" y="989"/>
                      </a:lnTo>
                      <a:lnTo>
                        <a:pt x="236" y="989"/>
                      </a:lnTo>
                      <a:lnTo>
                        <a:pt x="218" y="980"/>
                      </a:lnTo>
                      <a:lnTo>
                        <a:pt x="189" y="962"/>
                      </a:lnTo>
                      <a:lnTo>
                        <a:pt x="180" y="955"/>
                      </a:lnTo>
                      <a:cubicBezTo>
                        <a:pt x="179" y="955"/>
                        <a:pt x="179" y="955"/>
                        <a:pt x="179" y="954"/>
                      </a:cubicBezTo>
                      <a:lnTo>
                        <a:pt x="169" y="945"/>
                      </a:lnTo>
                      <a:lnTo>
                        <a:pt x="172" y="947"/>
                      </a:lnTo>
                      <a:lnTo>
                        <a:pt x="144" y="935"/>
                      </a:lnTo>
                      <a:lnTo>
                        <a:pt x="145" y="935"/>
                      </a:lnTo>
                      <a:lnTo>
                        <a:pt x="121" y="929"/>
                      </a:lnTo>
                      <a:lnTo>
                        <a:pt x="123" y="929"/>
                      </a:lnTo>
                      <a:lnTo>
                        <a:pt x="120" y="929"/>
                      </a:lnTo>
                      <a:cubicBezTo>
                        <a:pt x="117" y="929"/>
                        <a:pt x="115" y="929"/>
                        <a:pt x="114" y="927"/>
                      </a:cubicBezTo>
                      <a:lnTo>
                        <a:pt x="105" y="918"/>
                      </a:lnTo>
                      <a:cubicBezTo>
                        <a:pt x="103" y="916"/>
                        <a:pt x="102" y="914"/>
                        <a:pt x="102" y="912"/>
                      </a:cubicBezTo>
                      <a:lnTo>
                        <a:pt x="102" y="909"/>
                      </a:lnTo>
                      <a:lnTo>
                        <a:pt x="106" y="916"/>
                      </a:lnTo>
                      <a:lnTo>
                        <a:pt x="97" y="910"/>
                      </a:lnTo>
                      <a:lnTo>
                        <a:pt x="101" y="911"/>
                      </a:lnTo>
                      <a:lnTo>
                        <a:pt x="76" y="911"/>
                      </a:lnTo>
                      <a:lnTo>
                        <a:pt x="64" y="911"/>
                      </a:lnTo>
                      <a:cubicBezTo>
                        <a:pt x="63" y="911"/>
                        <a:pt x="62" y="911"/>
                        <a:pt x="61" y="911"/>
                      </a:cubicBezTo>
                      <a:lnTo>
                        <a:pt x="37" y="902"/>
                      </a:lnTo>
                      <a:cubicBezTo>
                        <a:pt x="35" y="901"/>
                        <a:pt x="34" y="901"/>
                        <a:pt x="34" y="900"/>
                      </a:cubicBezTo>
                      <a:lnTo>
                        <a:pt x="31" y="897"/>
                      </a:lnTo>
                      <a:cubicBezTo>
                        <a:pt x="29" y="895"/>
                        <a:pt x="28" y="893"/>
                        <a:pt x="28" y="891"/>
                      </a:cubicBezTo>
                      <a:lnTo>
                        <a:pt x="28" y="812"/>
                      </a:lnTo>
                      <a:lnTo>
                        <a:pt x="29" y="815"/>
                      </a:lnTo>
                      <a:lnTo>
                        <a:pt x="1" y="748"/>
                      </a:lnTo>
                      <a:close/>
                      <a:moveTo>
                        <a:pt x="44" y="809"/>
                      </a:moveTo>
                      <a:cubicBezTo>
                        <a:pt x="44" y="810"/>
                        <a:pt x="44" y="811"/>
                        <a:pt x="44" y="812"/>
                      </a:cubicBezTo>
                      <a:lnTo>
                        <a:pt x="44" y="891"/>
                      </a:lnTo>
                      <a:lnTo>
                        <a:pt x="42" y="885"/>
                      </a:lnTo>
                      <a:lnTo>
                        <a:pt x="45" y="888"/>
                      </a:lnTo>
                      <a:lnTo>
                        <a:pt x="42" y="887"/>
                      </a:lnTo>
                      <a:lnTo>
                        <a:pt x="67" y="896"/>
                      </a:lnTo>
                      <a:lnTo>
                        <a:pt x="64" y="895"/>
                      </a:lnTo>
                      <a:lnTo>
                        <a:pt x="76" y="895"/>
                      </a:lnTo>
                      <a:lnTo>
                        <a:pt x="101" y="895"/>
                      </a:lnTo>
                      <a:cubicBezTo>
                        <a:pt x="103" y="895"/>
                        <a:pt x="104" y="896"/>
                        <a:pt x="105" y="896"/>
                      </a:cubicBezTo>
                      <a:lnTo>
                        <a:pt x="115" y="903"/>
                      </a:lnTo>
                      <a:cubicBezTo>
                        <a:pt x="117" y="904"/>
                        <a:pt x="118" y="907"/>
                        <a:pt x="118" y="909"/>
                      </a:cubicBezTo>
                      <a:lnTo>
                        <a:pt x="118" y="912"/>
                      </a:lnTo>
                      <a:lnTo>
                        <a:pt x="116" y="907"/>
                      </a:lnTo>
                      <a:lnTo>
                        <a:pt x="125" y="916"/>
                      </a:lnTo>
                      <a:lnTo>
                        <a:pt x="120" y="913"/>
                      </a:lnTo>
                      <a:lnTo>
                        <a:pt x="123" y="913"/>
                      </a:lnTo>
                      <a:cubicBezTo>
                        <a:pt x="123" y="913"/>
                        <a:pt x="124" y="913"/>
                        <a:pt x="125" y="914"/>
                      </a:cubicBezTo>
                      <a:lnTo>
                        <a:pt x="149" y="920"/>
                      </a:lnTo>
                      <a:cubicBezTo>
                        <a:pt x="150" y="920"/>
                        <a:pt x="150" y="920"/>
                        <a:pt x="150" y="920"/>
                      </a:cubicBezTo>
                      <a:lnTo>
                        <a:pt x="178" y="932"/>
                      </a:lnTo>
                      <a:cubicBezTo>
                        <a:pt x="179" y="933"/>
                        <a:pt x="180" y="933"/>
                        <a:pt x="181" y="934"/>
                      </a:cubicBezTo>
                      <a:lnTo>
                        <a:pt x="190" y="943"/>
                      </a:lnTo>
                      <a:lnTo>
                        <a:pt x="189" y="942"/>
                      </a:lnTo>
                      <a:lnTo>
                        <a:pt x="198" y="948"/>
                      </a:lnTo>
                      <a:lnTo>
                        <a:pt x="225" y="966"/>
                      </a:lnTo>
                      <a:lnTo>
                        <a:pt x="243" y="975"/>
                      </a:lnTo>
                      <a:cubicBezTo>
                        <a:pt x="244" y="975"/>
                        <a:pt x="244" y="976"/>
                        <a:pt x="245" y="976"/>
                      </a:cubicBezTo>
                      <a:lnTo>
                        <a:pt x="272" y="997"/>
                      </a:lnTo>
                      <a:lnTo>
                        <a:pt x="281" y="1003"/>
                      </a:lnTo>
                      <a:lnTo>
                        <a:pt x="279" y="1002"/>
                      </a:lnTo>
                      <a:lnTo>
                        <a:pt x="289" y="1005"/>
                      </a:lnTo>
                      <a:cubicBezTo>
                        <a:pt x="289" y="1005"/>
                        <a:pt x="290" y="1006"/>
                        <a:pt x="291" y="1006"/>
                      </a:cubicBezTo>
                      <a:lnTo>
                        <a:pt x="328" y="1034"/>
                      </a:lnTo>
                      <a:lnTo>
                        <a:pt x="368" y="1067"/>
                      </a:lnTo>
                      <a:lnTo>
                        <a:pt x="395" y="1085"/>
                      </a:lnTo>
                      <a:cubicBezTo>
                        <a:pt x="396" y="1086"/>
                        <a:pt x="397" y="1086"/>
                        <a:pt x="398" y="1087"/>
                      </a:cubicBezTo>
                      <a:lnTo>
                        <a:pt x="404" y="1096"/>
                      </a:lnTo>
                      <a:lnTo>
                        <a:pt x="402" y="1094"/>
                      </a:lnTo>
                      <a:lnTo>
                        <a:pt x="460" y="1134"/>
                      </a:lnTo>
                      <a:cubicBezTo>
                        <a:pt x="462" y="1135"/>
                        <a:pt x="464" y="1138"/>
                        <a:pt x="464" y="1141"/>
                      </a:cubicBezTo>
                      <a:lnTo>
                        <a:pt x="464" y="1147"/>
                      </a:lnTo>
                      <a:lnTo>
                        <a:pt x="460" y="1140"/>
                      </a:lnTo>
                      <a:lnTo>
                        <a:pt x="475" y="1149"/>
                      </a:lnTo>
                      <a:cubicBezTo>
                        <a:pt x="476" y="1149"/>
                        <a:pt x="476" y="1149"/>
                        <a:pt x="476" y="1150"/>
                      </a:cubicBezTo>
                      <a:lnTo>
                        <a:pt x="532" y="1199"/>
                      </a:lnTo>
                      <a:lnTo>
                        <a:pt x="542" y="1208"/>
                      </a:lnTo>
                      <a:lnTo>
                        <a:pt x="551" y="1217"/>
                      </a:lnTo>
                      <a:lnTo>
                        <a:pt x="550" y="1216"/>
                      </a:lnTo>
                      <a:lnTo>
                        <a:pt x="559" y="1222"/>
                      </a:lnTo>
                      <a:lnTo>
                        <a:pt x="572" y="1231"/>
                      </a:lnTo>
                      <a:lnTo>
                        <a:pt x="561" y="1244"/>
                      </a:lnTo>
                      <a:lnTo>
                        <a:pt x="552" y="1234"/>
                      </a:lnTo>
                      <a:cubicBezTo>
                        <a:pt x="550" y="1232"/>
                        <a:pt x="549" y="1229"/>
                        <a:pt x="550" y="1226"/>
                      </a:cubicBezTo>
                      <a:cubicBezTo>
                        <a:pt x="551" y="1223"/>
                        <a:pt x="554" y="1221"/>
                        <a:pt x="558" y="1221"/>
                      </a:cubicBezTo>
                      <a:lnTo>
                        <a:pt x="564" y="1221"/>
                      </a:lnTo>
                      <a:cubicBezTo>
                        <a:pt x="566" y="1221"/>
                        <a:pt x="568" y="1222"/>
                        <a:pt x="569" y="1223"/>
                      </a:cubicBezTo>
                      <a:lnTo>
                        <a:pt x="579" y="1232"/>
                      </a:lnTo>
                      <a:lnTo>
                        <a:pt x="575" y="1230"/>
                      </a:lnTo>
                      <a:lnTo>
                        <a:pt x="587" y="1233"/>
                      </a:lnTo>
                      <a:cubicBezTo>
                        <a:pt x="591" y="1234"/>
                        <a:pt x="593" y="1237"/>
                        <a:pt x="593" y="1241"/>
                      </a:cubicBezTo>
                      <a:lnTo>
                        <a:pt x="593" y="1247"/>
                      </a:lnTo>
                      <a:lnTo>
                        <a:pt x="585" y="1239"/>
                      </a:lnTo>
                      <a:lnTo>
                        <a:pt x="595" y="1239"/>
                      </a:lnTo>
                      <a:cubicBezTo>
                        <a:pt x="597" y="1239"/>
                        <a:pt x="600" y="1240"/>
                        <a:pt x="601" y="1243"/>
                      </a:cubicBezTo>
                      <a:lnTo>
                        <a:pt x="607" y="1252"/>
                      </a:lnTo>
                      <a:lnTo>
                        <a:pt x="605" y="1250"/>
                      </a:lnTo>
                      <a:lnTo>
                        <a:pt x="618" y="1259"/>
                      </a:lnTo>
                      <a:cubicBezTo>
                        <a:pt x="620" y="1260"/>
                        <a:pt x="621" y="1263"/>
                        <a:pt x="621" y="1265"/>
                      </a:cubicBezTo>
                      <a:lnTo>
                        <a:pt x="621" y="1268"/>
                      </a:lnTo>
                      <a:cubicBezTo>
                        <a:pt x="621" y="1273"/>
                        <a:pt x="617" y="1276"/>
                        <a:pt x="613" y="1276"/>
                      </a:cubicBezTo>
                      <a:lnTo>
                        <a:pt x="610" y="1276"/>
                      </a:lnTo>
                      <a:lnTo>
                        <a:pt x="616" y="1263"/>
                      </a:lnTo>
                      <a:lnTo>
                        <a:pt x="662" y="1315"/>
                      </a:lnTo>
                      <a:lnTo>
                        <a:pt x="653" y="1313"/>
                      </a:lnTo>
                      <a:lnTo>
                        <a:pt x="665" y="1307"/>
                      </a:lnTo>
                      <a:cubicBezTo>
                        <a:pt x="669" y="1305"/>
                        <a:pt x="673" y="1306"/>
                        <a:pt x="675" y="1309"/>
                      </a:cubicBezTo>
                      <a:lnTo>
                        <a:pt x="681" y="1319"/>
                      </a:lnTo>
                      <a:cubicBezTo>
                        <a:pt x="682" y="1319"/>
                        <a:pt x="682" y="1320"/>
                        <a:pt x="682" y="1321"/>
                      </a:cubicBezTo>
                      <a:lnTo>
                        <a:pt x="685" y="1330"/>
                      </a:lnTo>
                      <a:lnTo>
                        <a:pt x="684" y="1327"/>
                      </a:lnTo>
                      <a:lnTo>
                        <a:pt x="717" y="1363"/>
                      </a:lnTo>
                      <a:lnTo>
                        <a:pt x="727" y="1372"/>
                      </a:lnTo>
                      <a:lnTo>
                        <a:pt x="713" y="1378"/>
                      </a:lnTo>
                      <a:lnTo>
                        <a:pt x="713" y="1375"/>
                      </a:lnTo>
                      <a:cubicBezTo>
                        <a:pt x="713" y="1372"/>
                        <a:pt x="715" y="1369"/>
                        <a:pt x="718" y="1367"/>
                      </a:cubicBezTo>
                      <a:cubicBezTo>
                        <a:pt x="721" y="1366"/>
                        <a:pt x="724" y="1367"/>
                        <a:pt x="727" y="1369"/>
                      </a:cubicBezTo>
                      <a:lnTo>
                        <a:pt x="736" y="1378"/>
                      </a:lnTo>
                      <a:cubicBezTo>
                        <a:pt x="738" y="1381"/>
                        <a:pt x="739" y="1384"/>
                        <a:pt x="738" y="1387"/>
                      </a:cubicBezTo>
                      <a:cubicBezTo>
                        <a:pt x="736" y="1390"/>
                        <a:pt x="734" y="1392"/>
                        <a:pt x="730" y="1392"/>
                      </a:cubicBezTo>
                      <a:lnTo>
                        <a:pt x="724" y="1392"/>
                      </a:lnTo>
                      <a:lnTo>
                        <a:pt x="729" y="1378"/>
                      </a:lnTo>
                      <a:lnTo>
                        <a:pt x="785" y="1427"/>
                      </a:lnTo>
                      <a:lnTo>
                        <a:pt x="912" y="1533"/>
                      </a:lnTo>
                      <a:lnTo>
                        <a:pt x="921" y="1543"/>
                      </a:lnTo>
                      <a:cubicBezTo>
                        <a:pt x="923" y="1545"/>
                        <a:pt x="924" y="1548"/>
                        <a:pt x="923" y="1551"/>
                      </a:cubicBezTo>
                      <a:cubicBezTo>
                        <a:pt x="922" y="1554"/>
                        <a:pt x="919" y="1556"/>
                        <a:pt x="915" y="1556"/>
                      </a:cubicBezTo>
                      <a:lnTo>
                        <a:pt x="909" y="1556"/>
                      </a:lnTo>
                      <a:lnTo>
                        <a:pt x="913" y="1541"/>
                      </a:lnTo>
                      <a:lnTo>
                        <a:pt x="919" y="1544"/>
                      </a:lnTo>
                      <a:cubicBezTo>
                        <a:pt x="919" y="1544"/>
                        <a:pt x="920" y="1545"/>
                        <a:pt x="920" y="1545"/>
                      </a:cubicBezTo>
                      <a:lnTo>
                        <a:pt x="932" y="1554"/>
                      </a:lnTo>
                      <a:lnTo>
                        <a:pt x="921" y="1556"/>
                      </a:lnTo>
                      <a:lnTo>
                        <a:pt x="955" y="1507"/>
                      </a:lnTo>
                      <a:lnTo>
                        <a:pt x="954" y="1513"/>
                      </a:lnTo>
                      <a:lnTo>
                        <a:pt x="945" y="1468"/>
                      </a:lnTo>
                      <a:cubicBezTo>
                        <a:pt x="944" y="1467"/>
                        <a:pt x="944" y="1466"/>
                        <a:pt x="944" y="1465"/>
                      </a:cubicBezTo>
                      <a:lnTo>
                        <a:pt x="948" y="1447"/>
                      </a:lnTo>
                      <a:lnTo>
                        <a:pt x="948" y="1449"/>
                      </a:lnTo>
                      <a:lnTo>
                        <a:pt x="938" y="1388"/>
                      </a:lnTo>
                      <a:cubicBezTo>
                        <a:pt x="938" y="1385"/>
                        <a:pt x="939" y="1382"/>
                        <a:pt x="941" y="1381"/>
                      </a:cubicBezTo>
                      <a:lnTo>
                        <a:pt x="966" y="1362"/>
                      </a:lnTo>
                      <a:lnTo>
                        <a:pt x="964" y="1364"/>
                      </a:lnTo>
                      <a:lnTo>
                        <a:pt x="977" y="1346"/>
                      </a:lnTo>
                      <a:lnTo>
                        <a:pt x="975" y="1350"/>
                      </a:lnTo>
                      <a:lnTo>
                        <a:pt x="975" y="1287"/>
                      </a:lnTo>
                      <a:lnTo>
                        <a:pt x="981" y="1294"/>
                      </a:lnTo>
                      <a:lnTo>
                        <a:pt x="941" y="1285"/>
                      </a:lnTo>
                      <a:cubicBezTo>
                        <a:pt x="940" y="1285"/>
                        <a:pt x="938" y="1284"/>
                        <a:pt x="937" y="1282"/>
                      </a:cubicBezTo>
                      <a:lnTo>
                        <a:pt x="927" y="1270"/>
                      </a:lnTo>
                      <a:cubicBezTo>
                        <a:pt x="926" y="1268"/>
                        <a:pt x="925" y="1266"/>
                        <a:pt x="926" y="1263"/>
                      </a:cubicBezTo>
                      <a:lnTo>
                        <a:pt x="935" y="1230"/>
                      </a:lnTo>
                      <a:lnTo>
                        <a:pt x="935" y="1232"/>
                      </a:lnTo>
                      <a:lnTo>
                        <a:pt x="935" y="1186"/>
                      </a:lnTo>
                      <a:lnTo>
                        <a:pt x="942" y="1194"/>
                      </a:lnTo>
                      <a:lnTo>
                        <a:pt x="926" y="1191"/>
                      </a:lnTo>
                      <a:cubicBezTo>
                        <a:pt x="923" y="1190"/>
                        <a:pt x="921" y="1188"/>
                        <a:pt x="920" y="1186"/>
                      </a:cubicBezTo>
                      <a:lnTo>
                        <a:pt x="917" y="1177"/>
                      </a:lnTo>
                      <a:cubicBezTo>
                        <a:pt x="916" y="1175"/>
                        <a:pt x="916" y="1173"/>
                        <a:pt x="917" y="1171"/>
                      </a:cubicBezTo>
                      <a:lnTo>
                        <a:pt x="920" y="1162"/>
                      </a:lnTo>
                      <a:cubicBezTo>
                        <a:pt x="921" y="1161"/>
                        <a:pt x="921" y="1160"/>
                        <a:pt x="922" y="1159"/>
                      </a:cubicBezTo>
                      <a:lnTo>
                        <a:pt x="928" y="1153"/>
                      </a:lnTo>
                      <a:cubicBezTo>
                        <a:pt x="929" y="1152"/>
                        <a:pt x="930" y="1152"/>
                        <a:pt x="931" y="1151"/>
                      </a:cubicBezTo>
                      <a:lnTo>
                        <a:pt x="958" y="1139"/>
                      </a:lnTo>
                      <a:lnTo>
                        <a:pt x="955" y="1143"/>
                      </a:lnTo>
                      <a:lnTo>
                        <a:pt x="1050" y="969"/>
                      </a:lnTo>
                      <a:lnTo>
                        <a:pt x="1078" y="918"/>
                      </a:lnTo>
                      <a:cubicBezTo>
                        <a:pt x="1078" y="917"/>
                        <a:pt x="1078" y="917"/>
                        <a:pt x="1079" y="916"/>
                      </a:cubicBezTo>
                      <a:lnTo>
                        <a:pt x="1131" y="852"/>
                      </a:lnTo>
                      <a:cubicBezTo>
                        <a:pt x="1133" y="851"/>
                        <a:pt x="1135" y="850"/>
                        <a:pt x="1137" y="850"/>
                      </a:cubicBezTo>
                      <a:lnTo>
                        <a:pt x="1658" y="804"/>
                      </a:lnTo>
                      <a:lnTo>
                        <a:pt x="1652" y="808"/>
                      </a:lnTo>
                      <a:lnTo>
                        <a:pt x="1695" y="726"/>
                      </a:lnTo>
                      <a:lnTo>
                        <a:pt x="1694" y="728"/>
                      </a:lnTo>
                      <a:lnTo>
                        <a:pt x="1713" y="646"/>
                      </a:lnTo>
                      <a:lnTo>
                        <a:pt x="1717" y="655"/>
                      </a:lnTo>
                      <a:lnTo>
                        <a:pt x="1680" y="636"/>
                      </a:lnTo>
                      <a:lnTo>
                        <a:pt x="1682" y="637"/>
                      </a:lnTo>
                      <a:lnTo>
                        <a:pt x="1636" y="628"/>
                      </a:lnTo>
                      <a:cubicBezTo>
                        <a:pt x="1634" y="628"/>
                        <a:pt x="1632" y="627"/>
                        <a:pt x="1631" y="625"/>
                      </a:cubicBezTo>
                      <a:lnTo>
                        <a:pt x="1579" y="561"/>
                      </a:lnTo>
                      <a:lnTo>
                        <a:pt x="1580" y="562"/>
                      </a:lnTo>
                      <a:lnTo>
                        <a:pt x="1521" y="514"/>
                      </a:lnTo>
                      <a:lnTo>
                        <a:pt x="1522" y="515"/>
                      </a:lnTo>
                      <a:lnTo>
                        <a:pt x="1441" y="472"/>
                      </a:lnTo>
                      <a:lnTo>
                        <a:pt x="1373" y="425"/>
                      </a:lnTo>
                      <a:lnTo>
                        <a:pt x="1262" y="331"/>
                      </a:lnTo>
                      <a:lnTo>
                        <a:pt x="1264" y="332"/>
                      </a:lnTo>
                      <a:lnTo>
                        <a:pt x="1202" y="308"/>
                      </a:lnTo>
                      <a:lnTo>
                        <a:pt x="1205" y="309"/>
                      </a:lnTo>
                      <a:lnTo>
                        <a:pt x="1196" y="309"/>
                      </a:lnTo>
                      <a:cubicBezTo>
                        <a:pt x="1193" y="309"/>
                        <a:pt x="1190" y="307"/>
                        <a:pt x="1189" y="304"/>
                      </a:cubicBezTo>
                      <a:cubicBezTo>
                        <a:pt x="1188" y="302"/>
                        <a:pt x="1188" y="299"/>
                        <a:pt x="1189" y="296"/>
                      </a:cubicBezTo>
                      <a:lnTo>
                        <a:pt x="1196" y="287"/>
                      </a:lnTo>
                      <a:cubicBezTo>
                        <a:pt x="1197" y="285"/>
                        <a:pt x="1200" y="283"/>
                        <a:pt x="1202" y="283"/>
                      </a:cubicBezTo>
                      <a:lnTo>
                        <a:pt x="1205" y="283"/>
                      </a:lnTo>
                      <a:lnTo>
                        <a:pt x="1198" y="289"/>
                      </a:lnTo>
                      <a:lnTo>
                        <a:pt x="1204" y="271"/>
                      </a:lnTo>
                      <a:cubicBezTo>
                        <a:pt x="1204" y="269"/>
                        <a:pt x="1205" y="268"/>
                        <a:pt x="1206" y="268"/>
                      </a:cubicBezTo>
                      <a:lnTo>
                        <a:pt x="1209" y="264"/>
                      </a:lnTo>
                      <a:lnTo>
                        <a:pt x="1208" y="266"/>
                      </a:lnTo>
                      <a:lnTo>
                        <a:pt x="1214" y="257"/>
                      </a:lnTo>
                      <a:lnTo>
                        <a:pt x="1218" y="268"/>
                      </a:lnTo>
                      <a:lnTo>
                        <a:pt x="1202" y="262"/>
                      </a:lnTo>
                      <a:cubicBezTo>
                        <a:pt x="1200" y="261"/>
                        <a:pt x="1198" y="259"/>
                        <a:pt x="1198" y="257"/>
                      </a:cubicBezTo>
                      <a:lnTo>
                        <a:pt x="1194" y="245"/>
                      </a:lnTo>
                      <a:lnTo>
                        <a:pt x="1202" y="251"/>
                      </a:lnTo>
                      <a:lnTo>
                        <a:pt x="1168" y="251"/>
                      </a:lnTo>
                      <a:cubicBezTo>
                        <a:pt x="1167" y="251"/>
                        <a:pt x="1165" y="250"/>
                        <a:pt x="1164" y="249"/>
                      </a:cubicBezTo>
                      <a:lnTo>
                        <a:pt x="1155" y="243"/>
                      </a:lnTo>
                      <a:cubicBezTo>
                        <a:pt x="1153" y="242"/>
                        <a:pt x="1152" y="240"/>
                        <a:pt x="1151" y="238"/>
                      </a:cubicBezTo>
                      <a:cubicBezTo>
                        <a:pt x="1151" y="236"/>
                        <a:pt x="1151" y="234"/>
                        <a:pt x="1152" y="232"/>
                      </a:cubicBezTo>
                      <a:lnTo>
                        <a:pt x="1159" y="223"/>
                      </a:lnTo>
                      <a:lnTo>
                        <a:pt x="1162" y="235"/>
                      </a:lnTo>
                      <a:lnTo>
                        <a:pt x="1138" y="226"/>
                      </a:lnTo>
                      <a:lnTo>
                        <a:pt x="1140" y="226"/>
                      </a:lnTo>
                      <a:lnTo>
                        <a:pt x="1091" y="223"/>
                      </a:lnTo>
                      <a:cubicBezTo>
                        <a:pt x="1089" y="223"/>
                        <a:pt x="1088" y="223"/>
                        <a:pt x="1087" y="222"/>
                      </a:cubicBezTo>
                      <a:lnTo>
                        <a:pt x="1078" y="216"/>
                      </a:lnTo>
                      <a:cubicBezTo>
                        <a:pt x="1075" y="215"/>
                        <a:pt x="1074" y="212"/>
                        <a:pt x="1074" y="209"/>
                      </a:cubicBezTo>
                      <a:lnTo>
                        <a:pt x="1074" y="188"/>
                      </a:lnTo>
                      <a:cubicBezTo>
                        <a:pt x="1074" y="187"/>
                        <a:pt x="1074" y="186"/>
                        <a:pt x="1075" y="184"/>
                      </a:cubicBezTo>
                      <a:lnTo>
                        <a:pt x="1087" y="160"/>
                      </a:lnTo>
                      <a:lnTo>
                        <a:pt x="1086" y="164"/>
                      </a:lnTo>
                      <a:lnTo>
                        <a:pt x="1086" y="151"/>
                      </a:lnTo>
                      <a:lnTo>
                        <a:pt x="1087" y="155"/>
                      </a:lnTo>
                      <a:lnTo>
                        <a:pt x="1075" y="127"/>
                      </a:lnTo>
                      <a:lnTo>
                        <a:pt x="1078" y="131"/>
                      </a:lnTo>
                      <a:lnTo>
                        <a:pt x="1062" y="122"/>
                      </a:lnTo>
                      <a:lnTo>
                        <a:pt x="1065" y="123"/>
                      </a:lnTo>
                      <a:lnTo>
                        <a:pt x="1037" y="117"/>
                      </a:lnTo>
                      <a:lnTo>
                        <a:pt x="1039" y="117"/>
                      </a:lnTo>
                      <a:lnTo>
                        <a:pt x="1029" y="117"/>
                      </a:lnTo>
                      <a:cubicBezTo>
                        <a:pt x="1026" y="117"/>
                        <a:pt x="1023" y="114"/>
                        <a:pt x="1022" y="111"/>
                      </a:cubicBezTo>
                      <a:lnTo>
                        <a:pt x="1012" y="74"/>
                      </a:lnTo>
                      <a:lnTo>
                        <a:pt x="1009" y="52"/>
                      </a:lnTo>
                      <a:lnTo>
                        <a:pt x="1011" y="56"/>
                      </a:lnTo>
                      <a:lnTo>
                        <a:pt x="1004" y="46"/>
                      </a:lnTo>
                      <a:lnTo>
                        <a:pt x="1011" y="50"/>
                      </a:lnTo>
                      <a:lnTo>
                        <a:pt x="1002" y="50"/>
                      </a:lnTo>
                      <a:lnTo>
                        <a:pt x="1006" y="48"/>
                      </a:lnTo>
                      <a:lnTo>
                        <a:pt x="994" y="58"/>
                      </a:lnTo>
                      <a:cubicBezTo>
                        <a:pt x="992" y="59"/>
                        <a:pt x="989" y="60"/>
                        <a:pt x="986" y="59"/>
                      </a:cubicBezTo>
                      <a:lnTo>
                        <a:pt x="971" y="52"/>
                      </a:lnTo>
                      <a:cubicBezTo>
                        <a:pt x="970" y="52"/>
                        <a:pt x="969" y="51"/>
                        <a:pt x="968" y="51"/>
                      </a:cubicBezTo>
                      <a:lnTo>
                        <a:pt x="966" y="48"/>
                      </a:lnTo>
                      <a:lnTo>
                        <a:pt x="947" y="33"/>
                      </a:lnTo>
                      <a:lnTo>
                        <a:pt x="957" y="33"/>
                      </a:lnTo>
                      <a:lnTo>
                        <a:pt x="948" y="40"/>
                      </a:lnTo>
                      <a:cubicBezTo>
                        <a:pt x="946" y="40"/>
                        <a:pt x="945" y="41"/>
                        <a:pt x="943" y="41"/>
                      </a:cubicBezTo>
                      <a:lnTo>
                        <a:pt x="937" y="41"/>
                      </a:lnTo>
                      <a:lnTo>
                        <a:pt x="934" y="41"/>
                      </a:lnTo>
                      <a:cubicBezTo>
                        <a:pt x="931" y="41"/>
                        <a:pt x="928" y="39"/>
                        <a:pt x="926" y="36"/>
                      </a:cubicBezTo>
                      <a:lnTo>
                        <a:pt x="920" y="20"/>
                      </a:lnTo>
                      <a:lnTo>
                        <a:pt x="917" y="11"/>
                      </a:lnTo>
                      <a:lnTo>
                        <a:pt x="928" y="15"/>
                      </a:lnTo>
                      <a:lnTo>
                        <a:pt x="901" y="31"/>
                      </a:lnTo>
                      <a:cubicBezTo>
                        <a:pt x="900" y="31"/>
                        <a:pt x="898" y="32"/>
                        <a:pt x="897" y="32"/>
                      </a:cubicBezTo>
                      <a:lnTo>
                        <a:pt x="888" y="32"/>
                      </a:lnTo>
                      <a:lnTo>
                        <a:pt x="895" y="26"/>
                      </a:lnTo>
                      <a:lnTo>
                        <a:pt x="886" y="62"/>
                      </a:lnTo>
                      <a:cubicBezTo>
                        <a:pt x="885" y="65"/>
                        <a:pt x="883" y="67"/>
                        <a:pt x="881" y="68"/>
                      </a:cubicBezTo>
                      <a:lnTo>
                        <a:pt x="872" y="71"/>
                      </a:lnTo>
                      <a:cubicBezTo>
                        <a:pt x="870" y="72"/>
                        <a:pt x="867" y="71"/>
                        <a:pt x="866" y="70"/>
                      </a:cubicBezTo>
                      <a:lnTo>
                        <a:pt x="859" y="67"/>
                      </a:lnTo>
                      <a:lnTo>
                        <a:pt x="863" y="68"/>
                      </a:lnTo>
                      <a:lnTo>
                        <a:pt x="841" y="68"/>
                      </a:lnTo>
                      <a:lnTo>
                        <a:pt x="847" y="66"/>
                      </a:lnTo>
                      <a:lnTo>
                        <a:pt x="838" y="75"/>
                      </a:lnTo>
                      <a:cubicBezTo>
                        <a:pt x="837" y="76"/>
                        <a:pt x="835" y="77"/>
                        <a:pt x="834" y="77"/>
                      </a:cubicBezTo>
                      <a:lnTo>
                        <a:pt x="818" y="80"/>
                      </a:lnTo>
                      <a:lnTo>
                        <a:pt x="822" y="78"/>
                      </a:lnTo>
                      <a:lnTo>
                        <a:pt x="800" y="97"/>
                      </a:lnTo>
                      <a:cubicBezTo>
                        <a:pt x="800" y="97"/>
                        <a:pt x="800" y="97"/>
                        <a:pt x="799" y="98"/>
                      </a:cubicBezTo>
                      <a:lnTo>
                        <a:pt x="784" y="106"/>
                      </a:lnTo>
                      <a:lnTo>
                        <a:pt x="775" y="113"/>
                      </a:lnTo>
                      <a:lnTo>
                        <a:pt x="776" y="112"/>
                      </a:lnTo>
                      <a:lnTo>
                        <a:pt x="773" y="115"/>
                      </a:lnTo>
                      <a:lnTo>
                        <a:pt x="775" y="112"/>
                      </a:lnTo>
                      <a:lnTo>
                        <a:pt x="769" y="127"/>
                      </a:lnTo>
                      <a:cubicBezTo>
                        <a:pt x="768" y="128"/>
                        <a:pt x="768" y="129"/>
                        <a:pt x="767" y="129"/>
                      </a:cubicBezTo>
                      <a:lnTo>
                        <a:pt x="699" y="211"/>
                      </a:lnTo>
                      <a:lnTo>
                        <a:pt x="638" y="287"/>
                      </a:lnTo>
                      <a:lnTo>
                        <a:pt x="639" y="286"/>
                      </a:lnTo>
                      <a:lnTo>
                        <a:pt x="636" y="292"/>
                      </a:lnTo>
                      <a:cubicBezTo>
                        <a:pt x="634" y="295"/>
                        <a:pt x="630" y="297"/>
                        <a:pt x="627" y="296"/>
                      </a:cubicBezTo>
                      <a:lnTo>
                        <a:pt x="602" y="290"/>
                      </a:lnTo>
                      <a:lnTo>
                        <a:pt x="604" y="290"/>
                      </a:lnTo>
                      <a:lnTo>
                        <a:pt x="591" y="290"/>
                      </a:lnTo>
                      <a:cubicBezTo>
                        <a:pt x="589" y="290"/>
                        <a:pt x="587" y="289"/>
                        <a:pt x="585" y="287"/>
                      </a:cubicBezTo>
                      <a:lnTo>
                        <a:pt x="557" y="251"/>
                      </a:lnTo>
                      <a:lnTo>
                        <a:pt x="559" y="253"/>
                      </a:lnTo>
                      <a:lnTo>
                        <a:pt x="541" y="240"/>
                      </a:lnTo>
                      <a:lnTo>
                        <a:pt x="545" y="242"/>
                      </a:lnTo>
                      <a:lnTo>
                        <a:pt x="502" y="242"/>
                      </a:lnTo>
                      <a:cubicBezTo>
                        <a:pt x="501" y="242"/>
                        <a:pt x="500" y="241"/>
                        <a:pt x="498" y="241"/>
                      </a:cubicBezTo>
                      <a:lnTo>
                        <a:pt x="486" y="235"/>
                      </a:lnTo>
                      <a:cubicBezTo>
                        <a:pt x="484" y="234"/>
                        <a:pt x="483" y="232"/>
                        <a:pt x="482" y="230"/>
                      </a:cubicBezTo>
                      <a:lnTo>
                        <a:pt x="467" y="175"/>
                      </a:lnTo>
                      <a:lnTo>
                        <a:pt x="464" y="166"/>
                      </a:lnTo>
                      <a:cubicBezTo>
                        <a:pt x="463" y="166"/>
                        <a:pt x="463" y="165"/>
                        <a:pt x="463" y="165"/>
                      </a:cubicBezTo>
                      <a:lnTo>
                        <a:pt x="457" y="128"/>
                      </a:lnTo>
                      <a:cubicBezTo>
                        <a:pt x="457" y="128"/>
                        <a:pt x="457" y="127"/>
                        <a:pt x="457" y="126"/>
                      </a:cubicBezTo>
                      <a:lnTo>
                        <a:pt x="463" y="95"/>
                      </a:lnTo>
                      <a:lnTo>
                        <a:pt x="463" y="97"/>
                      </a:lnTo>
                      <a:lnTo>
                        <a:pt x="463" y="78"/>
                      </a:lnTo>
                      <a:lnTo>
                        <a:pt x="467" y="85"/>
                      </a:lnTo>
                      <a:lnTo>
                        <a:pt x="442" y="70"/>
                      </a:lnTo>
                      <a:cubicBezTo>
                        <a:pt x="441" y="69"/>
                        <a:pt x="441" y="69"/>
                        <a:pt x="440" y="68"/>
                      </a:cubicBezTo>
                      <a:lnTo>
                        <a:pt x="418" y="37"/>
                      </a:lnTo>
                      <a:lnTo>
                        <a:pt x="421" y="40"/>
                      </a:lnTo>
                      <a:lnTo>
                        <a:pt x="403" y="31"/>
                      </a:lnTo>
                      <a:lnTo>
                        <a:pt x="406" y="32"/>
                      </a:lnTo>
                      <a:lnTo>
                        <a:pt x="363" y="32"/>
                      </a:lnTo>
                      <a:lnTo>
                        <a:pt x="360" y="32"/>
                      </a:lnTo>
                      <a:lnTo>
                        <a:pt x="345" y="32"/>
                      </a:lnTo>
                      <a:lnTo>
                        <a:pt x="352" y="28"/>
                      </a:lnTo>
                      <a:lnTo>
                        <a:pt x="330" y="67"/>
                      </a:lnTo>
                      <a:lnTo>
                        <a:pt x="331" y="64"/>
                      </a:lnTo>
                      <a:lnTo>
                        <a:pt x="322" y="170"/>
                      </a:lnTo>
                      <a:cubicBezTo>
                        <a:pt x="322" y="172"/>
                        <a:pt x="321" y="174"/>
                        <a:pt x="320" y="175"/>
                      </a:cubicBezTo>
                      <a:lnTo>
                        <a:pt x="301" y="196"/>
                      </a:lnTo>
                      <a:lnTo>
                        <a:pt x="303" y="191"/>
                      </a:lnTo>
                      <a:lnTo>
                        <a:pt x="303" y="197"/>
                      </a:lnTo>
                      <a:cubicBezTo>
                        <a:pt x="303" y="199"/>
                        <a:pt x="302" y="201"/>
                        <a:pt x="301" y="203"/>
                      </a:cubicBezTo>
                      <a:lnTo>
                        <a:pt x="292" y="212"/>
                      </a:lnTo>
                      <a:lnTo>
                        <a:pt x="294" y="206"/>
                      </a:lnTo>
                      <a:lnTo>
                        <a:pt x="294" y="209"/>
                      </a:lnTo>
                      <a:cubicBezTo>
                        <a:pt x="294" y="211"/>
                        <a:pt x="293" y="214"/>
                        <a:pt x="292" y="215"/>
                      </a:cubicBezTo>
                      <a:lnTo>
                        <a:pt x="282" y="224"/>
                      </a:lnTo>
                      <a:cubicBezTo>
                        <a:pt x="281" y="226"/>
                        <a:pt x="279" y="226"/>
                        <a:pt x="277" y="226"/>
                      </a:cubicBezTo>
                      <a:lnTo>
                        <a:pt x="268" y="226"/>
                      </a:lnTo>
                      <a:lnTo>
                        <a:pt x="275" y="221"/>
                      </a:lnTo>
                      <a:lnTo>
                        <a:pt x="232" y="331"/>
                      </a:lnTo>
                      <a:lnTo>
                        <a:pt x="232" y="328"/>
                      </a:lnTo>
                      <a:lnTo>
                        <a:pt x="232" y="346"/>
                      </a:lnTo>
                      <a:cubicBezTo>
                        <a:pt x="232" y="349"/>
                        <a:pt x="231" y="352"/>
                        <a:pt x="228" y="353"/>
                      </a:cubicBezTo>
                      <a:lnTo>
                        <a:pt x="216" y="359"/>
                      </a:lnTo>
                      <a:lnTo>
                        <a:pt x="198" y="371"/>
                      </a:lnTo>
                      <a:lnTo>
                        <a:pt x="201" y="361"/>
                      </a:lnTo>
                      <a:lnTo>
                        <a:pt x="204" y="367"/>
                      </a:lnTo>
                      <a:cubicBezTo>
                        <a:pt x="205" y="369"/>
                        <a:pt x="205" y="372"/>
                        <a:pt x="204" y="374"/>
                      </a:cubicBezTo>
                      <a:cubicBezTo>
                        <a:pt x="203" y="376"/>
                        <a:pt x="201" y="378"/>
                        <a:pt x="199" y="378"/>
                      </a:cubicBezTo>
                      <a:lnTo>
                        <a:pt x="186" y="381"/>
                      </a:lnTo>
                      <a:lnTo>
                        <a:pt x="189" y="380"/>
                      </a:lnTo>
                      <a:lnTo>
                        <a:pt x="152" y="405"/>
                      </a:lnTo>
                      <a:lnTo>
                        <a:pt x="153" y="404"/>
                      </a:lnTo>
                      <a:lnTo>
                        <a:pt x="134" y="422"/>
                      </a:lnTo>
                      <a:lnTo>
                        <a:pt x="136" y="419"/>
                      </a:lnTo>
                      <a:lnTo>
                        <a:pt x="56" y="629"/>
                      </a:lnTo>
                      <a:lnTo>
                        <a:pt x="16" y="747"/>
                      </a:lnTo>
                      <a:lnTo>
                        <a:pt x="16" y="742"/>
                      </a:lnTo>
                      <a:lnTo>
                        <a:pt x="44" y="809"/>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45" name="Picture 1076"/>
                <p:cNvPicPr>
                  <a:picLocks noChangeAspect="1" noChangeArrowheads="1"/>
                </p:cNvPicPr>
                <p:nvPr/>
              </p:nvPicPr>
              <p:blipFill>
                <a:blip r:embed="rId47"/>
                <a:srcRect/>
                <a:stretch>
                  <a:fillRect/>
                </a:stretch>
              </p:blipFill>
              <p:spPr bwMode="auto">
                <a:xfrm>
                  <a:off x="8004750" y="4613855"/>
                  <a:ext cx="676275" cy="1179393"/>
                </a:xfrm>
                <a:prstGeom prst="rect">
                  <a:avLst/>
                </a:prstGeom>
                <a:noFill/>
                <a:ln w="9525">
                  <a:noFill/>
                  <a:miter lim="800000"/>
                  <a:headEnd/>
                  <a:tailEnd/>
                </a:ln>
              </p:spPr>
            </p:pic>
            <p:pic>
              <p:nvPicPr>
                <p:cNvPr id="146" name="Picture 1077"/>
                <p:cNvPicPr>
                  <a:picLocks noChangeAspect="1" noChangeArrowheads="1"/>
                </p:cNvPicPr>
                <p:nvPr/>
              </p:nvPicPr>
              <p:blipFill>
                <a:blip r:embed="rId48"/>
                <a:srcRect/>
                <a:stretch>
                  <a:fillRect/>
                </a:stretch>
              </p:blipFill>
              <p:spPr bwMode="auto">
                <a:xfrm>
                  <a:off x="8004750" y="4613855"/>
                  <a:ext cx="676275" cy="1179393"/>
                </a:xfrm>
                <a:prstGeom prst="rect">
                  <a:avLst/>
                </a:prstGeom>
                <a:noFill/>
                <a:ln w="9525">
                  <a:noFill/>
                  <a:miter lim="800000"/>
                  <a:headEnd/>
                  <a:tailEnd/>
                </a:ln>
              </p:spPr>
            </p:pic>
            <p:sp>
              <p:nvSpPr>
                <p:cNvPr id="147" name="Freeform 1078"/>
                <p:cNvSpPr>
                  <a:spLocks/>
                </p:cNvSpPr>
                <p:nvPr/>
              </p:nvSpPr>
              <p:spPr bwMode="auto">
                <a:xfrm>
                  <a:off x="8100000" y="4540044"/>
                  <a:ext cx="644525" cy="1147985"/>
                </a:xfrm>
                <a:custGeom>
                  <a:avLst/>
                  <a:gdLst/>
                  <a:ahLst/>
                  <a:cxnLst>
                    <a:cxn ang="0">
                      <a:pos x="24" y="716"/>
                    </a:cxn>
                    <a:cxn ang="0">
                      <a:pos x="47" y="713"/>
                    </a:cxn>
                    <a:cxn ang="0">
                      <a:pos x="70" y="724"/>
                    </a:cxn>
                    <a:cxn ang="0">
                      <a:pos x="83" y="710"/>
                    </a:cxn>
                    <a:cxn ang="0">
                      <a:pos x="93" y="695"/>
                    </a:cxn>
                    <a:cxn ang="0">
                      <a:pos x="108" y="672"/>
                    </a:cxn>
                    <a:cxn ang="0">
                      <a:pos x="125" y="635"/>
                    </a:cxn>
                    <a:cxn ang="0">
                      <a:pos x="139" y="609"/>
                    </a:cxn>
                    <a:cxn ang="0">
                      <a:pos x="162" y="608"/>
                    </a:cxn>
                    <a:cxn ang="0">
                      <a:pos x="181" y="586"/>
                    </a:cxn>
                    <a:cxn ang="0">
                      <a:pos x="186" y="570"/>
                    </a:cxn>
                    <a:cxn ang="0">
                      <a:pos x="197" y="555"/>
                    </a:cxn>
                    <a:cxn ang="0">
                      <a:pos x="205" y="537"/>
                    </a:cxn>
                    <a:cxn ang="0">
                      <a:pos x="213" y="541"/>
                    </a:cxn>
                    <a:cxn ang="0">
                      <a:pos x="217" y="563"/>
                    </a:cxn>
                    <a:cxn ang="0">
                      <a:pos x="213" y="585"/>
                    </a:cxn>
                    <a:cxn ang="0">
                      <a:pos x="206" y="596"/>
                    </a:cxn>
                    <a:cxn ang="0">
                      <a:pos x="233" y="609"/>
                    </a:cxn>
                    <a:cxn ang="0">
                      <a:pos x="239" y="620"/>
                    </a:cxn>
                    <a:cxn ang="0">
                      <a:pos x="247" y="631"/>
                    </a:cxn>
                    <a:cxn ang="0">
                      <a:pos x="247" y="641"/>
                    </a:cxn>
                    <a:cxn ang="0">
                      <a:pos x="251" y="653"/>
                    </a:cxn>
                    <a:cxn ang="0">
                      <a:pos x="254" y="654"/>
                    </a:cxn>
                    <a:cxn ang="0">
                      <a:pos x="262" y="626"/>
                    </a:cxn>
                    <a:cxn ang="0">
                      <a:pos x="267" y="594"/>
                    </a:cxn>
                    <a:cxn ang="0">
                      <a:pos x="278" y="551"/>
                    </a:cxn>
                    <a:cxn ang="0">
                      <a:pos x="285" y="510"/>
                    </a:cxn>
                    <a:cxn ang="0">
                      <a:pos x="290" y="491"/>
                    </a:cxn>
                    <a:cxn ang="0">
                      <a:pos x="308" y="440"/>
                    </a:cxn>
                    <a:cxn ang="0">
                      <a:pos x="298" y="436"/>
                    </a:cxn>
                    <a:cxn ang="0">
                      <a:pos x="270" y="455"/>
                    </a:cxn>
                    <a:cxn ang="0">
                      <a:pos x="271" y="442"/>
                    </a:cxn>
                    <a:cxn ang="0">
                      <a:pos x="279" y="425"/>
                    </a:cxn>
                    <a:cxn ang="0">
                      <a:pos x="294" y="424"/>
                    </a:cxn>
                    <a:cxn ang="0">
                      <a:pos x="312" y="386"/>
                    </a:cxn>
                    <a:cxn ang="0">
                      <a:pos x="306" y="384"/>
                    </a:cxn>
                    <a:cxn ang="0">
                      <a:pos x="290" y="390"/>
                    </a:cxn>
                    <a:cxn ang="0">
                      <a:pos x="275" y="399"/>
                    </a:cxn>
                    <a:cxn ang="0">
                      <a:pos x="259" y="395"/>
                    </a:cxn>
                    <a:cxn ang="0">
                      <a:pos x="274" y="365"/>
                    </a:cxn>
                    <a:cxn ang="0">
                      <a:pos x="297" y="346"/>
                    </a:cxn>
                    <a:cxn ang="0">
                      <a:pos x="304" y="330"/>
                    </a:cxn>
                    <a:cxn ang="0">
                      <a:pos x="293" y="286"/>
                    </a:cxn>
                    <a:cxn ang="0">
                      <a:pos x="308" y="255"/>
                    </a:cxn>
                    <a:cxn ang="0">
                      <a:pos x="328" y="215"/>
                    </a:cxn>
                    <a:cxn ang="0">
                      <a:pos x="374" y="164"/>
                    </a:cxn>
                    <a:cxn ang="0">
                      <a:pos x="389" y="131"/>
                    </a:cxn>
                    <a:cxn ang="0">
                      <a:pos x="401" y="106"/>
                    </a:cxn>
                    <a:cxn ang="0">
                      <a:pos x="397" y="82"/>
                    </a:cxn>
                    <a:cxn ang="0">
                      <a:pos x="393" y="46"/>
                    </a:cxn>
                    <a:cxn ang="0">
                      <a:pos x="382" y="31"/>
                    </a:cxn>
                    <a:cxn ang="0">
                      <a:pos x="371" y="26"/>
                    </a:cxn>
                    <a:cxn ang="0">
                      <a:pos x="355" y="7"/>
                    </a:cxn>
                    <a:cxn ang="0">
                      <a:pos x="316" y="12"/>
                    </a:cxn>
                    <a:cxn ang="0">
                      <a:pos x="290" y="12"/>
                    </a:cxn>
                    <a:cxn ang="0">
                      <a:pos x="274" y="26"/>
                    </a:cxn>
                    <a:cxn ang="0">
                      <a:pos x="270" y="94"/>
                    </a:cxn>
                  </a:cxnLst>
                  <a:rect l="0" t="0" r="r" b="b"/>
                  <a:pathLst>
                    <a:path w="406" h="731">
                      <a:moveTo>
                        <a:pt x="0" y="474"/>
                      </a:moveTo>
                      <a:lnTo>
                        <a:pt x="4" y="522"/>
                      </a:lnTo>
                      <a:lnTo>
                        <a:pt x="20" y="720"/>
                      </a:lnTo>
                      <a:lnTo>
                        <a:pt x="21" y="718"/>
                      </a:lnTo>
                      <a:lnTo>
                        <a:pt x="24" y="716"/>
                      </a:lnTo>
                      <a:lnTo>
                        <a:pt x="27" y="714"/>
                      </a:lnTo>
                      <a:lnTo>
                        <a:pt x="29" y="713"/>
                      </a:lnTo>
                      <a:lnTo>
                        <a:pt x="39" y="709"/>
                      </a:lnTo>
                      <a:lnTo>
                        <a:pt x="40" y="709"/>
                      </a:lnTo>
                      <a:lnTo>
                        <a:pt x="47" y="713"/>
                      </a:lnTo>
                      <a:lnTo>
                        <a:pt x="51" y="716"/>
                      </a:lnTo>
                      <a:lnTo>
                        <a:pt x="52" y="716"/>
                      </a:lnTo>
                      <a:lnTo>
                        <a:pt x="58" y="716"/>
                      </a:lnTo>
                      <a:lnTo>
                        <a:pt x="63" y="721"/>
                      </a:lnTo>
                      <a:lnTo>
                        <a:pt x="70" y="724"/>
                      </a:lnTo>
                      <a:lnTo>
                        <a:pt x="78" y="731"/>
                      </a:lnTo>
                      <a:lnTo>
                        <a:pt x="75" y="720"/>
                      </a:lnTo>
                      <a:lnTo>
                        <a:pt x="78" y="718"/>
                      </a:lnTo>
                      <a:lnTo>
                        <a:pt x="81" y="716"/>
                      </a:lnTo>
                      <a:lnTo>
                        <a:pt x="83" y="710"/>
                      </a:lnTo>
                      <a:lnTo>
                        <a:pt x="86" y="709"/>
                      </a:lnTo>
                      <a:lnTo>
                        <a:pt x="86" y="706"/>
                      </a:lnTo>
                      <a:lnTo>
                        <a:pt x="89" y="703"/>
                      </a:lnTo>
                      <a:lnTo>
                        <a:pt x="90" y="699"/>
                      </a:lnTo>
                      <a:lnTo>
                        <a:pt x="93" y="695"/>
                      </a:lnTo>
                      <a:lnTo>
                        <a:pt x="100" y="691"/>
                      </a:lnTo>
                      <a:lnTo>
                        <a:pt x="102" y="690"/>
                      </a:lnTo>
                      <a:lnTo>
                        <a:pt x="102" y="684"/>
                      </a:lnTo>
                      <a:lnTo>
                        <a:pt x="106" y="677"/>
                      </a:lnTo>
                      <a:lnTo>
                        <a:pt x="108" y="672"/>
                      </a:lnTo>
                      <a:lnTo>
                        <a:pt x="112" y="664"/>
                      </a:lnTo>
                      <a:lnTo>
                        <a:pt x="113" y="662"/>
                      </a:lnTo>
                      <a:lnTo>
                        <a:pt x="116" y="658"/>
                      </a:lnTo>
                      <a:lnTo>
                        <a:pt x="116" y="647"/>
                      </a:lnTo>
                      <a:lnTo>
                        <a:pt x="125" y="635"/>
                      </a:lnTo>
                      <a:lnTo>
                        <a:pt x="124" y="631"/>
                      </a:lnTo>
                      <a:lnTo>
                        <a:pt x="125" y="624"/>
                      </a:lnTo>
                      <a:lnTo>
                        <a:pt x="129" y="615"/>
                      </a:lnTo>
                      <a:lnTo>
                        <a:pt x="135" y="608"/>
                      </a:lnTo>
                      <a:lnTo>
                        <a:pt x="139" y="609"/>
                      </a:lnTo>
                      <a:lnTo>
                        <a:pt x="140" y="609"/>
                      </a:lnTo>
                      <a:lnTo>
                        <a:pt x="140" y="611"/>
                      </a:lnTo>
                      <a:lnTo>
                        <a:pt x="151" y="605"/>
                      </a:lnTo>
                      <a:lnTo>
                        <a:pt x="154" y="609"/>
                      </a:lnTo>
                      <a:lnTo>
                        <a:pt x="162" y="608"/>
                      </a:lnTo>
                      <a:lnTo>
                        <a:pt x="166" y="608"/>
                      </a:lnTo>
                      <a:lnTo>
                        <a:pt x="170" y="608"/>
                      </a:lnTo>
                      <a:lnTo>
                        <a:pt x="175" y="601"/>
                      </a:lnTo>
                      <a:lnTo>
                        <a:pt x="175" y="598"/>
                      </a:lnTo>
                      <a:lnTo>
                        <a:pt x="181" y="586"/>
                      </a:lnTo>
                      <a:lnTo>
                        <a:pt x="181" y="585"/>
                      </a:lnTo>
                      <a:lnTo>
                        <a:pt x="183" y="583"/>
                      </a:lnTo>
                      <a:lnTo>
                        <a:pt x="185" y="578"/>
                      </a:lnTo>
                      <a:lnTo>
                        <a:pt x="185" y="574"/>
                      </a:lnTo>
                      <a:lnTo>
                        <a:pt x="186" y="570"/>
                      </a:lnTo>
                      <a:lnTo>
                        <a:pt x="193" y="568"/>
                      </a:lnTo>
                      <a:lnTo>
                        <a:pt x="194" y="563"/>
                      </a:lnTo>
                      <a:lnTo>
                        <a:pt x="197" y="560"/>
                      </a:lnTo>
                      <a:lnTo>
                        <a:pt x="194" y="559"/>
                      </a:lnTo>
                      <a:lnTo>
                        <a:pt x="197" y="555"/>
                      </a:lnTo>
                      <a:lnTo>
                        <a:pt x="197" y="551"/>
                      </a:lnTo>
                      <a:lnTo>
                        <a:pt x="200" y="545"/>
                      </a:lnTo>
                      <a:lnTo>
                        <a:pt x="200" y="544"/>
                      </a:lnTo>
                      <a:lnTo>
                        <a:pt x="200" y="541"/>
                      </a:lnTo>
                      <a:lnTo>
                        <a:pt x="205" y="537"/>
                      </a:lnTo>
                      <a:lnTo>
                        <a:pt x="206" y="532"/>
                      </a:lnTo>
                      <a:lnTo>
                        <a:pt x="210" y="532"/>
                      </a:lnTo>
                      <a:lnTo>
                        <a:pt x="210" y="534"/>
                      </a:lnTo>
                      <a:lnTo>
                        <a:pt x="212" y="540"/>
                      </a:lnTo>
                      <a:lnTo>
                        <a:pt x="213" y="541"/>
                      </a:lnTo>
                      <a:lnTo>
                        <a:pt x="216" y="545"/>
                      </a:lnTo>
                      <a:lnTo>
                        <a:pt x="217" y="549"/>
                      </a:lnTo>
                      <a:lnTo>
                        <a:pt x="217" y="555"/>
                      </a:lnTo>
                      <a:lnTo>
                        <a:pt x="217" y="560"/>
                      </a:lnTo>
                      <a:lnTo>
                        <a:pt x="217" y="563"/>
                      </a:lnTo>
                      <a:lnTo>
                        <a:pt x="217" y="564"/>
                      </a:lnTo>
                      <a:lnTo>
                        <a:pt x="217" y="575"/>
                      </a:lnTo>
                      <a:lnTo>
                        <a:pt x="213" y="578"/>
                      </a:lnTo>
                      <a:lnTo>
                        <a:pt x="212" y="583"/>
                      </a:lnTo>
                      <a:lnTo>
                        <a:pt x="213" y="585"/>
                      </a:lnTo>
                      <a:lnTo>
                        <a:pt x="212" y="586"/>
                      </a:lnTo>
                      <a:lnTo>
                        <a:pt x="212" y="590"/>
                      </a:lnTo>
                      <a:lnTo>
                        <a:pt x="212" y="593"/>
                      </a:lnTo>
                      <a:lnTo>
                        <a:pt x="208" y="596"/>
                      </a:lnTo>
                      <a:lnTo>
                        <a:pt x="206" y="596"/>
                      </a:lnTo>
                      <a:lnTo>
                        <a:pt x="208" y="600"/>
                      </a:lnTo>
                      <a:lnTo>
                        <a:pt x="208" y="604"/>
                      </a:lnTo>
                      <a:lnTo>
                        <a:pt x="212" y="604"/>
                      </a:lnTo>
                      <a:lnTo>
                        <a:pt x="227" y="609"/>
                      </a:lnTo>
                      <a:lnTo>
                        <a:pt x="233" y="609"/>
                      </a:lnTo>
                      <a:lnTo>
                        <a:pt x="235" y="611"/>
                      </a:lnTo>
                      <a:lnTo>
                        <a:pt x="233" y="616"/>
                      </a:lnTo>
                      <a:lnTo>
                        <a:pt x="235" y="619"/>
                      </a:lnTo>
                      <a:lnTo>
                        <a:pt x="237" y="620"/>
                      </a:lnTo>
                      <a:lnTo>
                        <a:pt x="239" y="620"/>
                      </a:lnTo>
                      <a:lnTo>
                        <a:pt x="240" y="620"/>
                      </a:lnTo>
                      <a:lnTo>
                        <a:pt x="243" y="623"/>
                      </a:lnTo>
                      <a:lnTo>
                        <a:pt x="243" y="626"/>
                      </a:lnTo>
                      <a:lnTo>
                        <a:pt x="247" y="626"/>
                      </a:lnTo>
                      <a:lnTo>
                        <a:pt x="247" y="631"/>
                      </a:lnTo>
                      <a:lnTo>
                        <a:pt x="244" y="635"/>
                      </a:lnTo>
                      <a:lnTo>
                        <a:pt x="243" y="635"/>
                      </a:lnTo>
                      <a:lnTo>
                        <a:pt x="244" y="641"/>
                      </a:lnTo>
                      <a:lnTo>
                        <a:pt x="247" y="639"/>
                      </a:lnTo>
                      <a:lnTo>
                        <a:pt x="247" y="641"/>
                      </a:lnTo>
                      <a:lnTo>
                        <a:pt x="248" y="647"/>
                      </a:lnTo>
                      <a:lnTo>
                        <a:pt x="247" y="650"/>
                      </a:lnTo>
                      <a:lnTo>
                        <a:pt x="247" y="653"/>
                      </a:lnTo>
                      <a:lnTo>
                        <a:pt x="251" y="654"/>
                      </a:lnTo>
                      <a:lnTo>
                        <a:pt x="251" y="653"/>
                      </a:lnTo>
                      <a:lnTo>
                        <a:pt x="252" y="653"/>
                      </a:lnTo>
                      <a:lnTo>
                        <a:pt x="251" y="650"/>
                      </a:lnTo>
                      <a:lnTo>
                        <a:pt x="252" y="649"/>
                      </a:lnTo>
                      <a:lnTo>
                        <a:pt x="252" y="654"/>
                      </a:lnTo>
                      <a:lnTo>
                        <a:pt x="254" y="654"/>
                      </a:lnTo>
                      <a:lnTo>
                        <a:pt x="256" y="658"/>
                      </a:lnTo>
                      <a:lnTo>
                        <a:pt x="256" y="650"/>
                      </a:lnTo>
                      <a:lnTo>
                        <a:pt x="258" y="635"/>
                      </a:lnTo>
                      <a:lnTo>
                        <a:pt x="259" y="630"/>
                      </a:lnTo>
                      <a:lnTo>
                        <a:pt x="262" y="626"/>
                      </a:lnTo>
                      <a:lnTo>
                        <a:pt x="262" y="623"/>
                      </a:lnTo>
                      <a:lnTo>
                        <a:pt x="267" y="613"/>
                      </a:lnTo>
                      <a:lnTo>
                        <a:pt x="267" y="608"/>
                      </a:lnTo>
                      <a:lnTo>
                        <a:pt x="267" y="605"/>
                      </a:lnTo>
                      <a:lnTo>
                        <a:pt x="267" y="594"/>
                      </a:lnTo>
                      <a:lnTo>
                        <a:pt x="271" y="589"/>
                      </a:lnTo>
                      <a:lnTo>
                        <a:pt x="270" y="575"/>
                      </a:lnTo>
                      <a:lnTo>
                        <a:pt x="270" y="563"/>
                      </a:lnTo>
                      <a:lnTo>
                        <a:pt x="271" y="555"/>
                      </a:lnTo>
                      <a:lnTo>
                        <a:pt x="278" y="551"/>
                      </a:lnTo>
                      <a:lnTo>
                        <a:pt x="279" y="547"/>
                      </a:lnTo>
                      <a:lnTo>
                        <a:pt x="281" y="541"/>
                      </a:lnTo>
                      <a:lnTo>
                        <a:pt x="281" y="530"/>
                      </a:lnTo>
                      <a:lnTo>
                        <a:pt x="285" y="526"/>
                      </a:lnTo>
                      <a:lnTo>
                        <a:pt x="285" y="510"/>
                      </a:lnTo>
                      <a:lnTo>
                        <a:pt x="286" y="500"/>
                      </a:lnTo>
                      <a:lnTo>
                        <a:pt x="286" y="499"/>
                      </a:lnTo>
                      <a:lnTo>
                        <a:pt x="290" y="493"/>
                      </a:lnTo>
                      <a:lnTo>
                        <a:pt x="289" y="493"/>
                      </a:lnTo>
                      <a:lnTo>
                        <a:pt x="290" y="491"/>
                      </a:lnTo>
                      <a:lnTo>
                        <a:pt x="290" y="485"/>
                      </a:lnTo>
                      <a:lnTo>
                        <a:pt x="294" y="480"/>
                      </a:lnTo>
                      <a:lnTo>
                        <a:pt x="293" y="473"/>
                      </a:lnTo>
                      <a:lnTo>
                        <a:pt x="297" y="455"/>
                      </a:lnTo>
                      <a:lnTo>
                        <a:pt x="308" y="440"/>
                      </a:lnTo>
                      <a:lnTo>
                        <a:pt x="308" y="436"/>
                      </a:lnTo>
                      <a:lnTo>
                        <a:pt x="306" y="440"/>
                      </a:lnTo>
                      <a:lnTo>
                        <a:pt x="302" y="440"/>
                      </a:lnTo>
                      <a:lnTo>
                        <a:pt x="301" y="436"/>
                      </a:lnTo>
                      <a:lnTo>
                        <a:pt x="298" y="436"/>
                      </a:lnTo>
                      <a:lnTo>
                        <a:pt x="297" y="439"/>
                      </a:lnTo>
                      <a:lnTo>
                        <a:pt x="293" y="440"/>
                      </a:lnTo>
                      <a:lnTo>
                        <a:pt x="279" y="453"/>
                      </a:lnTo>
                      <a:lnTo>
                        <a:pt x="275" y="457"/>
                      </a:lnTo>
                      <a:lnTo>
                        <a:pt x="270" y="455"/>
                      </a:lnTo>
                      <a:lnTo>
                        <a:pt x="270" y="451"/>
                      </a:lnTo>
                      <a:lnTo>
                        <a:pt x="271" y="447"/>
                      </a:lnTo>
                      <a:lnTo>
                        <a:pt x="271" y="446"/>
                      </a:lnTo>
                      <a:lnTo>
                        <a:pt x="270" y="444"/>
                      </a:lnTo>
                      <a:lnTo>
                        <a:pt x="271" y="442"/>
                      </a:lnTo>
                      <a:lnTo>
                        <a:pt x="271" y="436"/>
                      </a:lnTo>
                      <a:lnTo>
                        <a:pt x="270" y="435"/>
                      </a:lnTo>
                      <a:lnTo>
                        <a:pt x="274" y="429"/>
                      </a:lnTo>
                      <a:lnTo>
                        <a:pt x="275" y="427"/>
                      </a:lnTo>
                      <a:lnTo>
                        <a:pt x="279" y="425"/>
                      </a:lnTo>
                      <a:lnTo>
                        <a:pt x="283" y="424"/>
                      </a:lnTo>
                      <a:lnTo>
                        <a:pt x="286" y="425"/>
                      </a:lnTo>
                      <a:lnTo>
                        <a:pt x="285" y="425"/>
                      </a:lnTo>
                      <a:lnTo>
                        <a:pt x="290" y="425"/>
                      </a:lnTo>
                      <a:lnTo>
                        <a:pt x="294" y="424"/>
                      </a:lnTo>
                      <a:lnTo>
                        <a:pt x="298" y="416"/>
                      </a:lnTo>
                      <a:lnTo>
                        <a:pt x="306" y="410"/>
                      </a:lnTo>
                      <a:lnTo>
                        <a:pt x="308" y="410"/>
                      </a:lnTo>
                      <a:lnTo>
                        <a:pt x="312" y="390"/>
                      </a:lnTo>
                      <a:lnTo>
                        <a:pt x="312" y="386"/>
                      </a:lnTo>
                      <a:lnTo>
                        <a:pt x="308" y="382"/>
                      </a:lnTo>
                      <a:lnTo>
                        <a:pt x="304" y="379"/>
                      </a:lnTo>
                      <a:lnTo>
                        <a:pt x="304" y="380"/>
                      </a:lnTo>
                      <a:lnTo>
                        <a:pt x="306" y="382"/>
                      </a:lnTo>
                      <a:lnTo>
                        <a:pt x="306" y="384"/>
                      </a:lnTo>
                      <a:lnTo>
                        <a:pt x="302" y="384"/>
                      </a:lnTo>
                      <a:lnTo>
                        <a:pt x="302" y="386"/>
                      </a:lnTo>
                      <a:lnTo>
                        <a:pt x="301" y="386"/>
                      </a:lnTo>
                      <a:lnTo>
                        <a:pt x="297" y="387"/>
                      </a:lnTo>
                      <a:lnTo>
                        <a:pt x="290" y="390"/>
                      </a:lnTo>
                      <a:lnTo>
                        <a:pt x="286" y="391"/>
                      </a:lnTo>
                      <a:lnTo>
                        <a:pt x="286" y="390"/>
                      </a:lnTo>
                      <a:lnTo>
                        <a:pt x="281" y="395"/>
                      </a:lnTo>
                      <a:lnTo>
                        <a:pt x="279" y="395"/>
                      </a:lnTo>
                      <a:lnTo>
                        <a:pt x="275" y="399"/>
                      </a:lnTo>
                      <a:lnTo>
                        <a:pt x="267" y="397"/>
                      </a:lnTo>
                      <a:lnTo>
                        <a:pt x="267" y="395"/>
                      </a:lnTo>
                      <a:lnTo>
                        <a:pt x="266" y="395"/>
                      </a:lnTo>
                      <a:lnTo>
                        <a:pt x="262" y="397"/>
                      </a:lnTo>
                      <a:lnTo>
                        <a:pt x="259" y="395"/>
                      </a:lnTo>
                      <a:lnTo>
                        <a:pt x="259" y="394"/>
                      </a:lnTo>
                      <a:lnTo>
                        <a:pt x="264" y="386"/>
                      </a:lnTo>
                      <a:lnTo>
                        <a:pt x="266" y="384"/>
                      </a:lnTo>
                      <a:lnTo>
                        <a:pt x="270" y="371"/>
                      </a:lnTo>
                      <a:lnTo>
                        <a:pt x="274" y="365"/>
                      </a:lnTo>
                      <a:lnTo>
                        <a:pt x="279" y="350"/>
                      </a:lnTo>
                      <a:lnTo>
                        <a:pt x="281" y="346"/>
                      </a:lnTo>
                      <a:lnTo>
                        <a:pt x="285" y="348"/>
                      </a:lnTo>
                      <a:lnTo>
                        <a:pt x="290" y="346"/>
                      </a:lnTo>
                      <a:lnTo>
                        <a:pt x="297" y="346"/>
                      </a:lnTo>
                      <a:lnTo>
                        <a:pt x="297" y="350"/>
                      </a:lnTo>
                      <a:lnTo>
                        <a:pt x="298" y="350"/>
                      </a:lnTo>
                      <a:lnTo>
                        <a:pt x="298" y="342"/>
                      </a:lnTo>
                      <a:lnTo>
                        <a:pt x="302" y="338"/>
                      </a:lnTo>
                      <a:lnTo>
                        <a:pt x="304" y="330"/>
                      </a:lnTo>
                      <a:lnTo>
                        <a:pt x="302" y="320"/>
                      </a:lnTo>
                      <a:lnTo>
                        <a:pt x="301" y="322"/>
                      </a:lnTo>
                      <a:lnTo>
                        <a:pt x="297" y="316"/>
                      </a:lnTo>
                      <a:lnTo>
                        <a:pt x="294" y="307"/>
                      </a:lnTo>
                      <a:lnTo>
                        <a:pt x="293" y="286"/>
                      </a:lnTo>
                      <a:lnTo>
                        <a:pt x="301" y="266"/>
                      </a:lnTo>
                      <a:lnTo>
                        <a:pt x="304" y="258"/>
                      </a:lnTo>
                      <a:lnTo>
                        <a:pt x="306" y="256"/>
                      </a:lnTo>
                      <a:lnTo>
                        <a:pt x="306" y="255"/>
                      </a:lnTo>
                      <a:lnTo>
                        <a:pt x="308" y="255"/>
                      </a:lnTo>
                      <a:lnTo>
                        <a:pt x="310" y="245"/>
                      </a:lnTo>
                      <a:lnTo>
                        <a:pt x="324" y="222"/>
                      </a:lnTo>
                      <a:lnTo>
                        <a:pt x="328" y="217"/>
                      </a:lnTo>
                      <a:lnTo>
                        <a:pt x="329" y="217"/>
                      </a:lnTo>
                      <a:lnTo>
                        <a:pt x="328" y="215"/>
                      </a:lnTo>
                      <a:lnTo>
                        <a:pt x="344" y="198"/>
                      </a:lnTo>
                      <a:lnTo>
                        <a:pt x="362" y="179"/>
                      </a:lnTo>
                      <a:lnTo>
                        <a:pt x="364" y="173"/>
                      </a:lnTo>
                      <a:lnTo>
                        <a:pt x="371" y="168"/>
                      </a:lnTo>
                      <a:lnTo>
                        <a:pt x="374" y="164"/>
                      </a:lnTo>
                      <a:lnTo>
                        <a:pt x="379" y="153"/>
                      </a:lnTo>
                      <a:lnTo>
                        <a:pt x="383" y="149"/>
                      </a:lnTo>
                      <a:lnTo>
                        <a:pt x="387" y="142"/>
                      </a:lnTo>
                      <a:lnTo>
                        <a:pt x="387" y="136"/>
                      </a:lnTo>
                      <a:lnTo>
                        <a:pt x="389" y="131"/>
                      </a:lnTo>
                      <a:lnTo>
                        <a:pt x="390" y="131"/>
                      </a:lnTo>
                      <a:lnTo>
                        <a:pt x="393" y="113"/>
                      </a:lnTo>
                      <a:lnTo>
                        <a:pt x="397" y="108"/>
                      </a:lnTo>
                      <a:lnTo>
                        <a:pt x="398" y="105"/>
                      </a:lnTo>
                      <a:lnTo>
                        <a:pt x="401" y="106"/>
                      </a:lnTo>
                      <a:lnTo>
                        <a:pt x="402" y="105"/>
                      </a:lnTo>
                      <a:lnTo>
                        <a:pt x="402" y="102"/>
                      </a:lnTo>
                      <a:lnTo>
                        <a:pt x="404" y="90"/>
                      </a:lnTo>
                      <a:lnTo>
                        <a:pt x="406" y="83"/>
                      </a:lnTo>
                      <a:lnTo>
                        <a:pt x="397" y="82"/>
                      </a:lnTo>
                      <a:lnTo>
                        <a:pt x="393" y="76"/>
                      </a:lnTo>
                      <a:lnTo>
                        <a:pt x="393" y="64"/>
                      </a:lnTo>
                      <a:lnTo>
                        <a:pt x="389" y="57"/>
                      </a:lnTo>
                      <a:lnTo>
                        <a:pt x="389" y="52"/>
                      </a:lnTo>
                      <a:lnTo>
                        <a:pt x="393" y="46"/>
                      </a:lnTo>
                      <a:lnTo>
                        <a:pt x="393" y="42"/>
                      </a:lnTo>
                      <a:lnTo>
                        <a:pt x="390" y="37"/>
                      </a:lnTo>
                      <a:lnTo>
                        <a:pt x="389" y="31"/>
                      </a:lnTo>
                      <a:lnTo>
                        <a:pt x="385" y="31"/>
                      </a:lnTo>
                      <a:lnTo>
                        <a:pt x="382" y="31"/>
                      </a:lnTo>
                      <a:lnTo>
                        <a:pt x="379" y="27"/>
                      </a:lnTo>
                      <a:lnTo>
                        <a:pt x="378" y="29"/>
                      </a:lnTo>
                      <a:lnTo>
                        <a:pt x="374" y="29"/>
                      </a:lnTo>
                      <a:lnTo>
                        <a:pt x="371" y="27"/>
                      </a:lnTo>
                      <a:lnTo>
                        <a:pt x="371" y="26"/>
                      </a:lnTo>
                      <a:lnTo>
                        <a:pt x="370" y="23"/>
                      </a:lnTo>
                      <a:lnTo>
                        <a:pt x="367" y="22"/>
                      </a:lnTo>
                      <a:lnTo>
                        <a:pt x="366" y="19"/>
                      </a:lnTo>
                      <a:lnTo>
                        <a:pt x="364" y="18"/>
                      </a:lnTo>
                      <a:lnTo>
                        <a:pt x="355" y="7"/>
                      </a:lnTo>
                      <a:lnTo>
                        <a:pt x="352" y="4"/>
                      </a:lnTo>
                      <a:lnTo>
                        <a:pt x="335" y="0"/>
                      </a:lnTo>
                      <a:lnTo>
                        <a:pt x="333" y="0"/>
                      </a:lnTo>
                      <a:lnTo>
                        <a:pt x="328" y="7"/>
                      </a:lnTo>
                      <a:lnTo>
                        <a:pt x="316" y="12"/>
                      </a:lnTo>
                      <a:lnTo>
                        <a:pt x="308" y="14"/>
                      </a:lnTo>
                      <a:lnTo>
                        <a:pt x="302" y="16"/>
                      </a:lnTo>
                      <a:lnTo>
                        <a:pt x="297" y="14"/>
                      </a:lnTo>
                      <a:lnTo>
                        <a:pt x="293" y="12"/>
                      </a:lnTo>
                      <a:lnTo>
                        <a:pt x="290" y="12"/>
                      </a:lnTo>
                      <a:lnTo>
                        <a:pt x="286" y="18"/>
                      </a:lnTo>
                      <a:lnTo>
                        <a:pt x="281" y="22"/>
                      </a:lnTo>
                      <a:lnTo>
                        <a:pt x="279" y="22"/>
                      </a:lnTo>
                      <a:lnTo>
                        <a:pt x="278" y="23"/>
                      </a:lnTo>
                      <a:lnTo>
                        <a:pt x="274" y="26"/>
                      </a:lnTo>
                      <a:lnTo>
                        <a:pt x="270" y="29"/>
                      </a:lnTo>
                      <a:lnTo>
                        <a:pt x="267" y="29"/>
                      </a:lnTo>
                      <a:lnTo>
                        <a:pt x="267" y="27"/>
                      </a:lnTo>
                      <a:lnTo>
                        <a:pt x="262" y="29"/>
                      </a:lnTo>
                      <a:lnTo>
                        <a:pt x="270" y="94"/>
                      </a:lnTo>
                      <a:lnTo>
                        <a:pt x="254" y="154"/>
                      </a:lnTo>
                      <a:lnTo>
                        <a:pt x="202" y="218"/>
                      </a:lnTo>
                      <a:lnTo>
                        <a:pt x="0" y="47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48" name="Freeform 1079"/>
                <p:cNvSpPr>
                  <a:spLocks noEditPoints="1"/>
                </p:cNvSpPr>
                <p:nvPr/>
              </p:nvSpPr>
              <p:spPr bwMode="auto">
                <a:xfrm>
                  <a:off x="8095237" y="4535333"/>
                  <a:ext cx="654050" cy="1158977"/>
                </a:xfrm>
                <a:custGeom>
                  <a:avLst/>
                  <a:gdLst/>
                  <a:ahLst/>
                  <a:cxnLst>
                    <a:cxn ang="0">
                      <a:pos x="125" y="1718"/>
                    </a:cxn>
                    <a:cxn ang="0">
                      <a:pos x="198" y="1716"/>
                    </a:cxn>
                    <a:cxn ang="0">
                      <a:pos x="255" y="1632"/>
                    </a:cxn>
                    <a:cxn ang="0">
                      <a:pos x="345" y="1466"/>
                    </a:cxn>
                    <a:cxn ang="0">
                      <a:pos x="422" y="1442"/>
                    </a:cxn>
                    <a:cxn ang="0">
                      <a:pos x="471" y="1360"/>
                    </a:cxn>
                    <a:cxn ang="0">
                      <a:pos x="520" y="1292"/>
                    </a:cxn>
                    <a:cxn ang="0">
                      <a:pos x="526" y="1412"/>
                    </a:cxn>
                    <a:cxn ang="0">
                      <a:pos x="521" y="1453"/>
                    </a:cxn>
                    <a:cxn ang="0">
                      <a:pos x="592" y="1507"/>
                    </a:cxn>
                    <a:cxn ang="0">
                      <a:pos x="609" y="1575"/>
                    </a:cxn>
                    <a:cxn ang="0">
                      <a:pos x="628" y="1579"/>
                    </a:cxn>
                    <a:cxn ang="0">
                      <a:pos x="654" y="1420"/>
                    </a:cxn>
                    <a:cxn ang="0">
                      <a:pos x="689" y="1208"/>
                    </a:cxn>
                    <a:cxn ang="0">
                      <a:pos x="742" y="1066"/>
                    </a:cxn>
                    <a:cxn ang="0">
                      <a:pos x="654" y="1110"/>
                    </a:cxn>
                    <a:cxn ang="0">
                      <a:pos x="664" y="1030"/>
                    </a:cxn>
                    <a:cxn ang="0">
                      <a:pos x="739" y="988"/>
                    </a:cxn>
                    <a:cxn ang="0">
                      <a:pos x="742" y="931"/>
                    </a:cxn>
                    <a:cxn ang="0">
                      <a:pos x="650" y="972"/>
                    </a:cxn>
                    <a:cxn ang="0">
                      <a:pos x="660" y="881"/>
                    </a:cxn>
                    <a:cxn ang="0">
                      <a:pos x="729" y="816"/>
                    </a:cxn>
                    <a:cxn ang="0">
                      <a:pos x="736" y="623"/>
                    </a:cxn>
                    <a:cxn ang="0">
                      <a:pos x="878" y="418"/>
                    </a:cxn>
                    <a:cxn ang="0">
                      <a:pos x="947" y="275"/>
                    </a:cxn>
                    <a:cxn ang="0">
                      <a:pos x="946" y="189"/>
                    </a:cxn>
                    <a:cxn ang="0">
                      <a:pos x="913" y="76"/>
                    </a:cxn>
                    <a:cxn ang="0">
                      <a:pos x="855" y="29"/>
                    </a:cxn>
                    <a:cxn ang="0">
                      <a:pos x="713" y="40"/>
                    </a:cxn>
                    <a:cxn ang="0">
                      <a:pos x="646" y="77"/>
                    </a:cxn>
                    <a:cxn ang="0">
                      <a:pos x="651" y="70"/>
                    </a:cxn>
                    <a:cxn ang="0">
                      <a:pos x="724" y="34"/>
                    </a:cxn>
                    <a:cxn ang="0">
                      <a:pos x="899" y="56"/>
                    </a:cxn>
                    <a:cxn ang="0">
                      <a:pos x="944" y="73"/>
                    </a:cxn>
                    <a:cxn ang="0">
                      <a:pos x="986" y="199"/>
                    </a:cxn>
                    <a:cxn ang="0">
                      <a:pos x="944" y="330"/>
                    </a:cxn>
                    <a:cxn ang="0">
                      <a:pos x="842" y="490"/>
                    </a:cxn>
                    <a:cxn ang="0">
                      <a:pos x="739" y="650"/>
                    </a:cxn>
                    <a:cxn ang="0">
                      <a:pos x="733" y="849"/>
                    </a:cxn>
                    <a:cxn ang="0">
                      <a:pos x="655" y="933"/>
                    </a:cxn>
                    <a:cxn ang="0">
                      <a:pos x="673" y="952"/>
                    </a:cxn>
                    <a:cxn ang="0">
                      <a:pos x="736" y="931"/>
                    </a:cxn>
                    <a:cxn ang="0">
                      <a:pos x="732" y="1013"/>
                    </a:cxn>
                    <a:cxn ang="0">
                      <a:pos x="663" y="1048"/>
                    </a:cxn>
                    <a:cxn ang="0">
                      <a:pos x="707" y="1061"/>
                    </a:cxn>
                    <a:cxn ang="0">
                      <a:pos x="730" y="1104"/>
                    </a:cxn>
                    <a:cxn ang="0">
                      <a:pos x="702" y="1274"/>
                    </a:cxn>
                    <a:cxn ang="0">
                      <a:pos x="659" y="1464"/>
                    </a:cxn>
                    <a:cxn ang="0">
                      <a:pos x="614" y="1590"/>
                    </a:cxn>
                    <a:cxn ang="0">
                      <a:pos x="597" y="1561"/>
                    </a:cxn>
                    <a:cxn ang="0">
                      <a:pos x="592" y="1523"/>
                    </a:cxn>
                    <a:cxn ang="0">
                      <a:pos x="516" y="1469"/>
                    </a:cxn>
                    <a:cxn ang="0">
                      <a:pos x="511" y="1413"/>
                    </a:cxn>
                    <a:cxn ang="0">
                      <a:pos x="504" y="1295"/>
                    </a:cxn>
                    <a:cxn ang="0">
                      <a:pos x="478" y="1345"/>
                    </a:cxn>
                    <a:cxn ang="0">
                      <a:pos x="451" y="1423"/>
                    </a:cxn>
                    <a:cxn ang="0">
                      <a:pos x="345" y="1481"/>
                    </a:cxn>
                    <a:cxn ang="0">
                      <a:pos x="284" y="1609"/>
                    </a:cxn>
                    <a:cxn ang="0">
                      <a:pos x="218" y="1722"/>
                    </a:cxn>
                    <a:cxn ang="0">
                      <a:pos x="132" y="1740"/>
                    </a:cxn>
                    <a:cxn ang="0">
                      <a:pos x="47" y="1742"/>
                    </a:cxn>
                  </a:cxnLst>
                  <a:rect l="0" t="0" r="r" b="b"/>
                  <a:pathLst>
                    <a:path w="993" h="1777">
                      <a:moveTo>
                        <a:pt x="15" y="1153"/>
                      </a:moveTo>
                      <a:lnTo>
                        <a:pt x="16" y="1147"/>
                      </a:lnTo>
                      <a:lnTo>
                        <a:pt x="26" y="1265"/>
                      </a:lnTo>
                      <a:lnTo>
                        <a:pt x="63" y="1741"/>
                      </a:lnTo>
                      <a:lnTo>
                        <a:pt x="48" y="1738"/>
                      </a:lnTo>
                      <a:lnTo>
                        <a:pt x="51" y="1732"/>
                      </a:lnTo>
                      <a:cubicBezTo>
                        <a:pt x="52" y="1730"/>
                        <a:pt x="53" y="1729"/>
                        <a:pt x="54" y="1728"/>
                      </a:cubicBezTo>
                      <a:lnTo>
                        <a:pt x="61" y="1725"/>
                      </a:lnTo>
                      <a:lnTo>
                        <a:pt x="69" y="1720"/>
                      </a:lnTo>
                      <a:lnTo>
                        <a:pt x="68" y="1721"/>
                      </a:lnTo>
                      <a:lnTo>
                        <a:pt x="71" y="1718"/>
                      </a:lnTo>
                      <a:cubicBezTo>
                        <a:pt x="72" y="1717"/>
                        <a:pt x="73" y="1716"/>
                        <a:pt x="74" y="1716"/>
                      </a:cubicBezTo>
                      <a:lnTo>
                        <a:pt x="98" y="1707"/>
                      </a:lnTo>
                      <a:cubicBezTo>
                        <a:pt x="99" y="1706"/>
                        <a:pt x="100" y="1706"/>
                        <a:pt x="101" y="1706"/>
                      </a:cubicBezTo>
                      <a:lnTo>
                        <a:pt x="104" y="1706"/>
                      </a:lnTo>
                      <a:cubicBezTo>
                        <a:pt x="106" y="1706"/>
                        <a:pt x="107" y="1707"/>
                        <a:pt x="108" y="1707"/>
                      </a:cubicBezTo>
                      <a:lnTo>
                        <a:pt x="124" y="1716"/>
                      </a:lnTo>
                      <a:cubicBezTo>
                        <a:pt x="124" y="1717"/>
                        <a:pt x="125" y="1717"/>
                        <a:pt x="125" y="1718"/>
                      </a:cubicBezTo>
                      <a:lnTo>
                        <a:pt x="135" y="1727"/>
                      </a:lnTo>
                      <a:lnTo>
                        <a:pt x="129" y="1724"/>
                      </a:lnTo>
                      <a:lnTo>
                        <a:pt x="132" y="1724"/>
                      </a:lnTo>
                      <a:lnTo>
                        <a:pt x="147" y="1724"/>
                      </a:lnTo>
                      <a:cubicBezTo>
                        <a:pt x="150" y="1724"/>
                        <a:pt x="152" y="1725"/>
                        <a:pt x="153" y="1727"/>
                      </a:cubicBezTo>
                      <a:lnTo>
                        <a:pt x="165" y="1739"/>
                      </a:lnTo>
                      <a:lnTo>
                        <a:pt x="163" y="1737"/>
                      </a:lnTo>
                      <a:lnTo>
                        <a:pt x="178" y="1743"/>
                      </a:lnTo>
                      <a:cubicBezTo>
                        <a:pt x="179" y="1743"/>
                        <a:pt x="180" y="1744"/>
                        <a:pt x="181" y="1745"/>
                      </a:cubicBezTo>
                      <a:lnTo>
                        <a:pt x="199" y="1763"/>
                      </a:lnTo>
                      <a:lnTo>
                        <a:pt x="186" y="1770"/>
                      </a:lnTo>
                      <a:lnTo>
                        <a:pt x="180" y="1743"/>
                      </a:lnTo>
                      <a:cubicBezTo>
                        <a:pt x="179" y="1740"/>
                        <a:pt x="180" y="1738"/>
                        <a:pt x="182" y="1736"/>
                      </a:cubicBezTo>
                      <a:lnTo>
                        <a:pt x="188" y="1730"/>
                      </a:lnTo>
                      <a:cubicBezTo>
                        <a:pt x="189" y="1729"/>
                        <a:pt x="190" y="1728"/>
                        <a:pt x="191" y="1728"/>
                      </a:cubicBezTo>
                      <a:lnTo>
                        <a:pt x="201" y="1725"/>
                      </a:lnTo>
                      <a:lnTo>
                        <a:pt x="195" y="1731"/>
                      </a:lnTo>
                      <a:lnTo>
                        <a:pt x="198" y="1716"/>
                      </a:lnTo>
                      <a:cubicBezTo>
                        <a:pt x="199" y="1713"/>
                        <a:pt x="201" y="1711"/>
                        <a:pt x="204" y="1710"/>
                      </a:cubicBezTo>
                      <a:lnTo>
                        <a:pt x="213" y="1707"/>
                      </a:lnTo>
                      <a:lnTo>
                        <a:pt x="207" y="1714"/>
                      </a:lnTo>
                      <a:lnTo>
                        <a:pt x="207" y="1708"/>
                      </a:lnTo>
                      <a:cubicBezTo>
                        <a:pt x="207" y="1707"/>
                        <a:pt x="208" y="1705"/>
                        <a:pt x="209" y="1704"/>
                      </a:cubicBezTo>
                      <a:lnTo>
                        <a:pt x="215" y="1695"/>
                      </a:lnTo>
                      <a:lnTo>
                        <a:pt x="214" y="1697"/>
                      </a:lnTo>
                      <a:lnTo>
                        <a:pt x="217" y="1688"/>
                      </a:lnTo>
                      <a:cubicBezTo>
                        <a:pt x="217" y="1687"/>
                        <a:pt x="218" y="1686"/>
                        <a:pt x="218" y="1686"/>
                      </a:cubicBezTo>
                      <a:lnTo>
                        <a:pt x="224" y="1677"/>
                      </a:lnTo>
                      <a:cubicBezTo>
                        <a:pt x="225" y="1675"/>
                        <a:pt x="226" y="1674"/>
                        <a:pt x="227" y="1674"/>
                      </a:cubicBezTo>
                      <a:lnTo>
                        <a:pt x="246" y="1665"/>
                      </a:lnTo>
                      <a:lnTo>
                        <a:pt x="244" y="1666"/>
                      </a:lnTo>
                      <a:lnTo>
                        <a:pt x="247" y="1663"/>
                      </a:lnTo>
                      <a:lnTo>
                        <a:pt x="244" y="1669"/>
                      </a:lnTo>
                      <a:lnTo>
                        <a:pt x="244" y="1654"/>
                      </a:lnTo>
                      <a:cubicBezTo>
                        <a:pt x="244" y="1653"/>
                        <a:pt x="245" y="1651"/>
                        <a:pt x="245" y="1650"/>
                      </a:cubicBezTo>
                      <a:lnTo>
                        <a:pt x="255" y="1632"/>
                      </a:lnTo>
                      <a:lnTo>
                        <a:pt x="261" y="1620"/>
                      </a:lnTo>
                      <a:lnTo>
                        <a:pt x="270" y="1602"/>
                      </a:lnTo>
                      <a:lnTo>
                        <a:pt x="273" y="1596"/>
                      </a:lnTo>
                      <a:lnTo>
                        <a:pt x="280" y="1586"/>
                      </a:lnTo>
                      <a:lnTo>
                        <a:pt x="278" y="1591"/>
                      </a:lnTo>
                      <a:lnTo>
                        <a:pt x="278" y="1564"/>
                      </a:lnTo>
                      <a:cubicBezTo>
                        <a:pt x="278" y="1562"/>
                        <a:pt x="279" y="1560"/>
                        <a:pt x="280" y="1559"/>
                      </a:cubicBezTo>
                      <a:lnTo>
                        <a:pt x="302" y="1531"/>
                      </a:lnTo>
                      <a:lnTo>
                        <a:pt x="300" y="1539"/>
                      </a:lnTo>
                      <a:lnTo>
                        <a:pt x="297" y="1530"/>
                      </a:lnTo>
                      <a:cubicBezTo>
                        <a:pt x="297" y="1529"/>
                        <a:pt x="297" y="1527"/>
                        <a:pt x="297" y="1526"/>
                      </a:cubicBezTo>
                      <a:lnTo>
                        <a:pt x="300" y="1508"/>
                      </a:lnTo>
                      <a:cubicBezTo>
                        <a:pt x="300" y="1507"/>
                        <a:pt x="300" y="1507"/>
                        <a:pt x="301" y="1506"/>
                      </a:cubicBezTo>
                      <a:lnTo>
                        <a:pt x="310" y="1485"/>
                      </a:lnTo>
                      <a:cubicBezTo>
                        <a:pt x="310" y="1484"/>
                        <a:pt x="311" y="1484"/>
                        <a:pt x="311" y="1483"/>
                      </a:cubicBezTo>
                      <a:lnTo>
                        <a:pt x="327" y="1465"/>
                      </a:lnTo>
                      <a:cubicBezTo>
                        <a:pt x="329" y="1462"/>
                        <a:pt x="332" y="1461"/>
                        <a:pt x="335" y="1462"/>
                      </a:cubicBezTo>
                      <a:lnTo>
                        <a:pt x="345" y="1466"/>
                      </a:lnTo>
                      <a:lnTo>
                        <a:pt x="342" y="1465"/>
                      </a:lnTo>
                      <a:lnTo>
                        <a:pt x="345" y="1465"/>
                      </a:lnTo>
                      <a:cubicBezTo>
                        <a:pt x="350" y="1465"/>
                        <a:pt x="353" y="1469"/>
                        <a:pt x="353" y="1473"/>
                      </a:cubicBezTo>
                      <a:lnTo>
                        <a:pt x="353" y="1479"/>
                      </a:lnTo>
                      <a:lnTo>
                        <a:pt x="341" y="1472"/>
                      </a:lnTo>
                      <a:lnTo>
                        <a:pt x="366" y="1457"/>
                      </a:lnTo>
                      <a:cubicBezTo>
                        <a:pt x="369" y="1455"/>
                        <a:pt x="373" y="1456"/>
                        <a:pt x="375" y="1458"/>
                      </a:cubicBezTo>
                      <a:lnTo>
                        <a:pt x="385" y="1467"/>
                      </a:lnTo>
                      <a:lnTo>
                        <a:pt x="378" y="1465"/>
                      </a:lnTo>
                      <a:lnTo>
                        <a:pt x="396" y="1462"/>
                      </a:lnTo>
                      <a:cubicBezTo>
                        <a:pt x="397" y="1462"/>
                        <a:pt x="397" y="1462"/>
                        <a:pt x="398" y="1462"/>
                      </a:cubicBezTo>
                      <a:lnTo>
                        <a:pt x="407" y="1462"/>
                      </a:lnTo>
                      <a:lnTo>
                        <a:pt x="416" y="1462"/>
                      </a:lnTo>
                      <a:lnTo>
                        <a:pt x="410" y="1465"/>
                      </a:lnTo>
                      <a:lnTo>
                        <a:pt x="422" y="1450"/>
                      </a:lnTo>
                      <a:lnTo>
                        <a:pt x="421" y="1455"/>
                      </a:lnTo>
                      <a:lnTo>
                        <a:pt x="421" y="1446"/>
                      </a:lnTo>
                      <a:cubicBezTo>
                        <a:pt x="421" y="1445"/>
                        <a:pt x="421" y="1443"/>
                        <a:pt x="422" y="1442"/>
                      </a:cubicBezTo>
                      <a:lnTo>
                        <a:pt x="437" y="1415"/>
                      </a:lnTo>
                      <a:lnTo>
                        <a:pt x="436" y="1419"/>
                      </a:lnTo>
                      <a:lnTo>
                        <a:pt x="436" y="1416"/>
                      </a:lnTo>
                      <a:cubicBezTo>
                        <a:pt x="436" y="1415"/>
                        <a:pt x="436" y="1413"/>
                        <a:pt x="437" y="1412"/>
                      </a:cubicBezTo>
                      <a:lnTo>
                        <a:pt x="440" y="1406"/>
                      </a:lnTo>
                      <a:lnTo>
                        <a:pt x="446" y="1394"/>
                      </a:lnTo>
                      <a:lnTo>
                        <a:pt x="445" y="1398"/>
                      </a:lnTo>
                      <a:lnTo>
                        <a:pt x="445" y="1389"/>
                      </a:lnTo>
                      <a:cubicBezTo>
                        <a:pt x="445" y="1388"/>
                        <a:pt x="445" y="1387"/>
                        <a:pt x="446" y="1386"/>
                      </a:cubicBezTo>
                      <a:lnTo>
                        <a:pt x="449" y="1377"/>
                      </a:lnTo>
                      <a:cubicBezTo>
                        <a:pt x="449" y="1375"/>
                        <a:pt x="451" y="1373"/>
                        <a:pt x="453" y="1372"/>
                      </a:cubicBezTo>
                      <a:lnTo>
                        <a:pt x="469" y="1366"/>
                      </a:lnTo>
                      <a:lnTo>
                        <a:pt x="464" y="1372"/>
                      </a:lnTo>
                      <a:lnTo>
                        <a:pt x="467" y="1360"/>
                      </a:lnTo>
                      <a:cubicBezTo>
                        <a:pt x="467" y="1358"/>
                        <a:pt x="468" y="1357"/>
                        <a:pt x="469" y="1356"/>
                      </a:cubicBezTo>
                      <a:lnTo>
                        <a:pt x="475" y="1350"/>
                      </a:lnTo>
                      <a:lnTo>
                        <a:pt x="478" y="1363"/>
                      </a:lnTo>
                      <a:lnTo>
                        <a:pt x="471" y="1360"/>
                      </a:lnTo>
                      <a:cubicBezTo>
                        <a:pt x="469" y="1359"/>
                        <a:pt x="468" y="1357"/>
                        <a:pt x="467" y="1355"/>
                      </a:cubicBezTo>
                      <a:cubicBezTo>
                        <a:pt x="467" y="1352"/>
                        <a:pt x="467" y="1350"/>
                        <a:pt x="468" y="1348"/>
                      </a:cubicBezTo>
                      <a:lnTo>
                        <a:pt x="474" y="1339"/>
                      </a:lnTo>
                      <a:lnTo>
                        <a:pt x="473" y="1344"/>
                      </a:lnTo>
                      <a:lnTo>
                        <a:pt x="473" y="1334"/>
                      </a:lnTo>
                      <a:cubicBezTo>
                        <a:pt x="473" y="1333"/>
                        <a:pt x="473" y="1332"/>
                        <a:pt x="474" y="1330"/>
                      </a:cubicBezTo>
                      <a:lnTo>
                        <a:pt x="483" y="1315"/>
                      </a:lnTo>
                      <a:lnTo>
                        <a:pt x="482" y="1319"/>
                      </a:lnTo>
                      <a:lnTo>
                        <a:pt x="482" y="1316"/>
                      </a:lnTo>
                      <a:lnTo>
                        <a:pt x="482" y="1310"/>
                      </a:lnTo>
                      <a:cubicBezTo>
                        <a:pt x="482" y="1308"/>
                        <a:pt x="483" y="1306"/>
                        <a:pt x="485" y="1305"/>
                      </a:cubicBezTo>
                      <a:lnTo>
                        <a:pt x="494" y="1296"/>
                      </a:lnTo>
                      <a:lnTo>
                        <a:pt x="492" y="1299"/>
                      </a:lnTo>
                      <a:lnTo>
                        <a:pt x="495" y="1287"/>
                      </a:lnTo>
                      <a:cubicBezTo>
                        <a:pt x="496" y="1284"/>
                        <a:pt x="499" y="1281"/>
                        <a:pt x="503" y="1281"/>
                      </a:cubicBezTo>
                      <a:lnTo>
                        <a:pt x="512" y="1281"/>
                      </a:lnTo>
                      <a:cubicBezTo>
                        <a:pt x="516" y="1281"/>
                        <a:pt x="520" y="1285"/>
                        <a:pt x="520" y="1289"/>
                      </a:cubicBezTo>
                      <a:lnTo>
                        <a:pt x="520" y="1292"/>
                      </a:lnTo>
                      <a:lnTo>
                        <a:pt x="519" y="1289"/>
                      </a:lnTo>
                      <a:lnTo>
                        <a:pt x="525" y="1304"/>
                      </a:lnTo>
                      <a:lnTo>
                        <a:pt x="524" y="1302"/>
                      </a:lnTo>
                      <a:lnTo>
                        <a:pt x="527" y="1305"/>
                      </a:lnTo>
                      <a:cubicBezTo>
                        <a:pt x="527" y="1305"/>
                        <a:pt x="527" y="1305"/>
                        <a:pt x="528" y="1306"/>
                      </a:cubicBezTo>
                      <a:lnTo>
                        <a:pt x="534" y="1315"/>
                      </a:lnTo>
                      <a:cubicBezTo>
                        <a:pt x="534" y="1316"/>
                        <a:pt x="535" y="1316"/>
                        <a:pt x="535" y="1317"/>
                      </a:cubicBezTo>
                      <a:lnTo>
                        <a:pt x="538" y="1326"/>
                      </a:lnTo>
                      <a:cubicBezTo>
                        <a:pt x="538" y="1327"/>
                        <a:pt x="538" y="1328"/>
                        <a:pt x="538" y="1328"/>
                      </a:cubicBezTo>
                      <a:lnTo>
                        <a:pt x="538" y="1344"/>
                      </a:lnTo>
                      <a:lnTo>
                        <a:pt x="538" y="1356"/>
                      </a:lnTo>
                      <a:lnTo>
                        <a:pt x="538" y="1362"/>
                      </a:lnTo>
                      <a:lnTo>
                        <a:pt x="538" y="1365"/>
                      </a:lnTo>
                      <a:lnTo>
                        <a:pt x="538" y="1392"/>
                      </a:lnTo>
                      <a:cubicBezTo>
                        <a:pt x="538" y="1394"/>
                        <a:pt x="537" y="1397"/>
                        <a:pt x="535" y="1398"/>
                      </a:cubicBezTo>
                      <a:lnTo>
                        <a:pt x="526" y="1404"/>
                      </a:lnTo>
                      <a:lnTo>
                        <a:pt x="529" y="1400"/>
                      </a:lnTo>
                      <a:lnTo>
                        <a:pt x="526" y="1412"/>
                      </a:lnTo>
                      <a:lnTo>
                        <a:pt x="525" y="1406"/>
                      </a:lnTo>
                      <a:lnTo>
                        <a:pt x="528" y="1412"/>
                      </a:lnTo>
                      <a:cubicBezTo>
                        <a:pt x="530" y="1415"/>
                        <a:pt x="529" y="1419"/>
                        <a:pt x="527" y="1422"/>
                      </a:cubicBezTo>
                      <a:lnTo>
                        <a:pt x="524" y="1425"/>
                      </a:lnTo>
                      <a:lnTo>
                        <a:pt x="526" y="1419"/>
                      </a:lnTo>
                      <a:lnTo>
                        <a:pt x="526" y="1428"/>
                      </a:lnTo>
                      <a:lnTo>
                        <a:pt x="526" y="1434"/>
                      </a:lnTo>
                      <a:cubicBezTo>
                        <a:pt x="526" y="1436"/>
                        <a:pt x="525" y="1438"/>
                        <a:pt x="524" y="1440"/>
                      </a:cubicBezTo>
                      <a:lnTo>
                        <a:pt x="514" y="1449"/>
                      </a:lnTo>
                      <a:cubicBezTo>
                        <a:pt x="513" y="1450"/>
                        <a:pt x="511" y="1451"/>
                        <a:pt x="509" y="1451"/>
                      </a:cubicBezTo>
                      <a:lnTo>
                        <a:pt x="503" y="1451"/>
                      </a:lnTo>
                      <a:lnTo>
                        <a:pt x="509" y="1438"/>
                      </a:lnTo>
                      <a:lnTo>
                        <a:pt x="515" y="1448"/>
                      </a:lnTo>
                      <a:cubicBezTo>
                        <a:pt x="516" y="1449"/>
                        <a:pt x="517" y="1450"/>
                        <a:pt x="517" y="1452"/>
                      </a:cubicBezTo>
                      <a:lnTo>
                        <a:pt x="517" y="1461"/>
                      </a:lnTo>
                      <a:lnTo>
                        <a:pt x="509" y="1453"/>
                      </a:lnTo>
                      <a:lnTo>
                        <a:pt x="518" y="1453"/>
                      </a:lnTo>
                      <a:cubicBezTo>
                        <a:pt x="519" y="1453"/>
                        <a:pt x="520" y="1453"/>
                        <a:pt x="521" y="1453"/>
                      </a:cubicBezTo>
                      <a:lnTo>
                        <a:pt x="558" y="1466"/>
                      </a:lnTo>
                      <a:lnTo>
                        <a:pt x="555" y="1465"/>
                      </a:lnTo>
                      <a:lnTo>
                        <a:pt x="568" y="1465"/>
                      </a:lnTo>
                      <a:cubicBezTo>
                        <a:pt x="570" y="1465"/>
                        <a:pt x="572" y="1466"/>
                        <a:pt x="573" y="1467"/>
                      </a:cubicBezTo>
                      <a:lnTo>
                        <a:pt x="579" y="1473"/>
                      </a:lnTo>
                      <a:cubicBezTo>
                        <a:pt x="582" y="1476"/>
                        <a:pt x="582" y="1480"/>
                        <a:pt x="581" y="1483"/>
                      </a:cubicBezTo>
                      <a:lnTo>
                        <a:pt x="575" y="1495"/>
                      </a:lnTo>
                      <a:lnTo>
                        <a:pt x="573" y="1485"/>
                      </a:lnTo>
                      <a:lnTo>
                        <a:pt x="579" y="1492"/>
                      </a:lnTo>
                      <a:lnTo>
                        <a:pt x="582" y="1495"/>
                      </a:lnTo>
                      <a:lnTo>
                        <a:pt x="577" y="1492"/>
                      </a:lnTo>
                      <a:lnTo>
                        <a:pt x="583" y="1492"/>
                      </a:lnTo>
                      <a:lnTo>
                        <a:pt x="586" y="1492"/>
                      </a:lnTo>
                      <a:cubicBezTo>
                        <a:pt x="588" y="1492"/>
                        <a:pt x="590" y="1493"/>
                        <a:pt x="592" y="1495"/>
                      </a:cubicBezTo>
                      <a:lnTo>
                        <a:pt x="598" y="1501"/>
                      </a:lnTo>
                      <a:cubicBezTo>
                        <a:pt x="599" y="1502"/>
                        <a:pt x="600" y="1504"/>
                        <a:pt x="600" y="1506"/>
                      </a:cubicBezTo>
                      <a:lnTo>
                        <a:pt x="600" y="1515"/>
                      </a:lnTo>
                      <a:lnTo>
                        <a:pt x="592" y="1507"/>
                      </a:lnTo>
                      <a:lnTo>
                        <a:pt x="601" y="1507"/>
                      </a:lnTo>
                      <a:cubicBezTo>
                        <a:pt x="606" y="1507"/>
                        <a:pt x="609" y="1511"/>
                        <a:pt x="609" y="1515"/>
                      </a:cubicBezTo>
                      <a:lnTo>
                        <a:pt x="609" y="1527"/>
                      </a:lnTo>
                      <a:cubicBezTo>
                        <a:pt x="609" y="1529"/>
                        <a:pt x="609" y="1531"/>
                        <a:pt x="608" y="1532"/>
                      </a:cubicBezTo>
                      <a:lnTo>
                        <a:pt x="602" y="1541"/>
                      </a:lnTo>
                      <a:cubicBezTo>
                        <a:pt x="600" y="1543"/>
                        <a:pt x="598" y="1544"/>
                        <a:pt x="595" y="1544"/>
                      </a:cubicBezTo>
                      <a:lnTo>
                        <a:pt x="592" y="1544"/>
                      </a:lnTo>
                      <a:lnTo>
                        <a:pt x="600" y="1535"/>
                      </a:lnTo>
                      <a:lnTo>
                        <a:pt x="603" y="1550"/>
                      </a:lnTo>
                      <a:lnTo>
                        <a:pt x="590" y="1546"/>
                      </a:lnTo>
                      <a:lnTo>
                        <a:pt x="596" y="1540"/>
                      </a:lnTo>
                      <a:cubicBezTo>
                        <a:pt x="598" y="1537"/>
                        <a:pt x="602" y="1537"/>
                        <a:pt x="605" y="1538"/>
                      </a:cubicBezTo>
                      <a:cubicBezTo>
                        <a:pt x="608" y="1539"/>
                        <a:pt x="609" y="1542"/>
                        <a:pt x="609" y="1545"/>
                      </a:cubicBezTo>
                      <a:lnTo>
                        <a:pt x="609" y="1551"/>
                      </a:lnTo>
                      <a:lnTo>
                        <a:pt x="609" y="1549"/>
                      </a:lnTo>
                      <a:lnTo>
                        <a:pt x="612" y="1562"/>
                      </a:lnTo>
                      <a:cubicBezTo>
                        <a:pt x="613" y="1563"/>
                        <a:pt x="613" y="1565"/>
                        <a:pt x="612" y="1566"/>
                      </a:cubicBezTo>
                      <a:lnTo>
                        <a:pt x="609" y="1575"/>
                      </a:lnTo>
                      <a:lnTo>
                        <a:pt x="609" y="1573"/>
                      </a:lnTo>
                      <a:lnTo>
                        <a:pt x="609" y="1579"/>
                      </a:lnTo>
                      <a:lnTo>
                        <a:pt x="604" y="1571"/>
                      </a:lnTo>
                      <a:lnTo>
                        <a:pt x="613" y="1574"/>
                      </a:lnTo>
                      <a:lnTo>
                        <a:pt x="603" y="1582"/>
                      </a:lnTo>
                      <a:lnTo>
                        <a:pt x="603" y="1579"/>
                      </a:lnTo>
                      <a:cubicBezTo>
                        <a:pt x="603" y="1574"/>
                        <a:pt x="606" y="1571"/>
                        <a:pt x="611" y="1571"/>
                      </a:cubicBezTo>
                      <a:lnTo>
                        <a:pt x="614" y="1571"/>
                      </a:lnTo>
                      <a:lnTo>
                        <a:pt x="607" y="1582"/>
                      </a:lnTo>
                      <a:lnTo>
                        <a:pt x="604" y="1576"/>
                      </a:lnTo>
                      <a:cubicBezTo>
                        <a:pt x="602" y="1573"/>
                        <a:pt x="603" y="1569"/>
                        <a:pt x="605" y="1567"/>
                      </a:cubicBezTo>
                      <a:lnTo>
                        <a:pt x="608" y="1564"/>
                      </a:lnTo>
                      <a:cubicBezTo>
                        <a:pt x="611" y="1562"/>
                        <a:pt x="614" y="1561"/>
                        <a:pt x="617" y="1562"/>
                      </a:cubicBezTo>
                      <a:cubicBezTo>
                        <a:pt x="620" y="1563"/>
                        <a:pt x="622" y="1566"/>
                        <a:pt x="622" y="1570"/>
                      </a:cubicBezTo>
                      <a:lnTo>
                        <a:pt x="622" y="1582"/>
                      </a:lnTo>
                      <a:lnTo>
                        <a:pt x="614" y="1574"/>
                      </a:lnTo>
                      <a:lnTo>
                        <a:pt x="620" y="1574"/>
                      </a:lnTo>
                      <a:cubicBezTo>
                        <a:pt x="623" y="1574"/>
                        <a:pt x="626" y="1576"/>
                        <a:pt x="628" y="1579"/>
                      </a:cubicBezTo>
                      <a:lnTo>
                        <a:pt x="631" y="1588"/>
                      </a:lnTo>
                      <a:lnTo>
                        <a:pt x="615" y="1591"/>
                      </a:lnTo>
                      <a:lnTo>
                        <a:pt x="615" y="1573"/>
                      </a:lnTo>
                      <a:cubicBezTo>
                        <a:pt x="615" y="1572"/>
                        <a:pt x="615" y="1572"/>
                        <a:pt x="615" y="1571"/>
                      </a:cubicBezTo>
                      <a:lnTo>
                        <a:pt x="621" y="1535"/>
                      </a:lnTo>
                      <a:lnTo>
                        <a:pt x="625" y="1522"/>
                      </a:lnTo>
                      <a:cubicBezTo>
                        <a:pt x="625" y="1521"/>
                        <a:pt x="625" y="1521"/>
                        <a:pt x="626" y="1520"/>
                      </a:cubicBezTo>
                      <a:lnTo>
                        <a:pt x="632" y="1511"/>
                      </a:lnTo>
                      <a:lnTo>
                        <a:pt x="631" y="1515"/>
                      </a:lnTo>
                      <a:lnTo>
                        <a:pt x="631" y="1506"/>
                      </a:lnTo>
                      <a:cubicBezTo>
                        <a:pt x="631" y="1505"/>
                        <a:pt x="631" y="1504"/>
                        <a:pt x="631" y="1503"/>
                      </a:cubicBezTo>
                      <a:lnTo>
                        <a:pt x="644" y="1479"/>
                      </a:lnTo>
                      <a:lnTo>
                        <a:pt x="643" y="1482"/>
                      </a:lnTo>
                      <a:lnTo>
                        <a:pt x="643" y="1470"/>
                      </a:lnTo>
                      <a:lnTo>
                        <a:pt x="643" y="1464"/>
                      </a:lnTo>
                      <a:lnTo>
                        <a:pt x="643" y="1437"/>
                      </a:lnTo>
                      <a:cubicBezTo>
                        <a:pt x="643" y="1435"/>
                        <a:pt x="643" y="1433"/>
                        <a:pt x="645" y="1432"/>
                      </a:cubicBezTo>
                      <a:lnTo>
                        <a:pt x="654" y="1420"/>
                      </a:lnTo>
                      <a:lnTo>
                        <a:pt x="652" y="1426"/>
                      </a:lnTo>
                      <a:lnTo>
                        <a:pt x="649" y="1392"/>
                      </a:lnTo>
                      <a:lnTo>
                        <a:pt x="649" y="1362"/>
                      </a:lnTo>
                      <a:cubicBezTo>
                        <a:pt x="649" y="1361"/>
                        <a:pt x="649" y="1361"/>
                        <a:pt x="649" y="1360"/>
                      </a:cubicBezTo>
                      <a:lnTo>
                        <a:pt x="652" y="1342"/>
                      </a:lnTo>
                      <a:cubicBezTo>
                        <a:pt x="653" y="1340"/>
                        <a:pt x="654" y="1338"/>
                        <a:pt x="656" y="1337"/>
                      </a:cubicBezTo>
                      <a:lnTo>
                        <a:pt x="672" y="1328"/>
                      </a:lnTo>
                      <a:lnTo>
                        <a:pt x="668" y="1332"/>
                      </a:lnTo>
                      <a:lnTo>
                        <a:pt x="671" y="1323"/>
                      </a:lnTo>
                      <a:lnTo>
                        <a:pt x="677" y="1307"/>
                      </a:lnTo>
                      <a:lnTo>
                        <a:pt x="677" y="1310"/>
                      </a:lnTo>
                      <a:lnTo>
                        <a:pt x="677" y="1283"/>
                      </a:lnTo>
                      <a:cubicBezTo>
                        <a:pt x="677" y="1281"/>
                        <a:pt x="678" y="1279"/>
                        <a:pt x="679" y="1278"/>
                      </a:cubicBezTo>
                      <a:lnTo>
                        <a:pt x="689" y="1268"/>
                      </a:lnTo>
                      <a:lnTo>
                        <a:pt x="686" y="1274"/>
                      </a:lnTo>
                      <a:lnTo>
                        <a:pt x="686" y="1235"/>
                      </a:lnTo>
                      <a:lnTo>
                        <a:pt x="689" y="1210"/>
                      </a:lnTo>
                      <a:lnTo>
                        <a:pt x="689" y="1208"/>
                      </a:lnTo>
                      <a:cubicBezTo>
                        <a:pt x="689" y="1206"/>
                        <a:pt x="690" y="1205"/>
                        <a:pt x="690" y="1204"/>
                      </a:cubicBezTo>
                      <a:lnTo>
                        <a:pt x="700" y="1189"/>
                      </a:lnTo>
                      <a:lnTo>
                        <a:pt x="706" y="1201"/>
                      </a:lnTo>
                      <a:lnTo>
                        <a:pt x="703" y="1201"/>
                      </a:lnTo>
                      <a:cubicBezTo>
                        <a:pt x="700" y="1201"/>
                        <a:pt x="697" y="1199"/>
                        <a:pt x="696" y="1196"/>
                      </a:cubicBezTo>
                      <a:cubicBezTo>
                        <a:pt x="695" y="1193"/>
                        <a:pt x="695" y="1189"/>
                        <a:pt x="698" y="1187"/>
                      </a:cubicBezTo>
                      <a:lnTo>
                        <a:pt x="701" y="1184"/>
                      </a:lnTo>
                      <a:lnTo>
                        <a:pt x="698" y="1190"/>
                      </a:lnTo>
                      <a:lnTo>
                        <a:pt x="698" y="1175"/>
                      </a:lnTo>
                      <a:cubicBezTo>
                        <a:pt x="698" y="1173"/>
                        <a:pt x="699" y="1171"/>
                        <a:pt x="700" y="1170"/>
                      </a:cubicBezTo>
                      <a:lnTo>
                        <a:pt x="709" y="1158"/>
                      </a:lnTo>
                      <a:lnTo>
                        <a:pt x="708" y="1164"/>
                      </a:lnTo>
                      <a:lnTo>
                        <a:pt x="705" y="1146"/>
                      </a:lnTo>
                      <a:cubicBezTo>
                        <a:pt x="705" y="1145"/>
                        <a:pt x="705" y="1144"/>
                        <a:pt x="705" y="1143"/>
                      </a:cubicBezTo>
                      <a:lnTo>
                        <a:pt x="714" y="1101"/>
                      </a:lnTo>
                      <a:cubicBezTo>
                        <a:pt x="714" y="1100"/>
                        <a:pt x="715" y="1098"/>
                        <a:pt x="716" y="1098"/>
                      </a:cubicBezTo>
                      <a:lnTo>
                        <a:pt x="743" y="1061"/>
                      </a:lnTo>
                      <a:lnTo>
                        <a:pt x="742" y="1066"/>
                      </a:lnTo>
                      <a:lnTo>
                        <a:pt x="742" y="1057"/>
                      </a:lnTo>
                      <a:lnTo>
                        <a:pt x="756" y="1062"/>
                      </a:lnTo>
                      <a:lnTo>
                        <a:pt x="750" y="1071"/>
                      </a:lnTo>
                      <a:cubicBezTo>
                        <a:pt x="749" y="1073"/>
                        <a:pt x="746" y="1074"/>
                        <a:pt x="744" y="1074"/>
                      </a:cubicBezTo>
                      <a:lnTo>
                        <a:pt x="734" y="1074"/>
                      </a:lnTo>
                      <a:cubicBezTo>
                        <a:pt x="731" y="1074"/>
                        <a:pt x="728" y="1072"/>
                        <a:pt x="727" y="1069"/>
                      </a:cubicBezTo>
                      <a:lnTo>
                        <a:pt x="724" y="1060"/>
                      </a:lnTo>
                      <a:lnTo>
                        <a:pt x="731" y="1065"/>
                      </a:lnTo>
                      <a:lnTo>
                        <a:pt x="725" y="1065"/>
                      </a:lnTo>
                      <a:lnTo>
                        <a:pt x="732" y="1061"/>
                      </a:lnTo>
                      <a:lnTo>
                        <a:pt x="729" y="1067"/>
                      </a:lnTo>
                      <a:cubicBezTo>
                        <a:pt x="728" y="1069"/>
                        <a:pt x="726" y="1070"/>
                        <a:pt x="724" y="1071"/>
                      </a:cubicBezTo>
                      <a:lnTo>
                        <a:pt x="715" y="1074"/>
                      </a:lnTo>
                      <a:lnTo>
                        <a:pt x="718" y="1072"/>
                      </a:lnTo>
                      <a:lnTo>
                        <a:pt x="684" y="1105"/>
                      </a:lnTo>
                      <a:lnTo>
                        <a:pt x="675" y="1114"/>
                      </a:lnTo>
                      <a:cubicBezTo>
                        <a:pt x="673" y="1117"/>
                        <a:pt x="669" y="1117"/>
                        <a:pt x="666" y="1116"/>
                      </a:cubicBezTo>
                      <a:lnTo>
                        <a:pt x="654" y="1110"/>
                      </a:lnTo>
                      <a:cubicBezTo>
                        <a:pt x="651" y="1108"/>
                        <a:pt x="649" y="1105"/>
                        <a:pt x="649" y="1102"/>
                      </a:cubicBezTo>
                      <a:lnTo>
                        <a:pt x="649" y="1093"/>
                      </a:lnTo>
                      <a:cubicBezTo>
                        <a:pt x="649" y="1093"/>
                        <a:pt x="649" y="1092"/>
                        <a:pt x="649" y="1091"/>
                      </a:cubicBezTo>
                      <a:lnTo>
                        <a:pt x="653" y="1082"/>
                      </a:lnTo>
                      <a:lnTo>
                        <a:pt x="652" y="1084"/>
                      </a:lnTo>
                      <a:lnTo>
                        <a:pt x="652" y="1081"/>
                      </a:lnTo>
                      <a:lnTo>
                        <a:pt x="653" y="1085"/>
                      </a:lnTo>
                      <a:lnTo>
                        <a:pt x="650" y="1079"/>
                      </a:lnTo>
                      <a:cubicBezTo>
                        <a:pt x="648" y="1076"/>
                        <a:pt x="649" y="1072"/>
                        <a:pt x="651" y="1070"/>
                      </a:cubicBezTo>
                      <a:lnTo>
                        <a:pt x="655" y="1067"/>
                      </a:lnTo>
                      <a:lnTo>
                        <a:pt x="652" y="1072"/>
                      </a:lnTo>
                      <a:lnTo>
                        <a:pt x="652" y="1057"/>
                      </a:lnTo>
                      <a:lnTo>
                        <a:pt x="655" y="1063"/>
                      </a:lnTo>
                      <a:lnTo>
                        <a:pt x="651" y="1060"/>
                      </a:lnTo>
                      <a:cubicBezTo>
                        <a:pt x="649" y="1057"/>
                        <a:pt x="648" y="1053"/>
                        <a:pt x="650" y="1050"/>
                      </a:cubicBezTo>
                      <a:lnTo>
                        <a:pt x="660" y="1035"/>
                      </a:lnTo>
                      <a:cubicBezTo>
                        <a:pt x="660" y="1034"/>
                        <a:pt x="660" y="1034"/>
                        <a:pt x="661" y="1033"/>
                      </a:cubicBezTo>
                      <a:lnTo>
                        <a:pt x="664" y="1030"/>
                      </a:lnTo>
                      <a:cubicBezTo>
                        <a:pt x="664" y="1030"/>
                        <a:pt x="665" y="1030"/>
                        <a:pt x="665" y="1029"/>
                      </a:cubicBezTo>
                      <a:lnTo>
                        <a:pt x="674" y="1023"/>
                      </a:lnTo>
                      <a:cubicBezTo>
                        <a:pt x="675" y="1023"/>
                        <a:pt x="676" y="1023"/>
                        <a:pt x="676" y="1022"/>
                      </a:cubicBezTo>
                      <a:lnTo>
                        <a:pt x="685" y="1019"/>
                      </a:lnTo>
                      <a:cubicBezTo>
                        <a:pt x="687" y="1019"/>
                        <a:pt x="689" y="1019"/>
                        <a:pt x="690" y="1019"/>
                      </a:cubicBezTo>
                      <a:lnTo>
                        <a:pt x="700" y="1022"/>
                      </a:lnTo>
                      <a:cubicBezTo>
                        <a:pt x="703" y="1024"/>
                        <a:pt x="706" y="1027"/>
                        <a:pt x="705" y="1031"/>
                      </a:cubicBezTo>
                      <a:cubicBezTo>
                        <a:pt x="705" y="1035"/>
                        <a:pt x="701" y="1038"/>
                        <a:pt x="697" y="1038"/>
                      </a:cubicBezTo>
                      <a:lnTo>
                        <a:pt x="694" y="1038"/>
                      </a:lnTo>
                      <a:cubicBezTo>
                        <a:pt x="690" y="1038"/>
                        <a:pt x="686" y="1035"/>
                        <a:pt x="686" y="1030"/>
                      </a:cubicBezTo>
                      <a:cubicBezTo>
                        <a:pt x="686" y="1026"/>
                        <a:pt x="690" y="1022"/>
                        <a:pt x="694" y="1022"/>
                      </a:cubicBezTo>
                      <a:lnTo>
                        <a:pt x="706" y="1022"/>
                      </a:lnTo>
                      <a:lnTo>
                        <a:pt x="704" y="1022"/>
                      </a:lnTo>
                      <a:lnTo>
                        <a:pt x="713" y="1019"/>
                      </a:lnTo>
                      <a:lnTo>
                        <a:pt x="709" y="1023"/>
                      </a:lnTo>
                      <a:lnTo>
                        <a:pt x="718" y="1005"/>
                      </a:lnTo>
                      <a:cubicBezTo>
                        <a:pt x="718" y="1004"/>
                        <a:pt x="719" y="1004"/>
                        <a:pt x="720" y="1003"/>
                      </a:cubicBezTo>
                      <a:lnTo>
                        <a:pt x="739" y="988"/>
                      </a:lnTo>
                      <a:cubicBezTo>
                        <a:pt x="740" y="987"/>
                        <a:pt x="742" y="986"/>
                        <a:pt x="744" y="986"/>
                      </a:cubicBezTo>
                      <a:lnTo>
                        <a:pt x="750" y="986"/>
                      </a:lnTo>
                      <a:lnTo>
                        <a:pt x="742" y="992"/>
                      </a:lnTo>
                      <a:lnTo>
                        <a:pt x="751" y="944"/>
                      </a:lnTo>
                      <a:lnTo>
                        <a:pt x="751" y="946"/>
                      </a:lnTo>
                      <a:lnTo>
                        <a:pt x="751" y="937"/>
                      </a:lnTo>
                      <a:lnTo>
                        <a:pt x="753" y="942"/>
                      </a:lnTo>
                      <a:lnTo>
                        <a:pt x="744" y="933"/>
                      </a:lnTo>
                      <a:lnTo>
                        <a:pt x="735" y="924"/>
                      </a:lnTo>
                      <a:lnTo>
                        <a:pt x="748" y="919"/>
                      </a:lnTo>
                      <a:lnTo>
                        <a:pt x="748" y="922"/>
                      </a:lnTo>
                      <a:lnTo>
                        <a:pt x="748" y="918"/>
                      </a:lnTo>
                      <a:lnTo>
                        <a:pt x="751" y="924"/>
                      </a:lnTo>
                      <a:cubicBezTo>
                        <a:pt x="751" y="925"/>
                        <a:pt x="752" y="926"/>
                        <a:pt x="752" y="928"/>
                      </a:cubicBezTo>
                      <a:lnTo>
                        <a:pt x="752" y="931"/>
                      </a:lnTo>
                      <a:cubicBezTo>
                        <a:pt x="752" y="935"/>
                        <a:pt x="748" y="939"/>
                        <a:pt x="744" y="939"/>
                      </a:cubicBezTo>
                      <a:lnTo>
                        <a:pt x="734" y="939"/>
                      </a:lnTo>
                      <a:lnTo>
                        <a:pt x="742" y="931"/>
                      </a:lnTo>
                      <a:lnTo>
                        <a:pt x="742" y="937"/>
                      </a:lnTo>
                      <a:cubicBezTo>
                        <a:pt x="742" y="941"/>
                        <a:pt x="739" y="945"/>
                        <a:pt x="734" y="945"/>
                      </a:cubicBezTo>
                      <a:lnTo>
                        <a:pt x="731" y="945"/>
                      </a:lnTo>
                      <a:lnTo>
                        <a:pt x="734" y="944"/>
                      </a:lnTo>
                      <a:lnTo>
                        <a:pt x="724" y="947"/>
                      </a:lnTo>
                      <a:lnTo>
                        <a:pt x="709" y="953"/>
                      </a:lnTo>
                      <a:lnTo>
                        <a:pt x="700" y="956"/>
                      </a:lnTo>
                      <a:cubicBezTo>
                        <a:pt x="697" y="957"/>
                        <a:pt x="695" y="957"/>
                        <a:pt x="693" y="955"/>
                      </a:cubicBezTo>
                      <a:cubicBezTo>
                        <a:pt x="690" y="954"/>
                        <a:pt x="689" y="951"/>
                        <a:pt x="689" y="949"/>
                      </a:cubicBezTo>
                      <a:lnTo>
                        <a:pt x="689" y="946"/>
                      </a:lnTo>
                      <a:lnTo>
                        <a:pt x="703" y="951"/>
                      </a:lnTo>
                      <a:lnTo>
                        <a:pt x="690" y="964"/>
                      </a:lnTo>
                      <a:cubicBezTo>
                        <a:pt x="689" y="965"/>
                        <a:pt x="687" y="966"/>
                        <a:pt x="685" y="966"/>
                      </a:cubicBezTo>
                      <a:lnTo>
                        <a:pt x="679" y="966"/>
                      </a:lnTo>
                      <a:lnTo>
                        <a:pt x="684" y="964"/>
                      </a:lnTo>
                      <a:lnTo>
                        <a:pt x="675" y="973"/>
                      </a:lnTo>
                      <a:cubicBezTo>
                        <a:pt x="673" y="974"/>
                        <a:pt x="671" y="975"/>
                        <a:pt x="668" y="975"/>
                      </a:cubicBezTo>
                      <a:lnTo>
                        <a:pt x="650" y="972"/>
                      </a:lnTo>
                      <a:cubicBezTo>
                        <a:pt x="646" y="971"/>
                        <a:pt x="643" y="968"/>
                        <a:pt x="643" y="964"/>
                      </a:cubicBezTo>
                      <a:lnTo>
                        <a:pt x="643" y="958"/>
                      </a:lnTo>
                      <a:lnTo>
                        <a:pt x="651" y="966"/>
                      </a:lnTo>
                      <a:lnTo>
                        <a:pt x="648" y="966"/>
                      </a:lnTo>
                      <a:lnTo>
                        <a:pt x="652" y="964"/>
                      </a:lnTo>
                      <a:lnTo>
                        <a:pt x="643" y="971"/>
                      </a:lnTo>
                      <a:cubicBezTo>
                        <a:pt x="640" y="973"/>
                        <a:pt x="636" y="972"/>
                        <a:pt x="633" y="970"/>
                      </a:cubicBezTo>
                      <a:lnTo>
                        <a:pt x="627" y="964"/>
                      </a:lnTo>
                      <a:cubicBezTo>
                        <a:pt x="625" y="962"/>
                        <a:pt x="624" y="960"/>
                        <a:pt x="624" y="958"/>
                      </a:cubicBezTo>
                      <a:lnTo>
                        <a:pt x="624" y="955"/>
                      </a:lnTo>
                      <a:cubicBezTo>
                        <a:pt x="624" y="953"/>
                        <a:pt x="625" y="952"/>
                        <a:pt x="625" y="951"/>
                      </a:cubicBezTo>
                      <a:lnTo>
                        <a:pt x="635" y="933"/>
                      </a:lnTo>
                      <a:cubicBezTo>
                        <a:pt x="635" y="932"/>
                        <a:pt x="635" y="932"/>
                        <a:pt x="636" y="931"/>
                      </a:cubicBezTo>
                      <a:lnTo>
                        <a:pt x="642" y="925"/>
                      </a:lnTo>
                      <a:lnTo>
                        <a:pt x="640" y="928"/>
                      </a:lnTo>
                      <a:lnTo>
                        <a:pt x="649" y="898"/>
                      </a:lnTo>
                      <a:cubicBezTo>
                        <a:pt x="650" y="898"/>
                        <a:pt x="650" y="897"/>
                        <a:pt x="650" y="896"/>
                      </a:cubicBezTo>
                      <a:lnTo>
                        <a:pt x="660" y="881"/>
                      </a:lnTo>
                      <a:lnTo>
                        <a:pt x="659" y="883"/>
                      </a:lnTo>
                      <a:lnTo>
                        <a:pt x="671" y="847"/>
                      </a:lnTo>
                      <a:cubicBezTo>
                        <a:pt x="671" y="846"/>
                        <a:pt x="672" y="845"/>
                        <a:pt x="672" y="845"/>
                      </a:cubicBezTo>
                      <a:lnTo>
                        <a:pt x="678" y="836"/>
                      </a:lnTo>
                      <a:cubicBezTo>
                        <a:pt x="681" y="832"/>
                        <a:pt x="686" y="831"/>
                        <a:pt x="689" y="834"/>
                      </a:cubicBezTo>
                      <a:lnTo>
                        <a:pt x="699" y="840"/>
                      </a:lnTo>
                      <a:lnTo>
                        <a:pt x="691" y="839"/>
                      </a:lnTo>
                      <a:lnTo>
                        <a:pt x="703" y="833"/>
                      </a:lnTo>
                      <a:cubicBezTo>
                        <a:pt x="704" y="833"/>
                        <a:pt x="705" y="832"/>
                        <a:pt x="706" y="832"/>
                      </a:cubicBezTo>
                      <a:lnTo>
                        <a:pt x="722" y="832"/>
                      </a:lnTo>
                      <a:cubicBezTo>
                        <a:pt x="726" y="832"/>
                        <a:pt x="730" y="836"/>
                        <a:pt x="730" y="840"/>
                      </a:cubicBezTo>
                      <a:lnTo>
                        <a:pt x="730" y="849"/>
                      </a:lnTo>
                      <a:lnTo>
                        <a:pt x="722" y="841"/>
                      </a:lnTo>
                      <a:lnTo>
                        <a:pt x="725" y="841"/>
                      </a:lnTo>
                      <a:lnTo>
                        <a:pt x="717" y="849"/>
                      </a:lnTo>
                      <a:lnTo>
                        <a:pt x="717" y="831"/>
                      </a:lnTo>
                      <a:cubicBezTo>
                        <a:pt x="717" y="829"/>
                        <a:pt x="718" y="827"/>
                        <a:pt x="719" y="825"/>
                      </a:cubicBezTo>
                      <a:lnTo>
                        <a:pt x="729" y="816"/>
                      </a:lnTo>
                      <a:lnTo>
                        <a:pt x="727" y="820"/>
                      </a:lnTo>
                      <a:lnTo>
                        <a:pt x="733" y="799"/>
                      </a:lnTo>
                      <a:lnTo>
                        <a:pt x="733" y="803"/>
                      </a:lnTo>
                      <a:lnTo>
                        <a:pt x="727" y="779"/>
                      </a:lnTo>
                      <a:lnTo>
                        <a:pt x="741" y="781"/>
                      </a:lnTo>
                      <a:lnTo>
                        <a:pt x="738" y="787"/>
                      </a:lnTo>
                      <a:cubicBezTo>
                        <a:pt x="737" y="789"/>
                        <a:pt x="734" y="791"/>
                        <a:pt x="732" y="791"/>
                      </a:cubicBezTo>
                      <a:cubicBezTo>
                        <a:pt x="729" y="791"/>
                        <a:pt x="726" y="790"/>
                        <a:pt x="724" y="787"/>
                      </a:cubicBezTo>
                      <a:lnTo>
                        <a:pt x="715" y="772"/>
                      </a:lnTo>
                      <a:cubicBezTo>
                        <a:pt x="715" y="772"/>
                        <a:pt x="714" y="771"/>
                        <a:pt x="714" y="770"/>
                      </a:cubicBezTo>
                      <a:lnTo>
                        <a:pt x="708" y="749"/>
                      </a:lnTo>
                      <a:cubicBezTo>
                        <a:pt x="708" y="748"/>
                        <a:pt x="708" y="748"/>
                        <a:pt x="708" y="747"/>
                      </a:cubicBezTo>
                      <a:lnTo>
                        <a:pt x="705" y="696"/>
                      </a:lnTo>
                      <a:cubicBezTo>
                        <a:pt x="705" y="695"/>
                        <a:pt x="705" y="694"/>
                        <a:pt x="705" y="693"/>
                      </a:cubicBezTo>
                      <a:lnTo>
                        <a:pt x="724" y="644"/>
                      </a:lnTo>
                      <a:lnTo>
                        <a:pt x="733" y="626"/>
                      </a:lnTo>
                      <a:lnTo>
                        <a:pt x="736" y="620"/>
                      </a:lnTo>
                      <a:lnTo>
                        <a:pt x="736" y="623"/>
                      </a:lnTo>
                      <a:lnTo>
                        <a:pt x="736" y="620"/>
                      </a:lnTo>
                      <a:cubicBezTo>
                        <a:pt x="736" y="616"/>
                        <a:pt x="739" y="612"/>
                        <a:pt x="744" y="612"/>
                      </a:cubicBezTo>
                      <a:lnTo>
                        <a:pt x="750" y="612"/>
                      </a:lnTo>
                      <a:lnTo>
                        <a:pt x="742" y="619"/>
                      </a:lnTo>
                      <a:lnTo>
                        <a:pt x="745" y="595"/>
                      </a:lnTo>
                      <a:cubicBezTo>
                        <a:pt x="745" y="594"/>
                        <a:pt x="745" y="593"/>
                        <a:pt x="746" y="592"/>
                      </a:cubicBezTo>
                      <a:lnTo>
                        <a:pt x="780" y="538"/>
                      </a:lnTo>
                      <a:lnTo>
                        <a:pt x="790" y="525"/>
                      </a:lnTo>
                      <a:cubicBezTo>
                        <a:pt x="791" y="523"/>
                        <a:pt x="794" y="522"/>
                        <a:pt x="796" y="522"/>
                      </a:cubicBezTo>
                      <a:lnTo>
                        <a:pt x="799" y="522"/>
                      </a:lnTo>
                      <a:lnTo>
                        <a:pt x="792" y="533"/>
                      </a:lnTo>
                      <a:lnTo>
                        <a:pt x="789" y="527"/>
                      </a:lnTo>
                      <a:cubicBezTo>
                        <a:pt x="787" y="524"/>
                        <a:pt x="788" y="521"/>
                        <a:pt x="790" y="518"/>
                      </a:cubicBezTo>
                      <a:lnTo>
                        <a:pt x="831" y="479"/>
                      </a:lnTo>
                      <a:lnTo>
                        <a:pt x="874" y="434"/>
                      </a:lnTo>
                      <a:lnTo>
                        <a:pt x="872" y="438"/>
                      </a:lnTo>
                      <a:lnTo>
                        <a:pt x="875" y="423"/>
                      </a:lnTo>
                      <a:cubicBezTo>
                        <a:pt x="875" y="421"/>
                        <a:pt x="876" y="419"/>
                        <a:pt x="878" y="418"/>
                      </a:cubicBezTo>
                      <a:lnTo>
                        <a:pt x="897" y="406"/>
                      </a:lnTo>
                      <a:lnTo>
                        <a:pt x="894" y="408"/>
                      </a:lnTo>
                      <a:lnTo>
                        <a:pt x="901" y="399"/>
                      </a:lnTo>
                      <a:lnTo>
                        <a:pt x="900" y="400"/>
                      </a:lnTo>
                      <a:lnTo>
                        <a:pt x="912" y="373"/>
                      </a:lnTo>
                      <a:cubicBezTo>
                        <a:pt x="913" y="372"/>
                        <a:pt x="913" y="371"/>
                        <a:pt x="914" y="370"/>
                      </a:cubicBezTo>
                      <a:lnTo>
                        <a:pt x="923" y="361"/>
                      </a:lnTo>
                      <a:lnTo>
                        <a:pt x="922" y="363"/>
                      </a:lnTo>
                      <a:lnTo>
                        <a:pt x="931" y="345"/>
                      </a:lnTo>
                      <a:lnTo>
                        <a:pt x="930" y="349"/>
                      </a:lnTo>
                      <a:lnTo>
                        <a:pt x="930" y="334"/>
                      </a:lnTo>
                      <a:cubicBezTo>
                        <a:pt x="930" y="333"/>
                        <a:pt x="930" y="331"/>
                        <a:pt x="931" y="330"/>
                      </a:cubicBezTo>
                      <a:lnTo>
                        <a:pt x="937" y="318"/>
                      </a:lnTo>
                      <a:cubicBezTo>
                        <a:pt x="939" y="316"/>
                        <a:pt x="941" y="314"/>
                        <a:pt x="944" y="314"/>
                      </a:cubicBezTo>
                      <a:lnTo>
                        <a:pt x="947" y="314"/>
                      </a:lnTo>
                      <a:lnTo>
                        <a:pt x="939" y="321"/>
                      </a:lnTo>
                      <a:lnTo>
                        <a:pt x="946" y="279"/>
                      </a:lnTo>
                      <a:cubicBezTo>
                        <a:pt x="946" y="277"/>
                        <a:pt x="946" y="276"/>
                        <a:pt x="947" y="275"/>
                      </a:cubicBezTo>
                      <a:lnTo>
                        <a:pt x="956" y="263"/>
                      </a:lnTo>
                      <a:lnTo>
                        <a:pt x="955" y="265"/>
                      </a:lnTo>
                      <a:lnTo>
                        <a:pt x="958" y="256"/>
                      </a:lnTo>
                      <a:cubicBezTo>
                        <a:pt x="959" y="254"/>
                        <a:pt x="961" y="252"/>
                        <a:pt x="963" y="251"/>
                      </a:cubicBezTo>
                      <a:cubicBezTo>
                        <a:pt x="965" y="250"/>
                        <a:pt x="967" y="250"/>
                        <a:pt x="969" y="251"/>
                      </a:cubicBezTo>
                      <a:lnTo>
                        <a:pt x="976" y="254"/>
                      </a:lnTo>
                      <a:lnTo>
                        <a:pt x="967" y="256"/>
                      </a:lnTo>
                      <a:lnTo>
                        <a:pt x="970" y="253"/>
                      </a:lnTo>
                      <a:lnTo>
                        <a:pt x="967" y="259"/>
                      </a:lnTo>
                      <a:lnTo>
                        <a:pt x="967" y="253"/>
                      </a:lnTo>
                      <a:cubicBezTo>
                        <a:pt x="967" y="252"/>
                        <a:pt x="967" y="251"/>
                        <a:pt x="967" y="251"/>
                      </a:cubicBezTo>
                      <a:lnTo>
                        <a:pt x="974" y="224"/>
                      </a:lnTo>
                      <a:lnTo>
                        <a:pt x="977" y="206"/>
                      </a:lnTo>
                      <a:lnTo>
                        <a:pt x="983" y="215"/>
                      </a:lnTo>
                      <a:lnTo>
                        <a:pt x="962" y="212"/>
                      </a:lnTo>
                      <a:cubicBezTo>
                        <a:pt x="959" y="212"/>
                        <a:pt x="957" y="211"/>
                        <a:pt x="956" y="209"/>
                      </a:cubicBezTo>
                      <a:lnTo>
                        <a:pt x="947" y="193"/>
                      </a:lnTo>
                      <a:cubicBezTo>
                        <a:pt x="946" y="192"/>
                        <a:pt x="946" y="191"/>
                        <a:pt x="946" y="189"/>
                      </a:cubicBezTo>
                      <a:lnTo>
                        <a:pt x="946" y="162"/>
                      </a:lnTo>
                      <a:lnTo>
                        <a:pt x="946" y="166"/>
                      </a:lnTo>
                      <a:lnTo>
                        <a:pt x="937" y="148"/>
                      </a:lnTo>
                      <a:cubicBezTo>
                        <a:pt x="937" y="147"/>
                        <a:pt x="936" y="145"/>
                        <a:pt x="936" y="144"/>
                      </a:cubicBezTo>
                      <a:lnTo>
                        <a:pt x="936" y="132"/>
                      </a:lnTo>
                      <a:cubicBezTo>
                        <a:pt x="936" y="131"/>
                        <a:pt x="937" y="129"/>
                        <a:pt x="937" y="128"/>
                      </a:cubicBezTo>
                      <a:lnTo>
                        <a:pt x="947" y="113"/>
                      </a:lnTo>
                      <a:lnTo>
                        <a:pt x="946" y="117"/>
                      </a:lnTo>
                      <a:lnTo>
                        <a:pt x="946" y="108"/>
                      </a:lnTo>
                      <a:lnTo>
                        <a:pt x="946" y="112"/>
                      </a:lnTo>
                      <a:lnTo>
                        <a:pt x="940" y="100"/>
                      </a:lnTo>
                      <a:cubicBezTo>
                        <a:pt x="940" y="99"/>
                        <a:pt x="940" y="98"/>
                        <a:pt x="940" y="97"/>
                      </a:cubicBezTo>
                      <a:lnTo>
                        <a:pt x="936" y="82"/>
                      </a:lnTo>
                      <a:lnTo>
                        <a:pt x="944" y="89"/>
                      </a:lnTo>
                      <a:lnTo>
                        <a:pt x="935" y="89"/>
                      </a:lnTo>
                      <a:lnTo>
                        <a:pt x="926" y="89"/>
                      </a:lnTo>
                      <a:cubicBezTo>
                        <a:pt x="923" y="89"/>
                        <a:pt x="921" y="87"/>
                        <a:pt x="919" y="85"/>
                      </a:cubicBezTo>
                      <a:lnTo>
                        <a:pt x="913" y="76"/>
                      </a:lnTo>
                      <a:lnTo>
                        <a:pt x="927" y="75"/>
                      </a:lnTo>
                      <a:lnTo>
                        <a:pt x="924" y="81"/>
                      </a:lnTo>
                      <a:cubicBezTo>
                        <a:pt x="922" y="84"/>
                        <a:pt x="920" y="86"/>
                        <a:pt x="917" y="86"/>
                      </a:cubicBezTo>
                      <a:lnTo>
                        <a:pt x="907" y="86"/>
                      </a:lnTo>
                      <a:cubicBezTo>
                        <a:pt x="905" y="86"/>
                        <a:pt x="903" y="85"/>
                        <a:pt x="902" y="84"/>
                      </a:cubicBezTo>
                      <a:lnTo>
                        <a:pt x="895" y="77"/>
                      </a:lnTo>
                      <a:cubicBezTo>
                        <a:pt x="894" y="76"/>
                        <a:pt x="893" y="74"/>
                        <a:pt x="893" y="72"/>
                      </a:cubicBezTo>
                      <a:lnTo>
                        <a:pt x="893" y="69"/>
                      </a:lnTo>
                      <a:lnTo>
                        <a:pt x="894" y="72"/>
                      </a:lnTo>
                      <a:lnTo>
                        <a:pt x="891" y="66"/>
                      </a:lnTo>
                      <a:lnTo>
                        <a:pt x="894" y="70"/>
                      </a:lnTo>
                      <a:lnTo>
                        <a:pt x="888" y="67"/>
                      </a:lnTo>
                      <a:cubicBezTo>
                        <a:pt x="887" y="66"/>
                        <a:pt x="885" y="65"/>
                        <a:pt x="885" y="63"/>
                      </a:cubicBezTo>
                      <a:lnTo>
                        <a:pt x="882" y="57"/>
                      </a:lnTo>
                      <a:lnTo>
                        <a:pt x="885" y="61"/>
                      </a:lnTo>
                      <a:lnTo>
                        <a:pt x="879" y="58"/>
                      </a:lnTo>
                      <a:cubicBezTo>
                        <a:pt x="878" y="57"/>
                        <a:pt x="877" y="57"/>
                        <a:pt x="876" y="56"/>
                      </a:cubicBezTo>
                      <a:lnTo>
                        <a:pt x="855" y="29"/>
                      </a:lnTo>
                      <a:lnTo>
                        <a:pt x="849" y="23"/>
                      </a:lnTo>
                      <a:lnTo>
                        <a:pt x="853" y="25"/>
                      </a:lnTo>
                      <a:lnTo>
                        <a:pt x="813" y="16"/>
                      </a:lnTo>
                      <a:lnTo>
                        <a:pt x="815" y="16"/>
                      </a:lnTo>
                      <a:lnTo>
                        <a:pt x="808" y="16"/>
                      </a:lnTo>
                      <a:lnTo>
                        <a:pt x="815" y="14"/>
                      </a:lnTo>
                      <a:lnTo>
                        <a:pt x="802" y="29"/>
                      </a:lnTo>
                      <a:cubicBezTo>
                        <a:pt x="801" y="30"/>
                        <a:pt x="800" y="30"/>
                        <a:pt x="799" y="31"/>
                      </a:cubicBezTo>
                      <a:lnTo>
                        <a:pt x="771" y="43"/>
                      </a:lnTo>
                      <a:lnTo>
                        <a:pt x="752" y="49"/>
                      </a:lnTo>
                      <a:lnTo>
                        <a:pt x="736" y="52"/>
                      </a:lnTo>
                      <a:cubicBezTo>
                        <a:pt x="735" y="53"/>
                        <a:pt x="734" y="53"/>
                        <a:pt x="732" y="52"/>
                      </a:cubicBezTo>
                      <a:lnTo>
                        <a:pt x="720" y="49"/>
                      </a:lnTo>
                      <a:cubicBezTo>
                        <a:pt x="719" y="49"/>
                        <a:pt x="718" y="49"/>
                        <a:pt x="718" y="48"/>
                      </a:cubicBezTo>
                      <a:lnTo>
                        <a:pt x="708" y="42"/>
                      </a:lnTo>
                      <a:lnTo>
                        <a:pt x="713" y="44"/>
                      </a:lnTo>
                      <a:lnTo>
                        <a:pt x="706" y="44"/>
                      </a:lnTo>
                      <a:lnTo>
                        <a:pt x="713" y="40"/>
                      </a:lnTo>
                      <a:lnTo>
                        <a:pt x="704" y="55"/>
                      </a:lnTo>
                      <a:cubicBezTo>
                        <a:pt x="703" y="56"/>
                        <a:pt x="703" y="57"/>
                        <a:pt x="702" y="57"/>
                      </a:cubicBezTo>
                      <a:lnTo>
                        <a:pt x="690" y="66"/>
                      </a:lnTo>
                      <a:cubicBezTo>
                        <a:pt x="688" y="67"/>
                        <a:pt x="687" y="68"/>
                        <a:pt x="685" y="68"/>
                      </a:cubicBezTo>
                      <a:lnTo>
                        <a:pt x="679" y="68"/>
                      </a:lnTo>
                      <a:lnTo>
                        <a:pt x="684" y="65"/>
                      </a:lnTo>
                      <a:lnTo>
                        <a:pt x="681" y="68"/>
                      </a:lnTo>
                      <a:cubicBezTo>
                        <a:pt x="681" y="69"/>
                        <a:pt x="680" y="69"/>
                        <a:pt x="680" y="69"/>
                      </a:cubicBezTo>
                      <a:lnTo>
                        <a:pt x="671" y="75"/>
                      </a:lnTo>
                      <a:lnTo>
                        <a:pt x="672" y="74"/>
                      </a:lnTo>
                      <a:lnTo>
                        <a:pt x="663" y="84"/>
                      </a:lnTo>
                      <a:cubicBezTo>
                        <a:pt x="661" y="85"/>
                        <a:pt x="659" y="86"/>
                        <a:pt x="657" y="86"/>
                      </a:cubicBezTo>
                      <a:lnTo>
                        <a:pt x="651" y="86"/>
                      </a:lnTo>
                      <a:cubicBezTo>
                        <a:pt x="646" y="86"/>
                        <a:pt x="643" y="82"/>
                        <a:pt x="643" y="78"/>
                      </a:cubicBezTo>
                      <a:lnTo>
                        <a:pt x="643" y="72"/>
                      </a:lnTo>
                      <a:lnTo>
                        <a:pt x="654" y="79"/>
                      </a:lnTo>
                      <a:lnTo>
                        <a:pt x="642" y="85"/>
                      </a:lnTo>
                      <a:lnTo>
                        <a:pt x="646" y="77"/>
                      </a:lnTo>
                      <a:lnTo>
                        <a:pt x="665" y="234"/>
                      </a:lnTo>
                      <a:cubicBezTo>
                        <a:pt x="665" y="235"/>
                        <a:pt x="665" y="236"/>
                        <a:pt x="665" y="236"/>
                      </a:cubicBezTo>
                      <a:lnTo>
                        <a:pt x="628" y="381"/>
                      </a:lnTo>
                      <a:cubicBezTo>
                        <a:pt x="627" y="382"/>
                        <a:pt x="627" y="383"/>
                        <a:pt x="626" y="384"/>
                      </a:cubicBezTo>
                      <a:lnTo>
                        <a:pt x="500" y="538"/>
                      </a:lnTo>
                      <a:lnTo>
                        <a:pt x="15" y="1153"/>
                      </a:lnTo>
                      <a:close/>
                      <a:moveTo>
                        <a:pt x="487" y="528"/>
                      </a:moveTo>
                      <a:lnTo>
                        <a:pt x="614" y="374"/>
                      </a:lnTo>
                      <a:lnTo>
                        <a:pt x="612" y="377"/>
                      </a:lnTo>
                      <a:lnTo>
                        <a:pt x="649" y="233"/>
                      </a:lnTo>
                      <a:lnTo>
                        <a:pt x="649" y="235"/>
                      </a:lnTo>
                      <a:lnTo>
                        <a:pt x="631" y="79"/>
                      </a:lnTo>
                      <a:cubicBezTo>
                        <a:pt x="630" y="75"/>
                        <a:pt x="632" y="72"/>
                        <a:pt x="635" y="71"/>
                      </a:cubicBezTo>
                      <a:lnTo>
                        <a:pt x="647" y="65"/>
                      </a:lnTo>
                      <a:cubicBezTo>
                        <a:pt x="650" y="63"/>
                        <a:pt x="653" y="63"/>
                        <a:pt x="655" y="65"/>
                      </a:cubicBezTo>
                      <a:cubicBezTo>
                        <a:pt x="657" y="66"/>
                        <a:pt x="659" y="69"/>
                        <a:pt x="659" y="72"/>
                      </a:cubicBezTo>
                      <a:lnTo>
                        <a:pt x="659" y="78"/>
                      </a:lnTo>
                      <a:lnTo>
                        <a:pt x="651" y="70"/>
                      </a:lnTo>
                      <a:lnTo>
                        <a:pt x="657" y="70"/>
                      </a:lnTo>
                      <a:lnTo>
                        <a:pt x="651" y="72"/>
                      </a:lnTo>
                      <a:lnTo>
                        <a:pt x="661" y="63"/>
                      </a:lnTo>
                      <a:cubicBezTo>
                        <a:pt x="661" y="63"/>
                        <a:pt x="662" y="62"/>
                        <a:pt x="662" y="62"/>
                      </a:cubicBezTo>
                      <a:lnTo>
                        <a:pt x="671" y="56"/>
                      </a:lnTo>
                      <a:lnTo>
                        <a:pt x="670" y="57"/>
                      </a:lnTo>
                      <a:lnTo>
                        <a:pt x="673" y="54"/>
                      </a:lnTo>
                      <a:cubicBezTo>
                        <a:pt x="675" y="53"/>
                        <a:pt x="677" y="52"/>
                        <a:pt x="679" y="52"/>
                      </a:cubicBezTo>
                      <a:lnTo>
                        <a:pt x="685" y="52"/>
                      </a:lnTo>
                      <a:lnTo>
                        <a:pt x="680" y="53"/>
                      </a:lnTo>
                      <a:lnTo>
                        <a:pt x="692" y="44"/>
                      </a:lnTo>
                      <a:lnTo>
                        <a:pt x="690" y="46"/>
                      </a:lnTo>
                      <a:lnTo>
                        <a:pt x="700" y="31"/>
                      </a:lnTo>
                      <a:cubicBezTo>
                        <a:pt x="701" y="29"/>
                        <a:pt x="704" y="28"/>
                        <a:pt x="706" y="28"/>
                      </a:cubicBezTo>
                      <a:lnTo>
                        <a:pt x="713" y="28"/>
                      </a:lnTo>
                      <a:cubicBezTo>
                        <a:pt x="714" y="28"/>
                        <a:pt x="716" y="28"/>
                        <a:pt x="717" y="29"/>
                      </a:cubicBezTo>
                      <a:lnTo>
                        <a:pt x="726" y="35"/>
                      </a:lnTo>
                      <a:lnTo>
                        <a:pt x="724" y="34"/>
                      </a:lnTo>
                      <a:lnTo>
                        <a:pt x="736" y="37"/>
                      </a:lnTo>
                      <a:lnTo>
                        <a:pt x="733" y="37"/>
                      </a:lnTo>
                      <a:lnTo>
                        <a:pt x="747" y="34"/>
                      </a:lnTo>
                      <a:lnTo>
                        <a:pt x="765" y="28"/>
                      </a:lnTo>
                      <a:lnTo>
                        <a:pt x="793" y="16"/>
                      </a:lnTo>
                      <a:lnTo>
                        <a:pt x="790" y="18"/>
                      </a:lnTo>
                      <a:lnTo>
                        <a:pt x="802" y="3"/>
                      </a:lnTo>
                      <a:cubicBezTo>
                        <a:pt x="804" y="2"/>
                        <a:pt x="806" y="0"/>
                        <a:pt x="808" y="0"/>
                      </a:cubicBezTo>
                      <a:lnTo>
                        <a:pt x="815" y="0"/>
                      </a:lnTo>
                      <a:cubicBezTo>
                        <a:pt x="815" y="0"/>
                        <a:pt x="816" y="1"/>
                        <a:pt x="816" y="1"/>
                      </a:cubicBezTo>
                      <a:lnTo>
                        <a:pt x="857" y="10"/>
                      </a:lnTo>
                      <a:cubicBezTo>
                        <a:pt x="858" y="10"/>
                        <a:pt x="859" y="11"/>
                        <a:pt x="860" y="12"/>
                      </a:cubicBezTo>
                      <a:lnTo>
                        <a:pt x="867" y="19"/>
                      </a:lnTo>
                      <a:lnTo>
                        <a:pt x="889" y="46"/>
                      </a:lnTo>
                      <a:lnTo>
                        <a:pt x="886" y="43"/>
                      </a:lnTo>
                      <a:lnTo>
                        <a:pt x="892" y="46"/>
                      </a:lnTo>
                      <a:cubicBezTo>
                        <a:pt x="894" y="47"/>
                        <a:pt x="895" y="48"/>
                        <a:pt x="896" y="50"/>
                      </a:cubicBezTo>
                      <a:lnTo>
                        <a:pt x="899" y="56"/>
                      </a:lnTo>
                      <a:lnTo>
                        <a:pt x="895" y="53"/>
                      </a:lnTo>
                      <a:lnTo>
                        <a:pt x="901" y="56"/>
                      </a:lnTo>
                      <a:cubicBezTo>
                        <a:pt x="903" y="56"/>
                        <a:pt x="904" y="58"/>
                        <a:pt x="905" y="59"/>
                      </a:cubicBezTo>
                      <a:lnTo>
                        <a:pt x="908" y="65"/>
                      </a:lnTo>
                      <a:cubicBezTo>
                        <a:pt x="909" y="66"/>
                        <a:pt x="909" y="67"/>
                        <a:pt x="909" y="69"/>
                      </a:cubicBezTo>
                      <a:lnTo>
                        <a:pt x="909" y="72"/>
                      </a:lnTo>
                      <a:lnTo>
                        <a:pt x="907" y="66"/>
                      </a:lnTo>
                      <a:lnTo>
                        <a:pt x="913" y="72"/>
                      </a:lnTo>
                      <a:lnTo>
                        <a:pt x="907" y="70"/>
                      </a:lnTo>
                      <a:lnTo>
                        <a:pt x="917" y="70"/>
                      </a:lnTo>
                      <a:lnTo>
                        <a:pt x="909" y="74"/>
                      </a:lnTo>
                      <a:lnTo>
                        <a:pt x="912" y="68"/>
                      </a:lnTo>
                      <a:cubicBezTo>
                        <a:pt x="914" y="66"/>
                        <a:pt x="916" y="64"/>
                        <a:pt x="919" y="64"/>
                      </a:cubicBezTo>
                      <a:cubicBezTo>
                        <a:pt x="922" y="64"/>
                        <a:pt x="925" y="65"/>
                        <a:pt x="926" y="67"/>
                      </a:cubicBezTo>
                      <a:lnTo>
                        <a:pt x="932" y="76"/>
                      </a:lnTo>
                      <a:lnTo>
                        <a:pt x="926" y="73"/>
                      </a:lnTo>
                      <a:lnTo>
                        <a:pt x="935" y="73"/>
                      </a:lnTo>
                      <a:lnTo>
                        <a:pt x="944" y="73"/>
                      </a:lnTo>
                      <a:cubicBezTo>
                        <a:pt x="948" y="73"/>
                        <a:pt x="951" y="75"/>
                        <a:pt x="952" y="79"/>
                      </a:cubicBezTo>
                      <a:lnTo>
                        <a:pt x="955" y="94"/>
                      </a:lnTo>
                      <a:lnTo>
                        <a:pt x="955" y="92"/>
                      </a:lnTo>
                      <a:lnTo>
                        <a:pt x="961" y="104"/>
                      </a:lnTo>
                      <a:cubicBezTo>
                        <a:pt x="961" y="105"/>
                        <a:pt x="962" y="107"/>
                        <a:pt x="962" y="108"/>
                      </a:cubicBezTo>
                      <a:lnTo>
                        <a:pt x="962" y="117"/>
                      </a:lnTo>
                      <a:cubicBezTo>
                        <a:pt x="962" y="118"/>
                        <a:pt x="961" y="120"/>
                        <a:pt x="960" y="121"/>
                      </a:cubicBezTo>
                      <a:lnTo>
                        <a:pt x="951" y="136"/>
                      </a:lnTo>
                      <a:lnTo>
                        <a:pt x="952" y="132"/>
                      </a:lnTo>
                      <a:lnTo>
                        <a:pt x="952" y="144"/>
                      </a:lnTo>
                      <a:lnTo>
                        <a:pt x="951" y="140"/>
                      </a:lnTo>
                      <a:lnTo>
                        <a:pt x="961" y="159"/>
                      </a:lnTo>
                      <a:cubicBezTo>
                        <a:pt x="961" y="160"/>
                        <a:pt x="962" y="161"/>
                        <a:pt x="962" y="162"/>
                      </a:cubicBezTo>
                      <a:lnTo>
                        <a:pt x="962" y="189"/>
                      </a:lnTo>
                      <a:lnTo>
                        <a:pt x="960" y="185"/>
                      </a:lnTo>
                      <a:lnTo>
                        <a:pt x="970" y="200"/>
                      </a:lnTo>
                      <a:lnTo>
                        <a:pt x="964" y="196"/>
                      </a:lnTo>
                      <a:lnTo>
                        <a:pt x="986" y="199"/>
                      </a:lnTo>
                      <a:cubicBezTo>
                        <a:pt x="988" y="200"/>
                        <a:pt x="990" y="201"/>
                        <a:pt x="991" y="203"/>
                      </a:cubicBezTo>
                      <a:cubicBezTo>
                        <a:pt x="992" y="204"/>
                        <a:pt x="993" y="207"/>
                        <a:pt x="992" y="209"/>
                      </a:cubicBezTo>
                      <a:lnTo>
                        <a:pt x="989" y="227"/>
                      </a:lnTo>
                      <a:lnTo>
                        <a:pt x="983" y="254"/>
                      </a:lnTo>
                      <a:lnTo>
                        <a:pt x="983" y="253"/>
                      </a:lnTo>
                      <a:lnTo>
                        <a:pt x="983" y="259"/>
                      </a:lnTo>
                      <a:cubicBezTo>
                        <a:pt x="983" y="261"/>
                        <a:pt x="982" y="263"/>
                        <a:pt x="981" y="264"/>
                      </a:cubicBezTo>
                      <a:lnTo>
                        <a:pt x="978" y="267"/>
                      </a:lnTo>
                      <a:cubicBezTo>
                        <a:pt x="975" y="270"/>
                        <a:pt x="972" y="270"/>
                        <a:pt x="969" y="269"/>
                      </a:cubicBezTo>
                      <a:lnTo>
                        <a:pt x="962" y="266"/>
                      </a:lnTo>
                      <a:lnTo>
                        <a:pt x="974" y="261"/>
                      </a:lnTo>
                      <a:lnTo>
                        <a:pt x="970" y="270"/>
                      </a:lnTo>
                      <a:cubicBezTo>
                        <a:pt x="970" y="271"/>
                        <a:pt x="970" y="272"/>
                        <a:pt x="969" y="273"/>
                      </a:cubicBezTo>
                      <a:lnTo>
                        <a:pt x="960" y="285"/>
                      </a:lnTo>
                      <a:lnTo>
                        <a:pt x="962" y="281"/>
                      </a:lnTo>
                      <a:lnTo>
                        <a:pt x="955" y="323"/>
                      </a:lnTo>
                      <a:cubicBezTo>
                        <a:pt x="955" y="327"/>
                        <a:pt x="951" y="330"/>
                        <a:pt x="947" y="330"/>
                      </a:cubicBezTo>
                      <a:lnTo>
                        <a:pt x="944" y="330"/>
                      </a:lnTo>
                      <a:lnTo>
                        <a:pt x="951" y="326"/>
                      </a:lnTo>
                      <a:lnTo>
                        <a:pt x="945" y="338"/>
                      </a:lnTo>
                      <a:lnTo>
                        <a:pt x="946" y="334"/>
                      </a:lnTo>
                      <a:lnTo>
                        <a:pt x="946" y="349"/>
                      </a:lnTo>
                      <a:cubicBezTo>
                        <a:pt x="946" y="350"/>
                        <a:pt x="946" y="352"/>
                        <a:pt x="945" y="353"/>
                      </a:cubicBezTo>
                      <a:lnTo>
                        <a:pt x="936" y="371"/>
                      </a:lnTo>
                      <a:cubicBezTo>
                        <a:pt x="936" y="372"/>
                        <a:pt x="935" y="372"/>
                        <a:pt x="934" y="373"/>
                      </a:cubicBezTo>
                      <a:lnTo>
                        <a:pt x="925" y="382"/>
                      </a:lnTo>
                      <a:lnTo>
                        <a:pt x="927" y="379"/>
                      </a:lnTo>
                      <a:lnTo>
                        <a:pt x="915" y="407"/>
                      </a:lnTo>
                      <a:cubicBezTo>
                        <a:pt x="914" y="407"/>
                        <a:pt x="914" y="407"/>
                        <a:pt x="914" y="408"/>
                      </a:cubicBezTo>
                      <a:lnTo>
                        <a:pt x="908" y="417"/>
                      </a:lnTo>
                      <a:cubicBezTo>
                        <a:pt x="907" y="418"/>
                        <a:pt x="906" y="418"/>
                        <a:pt x="905" y="419"/>
                      </a:cubicBezTo>
                      <a:lnTo>
                        <a:pt x="887" y="431"/>
                      </a:lnTo>
                      <a:lnTo>
                        <a:pt x="890" y="426"/>
                      </a:lnTo>
                      <a:lnTo>
                        <a:pt x="887" y="441"/>
                      </a:lnTo>
                      <a:cubicBezTo>
                        <a:pt x="887" y="443"/>
                        <a:pt x="886" y="444"/>
                        <a:pt x="885" y="445"/>
                      </a:cubicBezTo>
                      <a:lnTo>
                        <a:pt x="842" y="490"/>
                      </a:lnTo>
                      <a:lnTo>
                        <a:pt x="802" y="530"/>
                      </a:lnTo>
                      <a:lnTo>
                        <a:pt x="803" y="520"/>
                      </a:lnTo>
                      <a:lnTo>
                        <a:pt x="806" y="526"/>
                      </a:lnTo>
                      <a:cubicBezTo>
                        <a:pt x="808" y="529"/>
                        <a:pt x="807" y="532"/>
                        <a:pt x="806" y="534"/>
                      </a:cubicBezTo>
                      <a:cubicBezTo>
                        <a:pt x="805" y="536"/>
                        <a:pt x="802" y="538"/>
                        <a:pt x="799" y="538"/>
                      </a:cubicBezTo>
                      <a:lnTo>
                        <a:pt x="796" y="538"/>
                      </a:lnTo>
                      <a:lnTo>
                        <a:pt x="802" y="535"/>
                      </a:lnTo>
                      <a:lnTo>
                        <a:pt x="794" y="546"/>
                      </a:lnTo>
                      <a:lnTo>
                        <a:pt x="760" y="600"/>
                      </a:lnTo>
                      <a:lnTo>
                        <a:pt x="761" y="597"/>
                      </a:lnTo>
                      <a:lnTo>
                        <a:pt x="758" y="621"/>
                      </a:lnTo>
                      <a:cubicBezTo>
                        <a:pt x="757" y="625"/>
                        <a:pt x="754" y="628"/>
                        <a:pt x="750" y="628"/>
                      </a:cubicBezTo>
                      <a:lnTo>
                        <a:pt x="744" y="628"/>
                      </a:lnTo>
                      <a:lnTo>
                        <a:pt x="752" y="620"/>
                      </a:lnTo>
                      <a:lnTo>
                        <a:pt x="752" y="623"/>
                      </a:lnTo>
                      <a:cubicBezTo>
                        <a:pt x="752" y="625"/>
                        <a:pt x="751" y="626"/>
                        <a:pt x="751" y="627"/>
                      </a:cubicBezTo>
                      <a:lnTo>
                        <a:pt x="748" y="633"/>
                      </a:lnTo>
                      <a:lnTo>
                        <a:pt x="739" y="650"/>
                      </a:lnTo>
                      <a:lnTo>
                        <a:pt x="720" y="698"/>
                      </a:lnTo>
                      <a:lnTo>
                        <a:pt x="721" y="695"/>
                      </a:lnTo>
                      <a:lnTo>
                        <a:pt x="724" y="746"/>
                      </a:lnTo>
                      <a:lnTo>
                        <a:pt x="723" y="745"/>
                      </a:lnTo>
                      <a:lnTo>
                        <a:pt x="730" y="766"/>
                      </a:lnTo>
                      <a:lnTo>
                        <a:pt x="729" y="764"/>
                      </a:lnTo>
                      <a:lnTo>
                        <a:pt x="738" y="779"/>
                      </a:lnTo>
                      <a:lnTo>
                        <a:pt x="724" y="779"/>
                      </a:lnTo>
                      <a:lnTo>
                        <a:pt x="727" y="773"/>
                      </a:lnTo>
                      <a:cubicBezTo>
                        <a:pt x="729" y="770"/>
                        <a:pt x="732" y="769"/>
                        <a:pt x="735" y="769"/>
                      </a:cubicBezTo>
                      <a:cubicBezTo>
                        <a:pt x="738" y="769"/>
                        <a:pt x="741" y="772"/>
                        <a:pt x="742" y="775"/>
                      </a:cubicBezTo>
                      <a:lnTo>
                        <a:pt x="748" y="799"/>
                      </a:lnTo>
                      <a:cubicBezTo>
                        <a:pt x="749" y="800"/>
                        <a:pt x="749" y="802"/>
                        <a:pt x="748" y="803"/>
                      </a:cubicBezTo>
                      <a:lnTo>
                        <a:pt x="742" y="824"/>
                      </a:lnTo>
                      <a:cubicBezTo>
                        <a:pt x="742" y="826"/>
                        <a:pt x="741" y="827"/>
                        <a:pt x="740" y="828"/>
                      </a:cubicBezTo>
                      <a:lnTo>
                        <a:pt x="731" y="837"/>
                      </a:lnTo>
                      <a:lnTo>
                        <a:pt x="733" y="831"/>
                      </a:lnTo>
                      <a:lnTo>
                        <a:pt x="733" y="849"/>
                      </a:lnTo>
                      <a:cubicBezTo>
                        <a:pt x="733" y="854"/>
                        <a:pt x="729" y="857"/>
                        <a:pt x="725" y="857"/>
                      </a:cubicBezTo>
                      <a:lnTo>
                        <a:pt x="722" y="857"/>
                      </a:lnTo>
                      <a:cubicBezTo>
                        <a:pt x="718" y="857"/>
                        <a:pt x="714" y="854"/>
                        <a:pt x="714" y="849"/>
                      </a:cubicBezTo>
                      <a:lnTo>
                        <a:pt x="714" y="840"/>
                      </a:lnTo>
                      <a:lnTo>
                        <a:pt x="722" y="848"/>
                      </a:lnTo>
                      <a:lnTo>
                        <a:pt x="706" y="848"/>
                      </a:lnTo>
                      <a:lnTo>
                        <a:pt x="710" y="847"/>
                      </a:lnTo>
                      <a:lnTo>
                        <a:pt x="698" y="853"/>
                      </a:lnTo>
                      <a:cubicBezTo>
                        <a:pt x="695" y="855"/>
                        <a:pt x="692" y="855"/>
                        <a:pt x="690" y="853"/>
                      </a:cubicBezTo>
                      <a:lnTo>
                        <a:pt x="681" y="847"/>
                      </a:lnTo>
                      <a:lnTo>
                        <a:pt x="691" y="845"/>
                      </a:lnTo>
                      <a:lnTo>
                        <a:pt x="685" y="854"/>
                      </a:lnTo>
                      <a:lnTo>
                        <a:pt x="686" y="852"/>
                      </a:lnTo>
                      <a:lnTo>
                        <a:pt x="674" y="888"/>
                      </a:lnTo>
                      <a:cubicBezTo>
                        <a:pt x="674" y="889"/>
                        <a:pt x="673" y="889"/>
                        <a:pt x="673" y="890"/>
                      </a:cubicBezTo>
                      <a:lnTo>
                        <a:pt x="664" y="905"/>
                      </a:lnTo>
                      <a:lnTo>
                        <a:pt x="665" y="903"/>
                      </a:lnTo>
                      <a:lnTo>
                        <a:pt x="655" y="933"/>
                      </a:lnTo>
                      <a:cubicBezTo>
                        <a:pt x="655" y="934"/>
                        <a:pt x="654" y="935"/>
                        <a:pt x="653" y="936"/>
                      </a:cubicBezTo>
                      <a:lnTo>
                        <a:pt x="647" y="942"/>
                      </a:lnTo>
                      <a:lnTo>
                        <a:pt x="649" y="940"/>
                      </a:lnTo>
                      <a:lnTo>
                        <a:pt x="639" y="958"/>
                      </a:lnTo>
                      <a:lnTo>
                        <a:pt x="640" y="955"/>
                      </a:lnTo>
                      <a:lnTo>
                        <a:pt x="640" y="958"/>
                      </a:lnTo>
                      <a:lnTo>
                        <a:pt x="638" y="952"/>
                      </a:lnTo>
                      <a:lnTo>
                        <a:pt x="644" y="958"/>
                      </a:lnTo>
                      <a:lnTo>
                        <a:pt x="634" y="957"/>
                      </a:lnTo>
                      <a:lnTo>
                        <a:pt x="643" y="951"/>
                      </a:lnTo>
                      <a:cubicBezTo>
                        <a:pt x="645" y="950"/>
                        <a:pt x="646" y="950"/>
                        <a:pt x="648" y="950"/>
                      </a:cubicBezTo>
                      <a:lnTo>
                        <a:pt x="651" y="950"/>
                      </a:lnTo>
                      <a:cubicBezTo>
                        <a:pt x="655" y="950"/>
                        <a:pt x="659" y="953"/>
                        <a:pt x="659" y="958"/>
                      </a:cubicBezTo>
                      <a:lnTo>
                        <a:pt x="659" y="964"/>
                      </a:lnTo>
                      <a:lnTo>
                        <a:pt x="652" y="956"/>
                      </a:lnTo>
                      <a:lnTo>
                        <a:pt x="671" y="959"/>
                      </a:lnTo>
                      <a:lnTo>
                        <a:pt x="664" y="961"/>
                      </a:lnTo>
                      <a:lnTo>
                        <a:pt x="673" y="952"/>
                      </a:lnTo>
                      <a:cubicBezTo>
                        <a:pt x="675" y="951"/>
                        <a:pt x="677" y="950"/>
                        <a:pt x="679" y="950"/>
                      </a:cubicBezTo>
                      <a:lnTo>
                        <a:pt x="685" y="950"/>
                      </a:lnTo>
                      <a:lnTo>
                        <a:pt x="679" y="952"/>
                      </a:lnTo>
                      <a:lnTo>
                        <a:pt x="692" y="940"/>
                      </a:lnTo>
                      <a:cubicBezTo>
                        <a:pt x="694" y="938"/>
                        <a:pt x="697" y="937"/>
                        <a:pt x="700" y="938"/>
                      </a:cubicBezTo>
                      <a:cubicBezTo>
                        <a:pt x="703" y="940"/>
                        <a:pt x="705" y="943"/>
                        <a:pt x="705" y="946"/>
                      </a:cubicBezTo>
                      <a:lnTo>
                        <a:pt x="705" y="949"/>
                      </a:lnTo>
                      <a:lnTo>
                        <a:pt x="695" y="941"/>
                      </a:lnTo>
                      <a:lnTo>
                        <a:pt x="704" y="938"/>
                      </a:lnTo>
                      <a:lnTo>
                        <a:pt x="719" y="932"/>
                      </a:lnTo>
                      <a:lnTo>
                        <a:pt x="729" y="929"/>
                      </a:lnTo>
                      <a:cubicBezTo>
                        <a:pt x="730" y="929"/>
                        <a:pt x="730" y="929"/>
                        <a:pt x="731" y="929"/>
                      </a:cubicBezTo>
                      <a:lnTo>
                        <a:pt x="734" y="929"/>
                      </a:lnTo>
                      <a:lnTo>
                        <a:pt x="726" y="937"/>
                      </a:lnTo>
                      <a:lnTo>
                        <a:pt x="726" y="931"/>
                      </a:lnTo>
                      <a:cubicBezTo>
                        <a:pt x="726" y="926"/>
                        <a:pt x="730" y="923"/>
                        <a:pt x="734" y="923"/>
                      </a:cubicBezTo>
                      <a:lnTo>
                        <a:pt x="744" y="923"/>
                      </a:lnTo>
                      <a:lnTo>
                        <a:pt x="736" y="931"/>
                      </a:lnTo>
                      <a:lnTo>
                        <a:pt x="736" y="928"/>
                      </a:lnTo>
                      <a:lnTo>
                        <a:pt x="736" y="931"/>
                      </a:lnTo>
                      <a:lnTo>
                        <a:pt x="733" y="925"/>
                      </a:lnTo>
                      <a:cubicBezTo>
                        <a:pt x="733" y="924"/>
                        <a:pt x="732" y="923"/>
                        <a:pt x="732" y="922"/>
                      </a:cubicBezTo>
                      <a:lnTo>
                        <a:pt x="732" y="919"/>
                      </a:lnTo>
                      <a:cubicBezTo>
                        <a:pt x="732" y="915"/>
                        <a:pt x="734" y="912"/>
                        <a:pt x="737" y="911"/>
                      </a:cubicBezTo>
                      <a:cubicBezTo>
                        <a:pt x="740" y="910"/>
                        <a:pt x="744" y="911"/>
                        <a:pt x="746" y="913"/>
                      </a:cubicBezTo>
                      <a:lnTo>
                        <a:pt x="755" y="922"/>
                      </a:lnTo>
                      <a:lnTo>
                        <a:pt x="765" y="931"/>
                      </a:lnTo>
                      <a:cubicBezTo>
                        <a:pt x="766" y="932"/>
                        <a:pt x="767" y="935"/>
                        <a:pt x="767" y="937"/>
                      </a:cubicBezTo>
                      <a:lnTo>
                        <a:pt x="767" y="946"/>
                      </a:lnTo>
                      <a:cubicBezTo>
                        <a:pt x="767" y="946"/>
                        <a:pt x="767" y="947"/>
                        <a:pt x="767" y="947"/>
                      </a:cubicBezTo>
                      <a:lnTo>
                        <a:pt x="758" y="995"/>
                      </a:lnTo>
                      <a:cubicBezTo>
                        <a:pt x="757" y="999"/>
                        <a:pt x="754" y="1002"/>
                        <a:pt x="750" y="1002"/>
                      </a:cubicBezTo>
                      <a:lnTo>
                        <a:pt x="744" y="1002"/>
                      </a:lnTo>
                      <a:lnTo>
                        <a:pt x="749" y="1000"/>
                      </a:lnTo>
                      <a:lnTo>
                        <a:pt x="730" y="1015"/>
                      </a:lnTo>
                      <a:lnTo>
                        <a:pt x="732" y="1013"/>
                      </a:lnTo>
                      <a:lnTo>
                        <a:pt x="723" y="1031"/>
                      </a:lnTo>
                      <a:cubicBezTo>
                        <a:pt x="722" y="1033"/>
                        <a:pt x="720" y="1034"/>
                        <a:pt x="718" y="1035"/>
                      </a:cubicBezTo>
                      <a:lnTo>
                        <a:pt x="709" y="1038"/>
                      </a:lnTo>
                      <a:cubicBezTo>
                        <a:pt x="708" y="1038"/>
                        <a:pt x="707" y="1038"/>
                        <a:pt x="706" y="1038"/>
                      </a:cubicBezTo>
                      <a:lnTo>
                        <a:pt x="694" y="1038"/>
                      </a:lnTo>
                      <a:lnTo>
                        <a:pt x="694" y="1022"/>
                      </a:lnTo>
                      <a:lnTo>
                        <a:pt x="697" y="1022"/>
                      </a:lnTo>
                      <a:lnTo>
                        <a:pt x="695" y="1038"/>
                      </a:lnTo>
                      <a:lnTo>
                        <a:pt x="685" y="1035"/>
                      </a:lnTo>
                      <a:lnTo>
                        <a:pt x="690" y="1035"/>
                      </a:lnTo>
                      <a:lnTo>
                        <a:pt x="681" y="1038"/>
                      </a:lnTo>
                      <a:lnTo>
                        <a:pt x="683" y="1037"/>
                      </a:lnTo>
                      <a:lnTo>
                        <a:pt x="674" y="1043"/>
                      </a:lnTo>
                      <a:lnTo>
                        <a:pt x="675" y="1042"/>
                      </a:lnTo>
                      <a:lnTo>
                        <a:pt x="672" y="1045"/>
                      </a:lnTo>
                      <a:lnTo>
                        <a:pt x="673" y="1043"/>
                      </a:lnTo>
                      <a:lnTo>
                        <a:pt x="664" y="1058"/>
                      </a:lnTo>
                      <a:lnTo>
                        <a:pt x="663" y="1048"/>
                      </a:lnTo>
                      <a:lnTo>
                        <a:pt x="666" y="1052"/>
                      </a:lnTo>
                      <a:cubicBezTo>
                        <a:pt x="667" y="1053"/>
                        <a:pt x="668" y="1055"/>
                        <a:pt x="668" y="1057"/>
                      </a:cubicBezTo>
                      <a:lnTo>
                        <a:pt x="668" y="1072"/>
                      </a:lnTo>
                      <a:cubicBezTo>
                        <a:pt x="668" y="1074"/>
                        <a:pt x="667" y="1077"/>
                        <a:pt x="666" y="1078"/>
                      </a:cubicBezTo>
                      <a:lnTo>
                        <a:pt x="663" y="1081"/>
                      </a:lnTo>
                      <a:lnTo>
                        <a:pt x="664" y="1072"/>
                      </a:lnTo>
                      <a:lnTo>
                        <a:pt x="667" y="1078"/>
                      </a:lnTo>
                      <a:cubicBezTo>
                        <a:pt x="668" y="1079"/>
                        <a:pt x="668" y="1080"/>
                        <a:pt x="668" y="1081"/>
                      </a:cubicBezTo>
                      <a:lnTo>
                        <a:pt x="668" y="1084"/>
                      </a:lnTo>
                      <a:cubicBezTo>
                        <a:pt x="668" y="1085"/>
                        <a:pt x="668" y="1086"/>
                        <a:pt x="668" y="1087"/>
                      </a:cubicBezTo>
                      <a:lnTo>
                        <a:pt x="665" y="1096"/>
                      </a:lnTo>
                      <a:lnTo>
                        <a:pt x="665" y="1093"/>
                      </a:lnTo>
                      <a:lnTo>
                        <a:pt x="665" y="1102"/>
                      </a:lnTo>
                      <a:lnTo>
                        <a:pt x="661" y="1095"/>
                      </a:lnTo>
                      <a:lnTo>
                        <a:pt x="673" y="1101"/>
                      </a:lnTo>
                      <a:lnTo>
                        <a:pt x="664" y="1103"/>
                      </a:lnTo>
                      <a:lnTo>
                        <a:pt x="673" y="1094"/>
                      </a:lnTo>
                      <a:lnTo>
                        <a:pt x="707" y="1061"/>
                      </a:lnTo>
                      <a:cubicBezTo>
                        <a:pt x="708" y="1060"/>
                        <a:pt x="709" y="1059"/>
                        <a:pt x="710" y="1059"/>
                      </a:cubicBezTo>
                      <a:lnTo>
                        <a:pt x="719" y="1056"/>
                      </a:lnTo>
                      <a:lnTo>
                        <a:pt x="715" y="1060"/>
                      </a:lnTo>
                      <a:lnTo>
                        <a:pt x="718" y="1054"/>
                      </a:lnTo>
                      <a:cubicBezTo>
                        <a:pt x="719" y="1051"/>
                        <a:pt x="722" y="1049"/>
                        <a:pt x="725" y="1049"/>
                      </a:cubicBezTo>
                      <a:lnTo>
                        <a:pt x="731" y="1049"/>
                      </a:lnTo>
                      <a:cubicBezTo>
                        <a:pt x="735" y="1049"/>
                        <a:pt x="738" y="1051"/>
                        <a:pt x="739" y="1055"/>
                      </a:cubicBezTo>
                      <a:lnTo>
                        <a:pt x="742" y="1064"/>
                      </a:lnTo>
                      <a:lnTo>
                        <a:pt x="734" y="1058"/>
                      </a:lnTo>
                      <a:lnTo>
                        <a:pt x="744" y="1058"/>
                      </a:lnTo>
                      <a:lnTo>
                        <a:pt x="737" y="1062"/>
                      </a:lnTo>
                      <a:lnTo>
                        <a:pt x="743" y="1053"/>
                      </a:lnTo>
                      <a:cubicBezTo>
                        <a:pt x="745" y="1050"/>
                        <a:pt x="749" y="1049"/>
                        <a:pt x="752" y="1050"/>
                      </a:cubicBezTo>
                      <a:cubicBezTo>
                        <a:pt x="755" y="1051"/>
                        <a:pt x="758" y="1054"/>
                        <a:pt x="758" y="1057"/>
                      </a:cubicBezTo>
                      <a:lnTo>
                        <a:pt x="758" y="1066"/>
                      </a:lnTo>
                      <a:cubicBezTo>
                        <a:pt x="758" y="1068"/>
                        <a:pt x="757" y="1070"/>
                        <a:pt x="756" y="1071"/>
                      </a:cubicBezTo>
                      <a:lnTo>
                        <a:pt x="728" y="1107"/>
                      </a:lnTo>
                      <a:lnTo>
                        <a:pt x="730" y="1104"/>
                      </a:lnTo>
                      <a:lnTo>
                        <a:pt x="720" y="1146"/>
                      </a:lnTo>
                      <a:lnTo>
                        <a:pt x="721" y="1143"/>
                      </a:lnTo>
                      <a:lnTo>
                        <a:pt x="724" y="1161"/>
                      </a:lnTo>
                      <a:cubicBezTo>
                        <a:pt x="724" y="1164"/>
                        <a:pt x="723" y="1166"/>
                        <a:pt x="722" y="1168"/>
                      </a:cubicBezTo>
                      <a:lnTo>
                        <a:pt x="713" y="1180"/>
                      </a:lnTo>
                      <a:lnTo>
                        <a:pt x="714" y="1175"/>
                      </a:lnTo>
                      <a:lnTo>
                        <a:pt x="714" y="1190"/>
                      </a:lnTo>
                      <a:cubicBezTo>
                        <a:pt x="714" y="1192"/>
                        <a:pt x="714" y="1194"/>
                        <a:pt x="712" y="1196"/>
                      </a:cubicBezTo>
                      <a:lnTo>
                        <a:pt x="709" y="1199"/>
                      </a:lnTo>
                      <a:lnTo>
                        <a:pt x="703" y="1185"/>
                      </a:lnTo>
                      <a:lnTo>
                        <a:pt x="706" y="1185"/>
                      </a:lnTo>
                      <a:cubicBezTo>
                        <a:pt x="709" y="1185"/>
                        <a:pt x="712" y="1186"/>
                        <a:pt x="713" y="1189"/>
                      </a:cubicBezTo>
                      <a:cubicBezTo>
                        <a:pt x="715" y="1191"/>
                        <a:pt x="715" y="1195"/>
                        <a:pt x="713" y="1197"/>
                      </a:cubicBezTo>
                      <a:lnTo>
                        <a:pt x="704" y="1212"/>
                      </a:lnTo>
                      <a:lnTo>
                        <a:pt x="705" y="1208"/>
                      </a:lnTo>
                      <a:lnTo>
                        <a:pt x="705" y="1212"/>
                      </a:lnTo>
                      <a:lnTo>
                        <a:pt x="702" y="1235"/>
                      </a:lnTo>
                      <a:lnTo>
                        <a:pt x="702" y="1274"/>
                      </a:lnTo>
                      <a:cubicBezTo>
                        <a:pt x="702" y="1276"/>
                        <a:pt x="701" y="1278"/>
                        <a:pt x="700" y="1280"/>
                      </a:cubicBezTo>
                      <a:lnTo>
                        <a:pt x="690" y="1289"/>
                      </a:lnTo>
                      <a:lnTo>
                        <a:pt x="693" y="1283"/>
                      </a:lnTo>
                      <a:lnTo>
                        <a:pt x="693" y="1310"/>
                      </a:lnTo>
                      <a:cubicBezTo>
                        <a:pt x="693" y="1311"/>
                        <a:pt x="693" y="1312"/>
                        <a:pt x="692" y="1313"/>
                      </a:cubicBezTo>
                      <a:lnTo>
                        <a:pt x="686" y="1328"/>
                      </a:lnTo>
                      <a:lnTo>
                        <a:pt x="683" y="1337"/>
                      </a:lnTo>
                      <a:cubicBezTo>
                        <a:pt x="683" y="1339"/>
                        <a:pt x="681" y="1340"/>
                        <a:pt x="680" y="1341"/>
                      </a:cubicBezTo>
                      <a:lnTo>
                        <a:pt x="664" y="1350"/>
                      </a:lnTo>
                      <a:lnTo>
                        <a:pt x="668" y="1345"/>
                      </a:lnTo>
                      <a:lnTo>
                        <a:pt x="665" y="1363"/>
                      </a:lnTo>
                      <a:lnTo>
                        <a:pt x="665" y="1362"/>
                      </a:lnTo>
                      <a:lnTo>
                        <a:pt x="665" y="1391"/>
                      </a:lnTo>
                      <a:lnTo>
                        <a:pt x="668" y="1424"/>
                      </a:lnTo>
                      <a:cubicBezTo>
                        <a:pt x="668" y="1426"/>
                        <a:pt x="668" y="1428"/>
                        <a:pt x="667" y="1430"/>
                      </a:cubicBezTo>
                      <a:lnTo>
                        <a:pt x="657" y="1442"/>
                      </a:lnTo>
                      <a:lnTo>
                        <a:pt x="659" y="1437"/>
                      </a:lnTo>
                      <a:lnTo>
                        <a:pt x="659" y="1464"/>
                      </a:lnTo>
                      <a:lnTo>
                        <a:pt x="659" y="1470"/>
                      </a:lnTo>
                      <a:lnTo>
                        <a:pt x="659" y="1482"/>
                      </a:lnTo>
                      <a:cubicBezTo>
                        <a:pt x="659" y="1483"/>
                        <a:pt x="659" y="1485"/>
                        <a:pt x="658" y="1486"/>
                      </a:cubicBezTo>
                      <a:lnTo>
                        <a:pt x="646" y="1510"/>
                      </a:lnTo>
                      <a:lnTo>
                        <a:pt x="647" y="1506"/>
                      </a:lnTo>
                      <a:lnTo>
                        <a:pt x="647" y="1515"/>
                      </a:lnTo>
                      <a:cubicBezTo>
                        <a:pt x="647" y="1517"/>
                        <a:pt x="646" y="1519"/>
                        <a:pt x="645" y="1520"/>
                      </a:cubicBezTo>
                      <a:lnTo>
                        <a:pt x="639" y="1529"/>
                      </a:lnTo>
                      <a:lnTo>
                        <a:pt x="640" y="1526"/>
                      </a:lnTo>
                      <a:lnTo>
                        <a:pt x="637" y="1538"/>
                      </a:lnTo>
                      <a:lnTo>
                        <a:pt x="631" y="1574"/>
                      </a:lnTo>
                      <a:lnTo>
                        <a:pt x="631" y="1573"/>
                      </a:lnTo>
                      <a:lnTo>
                        <a:pt x="631" y="1591"/>
                      </a:lnTo>
                      <a:cubicBezTo>
                        <a:pt x="631" y="1595"/>
                        <a:pt x="628" y="1598"/>
                        <a:pt x="624" y="1599"/>
                      </a:cubicBezTo>
                      <a:cubicBezTo>
                        <a:pt x="621" y="1599"/>
                        <a:pt x="617" y="1597"/>
                        <a:pt x="616" y="1593"/>
                      </a:cubicBezTo>
                      <a:lnTo>
                        <a:pt x="612" y="1584"/>
                      </a:lnTo>
                      <a:lnTo>
                        <a:pt x="620" y="1590"/>
                      </a:lnTo>
                      <a:lnTo>
                        <a:pt x="614" y="1590"/>
                      </a:lnTo>
                      <a:cubicBezTo>
                        <a:pt x="609" y="1590"/>
                        <a:pt x="606" y="1586"/>
                        <a:pt x="606" y="1582"/>
                      </a:cubicBezTo>
                      <a:lnTo>
                        <a:pt x="606" y="1570"/>
                      </a:lnTo>
                      <a:lnTo>
                        <a:pt x="619" y="1575"/>
                      </a:lnTo>
                      <a:lnTo>
                        <a:pt x="616" y="1578"/>
                      </a:lnTo>
                      <a:lnTo>
                        <a:pt x="618" y="1569"/>
                      </a:lnTo>
                      <a:lnTo>
                        <a:pt x="621" y="1575"/>
                      </a:lnTo>
                      <a:cubicBezTo>
                        <a:pt x="622" y="1577"/>
                        <a:pt x="622" y="1580"/>
                        <a:pt x="621" y="1583"/>
                      </a:cubicBezTo>
                      <a:cubicBezTo>
                        <a:pt x="619" y="1585"/>
                        <a:pt x="617" y="1587"/>
                        <a:pt x="614" y="1587"/>
                      </a:cubicBezTo>
                      <a:lnTo>
                        <a:pt x="611" y="1587"/>
                      </a:lnTo>
                      <a:lnTo>
                        <a:pt x="619" y="1579"/>
                      </a:lnTo>
                      <a:lnTo>
                        <a:pt x="619" y="1582"/>
                      </a:lnTo>
                      <a:cubicBezTo>
                        <a:pt x="619" y="1584"/>
                        <a:pt x="618" y="1587"/>
                        <a:pt x="615" y="1588"/>
                      </a:cubicBezTo>
                      <a:cubicBezTo>
                        <a:pt x="613" y="1590"/>
                        <a:pt x="611" y="1590"/>
                        <a:pt x="608" y="1589"/>
                      </a:cubicBezTo>
                      <a:lnTo>
                        <a:pt x="599" y="1586"/>
                      </a:lnTo>
                      <a:cubicBezTo>
                        <a:pt x="596" y="1585"/>
                        <a:pt x="593" y="1582"/>
                        <a:pt x="593" y="1579"/>
                      </a:cubicBezTo>
                      <a:lnTo>
                        <a:pt x="593" y="1573"/>
                      </a:lnTo>
                      <a:cubicBezTo>
                        <a:pt x="593" y="1572"/>
                        <a:pt x="594" y="1571"/>
                        <a:pt x="594" y="1570"/>
                      </a:cubicBezTo>
                      <a:lnTo>
                        <a:pt x="597" y="1561"/>
                      </a:lnTo>
                      <a:lnTo>
                        <a:pt x="597" y="1566"/>
                      </a:lnTo>
                      <a:lnTo>
                        <a:pt x="594" y="1553"/>
                      </a:lnTo>
                      <a:cubicBezTo>
                        <a:pt x="594" y="1553"/>
                        <a:pt x="593" y="1552"/>
                        <a:pt x="593" y="1551"/>
                      </a:cubicBezTo>
                      <a:lnTo>
                        <a:pt x="593" y="1545"/>
                      </a:lnTo>
                      <a:lnTo>
                        <a:pt x="607" y="1551"/>
                      </a:lnTo>
                      <a:lnTo>
                        <a:pt x="601" y="1557"/>
                      </a:lnTo>
                      <a:cubicBezTo>
                        <a:pt x="599" y="1559"/>
                        <a:pt x="596" y="1560"/>
                        <a:pt x="593" y="1559"/>
                      </a:cubicBezTo>
                      <a:cubicBezTo>
                        <a:pt x="590" y="1558"/>
                        <a:pt x="588" y="1556"/>
                        <a:pt x="587" y="1553"/>
                      </a:cubicBezTo>
                      <a:lnTo>
                        <a:pt x="584" y="1538"/>
                      </a:lnTo>
                      <a:cubicBezTo>
                        <a:pt x="584" y="1536"/>
                        <a:pt x="584" y="1533"/>
                        <a:pt x="586" y="1531"/>
                      </a:cubicBezTo>
                      <a:cubicBezTo>
                        <a:pt x="588" y="1529"/>
                        <a:pt x="590" y="1528"/>
                        <a:pt x="592" y="1528"/>
                      </a:cubicBezTo>
                      <a:lnTo>
                        <a:pt x="595" y="1528"/>
                      </a:lnTo>
                      <a:lnTo>
                        <a:pt x="589" y="1532"/>
                      </a:lnTo>
                      <a:lnTo>
                        <a:pt x="595" y="1523"/>
                      </a:lnTo>
                      <a:lnTo>
                        <a:pt x="593" y="1527"/>
                      </a:lnTo>
                      <a:lnTo>
                        <a:pt x="593" y="1515"/>
                      </a:lnTo>
                      <a:lnTo>
                        <a:pt x="601" y="1523"/>
                      </a:lnTo>
                      <a:lnTo>
                        <a:pt x="592" y="1523"/>
                      </a:lnTo>
                      <a:cubicBezTo>
                        <a:pt x="588" y="1523"/>
                        <a:pt x="584" y="1520"/>
                        <a:pt x="584" y="1515"/>
                      </a:cubicBezTo>
                      <a:lnTo>
                        <a:pt x="584" y="1506"/>
                      </a:lnTo>
                      <a:lnTo>
                        <a:pt x="587" y="1512"/>
                      </a:lnTo>
                      <a:lnTo>
                        <a:pt x="580" y="1506"/>
                      </a:lnTo>
                      <a:lnTo>
                        <a:pt x="586" y="1508"/>
                      </a:lnTo>
                      <a:lnTo>
                        <a:pt x="583" y="1508"/>
                      </a:lnTo>
                      <a:lnTo>
                        <a:pt x="577" y="1508"/>
                      </a:lnTo>
                      <a:cubicBezTo>
                        <a:pt x="575" y="1508"/>
                        <a:pt x="573" y="1507"/>
                        <a:pt x="571" y="1506"/>
                      </a:cubicBezTo>
                      <a:lnTo>
                        <a:pt x="568" y="1503"/>
                      </a:lnTo>
                      <a:lnTo>
                        <a:pt x="562" y="1497"/>
                      </a:lnTo>
                      <a:cubicBezTo>
                        <a:pt x="559" y="1494"/>
                        <a:pt x="559" y="1491"/>
                        <a:pt x="560" y="1488"/>
                      </a:cubicBezTo>
                      <a:lnTo>
                        <a:pt x="567" y="1475"/>
                      </a:lnTo>
                      <a:lnTo>
                        <a:pt x="568" y="1485"/>
                      </a:lnTo>
                      <a:lnTo>
                        <a:pt x="562" y="1479"/>
                      </a:lnTo>
                      <a:lnTo>
                        <a:pt x="568" y="1481"/>
                      </a:lnTo>
                      <a:lnTo>
                        <a:pt x="555" y="1481"/>
                      </a:lnTo>
                      <a:cubicBezTo>
                        <a:pt x="554" y="1481"/>
                        <a:pt x="553" y="1481"/>
                        <a:pt x="553" y="1481"/>
                      </a:cubicBezTo>
                      <a:lnTo>
                        <a:pt x="516" y="1469"/>
                      </a:lnTo>
                      <a:lnTo>
                        <a:pt x="518" y="1469"/>
                      </a:lnTo>
                      <a:lnTo>
                        <a:pt x="509" y="1469"/>
                      </a:lnTo>
                      <a:cubicBezTo>
                        <a:pt x="504" y="1469"/>
                        <a:pt x="501" y="1465"/>
                        <a:pt x="501" y="1461"/>
                      </a:cubicBezTo>
                      <a:lnTo>
                        <a:pt x="501" y="1452"/>
                      </a:lnTo>
                      <a:lnTo>
                        <a:pt x="502" y="1457"/>
                      </a:lnTo>
                      <a:lnTo>
                        <a:pt x="496" y="1448"/>
                      </a:lnTo>
                      <a:cubicBezTo>
                        <a:pt x="494" y="1445"/>
                        <a:pt x="494" y="1442"/>
                        <a:pt x="496" y="1439"/>
                      </a:cubicBezTo>
                      <a:cubicBezTo>
                        <a:pt x="497" y="1437"/>
                        <a:pt x="500" y="1435"/>
                        <a:pt x="503" y="1435"/>
                      </a:cubicBezTo>
                      <a:lnTo>
                        <a:pt x="509" y="1435"/>
                      </a:lnTo>
                      <a:lnTo>
                        <a:pt x="503" y="1437"/>
                      </a:lnTo>
                      <a:lnTo>
                        <a:pt x="512" y="1428"/>
                      </a:lnTo>
                      <a:lnTo>
                        <a:pt x="510" y="1434"/>
                      </a:lnTo>
                      <a:lnTo>
                        <a:pt x="510" y="1428"/>
                      </a:lnTo>
                      <a:lnTo>
                        <a:pt x="510" y="1419"/>
                      </a:lnTo>
                      <a:cubicBezTo>
                        <a:pt x="510" y="1417"/>
                        <a:pt x="511" y="1415"/>
                        <a:pt x="512" y="1413"/>
                      </a:cubicBezTo>
                      <a:lnTo>
                        <a:pt x="516" y="1410"/>
                      </a:lnTo>
                      <a:lnTo>
                        <a:pt x="514" y="1420"/>
                      </a:lnTo>
                      <a:lnTo>
                        <a:pt x="511" y="1413"/>
                      </a:lnTo>
                      <a:cubicBezTo>
                        <a:pt x="510" y="1412"/>
                        <a:pt x="510" y="1410"/>
                        <a:pt x="510" y="1408"/>
                      </a:cubicBezTo>
                      <a:lnTo>
                        <a:pt x="513" y="1396"/>
                      </a:lnTo>
                      <a:cubicBezTo>
                        <a:pt x="514" y="1394"/>
                        <a:pt x="515" y="1392"/>
                        <a:pt x="517" y="1391"/>
                      </a:cubicBezTo>
                      <a:lnTo>
                        <a:pt x="526" y="1385"/>
                      </a:lnTo>
                      <a:lnTo>
                        <a:pt x="522" y="1392"/>
                      </a:lnTo>
                      <a:lnTo>
                        <a:pt x="522" y="1365"/>
                      </a:lnTo>
                      <a:lnTo>
                        <a:pt x="522" y="1362"/>
                      </a:lnTo>
                      <a:lnTo>
                        <a:pt x="522" y="1356"/>
                      </a:lnTo>
                      <a:lnTo>
                        <a:pt x="522" y="1344"/>
                      </a:lnTo>
                      <a:lnTo>
                        <a:pt x="522" y="1328"/>
                      </a:lnTo>
                      <a:lnTo>
                        <a:pt x="523" y="1331"/>
                      </a:lnTo>
                      <a:lnTo>
                        <a:pt x="520" y="1322"/>
                      </a:lnTo>
                      <a:lnTo>
                        <a:pt x="521" y="1324"/>
                      </a:lnTo>
                      <a:lnTo>
                        <a:pt x="515" y="1315"/>
                      </a:lnTo>
                      <a:lnTo>
                        <a:pt x="516" y="1316"/>
                      </a:lnTo>
                      <a:lnTo>
                        <a:pt x="512" y="1313"/>
                      </a:lnTo>
                      <a:cubicBezTo>
                        <a:pt x="512" y="1312"/>
                        <a:pt x="511" y="1311"/>
                        <a:pt x="511" y="1310"/>
                      </a:cubicBezTo>
                      <a:lnTo>
                        <a:pt x="504" y="1295"/>
                      </a:lnTo>
                      <a:cubicBezTo>
                        <a:pt x="504" y="1294"/>
                        <a:pt x="504" y="1293"/>
                        <a:pt x="504" y="1292"/>
                      </a:cubicBezTo>
                      <a:lnTo>
                        <a:pt x="504" y="1289"/>
                      </a:lnTo>
                      <a:lnTo>
                        <a:pt x="512" y="1297"/>
                      </a:lnTo>
                      <a:lnTo>
                        <a:pt x="503" y="1297"/>
                      </a:lnTo>
                      <a:lnTo>
                        <a:pt x="510" y="1291"/>
                      </a:lnTo>
                      <a:lnTo>
                        <a:pt x="507" y="1303"/>
                      </a:lnTo>
                      <a:cubicBezTo>
                        <a:pt x="507" y="1305"/>
                        <a:pt x="506" y="1306"/>
                        <a:pt x="505" y="1307"/>
                      </a:cubicBezTo>
                      <a:lnTo>
                        <a:pt x="496" y="1316"/>
                      </a:lnTo>
                      <a:lnTo>
                        <a:pt x="498" y="1310"/>
                      </a:lnTo>
                      <a:lnTo>
                        <a:pt x="498" y="1316"/>
                      </a:lnTo>
                      <a:lnTo>
                        <a:pt x="498" y="1319"/>
                      </a:lnTo>
                      <a:cubicBezTo>
                        <a:pt x="498" y="1321"/>
                        <a:pt x="498" y="1322"/>
                        <a:pt x="497" y="1324"/>
                      </a:cubicBezTo>
                      <a:lnTo>
                        <a:pt x="488" y="1339"/>
                      </a:lnTo>
                      <a:lnTo>
                        <a:pt x="489" y="1334"/>
                      </a:lnTo>
                      <a:lnTo>
                        <a:pt x="489" y="1344"/>
                      </a:lnTo>
                      <a:cubicBezTo>
                        <a:pt x="489" y="1345"/>
                        <a:pt x="489" y="1347"/>
                        <a:pt x="488" y="1348"/>
                      </a:cubicBezTo>
                      <a:lnTo>
                        <a:pt x="481" y="1357"/>
                      </a:lnTo>
                      <a:lnTo>
                        <a:pt x="478" y="1345"/>
                      </a:lnTo>
                      <a:lnTo>
                        <a:pt x="485" y="1348"/>
                      </a:lnTo>
                      <a:cubicBezTo>
                        <a:pt x="487" y="1350"/>
                        <a:pt x="489" y="1352"/>
                        <a:pt x="489" y="1354"/>
                      </a:cubicBezTo>
                      <a:cubicBezTo>
                        <a:pt x="489" y="1357"/>
                        <a:pt x="488" y="1360"/>
                        <a:pt x="487" y="1361"/>
                      </a:cubicBezTo>
                      <a:lnTo>
                        <a:pt x="480" y="1367"/>
                      </a:lnTo>
                      <a:lnTo>
                        <a:pt x="483" y="1364"/>
                      </a:lnTo>
                      <a:lnTo>
                        <a:pt x="480" y="1376"/>
                      </a:lnTo>
                      <a:cubicBezTo>
                        <a:pt x="479" y="1378"/>
                        <a:pt x="477" y="1380"/>
                        <a:pt x="475" y="1381"/>
                      </a:cubicBezTo>
                      <a:lnTo>
                        <a:pt x="459" y="1387"/>
                      </a:lnTo>
                      <a:lnTo>
                        <a:pt x="464" y="1382"/>
                      </a:lnTo>
                      <a:lnTo>
                        <a:pt x="461" y="1391"/>
                      </a:lnTo>
                      <a:lnTo>
                        <a:pt x="461" y="1389"/>
                      </a:lnTo>
                      <a:lnTo>
                        <a:pt x="461" y="1398"/>
                      </a:lnTo>
                      <a:cubicBezTo>
                        <a:pt x="461" y="1399"/>
                        <a:pt x="461" y="1400"/>
                        <a:pt x="460" y="1401"/>
                      </a:cubicBezTo>
                      <a:lnTo>
                        <a:pt x="454" y="1413"/>
                      </a:lnTo>
                      <a:lnTo>
                        <a:pt x="451" y="1420"/>
                      </a:lnTo>
                      <a:lnTo>
                        <a:pt x="452" y="1416"/>
                      </a:lnTo>
                      <a:lnTo>
                        <a:pt x="452" y="1419"/>
                      </a:lnTo>
                      <a:cubicBezTo>
                        <a:pt x="452" y="1420"/>
                        <a:pt x="452" y="1422"/>
                        <a:pt x="451" y="1423"/>
                      </a:cubicBezTo>
                      <a:lnTo>
                        <a:pt x="435" y="1450"/>
                      </a:lnTo>
                      <a:lnTo>
                        <a:pt x="437" y="1446"/>
                      </a:lnTo>
                      <a:lnTo>
                        <a:pt x="437" y="1455"/>
                      </a:lnTo>
                      <a:cubicBezTo>
                        <a:pt x="437" y="1457"/>
                        <a:pt x="436" y="1459"/>
                        <a:pt x="435" y="1460"/>
                      </a:cubicBezTo>
                      <a:lnTo>
                        <a:pt x="422" y="1475"/>
                      </a:lnTo>
                      <a:cubicBezTo>
                        <a:pt x="421" y="1477"/>
                        <a:pt x="419" y="1478"/>
                        <a:pt x="416" y="1478"/>
                      </a:cubicBezTo>
                      <a:lnTo>
                        <a:pt x="407" y="1478"/>
                      </a:lnTo>
                      <a:lnTo>
                        <a:pt x="398" y="1478"/>
                      </a:lnTo>
                      <a:lnTo>
                        <a:pt x="399" y="1478"/>
                      </a:lnTo>
                      <a:lnTo>
                        <a:pt x="380" y="1481"/>
                      </a:lnTo>
                      <a:cubicBezTo>
                        <a:pt x="378" y="1481"/>
                        <a:pt x="375" y="1481"/>
                        <a:pt x="374" y="1479"/>
                      </a:cubicBezTo>
                      <a:lnTo>
                        <a:pt x="364" y="1470"/>
                      </a:lnTo>
                      <a:lnTo>
                        <a:pt x="374" y="1471"/>
                      </a:lnTo>
                      <a:lnTo>
                        <a:pt x="349" y="1486"/>
                      </a:lnTo>
                      <a:cubicBezTo>
                        <a:pt x="347" y="1487"/>
                        <a:pt x="344" y="1488"/>
                        <a:pt x="341" y="1486"/>
                      </a:cubicBezTo>
                      <a:cubicBezTo>
                        <a:pt x="339" y="1485"/>
                        <a:pt x="337" y="1482"/>
                        <a:pt x="337" y="1479"/>
                      </a:cubicBezTo>
                      <a:lnTo>
                        <a:pt x="337" y="1473"/>
                      </a:lnTo>
                      <a:lnTo>
                        <a:pt x="345" y="1481"/>
                      </a:lnTo>
                      <a:lnTo>
                        <a:pt x="342" y="1481"/>
                      </a:lnTo>
                      <a:cubicBezTo>
                        <a:pt x="341" y="1481"/>
                        <a:pt x="340" y="1481"/>
                        <a:pt x="340" y="1481"/>
                      </a:cubicBezTo>
                      <a:lnTo>
                        <a:pt x="330" y="1478"/>
                      </a:lnTo>
                      <a:lnTo>
                        <a:pt x="339" y="1475"/>
                      </a:lnTo>
                      <a:lnTo>
                        <a:pt x="323" y="1493"/>
                      </a:lnTo>
                      <a:lnTo>
                        <a:pt x="325" y="1491"/>
                      </a:lnTo>
                      <a:lnTo>
                        <a:pt x="315" y="1513"/>
                      </a:lnTo>
                      <a:lnTo>
                        <a:pt x="316" y="1511"/>
                      </a:lnTo>
                      <a:lnTo>
                        <a:pt x="313" y="1529"/>
                      </a:lnTo>
                      <a:lnTo>
                        <a:pt x="313" y="1525"/>
                      </a:lnTo>
                      <a:lnTo>
                        <a:pt x="316" y="1534"/>
                      </a:lnTo>
                      <a:cubicBezTo>
                        <a:pt x="317" y="1536"/>
                        <a:pt x="316" y="1539"/>
                        <a:pt x="314" y="1541"/>
                      </a:cubicBezTo>
                      <a:lnTo>
                        <a:pt x="293" y="1569"/>
                      </a:lnTo>
                      <a:lnTo>
                        <a:pt x="294" y="1564"/>
                      </a:lnTo>
                      <a:lnTo>
                        <a:pt x="294" y="1591"/>
                      </a:lnTo>
                      <a:cubicBezTo>
                        <a:pt x="294" y="1592"/>
                        <a:pt x="294" y="1594"/>
                        <a:pt x="293" y="1595"/>
                      </a:cubicBezTo>
                      <a:lnTo>
                        <a:pt x="287" y="1603"/>
                      </a:lnTo>
                      <a:lnTo>
                        <a:pt x="284" y="1609"/>
                      </a:lnTo>
                      <a:lnTo>
                        <a:pt x="275" y="1627"/>
                      </a:lnTo>
                      <a:lnTo>
                        <a:pt x="269" y="1640"/>
                      </a:lnTo>
                      <a:lnTo>
                        <a:pt x="260" y="1658"/>
                      </a:lnTo>
                      <a:lnTo>
                        <a:pt x="260" y="1654"/>
                      </a:lnTo>
                      <a:lnTo>
                        <a:pt x="260" y="1669"/>
                      </a:lnTo>
                      <a:cubicBezTo>
                        <a:pt x="260" y="1671"/>
                        <a:pt x="260" y="1673"/>
                        <a:pt x="258" y="1675"/>
                      </a:cubicBezTo>
                      <a:lnTo>
                        <a:pt x="255" y="1678"/>
                      </a:lnTo>
                      <a:cubicBezTo>
                        <a:pt x="254" y="1678"/>
                        <a:pt x="254" y="1679"/>
                        <a:pt x="253" y="1679"/>
                      </a:cubicBezTo>
                      <a:lnTo>
                        <a:pt x="234" y="1688"/>
                      </a:lnTo>
                      <a:lnTo>
                        <a:pt x="237" y="1686"/>
                      </a:lnTo>
                      <a:lnTo>
                        <a:pt x="231" y="1695"/>
                      </a:lnTo>
                      <a:lnTo>
                        <a:pt x="232" y="1693"/>
                      </a:lnTo>
                      <a:lnTo>
                        <a:pt x="229" y="1702"/>
                      </a:lnTo>
                      <a:cubicBezTo>
                        <a:pt x="229" y="1702"/>
                        <a:pt x="229" y="1703"/>
                        <a:pt x="228" y="1704"/>
                      </a:cubicBezTo>
                      <a:lnTo>
                        <a:pt x="222" y="1713"/>
                      </a:lnTo>
                      <a:lnTo>
                        <a:pt x="223" y="1708"/>
                      </a:lnTo>
                      <a:lnTo>
                        <a:pt x="223" y="1714"/>
                      </a:lnTo>
                      <a:cubicBezTo>
                        <a:pt x="223" y="1718"/>
                        <a:pt x="221" y="1721"/>
                        <a:pt x="218" y="1722"/>
                      </a:cubicBezTo>
                      <a:lnTo>
                        <a:pt x="209" y="1725"/>
                      </a:lnTo>
                      <a:lnTo>
                        <a:pt x="214" y="1719"/>
                      </a:lnTo>
                      <a:lnTo>
                        <a:pt x="211" y="1734"/>
                      </a:lnTo>
                      <a:cubicBezTo>
                        <a:pt x="210" y="1737"/>
                        <a:pt x="208" y="1739"/>
                        <a:pt x="206" y="1740"/>
                      </a:cubicBezTo>
                      <a:lnTo>
                        <a:pt x="196" y="1743"/>
                      </a:lnTo>
                      <a:lnTo>
                        <a:pt x="199" y="1741"/>
                      </a:lnTo>
                      <a:lnTo>
                        <a:pt x="193" y="1747"/>
                      </a:lnTo>
                      <a:lnTo>
                        <a:pt x="195" y="1740"/>
                      </a:lnTo>
                      <a:lnTo>
                        <a:pt x="202" y="1767"/>
                      </a:lnTo>
                      <a:cubicBezTo>
                        <a:pt x="202" y="1770"/>
                        <a:pt x="201" y="1774"/>
                        <a:pt x="198" y="1775"/>
                      </a:cubicBezTo>
                      <a:cubicBezTo>
                        <a:pt x="195" y="1777"/>
                        <a:pt x="191" y="1777"/>
                        <a:pt x="188" y="1774"/>
                      </a:cubicBezTo>
                      <a:lnTo>
                        <a:pt x="170" y="1756"/>
                      </a:lnTo>
                      <a:lnTo>
                        <a:pt x="172" y="1758"/>
                      </a:lnTo>
                      <a:lnTo>
                        <a:pt x="157" y="1752"/>
                      </a:lnTo>
                      <a:cubicBezTo>
                        <a:pt x="156" y="1751"/>
                        <a:pt x="155" y="1751"/>
                        <a:pt x="154" y="1750"/>
                      </a:cubicBezTo>
                      <a:lnTo>
                        <a:pt x="142" y="1738"/>
                      </a:lnTo>
                      <a:lnTo>
                        <a:pt x="147" y="1740"/>
                      </a:lnTo>
                      <a:lnTo>
                        <a:pt x="132" y="1740"/>
                      </a:lnTo>
                      <a:lnTo>
                        <a:pt x="129" y="1740"/>
                      </a:lnTo>
                      <a:cubicBezTo>
                        <a:pt x="127" y="1740"/>
                        <a:pt x="125" y="1739"/>
                        <a:pt x="123" y="1738"/>
                      </a:cubicBezTo>
                      <a:lnTo>
                        <a:pt x="114" y="1729"/>
                      </a:lnTo>
                      <a:lnTo>
                        <a:pt x="116" y="1730"/>
                      </a:lnTo>
                      <a:lnTo>
                        <a:pt x="100" y="1721"/>
                      </a:lnTo>
                      <a:lnTo>
                        <a:pt x="104" y="1722"/>
                      </a:lnTo>
                      <a:lnTo>
                        <a:pt x="101" y="1722"/>
                      </a:lnTo>
                      <a:lnTo>
                        <a:pt x="104" y="1722"/>
                      </a:lnTo>
                      <a:lnTo>
                        <a:pt x="79" y="1731"/>
                      </a:lnTo>
                      <a:lnTo>
                        <a:pt x="82" y="1729"/>
                      </a:lnTo>
                      <a:lnTo>
                        <a:pt x="79" y="1732"/>
                      </a:lnTo>
                      <a:cubicBezTo>
                        <a:pt x="79" y="1732"/>
                        <a:pt x="78" y="1733"/>
                        <a:pt x="78" y="1733"/>
                      </a:cubicBezTo>
                      <a:lnTo>
                        <a:pt x="68" y="1739"/>
                      </a:lnTo>
                      <a:lnTo>
                        <a:pt x="61" y="1743"/>
                      </a:lnTo>
                      <a:lnTo>
                        <a:pt x="65" y="1739"/>
                      </a:lnTo>
                      <a:lnTo>
                        <a:pt x="62" y="1745"/>
                      </a:lnTo>
                      <a:cubicBezTo>
                        <a:pt x="60" y="1748"/>
                        <a:pt x="57" y="1750"/>
                        <a:pt x="53" y="1749"/>
                      </a:cubicBezTo>
                      <a:cubicBezTo>
                        <a:pt x="50" y="1748"/>
                        <a:pt x="47" y="1746"/>
                        <a:pt x="47" y="1742"/>
                      </a:cubicBezTo>
                      <a:lnTo>
                        <a:pt x="10" y="1266"/>
                      </a:lnTo>
                      <a:lnTo>
                        <a:pt x="0" y="1148"/>
                      </a:lnTo>
                      <a:cubicBezTo>
                        <a:pt x="0" y="1146"/>
                        <a:pt x="1" y="1144"/>
                        <a:pt x="2" y="1143"/>
                      </a:cubicBezTo>
                      <a:lnTo>
                        <a:pt x="487" y="528"/>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49" name="Picture 1080"/>
                <p:cNvPicPr>
                  <a:picLocks noChangeAspect="1" noChangeArrowheads="1"/>
                </p:cNvPicPr>
                <p:nvPr/>
              </p:nvPicPr>
              <p:blipFill>
                <a:blip r:embed="rId49"/>
                <a:srcRect/>
                <a:stretch>
                  <a:fillRect/>
                </a:stretch>
              </p:blipFill>
              <p:spPr bwMode="auto">
                <a:xfrm>
                  <a:off x="7615812" y="4634270"/>
                  <a:ext cx="842963" cy="752236"/>
                </a:xfrm>
                <a:prstGeom prst="rect">
                  <a:avLst/>
                </a:prstGeom>
                <a:noFill/>
                <a:ln w="9525">
                  <a:noFill/>
                  <a:miter lim="800000"/>
                  <a:headEnd/>
                  <a:tailEnd/>
                </a:ln>
              </p:spPr>
            </p:pic>
            <p:pic>
              <p:nvPicPr>
                <p:cNvPr id="150" name="Picture 1081"/>
                <p:cNvPicPr>
                  <a:picLocks noChangeAspect="1" noChangeArrowheads="1"/>
                </p:cNvPicPr>
                <p:nvPr/>
              </p:nvPicPr>
              <p:blipFill>
                <a:blip r:embed="rId50"/>
                <a:srcRect/>
                <a:stretch>
                  <a:fillRect/>
                </a:stretch>
              </p:blipFill>
              <p:spPr bwMode="auto">
                <a:xfrm>
                  <a:off x="7615812" y="4634270"/>
                  <a:ext cx="842963" cy="752236"/>
                </a:xfrm>
                <a:prstGeom prst="rect">
                  <a:avLst/>
                </a:prstGeom>
                <a:noFill/>
                <a:ln w="9525">
                  <a:noFill/>
                  <a:miter lim="800000"/>
                  <a:headEnd/>
                  <a:tailEnd/>
                </a:ln>
              </p:spPr>
            </p:pic>
            <p:sp>
              <p:nvSpPr>
                <p:cNvPr id="151" name="Freeform 1082"/>
                <p:cNvSpPr>
                  <a:spLocks/>
                </p:cNvSpPr>
                <p:nvPr/>
              </p:nvSpPr>
              <p:spPr bwMode="auto">
                <a:xfrm>
                  <a:off x="7709475" y="4562030"/>
                  <a:ext cx="812800" cy="719257"/>
                </a:xfrm>
                <a:custGeom>
                  <a:avLst/>
                  <a:gdLst/>
                  <a:ahLst/>
                  <a:cxnLst>
                    <a:cxn ang="0">
                      <a:pos x="5" y="143"/>
                    </a:cxn>
                    <a:cxn ang="0">
                      <a:pos x="26" y="127"/>
                    </a:cxn>
                    <a:cxn ang="0">
                      <a:pos x="47" y="110"/>
                    </a:cxn>
                    <a:cxn ang="0">
                      <a:pos x="59" y="106"/>
                    </a:cxn>
                    <a:cxn ang="0">
                      <a:pos x="70" y="101"/>
                    </a:cxn>
                    <a:cxn ang="0">
                      <a:pos x="96" y="87"/>
                    </a:cxn>
                    <a:cxn ang="0">
                      <a:pos x="124" y="80"/>
                    </a:cxn>
                    <a:cxn ang="0">
                      <a:pos x="143" y="75"/>
                    </a:cxn>
                    <a:cxn ang="0">
                      <a:pos x="181" y="69"/>
                    </a:cxn>
                    <a:cxn ang="0">
                      <a:pos x="194" y="67"/>
                    </a:cxn>
                    <a:cxn ang="0">
                      <a:pos x="224" y="60"/>
                    </a:cxn>
                    <a:cxn ang="0">
                      <a:pos x="248" y="54"/>
                    </a:cxn>
                    <a:cxn ang="0">
                      <a:pos x="267" y="50"/>
                    </a:cxn>
                    <a:cxn ang="0">
                      <a:pos x="281" y="42"/>
                    </a:cxn>
                    <a:cxn ang="0">
                      <a:pos x="290" y="39"/>
                    </a:cxn>
                    <a:cxn ang="0">
                      <a:pos x="305" y="24"/>
                    </a:cxn>
                    <a:cxn ang="0">
                      <a:pos x="309" y="20"/>
                    </a:cxn>
                    <a:cxn ang="0">
                      <a:pos x="323" y="19"/>
                    </a:cxn>
                    <a:cxn ang="0">
                      <a:pos x="335" y="15"/>
                    </a:cxn>
                    <a:cxn ang="0">
                      <a:pos x="346" y="12"/>
                    </a:cxn>
                    <a:cxn ang="0">
                      <a:pos x="352" y="12"/>
                    </a:cxn>
                    <a:cxn ang="0">
                      <a:pos x="367" y="12"/>
                    </a:cxn>
                    <a:cxn ang="0">
                      <a:pos x="371" y="12"/>
                    </a:cxn>
                    <a:cxn ang="0">
                      <a:pos x="389" y="0"/>
                    </a:cxn>
                    <a:cxn ang="0">
                      <a:pos x="406" y="1"/>
                    </a:cxn>
                    <a:cxn ang="0">
                      <a:pos x="440" y="5"/>
                    </a:cxn>
                    <a:cxn ang="0">
                      <a:pos x="471" y="9"/>
                    </a:cxn>
                    <a:cxn ang="0">
                      <a:pos x="505" y="15"/>
                    </a:cxn>
                    <a:cxn ang="0">
                      <a:pos x="497" y="140"/>
                    </a:cxn>
                    <a:cxn ang="0">
                      <a:pos x="242" y="458"/>
                    </a:cxn>
                    <a:cxn ang="0">
                      <a:pos x="70" y="236"/>
                    </a:cxn>
                    <a:cxn ang="0">
                      <a:pos x="46" y="237"/>
                    </a:cxn>
                    <a:cxn ang="0">
                      <a:pos x="30" y="232"/>
                    </a:cxn>
                    <a:cxn ang="0">
                      <a:pos x="11" y="166"/>
                    </a:cxn>
                    <a:cxn ang="0">
                      <a:pos x="0" y="153"/>
                    </a:cxn>
                  </a:cxnLst>
                  <a:rect l="0" t="0" r="r" b="b"/>
                  <a:pathLst>
                    <a:path w="512" h="458">
                      <a:moveTo>
                        <a:pt x="0" y="153"/>
                      </a:moveTo>
                      <a:lnTo>
                        <a:pt x="5" y="143"/>
                      </a:lnTo>
                      <a:lnTo>
                        <a:pt x="8" y="138"/>
                      </a:lnTo>
                      <a:lnTo>
                        <a:pt x="26" y="127"/>
                      </a:lnTo>
                      <a:lnTo>
                        <a:pt x="34" y="120"/>
                      </a:lnTo>
                      <a:lnTo>
                        <a:pt x="47" y="110"/>
                      </a:lnTo>
                      <a:lnTo>
                        <a:pt x="54" y="108"/>
                      </a:lnTo>
                      <a:lnTo>
                        <a:pt x="59" y="106"/>
                      </a:lnTo>
                      <a:lnTo>
                        <a:pt x="62" y="106"/>
                      </a:lnTo>
                      <a:lnTo>
                        <a:pt x="70" y="101"/>
                      </a:lnTo>
                      <a:lnTo>
                        <a:pt x="80" y="95"/>
                      </a:lnTo>
                      <a:lnTo>
                        <a:pt x="96" y="87"/>
                      </a:lnTo>
                      <a:lnTo>
                        <a:pt x="103" y="84"/>
                      </a:lnTo>
                      <a:lnTo>
                        <a:pt x="124" y="80"/>
                      </a:lnTo>
                      <a:lnTo>
                        <a:pt x="130" y="79"/>
                      </a:lnTo>
                      <a:lnTo>
                        <a:pt x="143" y="75"/>
                      </a:lnTo>
                      <a:lnTo>
                        <a:pt x="162" y="71"/>
                      </a:lnTo>
                      <a:lnTo>
                        <a:pt x="181" y="69"/>
                      </a:lnTo>
                      <a:lnTo>
                        <a:pt x="184" y="67"/>
                      </a:lnTo>
                      <a:lnTo>
                        <a:pt x="194" y="67"/>
                      </a:lnTo>
                      <a:lnTo>
                        <a:pt x="201" y="64"/>
                      </a:lnTo>
                      <a:lnTo>
                        <a:pt x="224" y="60"/>
                      </a:lnTo>
                      <a:lnTo>
                        <a:pt x="236" y="56"/>
                      </a:lnTo>
                      <a:lnTo>
                        <a:pt x="248" y="54"/>
                      </a:lnTo>
                      <a:lnTo>
                        <a:pt x="258" y="52"/>
                      </a:lnTo>
                      <a:lnTo>
                        <a:pt x="267" y="50"/>
                      </a:lnTo>
                      <a:lnTo>
                        <a:pt x="271" y="46"/>
                      </a:lnTo>
                      <a:lnTo>
                        <a:pt x="281" y="42"/>
                      </a:lnTo>
                      <a:lnTo>
                        <a:pt x="285" y="42"/>
                      </a:lnTo>
                      <a:lnTo>
                        <a:pt x="290" y="39"/>
                      </a:lnTo>
                      <a:lnTo>
                        <a:pt x="304" y="27"/>
                      </a:lnTo>
                      <a:lnTo>
                        <a:pt x="305" y="24"/>
                      </a:lnTo>
                      <a:lnTo>
                        <a:pt x="308" y="22"/>
                      </a:lnTo>
                      <a:lnTo>
                        <a:pt x="309" y="20"/>
                      </a:lnTo>
                      <a:lnTo>
                        <a:pt x="317" y="19"/>
                      </a:lnTo>
                      <a:lnTo>
                        <a:pt x="323" y="19"/>
                      </a:lnTo>
                      <a:lnTo>
                        <a:pt x="331" y="15"/>
                      </a:lnTo>
                      <a:lnTo>
                        <a:pt x="335" y="15"/>
                      </a:lnTo>
                      <a:lnTo>
                        <a:pt x="344" y="15"/>
                      </a:lnTo>
                      <a:lnTo>
                        <a:pt x="346" y="12"/>
                      </a:lnTo>
                      <a:lnTo>
                        <a:pt x="350" y="12"/>
                      </a:lnTo>
                      <a:lnTo>
                        <a:pt x="352" y="12"/>
                      </a:lnTo>
                      <a:lnTo>
                        <a:pt x="363" y="15"/>
                      </a:lnTo>
                      <a:lnTo>
                        <a:pt x="367" y="12"/>
                      </a:lnTo>
                      <a:lnTo>
                        <a:pt x="370" y="15"/>
                      </a:lnTo>
                      <a:lnTo>
                        <a:pt x="371" y="12"/>
                      </a:lnTo>
                      <a:lnTo>
                        <a:pt x="383" y="3"/>
                      </a:lnTo>
                      <a:lnTo>
                        <a:pt x="389" y="0"/>
                      </a:lnTo>
                      <a:lnTo>
                        <a:pt x="393" y="0"/>
                      </a:lnTo>
                      <a:lnTo>
                        <a:pt x="406" y="1"/>
                      </a:lnTo>
                      <a:lnTo>
                        <a:pt x="417" y="0"/>
                      </a:lnTo>
                      <a:lnTo>
                        <a:pt x="440" y="5"/>
                      </a:lnTo>
                      <a:lnTo>
                        <a:pt x="451" y="8"/>
                      </a:lnTo>
                      <a:lnTo>
                        <a:pt x="471" y="9"/>
                      </a:lnTo>
                      <a:lnTo>
                        <a:pt x="498" y="15"/>
                      </a:lnTo>
                      <a:lnTo>
                        <a:pt x="505" y="15"/>
                      </a:lnTo>
                      <a:lnTo>
                        <a:pt x="512" y="80"/>
                      </a:lnTo>
                      <a:lnTo>
                        <a:pt x="497" y="140"/>
                      </a:lnTo>
                      <a:lnTo>
                        <a:pt x="444" y="204"/>
                      </a:lnTo>
                      <a:lnTo>
                        <a:pt x="242" y="458"/>
                      </a:lnTo>
                      <a:lnTo>
                        <a:pt x="97" y="270"/>
                      </a:lnTo>
                      <a:lnTo>
                        <a:pt x="70" y="236"/>
                      </a:lnTo>
                      <a:lnTo>
                        <a:pt x="62" y="243"/>
                      </a:lnTo>
                      <a:lnTo>
                        <a:pt x="46" y="237"/>
                      </a:lnTo>
                      <a:lnTo>
                        <a:pt x="39" y="236"/>
                      </a:lnTo>
                      <a:lnTo>
                        <a:pt x="30" y="232"/>
                      </a:lnTo>
                      <a:lnTo>
                        <a:pt x="12" y="233"/>
                      </a:lnTo>
                      <a:lnTo>
                        <a:pt x="11" y="166"/>
                      </a:lnTo>
                      <a:lnTo>
                        <a:pt x="5" y="166"/>
                      </a:lnTo>
                      <a:lnTo>
                        <a:pt x="0" y="15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52" name="Freeform 1083"/>
                <p:cNvSpPr>
                  <a:spLocks noEditPoints="1"/>
                </p:cNvSpPr>
                <p:nvPr/>
              </p:nvSpPr>
              <p:spPr bwMode="auto">
                <a:xfrm>
                  <a:off x="7704712" y="4555749"/>
                  <a:ext cx="823913" cy="731820"/>
                </a:xfrm>
                <a:custGeom>
                  <a:avLst/>
                  <a:gdLst/>
                  <a:ahLst/>
                  <a:cxnLst>
                    <a:cxn ang="0">
                      <a:pos x="11" y="350"/>
                    </a:cxn>
                    <a:cxn ang="0">
                      <a:pos x="65" y="310"/>
                    </a:cxn>
                    <a:cxn ang="0">
                      <a:pos x="137" y="262"/>
                    </a:cxn>
                    <a:cxn ang="0">
                      <a:pos x="157" y="256"/>
                    </a:cxn>
                    <a:cxn ang="0">
                      <a:pos x="234" y="212"/>
                    </a:cxn>
                    <a:cxn ang="0">
                      <a:pos x="320" y="190"/>
                    </a:cxn>
                    <a:cxn ang="0">
                      <a:pos x="439" y="166"/>
                    </a:cxn>
                    <a:cxn ang="0">
                      <a:pos x="469" y="164"/>
                    </a:cxn>
                    <a:cxn ang="0">
                      <a:pos x="545" y="145"/>
                    </a:cxn>
                    <a:cxn ang="0">
                      <a:pos x="625" y="127"/>
                    </a:cxn>
                    <a:cxn ang="0">
                      <a:pos x="656" y="112"/>
                    </a:cxn>
                    <a:cxn ang="0">
                      <a:pos x="688" y="104"/>
                    </a:cxn>
                    <a:cxn ang="0">
                      <a:pos x="735" y="63"/>
                    </a:cxn>
                    <a:cxn ang="0">
                      <a:pos x="744" y="53"/>
                    </a:cxn>
                    <a:cxn ang="0">
                      <a:pos x="785" y="46"/>
                    </a:cxn>
                    <a:cxn ang="0">
                      <a:pos x="813" y="37"/>
                    </a:cxn>
                    <a:cxn ang="0">
                      <a:pos x="841" y="31"/>
                    </a:cxn>
                    <a:cxn ang="0">
                      <a:pos x="883" y="37"/>
                    </a:cxn>
                    <a:cxn ang="0">
                      <a:pos x="902" y="39"/>
                    </a:cxn>
                    <a:cxn ang="0">
                      <a:pos x="923" y="11"/>
                    </a:cxn>
                    <a:cxn ang="0">
                      <a:pos x="984" y="4"/>
                    </a:cxn>
                    <a:cxn ang="0">
                      <a:pos x="1069" y="13"/>
                    </a:cxn>
                    <a:cxn ang="0">
                      <a:pos x="1143" y="22"/>
                    </a:cxn>
                    <a:cxn ang="0">
                      <a:pos x="1230" y="44"/>
                    </a:cxn>
                    <a:cxn ang="0">
                      <a:pos x="1209" y="350"/>
                    </a:cxn>
                    <a:cxn ang="0">
                      <a:pos x="584" y="1117"/>
                    </a:cxn>
                    <a:cxn ang="0">
                      <a:pos x="163" y="601"/>
                    </a:cxn>
                    <a:cxn ang="0">
                      <a:pos x="100" y="585"/>
                    </a:cxn>
                    <a:cxn ang="0">
                      <a:pos x="37" y="579"/>
                    </a:cxn>
                    <a:cxn ang="0">
                      <a:pos x="33" y="417"/>
                    </a:cxn>
                    <a:cxn ang="0">
                      <a:pos x="25" y="406"/>
                    </a:cxn>
                    <a:cxn ang="0">
                      <a:pos x="44" y="571"/>
                    </a:cxn>
                    <a:cxn ang="0">
                      <a:pos x="104" y="570"/>
                    </a:cxn>
                    <a:cxn ang="0">
                      <a:pos x="160" y="588"/>
                    </a:cxn>
                    <a:cxn ang="0">
                      <a:pos x="182" y="572"/>
                    </a:cxn>
                    <a:cxn ang="0">
                      <a:pos x="1070" y="494"/>
                    </a:cxn>
                    <a:cxn ang="0">
                      <a:pos x="1233" y="202"/>
                    </a:cxn>
                    <a:cxn ang="0">
                      <a:pos x="1205" y="52"/>
                    </a:cxn>
                    <a:cxn ang="0">
                      <a:pos x="1090" y="34"/>
                    </a:cxn>
                    <a:cxn ang="0">
                      <a:pos x="984" y="19"/>
                    </a:cxn>
                    <a:cxn ang="0">
                      <a:pos x="947" y="15"/>
                    </a:cxn>
                    <a:cxn ang="0">
                      <a:pos x="904" y="48"/>
                    </a:cxn>
                    <a:cxn ang="0">
                      <a:pos x="895" y="45"/>
                    </a:cxn>
                    <a:cxn ang="0">
                      <a:pos x="854" y="47"/>
                    </a:cxn>
                    <a:cxn ang="0">
                      <a:pos x="841" y="50"/>
                    </a:cxn>
                    <a:cxn ang="0">
                      <a:pos x="808" y="52"/>
                    </a:cxn>
                    <a:cxn ang="0">
                      <a:pos x="771" y="61"/>
                    </a:cxn>
                    <a:cxn ang="0">
                      <a:pos x="752" y="70"/>
                    </a:cxn>
                    <a:cxn ang="0">
                      <a:pos x="744" y="81"/>
                    </a:cxn>
                    <a:cxn ang="0">
                      <a:pos x="683" y="119"/>
                    </a:cxn>
                    <a:cxn ang="0">
                      <a:pos x="655" y="135"/>
                    </a:cxn>
                    <a:cxn ang="0">
                      <a:pos x="604" y="146"/>
                    </a:cxn>
                    <a:cxn ang="0">
                      <a:pos x="493" y="170"/>
                    </a:cxn>
                    <a:cxn ang="0">
                      <a:pos x="451" y="179"/>
                    </a:cxn>
                    <a:cxn ang="0">
                      <a:pos x="400" y="188"/>
                    </a:cxn>
                    <a:cxn ang="0">
                      <a:pos x="258" y="218"/>
                    </a:cxn>
                    <a:cxn ang="0">
                      <a:pos x="180" y="259"/>
                    </a:cxn>
                    <a:cxn ang="0">
                      <a:pos x="152" y="271"/>
                    </a:cxn>
                    <a:cxn ang="0">
                      <a:pos x="125" y="280"/>
                    </a:cxn>
                    <a:cxn ang="0">
                      <a:pos x="31" y="349"/>
                    </a:cxn>
                    <a:cxn ang="0">
                      <a:pos x="16" y="381"/>
                    </a:cxn>
                  </a:cxnLst>
                  <a:rect l="0" t="0" r="r" b="b"/>
                  <a:pathLst>
                    <a:path w="1249" h="1120">
                      <a:moveTo>
                        <a:pt x="1" y="381"/>
                      </a:moveTo>
                      <a:cubicBezTo>
                        <a:pt x="0" y="379"/>
                        <a:pt x="0" y="377"/>
                        <a:pt x="1" y="376"/>
                      </a:cubicBezTo>
                      <a:lnTo>
                        <a:pt x="10" y="352"/>
                      </a:lnTo>
                      <a:cubicBezTo>
                        <a:pt x="11" y="351"/>
                        <a:pt x="11" y="350"/>
                        <a:pt x="11" y="350"/>
                      </a:cubicBezTo>
                      <a:lnTo>
                        <a:pt x="21" y="337"/>
                      </a:lnTo>
                      <a:cubicBezTo>
                        <a:pt x="21" y="337"/>
                        <a:pt x="22" y="336"/>
                        <a:pt x="23" y="336"/>
                      </a:cubicBezTo>
                      <a:lnTo>
                        <a:pt x="66" y="309"/>
                      </a:lnTo>
                      <a:lnTo>
                        <a:pt x="65" y="310"/>
                      </a:lnTo>
                      <a:lnTo>
                        <a:pt x="83" y="292"/>
                      </a:lnTo>
                      <a:lnTo>
                        <a:pt x="115" y="267"/>
                      </a:lnTo>
                      <a:cubicBezTo>
                        <a:pt x="116" y="266"/>
                        <a:pt x="117" y="265"/>
                        <a:pt x="119" y="265"/>
                      </a:cubicBezTo>
                      <a:lnTo>
                        <a:pt x="137" y="262"/>
                      </a:lnTo>
                      <a:lnTo>
                        <a:pt x="134" y="263"/>
                      </a:lnTo>
                      <a:lnTo>
                        <a:pt x="143" y="257"/>
                      </a:lnTo>
                      <a:cubicBezTo>
                        <a:pt x="145" y="257"/>
                        <a:pt x="146" y="256"/>
                        <a:pt x="148" y="256"/>
                      </a:cubicBezTo>
                      <a:lnTo>
                        <a:pt x="157" y="256"/>
                      </a:lnTo>
                      <a:lnTo>
                        <a:pt x="153" y="257"/>
                      </a:lnTo>
                      <a:lnTo>
                        <a:pt x="171" y="245"/>
                      </a:lnTo>
                      <a:lnTo>
                        <a:pt x="196" y="230"/>
                      </a:lnTo>
                      <a:lnTo>
                        <a:pt x="234" y="212"/>
                      </a:lnTo>
                      <a:lnTo>
                        <a:pt x="253" y="203"/>
                      </a:lnTo>
                      <a:cubicBezTo>
                        <a:pt x="253" y="202"/>
                        <a:pt x="254" y="202"/>
                        <a:pt x="255" y="202"/>
                      </a:cubicBezTo>
                      <a:lnTo>
                        <a:pt x="304" y="193"/>
                      </a:lnTo>
                      <a:lnTo>
                        <a:pt x="320" y="190"/>
                      </a:lnTo>
                      <a:lnTo>
                        <a:pt x="350" y="181"/>
                      </a:lnTo>
                      <a:lnTo>
                        <a:pt x="397" y="172"/>
                      </a:lnTo>
                      <a:lnTo>
                        <a:pt x="441" y="166"/>
                      </a:lnTo>
                      <a:lnTo>
                        <a:pt x="439" y="166"/>
                      </a:lnTo>
                      <a:lnTo>
                        <a:pt x="449" y="163"/>
                      </a:lnTo>
                      <a:cubicBezTo>
                        <a:pt x="449" y="163"/>
                        <a:pt x="450" y="163"/>
                        <a:pt x="451" y="163"/>
                      </a:cubicBezTo>
                      <a:lnTo>
                        <a:pt x="473" y="163"/>
                      </a:lnTo>
                      <a:lnTo>
                        <a:pt x="469" y="164"/>
                      </a:lnTo>
                      <a:lnTo>
                        <a:pt x="488" y="155"/>
                      </a:lnTo>
                      <a:cubicBezTo>
                        <a:pt x="489" y="154"/>
                        <a:pt x="489" y="154"/>
                        <a:pt x="490" y="154"/>
                      </a:cubicBezTo>
                      <a:lnTo>
                        <a:pt x="546" y="145"/>
                      </a:lnTo>
                      <a:lnTo>
                        <a:pt x="545" y="145"/>
                      </a:lnTo>
                      <a:lnTo>
                        <a:pt x="572" y="136"/>
                      </a:lnTo>
                      <a:lnTo>
                        <a:pt x="601" y="130"/>
                      </a:lnTo>
                      <a:lnTo>
                        <a:pt x="627" y="127"/>
                      </a:lnTo>
                      <a:lnTo>
                        <a:pt x="625" y="127"/>
                      </a:lnTo>
                      <a:lnTo>
                        <a:pt x="647" y="121"/>
                      </a:lnTo>
                      <a:lnTo>
                        <a:pt x="644" y="123"/>
                      </a:lnTo>
                      <a:lnTo>
                        <a:pt x="653" y="114"/>
                      </a:lnTo>
                      <a:cubicBezTo>
                        <a:pt x="654" y="113"/>
                        <a:pt x="655" y="113"/>
                        <a:pt x="656" y="112"/>
                      </a:cubicBezTo>
                      <a:lnTo>
                        <a:pt x="681" y="103"/>
                      </a:lnTo>
                      <a:cubicBezTo>
                        <a:pt x="681" y="103"/>
                        <a:pt x="682" y="103"/>
                        <a:pt x="683" y="103"/>
                      </a:cubicBezTo>
                      <a:lnTo>
                        <a:pt x="693" y="103"/>
                      </a:lnTo>
                      <a:lnTo>
                        <a:pt x="688" y="104"/>
                      </a:lnTo>
                      <a:lnTo>
                        <a:pt x="700" y="95"/>
                      </a:lnTo>
                      <a:lnTo>
                        <a:pt x="734" y="68"/>
                      </a:lnTo>
                      <a:lnTo>
                        <a:pt x="731" y="72"/>
                      </a:lnTo>
                      <a:lnTo>
                        <a:pt x="735" y="63"/>
                      </a:lnTo>
                      <a:cubicBezTo>
                        <a:pt x="735" y="61"/>
                        <a:pt x="737" y="59"/>
                        <a:pt x="739" y="58"/>
                      </a:cubicBezTo>
                      <a:lnTo>
                        <a:pt x="745" y="55"/>
                      </a:lnTo>
                      <a:lnTo>
                        <a:pt x="741" y="59"/>
                      </a:lnTo>
                      <a:lnTo>
                        <a:pt x="744" y="53"/>
                      </a:lnTo>
                      <a:cubicBezTo>
                        <a:pt x="745" y="51"/>
                        <a:pt x="748" y="49"/>
                        <a:pt x="750" y="49"/>
                      </a:cubicBezTo>
                      <a:lnTo>
                        <a:pt x="769" y="46"/>
                      </a:lnTo>
                      <a:cubicBezTo>
                        <a:pt x="769" y="46"/>
                        <a:pt x="770" y="46"/>
                        <a:pt x="770" y="46"/>
                      </a:cubicBezTo>
                      <a:lnTo>
                        <a:pt x="785" y="46"/>
                      </a:lnTo>
                      <a:lnTo>
                        <a:pt x="782" y="46"/>
                      </a:lnTo>
                      <a:lnTo>
                        <a:pt x="801" y="37"/>
                      </a:lnTo>
                      <a:cubicBezTo>
                        <a:pt x="802" y="37"/>
                        <a:pt x="803" y="37"/>
                        <a:pt x="804" y="37"/>
                      </a:cubicBezTo>
                      <a:lnTo>
                        <a:pt x="813" y="37"/>
                      </a:lnTo>
                      <a:lnTo>
                        <a:pt x="835" y="37"/>
                      </a:lnTo>
                      <a:lnTo>
                        <a:pt x="829" y="39"/>
                      </a:lnTo>
                      <a:lnTo>
                        <a:pt x="836" y="33"/>
                      </a:lnTo>
                      <a:cubicBezTo>
                        <a:pt x="837" y="31"/>
                        <a:pt x="839" y="31"/>
                        <a:pt x="841" y="31"/>
                      </a:cubicBezTo>
                      <a:lnTo>
                        <a:pt x="850" y="31"/>
                      </a:lnTo>
                      <a:lnTo>
                        <a:pt x="854" y="31"/>
                      </a:lnTo>
                      <a:cubicBezTo>
                        <a:pt x="854" y="31"/>
                        <a:pt x="855" y="31"/>
                        <a:pt x="855" y="31"/>
                      </a:cubicBezTo>
                      <a:lnTo>
                        <a:pt x="883" y="37"/>
                      </a:lnTo>
                      <a:lnTo>
                        <a:pt x="877" y="38"/>
                      </a:lnTo>
                      <a:lnTo>
                        <a:pt x="886" y="32"/>
                      </a:lnTo>
                      <a:cubicBezTo>
                        <a:pt x="889" y="30"/>
                        <a:pt x="894" y="30"/>
                        <a:pt x="896" y="33"/>
                      </a:cubicBezTo>
                      <a:lnTo>
                        <a:pt x="902" y="39"/>
                      </a:lnTo>
                      <a:lnTo>
                        <a:pt x="890" y="41"/>
                      </a:lnTo>
                      <a:lnTo>
                        <a:pt x="893" y="35"/>
                      </a:lnTo>
                      <a:cubicBezTo>
                        <a:pt x="893" y="34"/>
                        <a:pt x="894" y="33"/>
                        <a:pt x="895" y="32"/>
                      </a:cubicBezTo>
                      <a:lnTo>
                        <a:pt x="923" y="11"/>
                      </a:lnTo>
                      <a:lnTo>
                        <a:pt x="939" y="2"/>
                      </a:lnTo>
                      <a:cubicBezTo>
                        <a:pt x="940" y="1"/>
                        <a:pt x="942" y="0"/>
                        <a:pt x="943" y="0"/>
                      </a:cubicBezTo>
                      <a:lnTo>
                        <a:pt x="953" y="0"/>
                      </a:lnTo>
                      <a:lnTo>
                        <a:pt x="984" y="4"/>
                      </a:lnTo>
                      <a:lnTo>
                        <a:pt x="983" y="4"/>
                      </a:lnTo>
                      <a:lnTo>
                        <a:pt x="1011" y="1"/>
                      </a:lnTo>
                      <a:cubicBezTo>
                        <a:pt x="1011" y="0"/>
                        <a:pt x="1012" y="0"/>
                        <a:pt x="1013" y="1"/>
                      </a:cubicBezTo>
                      <a:lnTo>
                        <a:pt x="1069" y="13"/>
                      </a:lnTo>
                      <a:lnTo>
                        <a:pt x="1094" y="19"/>
                      </a:lnTo>
                      <a:lnTo>
                        <a:pt x="1092" y="19"/>
                      </a:lnTo>
                      <a:lnTo>
                        <a:pt x="1142" y="22"/>
                      </a:lnTo>
                      <a:cubicBezTo>
                        <a:pt x="1142" y="22"/>
                        <a:pt x="1143" y="22"/>
                        <a:pt x="1143" y="22"/>
                      </a:cubicBezTo>
                      <a:lnTo>
                        <a:pt x="1208" y="37"/>
                      </a:lnTo>
                      <a:lnTo>
                        <a:pt x="1206" y="37"/>
                      </a:lnTo>
                      <a:lnTo>
                        <a:pt x="1222" y="37"/>
                      </a:lnTo>
                      <a:cubicBezTo>
                        <a:pt x="1226" y="37"/>
                        <a:pt x="1229" y="40"/>
                        <a:pt x="1230" y="44"/>
                      </a:cubicBezTo>
                      <a:lnTo>
                        <a:pt x="1248" y="200"/>
                      </a:lnTo>
                      <a:cubicBezTo>
                        <a:pt x="1249" y="201"/>
                        <a:pt x="1248" y="202"/>
                        <a:pt x="1248" y="203"/>
                      </a:cubicBezTo>
                      <a:lnTo>
                        <a:pt x="1211" y="347"/>
                      </a:lnTo>
                      <a:cubicBezTo>
                        <a:pt x="1211" y="349"/>
                        <a:pt x="1210" y="350"/>
                        <a:pt x="1209" y="350"/>
                      </a:cubicBezTo>
                      <a:lnTo>
                        <a:pt x="1083" y="504"/>
                      </a:lnTo>
                      <a:lnTo>
                        <a:pt x="597" y="1117"/>
                      </a:lnTo>
                      <a:cubicBezTo>
                        <a:pt x="595" y="1119"/>
                        <a:pt x="593" y="1120"/>
                        <a:pt x="590" y="1120"/>
                      </a:cubicBezTo>
                      <a:cubicBezTo>
                        <a:pt x="588" y="1120"/>
                        <a:pt x="586" y="1119"/>
                        <a:pt x="584" y="1117"/>
                      </a:cubicBezTo>
                      <a:lnTo>
                        <a:pt x="234" y="663"/>
                      </a:lnTo>
                      <a:lnTo>
                        <a:pt x="169" y="582"/>
                      </a:lnTo>
                      <a:lnTo>
                        <a:pt x="181" y="583"/>
                      </a:lnTo>
                      <a:lnTo>
                        <a:pt x="163" y="601"/>
                      </a:lnTo>
                      <a:cubicBezTo>
                        <a:pt x="160" y="603"/>
                        <a:pt x="157" y="604"/>
                        <a:pt x="154" y="603"/>
                      </a:cubicBezTo>
                      <a:lnTo>
                        <a:pt x="114" y="588"/>
                      </a:lnTo>
                      <a:lnTo>
                        <a:pt x="115" y="588"/>
                      </a:lnTo>
                      <a:lnTo>
                        <a:pt x="100" y="585"/>
                      </a:lnTo>
                      <a:cubicBezTo>
                        <a:pt x="99" y="585"/>
                        <a:pt x="99" y="585"/>
                        <a:pt x="98" y="584"/>
                      </a:cubicBezTo>
                      <a:lnTo>
                        <a:pt x="77" y="575"/>
                      </a:lnTo>
                      <a:lnTo>
                        <a:pt x="80" y="576"/>
                      </a:lnTo>
                      <a:lnTo>
                        <a:pt x="37" y="579"/>
                      </a:lnTo>
                      <a:cubicBezTo>
                        <a:pt x="35" y="579"/>
                        <a:pt x="33" y="578"/>
                        <a:pt x="31" y="577"/>
                      </a:cubicBezTo>
                      <a:cubicBezTo>
                        <a:pt x="29" y="575"/>
                        <a:pt x="28" y="573"/>
                        <a:pt x="28" y="571"/>
                      </a:cubicBezTo>
                      <a:lnTo>
                        <a:pt x="25" y="409"/>
                      </a:lnTo>
                      <a:lnTo>
                        <a:pt x="33" y="417"/>
                      </a:lnTo>
                      <a:lnTo>
                        <a:pt x="18" y="417"/>
                      </a:lnTo>
                      <a:cubicBezTo>
                        <a:pt x="14" y="417"/>
                        <a:pt x="11" y="414"/>
                        <a:pt x="10" y="411"/>
                      </a:cubicBezTo>
                      <a:lnTo>
                        <a:pt x="1" y="381"/>
                      </a:lnTo>
                      <a:close/>
                      <a:moveTo>
                        <a:pt x="25" y="406"/>
                      </a:moveTo>
                      <a:lnTo>
                        <a:pt x="18" y="401"/>
                      </a:lnTo>
                      <a:lnTo>
                        <a:pt x="33" y="401"/>
                      </a:lnTo>
                      <a:cubicBezTo>
                        <a:pt x="38" y="401"/>
                        <a:pt x="41" y="404"/>
                        <a:pt x="41" y="408"/>
                      </a:cubicBezTo>
                      <a:lnTo>
                        <a:pt x="44" y="571"/>
                      </a:lnTo>
                      <a:lnTo>
                        <a:pt x="36" y="563"/>
                      </a:lnTo>
                      <a:lnTo>
                        <a:pt x="79" y="560"/>
                      </a:lnTo>
                      <a:cubicBezTo>
                        <a:pt x="80" y="560"/>
                        <a:pt x="82" y="560"/>
                        <a:pt x="83" y="561"/>
                      </a:cubicBezTo>
                      <a:lnTo>
                        <a:pt x="104" y="570"/>
                      </a:lnTo>
                      <a:lnTo>
                        <a:pt x="103" y="569"/>
                      </a:lnTo>
                      <a:lnTo>
                        <a:pt x="118" y="572"/>
                      </a:lnTo>
                      <a:cubicBezTo>
                        <a:pt x="119" y="572"/>
                        <a:pt x="119" y="572"/>
                        <a:pt x="120" y="573"/>
                      </a:cubicBezTo>
                      <a:lnTo>
                        <a:pt x="160" y="588"/>
                      </a:lnTo>
                      <a:lnTo>
                        <a:pt x="151" y="589"/>
                      </a:lnTo>
                      <a:lnTo>
                        <a:pt x="170" y="571"/>
                      </a:lnTo>
                      <a:cubicBezTo>
                        <a:pt x="172" y="570"/>
                        <a:pt x="174" y="569"/>
                        <a:pt x="176" y="569"/>
                      </a:cubicBezTo>
                      <a:cubicBezTo>
                        <a:pt x="178" y="569"/>
                        <a:pt x="180" y="570"/>
                        <a:pt x="182" y="572"/>
                      </a:cubicBezTo>
                      <a:lnTo>
                        <a:pt x="247" y="653"/>
                      </a:lnTo>
                      <a:lnTo>
                        <a:pt x="597" y="1108"/>
                      </a:lnTo>
                      <a:lnTo>
                        <a:pt x="584" y="1107"/>
                      </a:lnTo>
                      <a:lnTo>
                        <a:pt x="1070" y="494"/>
                      </a:lnTo>
                      <a:lnTo>
                        <a:pt x="1197" y="340"/>
                      </a:lnTo>
                      <a:lnTo>
                        <a:pt x="1196" y="343"/>
                      </a:lnTo>
                      <a:lnTo>
                        <a:pt x="1233" y="199"/>
                      </a:lnTo>
                      <a:lnTo>
                        <a:pt x="1233" y="202"/>
                      </a:lnTo>
                      <a:lnTo>
                        <a:pt x="1214" y="46"/>
                      </a:lnTo>
                      <a:lnTo>
                        <a:pt x="1222" y="53"/>
                      </a:lnTo>
                      <a:lnTo>
                        <a:pt x="1206" y="53"/>
                      </a:lnTo>
                      <a:cubicBezTo>
                        <a:pt x="1206" y="53"/>
                        <a:pt x="1205" y="53"/>
                        <a:pt x="1205" y="52"/>
                      </a:cubicBezTo>
                      <a:lnTo>
                        <a:pt x="1140" y="37"/>
                      </a:lnTo>
                      <a:lnTo>
                        <a:pt x="1141" y="38"/>
                      </a:lnTo>
                      <a:lnTo>
                        <a:pt x="1091" y="35"/>
                      </a:lnTo>
                      <a:cubicBezTo>
                        <a:pt x="1091" y="34"/>
                        <a:pt x="1090" y="34"/>
                        <a:pt x="1090" y="34"/>
                      </a:cubicBezTo>
                      <a:lnTo>
                        <a:pt x="1065" y="28"/>
                      </a:lnTo>
                      <a:lnTo>
                        <a:pt x="1010" y="16"/>
                      </a:lnTo>
                      <a:lnTo>
                        <a:pt x="1012" y="16"/>
                      </a:lnTo>
                      <a:lnTo>
                        <a:pt x="984" y="19"/>
                      </a:lnTo>
                      <a:cubicBezTo>
                        <a:pt x="984" y="19"/>
                        <a:pt x="983" y="19"/>
                        <a:pt x="983" y="19"/>
                      </a:cubicBezTo>
                      <a:lnTo>
                        <a:pt x="953" y="16"/>
                      </a:lnTo>
                      <a:lnTo>
                        <a:pt x="943" y="16"/>
                      </a:lnTo>
                      <a:lnTo>
                        <a:pt x="947" y="15"/>
                      </a:lnTo>
                      <a:lnTo>
                        <a:pt x="933" y="24"/>
                      </a:lnTo>
                      <a:lnTo>
                        <a:pt x="905" y="45"/>
                      </a:lnTo>
                      <a:lnTo>
                        <a:pt x="907" y="42"/>
                      </a:lnTo>
                      <a:lnTo>
                        <a:pt x="904" y="48"/>
                      </a:lnTo>
                      <a:cubicBezTo>
                        <a:pt x="903" y="50"/>
                        <a:pt x="901" y="52"/>
                        <a:pt x="898" y="52"/>
                      </a:cubicBezTo>
                      <a:cubicBezTo>
                        <a:pt x="896" y="53"/>
                        <a:pt x="893" y="52"/>
                        <a:pt x="891" y="50"/>
                      </a:cubicBezTo>
                      <a:lnTo>
                        <a:pt x="885" y="44"/>
                      </a:lnTo>
                      <a:lnTo>
                        <a:pt x="895" y="45"/>
                      </a:lnTo>
                      <a:lnTo>
                        <a:pt x="886" y="51"/>
                      </a:lnTo>
                      <a:cubicBezTo>
                        <a:pt x="884" y="52"/>
                        <a:pt x="882" y="53"/>
                        <a:pt x="880" y="52"/>
                      </a:cubicBezTo>
                      <a:lnTo>
                        <a:pt x="852" y="46"/>
                      </a:lnTo>
                      <a:lnTo>
                        <a:pt x="854" y="47"/>
                      </a:lnTo>
                      <a:lnTo>
                        <a:pt x="850" y="47"/>
                      </a:lnTo>
                      <a:lnTo>
                        <a:pt x="841" y="47"/>
                      </a:lnTo>
                      <a:lnTo>
                        <a:pt x="847" y="44"/>
                      </a:lnTo>
                      <a:lnTo>
                        <a:pt x="841" y="50"/>
                      </a:lnTo>
                      <a:cubicBezTo>
                        <a:pt x="839" y="52"/>
                        <a:pt x="837" y="53"/>
                        <a:pt x="835" y="53"/>
                      </a:cubicBezTo>
                      <a:lnTo>
                        <a:pt x="813" y="53"/>
                      </a:lnTo>
                      <a:lnTo>
                        <a:pt x="804" y="53"/>
                      </a:lnTo>
                      <a:lnTo>
                        <a:pt x="808" y="52"/>
                      </a:lnTo>
                      <a:lnTo>
                        <a:pt x="789" y="61"/>
                      </a:lnTo>
                      <a:cubicBezTo>
                        <a:pt x="788" y="61"/>
                        <a:pt x="787" y="62"/>
                        <a:pt x="785" y="62"/>
                      </a:cubicBezTo>
                      <a:lnTo>
                        <a:pt x="770" y="62"/>
                      </a:lnTo>
                      <a:lnTo>
                        <a:pt x="771" y="61"/>
                      </a:lnTo>
                      <a:lnTo>
                        <a:pt x="753" y="65"/>
                      </a:lnTo>
                      <a:lnTo>
                        <a:pt x="758" y="60"/>
                      </a:lnTo>
                      <a:lnTo>
                        <a:pt x="755" y="66"/>
                      </a:lnTo>
                      <a:cubicBezTo>
                        <a:pt x="755" y="68"/>
                        <a:pt x="753" y="69"/>
                        <a:pt x="752" y="70"/>
                      </a:cubicBezTo>
                      <a:lnTo>
                        <a:pt x="746" y="73"/>
                      </a:lnTo>
                      <a:lnTo>
                        <a:pt x="750" y="68"/>
                      </a:lnTo>
                      <a:lnTo>
                        <a:pt x="747" y="77"/>
                      </a:lnTo>
                      <a:cubicBezTo>
                        <a:pt x="746" y="79"/>
                        <a:pt x="745" y="80"/>
                        <a:pt x="744" y="81"/>
                      </a:cubicBezTo>
                      <a:lnTo>
                        <a:pt x="710" y="108"/>
                      </a:lnTo>
                      <a:lnTo>
                        <a:pt x="697" y="117"/>
                      </a:lnTo>
                      <a:cubicBezTo>
                        <a:pt x="696" y="118"/>
                        <a:pt x="694" y="119"/>
                        <a:pt x="693" y="119"/>
                      </a:cubicBezTo>
                      <a:lnTo>
                        <a:pt x="683" y="119"/>
                      </a:lnTo>
                      <a:lnTo>
                        <a:pt x="686" y="118"/>
                      </a:lnTo>
                      <a:lnTo>
                        <a:pt x="661" y="127"/>
                      </a:lnTo>
                      <a:lnTo>
                        <a:pt x="664" y="126"/>
                      </a:lnTo>
                      <a:lnTo>
                        <a:pt x="655" y="135"/>
                      </a:lnTo>
                      <a:cubicBezTo>
                        <a:pt x="654" y="135"/>
                        <a:pt x="653" y="136"/>
                        <a:pt x="651" y="137"/>
                      </a:cubicBezTo>
                      <a:lnTo>
                        <a:pt x="630" y="143"/>
                      </a:lnTo>
                      <a:cubicBezTo>
                        <a:pt x="629" y="143"/>
                        <a:pt x="629" y="143"/>
                        <a:pt x="629" y="143"/>
                      </a:cubicBezTo>
                      <a:lnTo>
                        <a:pt x="604" y="146"/>
                      </a:lnTo>
                      <a:lnTo>
                        <a:pt x="577" y="151"/>
                      </a:lnTo>
                      <a:lnTo>
                        <a:pt x="550" y="160"/>
                      </a:lnTo>
                      <a:cubicBezTo>
                        <a:pt x="549" y="161"/>
                        <a:pt x="549" y="161"/>
                        <a:pt x="548" y="161"/>
                      </a:cubicBezTo>
                      <a:lnTo>
                        <a:pt x="493" y="170"/>
                      </a:lnTo>
                      <a:lnTo>
                        <a:pt x="495" y="169"/>
                      </a:lnTo>
                      <a:lnTo>
                        <a:pt x="476" y="178"/>
                      </a:lnTo>
                      <a:cubicBezTo>
                        <a:pt x="475" y="179"/>
                        <a:pt x="474" y="179"/>
                        <a:pt x="473" y="179"/>
                      </a:cubicBezTo>
                      <a:lnTo>
                        <a:pt x="451" y="179"/>
                      </a:lnTo>
                      <a:lnTo>
                        <a:pt x="454" y="179"/>
                      </a:lnTo>
                      <a:lnTo>
                        <a:pt x="444" y="182"/>
                      </a:lnTo>
                      <a:cubicBezTo>
                        <a:pt x="444" y="182"/>
                        <a:pt x="443" y="182"/>
                        <a:pt x="443" y="182"/>
                      </a:cubicBezTo>
                      <a:lnTo>
                        <a:pt x="400" y="188"/>
                      </a:lnTo>
                      <a:lnTo>
                        <a:pt x="354" y="197"/>
                      </a:lnTo>
                      <a:lnTo>
                        <a:pt x="323" y="206"/>
                      </a:lnTo>
                      <a:lnTo>
                        <a:pt x="307" y="209"/>
                      </a:lnTo>
                      <a:lnTo>
                        <a:pt x="258" y="218"/>
                      </a:lnTo>
                      <a:lnTo>
                        <a:pt x="260" y="217"/>
                      </a:lnTo>
                      <a:lnTo>
                        <a:pt x="241" y="226"/>
                      </a:lnTo>
                      <a:lnTo>
                        <a:pt x="205" y="244"/>
                      </a:lnTo>
                      <a:lnTo>
                        <a:pt x="180" y="259"/>
                      </a:lnTo>
                      <a:lnTo>
                        <a:pt x="161" y="271"/>
                      </a:lnTo>
                      <a:cubicBezTo>
                        <a:pt x="160" y="272"/>
                        <a:pt x="159" y="272"/>
                        <a:pt x="157" y="272"/>
                      </a:cubicBezTo>
                      <a:lnTo>
                        <a:pt x="148" y="272"/>
                      </a:lnTo>
                      <a:lnTo>
                        <a:pt x="152" y="271"/>
                      </a:lnTo>
                      <a:lnTo>
                        <a:pt x="143" y="277"/>
                      </a:lnTo>
                      <a:cubicBezTo>
                        <a:pt x="142" y="278"/>
                        <a:pt x="141" y="278"/>
                        <a:pt x="140" y="278"/>
                      </a:cubicBezTo>
                      <a:lnTo>
                        <a:pt x="121" y="281"/>
                      </a:lnTo>
                      <a:lnTo>
                        <a:pt x="125" y="280"/>
                      </a:lnTo>
                      <a:lnTo>
                        <a:pt x="95" y="303"/>
                      </a:lnTo>
                      <a:lnTo>
                        <a:pt x="76" y="321"/>
                      </a:lnTo>
                      <a:cubicBezTo>
                        <a:pt x="76" y="321"/>
                        <a:pt x="75" y="322"/>
                        <a:pt x="75" y="322"/>
                      </a:cubicBezTo>
                      <a:lnTo>
                        <a:pt x="31" y="349"/>
                      </a:lnTo>
                      <a:lnTo>
                        <a:pt x="33" y="347"/>
                      </a:lnTo>
                      <a:lnTo>
                        <a:pt x="24" y="359"/>
                      </a:lnTo>
                      <a:lnTo>
                        <a:pt x="25" y="357"/>
                      </a:lnTo>
                      <a:lnTo>
                        <a:pt x="16" y="381"/>
                      </a:lnTo>
                      <a:lnTo>
                        <a:pt x="16" y="376"/>
                      </a:lnTo>
                      <a:lnTo>
                        <a:pt x="25" y="406"/>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53" name="Picture 1084"/>
                <p:cNvPicPr>
                  <a:picLocks noChangeAspect="1" noChangeArrowheads="1"/>
                </p:cNvPicPr>
                <p:nvPr/>
              </p:nvPicPr>
              <p:blipFill>
                <a:blip r:embed="rId51"/>
                <a:srcRect/>
                <a:stretch>
                  <a:fillRect/>
                </a:stretch>
              </p:blipFill>
              <p:spPr bwMode="auto">
                <a:xfrm>
                  <a:off x="3796287" y="2286478"/>
                  <a:ext cx="1139825" cy="1628536"/>
                </a:xfrm>
                <a:prstGeom prst="rect">
                  <a:avLst/>
                </a:prstGeom>
                <a:noFill/>
                <a:ln w="9525">
                  <a:noFill/>
                  <a:miter lim="800000"/>
                  <a:headEnd/>
                  <a:tailEnd/>
                </a:ln>
              </p:spPr>
            </p:pic>
            <p:pic>
              <p:nvPicPr>
                <p:cNvPr id="154" name="Picture 1085"/>
                <p:cNvPicPr>
                  <a:picLocks noChangeAspect="1" noChangeArrowheads="1"/>
                </p:cNvPicPr>
                <p:nvPr/>
              </p:nvPicPr>
              <p:blipFill>
                <a:blip r:embed="rId52"/>
                <a:srcRect/>
                <a:stretch>
                  <a:fillRect/>
                </a:stretch>
              </p:blipFill>
              <p:spPr bwMode="auto">
                <a:xfrm>
                  <a:off x="3796287" y="2286478"/>
                  <a:ext cx="1139825" cy="1628536"/>
                </a:xfrm>
                <a:prstGeom prst="rect">
                  <a:avLst/>
                </a:prstGeom>
                <a:noFill/>
                <a:ln w="9525">
                  <a:noFill/>
                  <a:miter lim="800000"/>
                  <a:headEnd/>
                  <a:tailEnd/>
                </a:ln>
              </p:spPr>
            </p:pic>
            <p:sp>
              <p:nvSpPr>
                <p:cNvPr id="155" name="Freeform 1086"/>
                <p:cNvSpPr>
                  <a:spLocks/>
                </p:cNvSpPr>
                <p:nvPr/>
              </p:nvSpPr>
              <p:spPr bwMode="auto">
                <a:xfrm>
                  <a:off x="3891537" y="2212667"/>
                  <a:ext cx="1108075" cy="1597128"/>
                </a:xfrm>
                <a:custGeom>
                  <a:avLst/>
                  <a:gdLst/>
                  <a:ahLst/>
                  <a:cxnLst>
                    <a:cxn ang="0">
                      <a:pos x="658" y="408"/>
                    </a:cxn>
                    <a:cxn ang="0">
                      <a:pos x="607" y="467"/>
                    </a:cxn>
                    <a:cxn ang="0">
                      <a:pos x="542" y="497"/>
                    </a:cxn>
                    <a:cxn ang="0">
                      <a:pos x="537" y="536"/>
                    </a:cxn>
                    <a:cxn ang="0">
                      <a:pos x="550" y="523"/>
                    </a:cxn>
                    <a:cxn ang="0">
                      <a:pos x="581" y="588"/>
                    </a:cxn>
                    <a:cxn ang="0">
                      <a:pos x="543" y="608"/>
                    </a:cxn>
                    <a:cxn ang="0">
                      <a:pos x="508" y="626"/>
                    </a:cxn>
                    <a:cxn ang="0">
                      <a:pos x="485" y="697"/>
                    </a:cxn>
                    <a:cxn ang="0">
                      <a:pos x="515" y="746"/>
                    </a:cxn>
                    <a:cxn ang="0">
                      <a:pos x="530" y="785"/>
                    </a:cxn>
                    <a:cxn ang="0">
                      <a:pos x="569" y="815"/>
                    </a:cxn>
                    <a:cxn ang="0">
                      <a:pos x="570" y="829"/>
                    </a:cxn>
                    <a:cxn ang="0">
                      <a:pos x="595" y="863"/>
                    </a:cxn>
                    <a:cxn ang="0">
                      <a:pos x="635" y="879"/>
                    </a:cxn>
                    <a:cxn ang="0">
                      <a:pos x="604" y="890"/>
                    </a:cxn>
                    <a:cxn ang="0">
                      <a:pos x="534" y="900"/>
                    </a:cxn>
                    <a:cxn ang="0">
                      <a:pos x="543" y="947"/>
                    </a:cxn>
                    <a:cxn ang="0">
                      <a:pos x="539" y="981"/>
                    </a:cxn>
                    <a:cxn ang="0">
                      <a:pos x="539" y="1013"/>
                    </a:cxn>
                    <a:cxn ang="0">
                      <a:pos x="526" y="1007"/>
                    </a:cxn>
                    <a:cxn ang="0">
                      <a:pos x="500" y="1011"/>
                    </a:cxn>
                    <a:cxn ang="0">
                      <a:pos x="453" y="961"/>
                    </a:cxn>
                    <a:cxn ang="0">
                      <a:pos x="418" y="972"/>
                    </a:cxn>
                    <a:cxn ang="0">
                      <a:pos x="400" y="958"/>
                    </a:cxn>
                    <a:cxn ang="0">
                      <a:pos x="397" y="943"/>
                    </a:cxn>
                    <a:cxn ang="0">
                      <a:pos x="381" y="946"/>
                    </a:cxn>
                    <a:cxn ang="0">
                      <a:pos x="354" y="928"/>
                    </a:cxn>
                    <a:cxn ang="0">
                      <a:pos x="311" y="915"/>
                    </a:cxn>
                    <a:cxn ang="0">
                      <a:pos x="215" y="915"/>
                    </a:cxn>
                    <a:cxn ang="0">
                      <a:pos x="195" y="954"/>
                    </a:cxn>
                    <a:cxn ang="0">
                      <a:pos x="166" y="976"/>
                    </a:cxn>
                    <a:cxn ang="0">
                      <a:pos x="114" y="973"/>
                    </a:cxn>
                    <a:cxn ang="0">
                      <a:pos x="87" y="931"/>
                    </a:cxn>
                    <a:cxn ang="0">
                      <a:pos x="61" y="897"/>
                    </a:cxn>
                    <a:cxn ang="0">
                      <a:pos x="66" y="871"/>
                    </a:cxn>
                    <a:cxn ang="0">
                      <a:pos x="69" y="848"/>
                    </a:cxn>
                    <a:cxn ang="0">
                      <a:pos x="80" y="806"/>
                    </a:cxn>
                    <a:cxn ang="0">
                      <a:pos x="89" y="761"/>
                    </a:cxn>
                    <a:cxn ang="0">
                      <a:pos x="73" y="649"/>
                    </a:cxn>
                    <a:cxn ang="0">
                      <a:pos x="8" y="446"/>
                    </a:cxn>
                    <a:cxn ang="0">
                      <a:pos x="187" y="117"/>
                    </a:cxn>
                    <a:cxn ang="0">
                      <a:pos x="285" y="0"/>
                    </a:cxn>
                    <a:cxn ang="0">
                      <a:pos x="343" y="14"/>
                    </a:cxn>
                    <a:cxn ang="0">
                      <a:pos x="435" y="27"/>
                    </a:cxn>
                    <a:cxn ang="0">
                      <a:pos x="480" y="72"/>
                    </a:cxn>
                    <a:cxn ang="0">
                      <a:pos x="543" y="125"/>
                    </a:cxn>
                    <a:cxn ang="0">
                      <a:pos x="620" y="264"/>
                    </a:cxn>
                    <a:cxn ang="0">
                      <a:pos x="677" y="359"/>
                    </a:cxn>
                  </a:cxnLst>
                  <a:rect l="0" t="0" r="r" b="b"/>
                  <a:pathLst>
                    <a:path w="698" h="1017">
                      <a:moveTo>
                        <a:pt x="698" y="389"/>
                      </a:moveTo>
                      <a:lnTo>
                        <a:pt x="685" y="404"/>
                      </a:lnTo>
                      <a:lnTo>
                        <a:pt x="675" y="419"/>
                      </a:lnTo>
                      <a:lnTo>
                        <a:pt x="658" y="408"/>
                      </a:lnTo>
                      <a:lnTo>
                        <a:pt x="647" y="397"/>
                      </a:lnTo>
                      <a:lnTo>
                        <a:pt x="620" y="407"/>
                      </a:lnTo>
                      <a:lnTo>
                        <a:pt x="610" y="444"/>
                      </a:lnTo>
                      <a:lnTo>
                        <a:pt x="607" y="467"/>
                      </a:lnTo>
                      <a:lnTo>
                        <a:pt x="580" y="475"/>
                      </a:lnTo>
                      <a:lnTo>
                        <a:pt x="557" y="478"/>
                      </a:lnTo>
                      <a:lnTo>
                        <a:pt x="550" y="482"/>
                      </a:lnTo>
                      <a:lnTo>
                        <a:pt x="542" y="497"/>
                      </a:lnTo>
                      <a:lnTo>
                        <a:pt x="527" y="502"/>
                      </a:lnTo>
                      <a:lnTo>
                        <a:pt x="526" y="510"/>
                      </a:lnTo>
                      <a:lnTo>
                        <a:pt x="527" y="539"/>
                      </a:lnTo>
                      <a:lnTo>
                        <a:pt x="537" y="536"/>
                      </a:lnTo>
                      <a:lnTo>
                        <a:pt x="543" y="540"/>
                      </a:lnTo>
                      <a:lnTo>
                        <a:pt x="549" y="535"/>
                      </a:lnTo>
                      <a:lnTo>
                        <a:pt x="549" y="523"/>
                      </a:lnTo>
                      <a:lnTo>
                        <a:pt x="550" y="523"/>
                      </a:lnTo>
                      <a:lnTo>
                        <a:pt x="566" y="531"/>
                      </a:lnTo>
                      <a:lnTo>
                        <a:pt x="572" y="528"/>
                      </a:lnTo>
                      <a:lnTo>
                        <a:pt x="580" y="535"/>
                      </a:lnTo>
                      <a:lnTo>
                        <a:pt x="581" y="588"/>
                      </a:lnTo>
                      <a:lnTo>
                        <a:pt x="573" y="591"/>
                      </a:lnTo>
                      <a:lnTo>
                        <a:pt x="566" y="614"/>
                      </a:lnTo>
                      <a:lnTo>
                        <a:pt x="557" y="618"/>
                      </a:lnTo>
                      <a:lnTo>
                        <a:pt x="543" y="608"/>
                      </a:lnTo>
                      <a:lnTo>
                        <a:pt x="534" y="610"/>
                      </a:lnTo>
                      <a:lnTo>
                        <a:pt x="530" y="614"/>
                      </a:lnTo>
                      <a:lnTo>
                        <a:pt x="522" y="619"/>
                      </a:lnTo>
                      <a:lnTo>
                        <a:pt x="508" y="626"/>
                      </a:lnTo>
                      <a:lnTo>
                        <a:pt x="481" y="657"/>
                      </a:lnTo>
                      <a:lnTo>
                        <a:pt x="468" y="667"/>
                      </a:lnTo>
                      <a:lnTo>
                        <a:pt x="476" y="686"/>
                      </a:lnTo>
                      <a:lnTo>
                        <a:pt x="485" y="697"/>
                      </a:lnTo>
                      <a:lnTo>
                        <a:pt x="488" y="708"/>
                      </a:lnTo>
                      <a:lnTo>
                        <a:pt x="511" y="713"/>
                      </a:lnTo>
                      <a:lnTo>
                        <a:pt x="518" y="736"/>
                      </a:lnTo>
                      <a:lnTo>
                        <a:pt x="515" y="746"/>
                      </a:lnTo>
                      <a:lnTo>
                        <a:pt x="526" y="750"/>
                      </a:lnTo>
                      <a:lnTo>
                        <a:pt x="518" y="777"/>
                      </a:lnTo>
                      <a:lnTo>
                        <a:pt x="519" y="780"/>
                      </a:lnTo>
                      <a:lnTo>
                        <a:pt x="530" y="785"/>
                      </a:lnTo>
                      <a:lnTo>
                        <a:pt x="530" y="789"/>
                      </a:lnTo>
                      <a:lnTo>
                        <a:pt x="546" y="807"/>
                      </a:lnTo>
                      <a:lnTo>
                        <a:pt x="564" y="819"/>
                      </a:lnTo>
                      <a:lnTo>
                        <a:pt x="569" y="815"/>
                      </a:lnTo>
                      <a:lnTo>
                        <a:pt x="573" y="817"/>
                      </a:lnTo>
                      <a:lnTo>
                        <a:pt x="581" y="826"/>
                      </a:lnTo>
                      <a:lnTo>
                        <a:pt x="584" y="830"/>
                      </a:lnTo>
                      <a:lnTo>
                        <a:pt x="570" y="829"/>
                      </a:lnTo>
                      <a:lnTo>
                        <a:pt x="566" y="838"/>
                      </a:lnTo>
                      <a:lnTo>
                        <a:pt x="572" y="841"/>
                      </a:lnTo>
                      <a:lnTo>
                        <a:pt x="596" y="853"/>
                      </a:lnTo>
                      <a:lnTo>
                        <a:pt x="595" y="863"/>
                      </a:lnTo>
                      <a:lnTo>
                        <a:pt x="620" y="868"/>
                      </a:lnTo>
                      <a:lnTo>
                        <a:pt x="626" y="866"/>
                      </a:lnTo>
                      <a:lnTo>
                        <a:pt x="637" y="874"/>
                      </a:lnTo>
                      <a:lnTo>
                        <a:pt x="635" y="879"/>
                      </a:lnTo>
                      <a:lnTo>
                        <a:pt x="630" y="887"/>
                      </a:lnTo>
                      <a:lnTo>
                        <a:pt x="615" y="890"/>
                      </a:lnTo>
                      <a:lnTo>
                        <a:pt x="607" y="889"/>
                      </a:lnTo>
                      <a:lnTo>
                        <a:pt x="604" y="890"/>
                      </a:lnTo>
                      <a:lnTo>
                        <a:pt x="580" y="887"/>
                      </a:lnTo>
                      <a:lnTo>
                        <a:pt x="566" y="879"/>
                      </a:lnTo>
                      <a:lnTo>
                        <a:pt x="542" y="890"/>
                      </a:lnTo>
                      <a:lnTo>
                        <a:pt x="534" y="900"/>
                      </a:lnTo>
                      <a:lnTo>
                        <a:pt x="531" y="913"/>
                      </a:lnTo>
                      <a:lnTo>
                        <a:pt x="531" y="928"/>
                      </a:lnTo>
                      <a:lnTo>
                        <a:pt x="543" y="934"/>
                      </a:lnTo>
                      <a:lnTo>
                        <a:pt x="543" y="947"/>
                      </a:lnTo>
                      <a:lnTo>
                        <a:pt x="537" y="953"/>
                      </a:lnTo>
                      <a:lnTo>
                        <a:pt x="534" y="958"/>
                      </a:lnTo>
                      <a:lnTo>
                        <a:pt x="534" y="964"/>
                      </a:lnTo>
                      <a:lnTo>
                        <a:pt x="539" y="981"/>
                      </a:lnTo>
                      <a:lnTo>
                        <a:pt x="539" y="987"/>
                      </a:lnTo>
                      <a:lnTo>
                        <a:pt x="542" y="995"/>
                      </a:lnTo>
                      <a:lnTo>
                        <a:pt x="543" y="1000"/>
                      </a:lnTo>
                      <a:lnTo>
                        <a:pt x="539" y="1013"/>
                      </a:lnTo>
                      <a:lnTo>
                        <a:pt x="534" y="1017"/>
                      </a:lnTo>
                      <a:lnTo>
                        <a:pt x="531" y="1015"/>
                      </a:lnTo>
                      <a:lnTo>
                        <a:pt x="530" y="1011"/>
                      </a:lnTo>
                      <a:lnTo>
                        <a:pt x="526" y="1007"/>
                      </a:lnTo>
                      <a:lnTo>
                        <a:pt x="522" y="1003"/>
                      </a:lnTo>
                      <a:lnTo>
                        <a:pt x="516" y="1007"/>
                      </a:lnTo>
                      <a:lnTo>
                        <a:pt x="512" y="1013"/>
                      </a:lnTo>
                      <a:lnTo>
                        <a:pt x="500" y="1011"/>
                      </a:lnTo>
                      <a:lnTo>
                        <a:pt x="485" y="1002"/>
                      </a:lnTo>
                      <a:lnTo>
                        <a:pt x="468" y="977"/>
                      </a:lnTo>
                      <a:lnTo>
                        <a:pt x="457" y="961"/>
                      </a:lnTo>
                      <a:lnTo>
                        <a:pt x="453" y="961"/>
                      </a:lnTo>
                      <a:lnTo>
                        <a:pt x="449" y="962"/>
                      </a:lnTo>
                      <a:lnTo>
                        <a:pt x="430" y="964"/>
                      </a:lnTo>
                      <a:lnTo>
                        <a:pt x="424" y="966"/>
                      </a:lnTo>
                      <a:lnTo>
                        <a:pt x="418" y="972"/>
                      </a:lnTo>
                      <a:lnTo>
                        <a:pt x="411" y="968"/>
                      </a:lnTo>
                      <a:lnTo>
                        <a:pt x="407" y="968"/>
                      </a:lnTo>
                      <a:lnTo>
                        <a:pt x="403" y="964"/>
                      </a:lnTo>
                      <a:lnTo>
                        <a:pt x="400" y="958"/>
                      </a:lnTo>
                      <a:lnTo>
                        <a:pt x="400" y="953"/>
                      </a:lnTo>
                      <a:lnTo>
                        <a:pt x="399" y="949"/>
                      </a:lnTo>
                      <a:lnTo>
                        <a:pt x="399" y="946"/>
                      </a:lnTo>
                      <a:lnTo>
                        <a:pt x="397" y="943"/>
                      </a:lnTo>
                      <a:lnTo>
                        <a:pt x="391" y="946"/>
                      </a:lnTo>
                      <a:lnTo>
                        <a:pt x="385" y="947"/>
                      </a:lnTo>
                      <a:lnTo>
                        <a:pt x="384" y="947"/>
                      </a:lnTo>
                      <a:lnTo>
                        <a:pt x="381" y="946"/>
                      </a:lnTo>
                      <a:lnTo>
                        <a:pt x="377" y="938"/>
                      </a:lnTo>
                      <a:lnTo>
                        <a:pt x="376" y="932"/>
                      </a:lnTo>
                      <a:lnTo>
                        <a:pt x="366" y="928"/>
                      </a:lnTo>
                      <a:lnTo>
                        <a:pt x="354" y="928"/>
                      </a:lnTo>
                      <a:lnTo>
                        <a:pt x="338" y="919"/>
                      </a:lnTo>
                      <a:lnTo>
                        <a:pt x="327" y="920"/>
                      </a:lnTo>
                      <a:lnTo>
                        <a:pt x="322" y="917"/>
                      </a:lnTo>
                      <a:lnTo>
                        <a:pt x="311" y="915"/>
                      </a:lnTo>
                      <a:lnTo>
                        <a:pt x="299" y="912"/>
                      </a:lnTo>
                      <a:lnTo>
                        <a:pt x="272" y="905"/>
                      </a:lnTo>
                      <a:lnTo>
                        <a:pt x="226" y="913"/>
                      </a:lnTo>
                      <a:lnTo>
                        <a:pt x="215" y="915"/>
                      </a:lnTo>
                      <a:lnTo>
                        <a:pt x="208" y="919"/>
                      </a:lnTo>
                      <a:lnTo>
                        <a:pt x="200" y="934"/>
                      </a:lnTo>
                      <a:lnTo>
                        <a:pt x="200" y="942"/>
                      </a:lnTo>
                      <a:lnTo>
                        <a:pt x="195" y="954"/>
                      </a:lnTo>
                      <a:lnTo>
                        <a:pt x="187" y="972"/>
                      </a:lnTo>
                      <a:lnTo>
                        <a:pt x="177" y="985"/>
                      </a:lnTo>
                      <a:lnTo>
                        <a:pt x="173" y="977"/>
                      </a:lnTo>
                      <a:lnTo>
                        <a:pt x="166" y="976"/>
                      </a:lnTo>
                      <a:lnTo>
                        <a:pt x="153" y="969"/>
                      </a:lnTo>
                      <a:lnTo>
                        <a:pt x="141" y="972"/>
                      </a:lnTo>
                      <a:lnTo>
                        <a:pt x="118" y="973"/>
                      </a:lnTo>
                      <a:lnTo>
                        <a:pt x="114" y="973"/>
                      </a:lnTo>
                      <a:lnTo>
                        <a:pt x="112" y="969"/>
                      </a:lnTo>
                      <a:lnTo>
                        <a:pt x="100" y="958"/>
                      </a:lnTo>
                      <a:lnTo>
                        <a:pt x="93" y="938"/>
                      </a:lnTo>
                      <a:lnTo>
                        <a:pt x="87" y="931"/>
                      </a:lnTo>
                      <a:lnTo>
                        <a:pt x="83" y="920"/>
                      </a:lnTo>
                      <a:lnTo>
                        <a:pt x="73" y="915"/>
                      </a:lnTo>
                      <a:lnTo>
                        <a:pt x="66" y="902"/>
                      </a:lnTo>
                      <a:lnTo>
                        <a:pt x="61" y="897"/>
                      </a:lnTo>
                      <a:lnTo>
                        <a:pt x="58" y="893"/>
                      </a:lnTo>
                      <a:lnTo>
                        <a:pt x="58" y="885"/>
                      </a:lnTo>
                      <a:lnTo>
                        <a:pt x="61" y="879"/>
                      </a:lnTo>
                      <a:lnTo>
                        <a:pt x="66" y="871"/>
                      </a:lnTo>
                      <a:lnTo>
                        <a:pt x="77" y="871"/>
                      </a:lnTo>
                      <a:lnTo>
                        <a:pt x="80" y="871"/>
                      </a:lnTo>
                      <a:lnTo>
                        <a:pt x="80" y="864"/>
                      </a:lnTo>
                      <a:lnTo>
                        <a:pt x="69" y="848"/>
                      </a:lnTo>
                      <a:lnTo>
                        <a:pt x="68" y="845"/>
                      </a:lnTo>
                      <a:lnTo>
                        <a:pt x="66" y="841"/>
                      </a:lnTo>
                      <a:lnTo>
                        <a:pt x="66" y="836"/>
                      </a:lnTo>
                      <a:lnTo>
                        <a:pt x="80" y="806"/>
                      </a:lnTo>
                      <a:lnTo>
                        <a:pt x="85" y="796"/>
                      </a:lnTo>
                      <a:lnTo>
                        <a:pt x="91" y="785"/>
                      </a:lnTo>
                      <a:lnTo>
                        <a:pt x="89" y="773"/>
                      </a:lnTo>
                      <a:lnTo>
                        <a:pt x="89" y="761"/>
                      </a:lnTo>
                      <a:lnTo>
                        <a:pt x="87" y="732"/>
                      </a:lnTo>
                      <a:lnTo>
                        <a:pt x="99" y="702"/>
                      </a:lnTo>
                      <a:lnTo>
                        <a:pt x="100" y="689"/>
                      </a:lnTo>
                      <a:lnTo>
                        <a:pt x="73" y="649"/>
                      </a:lnTo>
                      <a:lnTo>
                        <a:pt x="66" y="634"/>
                      </a:lnTo>
                      <a:lnTo>
                        <a:pt x="50" y="623"/>
                      </a:lnTo>
                      <a:lnTo>
                        <a:pt x="45" y="599"/>
                      </a:lnTo>
                      <a:lnTo>
                        <a:pt x="8" y="446"/>
                      </a:lnTo>
                      <a:lnTo>
                        <a:pt x="0" y="403"/>
                      </a:lnTo>
                      <a:lnTo>
                        <a:pt x="142" y="170"/>
                      </a:lnTo>
                      <a:lnTo>
                        <a:pt x="153" y="154"/>
                      </a:lnTo>
                      <a:lnTo>
                        <a:pt x="187" y="117"/>
                      </a:lnTo>
                      <a:lnTo>
                        <a:pt x="211" y="53"/>
                      </a:lnTo>
                      <a:lnTo>
                        <a:pt x="238" y="26"/>
                      </a:lnTo>
                      <a:lnTo>
                        <a:pt x="249" y="26"/>
                      </a:lnTo>
                      <a:lnTo>
                        <a:pt x="285" y="0"/>
                      </a:lnTo>
                      <a:lnTo>
                        <a:pt x="331" y="19"/>
                      </a:lnTo>
                      <a:lnTo>
                        <a:pt x="333" y="16"/>
                      </a:lnTo>
                      <a:lnTo>
                        <a:pt x="341" y="18"/>
                      </a:lnTo>
                      <a:lnTo>
                        <a:pt x="343" y="14"/>
                      </a:lnTo>
                      <a:lnTo>
                        <a:pt x="381" y="22"/>
                      </a:lnTo>
                      <a:lnTo>
                        <a:pt x="418" y="22"/>
                      </a:lnTo>
                      <a:lnTo>
                        <a:pt x="418" y="26"/>
                      </a:lnTo>
                      <a:lnTo>
                        <a:pt x="435" y="27"/>
                      </a:lnTo>
                      <a:lnTo>
                        <a:pt x="457" y="52"/>
                      </a:lnTo>
                      <a:lnTo>
                        <a:pt x="462" y="52"/>
                      </a:lnTo>
                      <a:lnTo>
                        <a:pt x="466" y="71"/>
                      </a:lnTo>
                      <a:lnTo>
                        <a:pt x="480" y="72"/>
                      </a:lnTo>
                      <a:lnTo>
                        <a:pt x="484" y="80"/>
                      </a:lnTo>
                      <a:lnTo>
                        <a:pt x="499" y="83"/>
                      </a:lnTo>
                      <a:lnTo>
                        <a:pt x="507" y="98"/>
                      </a:lnTo>
                      <a:lnTo>
                        <a:pt x="543" y="125"/>
                      </a:lnTo>
                      <a:lnTo>
                        <a:pt x="546" y="139"/>
                      </a:lnTo>
                      <a:lnTo>
                        <a:pt x="564" y="154"/>
                      </a:lnTo>
                      <a:lnTo>
                        <a:pt x="573" y="191"/>
                      </a:lnTo>
                      <a:lnTo>
                        <a:pt x="620" y="264"/>
                      </a:lnTo>
                      <a:lnTo>
                        <a:pt x="616" y="268"/>
                      </a:lnTo>
                      <a:lnTo>
                        <a:pt x="631" y="313"/>
                      </a:lnTo>
                      <a:lnTo>
                        <a:pt x="642" y="323"/>
                      </a:lnTo>
                      <a:lnTo>
                        <a:pt x="677" y="359"/>
                      </a:lnTo>
                      <a:lnTo>
                        <a:pt x="698" y="38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56" name="Freeform 1087"/>
                <p:cNvSpPr>
                  <a:spLocks noEditPoints="1"/>
                </p:cNvSpPr>
                <p:nvPr/>
              </p:nvSpPr>
              <p:spPr bwMode="auto">
                <a:xfrm>
                  <a:off x="3886775" y="2207956"/>
                  <a:ext cx="1117600" cy="1608120"/>
                </a:xfrm>
                <a:custGeom>
                  <a:avLst/>
                  <a:gdLst/>
                  <a:ahLst/>
                  <a:cxnLst>
                    <a:cxn ang="0">
                      <a:pos x="1486" y="1078"/>
                    </a:cxn>
                    <a:cxn ang="0">
                      <a:pos x="1286" y="1217"/>
                    </a:cxn>
                    <a:cxn ang="0">
                      <a:pos x="1330" y="1259"/>
                    </a:cxn>
                    <a:cxn ang="0">
                      <a:pos x="1396" y="1433"/>
                    </a:cxn>
                    <a:cxn ang="0">
                      <a:pos x="1235" y="1522"/>
                    </a:cxn>
                    <a:cxn ang="0">
                      <a:pos x="1239" y="1716"/>
                    </a:cxn>
                    <a:cxn ang="0">
                      <a:pos x="1287" y="1889"/>
                    </a:cxn>
                    <a:cxn ang="0">
                      <a:pos x="1413" y="1991"/>
                    </a:cxn>
                    <a:cxn ang="0">
                      <a:pos x="1443" y="2076"/>
                    </a:cxn>
                    <a:cxn ang="0">
                      <a:pos x="1468" y="2156"/>
                    </a:cxn>
                    <a:cxn ang="0">
                      <a:pos x="1295" y="2207"/>
                    </a:cxn>
                    <a:cxn ang="0">
                      <a:pos x="1301" y="2327"/>
                    </a:cxn>
                    <a:cxn ang="0">
                      <a:pos x="1281" y="2456"/>
                    </a:cxn>
                    <a:cxn ang="0">
                      <a:pos x="1209" y="2448"/>
                    </a:cxn>
                    <a:cxn ang="0">
                      <a:pos x="1034" y="2337"/>
                    </a:cxn>
                    <a:cxn ang="0">
                      <a:pos x="964" y="2305"/>
                    </a:cxn>
                    <a:cxn ang="0">
                      <a:pos x="928" y="2294"/>
                    </a:cxn>
                    <a:cxn ang="0">
                      <a:pos x="822" y="2228"/>
                    </a:cxn>
                    <a:cxn ang="0">
                      <a:pos x="531" y="2219"/>
                    </a:cxn>
                    <a:cxn ang="0">
                      <a:pos x="428" y="2381"/>
                    </a:cxn>
                    <a:cxn ang="0">
                      <a:pos x="271" y="2346"/>
                    </a:cxn>
                    <a:cxn ang="0">
                      <a:pos x="159" y="2182"/>
                    </a:cxn>
                    <a:cxn ang="0">
                      <a:pos x="194" y="2097"/>
                    </a:cxn>
                    <a:cxn ang="0">
                      <a:pos x="205" y="1920"/>
                    </a:cxn>
                    <a:cxn ang="0">
                      <a:pos x="178" y="1574"/>
                    </a:cxn>
                    <a:cxn ang="0">
                      <a:pos x="454" y="284"/>
                    </a:cxn>
                    <a:cxn ang="0">
                      <a:pos x="805" y="40"/>
                    </a:cxn>
                    <a:cxn ang="0">
                      <a:pos x="1056" y="64"/>
                    </a:cxn>
                    <a:cxn ang="0">
                      <a:pos x="1212" y="200"/>
                    </a:cxn>
                    <a:cxn ang="0">
                      <a:pos x="1507" y="640"/>
                    </a:cxn>
                    <a:cxn ang="0">
                      <a:pos x="1547" y="792"/>
                    </a:cxn>
                    <a:cxn ang="0">
                      <a:pos x="1316" y="343"/>
                    </a:cxn>
                    <a:cxn ang="0">
                      <a:pos x="1122" y="180"/>
                    </a:cxn>
                    <a:cxn ang="0">
                      <a:pos x="924" y="68"/>
                    </a:cxn>
                    <a:cxn ang="0">
                      <a:pos x="608" y="77"/>
                    </a:cxn>
                    <a:cxn ang="0">
                      <a:pos x="35" y="1078"/>
                    </a:cxn>
                    <a:cxn ang="0">
                      <a:pos x="226" y="1769"/>
                    </a:cxn>
                    <a:cxn ang="0">
                      <a:pos x="179" y="2038"/>
                    </a:cxn>
                    <a:cxn ang="0">
                      <a:pos x="155" y="2139"/>
                    </a:cxn>
                    <a:cxn ang="0">
                      <a:pos x="225" y="2243"/>
                    </a:cxn>
                    <a:cxn ang="0">
                      <a:pos x="374" y="2334"/>
                    </a:cxn>
                    <a:cxn ang="0">
                      <a:pos x="482" y="2275"/>
                    </a:cxn>
                    <a:cxn ang="0">
                      <a:pos x="757" y="2203"/>
                    </a:cxn>
                    <a:cxn ang="0">
                      <a:pos x="921" y="2249"/>
                    </a:cxn>
                    <a:cxn ang="0">
                      <a:pos x="968" y="2272"/>
                    </a:cxn>
                    <a:cxn ang="0">
                      <a:pos x="987" y="2330"/>
                    </a:cxn>
                    <a:cxn ang="0">
                      <a:pos x="1108" y="2312"/>
                    </a:cxn>
                    <a:cxn ang="0">
                      <a:pos x="1271" y="2417"/>
                    </a:cxn>
                    <a:cxn ang="0">
                      <a:pos x="1304" y="2405"/>
                    </a:cxn>
                    <a:cxn ang="0">
                      <a:pos x="1307" y="2257"/>
                    </a:cxn>
                    <a:cxn ang="0">
                      <a:pos x="1408" y="2135"/>
                    </a:cxn>
                    <a:cxn ang="0">
                      <a:pos x="1539" y="2118"/>
                    </a:cxn>
                    <a:cxn ang="0">
                      <a:pos x="1372" y="1999"/>
                    </a:cxn>
                    <a:cxn ang="0">
                      <a:pos x="1318" y="1956"/>
                    </a:cxn>
                    <a:cxn ang="0">
                      <a:pos x="1240" y="1806"/>
                    </a:cxn>
                    <a:cxn ang="0">
                      <a:pos x="1128" y="1615"/>
                    </a:cxn>
                    <a:cxn ang="0">
                      <a:pos x="1319" y="1463"/>
                    </a:cxn>
                    <a:cxn ang="0">
                      <a:pos x="1389" y="1287"/>
                    </a:cxn>
                    <a:cxn ang="0">
                      <a:pos x="1304" y="1305"/>
                    </a:cxn>
                    <a:cxn ang="0">
                      <a:pos x="1345" y="1151"/>
                    </a:cxn>
                    <a:cxn ang="0">
                      <a:pos x="1597" y="982"/>
                    </a:cxn>
                  </a:cxnLst>
                  <a:rect l="0" t="0" r="r" b="b"/>
                  <a:pathLst>
                    <a:path w="1697" h="2465">
                      <a:moveTo>
                        <a:pt x="1695" y="939"/>
                      </a:moveTo>
                      <a:cubicBezTo>
                        <a:pt x="1697" y="942"/>
                        <a:pt x="1697" y="946"/>
                        <a:pt x="1695" y="949"/>
                      </a:cubicBezTo>
                      <a:lnTo>
                        <a:pt x="1664" y="985"/>
                      </a:lnTo>
                      <a:lnTo>
                        <a:pt x="1639" y="1021"/>
                      </a:lnTo>
                      <a:cubicBezTo>
                        <a:pt x="1637" y="1024"/>
                        <a:pt x="1632" y="1025"/>
                        <a:pt x="1628" y="1023"/>
                      </a:cubicBezTo>
                      <a:lnTo>
                        <a:pt x="1588" y="996"/>
                      </a:lnTo>
                      <a:cubicBezTo>
                        <a:pt x="1588" y="995"/>
                        <a:pt x="1587" y="995"/>
                        <a:pt x="1587" y="995"/>
                      </a:cubicBezTo>
                      <a:lnTo>
                        <a:pt x="1559" y="967"/>
                      </a:lnTo>
                      <a:lnTo>
                        <a:pt x="1568" y="969"/>
                      </a:lnTo>
                      <a:lnTo>
                        <a:pt x="1503" y="993"/>
                      </a:lnTo>
                      <a:lnTo>
                        <a:pt x="1508" y="988"/>
                      </a:lnTo>
                      <a:lnTo>
                        <a:pt x="1486" y="1078"/>
                      </a:lnTo>
                      <a:lnTo>
                        <a:pt x="1477" y="1132"/>
                      </a:lnTo>
                      <a:cubicBezTo>
                        <a:pt x="1477" y="1135"/>
                        <a:pt x="1475" y="1138"/>
                        <a:pt x="1472" y="1139"/>
                      </a:cubicBezTo>
                      <a:lnTo>
                        <a:pt x="1407" y="1160"/>
                      </a:lnTo>
                      <a:cubicBezTo>
                        <a:pt x="1406" y="1160"/>
                        <a:pt x="1406" y="1160"/>
                        <a:pt x="1405" y="1160"/>
                      </a:cubicBezTo>
                      <a:lnTo>
                        <a:pt x="1350" y="1166"/>
                      </a:lnTo>
                      <a:lnTo>
                        <a:pt x="1353" y="1165"/>
                      </a:lnTo>
                      <a:lnTo>
                        <a:pt x="1337" y="1174"/>
                      </a:lnTo>
                      <a:lnTo>
                        <a:pt x="1340" y="1172"/>
                      </a:lnTo>
                      <a:lnTo>
                        <a:pt x="1319" y="1208"/>
                      </a:lnTo>
                      <a:cubicBezTo>
                        <a:pt x="1318" y="1209"/>
                        <a:pt x="1316" y="1211"/>
                        <a:pt x="1314" y="1211"/>
                      </a:cubicBezTo>
                      <a:lnTo>
                        <a:pt x="1280" y="1223"/>
                      </a:lnTo>
                      <a:lnTo>
                        <a:pt x="1286" y="1217"/>
                      </a:lnTo>
                      <a:lnTo>
                        <a:pt x="1283" y="1235"/>
                      </a:lnTo>
                      <a:lnTo>
                        <a:pt x="1283" y="1234"/>
                      </a:lnTo>
                      <a:lnTo>
                        <a:pt x="1286" y="1303"/>
                      </a:lnTo>
                      <a:lnTo>
                        <a:pt x="1276" y="1296"/>
                      </a:lnTo>
                      <a:lnTo>
                        <a:pt x="1301" y="1290"/>
                      </a:lnTo>
                      <a:cubicBezTo>
                        <a:pt x="1303" y="1289"/>
                        <a:pt x="1305" y="1290"/>
                        <a:pt x="1307" y="1291"/>
                      </a:cubicBezTo>
                      <a:lnTo>
                        <a:pt x="1320" y="1300"/>
                      </a:lnTo>
                      <a:lnTo>
                        <a:pt x="1310" y="1300"/>
                      </a:lnTo>
                      <a:lnTo>
                        <a:pt x="1325" y="1288"/>
                      </a:lnTo>
                      <a:lnTo>
                        <a:pt x="1322" y="1294"/>
                      </a:lnTo>
                      <a:lnTo>
                        <a:pt x="1322" y="1267"/>
                      </a:lnTo>
                      <a:cubicBezTo>
                        <a:pt x="1322" y="1263"/>
                        <a:pt x="1326" y="1259"/>
                        <a:pt x="1330" y="1259"/>
                      </a:cubicBezTo>
                      <a:lnTo>
                        <a:pt x="1333" y="1259"/>
                      </a:lnTo>
                      <a:cubicBezTo>
                        <a:pt x="1335" y="1259"/>
                        <a:pt x="1336" y="1260"/>
                        <a:pt x="1337" y="1260"/>
                      </a:cubicBezTo>
                      <a:lnTo>
                        <a:pt x="1374" y="1278"/>
                      </a:lnTo>
                      <a:lnTo>
                        <a:pt x="1367" y="1278"/>
                      </a:lnTo>
                      <a:lnTo>
                        <a:pt x="1383" y="1272"/>
                      </a:lnTo>
                      <a:cubicBezTo>
                        <a:pt x="1386" y="1271"/>
                        <a:pt x="1389" y="1271"/>
                        <a:pt x="1391" y="1273"/>
                      </a:cubicBezTo>
                      <a:lnTo>
                        <a:pt x="1409" y="1288"/>
                      </a:lnTo>
                      <a:cubicBezTo>
                        <a:pt x="1411" y="1290"/>
                        <a:pt x="1412" y="1292"/>
                        <a:pt x="1412" y="1294"/>
                      </a:cubicBezTo>
                      <a:lnTo>
                        <a:pt x="1415" y="1421"/>
                      </a:lnTo>
                      <a:cubicBezTo>
                        <a:pt x="1416" y="1425"/>
                        <a:pt x="1414" y="1427"/>
                        <a:pt x="1411" y="1429"/>
                      </a:cubicBezTo>
                      <a:lnTo>
                        <a:pt x="1392" y="1438"/>
                      </a:lnTo>
                      <a:lnTo>
                        <a:pt x="1396" y="1433"/>
                      </a:lnTo>
                      <a:lnTo>
                        <a:pt x="1378" y="1488"/>
                      </a:lnTo>
                      <a:cubicBezTo>
                        <a:pt x="1377" y="1490"/>
                        <a:pt x="1376" y="1492"/>
                        <a:pt x="1373" y="1493"/>
                      </a:cubicBezTo>
                      <a:lnTo>
                        <a:pt x="1352" y="1502"/>
                      </a:lnTo>
                      <a:cubicBezTo>
                        <a:pt x="1349" y="1503"/>
                        <a:pt x="1346" y="1502"/>
                        <a:pt x="1344" y="1501"/>
                      </a:cubicBezTo>
                      <a:lnTo>
                        <a:pt x="1310" y="1477"/>
                      </a:lnTo>
                      <a:lnTo>
                        <a:pt x="1317" y="1478"/>
                      </a:lnTo>
                      <a:lnTo>
                        <a:pt x="1295" y="1484"/>
                      </a:lnTo>
                      <a:lnTo>
                        <a:pt x="1299" y="1482"/>
                      </a:lnTo>
                      <a:lnTo>
                        <a:pt x="1290" y="1491"/>
                      </a:lnTo>
                      <a:cubicBezTo>
                        <a:pt x="1289" y="1491"/>
                        <a:pt x="1289" y="1492"/>
                        <a:pt x="1288" y="1492"/>
                      </a:cubicBezTo>
                      <a:lnTo>
                        <a:pt x="1270" y="1504"/>
                      </a:lnTo>
                      <a:lnTo>
                        <a:pt x="1235" y="1522"/>
                      </a:lnTo>
                      <a:lnTo>
                        <a:pt x="1237" y="1521"/>
                      </a:lnTo>
                      <a:lnTo>
                        <a:pt x="1173" y="1593"/>
                      </a:lnTo>
                      <a:cubicBezTo>
                        <a:pt x="1172" y="1594"/>
                        <a:pt x="1172" y="1594"/>
                        <a:pt x="1171" y="1594"/>
                      </a:cubicBezTo>
                      <a:lnTo>
                        <a:pt x="1141" y="1619"/>
                      </a:lnTo>
                      <a:lnTo>
                        <a:pt x="1143" y="1609"/>
                      </a:lnTo>
                      <a:lnTo>
                        <a:pt x="1162" y="1655"/>
                      </a:lnTo>
                      <a:lnTo>
                        <a:pt x="1160" y="1653"/>
                      </a:lnTo>
                      <a:lnTo>
                        <a:pt x="1182" y="1680"/>
                      </a:lnTo>
                      <a:cubicBezTo>
                        <a:pt x="1183" y="1681"/>
                        <a:pt x="1183" y="1682"/>
                        <a:pt x="1184" y="1683"/>
                      </a:cubicBezTo>
                      <a:lnTo>
                        <a:pt x="1190" y="1710"/>
                      </a:lnTo>
                      <a:lnTo>
                        <a:pt x="1184" y="1704"/>
                      </a:lnTo>
                      <a:lnTo>
                        <a:pt x="1239" y="1716"/>
                      </a:lnTo>
                      <a:cubicBezTo>
                        <a:pt x="1242" y="1717"/>
                        <a:pt x="1244" y="1719"/>
                        <a:pt x="1245" y="1722"/>
                      </a:cubicBezTo>
                      <a:lnTo>
                        <a:pt x="1264" y="1776"/>
                      </a:lnTo>
                      <a:cubicBezTo>
                        <a:pt x="1264" y="1778"/>
                        <a:pt x="1264" y="1780"/>
                        <a:pt x="1264" y="1782"/>
                      </a:cubicBezTo>
                      <a:lnTo>
                        <a:pt x="1254" y="1806"/>
                      </a:lnTo>
                      <a:lnTo>
                        <a:pt x="1249" y="1795"/>
                      </a:lnTo>
                      <a:lnTo>
                        <a:pt x="1277" y="1804"/>
                      </a:lnTo>
                      <a:cubicBezTo>
                        <a:pt x="1281" y="1806"/>
                        <a:pt x="1284" y="1810"/>
                        <a:pt x="1282" y="1814"/>
                      </a:cubicBezTo>
                      <a:lnTo>
                        <a:pt x="1264" y="1881"/>
                      </a:lnTo>
                      <a:lnTo>
                        <a:pt x="1263" y="1875"/>
                      </a:lnTo>
                      <a:lnTo>
                        <a:pt x="1266" y="1881"/>
                      </a:lnTo>
                      <a:lnTo>
                        <a:pt x="1263" y="1877"/>
                      </a:lnTo>
                      <a:lnTo>
                        <a:pt x="1287" y="1889"/>
                      </a:lnTo>
                      <a:cubicBezTo>
                        <a:pt x="1290" y="1891"/>
                        <a:pt x="1292" y="1894"/>
                        <a:pt x="1292" y="1897"/>
                      </a:cubicBezTo>
                      <a:lnTo>
                        <a:pt x="1292" y="1906"/>
                      </a:lnTo>
                      <a:lnTo>
                        <a:pt x="1290" y="1900"/>
                      </a:lnTo>
                      <a:lnTo>
                        <a:pt x="1330" y="1946"/>
                      </a:lnTo>
                      <a:lnTo>
                        <a:pt x="1328" y="1944"/>
                      </a:lnTo>
                      <a:lnTo>
                        <a:pt x="1372" y="1972"/>
                      </a:lnTo>
                      <a:lnTo>
                        <a:pt x="1362" y="1973"/>
                      </a:lnTo>
                      <a:lnTo>
                        <a:pt x="1371" y="1964"/>
                      </a:lnTo>
                      <a:cubicBezTo>
                        <a:pt x="1373" y="1961"/>
                        <a:pt x="1377" y="1961"/>
                        <a:pt x="1380" y="1962"/>
                      </a:cubicBezTo>
                      <a:lnTo>
                        <a:pt x="1392" y="1968"/>
                      </a:lnTo>
                      <a:cubicBezTo>
                        <a:pt x="1393" y="1969"/>
                        <a:pt x="1394" y="1969"/>
                        <a:pt x="1395" y="1970"/>
                      </a:cubicBezTo>
                      <a:lnTo>
                        <a:pt x="1413" y="1991"/>
                      </a:lnTo>
                      <a:lnTo>
                        <a:pt x="1420" y="2001"/>
                      </a:lnTo>
                      <a:cubicBezTo>
                        <a:pt x="1422" y="2004"/>
                        <a:pt x="1422" y="2007"/>
                        <a:pt x="1421" y="2010"/>
                      </a:cubicBezTo>
                      <a:cubicBezTo>
                        <a:pt x="1419" y="2012"/>
                        <a:pt x="1416" y="2014"/>
                        <a:pt x="1413" y="2014"/>
                      </a:cubicBezTo>
                      <a:lnTo>
                        <a:pt x="1379" y="2011"/>
                      </a:lnTo>
                      <a:lnTo>
                        <a:pt x="1387" y="2006"/>
                      </a:lnTo>
                      <a:lnTo>
                        <a:pt x="1378" y="2027"/>
                      </a:lnTo>
                      <a:lnTo>
                        <a:pt x="1374" y="2017"/>
                      </a:lnTo>
                      <a:lnTo>
                        <a:pt x="1390" y="2026"/>
                      </a:lnTo>
                      <a:lnTo>
                        <a:pt x="1448" y="2053"/>
                      </a:lnTo>
                      <a:cubicBezTo>
                        <a:pt x="1451" y="2054"/>
                        <a:pt x="1453" y="2058"/>
                        <a:pt x="1452" y="2061"/>
                      </a:cubicBezTo>
                      <a:lnTo>
                        <a:pt x="1449" y="2085"/>
                      </a:lnTo>
                      <a:lnTo>
                        <a:pt x="1443" y="2076"/>
                      </a:lnTo>
                      <a:lnTo>
                        <a:pt x="1502" y="2089"/>
                      </a:lnTo>
                      <a:lnTo>
                        <a:pt x="1499" y="2089"/>
                      </a:lnTo>
                      <a:lnTo>
                        <a:pt x="1514" y="2085"/>
                      </a:lnTo>
                      <a:cubicBezTo>
                        <a:pt x="1516" y="2085"/>
                        <a:pt x="1518" y="2086"/>
                        <a:pt x="1520" y="2087"/>
                      </a:cubicBezTo>
                      <a:lnTo>
                        <a:pt x="1548" y="2105"/>
                      </a:lnTo>
                      <a:cubicBezTo>
                        <a:pt x="1551" y="2107"/>
                        <a:pt x="1552" y="2112"/>
                        <a:pt x="1550" y="2115"/>
                      </a:cubicBezTo>
                      <a:lnTo>
                        <a:pt x="1544" y="2127"/>
                      </a:lnTo>
                      <a:lnTo>
                        <a:pt x="1531" y="2146"/>
                      </a:lnTo>
                      <a:cubicBezTo>
                        <a:pt x="1530" y="2148"/>
                        <a:pt x="1529" y="2149"/>
                        <a:pt x="1527" y="2150"/>
                      </a:cubicBezTo>
                      <a:lnTo>
                        <a:pt x="1490" y="2159"/>
                      </a:lnTo>
                      <a:cubicBezTo>
                        <a:pt x="1489" y="2159"/>
                        <a:pt x="1488" y="2159"/>
                        <a:pt x="1486" y="2159"/>
                      </a:cubicBezTo>
                      <a:lnTo>
                        <a:pt x="1468" y="2156"/>
                      </a:lnTo>
                      <a:lnTo>
                        <a:pt x="1473" y="2155"/>
                      </a:lnTo>
                      <a:lnTo>
                        <a:pt x="1467" y="2158"/>
                      </a:lnTo>
                      <a:cubicBezTo>
                        <a:pt x="1465" y="2159"/>
                        <a:pt x="1463" y="2159"/>
                        <a:pt x="1462" y="2159"/>
                      </a:cubicBezTo>
                      <a:lnTo>
                        <a:pt x="1403" y="2150"/>
                      </a:lnTo>
                      <a:cubicBezTo>
                        <a:pt x="1402" y="2150"/>
                        <a:pt x="1401" y="2149"/>
                        <a:pt x="1401" y="2149"/>
                      </a:cubicBezTo>
                      <a:lnTo>
                        <a:pt x="1367" y="2131"/>
                      </a:lnTo>
                      <a:lnTo>
                        <a:pt x="1374" y="2131"/>
                      </a:lnTo>
                      <a:lnTo>
                        <a:pt x="1315" y="2158"/>
                      </a:lnTo>
                      <a:lnTo>
                        <a:pt x="1318" y="2156"/>
                      </a:lnTo>
                      <a:lnTo>
                        <a:pt x="1300" y="2180"/>
                      </a:lnTo>
                      <a:lnTo>
                        <a:pt x="1301" y="2177"/>
                      </a:lnTo>
                      <a:lnTo>
                        <a:pt x="1295" y="2207"/>
                      </a:lnTo>
                      <a:lnTo>
                        <a:pt x="1295" y="2205"/>
                      </a:lnTo>
                      <a:lnTo>
                        <a:pt x="1295" y="2242"/>
                      </a:lnTo>
                      <a:lnTo>
                        <a:pt x="1291" y="2235"/>
                      </a:lnTo>
                      <a:lnTo>
                        <a:pt x="1319" y="2250"/>
                      </a:lnTo>
                      <a:cubicBezTo>
                        <a:pt x="1321" y="2251"/>
                        <a:pt x="1323" y="2254"/>
                        <a:pt x="1323" y="2257"/>
                      </a:cubicBezTo>
                      <a:lnTo>
                        <a:pt x="1323" y="2287"/>
                      </a:lnTo>
                      <a:cubicBezTo>
                        <a:pt x="1323" y="2289"/>
                        <a:pt x="1322" y="2291"/>
                        <a:pt x="1321" y="2292"/>
                      </a:cubicBezTo>
                      <a:lnTo>
                        <a:pt x="1309" y="2307"/>
                      </a:lnTo>
                      <a:lnTo>
                        <a:pt x="1300" y="2319"/>
                      </a:lnTo>
                      <a:lnTo>
                        <a:pt x="1301" y="2314"/>
                      </a:lnTo>
                      <a:lnTo>
                        <a:pt x="1301" y="2329"/>
                      </a:lnTo>
                      <a:lnTo>
                        <a:pt x="1301" y="2327"/>
                      </a:lnTo>
                      <a:lnTo>
                        <a:pt x="1313" y="2366"/>
                      </a:lnTo>
                      <a:cubicBezTo>
                        <a:pt x="1313" y="2367"/>
                        <a:pt x="1314" y="2368"/>
                        <a:pt x="1314" y="2369"/>
                      </a:cubicBezTo>
                      <a:lnTo>
                        <a:pt x="1314" y="2384"/>
                      </a:lnTo>
                      <a:lnTo>
                        <a:pt x="1313" y="2381"/>
                      </a:lnTo>
                      <a:lnTo>
                        <a:pt x="1319" y="2399"/>
                      </a:lnTo>
                      <a:lnTo>
                        <a:pt x="1323" y="2412"/>
                      </a:lnTo>
                      <a:cubicBezTo>
                        <a:pt x="1323" y="2413"/>
                        <a:pt x="1323" y="2415"/>
                        <a:pt x="1323" y="2416"/>
                      </a:cubicBezTo>
                      <a:lnTo>
                        <a:pt x="1313" y="2450"/>
                      </a:lnTo>
                      <a:cubicBezTo>
                        <a:pt x="1313" y="2451"/>
                        <a:pt x="1312" y="2453"/>
                        <a:pt x="1310" y="2454"/>
                      </a:cubicBezTo>
                      <a:lnTo>
                        <a:pt x="1298" y="2463"/>
                      </a:lnTo>
                      <a:cubicBezTo>
                        <a:pt x="1295" y="2465"/>
                        <a:pt x="1290" y="2465"/>
                        <a:pt x="1288" y="2462"/>
                      </a:cubicBezTo>
                      <a:lnTo>
                        <a:pt x="1281" y="2456"/>
                      </a:lnTo>
                      <a:cubicBezTo>
                        <a:pt x="1280" y="2455"/>
                        <a:pt x="1280" y="2454"/>
                        <a:pt x="1279" y="2453"/>
                      </a:cubicBezTo>
                      <a:lnTo>
                        <a:pt x="1276" y="2444"/>
                      </a:lnTo>
                      <a:lnTo>
                        <a:pt x="1278" y="2447"/>
                      </a:lnTo>
                      <a:lnTo>
                        <a:pt x="1269" y="2438"/>
                      </a:lnTo>
                      <a:lnTo>
                        <a:pt x="1260" y="2429"/>
                      </a:lnTo>
                      <a:lnTo>
                        <a:pt x="1269" y="2430"/>
                      </a:lnTo>
                      <a:lnTo>
                        <a:pt x="1254" y="2439"/>
                      </a:lnTo>
                      <a:lnTo>
                        <a:pt x="1257" y="2436"/>
                      </a:lnTo>
                      <a:lnTo>
                        <a:pt x="1248" y="2452"/>
                      </a:lnTo>
                      <a:cubicBezTo>
                        <a:pt x="1246" y="2454"/>
                        <a:pt x="1242" y="2456"/>
                        <a:pt x="1239" y="2455"/>
                      </a:cubicBezTo>
                      <a:lnTo>
                        <a:pt x="1211" y="2449"/>
                      </a:lnTo>
                      <a:cubicBezTo>
                        <a:pt x="1210" y="2449"/>
                        <a:pt x="1210" y="2449"/>
                        <a:pt x="1209" y="2448"/>
                      </a:cubicBezTo>
                      <a:lnTo>
                        <a:pt x="1172" y="2427"/>
                      </a:lnTo>
                      <a:cubicBezTo>
                        <a:pt x="1171" y="2426"/>
                        <a:pt x="1170" y="2426"/>
                        <a:pt x="1169" y="2425"/>
                      </a:cubicBezTo>
                      <a:lnTo>
                        <a:pt x="1129" y="2364"/>
                      </a:lnTo>
                      <a:lnTo>
                        <a:pt x="1101" y="2325"/>
                      </a:lnTo>
                      <a:lnTo>
                        <a:pt x="1108" y="2328"/>
                      </a:lnTo>
                      <a:lnTo>
                        <a:pt x="1099" y="2328"/>
                      </a:lnTo>
                      <a:lnTo>
                        <a:pt x="1101" y="2328"/>
                      </a:lnTo>
                      <a:lnTo>
                        <a:pt x="1092" y="2331"/>
                      </a:lnTo>
                      <a:cubicBezTo>
                        <a:pt x="1091" y="2331"/>
                        <a:pt x="1091" y="2331"/>
                        <a:pt x="1090" y="2331"/>
                      </a:cubicBezTo>
                      <a:lnTo>
                        <a:pt x="1044" y="2337"/>
                      </a:lnTo>
                      <a:lnTo>
                        <a:pt x="1029" y="2340"/>
                      </a:lnTo>
                      <a:lnTo>
                        <a:pt x="1034" y="2337"/>
                      </a:lnTo>
                      <a:lnTo>
                        <a:pt x="1021" y="2353"/>
                      </a:lnTo>
                      <a:cubicBezTo>
                        <a:pt x="1019" y="2355"/>
                        <a:pt x="1015" y="2356"/>
                        <a:pt x="1012" y="2355"/>
                      </a:cubicBezTo>
                      <a:lnTo>
                        <a:pt x="993" y="2346"/>
                      </a:lnTo>
                      <a:lnTo>
                        <a:pt x="997" y="2346"/>
                      </a:lnTo>
                      <a:lnTo>
                        <a:pt x="987" y="2346"/>
                      </a:lnTo>
                      <a:cubicBezTo>
                        <a:pt x="985" y="2346"/>
                        <a:pt x="983" y="2346"/>
                        <a:pt x="982" y="2344"/>
                      </a:cubicBezTo>
                      <a:lnTo>
                        <a:pt x="973" y="2335"/>
                      </a:lnTo>
                      <a:cubicBezTo>
                        <a:pt x="972" y="2334"/>
                        <a:pt x="971" y="2333"/>
                        <a:pt x="971" y="2332"/>
                      </a:cubicBezTo>
                      <a:lnTo>
                        <a:pt x="965" y="2317"/>
                      </a:lnTo>
                      <a:cubicBezTo>
                        <a:pt x="964" y="2316"/>
                        <a:pt x="964" y="2315"/>
                        <a:pt x="964" y="2314"/>
                      </a:cubicBezTo>
                      <a:lnTo>
                        <a:pt x="964" y="2302"/>
                      </a:lnTo>
                      <a:lnTo>
                        <a:pt x="964" y="2305"/>
                      </a:lnTo>
                      <a:lnTo>
                        <a:pt x="961" y="2296"/>
                      </a:lnTo>
                      <a:cubicBezTo>
                        <a:pt x="961" y="2295"/>
                        <a:pt x="961" y="2294"/>
                        <a:pt x="961" y="2293"/>
                      </a:cubicBezTo>
                      <a:lnTo>
                        <a:pt x="961" y="2284"/>
                      </a:lnTo>
                      <a:lnTo>
                        <a:pt x="963" y="2290"/>
                      </a:lnTo>
                      <a:lnTo>
                        <a:pt x="957" y="2284"/>
                      </a:lnTo>
                      <a:lnTo>
                        <a:pt x="966" y="2285"/>
                      </a:lnTo>
                      <a:lnTo>
                        <a:pt x="954" y="2291"/>
                      </a:lnTo>
                      <a:cubicBezTo>
                        <a:pt x="953" y="2291"/>
                        <a:pt x="953" y="2292"/>
                        <a:pt x="952" y="2292"/>
                      </a:cubicBezTo>
                      <a:lnTo>
                        <a:pt x="936" y="2295"/>
                      </a:lnTo>
                      <a:cubicBezTo>
                        <a:pt x="936" y="2295"/>
                        <a:pt x="935" y="2295"/>
                        <a:pt x="935" y="2295"/>
                      </a:cubicBezTo>
                      <a:lnTo>
                        <a:pt x="932" y="2295"/>
                      </a:lnTo>
                      <a:cubicBezTo>
                        <a:pt x="931" y="2295"/>
                        <a:pt x="929" y="2295"/>
                        <a:pt x="928" y="2294"/>
                      </a:cubicBezTo>
                      <a:lnTo>
                        <a:pt x="922" y="2291"/>
                      </a:lnTo>
                      <a:cubicBezTo>
                        <a:pt x="921" y="2290"/>
                        <a:pt x="919" y="2289"/>
                        <a:pt x="919" y="2288"/>
                      </a:cubicBezTo>
                      <a:lnTo>
                        <a:pt x="909" y="2269"/>
                      </a:lnTo>
                      <a:cubicBezTo>
                        <a:pt x="909" y="2269"/>
                        <a:pt x="909" y="2268"/>
                        <a:pt x="909" y="2267"/>
                      </a:cubicBezTo>
                      <a:lnTo>
                        <a:pt x="905" y="2252"/>
                      </a:lnTo>
                      <a:lnTo>
                        <a:pt x="911" y="2258"/>
                      </a:lnTo>
                      <a:lnTo>
                        <a:pt x="886" y="2249"/>
                      </a:lnTo>
                      <a:lnTo>
                        <a:pt x="889" y="2250"/>
                      </a:lnTo>
                      <a:lnTo>
                        <a:pt x="861" y="2250"/>
                      </a:lnTo>
                      <a:cubicBezTo>
                        <a:pt x="860" y="2250"/>
                        <a:pt x="858" y="2249"/>
                        <a:pt x="857" y="2249"/>
                      </a:cubicBezTo>
                      <a:lnTo>
                        <a:pt x="817" y="2228"/>
                      </a:lnTo>
                      <a:lnTo>
                        <a:pt x="822" y="2228"/>
                      </a:lnTo>
                      <a:lnTo>
                        <a:pt x="797" y="2231"/>
                      </a:lnTo>
                      <a:cubicBezTo>
                        <a:pt x="795" y="2232"/>
                        <a:pt x="793" y="2231"/>
                        <a:pt x="791" y="2230"/>
                      </a:cubicBezTo>
                      <a:lnTo>
                        <a:pt x="779" y="2221"/>
                      </a:lnTo>
                      <a:lnTo>
                        <a:pt x="783" y="2222"/>
                      </a:lnTo>
                      <a:lnTo>
                        <a:pt x="755" y="2219"/>
                      </a:lnTo>
                      <a:cubicBezTo>
                        <a:pt x="754" y="2219"/>
                        <a:pt x="754" y="2219"/>
                        <a:pt x="753" y="2219"/>
                      </a:cubicBezTo>
                      <a:lnTo>
                        <a:pt x="726" y="2210"/>
                      </a:lnTo>
                      <a:lnTo>
                        <a:pt x="661" y="2195"/>
                      </a:lnTo>
                      <a:lnTo>
                        <a:pt x="664" y="2195"/>
                      </a:lnTo>
                      <a:lnTo>
                        <a:pt x="553" y="2213"/>
                      </a:lnTo>
                      <a:lnTo>
                        <a:pt x="529" y="2219"/>
                      </a:lnTo>
                      <a:lnTo>
                        <a:pt x="531" y="2219"/>
                      </a:lnTo>
                      <a:lnTo>
                        <a:pt x="512" y="2228"/>
                      </a:lnTo>
                      <a:lnTo>
                        <a:pt x="516" y="2224"/>
                      </a:lnTo>
                      <a:lnTo>
                        <a:pt x="497" y="2260"/>
                      </a:lnTo>
                      <a:lnTo>
                        <a:pt x="498" y="2257"/>
                      </a:lnTo>
                      <a:lnTo>
                        <a:pt x="498" y="2275"/>
                      </a:lnTo>
                      <a:cubicBezTo>
                        <a:pt x="498" y="2276"/>
                        <a:pt x="498" y="2277"/>
                        <a:pt x="498" y="2278"/>
                      </a:cubicBezTo>
                      <a:lnTo>
                        <a:pt x="485" y="2308"/>
                      </a:lnTo>
                      <a:lnTo>
                        <a:pt x="467" y="2351"/>
                      </a:lnTo>
                      <a:cubicBezTo>
                        <a:pt x="466" y="2351"/>
                        <a:pt x="466" y="2352"/>
                        <a:pt x="466" y="2353"/>
                      </a:cubicBezTo>
                      <a:lnTo>
                        <a:pt x="441" y="2383"/>
                      </a:lnTo>
                      <a:cubicBezTo>
                        <a:pt x="439" y="2385"/>
                        <a:pt x="436" y="2386"/>
                        <a:pt x="434" y="2386"/>
                      </a:cubicBezTo>
                      <a:cubicBezTo>
                        <a:pt x="431" y="2385"/>
                        <a:pt x="429" y="2384"/>
                        <a:pt x="428" y="2381"/>
                      </a:cubicBezTo>
                      <a:lnTo>
                        <a:pt x="418" y="2363"/>
                      </a:lnTo>
                      <a:lnTo>
                        <a:pt x="424" y="2368"/>
                      </a:lnTo>
                      <a:lnTo>
                        <a:pt x="406" y="2365"/>
                      </a:lnTo>
                      <a:cubicBezTo>
                        <a:pt x="405" y="2364"/>
                        <a:pt x="404" y="2364"/>
                        <a:pt x="403" y="2364"/>
                      </a:cubicBezTo>
                      <a:lnTo>
                        <a:pt x="372" y="2349"/>
                      </a:lnTo>
                      <a:lnTo>
                        <a:pt x="378" y="2349"/>
                      </a:lnTo>
                      <a:lnTo>
                        <a:pt x="350" y="2355"/>
                      </a:lnTo>
                      <a:cubicBezTo>
                        <a:pt x="349" y="2355"/>
                        <a:pt x="349" y="2356"/>
                        <a:pt x="349" y="2356"/>
                      </a:cubicBezTo>
                      <a:lnTo>
                        <a:pt x="293" y="2359"/>
                      </a:lnTo>
                      <a:lnTo>
                        <a:pt x="283" y="2359"/>
                      </a:lnTo>
                      <a:cubicBezTo>
                        <a:pt x="281" y="2359"/>
                        <a:pt x="278" y="2357"/>
                        <a:pt x="277" y="2355"/>
                      </a:cubicBezTo>
                      <a:lnTo>
                        <a:pt x="271" y="2346"/>
                      </a:lnTo>
                      <a:lnTo>
                        <a:pt x="272" y="2347"/>
                      </a:lnTo>
                      <a:lnTo>
                        <a:pt x="244" y="2320"/>
                      </a:lnTo>
                      <a:cubicBezTo>
                        <a:pt x="243" y="2319"/>
                        <a:pt x="242" y="2318"/>
                        <a:pt x="242" y="2317"/>
                      </a:cubicBezTo>
                      <a:lnTo>
                        <a:pt x="223" y="2269"/>
                      </a:lnTo>
                      <a:lnTo>
                        <a:pt x="224" y="2270"/>
                      </a:lnTo>
                      <a:lnTo>
                        <a:pt x="212" y="2252"/>
                      </a:lnTo>
                      <a:cubicBezTo>
                        <a:pt x="211" y="2252"/>
                        <a:pt x="211" y="2251"/>
                        <a:pt x="211" y="2251"/>
                      </a:cubicBezTo>
                      <a:lnTo>
                        <a:pt x="202" y="2226"/>
                      </a:lnTo>
                      <a:lnTo>
                        <a:pt x="206" y="2231"/>
                      </a:lnTo>
                      <a:lnTo>
                        <a:pt x="181" y="2219"/>
                      </a:lnTo>
                      <a:cubicBezTo>
                        <a:pt x="180" y="2218"/>
                        <a:pt x="178" y="2217"/>
                        <a:pt x="177" y="2215"/>
                      </a:cubicBezTo>
                      <a:lnTo>
                        <a:pt x="159" y="2182"/>
                      </a:lnTo>
                      <a:lnTo>
                        <a:pt x="160" y="2184"/>
                      </a:lnTo>
                      <a:lnTo>
                        <a:pt x="148" y="2172"/>
                      </a:lnTo>
                      <a:cubicBezTo>
                        <a:pt x="148" y="2171"/>
                        <a:pt x="147" y="2171"/>
                        <a:pt x="147" y="2170"/>
                      </a:cubicBezTo>
                      <a:lnTo>
                        <a:pt x="141" y="2161"/>
                      </a:lnTo>
                      <a:cubicBezTo>
                        <a:pt x="140" y="2160"/>
                        <a:pt x="139" y="2159"/>
                        <a:pt x="139" y="2157"/>
                      </a:cubicBezTo>
                      <a:lnTo>
                        <a:pt x="139" y="2139"/>
                      </a:lnTo>
                      <a:cubicBezTo>
                        <a:pt x="139" y="2138"/>
                        <a:pt x="140" y="2137"/>
                        <a:pt x="140" y="2136"/>
                      </a:cubicBezTo>
                      <a:lnTo>
                        <a:pt x="146" y="2121"/>
                      </a:lnTo>
                      <a:cubicBezTo>
                        <a:pt x="146" y="2120"/>
                        <a:pt x="147" y="2120"/>
                        <a:pt x="147" y="2119"/>
                      </a:cubicBezTo>
                      <a:lnTo>
                        <a:pt x="159" y="2101"/>
                      </a:lnTo>
                      <a:cubicBezTo>
                        <a:pt x="161" y="2099"/>
                        <a:pt x="163" y="2097"/>
                        <a:pt x="166" y="2097"/>
                      </a:cubicBezTo>
                      <a:lnTo>
                        <a:pt x="194" y="2097"/>
                      </a:lnTo>
                      <a:lnTo>
                        <a:pt x="200" y="2097"/>
                      </a:lnTo>
                      <a:lnTo>
                        <a:pt x="192" y="2105"/>
                      </a:lnTo>
                      <a:lnTo>
                        <a:pt x="192" y="2087"/>
                      </a:lnTo>
                      <a:lnTo>
                        <a:pt x="193" y="2092"/>
                      </a:lnTo>
                      <a:lnTo>
                        <a:pt x="168" y="2052"/>
                      </a:lnTo>
                      <a:lnTo>
                        <a:pt x="165" y="2046"/>
                      </a:lnTo>
                      <a:lnTo>
                        <a:pt x="159" y="2037"/>
                      </a:lnTo>
                      <a:cubicBezTo>
                        <a:pt x="158" y="2036"/>
                        <a:pt x="158" y="2034"/>
                        <a:pt x="158" y="2033"/>
                      </a:cubicBezTo>
                      <a:lnTo>
                        <a:pt x="158" y="2021"/>
                      </a:lnTo>
                      <a:cubicBezTo>
                        <a:pt x="158" y="2020"/>
                        <a:pt x="158" y="2018"/>
                        <a:pt x="159" y="2017"/>
                      </a:cubicBezTo>
                      <a:lnTo>
                        <a:pt x="193" y="1945"/>
                      </a:lnTo>
                      <a:lnTo>
                        <a:pt x="205" y="1920"/>
                      </a:lnTo>
                      <a:lnTo>
                        <a:pt x="221" y="1893"/>
                      </a:lnTo>
                      <a:lnTo>
                        <a:pt x="220" y="1898"/>
                      </a:lnTo>
                      <a:lnTo>
                        <a:pt x="214" y="1871"/>
                      </a:lnTo>
                      <a:cubicBezTo>
                        <a:pt x="214" y="1871"/>
                        <a:pt x="214" y="1870"/>
                        <a:pt x="214" y="1869"/>
                      </a:cubicBezTo>
                      <a:lnTo>
                        <a:pt x="214" y="1839"/>
                      </a:lnTo>
                      <a:lnTo>
                        <a:pt x="210" y="1770"/>
                      </a:lnTo>
                      <a:cubicBezTo>
                        <a:pt x="210" y="1769"/>
                        <a:pt x="211" y="1768"/>
                        <a:pt x="211" y="1767"/>
                      </a:cubicBezTo>
                      <a:lnTo>
                        <a:pt x="239" y="1694"/>
                      </a:lnTo>
                      <a:lnTo>
                        <a:pt x="238" y="1696"/>
                      </a:lnTo>
                      <a:lnTo>
                        <a:pt x="241" y="1666"/>
                      </a:lnTo>
                      <a:lnTo>
                        <a:pt x="243" y="1671"/>
                      </a:lnTo>
                      <a:lnTo>
                        <a:pt x="178" y="1574"/>
                      </a:lnTo>
                      <a:lnTo>
                        <a:pt x="159" y="1537"/>
                      </a:lnTo>
                      <a:lnTo>
                        <a:pt x="161" y="1540"/>
                      </a:lnTo>
                      <a:lnTo>
                        <a:pt x="124" y="1513"/>
                      </a:lnTo>
                      <a:cubicBezTo>
                        <a:pt x="123" y="1512"/>
                        <a:pt x="121" y="1510"/>
                        <a:pt x="121" y="1508"/>
                      </a:cubicBezTo>
                      <a:lnTo>
                        <a:pt x="109" y="1451"/>
                      </a:lnTo>
                      <a:lnTo>
                        <a:pt x="19" y="1082"/>
                      </a:lnTo>
                      <a:lnTo>
                        <a:pt x="1" y="978"/>
                      </a:lnTo>
                      <a:cubicBezTo>
                        <a:pt x="0" y="976"/>
                        <a:pt x="1" y="974"/>
                        <a:pt x="2" y="973"/>
                      </a:cubicBezTo>
                      <a:lnTo>
                        <a:pt x="344" y="413"/>
                      </a:lnTo>
                      <a:lnTo>
                        <a:pt x="369" y="373"/>
                      </a:lnTo>
                      <a:cubicBezTo>
                        <a:pt x="369" y="373"/>
                        <a:pt x="370" y="373"/>
                        <a:pt x="370" y="372"/>
                      </a:cubicBezTo>
                      <a:lnTo>
                        <a:pt x="454" y="284"/>
                      </a:lnTo>
                      <a:lnTo>
                        <a:pt x="452" y="287"/>
                      </a:lnTo>
                      <a:lnTo>
                        <a:pt x="507" y="133"/>
                      </a:lnTo>
                      <a:cubicBezTo>
                        <a:pt x="508" y="132"/>
                        <a:pt x="508" y="131"/>
                        <a:pt x="509" y="130"/>
                      </a:cubicBezTo>
                      <a:lnTo>
                        <a:pt x="574" y="63"/>
                      </a:lnTo>
                      <a:cubicBezTo>
                        <a:pt x="576" y="62"/>
                        <a:pt x="578" y="61"/>
                        <a:pt x="580" y="61"/>
                      </a:cubicBezTo>
                      <a:lnTo>
                        <a:pt x="608" y="61"/>
                      </a:lnTo>
                      <a:lnTo>
                        <a:pt x="603" y="62"/>
                      </a:lnTo>
                      <a:lnTo>
                        <a:pt x="689" y="2"/>
                      </a:lnTo>
                      <a:cubicBezTo>
                        <a:pt x="692" y="0"/>
                        <a:pt x="695" y="0"/>
                        <a:pt x="697" y="1"/>
                      </a:cubicBezTo>
                      <a:lnTo>
                        <a:pt x="808" y="46"/>
                      </a:lnTo>
                      <a:lnTo>
                        <a:pt x="799" y="49"/>
                      </a:lnTo>
                      <a:lnTo>
                        <a:pt x="805" y="40"/>
                      </a:lnTo>
                      <a:cubicBezTo>
                        <a:pt x="807" y="37"/>
                        <a:pt x="811" y="36"/>
                        <a:pt x="814" y="37"/>
                      </a:cubicBezTo>
                      <a:lnTo>
                        <a:pt x="832" y="43"/>
                      </a:lnTo>
                      <a:lnTo>
                        <a:pt x="822" y="48"/>
                      </a:lnTo>
                      <a:lnTo>
                        <a:pt x="825" y="39"/>
                      </a:lnTo>
                      <a:cubicBezTo>
                        <a:pt x="827" y="35"/>
                        <a:pt x="831" y="33"/>
                        <a:pt x="835" y="34"/>
                      </a:cubicBezTo>
                      <a:lnTo>
                        <a:pt x="927" y="52"/>
                      </a:lnTo>
                      <a:lnTo>
                        <a:pt x="926" y="52"/>
                      </a:lnTo>
                      <a:lnTo>
                        <a:pt x="1015" y="52"/>
                      </a:lnTo>
                      <a:cubicBezTo>
                        <a:pt x="1020" y="52"/>
                        <a:pt x="1023" y="55"/>
                        <a:pt x="1023" y="60"/>
                      </a:cubicBezTo>
                      <a:lnTo>
                        <a:pt x="1023" y="69"/>
                      </a:lnTo>
                      <a:lnTo>
                        <a:pt x="1016" y="61"/>
                      </a:lnTo>
                      <a:lnTo>
                        <a:pt x="1056" y="64"/>
                      </a:lnTo>
                      <a:cubicBezTo>
                        <a:pt x="1058" y="64"/>
                        <a:pt x="1060" y="65"/>
                        <a:pt x="1061" y="67"/>
                      </a:cubicBezTo>
                      <a:lnTo>
                        <a:pt x="1114" y="127"/>
                      </a:lnTo>
                      <a:lnTo>
                        <a:pt x="1108" y="125"/>
                      </a:lnTo>
                      <a:lnTo>
                        <a:pt x="1120" y="125"/>
                      </a:lnTo>
                      <a:cubicBezTo>
                        <a:pt x="1124" y="125"/>
                        <a:pt x="1127" y="127"/>
                        <a:pt x="1128" y="131"/>
                      </a:cubicBezTo>
                      <a:lnTo>
                        <a:pt x="1137" y="176"/>
                      </a:lnTo>
                      <a:lnTo>
                        <a:pt x="1130" y="170"/>
                      </a:lnTo>
                      <a:lnTo>
                        <a:pt x="1164" y="173"/>
                      </a:lnTo>
                      <a:cubicBezTo>
                        <a:pt x="1167" y="173"/>
                        <a:pt x="1169" y="175"/>
                        <a:pt x="1171" y="177"/>
                      </a:cubicBezTo>
                      <a:lnTo>
                        <a:pt x="1180" y="195"/>
                      </a:lnTo>
                      <a:lnTo>
                        <a:pt x="1175" y="191"/>
                      </a:lnTo>
                      <a:lnTo>
                        <a:pt x="1212" y="200"/>
                      </a:lnTo>
                      <a:cubicBezTo>
                        <a:pt x="1214" y="201"/>
                        <a:pt x="1216" y="202"/>
                        <a:pt x="1217" y="205"/>
                      </a:cubicBezTo>
                      <a:lnTo>
                        <a:pt x="1235" y="241"/>
                      </a:lnTo>
                      <a:lnTo>
                        <a:pt x="1233" y="238"/>
                      </a:lnTo>
                      <a:lnTo>
                        <a:pt x="1320" y="302"/>
                      </a:lnTo>
                      <a:cubicBezTo>
                        <a:pt x="1321" y="303"/>
                        <a:pt x="1322" y="304"/>
                        <a:pt x="1323" y="306"/>
                      </a:cubicBezTo>
                      <a:lnTo>
                        <a:pt x="1332" y="339"/>
                      </a:lnTo>
                      <a:lnTo>
                        <a:pt x="1329" y="335"/>
                      </a:lnTo>
                      <a:lnTo>
                        <a:pt x="1372" y="372"/>
                      </a:lnTo>
                      <a:cubicBezTo>
                        <a:pt x="1374" y="373"/>
                        <a:pt x="1375" y="374"/>
                        <a:pt x="1375" y="376"/>
                      </a:cubicBezTo>
                      <a:lnTo>
                        <a:pt x="1397" y="467"/>
                      </a:lnTo>
                      <a:lnTo>
                        <a:pt x="1396" y="464"/>
                      </a:lnTo>
                      <a:lnTo>
                        <a:pt x="1507" y="640"/>
                      </a:lnTo>
                      <a:cubicBezTo>
                        <a:pt x="1509" y="643"/>
                        <a:pt x="1508" y="647"/>
                        <a:pt x="1506" y="650"/>
                      </a:cubicBezTo>
                      <a:lnTo>
                        <a:pt x="1496" y="659"/>
                      </a:lnTo>
                      <a:lnTo>
                        <a:pt x="1498" y="650"/>
                      </a:lnTo>
                      <a:lnTo>
                        <a:pt x="1535" y="759"/>
                      </a:lnTo>
                      <a:lnTo>
                        <a:pt x="1533" y="756"/>
                      </a:lnTo>
                      <a:lnTo>
                        <a:pt x="1558" y="780"/>
                      </a:lnTo>
                      <a:lnTo>
                        <a:pt x="1645" y="865"/>
                      </a:lnTo>
                      <a:cubicBezTo>
                        <a:pt x="1645" y="866"/>
                        <a:pt x="1645" y="866"/>
                        <a:pt x="1646" y="866"/>
                      </a:cubicBezTo>
                      <a:lnTo>
                        <a:pt x="1695" y="939"/>
                      </a:lnTo>
                      <a:close/>
                      <a:moveTo>
                        <a:pt x="1632" y="875"/>
                      </a:moveTo>
                      <a:lnTo>
                        <a:pt x="1633" y="877"/>
                      </a:lnTo>
                      <a:lnTo>
                        <a:pt x="1547" y="792"/>
                      </a:lnTo>
                      <a:lnTo>
                        <a:pt x="1522" y="768"/>
                      </a:lnTo>
                      <a:cubicBezTo>
                        <a:pt x="1521" y="767"/>
                        <a:pt x="1521" y="766"/>
                        <a:pt x="1520" y="765"/>
                      </a:cubicBezTo>
                      <a:lnTo>
                        <a:pt x="1483" y="656"/>
                      </a:lnTo>
                      <a:cubicBezTo>
                        <a:pt x="1482" y="653"/>
                        <a:pt x="1483" y="649"/>
                        <a:pt x="1485" y="647"/>
                      </a:cubicBezTo>
                      <a:lnTo>
                        <a:pt x="1494" y="638"/>
                      </a:lnTo>
                      <a:lnTo>
                        <a:pt x="1493" y="648"/>
                      </a:lnTo>
                      <a:lnTo>
                        <a:pt x="1382" y="473"/>
                      </a:lnTo>
                      <a:cubicBezTo>
                        <a:pt x="1382" y="472"/>
                        <a:pt x="1381" y="471"/>
                        <a:pt x="1381" y="470"/>
                      </a:cubicBezTo>
                      <a:lnTo>
                        <a:pt x="1359" y="379"/>
                      </a:lnTo>
                      <a:lnTo>
                        <a:pt x="1362" y="384"/>
                      </a:lnTo>
                      <a:lnTo>
                        <a:pt x="1319" y="347"/>
                      </a:lnTo>
                      <a:cubicBezTo>
                        <a:pt x="1318" y="346"/>
                        <a:pt x="1317" y="345"/>
                        <a:pt x="1316" y="343"/>
                      </a:cubicBezTo>
                      <a:lnTo>
                        <a:pt x="1307" y="310"/>
                      </a:lnTo>
                      <a:lnTo>
                        <a:pt x="1310" y="314"/>
                      </a:lnTo>
                      <a:lnTo>
                        <a:pt x="1224" y="251"/>
                      </a:lnTo>
                      <a:cubicBezTo>
                        <a:pt x="1223" y="250"/>
                        <a:pt x="1222" y="249"/>
                        <a:pt x="1221" y="248"/>
                      </a:cubicBezTo>
                      <a:lnTo>
                        <a:pt x="1203" y="212"/>
                      </a:lnTo>
                      <a:lnTo>
                        <a:pt x="1208" y="216"/>
                      </a:lnTo>
                      <a:lnTo>
                        <a:pt x="1171" y="207"/>
                      </a:lnTo>
                      <a:cubicBezTo>
                        <a:pt x="1169" y="206"/>
                        <a:pt x="1167" y="205"/>
                        <a:pt x="1166" y="203"/>
                      </a:cubicBezTo>
                      <a:lnTo>
                        <a:pt x="1156" y="185"/>
                      </a:lnTo>
                      <a:lnTo>
                        <a:pt x="1163" y="189"/>
                      </a:lnTo>
                      <a:lnTo>
                        <a:pt x="1129" y="186"/>
                      </a:lnTo>
                      <a:cubicBezTo>
                        <a:pt x="1125" y="186"/>
                        <a:pt x="1122" y="183"/>
                        <a:pt x="1122" y="180"/>
                      </a:cubicBezTo>
                      <a:lnTo>
                        <a:pt x="1112" y="134"/>
                      </a:lnTo>
                      <a:lnTo>
                        <a:pt x="1120" y="141"/>
                      </a:lnTo>
                      <a:lnTo>
                        <a:pt x="1108" y="141"/>
                      </a:lnTo>
                      <a:cubicBezTo>
                        <a:pt x="1106" y="141"/>
                        <a:pt x="1103" y="140"/>
                        <a:pt x="1102" y="138"/>
                      </a:cubicBezTo>
                      <a:lnTo>
                        <a:pt x="1049" y="77"/>
                      </a:lnTo>
                      <a:lnTo>
                        <a:pt x="1055" y="80"/>
                      </a:lnTo>
                      <a:lnTo>
                        <a:pt x="1015" y="77"/>
                      </a:lnTo>
                      <a:cubicBezTo>
                        <a:pt x="1010" y="77"/>
                        <a:pt x="1007" y="73"/>
                        <a:pt x="1007" y="69"/>
                      </a:cubicBezTo>
                      <a:lnTo>
                        <a:pt x="1007" y="60"/>
                      </a:lnTo>
                      <a:lnTo>
                        <a:pt x="1015" y="68"/>
                      </a:lnTo>
                      <a:lnTo>
                        <a:pt x="926" y="68"/>
                      </a:lnTo>
                      <a:cubicBezTo>
                        <a:pt x="925" y="68"/>
                        <a:pt x="925" y="68"/>
                        <a:pt x="924" y="68"/>
                      </a:cubicBezTo>
                      <a:lnTo>
                        <a:pt x="831" y="50"/>
                      </a:lnTo>
                      <a:lnTo>
                        <a:pt x="841" y="44"/>
                      </a:lnTo>
                      <a:lnTo>
                        <a:pt x="838" y="53"/>
                      </a:lnTo>
                      <a:cubicBezTo>
                        <a:pt x="836" y="58"/>
                        <a:pt x="832" y="60"/>
                        <a:pt x="827" y="58"/>
                      </a:cubicBezTo>
                      <a:lnTo>
                        <a:pt x="809" y="52"/>
                      </a:lnTo>
                      <a:lnTo>
                        <a:pt x="818" y="49"/>
                      </a:lnTo>
                      <a:lnTo>
                        <a:pt x="812" y="58"/>
                      </a:lnTo>
                      <a:cubicBezTo>
                        <a:pt x="810" y="61"/>
                        <a:pt x="806" y="63"/>
                        <a:pt x="802" y="61"/>
                      </a:cubicBezTo>
                      <a:lnTo>
                        <a:pt x="691" y="16"/>
                      </a:lnTo>
                      <a:lnTo>
                        <a:pt x="699" y="15"/>
                      </a:lnTo>
                      <a:lnTo>
                        <a:pt x="612" y="76"/>
                      </a:lnTo>
                      <a:cubicBezTo>
                        <a:pt x="611" y="76"/>
                        <a:pt x="609" y="77"/>
                        <a:pt x="608" y="77"/>
                      </a:cubicBezTo>
                      <a:lnTo>
                        <a:pt x="580" y="77"/>
                      </a:lnTo>
                      <a:lnTo>
                        <a:pt x="586" y="75"/>
                      </a:lnTo>
                      <a:lnTo>
                        <a:pt x="521" y="141"/>
                      </a:lnTo>
                      <a:lnTo>
                        <a:pt x="522" y="138"/>
                      </a:lnTo>
                      <a:lnTo>
                        <a:pt x="467" y="293"/>
                      </a:lnTo>
                      <a:cubicBezTo>
                        <a:pt x="467" y="294"/>
                        <a:pt x="466" y="295"/>
                        <a:pt x="465" y="295"/>
                      </a:cubicBezTo>
                      <a:lnTo>
                        <a:pt x="382" y="383"/>
                      </a:lnTo>
                      <a:lnTo>
                        <a:pt x="383" y="382"/>
                      </a:lnTo>
                      <a:lnTo>
                        <a:pt x="358" y="421"/>
                      </a:lnTo>
                      <a:lnTo>
                        <a:pt x="15" y="981"/>
                      </a:lnTo>
                      <a:lnTo>
                        <a:pt x="16" y="975"/>
                      </a:lnTo>
                      <a:lnTo>
                        <a:pt x="35" y="1078"/>
                      </a:lnTo>
                      <a:lnTo>
                        <a:pt x="124" y="1447"/>
                      </a:lnTo>
                      <a:lnTo>
                        <a:pt x="137" y="1505"/>
                      </a:lnTo>
                      <a:lnTo>
                        <a:pt x="134" y="1500"/>
                      </a:lnTo>
                      <a:lnTo>
                        <a:pt x="171" y="1527"/>
                      </a:lnTo>
                      <a:cubicBezTo>
                        <a:pt x="172" y="1528"/>
                        <a:pt x="173" y="1529"/>
                        <a:pt x="173" y="1530"/>
                      </a:cubicBezTo>
                      <a:lnTo>
                        <a:pt x="191" y="1565"/>
                      </a:lnTo>
                      <a:lnTo>
                        <a:pt x="256" y="1662"/>
                      </a:lnTo>
                      <a:cubicBezTo>
                        <a:pt x="257" y="1664"/>
                        <a:pt x="258" y="1666"/>
                        <a:pt x="257" y="1668"/>
                      </a:cubicBezTo>
                      <a:lnTo>
                        <a:pt x="254" y="1698"/>
                      </a:lnTo>
                      <a:cubicBezTo>
                        <a:pt x="254" y="1698"/>
                        <a:pt x="254" y="1699"/>
                        <a:pt x="254" y="1700"/>
                      </a:cubicBezTo>
                      <a:lnTo>
                        <a:pt x="226" y="1772"/>
                      </a:lnTo>
                      <a:lnTo>
                        <a:pt x="226" y="1769"/>
                      </a:lnTo>
                      <a:lnTo>
                        <a:pt x="230" y="1839"/>
                      </a:lnTo>
                      <a:lnTo>
                        <a:pt x="230" y="1869"/>
                      </a:lnTo>
                      <a:lnTo>
                        <a:pt x="229" y="1868"/>
                      </a:lnTo>
                      <a:lnTo>
                        <a:pt x="236" y="1895"/>
                      </a:lnTo>
                      <a:cubicBezTo>
                        <a:pt x="236" y="1897"/>
                        <a:pt x="236" y="1899"/>
                        <a:pt x="235" y="1901"/>
                      </a:cubicBezTo>
                      <a:lnTo>
                        <a:pt x="219" y="1928"/>
                      </a:lnTo>
                      <a:lnTo>
                        <a:pt x="207" y="1951"/>
                      </a:lnTo>
                      <a:lnTo>
                        <a:pt x="173" y="2024"/>
                      </a:lnTo>
                      <a:lnTo>
                        <a:pt x="174" y="2021"/>
                      </a:lnTo>
                      <a:lnTo>
                        <a:pt x="174" y="2033"/>
                      </a:lnTo>
                      <a:lnTo>
                        <a:pt x="173" y="2028"/>
                      </a:lnTo>
                      <a:lnTo>
                        <a:pt x="179" y="2038"/>
                      </a:lnTo>
                      <a:lnTo>
                        <a:pt x="182" y="2044"/>
                      </a:lnTo>
                      <a:lnTo>
                        <a:pt x="207" y="2083"/>
                      </a:lnTo>
                      <a:cubicBezTo>
                        <a:pt x="208" y="2084"/>
                        <a:pt x="208" y="2086"/>
                        <a:pt x="208" y="2087"/>
                      </a:cubicBezTo>
                      <a:lnTo>
                        <a:pt x="208" y="2105"/>
                      </a:lnTo>
                      <a:cubicBezTo>
                        <a:pt x="208" y="2110"/>
                        <a:pt x="204" y="2113"/>
                        <a:pt x="200" y="2113"/>
                      </a:cubicBezTo>
                      <a:lnTo>
                        <a:pt x="194" y="2113"/>
                      </a:lnTo>
                      <a:lnTo>
                        <a:pt x="166" y="2113"/>
                      </a:lnTo>
                      <a:lnTo>
                        <a:pt x="173" y="2110"/>
                      </a:lnTo>
                      <a:lnTo>
                        <a:pt x="160" y="2128"/>
                      </a:lnTo>
                      <a:lnTo>
                        <a:pt x="161" y="2127"/>
                      </a:lnTo>
                      <a:lnTo>
                        <a:pt x="155" y="2142"/>
                      </a:lnTo>
                      <a:lnTo>
                        <a:pt x="155" y="2139"/>
                      </a:lnTo>
                      <a:lnTo>
                        <a:pt x="155" y="2157"/>
                      </a:lnTo>
                      <a:lnTo>
                        <a:pt x="154" y="2152"/>
                      </a:lnTo>
                      <a:lnTo>
                        <a:pt x="160" y="2161"/>
                      </a:lnTo>
                      <a:lnTo>
                        <a:pt x="159" y="2160"/>
                      </a:lnTo>
                      <a:lnTo>
                        <a:pt x="172" y="2172"/>
                      </a:lnTo>
                      <a:cubicBezTo>
                        <a:pt x="172" y="2173"/>
                        <a:pt x="173" y="2174"/>
                        <a:pt x="173" y="2174"/>
                      </a:cubicBezTo>
                      <a:lnTo>
                        <a:pt x="191" y="2207"/>
                      </a:lnTo>
                      <a:lnTo>
                        <a:pt x="188" y="2204"/>
                      </a:lnTo>
                      <a:lnTo>
                        <a:pt x="213" y="2216"/>
                      </a:lnTo>
                      <a:cubicBezTo>
                        <a:pt x="215" y="2217"/>
                        <a:pt x="216" y="2219"/>
                        <a:pt x="217" y="2221"/>
                      </a:cubicBezTo>
                      <a:lnTo>
                        <a:pt x="226" y="2245"/>
                      </a:lnTo>
                      <a:lnTo>
                        <a:pt x="225" y="2243"/>
                      </a:lnTo>
                      <a:lnTo>
                        <a:pt x="237" y="2261"/>
                      </a:lnTo>
                      <a:cubicBezTo>
                        <a:pt x="238" y="2262"/>
                        <a:pt x="238" y="2262"/>
                        <a:pt x="238" y="2263"/>
                      </a:cubicBezTo>
                      <a:lnTo>
                        <a:pt x="257" y="2311"/>
                      </a:lnTo>
                      <a:lnTo>
                        <a:pt x="255" y="2309"/>
                      </a:lnTo>
                      <a:lnTo>
                        <a:pt x="283" y="2336"/>
                      </a:lnTo>
                      <a:cubicBezTo>
                        <a:pt x="283" y="2336"/>
                        <a:pt x="283" y="2337"/>
                        <a:pt x="284" y="2337"/>
                      </a:cubicBezTo>
                      <a:lnTo>
                        <a:pt x="290" y="2346"/>
                      </a:lnTo>
                      <a:lnTo>
                        <a:pt x="283" y="2343"/>
                      </a:lnTo>
                      <a:lnTo>
                        <a:pt x="292" y="2343"/>
                      </a:lnTo>
                      <a:lnTo>
                        <a:pt x="348" y="2340"/>
                      </a:lnTo>
                      <a:lnTo>
                        <a:pt x="346" y="2340"/>
                      </a:lnTo>
                      <a:lnTo>
                        <a:pt x="374" y="2334"/>
                      </a:lnTo>
                      <a:cubicBezTo>
                        <a:pt x="376" y="2333"/>
                        <a:pt x="378" y="2333"/>
                        <a:pt x="379" y="2334"/>
                      </a:cubicBezTo>
                      <a:lnTo>
                        <a:pt x="410" y="2349"/>
                      </a:lnTo>
                      <a:lnTo>
                        <a:pt x="408" y="2349"/>
                      </a:lnTo>
                      <a:lnTo>
                        <a:pt x="427" y="2352"/>
                      </a:lnTo>
                      <a:cubicBezTo>
                        <a:pt x="429" y="2352"/>
                        <a:pt x="431" y="2354"/>
                        <a:pt x="433" y="2356"/>
                      </a:cubicBezTo>
                      <a:lnTo>
                        <a:pt x="442" y="2374"/>
                      </a:lnTo>
                      <a:lnTo>
                        <a:pt x="428" y="2373"/>
                      </a:lnTo>
                      <a:lnTo>
                        <a:pt x="453" y="2342"/>
                      </a:lnTo>
                      <a:lnTo>
                        <a:pt x="452" y="2344"/>
                      </a:lnTo>
                      <a:lnTo>
                        <a:pt x="470" y="2302"/>
                      </a:lnTo>
                      <a:lnTo>
                        <a:pt x="483" y="2272"/>
                      </a:lnTo>
                      <a:lnTo>
                        <a:pt x="482" y="2275"/>
                      </a:lnTo>
                      <a:lnTo>
                        <a:pt x="482" y="2257"/>
                      </a:lnTo>
                      <a:cubicBezTo>
                        <a:pt x="482" y="2255"/>
                        <a:pt x="483" y="2254"/>
                        <a:pt x="483" y="2253"/>
                      </a:cubicBezTo>
                      <a:lnTo>
                        <a:pt x="502" y="2217"/>
                      </a:lnTo>
                      <a:cubicBezTo>
                        <a:pt x="502" y="2215"/>
                        <a:pt x="504" y="2214"/>
                        <a:pt x="505" y="2213"/>
                      </a:cubicBezTo>
                      <a:lnTo>
                        <a:pt x="524" y="2204"/>
                      </a:lnTo>
                      <a:cubicBezTo>
                        <a:pt x="524" y="2204"/>
                        <a:pt x="525" y="2204"/>
                        <a:pt x="525" y="2204"/>
                      </a:cubicBezTo>
                      <a:lnTo>
                        <a:pt x="551" y="2197"/>
                      </a:lnTo>
                      <a:lnTo>
                        <a:pt x="662" y="2179"/>
                      </a:lnTo>
                      <a:cubicBezTo>
                        <a:pt x="663" y="2179"/>
                        <a:pt x="664" y="2179"/>
                        <a:pt x="665" y="2179"/>
                      </a:cubicBezTo>
                      <a:lnTo>
                        <a:pt x="731" y="2195"/>
                      </a:lnTo>
                      <a:lnTo>
                        <a:pt x="758" y="2204"/>
                      </a:lnTo>
                      <a:lnTo>
                        <a:pt x="757" y="2203"/>
                      </a:lnTo>
                      <a:lnTo>
                        <a:pt x="784" y="2206"/>
                      </a:lnTo>
                      <a:cubicBezTo>
                        <a:pt x="786" y="2207"/>
                        <a:pt x="787" y="2207"/>
                        <a:pt x="788" y="2208"/>
                      </a:cubicBezTo>
                      <a:lnTo>
                        <a:pt x="801" y="2217"/>
                      </a:lnTo>
                      <a:lnTo>
                        <a:pt x="795" y="2216"/>
                      </a:lnTo>
                      <a:lnTo>
                        <a:pt x="820" y="2212"/>
                      </a:lnTo>
                      <a:cubicBezTo>
                        <a:pt x="821" y="2212"/>
                        <a:pt x="823" y="2213"/>
                        <a:pt x="824" y="2213"/>
                      </a:cubicBezTo>
                      <a:lnTo>
                        <a:pt x="865" y="2235"/>
                      </a:lnTo>
                      <a:lnTo>
                        <a:pt x="861" y="2234"/>
                      </a:lnTo>
                      <a:lnTo>
                        <a:pt x="889" y="2234"/>
                      </a:lnTo>
                      <a:cubicBezTo>
                        <a:pt x="890" y="2234"/>
                        <a:pt x="890" y="2234"/>
                        <a:pt x="891" y="2234"/>
                      </a:cubicBezTo>
                      <a:lnTo>
                        <a:pt x="916" y="2243"/>
                      </a:lnTo>
                      <a:cubicBezTo>
                        <a:pt x="919" y="2244"/>
                        <a:pt x="921" y="2246"/>
                        <a:pt x="921" y="2249"/>
                      </a:cubicBezTo>
                      <a:lnTo>
                        <a:pt x="924" y="2264"/>
                      </a:lnTo>
                      <a:lnTo>
                        <a:pt x="924" y="2262"/>
                      </a:lnTo>
                      <a:lnTo>
                        <a:pt x="933" y="2280"/>
                      </a:lnTo>
                      <a:lnTo>
                        <a:pt x="929" y="2277"/>
                      </a:lnTo>
                      <a:lnTo>
                        <a:pt x="935" y="2280"/>
                      </a:lnTo>
                      <a:lnTo>
                        <a:pt x="932" y="2279"/>
                      </a:lnTo>
                      <a:lnTo>
                        <a:pt x="935" y="2279"/>
                      </a:lnTo>
                      <a:lnTo>
                        <a:pt x="933" y="2279"/>
                      </a:lnTo>
                      <a:lnTo>
                        <a:pt x="949" y="2276"/>
                      </a:lnTo>
                      <a:lnTo>
                        <a:pt x="947" y="2277"/>
                      </a:lnTo>
                      <a:lnTo>
                        <a:pt x="959" y="2271"/>
                      </a:lnTo>
                      <a:cubicBezTo>
                        <a:pt x="962" y="2269"/>
                        <a:pt x="966" y="2270"/>
                        <a:pt x="968" y="2272"/>
                      </a:cubicBezTo>
                      <a:lnTo>
                        <a:pt x="975" y="2278"/>
                      </a:lnTo>
                      <a:cubicBezTo>
                        <a:pt x="976" y="2280"/>
                        <a:pt x="977" y="2282"/>
                        <a:pt x="977" y="2284"/>
                      </a:cubicBezTo>
                      <a:lnTo>
                        <a:pt x="977" y="2293"/>
                      </a:lnTo>
                      <a:lnTo>
                        <a:pt x="976" y="2290"/>
                      </a:lnTo>
                      <a:lnTo>
                        <a:pt x="980" y="2300"/>
                      </a:lnTo>
                      <a:cubicBezTo>
                        <a:pt x="980" y="2300"/>
                        <a:pt x="980" y="2301"/>
                        <a:pt x="980" y="2302"/>
                      </a:cubicBezTo>
                      <a:lnTo>
                        <a:pt x="980" y="2314"/>
                      </a:lnTo>
                      <a:lnTo>
                        <a:pt x="979" y="2311"/>
                      </a:lnTo>
                      <a:lnTo>
                        <a:pt x="986" y="2326"/>
                      </a:lnTo>
                      <a:lnTo>
                        <a:pt x="984" y="2324"/>
                      </a:lnTo>
                      <a:lnTo>
                        <a:pt x="993" y="2333"/>
                      </a:lnTo>
                      <a:lnTo>
                        <a:pt x="987" y="2330"/>
                      </a:lnTo>
                      <a:lnTo>
                        <a:pt x="997" y="2330"/>
                      </a:lnTo>
                      <a:cubicBezTo>
                        <a:pt x="998" y="2330"/>
                        <a:pt x="999" y="2331"/>
                        <a:pt x="1000" y="2331"/>
                      </a:cubicBezTo>
                      <a:lnTo>
                        <a:pt x="1019" y="2340"/>
                      </a:lnTo>
                      <a:lnTo>
                        <a:pt x="1009" y="2342"/>
                      </a:lnTo>
                      <a:lnTo>
                        <a:pt x="1021" y="2327"/>
                      </a:lnTo>
                      <a:cubicBezTo>
                        <a:pt x="1023" y="2326"/>
                        <a:pt x="1024" y="2325"/>
                        <a:pt x="1026" y="2325"/>
                      </a:cubicBezTo>
                      <a:lnTo>
                        <a:pt x="1042" y="2321"/>
                      </a:lnTo>
                      <a:lnTo>
                        <a:pt x="1088" y="2315"/>
                      </a:lnTo>
                      <a:lnTo>
                        <a:pt x="1087" y="2316"/>
                      </a:lnTo>
                      <a:lnTo>
                        <a:pt x="1096" y="2313"/>
                      </a:lnTo>
                      <a:cubicBezTo>
                        <a:pt x="1097" y="2312"/>
                        <a:pt x="1098" y="2312"/>
                        <a:pt x="1099" y="2312"/>
                      </a:cubicBezTo>
                      <a:lnTo>
                        <a:pt x="1108" y="2312"/>
                      </a:lnTo>
                      <a:cubicBezTo>
                        <a:pt x="1110" y="2312"/>
                        <a:pt x="1113" y="2314"/>
                        <a:pt x="1114" y="2316"/>
                      </a:cubicBezTo>
                      <a:lnTo>
                        <a:pt x="1142" y="2355"/>
                      </a:lnTo>
                      <a:lnTo>
                        <a:pt x="1182" y="2416"/>
                      </a:lnTo>
                      <a:lnTo>
                        <a:pt x="1180" y="2413"/>
                      </a:lnTo>
                      <a:lnTo>
                        <a:pt x="1217" y="2434"/>
                      </a:lnTo>
                      <a:lnTo>
                        <a:pt x="1215" y="2434"/>
                      </a:lnTo>
                      <a:lnTo>
                        <a:pt x="1242" y="2440"/>
                      </a:lnTo>
                      <a:lnTo>
                        <a:pt x="1234" y="2443"/>
                      </a:lnTo>
                      <a:lnTo>
                        <a:pt x="1243" y="2428"/>
                      </a:lnTo>
                      <a:cubicBezTo>
                        <a:pt x="1244" y="2427"/>
                        <a:pt x="1245" y="2426"/>
                        <a:pt x="1246" y="2425"/>
                      </a:cubicBezTo>
                      <a:lnTo>
                        <a:pt x="1261" y="2416"/>
                      </a:lnTo>
                      <a:cubicBezTo>
                        <a:pt x="1264" y="2414"/>
                        <a:pt x="1268" y="2415"/>
                        <a:pt x="1271" y="2417"/>
                      </a:cubicBezTo>
                      <a:lnTo>
                        <a:pt x="1280" y="2427"/>
                      </a:lnTo>
                      <a:lnTo>
                        <a:pt x="1290" y="2436"/>
                      </a:lnTo>
                      <a:cubicBezTo>
                        <a:pt x="1290" y="2436"/>
                        <a:pt x="1291" y="2438"/>
                        <a:pt x="1291" y="2439"/>
                      </a:cubicBezTo>
                      <a:lnTo>
                        <a:pt x="1295" y="2448"/>
                      </a:lnTo>
                      <a:lnTo>
                        <a:pt x="1293" y="2445"/>
                      </a:lnTo>
                      <a:lnTo>
                        <a:pt x="1299" y="2451"/>
                      </a:lnTo>
                      <a:lnTo>
                        <a:pt x="1288" y="2450"/>
                      </a:lnTo>
                      <a:lnTo>
                        <a:pt x="1301" y="2441"/>
                      </a:lnTo>
                      <a:lnTo>
                        <a:pt x="1298" y="2445"/>
                      </a:lnTo>
                      <a:lnTo>
                        <a:pt x="1307" y="2412"/>
                      </a:lnTo>
                      <a:lnTo>
                        <a:pt x="1307" y="2416"/>
                      </a:lnTo>
                      <a:lnTo>
                        <a:pt x="1304" y="2405"/>
                      </a:lnTo>
                      <a:lnTo>
                        <a:pt x="1298" y="2386"/>
                      </a:lnTo>
                      <a:cubicBezTo>
                        <a:pt x="1298" y="2386"/>
                        <a:pt x="1298" y="2385"/>
                        <a:pt x="1298" y="2384"/>
                      </a:cubicBezTo>
                      <a:lnTo>
                        <a:pt x="1298" y="2369"/>
                      </a:lnTo>
                      <a:lnTo>
                        <a:pt x="1298" y="2371"/>
                      </a:lnTo>
                      <a:lnTo>
                        <a:pt x="1286" y="2332"/>
                      </a:lnTo>
                      <a:cubicBezTo>
                        <a:pt x="1285" y="2331"/>
                        <a:pt x="1285" y="2330"/>
                        <a:pt x="1285" y="2329"/>
                      </a:cubicBezTo>
                      <a:lnTo>
                        <a:pt x="1285" y="2314"/>
                      </a:lnTo>
                      <a:cubicBezTo>
                        <a:pt x="1285" y="2312"/>
                        <a:pt x="1286" y="2311"/>
                        <a:pt x="1287" y="2309"/>
                      </a:cubicBezTo>
                      <a:lnTo>
                        <a:pt x="1296" y="2297"/>
                      </a:lnTo>
                      <a:lnTo>
                        <a:pt x="1309" y="2282"/>
                      </a:lnTo>
                      <a:lnTo>
                        <a:pt x="1307" y="2287"/>
                      </a:lnTo>
                      <a:lnTo>
                        <a:pt x="1307" y="2257"/>
                      </a:lnTo>
                      <a:lnTo>
                        <a:pt x="1311" y="2264"/>
                      </a:lnTo>
                      <a:lnTo>
                        <a:pt x="1283" y="2249"/>
                      </a:lnTo>
                      <a:cubicBezTo>
                        <a:pt x="1281" y="2247"/>
                        <a:pt x="1279" y="2245"/>
                        <a:pt x="1279" y="2242"/>
                      </a:cubicBezTo>
                      <a:lnTo>
                        <a:pt x="1279" y="2205"/>
                      </a:lnTo>
                      <a:cubicBezTo>
                        <a:pt x="1279" y="2205"/>
                        <a:pt x="1279" y="2204"/>
                        <a:pt x="1279" y="2204"/>
                      </a:cubicBezTo>
                      <a:lnTo>
                        <a:pt x="1285" y="2173"/>
                      </a:lnTo>
                      <a:cubicBezTo>
                        <a:pt x="1286" y="2172"/>
                        <a:pt x="1286" y="2171"/>
                        <a:pt x="1287" y="2170"/>
                      </a:cubicBezTo>
                      <a:lnTo>
                        <a:pt x="1305" y="2146"/>
                      </a:lnTo>
                      <a:cubicBezTo>
                        <a:pt x="1306" y="2145"/>
                        <a:pt x="1307" y="2144"/>
                        <a:pt x="1308" y="2144"/>
                      </a:cubicBezTo>
                      <a:lnTo>
                        <a:pt x="1367" y="2116"/>
                      </a:lnTo>
                      <a:cubicBezTo>
                        <a:pt x="1369" y="2115"/>
                        <a:pt x="1372" y="2115"/>
                        <a:pt x="1374" y="2117"/>
                      </a:cubicBezTo>
                      <a:lnTo>
                        <a:pt x="1408" y="2135"/>
                      </a:lnTo>
                      <a:lnTo>
                        <a:pt x="1406" y="2134"/>
                      </a:lnTo>
                      <a:lnTo>
                        <a:pt x="1464" y="2143"/>
                      </a:lnTo>
                      <a:lnTo>
                        <a:pt x="1460" y="2144"/>
                      </a:lnTo>
                      <a:lnTo>
                        <a:pt x="1466" y="2141"/>
                      </a:lnTo>
                      <a:cubicBezTo>
                        <a:pt x="1467" y="2140"/>
                        <a:pt x="1469" y="2140"/>
                        <a:pt x="1470" y="2140"/>
                      </a:cubicBezTo>
                      <a:lnTo>
                        <a:pt x="1489" y="2143"/>
                      </a:lnTo>
                      <a:lnTo>
                        <a:pt x="1486" y="2143"/>
                      </a:lnTo>
                      <a:lnTo>
                        <a:pt x="1523" y="2134"/>
                      </a:lnTo>
                      <a:lnTo>
                        <a:pt x="1518" y="2137"/>
                      </a:lnTo>
                      <a:lnTo>
                        <a:pt x="1530" y="2120"/>
                      </a:lnTo>
                      <a:lnTo>
                        <a:pt x="1536" y="2108"/>
                      </a:lnTo>
                      <a:lnTo>
                        <a:pt x="1539" y="2118"/>
                      </a:lnTo>
                      <a:lnTo>
                        <a:pt x="1511" y="2100"/>
                      </a:lnTo>
                      <a:lnTo>
                        <a:pt x="1517" y="2101"/>
                      </a:lnTo>
                      <a:lnTo>
                        <a:pt x="1502" y="2104"/>
                      </a:lnTo>
                      <a:cubicBezTo>
                        <a:pt x="1501" y="2104"/>
                        <a:pt x="1500" y="2104"/>
                        <a:pt x="1498" y="2104"/>
                      </a:cubicBezTo>
                      <a:lnTo>
                        <a:pt x="1440" y="2092"/>
                      </a:lnTo>
                      <a:cubicBezTo>
                        <a:pt x="1436" y="2091"/>
                        <a:pt x="1433" y="2087"/>
                        <a:pt x="1433" y="2083"/>
                      </a:cubicBezTo>
                      <a:lnTo>
                        <a:pt x="1437" y="2059"/>
                      </a:lnTo>
                      <a:lnTo>
                        <a:pt x="1441" y="2067"/>
                      </a:lnTo>
                      <a:lnTo>
                        <a:pt x="1382" y="2040"/>
                      </a:lnTo>
                      <a:lnTo>
                        <a:pt x="1366" y="2031"/>
                      </a:lnTo>
                      <a:cubicBezTo>
                        <a:pt x="1363" y="2029"/>
                        <a:pt x="1361" y="2024"/>
                        <a:pt x="1363" y="2021"/>
                      </a:cubicBezTo>
                      <a:lnTo>
                        <a:pt x="1372" y="1999"/>
                      </a:lnTo>
                      <a:cubicBezTo>
                        <a:pt x="1374" y="1996"/>
                        <a:pt x="1377" y="1994"/>
                        <a:pt x="1380" y="1995"/>
                      </a:cubicBezTo>
                      <a:lnTo>
                        <a:pt x="1414" y="1998"/>
                      </a:lnTo>
                      <a:lnTo>
                        <a:pt x="1407" y="2010"/>
                      </a:lnTo>
                      <a:lnTo>
                        <a:pt x="1401" y="2002"/>
                      </a:lnTo>
                      <a:lnTo>
                        <a:pt x="1383" y="1981"/>
                      </a:lnTo>
                      <a:lnTo>
                        <a:pt x="1385" y="1983"/>
                      </a:lnTo>
                      <a:lnTo>
                        <a:pt x="1373" y="1976"/>
                      </a:lnTo>
                      <a:lnTo>
                        <a:pt x="1382" y="1975"/>
                      </a:lnTo>
                      <a:lnTo>
                        <a:pt x="1373" y="1984"/>
                      </a:lnTo>
                      <a:cubicBezTo>
                        <a:pt x="1370" y="1987"/>
                        <a:pt x="1366" y="1987"/>
                        <a:pt x="1363" y="1985"/>
                      </a:cubicBezTo>
                      <a:lnTo>
                        <a:pt x="1320" y="1958"/>
                      </a:lnTo>
                      <a:cubicBezTo>
                        <a:pt x="1319" y="1958"/>
                        <a:pt x="1319" y="1957"/>
                        <a:pt x="1318" y="1956"/>
                      </a:cubicBezTo>
                      <a:lnTo>
                        <a:pt x="1278" y="1911"/>
                      </a:lnTo>
                      <a:cubicBezTo>
                        <a:pt x="1277" y="1910"/>
                        <a:pt x="1276" y="1908"/>
                        <a:pt x="1276" y="1906"/>
                      </a:cubicBezTo>
                      <a:lnTo>
                        <a:pt x="1276" y="1897"/>
                      </a:lnTo>
                      <a:lnTo>
                        <a:pt x="1280" y="1904"/>
                      </a:lnTo>
                      <a:lnTo>
                        <a:pt x="1256" y="1892"/>
                      </a:lnTo>
                      <a:cubicBezTo>
                        <a:pt x="1254" y="1891"/>
                        <a:pt x="1253" y="1890"/>
                        <a:pt x="1252" y="1888"/>
                      </a:cubicBezTo>
                      <a:lnTo>
                        <a:pt x="1249" y="1882"/>
                      </a:lnTo>
                      <a:cubicBezTo>
                        <a:pt x="1248" y="1880"/>
                        <a:pt x="1248" y="1878"/>
                        <a:pt x="1248" y="1876"/>
                      </a:cubicBezTo>
                      <a:lnTo>
                        <a:pt x="1267" y="1810"/>
                      </a:lnTo>
                      <a:lnTo>
                        <a:pt x="1272" y="1820"/>
                      </a:lnTo>
                      <a:lnTo>
                        <a:pt x="1244" y="1810"/>
                      </a:lnTo>
                      <a:cubicBezTo>
                        <a:pt x="1242" y="1810"/>
                        <a:pt x="1241" y="1808"/>
                        <a:pt x="1240" y="1806"/>
                      </a:cubicBezTo>
                      <a:cubicBezTo>
                        <a:pt x="1239" y="1804"/>
                        <a:pt x="1239" y="1802"/>
                        <a:pt x="1239" y="1800"/>
                      </a:cubicBezTo>
                      <a:lnTo>
                        <a:pt x="1249" y="1776"/>
                      </a:lnTo>
                      <a:lnTo>
                        <a:pt x="1249" y="1781"/>
                      </a:lnTo>
                      <a:lnTo>
                        <a:pt x="1230" y="1727"/>
                      </a:lnTo>
                      <a:lnTo>
                        <a:pt x="1236" y="1732"/>
                      </a:lnTo>
                      <a:lnTo>
                        <a:pt x="1180" y="1720"/>
                      </a:lnTo>
                      <a:cubicBezTo>
                        <a:pt x="1177" y="1719"/>
                        <a:pt x="1175" y="1717"/>
                        <a:pt x="1174" y="1714"/>
                      </a:cubicBezTo>
                      <a:lnTo>
                        <a:pt x="1168" y="1687"/>
                      </a:lnTo>
                      <a:lnTo>
                        <a:pt x="1170" y="1690"/>
                      </a:lnTo>
                      <a:lnTo>
                        <a:pt x="1148" y="1663"/>
                      </a:lnTo>
                      <a:cubicBezTo>
                        <a:pt x="1147" y="1662"/>
                        <a:pt x="1147" y="1661"/>
                        <a:pt x="1147" y="1661"/>
                      </a:cubicBezTo>
                      <a:lnTo>
                        <a:pt x="1128" y="1615"/>
                      </a:lnTo>
                      <a:cubicBezTo>
                        <a:pt x="1127" y="1612"/>
                        <a:pt x="1128" y="1608"/>
                        <a:pt x="1131" y="1606"/>
                      </a:cubicBezTo>
                      <a:lnTo>
                        <a:pt x="1162" y="1582"/>
                      </a:lnTo>
                      <a:lnTo>
                        <a:pt x="1161" y="1583"/>
                      </a:lnTo>
                      <a:lnTo>
                        <a:pt x="1225" y="1510"/>
                      </a:lnTo>
                      <a:cubicBezTo>
                        <a:pt x="1226" y="1509"/>
                        <a:pt x="1227" y="1509"/>
                        <a:pt x="1228" y="1508"/>
                      </a:cubicBezTo>
                      <a:lnTo>
                        <a:pt x="1261" y="1491"/>
                      </a:lnTo>
                      <a:lnTo>
                        <a:pt x="1280" y="1478"/>
                      </a:lnTo>
                      <a:lnTo>
                        <a:pt x="1278" y="1479"/>
                      </a:lnTo>
                      <a:lnTo>
                        <a:pt x="1288" y="1470"/>
                      </a:lnTo>
                      <a:cubicBezTo>
                        <a:pt x="1289" y="1469"/>
                        <a:pt x="1290" y="1469"/>
                        <a:pt x="1291" y="1468"/>
                      </a:cubicBezTo>
                      <a:lnTo>
                        <a:pt x="1313" y="1462"/>
                      </a:lnTo>
                      <a:cubicBezTo>
                        <a:pt x="1315" y="1462"/>
                        <a:pt x="1317" y="1462"/>
                        <a:pt x="1319" y="1463"/>
                      </a:cubicBezTo>
                      <a:lnTo>
                        <a:pt x="1353" y="1488"/>
                      </a:lnTo>
                      <a:lnTo>
                        <a:pt x="1346" y="1487"/>
                      </a:lnTo>
                      <a:lnTo>
                        <a:pt x="1367" y="1478"/>
                      </a:lnTo>
                      <a:lnTo>
                        <a:pt x="1363" y="1483"/>
                      </a:lnTo>
                      <a:lnTo>
                        <a:pt x="1381" y="1428"/>
                      </a:lnTo>
                      <a:cubicBezTo>
                        <a:pt x="1382" y="1426"/>
                        <a:pt x="1383" y="1424"/>
                        <a:pt x="1385" y="1423"/>
                      </a:cubicBezTo>
                      <a:lnTo>
                        <a:pt x="1404" y="1414"/>
                      </a:lnTo>
                      <a:lnTo>
                        <a:pt x="1399" y="1422"/>
                      </a:lnTo>
                      <a:lnTo>
                        <a:pt x="1396" y="1295"/>
                      </a:lnTo>
                      <a:lnTo>
                        <a:pt x="1399" y="1301"/>
                      </a:lnTo>
                      <a:lnTo>
                        <a:pt x="1381" y="1286"/>
                      </a:lnTo>
                      <a:lnTo>
                        <a:pt x="1389" y="1287"/>
                      </a:lnTo>
                      <a:lnTo>
                        <a:pt x="1373" y="1293"/>
                      </a:lnTo>
                      <a:cubicBezTo>
                        <a:pt x="1371" y="1294"/>
                        <a:pt x="1369" y="1294"/>
                        <a:pt x="1367" y="1293"/>
                      </a:cubicBezTo>
                      <a:lnTo>
                        <a:pt x="1330" y="1274"/>
                      </a:lnTo>
                      <a:lnTo>
                        <a:pt x="1333" y="1275"/>
                      </a:lnTo>
                      <a:lnTo>
                        <a:pt x="1330" y="1275"/>
                      </a:lnTo>
                      <a:lnTo>
                        <a:pt x="1338" y="1267"/>
                      </a:lnTo>
                      <a:lnTo>
                        <a:pt x="1338" y="1294"/>
                      </a:lnTo>
                      <a:cubicBezTo>
                        <a:pt x="1338" y="1297"/>
                        <a:pt x="1337" y="1299"/>
                        <a:pt x="1335" y="1301"/>
                      </a:cubicBezTo>
                      <a:lnTo>
                        <a:pt x="1320" y="1313"/>
                      </a:lnTo>
                      <a:cubicBezTo>
                        <a:pt x="1317" y="1315"/>
                        <a:pt x="1313" y="1315"/>
                        <a:pt x="1310" y="1313"/>
                      </a:cubicBezTo>
                      <a:lnTo>
                        <a:pt x="1298" y="1304"/>
                      </a:lnTo>
                      <a:lnTo>
                        <a:pt x="1304" y="1305"/>
                      </a:lnTo>
                      <a:lnTo>
                        <a:pt x="1280" y="1311"/>
                      </a:lnTo>
                      <a:cubicBezTo>
                        <a:pt x="1277" y="1312"/>
                        <a:pt x="1275" y="1311"/>
                        <a:pt x="1273" y="1310"/>
                      </a:cubicBezTo>
                      <a:cubicBezTo>
                        <a:pt x="1271" y="1309"/>
                        <a:pt x="1270" y="1306"/>
                        <a:pt x="1270" y="1304"/>
                      </a:cubicBezTo>
                      <a:lnTo>
                        <a:pt x="1267" y="1234"/>
                      </a:lnTo>
                      <a:cubicBezTo>
                        <a:pt x="1267" y="1234"/>
                        <a:pt x="1267" y="1233"/>
                        <a:pt x="1267" y="1233"/>
                      </a:cubicBezTo>
                      <a:lnTo>
                        <a:pt x="1270" y="1214"/>
                      </a:lnTo>
                      <a:cubicBezTo>
                        <a:pt x="1270" y="1212"/>
                        <a:pt x="1272" y="1209"/>
                        <a:pt x="1275" y="1208"/>
                      </a:cubicBezTo>
                      <a:lnTo>
                        <a:pt x="1309" y="1196"/>
                      </a:lnTo>
                      <a:lnTo>
                        <a:pt x="1305" y="1200"/>
                      </a:lnTo>
                      <a:lnTo>
                        <a:pt x="1326" y="1163"/>
                      </a:lnTo>
                      <a:cubicBezTo>
                        <a:pt x="1327" y="1162"/>
                        <a:pt x="1328" y="1161"/>
                        <a:pt x="1329" y="1161"/>
                      </a:cubicBezTo>
                      <a:lnTo>
                        <a:pt x="1345" y="1151"/>
                      </a:lnTo>
                      <a:cubicBezTo>
                        <a:pt x="1346" y="1151"/>
                        <a:pt x="1347" y="1150"/>
                        <a:pt x="1348" y="1150"/>
                      </a:cubicBezTo>
                      <a:lnTo>
                        <a:pt x="1403" y="1144"/>
                      </a:lnTo>
                      <a:lnTo>
                        <a:pt x="1402" y="1145"/>
                      </a:lnTo>
                      <a:lnTo>
                        <a:pt x="1467" y="1123"/>
                      </a:lnTo>
                      <a:lnTo>
                        <a:pt x="1461" y="1130"/>
                      </a:lnTo>
                      <a:lnTo>
                        <a:pt x="1471" y="1075"/>
                      </a:lnTo>
                      <a:lnTo>
                        <a:pt x="1492" y="984"/>
                      </a:lnTo>
                      <a:cubicBezTo>
                        <a:pt x="1493" y="981"/>
                        <a:pt x="1495" y="979"/>
                        <a:pt x="1497" y="978"/>
                      </a:cubicBezTo>
                      <a:lnTo>
                        <a:pt x="1562" y="954"/>
                      </a:lnTo>
                      <a:cubicBezTo>
                        <a:pt x="1565" y="953"/>
                        <a:pt x="1568" y="954"/>
                        <a:pt x="1571" y="956"/>
                      </a:cubicBezTo>
                      <a:lnTo>
                        <a:pt x="1598" y="983"/>
                      </a:lnTo>
                      <a:lnTo>
                        <a:pt x="1597" y="982"/>
                      </a:lnTo>
                      <a:lnTo>
                        <a:pt x="1637" y="1009"/>
                      </a:lnTo>
                      <a:lnTo>
                        <a:pt x="1626" y="1012"/>
                      </a:lnTo>
                      <a:lnTo>
                        <a:pt x="1651" y="975"/>
                      </a:lnTo>
                      <a:lnTo>
                        <a:pt x="1682" y="938"/>
                      </a:lnTo>
                      <a:lnTo>
                        <a:pt x="1682" y="948"/>
                      </a:lnTo>
                      <a:lnTo>
                        <a:pt x="1632" y="875"/>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57" name="Picture 1088"/>
                <p:cNvPicPr>
                  <a:picLocks noChangeAspect="1" noChangeArrowheads="1"/>
                </p:cNvPicPr>
                <p:nvPr/>
              </p:nvPicPr>
              <p:blipFill>
                <a:blip r:embed="rId53"/>
                <a:srcRect/>
                <a:stretch>
                  <a:fillRect/>
                </a:stretch>
              </p:blipFill>
              <p:spPr bwMode="auto">
                <a:xfrm>
                  <a:off x="4840862" y="2922501"/>
                  <a:ext cx="844550" cy="1691354"/>
                </a:xfrm>
                <a:prstGeom prst="rect">
                  <a:avLst/>
                </a:prstGeom>
                <a:noFill/>
                <a:ln w="9525">
                  <a:noFill/>
                  <a:miter lim="800000"/>
                  <a:headEnd/>
                  <a:tailEnd/>
                </a:ln>
              </p:spPr>
            </p:pic>
            <p:pic>
              <p:nvPicPr>
                <p:cNvPr id="158" name="Picture 1089"/>
                <p:cNvPicPr>
                  <a:picLocks noChangeAspect="1" noChangeArrowheads="1"/>
                </p:cNvPicPr>
                <p:nvPr/>
              </p:nvPicPr>
              <p:blipFill>
                <a:blip r:embed="rId54"/>
                <a:srcRect/>
                <a:stretch>
                  <a:fillRect/>
                </a:stretch>
              </p:blipFill>
              <p:spPr bwMode="auto">
                <a:xfrm>
                  <a:off x="4840862" y="2922501"/>
                  <a:ext cx="844550" cy="1691354"/>
                </a:xfrm>
                <a:prstGeom prst="rect">
                  <a:avLst/>
                </a:prstGeom>
                <a:noFill/>
                <a:ln w="9525">
                  <a:noFill/>
                  <a:miter lim="800000"/>
                  <a:headEnd/>
                  <a:tailEnd/>
                </a:ln>
              </p:spPr>
            </p:pic>
            <p:sp>
              <p:nvSpPr>
                <p:cNvPr id="159" name="Freeform 1090"/>
                <p:cNvSpPr>
                  <a:spLocks/>
                </p:cNvSpPr>
                <p:nvPr/>
              </p:nvSpPr>
              <p:spPr bwMode="auto">
                <a:xfrm>
                  <a:off x="4936112" y="2850262"/>
                  <a:ext cx="811213" cy="1658374"/>
                </a:xfrm>
                <a:custGeom>
                  <a:avLst/>
                  <a:gdLst/>
                  <a:ahLst/>
                  <a:cxnLst>
                    <a:cxn ang="0">
                      <a:pos x="505" y="381"/>
                    </a:cxn>
                    <a:cxn ang="0">
                      <a:pos x="456" y="501"/>
                    </a:cxn>
                    <a:cxn ang="0">
                      <a:pos x="431" y="542"/>
                    </a:cxn>
                    <a:cxn ang="0">
                      <a:pos x="420" y="600"/>
                    </a:cxn>
                    <a:cxn ang="0">
                      <a:pos x="420" y="634"/>
                    </a:cxn>
                    <a:cxn ang="0">
                      <a:pos x="416" y="723"/>
                    </a:cxn>
                    <a:cxn ang="0">
                      <a:pos x="429" y="868"/>
                    </a:cxn>
                    <a:cxn ang="0">
                      <a:pos x="433" y="889"/>
                    </a:cxn>
                    <a:cxn ang="0">
                      <a:pos x="437" y="906"/>
                    </a:cxn>
                    <a:cxn ang="0">
                      <a:pos x="431" y="935"/>
                    </a:cxn>
                    <a:cxn ang="0">
                      <a:pos x="428" y="958"/>
                    </a:cxn>
                    <a:cxn ang="0">
                      <a:pos x="416" y="966"/>
                    </a:cxn>
                    <a:cxn ang="0">
                      <a:pos x="406" y="996"/>
                    </a:cxn>
                    <a:cxn ang="0">
                      <a:pos x="424" y="1004"/>
                    </a:cxn>
                    <a:cxn ang="0">
                      <a:pos x="429" y="1044"/>
                    </a:cxn>
                    <a:cxn ang="0">
                      <a:pos x="416" y="1051"/>
                    </a:cxn>
                    <a:cxn ang="0">
                      <a:pos x="383" y="1019"/>
                    </a:cxn>
                    <a:cxn ang="0">
                      <a:pos x="370" y="1014"/>
                    </a:cxn>
                    <a:cxn ang="0">
                      <a:pos x="347" y="1021"/>
                    </a:cxn>
                    <a:cxn ang="0">
                      <a:pos x="328" y="1023"/>
                    </a:cxn>
                    <a:cxn ang="0">
                      <a:pos x="313" y="1023"/>
                    </a:cxn>
                    <a:cxn ang="0">
                      <a:pos x="199" y="1023"/>
                    </a:cxn>
                    <a:cxn ang="0">
                      <a:pos x="154" y="1018"/>
                    </a:cxn>
                    <a:cxn ang="0">
                      <a:pos x="118" y="965"/>
                    </a:cxn>
                    <a:cxn ang="0">
                      <a:pos x="108" y="981"/>
                    </a:cxn>
                    <a:cxn ang="0">
                      <a:pos x="16" y="940"/>
                    </a:cxn>
                    <a:cxn ang="0">
                      <a:pos x="36" y="897"/>
                    </a:cxn>
                    <a:cxn ang="0">
                      <a:pos x="6" y="875"/>
                    </a:cxn>
                    <a:cxn ang="0">
                      <a:pos x="8" y="853"/>
                    </a:cxn>
                    <a:cxn ang="0">
                      <a:pos x="11" y="829"/>
                    </a:cxn>
                    <a:cxn ang="0">
                      <a:pos x="34" y="785"/>
                    </a:cxn>
                    <a:cxn ang="0">
                      <a:pos x="51" y="759"/>
                    </a:cxn>
                    <a:cxn ang="0">
                      <a:pos x="80" y="762"/>
                    </a:cxn>
                    <a:cxn ang="0">
                      <a:pos x="114" y="728"/>
                    </a:cxn>
                    <a:cxn ang="0">
                      <a:pos x="108" y="716"/>
                    </a:cxn>
                    <a:cxn ang="0">
                      <a:pos x="85" y="685"/>
                    </a:cxn>
                    <a:cxn ang="0">
                      <a:pos x="92" y="630"/>
                    </a:cxn>
                    <a:cxn ang="0">
                      <a:pos x="74" y="600"/>
                    </a:cxn>
                    <a:cxn ang="0">
                      <a:pos x="101" y="592"/>
                    </a:cxn>
                    <a:cxn ang="0">
                      <a:pos x="122" y="576"/>
                    </a:cxn>
                    <a:cxn ang="0">
                      <a:pos x="162" y="558"/>
                    </a:cxn>
                    <a:cxn ang="0">
                      <a:pos x="164" y="538"/>
                    </a:cxn>
                    <a:cxn ang="0">
                      <a:pos x="172" y="508"/>
                    </a:cxn>
                    <a:cxn ang="0">
                      <a:pos x="202" y="504"/>
                    </a:cxn>
                    <a:cxn ang="0">
                      <a:pos x="290" y="425"/>
                    </a:cxn>
                    <a:cxn ang="0">
                      <a:pos x="261" y="336"/>
                    </a:cxn>
                    <a:cxn ang="0">
                      <a:pos x="227" y="320"/>
                    </a:cxn>
                    <a:cxn ang="0">
                      <a:pos x="206" y="328"/>
                    </a:cxn>
                    <a:cxn ang="0">
                      <a:pos x="161" y="289"/>
                    </a:cxn>
                    <a:cxn ang="0">
                      <a:pos x="134" y="264"/>
                    </a:cxn>
                    <a:cxn ang="0">
                      <a:pos x="116" y="223"/>
                    </a:cxn>
                    <a:cxn ang="0">
                      <a:pos x="77" y="196"/>
                    </a:cxn>
                    <a:cxn ang="0">
                      <a:pos x="84" y="158"/>
                    </a:cxn>
                    <a:cxn ang="0">
                      <a:pos x="74" y="131"/>
                    </a:cxn>
                    <a:cxn ang="0">
                      <a:pos x="72" y="108"/>
                    </a:cxn>
                    <a:cxn ang="0">
                      <a:pos x="36" y="29"/>
                    </a:cxn>
                    <a:cxn ang="0">
                      <a:pos x="107" y="44"/>
                    </a:cxn>
                    <a:cxn ang="0">
                      <a:pos x="164" y="221"/>
                    </a:cxn>
                    <a:cxn ang="0">
                      <a:pos x="248" y="282"/>
                    </a:cxn>
                    <a:cxn ang="0">
                      <a:pos x="322" y="313"/>
                    </a:cxn>
                    <a:cxn ang="0">
                      <a:pos x="477" y="349"/>
                    </a:cxn>
                  </a:cxnLst>
                  <a:rect l="0" t="0" r="r" b="b"/>
                  <a:pathLst>
                    <a:path w="511" h="1056">
                      <a:moveTo>
                        <a:pt x="511" y="324"/>
                      </a:moveTo>
                      <a:lnTo>
                        <a:pt x="508" y="362"/>
                      </a:lnTo>
                      <a:lnTo>
                        <a:pt x="505" y="372"/>
                      </a:lnTo>
                      <a:lnTo>
                        <a:pt x="505" y="381"/>
                      </a:lnTo>
                      <a:lnTo>
                        <a:pt x="498" y="421"/>
                      </a:lnTo>
                      <a:lnTo>
                        <a:pt x="490" y="432"/>
                      </a:lnTo>
                      <a:lnTo>
                        <a:pt x="475" y="460"/>
                      </a:lnTo>
                      <a:lnTo>
                        <a:pt x="456" y="501"/>
                      </a:lnTo>
                      <a:lnTo>
                        <a:pt x="444" y="532"/>
                      </a:lnTo>
                      <a:lnTo>
                        <a:pt x="443" y="532"/>
                      </a:lnTo>
                      <a:lnTo>
                        <a:pt x="433" y="540"/>
                      </a:lnTo>
                      <a:lnTo>
                        <a:pt x="431" y="542"/>
                      </a:lnTo>
                      <a:lnTo>
                        <a:pt x="421" y="562"/>
                      </a:lnTo>
                      <a:lnTo>
                        <a:pt x="421" y="566"/>
                      </a:lnTo>
                      <a:lnTo>
                        <a:pt x="424" y="581"/>
                      </a:lnTo>
                      <a:lnTo>
                        <a:pt x="420" y="600"/>
                      </a:lnTo>
                      <a:lnTo>
                        <a:pt x="416" y="600"/>
                      </a:lnTo>
                      <a:lnTo>
                        <a:pt x="402" y="614"/>
                      </a:lnTo>
                      <a:lnTo>
                        <a:pt x="410" y="630"/>
                      </a:lnTo>
                      <a:lnTo>
                        <a:pt x="420" y="634"/>
                      </a:lnTo>
                      <a:lnTo>
                        <a:pt x="421" y="651"/>
                      </a:lnTo>
                      <a:lnTo>
                        <a:pt x="410" y="710"/>
                      </a:lnTo>
                      <a:lnTo>
                        <a:pt x="410" y="716"/>
                      </a:lnTo>
                      <a:lnTo>
                        <a:pt x="416" y="723"/>
                      </a:lnTo>
                      <a:lnTo>
                        <a:pt x="413" y="731"/>
                      </a:lnTo>
                      <a:lnTo>
                        <a:pt x="418" y="783"/>
                      </a:lnTo>
                      <a:lnTo>
                        <a:pt x="416" y="788"/>
                      </a:lnTo>
                      <a:lnTo>
                        <a:pt x="429" y="868"/>
                      </a:lnTo>
                      <a:lnTo>
                        <a:pt x="431" y="874"/>
                      </a:lnTo>
                      <a:lnTo>
                        <a:pt x="431" y="879"/>
                      </a:lnTo>
                      <a:lnTo>
                        <a:pt x="431" y="883"/>
                      </a:lnTo>
                      <a:lnTo>
                        <a:pt x="433" y="889"/>
                      </a:lnTo>
                      <a:lnTo>
                        <a:pt x="435" y="893"/>
                      </a:lnTo>
                      <a:lnTo>
                        <a:pt x="435" y="898"/>
                      </a:lnTo>
                      <a:lnTo>
                        <a:pt x="435" y="902"/>
                      </a:lnTo>
                      <a:lnTo>
                        <a:pt x="437" y="906"/>
                      </a:lnTo>
                      <a:lnTo>
                        <a:pt x="439" y="927"/>
                      </a:lnTo>
                      <a:lnTo>
                        <a:pt x="437" y="927"/>
                      </a:lnTo>
                      <a:lnTo>
                        <a:pt x="433" y="928"/>
                      </a:lnTo>
                      <a:lnTo>
                        <a:pt x="431" y="935"/>
                      </a:lnTo>
                      <a:lnTo>
                        <a:pt x="429" y="946"/>
                      </a:lnTo>
                      <a:lnTo>
                        <a:pt x="431" y="950"/>
                      </a:lnTo>
                      <a:lnTo>
                        <a:pt x="431" y="955"/>
                      </a:lnTo>
                      <a:lnTo>
                        <a:pt x="428" y="958"/>
                      </a:lnTo>
                      <a:lnTo>
                        <a:pt x="424" y="958"/>
                      </a:lnTo>
                      <a:lnTo>
                        <a:pt x="421" y="961"/>
                      </a:lnTo>
                      <a:lnTo>
                        <a:pt x="420" y="961"/>
                      </a:lnTo>
                      <a:lnTo>
                        <a:pt x="416" y="966"/>
                      </a:lnTo>
                      <a:lnTo>
                        <a:pt x="412" y="976"/>
                      </a:lnTo>
                      <a:lnTo>
                        <a:pt x="416" y="977"/>
                      </a:lnTo>
                      <a:lnTo>
                        <a:pt x="412" y="981"/>
                      </a:lnTo>
                      <a:lnTo>
                        <a:pt x="406" y="996"/>
                      </a:lnTo>
                      <a:lnTo>
                        <a:pt x="413" y="1007"/>
                      </a:lnTo>
                      <a:lnTo>
                        <a:pt x="418" y="1007"/>
                      </a:lnTo>
                      <a:lnTo>
                        <a:pt x="420" y="1004"/>
                      </a:lnTo>
                      <a:lnTo>
                        <a:pt x="424" y="1004"/>
                      </a:lnTo>
                      <a:lnTo>
                        <a:pt x="424" y="1018"/>
                      </a:lnTo>
                      <a:lnTo>
                        <a:pt x="425" y="1025"/>
                      </a:lnTo>
                      <a:lnTo>
                        <a:pt x="428" y="1036"/>
                      </a:lnTo>
                      <a:lnTo>
                        <a:pt x="429" y="1044"/>
                      </a:lnTo>
                      <a:lnTo>
                        <a:pt x="433" y="1049"/>
                      </a:lnTo>
                      <a:lnTo>
                        <a:pt x="435" y="1055"/>
                      </a:lnTo>
                      <a:lnTo>
                        <a:pt x="425" y="1056"/>
                      </a:lnTo>
                      <a:lnTo>
                        <a:pt x="416" y="1051"/>
                      </a:lnTo>
                      <a:lnTo>
                        <a:pt x="401" y="1038"/>
                      </a:lnTo>
                      <a:lnTo>
                        <a:pt x="395" y="1030"/>
                      </a:lnTo>
                      <a:lnTo>
                        <a:pt x="389" y="1029"/>
                      </a:lnTo>
                      <a:lnTo>
                        <a:pt x="383" y="1019"/>
                      </a:lnTo>
                      <a:lnTo>
                        <a:pt x="382" y="1018"/>
                      </a:lnTo>
                      <a:lnTo>
                        <a:pt x="374" y="1015"/>
                      </a:lnTo>
                      <a:lnTo>
                        <a:pt x="372" y="1014"/>
                      </a:lnTo>
                      <a:lnTo>
                        <a:pt x="370" y="1014"/>
                      </a:lnTo>
                      <a:lnTo>
                        <a:pt x="363" y="1019"/>
                      </a:lnTo>
                      <a:lnTo>
                        <a:pt x="360" y="1025"/>
                      </a:lnTo>
                      <a:lnTo>
                        <a:pt x="351" y="1023"/>
                      </a:lnTo>
                      <a:lnTo>
                        <a:pt x="347" y="1021"/>
                      </a:lnTo>
                      <a:lnTo>
                        <a:pt x="337" y="1023"/>
                      </a:lnTo>
                      <a:lnTo>
                        <a:pt x="332" y="1025"/>
                      </a:lnTo>
                      <a:lnTo>
                        <a:pt x="333" y="1021"/>
                      </a:lnTo>
                      <a:lnTo>
                        <a:pt x="328" y="1023"/>
                      </a:lnTo>
                      <a:lnTo>
                        <a:pt x="328" y="1021"/>
                      </a:lnTo>
                      <a:lnTo>
                        <a:pt x="318" y="1021"/>
                      </a:lnTo>
                      <a:lnTo>
                        <a:pt x="314" y="1023"/>
                      </a:lnTo>
                      <a:lnTo>
                        <a:pt x="313" y="1023"/>
                      </a:lnTo>
                      <a:lnTo>
                        <a:pt x="248" y="1029"/>
                      </a:lnTo>
                      <a:lnTo>
                        <a:pt x="249" y="1025"/>
                      </a:lnTo>
                      <a:lnTo>
                        <a:pt x="223" y="1029"/>
                      </a:lnTo>
                      <a:lnTo>
                        <a:pt x="199" y="1023"/>
                      </a:lnTo>
                      <a:lnTo>
                        <a:pt x="188" y="1025"/>
                      </a:lnTo>
                      <a:lnTo>
                        <a:pt x="175" y="1023"/>
                      </a:lnTo>
                      <a:lnTo>
                        <a:pt x="166" y="1021"/>
                      </a:lnTo>
                      <a:lnTo>
                        <a:pt x="154" y="1018"/>
                      </a:lnTo>
                      <a:lnTo>
                        <a:pt x="149" y="1010"/>
                      </a:lnTo>
                      <a:lnTo>
                        <a:pt x="146" y="995"/>
                      </a:lnTo>
                      <a:lnTo>
                        <a:pt x="139" y="977"/>
                      </a:lnTo>
                      <a:lnTo>
                        <a:pt x="118" y="965"/>
                      </a:lnTo>
                      <a:lnTo>
                        <a:pt x="107" y="962"/>
                      </a:lnTo>
                      <a:lnTo>
                        <a:pt x="107" y="966"/>
                      </a:lnTo>
                      <a:lnTo>
                        <a:pt x="111" y="976"/>
                      </a:lnTo>
                      <a:lnTo>
                        <a:pt x="108" y="981"/>
                      </a:lnTo>
                      <a:lnTo>
                        <a:pt x="47" y="957"/>
                      </a:lnTo>
                      <a:lnTo>
                        <a:pt x="23" y="951"/>
                      </a:lnTo>
                      <a:lnTo>
                        <a:pt x="21" y="947"/>
                      </a:lnTo>
                      <a:lnTo>
                        <a:pt x="16" y="940"/>
                      </a:lnTo>
                      <a:lnTo>
                        <a:pt x="21" y="919"/>
                      </a:lnTo>
                      <a:lnTo>
                        <a:pt x="32" y="917"/>
                      </a:lnTo>
                      <a:lnTo>
                        <a:pt x="34" y="916"/>
                      </a:lnTo>
                      <a:lnTo>
                        <a:pt x="36" y="897"/>
                      </a:lnTo>
                      <a:lnTo>
                        <a:pt x="23" y="883"/>
                      </a:lnTo>
                      <a:lnTo>
                        <a:pt x="21" y="878"/>
                      </a:lnTo>
                      <a:lnTo>
                        <a:pt x="19" y="872"/>
                      </a:lnTo>
                      <a:lnTo>
                        <a:pt x="6" y="875"/>
                      </a:lnTo>
                      <a:lnTo>
                        <a:pt x="4" y="874"/>
                      </a:lnTo>
                      <a:lnTo>
                        <a:pt x="0" y="868"/>
                      </a:lnTo>
                      <a:lnTo>
                        <a:pt x="0" y="863"/>
                      </a:lnTo>
                      <a:lnTo>
                        <a:pt x="8" y="853"/>
                      </a:lnTo>
                      <a:lnTo>
                        <a:pt x="6" y="842"/>
                      </a:lnTo>
                      <a:lnTo>
                        <a:pt x="0" y="837"/>
                      </a:lnTo>
                      <a:lnTo>
                        <a:pt x="4" y="832"/>
                      </a:lnTo>
                      <a:lnTo>
                        <a:pt x="11" y="829"/>
                      </a:lnTo>
                      <a:lnTo>
                        <a:pt x="24" y="834"/>
                      </a:lnTo>
                      <a:lnTo>
                        <a:pt x="28" y="834"/>
                      </a:lnTo>
                      <a:lnTo>
                        <a:pt x="34" y="830"/>
                      </a:lnTo>
                      <a:lnTo>
                        <a:pt x="34" y="785"/>
                      </a:lnTo>
                      <a:lnTo>
                        <a:pt x="42" y="765"/>
                      </a:lnTo>
                      <a:lnTo>
                        <a:pt x="43" y="761"/>
                      </a:lnTo>
                      <a:lnTo>
                        <a:pt x="50" y="759"/>
                      </a:lnTo>
                      <a:lnTo>
                        <a:pt x="51" y="759"/>
                      </a:lnTo>
                      <a:lnTo>
                        <a:pt x="58" y="759"/>
                      </a:lnTo>
                      <a:lnTo>
                        <a:pt x="63" y="757"/>
                      </a:lnTo>
                      <a:lnTo>
                        <a:pt x="66" y="757"/>
                      </a:lnTo>
                      <a:lnTo>
                        <a:pt x="80" y="762"/>
                      </a:lnTo>
                      <a:lnTo>
                        <a:pt x="85" y="761"/>
                      </a:lnTo>
                      <a:lnTo>
                        <a:pt x="93" y="751"/>
                      </a:lnTo>
                      <a:lnTo>
                        <a:pt x="112" y="749"/>
                      </a:lnTo>
                      <a:lnTo>
                        <a:pt x="114" y="728"/>
                      </a:lnTo>
                      <a:lnTo>
                        <a:pt x="118" y="725"/>
                      </a:lnTo>
                      <a:lnTo>
                        <a:pt x="116" y="721"/>
                      </a:lnTo>
                      <a:lnTo>
                        <a:pt x="112" y="721"/>
                      </a:lnTo>
                      <a:lnTo>
                        <a:pt x="108" y="716"/>
                      </a:lnTo>
                      <a:lnTo>
                        <a:pt x="95" y="705"/>
                      </a:lnTo>
                      <a:lnTo>
                        <a:pt x="93" y="702"/>
                      </a:lnTo>
                      <a:lnTo>
                        <a:pt x="89" y="702"/>
                      </a:lnTo>
                      <a:lnTo>
                        <a:pt x="85" y="685"/>
                      </a:lnTo>
                      <a:lnTo>
                        <a:pt x="85" y="667"/>
                      </a:lnTo>
                      <a:lnTo>
                        <a:pt x="93" y="649"/>
                      </a:lnTo>
                      <a:lnTo>
                        <a:pt x="97" y="641"/>
                      </a:lnTo>
                      <a:lnTo>
                        <a:pt x="92" y="630"/>
                      </a:lnTo>
                      <a:lnTo>
                        <a:pt x="88" y="614"/>
                      </a:lnTo>
                      <a:lnTo>
                        <a:pt x="72" y="611"/>
                      </a:lnTo>
                      <a:lnTo>
                        <a:pt x="70" y="610"/>
                      </a:lnTo>
                      <a:lnTo>
                        <a:pt x="74" y="600"/>
                      </a:lnTo>
                      <a:lnTo>
                        <a:pt x="88" y="592"/>
                      </a:lnTo>
                      <a:lnTo>
                        <a:pt x="95" y="592"/>
                      </a:lnTo>
                      <a:lnTo>
                        <a:pt x="95" y="595"/>
                      </a:lnTo>
                      <a:lnTo>
                        <a:pt x="101" y="592"/>
                      </a:lnTo>
                      <a:lnTo>
                        <a:pt x="107" y="589"/>
                      </a:lnTo>
                      <a:lnTo>
                        <a:pt x="108" y="581"/>
                      </a:lnTo>
                      <a:lnTo>
                        <a:pt x="112" y="577"/>
                      </a:lnTo>
                      <a:lnTo>
                        <a:pt x="122" y="576"/>
                      </a:lnTo>
                      <a:lnTo>
                        <a:pt x="131" y="566"/>
                      </a:lnTo>
                      <a:lnTo>
                        <a:pt x="137" y="561"/>
                      </a:lnTo>
                      <a:lnTo>
                        <a:pt x="149" y="558"/>
                      </a:lnTo>
                      <a:lnTo>
                        <a:pt x="162" y="558"/>
                      </a:lnTo>
                      <a:lnTo>
                        <a:pt x="164" y="555"/>
                      </a:lnTo>
                      <a:lnTo>
                        <a:pt x="162" y="553"/>
                      </a:lnTo>
                      <a:lnTo>
                        <a:pt x="162" y="542"/>
                      </a:lnTo>
                      <a:lnTo>
                        <a:pt x="164" y="538"/>
                      </a:lnTo>
                      <a:lnTo>
                        <a:pt x="162" y="531"/>
                      </a:lnTo>
                      <a:lnTo>
                        <a:pt x="162" y="521"/>
                      </a:lnTo>
                      <a:lnTo>
                        <a:pt x="172" y="516"/>
                      </a:lnTo>
                      <a:lnTo>
                        <a:pt x="172" y="508"/>
                      </a:lnTo>
                      <a:lnTo>
                        <a:pt x="175" y="508"/>
                      </a:lnTo>
                      <a:lnTo>
                        <a:pt x="185" y="508"/>
                      </a:lnTo>
                      <a:lnTo>
                        <a:pt x="192" y="512"/>
                      </a:lnTo>
                      <a:lnTo>
                        <a:pt x="202" y="504"/>
                      </a:lnTo>
                      <a:lnTo>
                        <a:pt x="206" y="504"/>
                      </a:lnTo>
                      <a:lnTo>
                        <a:pt x="252" y="467"/>
                      </a:lnTo>
                      <a:lnTo>
                        <a:pt x="290" y="436"/>
                      </a:lnTo>
                      <a:lnTo>
                        <a:pt x="290" y="425"/>
                      </a:lnTo>
                      <a:lnTo>
                        <a:pt x="265" y="423"/>
                      </a:lnTo>
                      <a:lnTo>
                        <a:pt x="264" y="406"/>
                      </a:lnTo>
                      <a:lnTo>
                        <a:pt x="261" y="395"/>
                      </a:lnTo>
                      <a:lnTo>
                        <a:pt x="261" y="336"/>
                      </a:lnTo>
                      <a:lnTo>
                        <a:pt x="260" y="323"/>
                      </a:lnTo>
                      <a:lnTo>
                        <a:pt x="248" y="320"/>
                      </a:lnTo>
                      <a:lnTo>
                        <a:pt x="230" y="317"/>
                      </a:lnTo>
                      <a:lnTo>
                        <a:pt x="227" y="320"/>
                      </a:lnTo>
                      <a:lnTo>
                        <a:pt x="218" y="321"/>
                      </a:lnTo>
                      <a:lnTo>
                        <a:pt x="215" y="324"/>
                      </a:lnTo>
                      <a:lnTo>
                        <a:pt x="210" y="331"/>
                      </a:lnTo>
                      <a:lnTo>
                        <a:pt x="206" y="328"/>
                      </a:lnTo>
                      <a:lnTo>
                        <a:pt x="195" y="312"/>
                      </a:lnTo>
                      <a:lnTo>
                        <a:pt x="181" y="312"/>
                      </a:lnTo>
                      <a:lnTo>
                        <a:pt x="166" y="313"/>
                      </a:lnTo>
                      <a:lnTo>
                        <a:pt x="161" y="289"/>
                      </a:lnTo>
                      <a:lnTo>
                        <a:pt x="154" y="285"/>
                      </a:lnTo>
                      <a:lnTo>
                        <a:pt x="143" y="272"/>
                      </a:lnTo>
                      <a:lnTo>
                        <a:pt x="139" y="271"/>
                      </a:lnTo>
                      <a:lnTo>
                        <a:pt x="134" y="264"/>
                      </a:lnTo>
                      <a:lnTo>
                        <a:pt x="126" y="264"/>
                      </a:lnTo>
                      <a:lnTo>
                        <a:pt x="122" y="248"/>
                      </a:lnTo>
                      <a:lnTo>
                        <a:pt x="124" y="229"/>
                      </a:lnTo>
                      <a:lnTo>
                        <a:pt x="116" y="223"/>
                      </a:lnTo>
                      <a:lnTo>
                        <a:pt x="120" y="207"/>
                      </a:lnTo>
                      <a:lnTo>
                        <a:pt x="93" y="199"/>
                      </a:lnTo>
                      <a:lnTo>
                        <a:pt x="82" y="199"/>
                      </a:lnTo>
                      <a:lnTo>
                        <a:pt x="77" y="196"/>
                      </a:lnTo>
                      <a:lnTo>
                        <a:pt x="80" y="173"/>
                      </a:lnTo>
                      <a:lnTo>
                        <a:pt x="88" y="166"/>
                      </a:lnTo>
                      <a:lnTo>
                        <a:pt x="88" y="162"/>
                      </a:lnTo>
                      <a:lnTo>
                        <a:pt x="84" y="158"/>
                      </a:lnTo>
                      <a:lnTo>
                        <a:pt x="82" y="155"/>
                      </a:lnTo>
                      <a:lnTo>
                        <a:pt x="65" y="147"/>
                      </a:lnTo>
                      <a:lnTo>
                        <a:pt x="66" y="138"/>
                      </a:lnTo>
                      <a:lnTo>
                        <a:pt x="74" y="131"/>
                      </a:lnTo>
                      <a:lnTo>
                        <a:pt x="76" y="117"/>
                      </a:lnTo>
                      <a:lnTo>
                        <a:pt x="74" y="116"/>
                      </a:lnTo>
                      <a:lnTo>
                        <a:pt x="76" y="112"/>
                      </a:lnTo>
                      <a:lnTo>
                        <a:pt x="72" y="108"/>
                      </a:lnTo>
                      <a:lnTo>
                        <a:pt x="63" y="85"/>
                      </a:lnTo>
                      <a:lnTo>
                        <a:pt x="58" y="53"/>
                      </a:lnTo>
                      <a:lnTo>
                        <a:pt x="43" y="45"/>
                      </a:lnTo>
                      <a:lnTo>
                        <a:pt x="36" y="29"/>
                      </a:lnTo>
                      <a:lnTo>
                        <a:pt x="61" y="0"/>
                      </a:lnTo>
                      <a:lnTo>
                        <a:pt x="65" y="4"/>
                      </a:lnTo>
                      <a:lnTo>
                        <a:pt x="85" y="18"/>
                      </a:lnTo>
                      <a:lnTo>
                        <a:pt x="107" y="44"/>
                      </a:lnTo>
                      <a:lnTo>
                        <a:pt x="114" y="89"/>
                      </a:lnTo>
                      <a:lnTo>
                        <a:pt x="124" y="138"/>
                      </a:lnTo>
                      <a:lnTo>
                        <a:pt x="146" y="170"/>
                      </a:lnTo>
                      <a:lnTo>
                        <a:pt x="164" y="221"/>
                      </a:lnTo>
                      <a:lnTo>
                        <a:pt x="192" y="253"/>
                      </a:lnTo>
                      <a:lnTo>
                        <a:pt x="237" y="267"/>
                      </a:lnTo>
                      <a:lnTo>
                        <a:pt x="237" y="272"/>
                      </a:lnTo>
                      <a:lnTo>
                        <a:pt x="248" y="282"/>
                      </a:lnTo>
                      <a:lnTo>
                        <a:pt x="265" y="279"/>
                      </a:lnTo>
                      <a:lnTo>
                        <a:pt x="309" y="304"/>
                      </a:lnTo>
                      <a:lnTo>
                        <a:pt x="317" y="304"/>
                      </a:lnTo>
                      <a:lnTo>
                        <a:pt x="322" y="313"/>
                      </a:lnTo>
                      <a:lnTo>
                        <a:pt x="389" y="313"/>
                      </a:lnTo>
                      <a:lnTo>
                        <a:pt x="431" y="327"/>
                      </a:lnTo>
                      <a:lnTo>
                        <a:pt x="452" y="346"/>
                      </a:lnTo>
                      <a:lnTo>
                        <a:pt x="477" y="349"/>
                      </a:lnTo>
                      <a:lnTo>
                        <a:pt x="511" y="32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60" name="Freeform 1091"/>
                <p:cNvSpPr>
                  <a:spLocks noEditPoints="1"/>
                </p:cNvSpPr>
                <p:nvPr/>
              </p:nvSpPr>
              <p:spPr bwMode="auto">
                <a:xfrm>
                  <a:off x="4929762" y="2843980"/>
                  <a:ext cx="823913" cy="1670938"/>
                </a:xfrm>
                <a:custGeom>
                  <a:avLst/>
                  <a:gdLst/>
                  <a:ahLst/>
                  <a:cxnLst>
                    <a:cxn ang="0">
                      <a:pos x="1086" y="1292"/>
                    </a:cxn>
                    <a:cxn ang="0">
                      <a:pos x="1011" y="1461"/>
                    </a:cxn>
                    <a:cxn ang="0">
                      <a:pos x="1018" y="1752"/>
                    </a:cxn>
                    <a:cxn ang="0">
                      <a:pos x="1057" y="2145"/>
                    </a:cxn>
                    <a:cxn ang="0">
                      <a:pos x="1055" y="2260"/>
                    </a:cxn>
                    <a:cxn ang="0">
                      <a:pos x="1017" y="2339"/>
                    </a:cxn>
                    <a:cxn ang="0">
                      <a:pos x="1013" y="2421"/>
                    </a:cxn>
                    <a:cxn ang="0">
                      <a:pos x="1033" y="2560"/>
                    </a:cxn>
                    <a:cxn ang="0">
                      <a:pos x="903" y="2458"/>
                    </a:cxn>
                    <a:cxn ang="0">
                      <a:pos x="804" y="2465"/>
                    </a:cxn>
                    <a:cxn ang="0">
                      <a:pos x="602" y="2474"/>
                    </a:cxn>
                    <a:cxn ang="0">
                      <a:pos x="353" y="2405"/>
                    </a:cxn>
                    <a:cxn ang="0">
                      <a:pos x="62" y="2306"/>
                    </a:cxn>
                    <a:cxn ang="0">
                      <a:pos x="50" y="2126"/>
                    </a:cxn>
                    <a:cxn ang="0">
                      <a:pos x="20" y="2041"/>
                    </a:cxn>
                    <a:cxn ang="0">
                      <a:pos x="84" y="1895"/>
                    </a:cxn>
                    <a:cxn ang="0">
                      <a:pos x="212" y="1833"/>
                    </a:cxn>
                    <a:cxn ang="0">
                      <a:pos x="264" y="1738"/>
                    </a:cxn>
                    <a:cxn ang="0">
                      <a:pos x="221" y="1528"/>
                    </a:cxn>
                    <a:cxn ang="0">
                      <a:pos x="247" y="1428"/>
                    </a:cxn>
                    <a:cxn ang="0">
                      <a:pos x="398" y="1345"/>
                    </a:cxn>
                    <a:cxn ang="0">
                      <a:pos x="414" y="1250"/>
                    </a:cxn>
                    <a:cxn ang="0">
                      <a:pos x="699" y="1032"/>
                    </a:cxn>
                    <a:cxn ang="0">
                      <a:pos x="558" y="784"/>
                    </a:cxn>
                    <a:cxn ang="0">
                      <a:pos x="391" y="712"/>
                    </a:cxn>
                    <a:cxn ang="0">
                      <a:pos x="282" y="551"/>
                    </a:cxn>
                    <a:cxn ang="0">
                      <a:pos x="214" y="405"/>
                    </a:cxn>
                    <a:cxn ang="0">
                      <a:pos x="180" y="283"/>
                    </a:cxn>
                    <a:cxn ang="0">
                      <a:pos x="161" y="3"/>
                    </a:cxn>
                    <a:cxn ang="0">
                      <a:pos x="474" y="610"/>
                    </a:cxn>
                    <a:cxn ang="0">
                      <a:pos x="946" y="755"/>
                    </a:cxn>
                    <a:cxn ang="0">
                      <a:pos x="944" y="770"/>
                    </a:cxn>
                    <a:cxn ang="0">
                      <a:pos x="576" y="658"/>
                    </a:cxn>
                    <a:cxn ang="0">
                      <a:pos x="159" y="23"/>
                    </a:cxn>
                    <a:cxn ang="0">
                      <a:pos x="193" y="292"/>
                    </a:cxn>
                    <a:cxn ang="0">
                      <a:pos x="228" y="399"/>
                    </a:cxn>
                    <a:cxn ang="0">
                      <a:pos x="311" y="553"/>
                    </a:cxn>
                    <a:cxn ang="0">
                      <a:pos x="402" y="703"/>
                    </a:cxn>
                    <a:cxn ang="0">
                      <a:pos x="559" y="765"/>
                    </a:cxn>
                    <a:cxn ang="0">
                      <a:pos x="715" y="1059"/>
                    </a:cxn>
                    <a:cxn ang="0">
                      <a:pos x="426" y="1257"/>
                    </a:cxn>
                    <a:cxn ang="0">
                      <a:pos x="398" y="1361"/>
                    </a:cxn>
                    <a:cxn ang="0">
                      <a:pos x="254" y="1442"/>
                    </a:cxn>
                    <a:cxn ang="0">
                      <a:pos x="228" y="1485"/>
                    </a:cxn>
                    <a:cxn ang="0">
                      <a:pos x="243" y="1701"/>
                    </a:cxn>
                    <a:cxn ang="0">
                      <a:pos x="220" y="1846"/>
                    </a:cxn>
                    <a:cxn ang="0">
                      <a:pos x="117" y="1853"/>
                    </a:cxn>
                    <a:cxn ang="0">
                      <a:pos x="28" y="2028"/>
                    </a:cxn>
                    <a:cxn ang="0">
                      <a:pos x="65" y="2121"/>
                    </a:cxn>
                    <a:cxn ang="0">
                      <a:pos x="70" y="2294"/>
                    </a:cxn>
                    <a:cxn ang="0">
                      <a:pos x="350" y="2358"/>
                    </a:cxn>
                    <a:cxn ang="0">
                      <a:pos x="544" y="2478"/>
                    </a:cxn>
                    <a:cxn ang="0">
                      <a:pos x="809" y="2460"/>
                    </a:cxn>
                    <a:cxn ang="0">
                      <a:pos x="900" y="2441"/>
                    </a:cxn>
                    <a:cxn ang="0">
                      <a:pos x="1036" y="2545"/>
                    </a:cxn>
                    <a:cxn ang="0">
                      <a:pos x="1026" y="2430"/>
                    </a:cxn>
                    <a:cxn ang="0">
                      <a:pos x="1004" y="2330"/>
                    </a:cxn>
                    <a:cxn ang="0">
                      <a:pos x="1040" y="2257"/>
                    </a:cxn>
                    <a:cxn ang="0">
                      <a:pos x="1043" y="2151"/>
                    </a:cxn>
                    <a:cxn ang="0">
                      <a:pos x="1004" y="1755"/>
                    </a:cxn>
                    <a:cxn ang="0">
                      <a:pos x="1020" y="1445"/>
                    </a:cxn>
                    <a:cxn ang="0">
                      <a:pos x="1098" y="1210"/>
                    </a:cxn>
                  </a:cxnLst>
                  <a:rect l="0" t="0" r="r" b="b"/>
                  <a:pathLst>
                    <a:path w="1249" h="2561">
                      <a:moveTo>
                        <a:pt x="1236" y="783"/>
                      </a:moveTo>
                      <a:cubicBezTo>
                        <a:pt x="1238" y="782"/>
                        <a:pt x="1242" y="781"/>
                        <a:pt x="1244" y="783"/>
                      </a:cubicBezTo>
                      <a:cubicBezTo>
                        <a:pt x="1247" y="784"/>
                        <a:pt x="1249" y="787"/>
                        <a:pt x="1248" y="791"/>
                      </a:cubicBezTo>
                      <a:lnTo>
                        <a:pt x="1239" y="882"/>
                      </a:lnTo>
                      <a:cubicBezTo>
                        <a:pt x="1239" y="882"/>
                        <a:pt x="1239" y="882"/>
                        <a:pt x="1239" y="883"/>
                      </a:cubicBezTo>
                      <a:lnTo>
                        <a:pt x="1233" y="907"/>
                      </a:lnTo>
                      <a:lnTo>
                        <a:pt x="1233" y="905"/>
                      </a:lnTo>
                      <a:lnTo>
                        <a:pt x="1233" y="926"/>
                      </a:lnTo>
                      <a:cubicBezTo>
                        <a:pt x="1233" y="927"/>
                        <a:pt x="1233" y="927"/>
                        <a:pt x="1233" y="928"/>
                      </a:cubicBezTo>
                      <a:lnTo>
                        <a:pt x="1215" y="1025"/>
                      </a:lnTo>
                      <a:cubicBezTo>
                        <a:pt x="1214" y="1026"/>
                        <a:pt x="1214" y="1027"/>
                        <a:pt x="1213" y="1028"/>
                      </a:cubicBezTo>
                      <a:lnTo>
                        <a:pt x="1195" y="1055"/>
                      </a:lnTo>
                      <a:lnTo>
                        <a:pt x="1159" y="1121"/>
                      </a:lnTo>
                      <a:lnTo>
                        <a:pt x="1113" y="1217"/>
                      </a:lnTo>
                      <a:lnTo>
                        <a:pt x="1086" y="1292"/>
                      </a:lnTo>
                      <a:cubicBezTo>
                        <a:pt x="1084" y="1295"/>
                        <a:pt x="1081" y="1298"/>
                        <a:pt x="1078" y="1298"/>
                      </a:cubicBezTo>
                      <a:lnTo>
                        <a:pt x="1075" y="1298"/>
                      </a:lnTo>
                      <a:lnTo>
                        <a:pt x="1080" y="1296"/>
                      </a:lnTo>
                      <a:lnTo>
                        <a:pt x="1055" y="1314"/>
                      </a:lnTo>
                      <a:lnTo>
                        <a:pt x="1058" y="1311"/>
                      </a:lnTo>
                      <a:lnTo>
                        <a:pt x="1055" y="1317"/>
                      </a:lnTo>
                      <a:lnTo>
                        <a:pt x="1030" y="1366"/>
                      </a:lnTo>
                      <a:lnTo>
                        <a:pt x="1031" y="1362"/>
                      </a:lnTo>
                      <a:lnTo>
                        <a:pt x="1031" y="1371"/>
                      </a:lnTo>
                      <a:lnTo>
                        <a:pt x="1031" y="1370"/>
                      </a:lnTo>
                      <a:lnTo>
                        <a:pt x="1037" y="1406"/>
                      </a:lnTo>
                      <a:cubicBezTo>
                        <a:pt x="1037" y="1407"/>
                        <a:pt x="1037" y="1408"/>
                        <a:pt x="1037" y="1409"/>
                      </a:cubicBezTo>
                      <a:lnTo>
                        <a:pt x="1028" y="1455"/>
                      </a:lnTo>
                      <a:cubicBezTo>
                        <a:pt x="1027" y="1458"/>
                        <a:pt x="1024" y="1461"/>
                        <a:pt x="1020" y="1461"/>
                      </a:cubicBezTo>
                      <a:lnTo>
                        <a:pt x="1011" y="1461"/>
                      </a:lnTo>
                      <a:lnTo>
                        <a:pt x="1016" y="1459"/>
                      </a:lnTo>
                      <a:lnTo>
                        <a:pt x="983" y="1492"/>
                      </a:lnTo>
                      <a:lnTo>
                        <a:pt x="984" y="1483"/>
                      </a:lnTo>
                      <a:lnTo>
                        <a:pt x="1003" y="1522"/>
                      </a:lnTo>
                      <a:lnTo>
                        <a:pt x="998" y="1518"/>
                      </a:lnTo>
                      <a:lnTo>
                        <a:pt x="1023" y="1527"/>
                      </a:lnTo>
                      <a:cubicBezTo>
                        <a:pt x="1026" y="1528"/>
                        <a:pt x="1028" y="1531"/>
                        <a:pt x="1028" y="1534"/>
                      </a:cubicBezTo>
                      <a:lnTo>
                        <a:pt x="1031" y="1577"/>
                      </a:lnTo>
                      <a:cubicBezTo>
                        <a:pt x="1031" y="1577"/>
                        <a:pt x="1031" y="1578"/>
                        <a:pt x="1031" y="1579"/>
                      </a:cubicBezTo>
                      <a:lnTo>
                        <a:pt x="1003" y="1718"/>
                      </a:lnTo>
                      <a:lnTo>
                        <a:pt x="1003" y="1717"/>
                      </a:lnTo>
                      <a:lnTo>
                        <a:pt x="1003" y="1732"/>
                      </a:lnTo>
                      <a:lnTo>
                        <a:pt x="1001" y="1727"/>
                      </a:lnTo>
                      <a:lnTo>
                        <a:pt x="1017" y="1745"/>
                      </a:lnTo>
                      <a:cubicBezTo>
                        <a:pt x="1019" y="1747"/>
                        <a:pt x="1019" y="1750"/>
                        <a:pt x="1018" y="1752"/>
                      </a:cubicBezTo>
                      <a:lnTo>
                        <a:pt x="1012" y="1771"/>
                      </a:lnTo>
                      <a:lnTo>
                        <a:pt x="1012" y="1767"/>
                      </a:lnTo>
                      <a:lnTo>
                        <a:pt x="1022" y="1895"/>
                      </a:lnTo>
                      <a:cubicBezTo>
                        <a:pt x="1022" y="1896"/>
                        <a:pt x="1022" y="1896"/>
                        <a:pt x="1021" y="1897"/>
                      </a:cubicBezTo>
                      <a:lnTo>
                        <a:pt x="1018" y="1909"/>
                      </a:lnTo>
                      <a:lnTo>
                        <a:pt x="1019" y="1906"/>
                      </a:lnTo>
                      <a:lnTo>
                        <a:pt x="1049" y="2097"/>
                      </a:lnTo>
                      <a:lnTo>
                        <a:pt x="1049" y="2095"/>
                      </a:lnTo>
                      <a:lnTo>
                        <a:pt x="1055" y="2110"/>
                      </a:lnTo>
                      <a:cubicBezTo>
                        <a:pt x="1055" y="2111"/>
                        <a:pt x="1055" y="2112"/>
                        <a:pt x="1055" y="2113"/>
                      </a:cubicBezTo>
                      <a:lnTo>
                        <a:pt x="1055" y="2125"/>
                      </a:lnTo>
                      <a:lnTo>
                        <a:pt x="1055" y="2135"/>
                      </a:lnTo>
                      <a:lnTo>
                        <a:pt x="1055" y="2133"/>
                      </a:lnTo>
                      <a:lnTo>
                        <a:pt x="1058" y="2148"/>
                      </a:lnTo>
                      <a:lnTo>
                        <a:pt x="1057" y="2145"/>
                      </a:lnTo>
                      <a:lnTo>
                        <a:pt x="1063" y="2154"/>
                      </a:lnTo>
                      <a:cubicBezTo>
                        <a:pt x="1064" y="2156"/>
                        <a:pt x="1065" y="2157"/>
                        <a:pt x="1065" y="2159"/>
                      </a:cubicBezTo>
                      <a:lnTo>
                        <a:pt x="1065" y="2171"/>
                      </a:lnTo>
                      <a:lnTo>
                        <a:pt x="1065" y="2180"/>
                      </a:lnTo>
                      <a:lnTo>
                        <a:pt x="1064" y="2177"/>
                      </a:lnTo>
                      <a:lnTo>
                        <a:pt x="1067" y="2186"/>
                      </a:lnTo>
                      <a:cubicBezTo>
                        <a:pt x="1067" y="2187"/>
                        <a:pt x="1068" y="2188"/>
                        <a:pt x="1068" y="2188"/>
                      </a:cubicBezTo>
                      <a:lnTo>
                        <a:pt x="1074" y="2240"/>
                      </a:lnTo>
                      <a:cubicBezTo>
                        <a:pt x="1074" y="2242"/>
                        <a:pt x="1073" y="2244"/>
                        <a:pt x="1072" y="2246"/>
                      </a:cubicBezTo>
                      <a:cubicBezTo>
                        <a:pt x="1070" y="2248"/>
                        <a:pt x="1068" y="2249"/>
                        <a:pt x="1066" y="2249"/>
                      </a:cubicBezTo>
                      <a:lnTo>
                        <a:pt x="1060" y="2249"/>
                      </a:lnTo>
                      <a:lnTo>
                        <a:pt x="1062" y="2248"/>
                      </a:lnTo>
                      <a:lnTo>
                        <a:pt x="1053" y="2251"/>
                      </a:lnTo>
                      <a:lnTo>
                        <a:pt x="1058" y="2245"/>
                      </a:lnTo>
                      <a:lnTo>
                        <a:pt x="1055" y="2260"/>
                      </a:lnTo>
                      <a:lnTo>
                        <a:pt x="1049" y="2288"/>
                      </a:lnTo>
                      <a:lnTo>
                        <a:pt x="1048" y="2281"/>
                      </a:lnTo>
                      <a:lnTo>
                        <a:pt x="1054" y="2291"/>
                      </a:lnTo>
                      <a:cubicBezTo>
                        <a:pt x="1055" y="2292"/>
                        <a:pt x="1055" y="2293"/>
                        <a:pt x="1055" y="2295"/>
                      </a:cubicBezTo>
                      <a:lnTo>
                        <a:pt x="1055" y="2307"/>
                      </a:lnTo>
                      <a:cubicBezTo>
                        <a:pt x="1055" y="2309"/>
                        <a:pt x="1055" y="2311"/>
                        <a:pt x="1053" y="2313"/>
                      </a:cubicBezTo>
                      <a:lnTo>
                        <a:pt x="1044" y="2322"/>
                      </a:lnTo>
                      <a:cubicBezTo>
                        <a:pt x="1042" y="2323"/>
                        <a:pt x="1040" y="2324"/>
                        <a:pt x="1038" y="2324"/>
                      </a:cubicBezTo>
                      <a:lnTo>
                        <a:pt x="1029" y="2324"/>
                      </a:lnTo>
                      <a:lnTo>
                        <a:pt x="1035" y="2322"/>
                      </a:lnTo>
                      <a:lnTo>
                        <a:pt x="1029" y="2328"/>
                      </a:lnTo>
                      <a:cubicBezTo>
                        <a:pt x="1027" y="2329"/>
                        <a:pt x="1025" y="2330"/>
                        <a:pt x="1023" y="2330"/>
                      </a:cubicBezTo>
                      <a:lnTo>
                        <a:pt x="1020" y="2330"/>
                      </a:lnTo>
                      <a:lnTo>
                        <a:pt x="1026" y="2327"/>
                      </a:lnTo>
                      <a:lnTo>
                        <a:pt x="1017" y="2339"/>
                      </a:lnTo>
                      <a:lnTo>
                        <a:pt x="1018" y="2337"/>
                      </a:lnTo>
                      <a:lnTo>
                        <a:pt x="1009" y="2361"/>
                      </a:lnTo>
                      <a:lnTo>
                        <a:pt x="1004" y="2351"/>
                      </a:lnTo>
                      <a:lnTo>
                        <a:pt x="1013" y="2354"/>
                      </a:lnTo>
                      <a:cubicBezTo>
                        <a:pt x="1016" y="2355"/>
                        <a:pt x="1018" y="2357"/>
                        <a:pt x="1018" y="2360"/>
                      </a:cubicBezTo>
                      <a:cubicBezTo>
                        <a:pt x="1019" y="2363"/>
                        <a:pt x="1018" y="2365"/>
                        <a:pt x="1016" y="2367"/>
                      </a:cubicBezTo>
                      <a:lnTo>
                        <a:pt x="1007" y="2376"/>
                      </a:lnTo>
                      <a:lnTo>
                        <a:pt x="1009" y="2374"/>
                      </a:lnTo>
                      <a:lnTo>
                        <a:pt x="993" y="2410"/>
                      </a:lnTo>
                      <a:lnTo>
                        <a:pt x="993" y="2403"/>
                      </a:lnTo>
                      <a:lnTo>
                        <a:pt x="1011" y="2430"/>
                      </a:lnTo>
                      <a:lnTo>
                        <a:pt x="1004" y="2426"/>
                      </a:lnTo>
                      <a:lnTo>
                        <a:pt x="1014" y="2426"/>
                      </a:lnTo>
                      <a:lnTo>
                        <a:pt x="1007" y="2430"/>
                      </a:lnTo>
                      <a:lnTo>
                        <a:pt x="1013" y="2421"/>
                      </a:lnTo>
                      <a:cubicBezTo>
                        <a:pt x="1015" y="2419"/>
                        <a:pt x="1017" y="2417"/>
                        <a:pt x="1020" y="2417"/>
                      </a:cubicBezTo>
                      <a:lnTo>
                        <a:pt x="1029" y="2417"/>
                      </a:lnTo>
                      <a:cubicBezTo>
                        <a:pt x="1033" y="2417"/>
                        <a:pt x="1037" y="2421"/>
                        <a:pt x="1037" y="2425"/>
                      </a:cubicBezTo>
                      <a:lnTo>
                        <a:pt x="1037" y="2459"/>
                      </a:lnTo>
                      <a:lnTo>
                        <a:pt x="1037" y="2457"/>
                      </a:lnTo>
                      <a:lnTo>
                        <a:pt x="1040" y="2475"/>
                      </a:lnTo>
                      <a:lnTo>
                        <a:pt x="1046" y="2502"/>
                      </a:lnTo>
                      <a:lnTo>
                        <a:pt x="1049" y="2521"/>
                      </a:lnTo>
                      <a:lnTo>
                        <a:pt x="1048" y="2517"/>
                      </a:lnTo>
                      <a:lnTo>
                        <a:pt x="1057" y="2529"/>
                      </a:lnTo>
                      <a:cubicBezTo>
                        <a:pt x="1057" y="2530"/>
                        <a:pt x="1058" y="2531"/>
                        <a:pt x="1058" y="2531"/>
                      </a:cubicBezTo>
                      <a:lnTo>
                        <a:pt x="1064" y="2546"/>
                      </a:lnTo>
                      <a:cubicBezTo>
                        <a:pt x="1065" y="2549"/>
                        <a:pt x="1065" y="2551"/>
                        <a:pt x="1063" y="2553"/>
                      </a:cubicBezTo>
                      <a:cubicBezTo>
                        <a:pt x="1062" y="2556"/>
                        <a:pt x="1060" y="2557"/>
                        <a:pt x="1058" y="2557"/>
                      </a:cubicBezTo>
                      <a:lnTo>
                        <a:pt x="1033" y="2560"/>
                      </a:lnTo>
                      <a:cubicBezTo>
                        <a:pt x="1031" y="2561"/>
                        <a:pt x="1030" y="2560"/>
                        <a:pt x="1028" y="2559"/>
                      </a:cubicBezTo>
                      <a:lnTo>
                        <a:pt x="1007" y="2547"/>
                      </a:lnTo>
                      <a:cubicBezTo>
                        <a:pt x="1006" y="2547"/>
                        <a:pt x="1006" y="2547"/>
                        <a:pt x="1005" y="2546"/>
                      </a:cubicBezTo>
                      <a:lnTo>
                        <a:pt x="968" y="2513"/>
                      </a:lnTo>
                      <a:lnTo>
                        <a:pt x="952" y="2494"/>
                      </a:lnTo>
                      <a:lnTo>
                        <a:pt x="957" y="2497"/>
                      </a:lnTo>
                      <a:lnTo>
                        <a:pt x="944" y="2494"/>
                      </a:lnTo>
                      <a:cubicBezTo>
                        <a:pt x="942" y="2493"/>
                        <a:pt x="941" y="2492"/>
                        <a:pt x="939" y="2490"/>
                      </a:cubicBezTo>
                      <a:lnTo>
                        <a:pt x="924" y="2466"/>
                      </a:lnTo>
                      <a:lnTo>
                        <a:pt x="925" y="2467"/>
                      </a:lnTo>
                      <a:lnTo>
                        <a:pt x="922" y="2464"/>
                      </a:lnTo>
                      <a:lnTo>
                        <a:pt x="925" y="2466"/>
                      </a:lnTo>
                      <a:lnTo>
                        <a:pt x="907" y="2460"/>
                      </a:lnTo>
                      <a:lnTo>
                        <a:pt x="900" y="2457"/>
                      </a:lnTo>
                      <a:lnTo>
                        <a:pt x="903" y="2458"/>
                      </a:lnTo>
                      <a:lnTo>
                        <a:pt x="900" y="2458"/>
                      </a:lnTo>
                      <a:lnTo>
                        <a:pt x="905" y="2456"/>
                      </a:lnTo>
                      <a:lnTo>
                        <a:pt x="886" y="2468"/>
                      </a:lnTo>
                      <a:lnTo>
                        <a:pt x="889" y="2465"/>
                      </a:lnTo>
                      <a:lnTo>
                        <a:pt x="883" y="2480"/>
                      </a:lnTo>
                      <a:cubicBezTo>
                        <a:pt x="882" y="2484"/>
                        <a:pt x="878" y="2486"/>
                        <a:pt x="874" y="2484"/>
                      </a:cubicBezTo>
                      <a:lnTo>
                        <a:pt x="852" y="2478"/>
                      </a:lnTo>
                      <a:lnTo>
                        <a:pt x="843" y="2475"/>
                      </a:lnTo>
                      <a:lnTo>
                        <a:pt x="846" y="2476"/>
                      </a:lnTo>
                      <a:lnTo>
                        <a:pt x="822" y="2479"/>
                      </a:lnTo>
                      <a:lnTo>
                        <a:pt x="824" y="2478"/>
                      </a:lnTo>
                      <a:lnTo>
                        <a:pt x="812" y="2484"/>
                      </a:lnTo>
                      <a:cubicBezTo>
                        <a:pt x="809" y="2485"/>
                        <a:pt x="806" y="2485"/>
                        <a:pt x="803" y="2483"/>
                      </a:cubicBezTo>
                      <a:cubicBezTo>
                        <a:pt x="801" y="2481"/>
                        <a:pt x="800" y="2477"/>
                        <a:pt x="801" y="2474"/>
                      </a:cubicBezTo>
                      <a:lnTo>
                        <a:pt x="804" y="2465"/>
                      </a:lnTo>
                      <a:lnTo>
                        <a:pt x="813" y="2475"/>
                      </a:lnTo>
                      <a:lnTo>
                        <a:pt x="801" y="2478"/>
                      </a:lnTo>
                      <a:cubicBezTo>
                        <a:pt x="799" y="2479"/>
                        <a:pt x="796" y="2479"/>
                        <a:pt x="794" y="2477"/>
                      </a:cubicBezTo>
                      <a:cubicBezTo>
                        <a:pt x="792" y="2475"/>
                        <a:pt x="791" y="2473"/>
                        <a:pt x="791" y="2471"/>
                      </a:cubicBezTo>
                      <a:lnTo>
                        <a:pt x="791" y="2468"/>
                      </a:lnTo>
                      <a:lnTo>
                        <a:pt x="799" y="2476"/>
                      </a:lnTo>
                      <a:lnTo>
                        <a:pt x="775" y="2476"/>
                      </a:lnTo>
                      <a:lnTo>
                        <a:pt x="777" y="2475"/>
                      </a:lnTo>
                      <a:lnTo>
                        <a:pt x="768" y="2478"/>
                      </a:lnTo>
                      <a:cubicBezTo>
                        <a:pt x="767" y="2479"/>
                        <a:pt x="766" y="2479"/>
                        <a:pt x="765" y="2479"/>
                      </a:cubicBezTo>
                      <a:lnTo>
                        <a:pt x="762" y="2479"/>
                      </a:lnTo>
                      <a:lnTo>
                        <a:pt x="607" y="2494"/>
                      </a:lnTo>
                      <a:cubicBezTo>
                        <a:pt x="604" y="2494"/>
                        <a:pt x="601" y="2493"/>
                        <a:pt x="600" y="2491"/>
                      </a:cubicBezTo>
                      <a:cubicBezTo>
                        <a:pt x="598" y="2489"/>
                        <a:pt x="598" y="2486"/>
                        <a:pt x="598" y="2483"/>
                      </a:cubicBezTo>
                      <a:lnTo>
                        <a:pt x="602" y="2474"/>
                      </a:lnTo>
                      <a:lnTo>
                        <a:pt x="610" y="2485"/>
                      </a:lnTo>
                      <a:lnTo>
                        <a:pt x="546" y="2494"/>
                      </a:lnTo>
                      <a:cubicBezTo>
                        <a:pt x="545" y="2494"/>
                        <a:pt x="544" y="2494"/>
                        <a:pt x="543" y="2494"/>
                      </a:cubicBezTo>
                      <a:lnTo>
                        <a:pt x="485" y="2478"/>
                      </a:lnTo>
                      <a:lnTo>
                        <a:pt x="488" y="2478"/>
                      </a:lnTo>
                      <a:lnTo>
                        <a:pt x="464" y="2485"/>
                      </a:lnTo>
                      <a:cubicBezTo>
                        <a:pt x="463" y="2485"/>
                        <a:pt x="462" y="2485"/>
                        <a:pt x="460" y="2485"/>
                      </a:cubicBezTo>
                      <a:lnTo>
                        <a:pt x="430" y="2479"/>
                      </a:lnTo>
                      <a:lnTo>
                        <a:pt x="406" y="2476"/>
                      </a:lnTo>
                      <a:cubicBezTo>
                        <a:pt x="405" y="2476"/>
                        <a:pt x="405" y="2475"/>
                        <a:pt x="404" y="2475"/>
                      </a:cubicBezTo>
                      <a:lnTo>
                        <a:pt x="377" y="2466"/>
                      </a:lnTo>
                      <a:cubicBezTo>
                        <a:pt x="375" y="2466"/>
                        <a:pt x="374" y="2465"/>
                        <a:pt x="373" y="2463"/>
                      </a:cubicBezTo>
                      <a:lnTo>
                        <a:pt x="360" y="2445"/>
                      </a:lnTo>
                      <a:cubicBezTo>
                        <a:pt x="360" y="2444"/>
                        <a:pt x="359" y="2443"/>
                        <a:pt x="359" y="2442"/>
                      </a:cubicBezTo>
                      <a:lnTo>
                        <a:pt x="353" y="2405"/>
                      </a:lnTo>
                      <a:lnTo>
                        <a:pt x="354" y="2407"/>
                      </a:lnTo>
                      <a:lnTo>
                        <a:pt x="335" y="2365"/>
                      </a:lnTo>
                      <a:lnTo>
                        <a:pt x="338" y="2368"/>
                      </a:lnTo>
                      <a:lnTo>
                        <a:pt x="289" y="2338"/>
                      </a:lnTo>
                      <a:lnTo>
                        <a:pt x="292" y="2339"/>
                      </a:lnTo>
                      <a:lnTo>
                        <a:pt x="264" y="2333"/>
                      </a:lnTo>
                      <a:lnTo>
                        <a:pt x="274" y="2325"/>
                      </a:lnTo>
                      <a:lnTo>
                        <a:pt x="274" y="2334"/>
                      </a:lnTo>
                      <a:lnTo>
                        <a:pt x="273" y="2332"/>
                      </a:lnTo>
                      <a:lnTo>
                        <a:pt x="283" y="2356"/>
                      </a:lnTo>
                      <a:cubicBezTo>
                        <a:pt x="283" y="2358"/>
                        <a:pt x="283" y="2360"/>
                        <a:pt x="282" y="2362"/>
                      </a:cubicBezTo>
                      <a:lnTo>
                        <a:pt x="276" y="2374"/>
                      </a:lnTo>
                      <a:cubicBezTo>
                        <a:pt x="274" y="2378"/>
                        <a:pt x="270" y="2380"/>
                        <a:pt x="266" y="2378"/>
                      </a:cubicBezTo>
                      <a:lnTo>
                        <a:pt x="119" y="2321"/>
                      </a:lnTo>
                      <a:lnTo>
                        <a:pt x="62" y="2306"/>
                      </a:lnTo>
                      <a:cubicBezTo>
                        <a:pt x="60" y="2305"/>
                        <a:pt x="58" y="2304"/>
                        <a:pt x="57" y="2303"/>
                      </a:cubicBezTo>
                      <a:lnTo>
                        <a:pt x="51" y="2293"/>
                      </a:lnTo>
                      <a:lnTo>
                        <a:pt x="41" y="2274"/>
                      </a:lnTo>
                      <a:cubicBezTo>
                        <a:pt x="40" y="2273"/>
                        <a:pt x="40" y="2271"/>
                        <a:pt x="40" y="2269"/>
                      </a:cubicBezTo>
                      <a:lnTo>
                        <a:pt x="50" y="2221"/>
                      </a:lnTo>
                      <a:cubicBezTo>
                        <a:pt x="50" y="2218"/>
                        <a:pt x="53" y="2215"/>
                        <a:pt x="56" y="2215"/>
                      </a:cubicBezTo>
                      <a:lnTo>
                        <a:pt x="83" y="2208"/>
                      </a:lnTo>
                      <a:lnTo>
                        <a:pt x="82" y="2209"/>
                      </a:lnTo>
                      <a:lnTo>
                        <a:pt x="88" y="2206"/>
                      </a:lnTo>
                      <a:lnTo>
                        <a:pt x="83" y="2213"/>
                      </a:lnTo>
                      <a:lnTo>
                        <a:pt x="86" y="2167"/>
                      </a:lnTo>
                      <a:lnTo>
                        <a:pt x="88" y="2173"/>
                      </a:lnTo>
                      <a:lnTo>
                        <a:pt x="58" y="2140"/>
                      </a:lnTo>
                      <a:cubicBezTo>
                        <a:pt x="57" y="2139"/>
                        <a:pt x="57" y="2139"/>
                        <a:pt x="56" y="2138"/>
                      </a:cubicBezTo>
                      <a:lnTo>
                        <a:pt x="50" y="2126"/>
                      </a:lnTo>
                      <a:cubicBezTo>
                        <a:pt x="50" y="2125"/>
                        <a:pt x="50" y="2125"/>
                        <a:pt x="50" y="2124"/>
                      </a:cubicBezTo>
                      <a:lnTo>
                        <a:pt x="47" y="2109"/>
                      </a:lnTo>
                      <a:lnTo>
                        <a:pt x="57" y="2115"/>
                      </a:lnTo>
                      <a:lnTo>
                        <a:pt x="26" y="2124"/>
                      </a:lnTo>
                      <a:cubicBezTo>
                        <a:pt x="24" y="2125"/>
                        <a:pt x="22" y="2124"/>
                        <a:pt x="20" y="2124"/>
                      </a:cubicBezTo>
                      <a:lnTo>
                        <a:pt x="14" y="2121"/>
                      </a:lnTo>
                      <a:cubicBezTo>
                        <a:pt x="13" y="2120"/>
                        <a:pt x="12" y="2119"/>
                        <a:pt x="11" y="2117"/>
                      </a:cubicBezTo>
                      <a:lnTo>
                        <a:pt x="2" y="2102"/>
                      </a:lnTo>
                      <a:cubicBezTo>
                        <a:pt x="1" y="2101"/>
                        <a:pt x="0" y="2100"/>
                        <a:pt x="0" y="2098"/>
                      </a:cubicBezTo>
                      <a:lnTo>
                        <a:pt x="0" y="2086"/>
                      </a:lnTo>
                      <a:cubicBezTo>
                        <a:pt x="0" y="2084"/>
                        <a:pt x="1" y="2083"/>
                        <a:pt x="2" y="2081"/>
                      </a:cubicBezTo>
                      <a:lnTo>
                        <a:pt x="20" y="2057"/>
                      </a:lnTo>
                      <a:lnTo>
                        <a:pt x="19" y="2063"/>
                      </a:lnTo>
                      <a:lnTo>
                        <a:pt x="16" y="2035"/>
                      </a:lnTo>
                      <a:lnTo>
                        <a:pt x="20" y="2041"/>
                      </a:lnTo>
                      <a:lnTo>
                        <a:pt x="4" y="2032"/>
                      </a:lnTo>
                      <a:cubicBezTo>
                        <a:pt x="2" y="2031"/>
                        <a:pt x="1" y="2029"/>
                        <a:pt x="1" y="2027"/>
                      </a:cubicBezTo>
                      <a:cubicBezTo>
                        <a:pt x="0" y="2025"/>
                        <a:pt x="1" y="2022"/>
                        <a:pt x="2" y="2021"/>
                      </a:cubicBezTo>
                      <a:lnTo>
                        <a:pt x="11" y="2009"/>
                      </a:lnTo>
                      <a:cubicBezTo>
                        <a:pt x="12" y="2008"/>
                        <a:pt x="13" y="2007"/>
                        <a:pt x="14" y="2006"/>
                      </a:cubicBezTo>
                      <a:lnTo>
                        <a:pt x="33" y="1997"/>
                      </a:lnTo>
                      <a:cubicBezTo>
                        <a:pt x="35" y="1996"/>
                        <a:pt x="37" y="1996"/>
                        <a:pt x="39" y="1997"/>
                      </a:cubicBezTo>
                      <a:lnTo>
                        <a:pt x="70" y="2009"/>
                      </a:lnTo>
                      <a:lnTo>
                        <a:pt x="67" y="2008"/>
                      </a:lnTo>
                      <a:lnTo>
                        <a:pt x="76" y="2008"/>
                      </a:lnTo>
                      <a:lnTo>
                        <a:pt x="72" y="2010"/>
                      </a:lnTo>
                      <a:lnTo>
                        <a:pt x="87" y="2000"/>
                      </a:lnTo>
                      <a:lnTo>
                        <a:pt x="83" y="2007"/>
                      </a:lnTo>
                      <a:lnTo>
                        <a:pt x="83" y="1898"/>
                      </a:lnTo>
                      <a:cubicBezTo>
                        <a:pt x="83" y="1897"/>
                        <a:pt x="83" y="1896"/>
                        <a:pt x="84" y="1895"/>
                      </a:cubicBezTo>
                      <a:lnTo>
                        <a:pt x="102" y="1847"/>
                      </a:lnTo>
                      <a:lnTo>
                        <a:pt x="105" y="1838"/>
                      </a:lnTo>
                      <a:cubicBezTo>
                        <a:pt x="106" y="1836"/>
                        <a:pt x="108" y="1834"/>
                        <a:pt x="110" y="1833"/>
                      </a:cubicBezTo>
                      <a:lnTo>
                        <a:pt x="125" y="1827"/>
                      </a:lnTo>
                      <a:cubicBezTo>
                        <a:pt x="126" y="1827"/>
                        <a:pt x="127" y="1827"/>
                        <a:pt x="128" y="1827"/>
                      </a:cubicBezTo>
                      <a:lnTo>
                        <a:pt x="131" y="1827"/>
                      </a:lnTo>
                      <a:lnTo>
                        <a:pt x="149" y="1827"/>
                      </a:lnTo>
                      <a:lnTo>
                        <a:pt x="147" y="1827"/>
                      </a:lnTo>
                      <a:lnTo>
                        <a:pt x="156" y="1824"/>
                      </a:lnTo>
                      <a:cubicBezTo>
                        <a:pt x="157" y="1824"/>
                        <a:pt x="158" y="1824"/>
                        <a:pt x="159" y="1824"/>
                      </a:cubicBezTo>
                      <a:lnTo>
                        <a:pt x="168" y="1824"/>
                      </a:lnTo>
                      <a:cubicBezTo>
                        <a:pt x="169" y="1824"/>
                        <a:pt x="170" y="1824"/>
                        <a:pt x="171" y="1824"/>
                      </a:cubicBezTo>
                      <a:lnTo>
                        <a:pt x="204" y="1836"/>
                      </a:lnTo>
                      <a:lnTo>
                        <a:pt x="200" y="1836"/>
                      </a:lnTo>
                      <a:lnTo>
                        <a:pt x="212" y="1833"/>
                      </a:lnTo>
                      <a:lnTo>
                        <a:pt x="207" y="1836"/>
                      </a:lnTo>
                      <a:lnTo>
                        <a:pt x="226" y="1812"/>
                      </a:lnTo>
                      <a:cubicBezTo>
                        <a:pt x="227" y="1810"/>
                        <a:pt x="229" y="1809"/>
                        <a:pt x="232" y="1809"/>
                      </a:cubicBezTo>
                      <a:lnTo>
                        <a:pt x="278" y="1806"/>
                      </a:lnTo>
                      <a:lnTo>
                        <a:pt x="270" y="1813"/>
                      </a:lnTo>
                      <a:lnTo>
                        <a:pt x="276" y="1761"/>
                      </a:lnTo>
                      <a:cubicBezTo>
                        <a:pt x="277" y="1759"/>
                        <a:pt x="277" y="1758"/>
                        <a:pt x="279" y="1756"/>
                      </a:cubicBezTo>
                      <a:lnTo>
                        <a:pt x="288" y="1747"/>
                      </a:lnTo>
                      <a:lnTo>
                        <a:pt x="287" y="1757"/>
                      </a:lnTo>
                      <a:lnTo>
                        <a:pt x="281" y="1748"/>
                      </a:lnTo>
                      <a:lnTo>
                        <a:pt x="287" y="1752"/>
                      </a:lnTo>
                      <a:lnTo>
                        <a:pt x="278" y="1752"/>
                      </a:lnTo>
                      <a:cubicBezTo>
                        <a:pt x="276" y="1752"/>
                        <a:pt x="273" y="1751"/>
                        <a:pt x="272" y="1749"/>
                      </a:cubicBezTo>
                      <a:lnTo>
                        <a:pt x="263" y="1737"/>
                      </a:lnTo>
                      <a:lnTo>
                        <a:pt x="264" y="1738"/>
                      </a:lnTo>
                      <a:lnTo>
                        <a:pt x="233" y="1714"/>
                      </a:lnTo>
                      <a:cubicBezTo>
                        <a:pt x="233" y="1713"/>
                        <a:pt x="232" y="1713"/>
                        <a:pt x="232" y="1712"/>
                      </a:cubicBezTo>
                      <a:lnTo>
                        <a:pt x="226" y="1703"/>
                      </a:lnTo>
                      <a:lnTo>
                        <a:pt x="232" y="1706"/>
                      </a:lnTo>
                      <a:lnTo>
                        <a:pt x="223" y="1706"/>
                      </a:lnTo>
                      <a:cubicBezTo>
                        <a:pt x="219" y="1706"/>
                        <a:pt x="216" y="1704"/>
                        <a:pt x="215" y="1700"/>
                      </a:cubicBezTo>
                      <a:lnTo>
                        <a:pt x="206" y="1661"/>
                      </a:lnTo>
                      <a:cubicBezTo>
                        <a:pt x="206" y="1660"/>
                        <a:pt x="206" y="1660"/>
                        <a:pt x="206" y="1659"/>
                      </a:cubicBezTo>
                      <a:lnTo>
                        <a:pt x="206" y="1614"/>
                      </a:lnTo>
                      <a:cubicBezTo>
                        <a:pt x="206" y="1613"/>
                        <a:pt x="206" y="1611"/>
                        <a:pt x="206" y="1610"/>
                      </a:cubicBezTo>
                      <a:lnTo>
                        <a:pt x="225" y="1568"/>
                      </a:lnTo>
                      <a:lnTo>
                        <a:pt x="234" y="1549"/>
                      </a:lnTo>
                      <a:lnTo>
                        <a:pt x="234" y="1556"/>
                      </a:lnTo>
                      <a:lnTo>
                        <a:pt x="222" y="1529"/>
                      </a:lnTo>
                      <a:cubicBezTo>
                        <a:pt x="222" y="1529"/>
                        <a:pt x="221" y="1528"/>
                        <a:pt x="221" y="1528"/>
                      </a:cubicBezTo>
                      <a:lnTo>
                        <a:pt x="212" y="1488"/>
                      </a:lnTo>
                      <a:lnTo>
                        <a:pt x="219" y="1494"/>
                      </a:lnTo>
                      <a:lnTo>
                        <a:pt x="182" y="1488"/>
                      </a:lnTo>
                      <a:cubicBezTo>
                        <a:pt x="181" y="1488"/>
                        <a:pt x="180" y="1488"/>
                        <a:pt x="180" y="1488"/>
                      </a:cubicBezTo>
                      <a:lnTo>
                        <a:pt x="173" y="1485"/>
                      </a:lnTo>
                      <a:cubicBezTo>
                        <a:pt x="170" y="1483"/>
                        <a:pt x="168" y="1478"/>
                        <a:pt x="170" y="1474"/>
                      </a:cubicBezTo>
                      <a:lnTo>
                        <a:pt x="179" y="1450"/>
                      </a:lnTo>
                      <a:cubicBezTo>
                        <a:pt x="179" y="1448"/>
                        <a:pt x="181" y="1447"/>
                        <a:pt x="182" y="1446"/>
                      </a:cubicBezTo>
                      <a:lnTo>
                        <a:pt x="216" y="1428"/>
                      </a:lnTo>
                      <a:cubicBezTo>
                        <a:pt x="217" y="1427"/>
                        <a:pt x="219" y="1427"/>
                        <a:pt x="220" y="1427"/>
                      </a:cubicBezTo>
                      <a:lnTo>
                        <a:pt x="238" y="1427"/>
                      </a:lnTo>
                      <a:cubicBezTo>
                        <a:pt x="243" y="1427"/>
                        <a:pt x="246" y="1431"/>
                        <a:pt x="246" y="1435"/>
                      </a:cubicBezTo>
                      <a:lnTo>
                        <a:pt x="246" y="1441"/>
                      </a:lnTo>
                      <a:lnTo>
                        <a:pt x="235" y="1434"/>
                      </a:lnTo>
                      <a:lnTo>
                        <a:pt x="247" y="1428"/>
                      </a:lnTo>
                      <a:lnTo>
                        <a:pt x="262" y="1419"/>
                      </a:lnTo>
                      <a:lnTo>
                        <a:pt x="258" y="1425"/>
                      </a:lnTo>
                      <a:lnTo>
                        <a:pt x="261" y="1406"/>
                      </a:lnTo>
                      <a:cubicBezTo>
                        <a:pt x="261" y="1405"/>
                        <a:pt x="262" y="1403"/>
                        <a:pt x="263" y="1402"/>
                      </a:cubicBezTo>
                      <a:lnTo>
                        <a:pt x="273" y="1393"/>
                      </a:lnTo>
                      <a:cubicBezTo>
                        <a:pt x="274" y="1392"/>
                        <a:pt x="275" y="1391"/>
                        <a:pt x="277" y="1391"/>
                      </a:cubicBezTo>
                      <a:lnTo>
                        <a:pt x="302" y="1388"/>
                      </a:lnTo>
                      <a:lnTo>
                        <a:pt x="297" y="1390"/>
                      </a:lnTo>
                      <a:lnTo>
                        <a:pt x="318" y="1366"/>
                      </a:lnTo>
                      <a:cubicBezTo>
                        <a:pt x="318" y="1366"/>
                        <a:pt x="319" y="1365"/>
                        <a:pt x="319" y="1365"/>
                      </a:cubicBezTo>
                      <a:lnTo>
                        <a:pt x="334" y="1353"/>
                      </a:lnTo>
                      <a:cubicBezTo>
                        <a:pt x="335" y="1352"/>
                        <a:pt x="337" y="1352"/>
                        <a:pt x="338" y="1351"/>
                      </a:cubicBezTo>
                      <a:lnTo>
                        <a:pt x="365" y="1345"/>
                      </a:lnTo>
                      <a:cubicBezTo>
                        <a:pt x="366" y="1345"/>
                        <a:pt x="366" y="1345"/>
                        <a:pt x="367" y="1345"/>
                      </a:cubicBezTo>
                      <a:lnTo>
                        <a:pt x="398" y="1345"/>
                      </a:lnTo>
                      <a:lnTo>
                        <a:pt x="391" y="1349"/>
                      </a:lnTo>
                      <a:lnTo>
                        <a:pt x="397" y="1340"/>
                      </a:lnTo>
                      <a:lnTo>
                        <a:pt x="400" y="1351"/>
                      </a:lnTo>
                      <a:lnTo>
                        <a:pt x="394" y="1348"/>
                      </a:lnTo>
                      <a:cubicBezTo>
                        <a:pt x="391" y="1347"/>
                        <a:pt x="390" y="1344"/>
                        <a:pt x="390" y="1341"/>
                      </a:cubicBezTo>
                      <a:lnTo>
                        <a:pt x="390" y="1314"/>
                      </a:lnTo>
                      <a:cubicBezTo>
                        <a:pt x="390" y="1312"/>
                        <a:pt x="390" y="1311"/>
                        <a:pt x="391" y="1309"/>
                      </a:cubicBezTo>
                      <a:lnTo>
                        <a:pt x="397" y="1300"/>
                      </a:lnTo>
                      <a:lnTo>
                        <a:pt x="396" y="1307"/>
                      </a:lnTo>
                      <a:lnTo>
                        <a:pt x="390" y="1289"/>
                      </a:lnTo>
                      <a:cubicBezTo>
                        <a:pt x="390" y="1288"/>
                        <a:pt x="390" y="1287"/>
                        <a:pt x="390" y="1287"/>
                      </a:cubicBezTo>
                      <a:lnTo>
                        <a:pt x="390" y="1262"/>
                      </a:lnTo>
                      <a:cubicBezTo>
                        <a:pt x="390" y="1259"/>
                        <a:pt x="391" y="1256"/>
                        <a:pt x="394" y="1255"/>
                      </a:cubicBezTo>
                      <a:lnTo>
                        <a:pt x="419" y="1243"/>
                      </a:lnTo>
                      <a:lnTo>
                        <a:pt x="414" y="1250"/>
                      </a:lnTo>
                      <a:lnTo>
                        <a:pt x="414" y="1232"/>
                      </a:lnTo>
                      <a:cubicBezTo>
                        <a:pt x="414" y="1228"/>
                        <a:pt x="418" y="1224"/>
                        <a:pt x="422" y="1224"/>
                      </a:cubicBezTo>
                      <a:lnTo>
                        <a:pt x="431" y="1224"/>
                      </a:lnTo>
                      <a:lnTo>
                        <a:pt x="453" y="1224"/>
                      </a:lnTo>
                      <a:cubicBezTo>
                        <a:pt x="454" y="1224"/>
                        <a:pt x="455" y="1224"/>
                        <a:pt x="456" y="1225"/>
                      </a:cubicBezTo>
                      <a:lnTo>
                        <a:pt x="475" y="1234"/>
                      </a:lnTo>
                      <a:lnTo>
                        <a:pt x="466" y="1235"/>
                      </a:lnTo>
                      <a:lnTo>
                        <a:pt x="491" y="1216"/>
                      </a:lnTo>
                      <a:cubicBezTo>
                        <a:pt x="492" y="1215"/>
                        <a:pt x="494" y="1215"/>
                        <a:pt x="496" y="1215"/>
                      </a:cubicBezTo>
                      <a:lnTo>
                        <a:pt x="505" y="1215"/>
                      </a:lnTo>
                      <a:lnTo>
                        <a:pt x="500" y="1217"/>
                      </a:lnTo>
                      <a:lnTo>
                        <a:pt x="610" y="1126"/>
                      </a:lnTo>
                      <a:lnTo>
                        <a:pt x="702" y="1053"/>
                      </a:lnTo>
                      <a:lnTo>
                        <a:pt x="699" y="1059"/>
                      </a:lnTo>
                      <a:lnTo>
                        <a:pt x="699" y="1032"/>
                      </a:lnTo>
                      <a:lnTo>
                        <a:pt x="706" y="1040"/>
                      </a:lnTo>
                      <a:lnTo>
                        <a:pt x="645" y="1034"/>
                      </a:lnTo>
                      <a:cubicBezTo>
                        <a:pt x="641" y="1034"/>
                        <a:pt x="638" y="1031"/>
                        <a:pt x="638" y="1027"/>
                      </a:cubicBezTo>
                      <a:lnTo>
                        <a:pt x="635" y="987"/>
                      </a:lnTo>
                      <a:lnTo>
                        <a:pt x="635" y="988"/>
                      </a:lnTo>
                      <a:lnTo>
                        <a:pt x="629" y="961"/>
                      </a:lnTo>
                      <a:cubicBezTo>
                        <a:pt x="629" y="961"/>
                        <a:pt x="629" y="960"/>
                        <a:pt x="629" y="959"/>
                      </a:cubicBezTo>
                      <a:lnTo>
                        <a:pt x="629" y="817"/>
                      </a:lnTo>
                      <a:lnTo>
                        <a:pt x="626" y="788"/>
                      </a:lnTo>
                      <a:lnTo>
                        <a:pt x="631" y="794"/>
                      </a:lnTo>
                      <a:lnTo>
                        <a:pt x="604" y="785"/>
                      </a:lnTo>
                      <a:lnTo>
                        <a:pt x="605" y="786"/>
                      </a:lnTo>
                      <a:lnTo>
                        <a:pt x="562" y="780"/>
                      </a:lnTo>
                      <a:lnTo>
                        <a:pt x="568" y="778"/>
                      </a:lnTo>
                      <a:lnTo>
                        <a:pt x="558" y="784"/>
                      </a:lnTo>
                      <a:cubicBezTo>
                        <a:pt x="557" y="785"/>
                        <a:pt x="556" y="785"/>
                        <a:pt x="555" y="786"/>
                      </a:cubicBezTo>
                      <a:lnTo>
                        <a:pt x="534" y="789"/>
                      </a:lnTo>
                      <a:lnTo>
                        <a:pt x="539" y="785"/>
                      </a:lnTo>
                      <a:lnTo>
                        <a:pt x="533" y="794"/>
                      </a:lnTo>
                      <a:lnTo>
                        <a:pt x="520" y="810"/>
                      </a:lnTo>
                      <a:cubicBezTo>
                        <a:pt x="518" y="813"/>
                        <a:pt x="513" y="814"/>
                        <a:pt x="510" y="812"/>
                      </a:cubicBezTo>
                      <a:lnTo>
                        <a:pt x="501" y="806"/>
                      </a:lnTo>
                      <a:cubicBezTo>
                        <a:pt x="500" y="805"/>
                        <a:pt x="499" y="804"/>
                        <a:pt x="498" y="804"/>
                      </a:cubicBezTo>
                      <a:lnTo>
                        <a:pt x="471" y="764"/>
                      </a:lnTo>
                      <a:lnTo>
                        <a:pt x="477" y="768"/>
                      </a:lnTo>
                      <a:lnTo>
                        <a:pt x="444" y="768"/>
                      </a:lnTo>
                      <a:lnTo>
                        <a:pt x="408" y="771"/>
                      </a:lnTo>
                      <a:cubicBezTo>
                        <a:pt x="404" y="771"/>
                        <a:pt x="400" y="768"/>
                        <a:pt x="399" y="764"/>
                      </a:cubicBezTo>
                      <a:lnTo>
                        <a:pt x="387" y="707"/>
                      </a:lnTo>
                      <a:lnTo>
                        <a:pt x="391" y="712"/>
                      </a:lnTo>
                      <a:lnTo>
                        <a:pt x="375" y="703"/>
                      </a:lnTo>
                      <a:cubicBezTo>
                        <a:pt x="374" y="702"/>
                        <a:pt x="374" y="702"/>
                        <a:pt x="373" y="701"/>
                      </a:cubicBezTo>
                      <a:lnTo>
                        <a:pt x="346" y="668"/>
                      </a:lnTo>
                      <a:lnTo>
                        <a:pt x="349" y="670"/>
                      </a:lnTo>
                      <a:lnTo>
                        <a:pt x="340" y="667"/>
                      </a:lnTo>
                      <a:cubicBezTo>
                        <a:pt x="339" y="667"/>
                        <a:pt x="337" y="666"/>
                        <a:pt x="336" y="665"/>
                      </a:cubicBezTo>
                      <a:lnTo>
                        <a:pt x="324" y="650"/>
                      </a:lnTo>
                      <a:lnTo>
                        <a:pt x="330" y="652"/>
                      </a:lnTo>
                      <a:lnTo>
                        <a:pt x="312" y="652"/>
                      </a:lnTo>
                      <a:cubicBezTo>
                        <a:pt x="308" y="652"/>
                        <a:pt x="305" y="650"/>
                        <a:pt x="304" y="646"/>
                      </a:cubicBezTo>
                      <a:lnTo>
                        <a:pt x="295" y="607"/>
                      </a:lnTo>
                      <a:cubicBezTo>
                        <a:pt x="295" y="606"/>
                        <a:pt x="295" y="605"/>
                        <a:pt x="295" y="605"/>
                      </a:cubicBezTo>
                      <a:lnTo>
                        <a:pt x="298" y="559"/>
                      </a:lnTo>
                      <a:lnTo>
                        <a:pt x="301" y="566"/>
                      </a:lnTo>
                      <a:lnTo>
                        <a:pt x="282" y="551"/>
                      </a:lnTo>
                      <a:cubicBezTo>
                        <a:pt x="280" y="549"/>
                        <a:pt x="279" y="546"/>
                        <a:pt x="280" y="543"/>
                      </a:cubicBezTo>
                      <a:lnTo>
                        <a:pt x="289" y="506"/>
                      </a:lnTo>
                      <a:lnTo>
                        <a:pt x="294" y="516"/>
                      </a:lnTo>
                      <a:lnTo>
                        <a:pt x="230" y="495"/>
                      </a:lnTo>
                      <a:lnTo>
                        <a:pt x="232" y="495"/>
                      </a:lnTo>
                      <a:lnTo>
                        <a:pt x="205" y="495"/>
                      </a:lnTo>
                      <a:cubicBezTo>
                        <a:pt x="203" y="495"/>
                        <a:pt x="202" y="495"/>
                        <a:pt x="200" y="494"/>
                      </a:cubicBezTo>
                      <a:lnTo>
                        <a:pt x="191" y="488"/>
                      </a:lnTo>
                      <a:cubicBezTo>
                        <a:pt x="188" y="486"/>
                        <a:pt x="187" y="483"/>
                        <a:pt x="187" y="480"/>
                      </a:cubicBezTo>
                      <a:lnTo>
                        <a:pt x="194" y="426"/>
                      </a:lnTo>
                      <a:cubicBezTo>
                        <a:pt x="194" y="424"/>
                        <a:pt x="195" y="422"/>
                        <a:pt x="196" y="421"/>
                      </a:cubicBezTo>
                      <a:lnTo>
                        <a:pt x="214" y="403"/>
                      </a:lnTo>
                      <a:lnTo>
                        <a:pt x="212" y="408"/>
                      </a:lnTo>
                      <a:lnTo>
                        <a:pt x="212" y="399"/>
                      </a:lnTo>
                      <a:lnTo>
                        <a:pt x="214" y="405"/>
                      </a:lnTo>
                      <a:lnTo>
                        <a:pt x="205" y="396"/>
                      </a:lnTo>
                      <a:cubicBezTo>
                        <a:pt x="205" y="395"/>
                        <a:pt x="204" y="395"/>
                        <a:pt x="204" y="395"/>
                      </a:cubicBezTo>
                      <a:lnTo>
                        <a:pt x="198" y="385"/>
                      </a:lnTo>
                      <a:lnTo>
                        <a:pt x="201" y="388"/>
                      </a:lnTo>
                      <a:lnTo>
                        <a:pt x="161" y="370"/>
                      </a:lnTo>
                      <a:cubicBezTo>
                        <a:pt x="158" y="369"/>
                        <a:pt x="156" y="365"/>
                        <a:pt x="157" y="362"/>
                      </a:cubicBezTo>
                      <a:lnTo>
                        <a:pt x="160" y="340"/>
                      </a:lnTo>
                      <a:cubicBezTo>
                        <a:pt x="160" y="339"/>
                        <a:pt x="161" y="337"/>
                        <a:pt x="162" y="336"/>
                      </a:cubicBezTo>
                      <a:lnTo>
                        <a:pt x="181" y="318"/>
                      </a:lnTo>
                      <a:lnTo>
                        <a:pt x="178" y="322"/>
                      </a:lnTo>
                      <a:lnTo>
                        <a:pt x="184" y="289"/>
                      </a:lnTo>
                      <a:lnTo>
                        <a:pt x="189" y="297"/>
                      </a:lnTo>
                      <a:lnTo>
                        <a:pt x="183" y="294"/>
                      </a:lnTo>
                      <a:cubicBezTo>
                        <a:pt x="181" y="293"/>
                        <a:pt x="179" y="291"/>
                        <a:pt x="178" y="289"/>
                      </a:cubicBezTo>
                      <a:cubicBezTo>
                        <a:pt x="178" y="287"/>
                        <a:pt x="178" y="285"/>
                        <a:pt x="180" y="283"/>
                      </a:cubicBezTo>
                      <a:lnTo>
                        <a:pt x="186" y="274"/>
                      </a:lnTo>
                      <a:lnTo>
                        <a:pt x="187" y="284"/>
                      </a:lnTo>
                      <a:lnTo>
                        <a:pt x="178" y="275"/>
                      </a:lnTo>
                      <a:cubicBezTo>
                        <a:pt x="177" y="274"/>
                        <a:pt x="176" y="273"/>
                        <a:pt x="176" y="272"/>
                      </a:cubicBezTo>
                      <a:lnTo>
                        <a:pt x="151" y="218"/>
                      </a:lnTo>
                      <a:cubicBezTo>
                        <a:pt x="151" y="217"/>
                        <a:pt x="151" y="216"/>
                        <a:pt x="151" y="215"/>
                      </a:cubicBezTo>
                      <a:lnTo>
                        <a:pt x="141" y="137"/>
                      </a:lnTo>
                      <a:lnTo>
                        <a:pt x="146" y="143"/>
                      </a:lnTo>
                      <a:lnTo>
                        <a:pt x="109" y="125"/>
                      </a:lnTo>
                      <a:cubicBezTo>
                        <a:pt x="107" y="124"/>
                        <a:pt x="106" y="123"/>
                        <a:pt x="105" y="121"/>
                      </a:cubicBezTo>
                      <a:lnTo>
                        <a:pt x="87" y="82"/>
                      </a:lnTo>
                      <a:cubicBezTo>
                        <a:pt x="86" y="79"/>
                        <a:pt x="86" y="75"/>
                        <a:pt x="88" y="73"/>
                      </a:cubicBezTo>
                      <a:lnTo>
                        <a:pt x="150" y="3"/>
                      </a:lnTo>
                      <a:cubicBezTo>
                        <a:pt x="151" y="2"/>
                        <a:pt x="153" y="1"/>
                        <a:pt x="155" y="0"/>
                      </a:cubicBezTo>
                      <a:cubicBezTo>
                        <a:pt x="157" y="0"/>
                        <a:pt x="160" y="1"/>
                        <a:pt x="161" y="3"/>
                      </a:cubicBezTo>
                      <a:lnTo>
                        <a:pt x="170" y="12"/>
                      </a:lnTo>
                      <a:lnTo>
                        <a:pt x="169" y="11"/>
                      </a:lnTo>
                      <a:lnTo>
                        <a:pt x="218" y="44"/>
                      </a:lnTo>
                      <a:cubicBezTo>
                        <a:pt x="219" y="45"/>
                        <a:pt x="220" y="45"/>
                        <a:pt x="220" y="46"/>
                      </a:cubicBezTo>
                      <a:lnTo>
                        <a:pt x="272" y="109"/>
                      </a:lnTo>
                      <a:cubicBezTo>
                        <a:pt x="273" y="110"/>
                        <a:pt x="274" y="112"/>
                        <a:pt x="274" y="113"/>
                      </a:cubicBezTo>
                      <a:lnTo>
                        <a:pt x="292" y="222"/>
                      </a:lnTo>
                      <a:lnTo>
                        <a:pt x="314" y="340"/>
                      </a:lnTo>
                      <a:lnTo>
                        <a:pt x="312" y="337"/>
                      </a:lnTo>
                      <a:lnTo>
                        <a:pt x="367" y="413"/>
                      </a:lnTo>
                      <a:cubicBezTo>
                        <a:pt x="368" y="413"/>
                        <a:pt x="368" y="414"/>
                        <a:pt x="368" y="415"/>
                      </a:cubicBezTo>
                      <a:lnTo>
                        <a:pt x="411" y="539"/>
                      </a:lnTo>
                      <a:lnTo>
                        <a:pt x="410" y="536"/>
                      </a:lnTo>
                      <a:lnTo>
                        <a:pt x="477" y="612"/>
                      </a:lnTo>
                      <a:lnTo>
                        <a:pt x="474" y="610"/>
                      </a:lnTo>
                      <a:lnTo>
                        <a:pt x="581" y="643"/>
                      </a:lnTo>
                      <a:cubicBezTo>
                        <a:pt x="584" y="644"/>
                        <a:pt x="587" y="647"/>
                        <a:pt x="587" y="651"/>
                      </a:cubicBezTo>
                      <a:lnTo>
                        <a:pt x="587" y="663"/>
                      </a:lnTo>
                      <a:lnTo>
                        <a:pt x="584" y="657"/>
                      </a:lnTo>
                      <a:lnTo>
                        <a:pt x="611" y="681"/>
                      </a:lnTo>
                      <a:lnTo>
                        <a:pt x="605" y="679"/>
                      </a:lnTo>
                      <a:lnTo>
                        <a:pt x="645" y="673"/>
                      </a:lnTo>
                      <a:cubicBezTo>
                        <a:pt x="646" y="673"/>
                        <a:pt x="648" y="673"/>
                        <a:pt x="650" y="674"/>
                      </a:cubicBezTo>
                      <a:lnTo>
                        <a:pt x="757" y="734"/>
                      </a:lnTo>
                      <a:lnTo>
                        <a:pt x="753" y="733"/>
                      </a:lnTo>
                      <a:lnTo>
                        <a:pt x="772" y="733"/>
                      </a:lnTo>
                      <a:cubicBezTo>
                        <a:pt x="774" y="733"/>
                        <a:pt x="777" y="735"/>
                        <a:pt x="779" y="737"/>
                      </a:cubicBezTo>
                      <a:lnTo>
                        <a:pt x="791" y="759"/>
                      </a:lnTo>
                      <a:lnTo>
                        <a:pt x="784" y="755"/>
                      </a:lnTo>
                      <a:lnTo>
                        <a:pt x="946" y="755"/>
                      </a:lnTo>
                      <a:cubicBezTo>
                        <a:pt x="947" y="755"/>
                        <a:pt x="948" y="755"/>
                        <a:pt x="949" y="755"/>
                      </a:cubicBezTo>
                      <a:lnTo>
                        <a:pt x="1050" y="788"/>
                      </a:lnTo>
                      <a:cubicBezTo>
                        <a:pt x="1051" y="789"/>
                        <a:pt x="1052" y="789"/>
                        <a:pt x="1053" y="790"/>
                      </a:cubicBezTo>
                      <a:lnTo>
                        <a:pt x="1102" y="835"/>
                      </a:lnTo>
                      <a:lnTo>
                        <a:pt x="1098" y="833"/>
                      </a:lnTo>
                      <a:lnTo>
                        <a:pt x="1159" y="842"/>
                      </a:lnTo>
                      <a:lnTo>
                        <a:pt x="1153" y="844"/>
                      </a:lnTo>
                      <a:lnTo>
                        <a:pt x="1236" y="783"/>
                      </a:lnTo>
                      <a:close/>
                      <a:moveTo>
                        <a:pt x="1162" y="857"/>
                      </a:moveTo>
                      <a:cubicBezTo>
                        <a:pt x="1161" y="858"/>
                        <a:pt x="1159" y="859"/>
                        <a:pt x="1157" y="858"/>
                      </a:cubicBezTo>
                      <a:lnTo>
                        <a:pt x="1095" y="849"/>
                      </a:lnTo>
                      <a:cubicBezTo>
                        <a:pt x="1094" y="849"/>
                        <a:pt x="1092" y="848"/>
                        <a:pt x="1091" y="847"/>
                      </a:cubicBezTo>
                      <a:lnTo>
                        <a:pt x="1042" y="802"/>
                      </a:lnTo>
                      <a:lnTo>
                        <a:pt x="1045" y="804"/>
                      </a:lnTo>
                      <a:lnTo>
                        <a:pt x="944" y="770"/>
                      </a:lnTo>
                      <a:lnTo>
                        <a:pt x="946" y="771"/>
                      </a:lnTo>
                      <a:lnTo>
                        <a:pt x="784" y="771"/>
                      </a:lnTo>
                      <a:cubicBezTo>
                        <a:pt x="781" y="771"/>
                        <a:pt x="778" y="769"/>
                        <a:pt x="777" y="767"/>
                      </a:cubicBezTo>
                      <a:lnTo>
                        <a:pt x="765" y="745"/>
                      </a:lnTo>
                      <a:lnTo>
                        <a:pt x="772" y="749"/>
                      </a:lnTo>
                      <a:lnTo>
                        <a:pt x="753" y="749"/>
                      </a:lnTo>
                      <a:cubicBezTo>
                        <a:pt x="752" y="749"/>
                        <a:pt x="750" y="749"/>
                        <a:pt x="749" y="748"/>
                      </a:cubicBezTo>
                      <a:lnTo>
                        <a:pt x="642" y="688"/>
                      </a:lnTo>
                      <a:lnTo>
                        <a:pt x="647" y="689"/>
                      </a:lnTo>
                      <a:lnTo>
                        <a:pt x="607" y="695"/>
                      </a:lnTo>
                      <a:cubicBezTo>
                        <a:pt x="605" y="695"/>
                        <a:pt x="603" y="694"/>
                        <a:pt x="601" y="693"/>
                      </a:cubicBezTo>
                      <a:lnTo>
                        <a:pt x="573" y="669"/>
                      </a:lnTo>
                      <a:cubicBezTo>
                        <a:pt x="571" y="667"/>
                        <a:pt x="570" y="665"/>
                        <a:pt x="570" y="663"/>
                      </a:cubicBezTo>
                      <a:lnTo>
                        <a:pt x="570" y="651"/>
                      </a:lnTo>
                      <a:lnTo>
                        <a:pt x="576" y="658"/>
                      </a:lnTo>
                      <a:lnTo>
                        <a:pt x="469" y="625"/>
                      </a:lnTo>
                      <a:cubicBezTo>
                        <a:pt x="467" y="624"/>
                        <a:pt x="466" y="624"/>
                        <a:pt x="465" y="623"/>
                      </a:cubicBezTo>
                      <a:lnTo>
                        <a:pt x="398" y="547"/>
                      </a:lnTo>
                      <a:cubicBezTo>
                        <a:pt x="397" y="546"/>
                        <a:pt x="397" y="545"/>
                        <a:pt x="396" y="544"/>
                      </a:cubicBezTo>
                      <a:lnTo>
                        <a:pt x="353" y="420"/>
                      </a:lnTo>
                      <a:lnTo>
                        <a:pt x="354" y="422"/>
                      </a:lnTo>
                      <a:lnTo>
                        <a:pt x="299" y="346"/>
                      </a:lnTo>
                      <a:cubicBezTo>
                        <a:pt x="299" y="345"/>
                        <a:pt x="298" y="344"/>
                        <a:pt x="298" y="343"/>
                      </a:cubicBezTo>
                      <a:lnTo>
                        <a:pt x="276" y="225"/>
                      </a:lnTo>
                      <a:lnTo>
                        <a:pt x="258" y="116"/>
                      </a:lnTo>
                      <a:lnTo>
                        <a:pt x="260" y="120"/>
                      </a:lnTo>
                      <a:lnTo>
                        <a:pt x="208" y="56"/>
                      </a:lnTo>
                      <a:lnTo>
                        <a:pt x="209" y="57"/>
                      </a:lnTo>
                      <a:lnTo>
                        <a:pt x="160" y="24"/>
                      </a:lnTo>
                      <a:cubicBezTo>
                        <a:pt x="160" y="24"/>
                        <a:pt x="159" y="24"/>
                        <a:pt x="159" y="23"/>
                      </a:cubicBezTo>
                      <a:lnTo>
                        <a:pt x="150" y="14"/>
                      </a:lnTo>
                      <a:lnTo>
                        <a:pt x="162" y="14"/>
                      </a:lnTo>
                      <a:lnTo>
                        <a:pt x="100" y="83"/>
                      </a:lnTo>
                      <a:lnTo>
                        <a:pt x="102" y="75"/>
                      </a:lnTo>
                      <a:lnTo>
                        <a:pt x="120" y="114"/>
                      </a:lnTo>
                      <a:lnTo>
                        <a:pt x="116" y="110"/>
                      </a:lnTo>
                      <a:lnTo>
                        <a:pt x="153" y="128"/>
                      </a:lnTo>
                      <a:cubicBezTo>
                        <a:pt x="155" y="130"/>
                        <a:pt x="157" y="132"/>
                        <a:pt x="157" y="135"/>
                      </a:cubicBezTo>
                      <a:lnTo>
                        <a:pt x="167" y="213"/>
                      </a:lnTo>
                      <a:lnTo>
                        <a:pt x="166" y="211"/>
                      </a:lnTo>
                      <a:lnTo>
                        <a:pt x="190" y="266"/>
                      </a:lnTo>
                      <a:lnTo>
                        <a:pt x="189" y="263"/>
                      </a:lnTo>
                      <a:lnTo>
                        <a:pt x="198" y="272"/>
                      </a:lnTo>
                      <a:cubicBezTo>
                        <a:pt x="201" y="275"/>
                        <a:pt x="201" y="279"/>
                        <a:pt x="199" y="282"/>
                      </a:cubicBezTo>
                      <a:lnTo>
                        <a:pt x="193" y="292"/>
                      </a:lnTo>
                      <a:lnTo>
                        <a:pt x="190" y="280"/>
                      </a:lnTo>
                      <a:lnTo>
                        <a:pt x="196" y="283"/>
                      </a:lnTo>
                      <a:cubicBezTo>
                        <a:pt x="199" y="285"/>
                        <a:pt x="201" y="288"/>
                        <a:pt x="200" y="292"/>
                      </a:cubicBezTo>
                      <a:lnTo>
                        <a:pt x="194" y="325"/>
                      </a:lnTo>
                      <a:cubicBezTo>
                        <a:pt x="194" y="327"/>
                        <a:pt x="193" y="328"/>
                        <a:pt x="192" y="329"/>
                      </a:cubicBezTo>
                      <a:lnTo>
                        <a:pt x="173" y="347"/>
                      </a:lnTo>
                      <a:lnTo>
                        <a:pt x="176" y="343"/>
                      </a:lnTo>
                      <a:lnTo>
                        <a:pt x="173" y="364"/>
                      </a:lnTo>
                      <a:lnTo>
                        <a:pt x="168" y="356"/>
                      </a:lnTo>
                      <a:lnTo>
                        <a:pt x="208" y="374"/>
                      </a:lnTo>
                      <a:cubicBezTo>
                        <a:pt x="209" y="374"/>
                        <a:pt x="210" y="375"/>
                        <a:pt x="211" y="377"/>
                      </a:cubicBezTo>
                      <a:lnTo>
                        <a:pt x="217" y="386"/>
                      </a:lnTo>
                      <a:lnTo>
                        <a:pt x="216" y="384"/>
                      </a:lnTo>
                      <a:lnTo>
                        <a:pt x="226" y="393"/>
                      </a:lnTo>
                      <a:cubicBezTo>
                        <a:pt x="227" y="395"/>
                        <a:pt x="228" y="397"/>
                        <a:pt x="228" y="399"/>
                      </a:cubicBezTo>
                      <a:lnTo>
                        <a:pt x="228" y="408"/>
                      </a:lnTo>
                      <a:cubicBezTo>
                        <a:pt x="228" y="410"/>
                        <a:pt x="227" y="412"/>
                        <a:pt x="226" y="414"/>
                      </a:cubicBezTo>
                      <a:lnTo>
                        <a:pt x="207" y="432"/>
                      </a:lnTo>
                      <a:lnTo>
                        <a:pt x="209" y="427"/>
                      </a:lnTo>
                      <a:lnTo>
                        <a:pt x="203" y="482"/>
                      </a:lnTo>
                      <a:lnTo>
                        <a:pt x="200" y="474"/>
                      </a:lnTo>
                      <a:lnTo>
                        <a:pt x="209" y="480"/>
                      </a:lnTo>
                      <a:lnTo>
                        <a:pt x="205" y="479"/>
                      </a:lnTo>
                      <a:lnTo>
                        <a:pt x="232" y="479"/>
                      </a:lnTo>
                      <a:cubicBezTo>
                        <a:pt x="233" y="479"/>
                        <a:pt x="234" y="479"/>
                        <a:pt x="235" y="479"/>
                      </a:cubicBezTo>
                      <a:lnTo>
                        <a:pt x="299" y="501"/>
                      </a:lnTo>
                      <a:cubicBezTo>
                        <a:pt x="303" y="502"/>
                        <a:pt x="305" y="506"/>
                        <a:pt x="304" y="510"/>
                      </a:cubicBezTo>
                      <a:lnTo>
                        <a:pt x="295" y="546"/>
                      </a:lnTo>
                      <a:lnTo>
                        <a:pt x="292" y="538"/>
                      </a:lnTo>
                      <a:lnTo>
                        <a:pt x="311" y="553"/>
                      </a:lnTo>
                      <a:cubicBezTo>
                        <a:pt x="313" y="555"/>
                        <a:pt x="314" y="558"/>
                        <a:pt x="314" y="560"/>
                      </a:cubicBezTo>
                      <a:lnTo>
                        <a:pt x="311" y="606"/>
                      </a:lnTo>
                      <a:lnTo>
                        <a:pt x="310" y="603"/>
                      </a:lnTo>
                      <a:lnTo>
                        <a:pt x="320" y="643"/>
                      </a:lnTo>
                      <a:lnTo>
                        <a:pt x="312" y="636"/>
                      </a:lnTo>
                      <a:lnTo>
                        <a:pt x="330" y="636"/>
                      </a:lnTo>
                      <a:cubicBezTo>
                        <a:pt x="333" y="636"/>
                        <a:pt x="335" y="638"/>
                        <a:pt x="336" y="639"/>
                      </a:cubicBezTo>
                      <a:lnTo>
                        <a:pt x="349" y="655"/>
                      </a:lnTo>
                      <a:lnTo>
                        <a:pt x="345" y="652"/>
                      </a:lnTo>
                      <a:lnTo>
                        <a:pt x="354" y="655"/>
                      </a:lnTo>
                      <a:cubicBezTo>
                        <a:pt x="356" y="656"/>
                        <a:pt x="357" y="656"/>
                        <a:pt x="358" y="658"/>
                      </a:cubicBezTo>
                      <a:lnTo>
                        <a:pt x="385" y="691"/>
                      </a:lnTo>
                      <a:lnTo>
                        <a:pt x="383" y="689"/>
                      </a:lnTo>
                      <a:lnTo>
                        <a:pt x="399" y="698"/>
                      </a:lnTo>
                      <a:cubicBezTo>
                        <a:pt x="401" y="699"/>
                        <a:pt x="402" y="701"/>
                        <a:pt x="402" y="703"/>
                      </a:cubicBezTo>
                      <a:lnTo>
                        <a:pt x="415" y="761"/>
                      </a:lnTo>
                      <a:lnTo>
                        <a:pt x="406" y="755"/>
                      </a:lnTo>
                      <a:lnTo>
                        <a:pt x="444" y="752"/>
                      </a:lnTo>
                      <a:lnTo>
                        <a:pt x="477" y="752"/>
                      </a:lnTo>
                      <a:cubicBezTo>
                        <a:pt x="480" y="752"/>
                        <a:pt x="482" y="753"/>
                        <a:pt x="484" y="755"/>
                      </a:cubicBezTo>
                      <a:lnTo>
                        <a:pt x="512" y="794"/>
                      </a:lnTo>
                      <a:lnTo>
                        <a:pt x="509" y="792"/>
                      </a:lnTo>
                      <a:lnTo>
                        <a:pt x="519" y="798"/>
                      </a:lnTo>
                      <a:lnTo>
                        <a:pt x="508" y="800"/>
                      </a:lnTo>
                      <a:lnTo>
                        <a:pt x="520" y="785"/>
                      </a:lnTo>
                      <a:lnTo>
                        <a:pt x="526" y="776"/>
                      </a:lnTo>
                      <a:cubicBezTo>
                        <a:pt x="527" y="774"/>
                        <a:pt x="529" y="773"/>
                        <a:pt x="531" y="773"/>
                      </a:cubicBezTo>
                      <a:lnTo>
                        <a:pt x="553" y="770"/>
                      </a:lnTo>
                      <a:lnTo>
                        <a:pt x="550" y="771"/>
                      </a:lnTo>
                      <a:lnTo>
                        <a:pt x="559" y="765"/>
                      </a:lnTo>
                      <a:cubicBezTo>
                        <a:pt x="560" y="764"/>
                        <a:pt x="562" y="763"/>
                        <a:pt x="564" y="764"/>
                      </a:cubicBezTo>
                      <a:lnTo>
                        <a:pt x="607" y="770"/>
                      </a:lnTo>
                      <a:cubicBezTo>
                        <a:pt x="608" y="770"/>
                        <a:pt x="608" y="770"/>
                        <a:pt x="609" y="770"/>
                      </a:cubicBezTo>
                      <a:lnTo>
                        <a:pt x="636" y="779"/>
                      </a:lnTo>
                      <a:cubicBezTo>
                        <a:pt x="639" y="780"/>
                        <a:pt x="641" y="783"/>
                        <a:pt x="642" y="786"/>
                      </a:cubicBezTo>
                      <a:lnTo>
                        <a:pt x="645" y="817"/>
                      </a:lnTo>
                      <a:lnTo>
                        <a:pt x="645" y="959"/>
                      </a:lnTo>
                      <a:lnTo>
                        <a:pt x="645" y="958"/>
                      </a:lnTo>
                      <a:lnTo>
                        <a:pt x="651" y="985"/>
                      </a:lnTo>
                      <a:cubicBezTo>
                        <a:pt x="651" y="985"/>
                        <a:pt x="651" y="986"/>
                        <a:pt x="651" y="986"/>
                      </a:cubicBezTo>
                      <a:lnTo>
                        <a:pt x="654" y="1025"/>
                      </a:lnTo>
                      <a:lnTo>
                        <a:pt x="647" y="1018"/>
                      </a:lnTo>
                      <a:lnTo>
                        <a:pt x="708" y="1024"/>
                      </a:lnTo>
                      <a:cubicBezTo>
                        <a:pt x="712" y="1025"/>
                        <a:pt x="715" y="1028"/>
                        <a:pt x="715" y="1032"/>
                      </a:cubicBezTo>
                      <a:lnTo>
                        <a:pt x="715" y="1059"/>
                      </a:lnTo>
                      <a:cubicBezTo>
                        <a:pt x="715" y="1062"/>
                        <a:pt x="714" y="1064"/>
                        <a:pt x="712" y="1066"/>
                      </a:cubicBezTo>
                      <a:lnTo>
                        <a:pt x="620" y="1138"/>
                      </a:lnTo>
                      <a:lnTo>
                        <a:pt x="510" y="1229"/>
                      </a:lnTo>
                      <a:cubicBezTo>
                        <a:pt x="509" y="1230"/>
                        <a:pt x="507" y="1231"/>
                        <a:pt x="505" y="1231"/>
                      </a:cubicBezTo>
                      <a:lnTo>
                        <a:pt x="496" y="1231"/>
                      </a:lnTo>
                      <a:lnTo>
                        <a:pt x="501" y="1229"/>
                      </a:lnTo>
                      <a:lnTo>
                        <a:pt x="476" y="1248"/>
                      </a:lnTo>
                      <a:cubicBezTo>
                        <a:pt x="474" y="1249"/>
                        <a:pt x="470" y="1250"/>
                        <a:pt x="468" y="1248"/>
                      </a:cubicBezTo>
                      <a:lnTo>
                        <a:pt x="449" y="1239"/>
                      </a:lnTo>
                      <a:lnTo>
                        <a:pt x="453" y="1240"/>
                      </a:lnTo>
                      <a:lnTo>
                        <a:pt x="431" y="1240"/>
                      </a:lnTo>
                      <a:lnTo>
                        <a:pt x="422" y="1240"/>
                      </a:lnTo>
                      <a:lnTo>
                        <a:pt x="430" y="1232"/>
                      </a:lnTo>
                      <a:lnTo>
                        <a:pt x="430" y="1250"/>
                      </a:lnTo>
                      <a:cubicBezTo>
                        <a:pt x="430" y="1253"/>
                        <a:pt x="428" y="1256"/>
                        <a:pt x="426" y="1257"/>
                      </a:cubicBezTo>
                      <a:lnTo>
                        <a:pt x="401" y="1269"/>
                      </a:lnTo>
                      <a:lnTo>
                        <a:pt x="406" y="1262"/>
                      </a:lnTo>
                      <a:lnTo>
                        <a:pt x="406" y="1287"/>
                      </a:lnTo>
                      <a:lnTo>
                        <a:pt x="405" y="1284"/>
                      </a:lnTo>
                      <a:lnTo>
                        <a:pt x="411" y="1302"/>
                      </a:lnTo>
                      <a:cubicBezTo>
                        <a:pt x="412" y="1305"/>
                        <a:pt x="412" y="1307"/>
                        <a:pt x="410" y="1309"/>
                      </a:cubicBezTo>
                      <a:lnTo>
                        <a:pt x="404" y="1318"/>
                      </a:lnTo>
                      <a:lnTo>
                        <a:pt x="406" y="1314"/>
                      </a:lnTo>
                      <a:lnTo>
                        <a:pt x="406" y="1341"/>
                      </a:lnTo>
                      <a:lnTo>
                        <a:pt x="401" y="1334"/>
                      </a:lnTo>
                      <a:lnTo>
                        <a:pt x="407" y="1337"/>
                      </a:lnTo>
                      <a:cubicBezTo>
                        <a:pt x="409" y="1338"/>
                        <a:pt x="411" y="1340"/>
                        <a:pt x="412" y="1342"/>
                      </a:cubicBezTo>
                      <a:cubicBezTo>
                        <a:pt x="412" y="1344"/>
                        <a:pt x="412" y="1347"/>
                        <a:pt x="410" y="1349"/>
                      </a:cubicBezTo>
                      <a:lnTo>
                        <a:pt x="404" y="1358"/>
                      </a:lnTo>
                      <a:cubicBezTo>
                        <a:pt x="403" y="1360"/>
                        <a:pt x="400" y="1361"/>
                        <a:pt x="398" y="1361"/>
                      </a:cubicBezTo>
                      <a:lnTo>
                        <a:pt x="367" y="1361"/>
                      </a:lnTo>
                      <a:lnTo>
                        <a:pt x="369" y="1361"/>
                      </a:lnTo>
                      <a:lnTo>
                        <a:pt x="341" y="1367"/>
                      </a:lnTo>
                      <a:lnTo>
                        <a:pt x="344" y="1365"/>
                      </a:lnTo>
                      <a:lnTo>
                        <a:pt x="329" y="1378"/>
                      </a:lnTo>
                      <a:lnTo>
                        <a:pt x="330" y="1377"/>
                      </a:lnTo>
                      <a:lnTo>
                        <a:pt x="309" y="1401"/>
                      </a:lnTo>
                      <a:cubicBezTo>
                        <a:pt x="307" y="1402"/>
                        <a:pt x="306" y="1403"/>
                        <a:pt x="304" y="1404"/>
                      </a:cubicBezTo>
                      <a:lnTo>
                        <a:pt x="279" y="1407"/>
                      </a:lnTo>
                      <a:lnTo>
                        <a:pt x="284" y="1404"/>
                      </a:lnTo>
                      <a:lnTo>
                        <a:pt x="275" y="1413"/>
                      </a:lnTo>
                      <a:lnTo>
                        <a:pt x="277" y="1409"/>
                      </a:lnTo>
                      <a:lnTo>
                        <a:pt x="274" y="1427"/>
                      </a:lnTo>
                      <a:cubicBezTo>
                        <a:pt x="273" y="1429"/>
                        <a:pt x="272" y="1432"/>
                        <a:pt x="270" y="1433"/>
                      </a:cubicBezTo>
                      <a:lnTo>
                        <a:pt x="254" y="1442"/>
                      </a:lnTo>
                      <a:lnTo>
                        <a:pt x="242" y="1448"/>
                      </a:lnTo>
                      <a:cubicBezTo>
                        <a:pt x="239" y="1449"/>
                        <a:pt x="236" y="1449"/>
                        <a:pt x="234" y="1448"/>
                      </a:cubicBezTo>
                      <a:cubicBezTo>
                        <a:pt x="232" y="1446"/>
                        <a:pt x="230" y="1444"/>
                        <a:pt x="230" y="1441"/>
                      </a:cubicBezTo>
                      <a:lnTo>
                        <a:pt x="230" y="1435"/>
                      </a:lnTo>
                      <a:lnTo>
                        <a:pt x="238" y="1443"/>
                      </a:lnTo>
                      <a:lnTo>
                        <a:pt x="220" y="1443"/>
                      </a:lnTo>
                      <a:lnTo>
                        <a:pt x="224" y="1442"/>
                      </a:lnTo>
                      <a:lnTo>
                        <a:pt x="190" y="1460"/>
                      </a:lnTo>
                      <a:lnTo>
                        <a:pt x="194" y="1456"/>
                      </a:lnTo>
                      <a:lnTo>
                        <a:pt x="185" y="1480"/>
                      </a:lnTo>
                      <a:lnTo>
                        <a:pt x="181" y="1470"/>
                      </a:lnTo>
                      <a:lnTo>
                        <a:pt x="187" y="1473"/>
                      </a:lnTo>
                      <a:lnTo>
                        <a:pt x="184" y="1472"/>
                      </a:lnTo>
                      <a:lnTo>
                        <a:pt x="221" y="1479"/>
                      </a:lnTo>
                      <a:cubicBezTo>
                        <a:pt x="224" y="1479"/>
                        <a:pt x="227" y="1481"/>
                        <a:pt x="228" y="1485"/>
                      </a:cubicBezTo>
                      <a:lnTo>
                        <a:pt x="237" y="1524"/>
                      </a:lnTo>
                      <a:lnTo>
                        <a:pt x="236" y="1522"/>
                      </a:lnTo>
                      <a:lnTo>
                        <a:pt x="249" y="1550"/>
                      </a:lnTo>
                      <a:cubicBezTo>
                        <a:pt x="250" y="1552"/>
                        <a:pt x="250" y="1554"/>
                        <a:pt x="249" y="1557"/>
                      </a:cubicBezTo>
                      <a:lnTo>
                        <a:pt x="240" y="1574"/>
                      </a:lnTo>
                      <a:lnTo>
                        <a:pt x="221" y="1617"/>
                      </a:lnTo>
                      <a:lnTo>
                        <a:pt x="222" y="1614"/>
                      </a:lnTo>
                      <a:lnTo>
                        <a:pt x="222" y="1659"/>
                      </a:lnTo>
                      <a:lnTo>
                        <a:pt x="222" y="1657"/>
                      </a:lnTo>
                      <a:lnTo>
                        <a:pt x="231" y="1697"/>
                      </a:lnTo>
                      <a:lnTo>
                        <a:pt x="223" y="1690"/>
                      </a:lnTo>
                      <a:lnTo>
                        <a:pt x="232" y="1690"/>
                      </a:lnTo>
                      <a:cubicBezTo>
                        <a:pt x="235" y="1690"/>
                        <a:pt x="237" y="1692"/>
                        <a:pt x="239" y="1694"/>
                      </a:cubicBezTo>
                      <a:lnTo>
                        <a:pt x="245" y="1703"/>
                      </a:lnTo>
                      <a:lnTo>
                        <a:pt x="243" y="1701"/>
                      </a:lnTo>
                      <a:lnTo>
                        <a:pt x="274" y="1725"/>
                      </a:lnTo>
                      <a:cubicBezTo>
                        <a:pt x="274" y="1726"/>
                        <a:pt x="275" y="1726"/>
                        <a:pt x="275" y="1727"/>
                      </a:cubicBezTo>
                      <a:lnTo>
                        <a:pt x="285" y="1739"/>
                      </a:lnTo>
                      <a:lnTo>
                        <a:pt x="278" y="1736"/>
                      </a:lnTo>
                      <a:lnTo>
                        <a:pt x="287" y="1736"/>
                      </a:lnTo>
                      <a:cubicBezTo>
                        <a:pt x="290" y="1736"/>
                        <a:pt x="293" y="1737"/>
                        <a:pt x="294" y="1739"/>
                      </a:cubicBezTo>
                      <a:lnTo>
                        <a:pt x="300" y="1748"/>
                      </a:lnTo>
                      <a:cubicBezTo>
                        <a:pt x="302" y="1752"/>
                        <a:pt x="302" y="1756"/>
                        <a:pt x="299" y="1759"/>
                      </a:cubicBezTo>
                      <a:lnTo>
                        <a:pt x="290" y="1768"/>
                      </a:lnTo>
                      <a:lnTo>
                        <a:pt x="292" y="1763"/>
                      </a:lnTo>
                      <a:lnTo>
                        <a:pt x="286" y="1814"/>
                      </a:lnTo>
                      <a:cubicBezTo>
                        <a:pt x="286" y="1818"/>
                        <a:pt x="283" y="1821"/>
                        <a:pt x="279" y="1821"/>
                      </a:cubicBezTo>
                      <a:lnTo>
                        <a:pt x="233" y="1825"/>
                      </a:lnTo>
                      <a:lnTo>
                        <a:pt x="239" y="1821"/>
                      </a:lnTo>
                      <a:lnTo>
                        <a:pt x="220" y="1846"/>
                      </a:lnTo>
                      <a:cubicBezTo>
                        <a:pt x="219" y="1847"/>
                        <a:pt x="217" y="1848"/>
                        <a:pt x="216" y="1849"/>
                      </a:cubicBezTo>
                      <a:lnTo>
                        <a:pt x="203" y="1852"/>
                      </a:lnTo>
                      <a:cubicBezTo>
                        <a:pt x="202" y="1852"/>
                        <a:pt x="200" y="1852"/>
                        <a:pt x="199" y="1851"/>
                      </a:cubicBezTo>
                      <a:lnTo>
                        <a:pt x="165" y="1839"/>
                      </a:lnTo>
                      <a:lnTo>
                        <a:pt x="168" y="1840"/>
                      </a:lnTo>
                      <a:lnTo>
                        <a:pt x="159" y="1840"/>
                      </a:lnTo>
                      <a:lnTo>
                        <a:pt x="161" y="1839"/>
                      </a:lnTo>
                      <a:lnTo>
                        <a:pt x="152" y="1842"/>
                      </a:lnTo>
                      <a:cubicBezTo>
                        <a:pt x="151" y="1843"/>
                        <a:pt x="150" y="1843"/>
                        <a:pt x="149" y="1843"/>
                      </a:cubicBezTo>
                      <a:lnTo>
                        <a:pt x="131" y="1843"/>
                      </a:lnTo>
                      <a:lnTo>
                        <a:pt x="128" y="1843"/>
                      </a:lnTo>
                      <a:lnTo>
                        <a:pt x="131" y="1842"/>
                      </a:lnTo>
                      <a:lnTo>
                        <a:pt x="116" y="1848"/>
                      </a:lnTo>
                      <a:lnTo>
                        <a:pt x="120" y="1843"/>
                      </a:lnTo>
                      <a:lnTo>
                        <a:pt x="117" y="1853"/>
                      </a:lnTo>
                      <a:lnTo>
                        <a:pt x="99" y="1901"/>
                      </a:lnTo>
                      <a:lnTo>
                        <a:pt x="99" y="1898"/>
                      </a:lnTo>
                      <a:lnTo>
                        <a:pt x="99" y="2007"/>
                      </a:lnTo>
                      <a:cubicBezTo>
                        <a:pt x="99" y="2010"/>
                        <a:pt x="98" y="2013"/>
                        <a:pt x="95" y="2014"/>
                      </a:cubicBezTo>
                      <a:lnTo>
                        <a:pt x="80" y="2023"/>
                      </a:lnTo>
                      <a:cubicBezTo>
                        <a:pt x="79" y="2024"/>
                        <a:pt x="77" y="2024"/>
                        <a:pt x="76" y="2024"/>
                      </a:cubicBezTo>
                      <a:lnTo>
                        <a:pt x="67" y="2024"/>
                      </a:lnTo>
                      <a:cubicBezTo>
                        <a:pt x="66" y="2024"/>
                        <a:pt x="65" y="2024"/>
                        <a:pt x="64" y="2024"/>
                      </a:cubicBezTo>
                      <a:lnTo>
                        <a:pt x="33" y="2012"/>
                      </a:lnTo>
                      <a:lnTo>
                        <a:pt x="40" y="2011"/>
                      </a:lnTo>
                      <a:lnTo>
                        <a:pt x="21" y="2021"/>
                      </a:lnTo>
                      <a:lnTo>
                        <a:pt x="24" y="2018"/>
                      </a:lnTo>
                      <a:lnTo>
                        <a:pt x="15" y="2030"/>
                      </a:lnTo>
                      <a:lnTo>
                        <a:pt x="13" y="2019"/>
                      </a:lnTo>
                      <a:lnTo>
                        <a:pt x="28" y="2028"/>
                      </a:lnTo>
                      <a:cubicBezTo>
                        <a:pt x="30" y="2029"/>
                        <a:pt x="31" y="2031"/>
                        <a:pt x="32" y="2034"/>
                      </a:cubicBezTo>
                      <a:lnTo>
                        <a:pt x="35" y="2061"/>
                      </a:lnTo>
                      <a:cubicBezTo>
                        <a:pt x="35" y="2063"/>
                        <a:pt x="34" y="2065"/>
                        <a:pt x="33" y="2067"/>
                      </a:cubicBezTo>
                      <a:lnTo>
                        <a:pt x="15" y="2091"/>
                      </a:lnTo>
                      <a:lnTo>
                        <a:pt x="16" y="2086"/>
                      </a:lnTo>
                      <a:lnTo>
                        <a:pt x="16" y="2098"/>
                      </a:lnTo>
                      <a:lnTo>
                        <a:pt x="15" y="2094"/>
                      </a:lnTo>
                      <a:lnTo>
                        <a:pt x="25" y="2109"/>
                      </a:lnTo>
                      <a:lnTo>
                        <a:pt x="21" y="2106"/>
                      </a:lnTo>
                      <a:lnTo>
                        <a:pt x="27" y="2109"/>
                      </a:lnTo>
                      <a:lnTo>
                        <a:pt x="22" y="2109"/>
                      </a:lnTo>
                      <a:lnTo>
                        <a:pt x="52" y="2100"/>
                      </a:lnTo>
                      <a:cubicBezTo>
                        <a:pt x="54" y="2099"/>
                        <a:pt x="57" y="2099"/>
                        <a:pt x="59" y="2100"/>
                      </a:cubicBezTo>
                      <a:cubicBezTo>
                        <a:pt x="60" y="2102"/>
                        <a:pt x="62" y="2103"/>
                        <a:pt x="62" y="2106"/>
                      </a:cubicBezTo>
                      <a:lnTo>
                        <a:pt x="65" y="2121"/>
                      </a:lnTo>
                      <a:lnTo>
                        <a:pt x="65" y="2119"/>
                      </a:lnTo>
                      <a:lnTo>
                        <a:pt x="71" y="2131"/>
                      </a:lnTo>
                      <a:lnTo>
                        <a:pt x="70" y="2129"/>
                      </a:lnTo>
                      <a:lnTo>
                        <a:pt x="100" y="2162"/>
                      </a:lnTo>
                      <a:cubicBezTo>
                        <a:pt x="102" y="2164"/>
                        <a:pt x="102" y="2166"/>
                        <a:pt x="102" y="2168"/>
                      </a:cubicBezTo>
                      <a:lnTo>
                        <a:pt x="99" y="2214"/>
                      </a:lnTo>
                      <a:cubicBezTo>
                        <a:pt x="99" y="2217"/>
                        <a:pt x="97" y="2219"/>
                        <a:pt x="95" y="2220"/>
                      </a:cubicBezTo>
                      <a:lnTo>
                        <a:pt x="89" y="2223"/>
                      </a:lnTo>
                      <a:cubicBezTo>
                        <a:pt x="88" y="2224"/>
                        <a:pt x="87" y="2224"/>
                        <a:pt x="87" y="2224"/>
                      </a:cubicBezTo>
                      <a:lnTo>
                        <a:pt x="59" y="2230"/>
                      </a:lnTo>
                      <a:lnTo>
                        <a:pt x="65" y="2224"/>
                      </a:lnTo>
                      <a:lnTo>
                        <a:pt x="56" y="2272"/>
                      </a:lnTo>
                      <a:lnTo>
                        <a:pt x="55" y="2267"/>
                      </a:lnTo>
                      <a:lnTo>
                        <a:pt x="64" y="2285"/>
                      </a:lnTo>
                      <a:lnTo>
                        <a:pt x="70" y="2294"/>
                      </a:lnTo>
                      <a:lnTo>
                        <a:pt x="66" y="2290"/>
                      </a:lnTo>
                      <a:lnTo>
                        <a:pt x="125" y="2306"/>
                      </a:lnTo>
                      <a:lnTo>
                        <a:pt x="272" y="2363"/>
                      </a:lnTo>
                      <a:lnTo>
                        <a:pt x="262" y="2367"/>
                      </a:lnTo>
                      <a:lnTo>
                        <a:pt x="268" y="2355"/>
                      </a:lnTo>
                      <a:lnTo>
                        <a:pt x="268" y="2361"/>
                      </a:lnTo>
                      <a:lnTo>
                        <a:pt x="258" y="2337"/>
                      </a:lnTo>
                      <a:cubicBezTo>
                        <a:pt x="258" y="2336"/>
                        <a:pt x="258" y="2335"/>
                        <a:pt x="258" y="2334"/>
                      </a:cubicBezTo>
                      <a:lnTo>
                        <a:pt x="258" y="2325"/>
                      </a:lnTo>
                      <a:cubicBezTo>
                        <a:pt x="258" y="2323"/>
                        <a:pt x="259" y="2321"/>
                        <a:pt x="261" y="2319"/>
                      </a:cubicBezTo>
                      <a:cubicBezTo>
                        <a:pt x="263" y="2318"/>
                        <a:pt x="265" y="2317"/>
                        <a:pt x="268" y="2318"/>
                      </a:cubicBezTo>
                      <a:lnTo>
                        <a:pt x="295" y="2324"/>
                      </a:lnTo>
                      <a:cubicBezTo>
                        <a:pt x="296" y="2324"/>
                        <a:pt x="297" y="2324"/>
                        <a:pt x="298" y="2325"/>
                      </a:cubicBezTo>
                      <a:lnTo>
                        <a:pt x="347" y="2355"/>
                      </a:lnTo>
                      <a:cubicBezTo>
                        <a:pt x="348" y="2356"/>
                        <a:pt x="349" y="2357"/>
                        <a:pt x="350" y="2358"/>
                      </a:cubicBezTo>
                      <a:lnTo>
                        <a:pt x="368" y="2401"/>
                      </a:lnTo>
                      <a:cubicBezTo>
                        <a:pt x="369" y="2401"/>
                        <a:pt x="369" y="2402"/>
                        <a:pt x="369" y="2403"/>
                      </a:cubicBezTo>
                      <a:lnTo>
                        <a:pt x="375" y="2439"/>
                      </a:lnTo>
                      <a:lnTo>
                        <a:pt x="374" y="2436"/>
                      </a:lnTo>
                      <a:lnTo>
                        <a:pt x="386" y="2454"/>
                      </a:lnTo>
                      <a:lnTo>
                        <a:pt x="382" y="2451"/>
                      </a:lnTo>
                      <a:lnTo>
                        <a:pt x="409" y="2460"/>
                      </a:lnTo>
                      <a:lnTo>
                        <a:pt x="408" y="2460"/>
                      </a:lnTo>
                      <a:lnTo>
                        <a:pt x="433" y="2463"/>
                      </a:lnTo>
                      <a:lnTo>
                        <a:pt x="464" y="2469"/>
                      </a:lnTo>
                      <a:lnTo>
                        <a:pt x="460" y="2469"/>
                      </a:lnTo>
                      <a:lnTo>
                        <a:pt x="485" y="2463"/>
                      </a:lnTo>
                      <a:cubicBezTo>
                        <a:pt x="486" y="2463"/>
                        <a:pt x="487" y="2463"/>
                        <a:pt x="489" y="2463"/>
                      </a:cubicBezTo>
                      <a:lnTo>
                        <a:pt x="547" y="2478"/>
                      </a:lnTo>
                      <a:lnTo>
                        <a:pt x="544" y="2478"/>
                      </a:lnTo>
                      <a:lnTo>
                        <a:pt x="608" y="2469"/>
                      </a:lnTo>
                      <a:cubicBezTo>
                        <a:pt x="611" y="2468"/>
                        <a:pt x="614" y="2469"/>
                        <a:pt x="615" y="2472"/>
                      </a:cubicBezTo>
                      <a:cubicBezTo>
                        <a:pt x="617" y="2474"/>
                        <a:pt x="618" y="2477"/>
                        <a:pt x="617" y="2479"/>
                      </a:cubicBezTo>
                      <a:lnTo>
                        <a:pt x="614" y="2488"/>
                      </a:lnTo>
                      <a:lnTo>
                        <a:pt x="605" y="2478"/>
                      </a:lnTo>
                      <a:lnTo>
                        <a:pt x="762" y="2463"/>
                      </a:lnTo>
                      <a:lnTo>
                        <a:pt x="765" y="2463"/>
                      </a:lnTo>
                      <a:lnTo>
                        <a:pt x="763" y="2463"/>
                      </a:lnTo>
                      <a:lnTo>
                        <a:pt x="772" y="2460"/>
                      </a:lnTo>
                      <a:cubicBezTo>
                        <a:pt x="773" y="2460"/>
                        <a:pt x="774" y="2460"/>
                        <a:pt x="775" y="2460"/>
                      </a:cubicBezTo>
                      <a:lnTo>
                        <a:pt x="799" y="2460"/>
                      </a:lnTo>
                      <a:cubicBezTo>
                        <a:pt x="804" y="2460"/>
                        <a:pt x="807" y="2463"/>
                        <a:pt x="807" y="2468"/>
                      </a:cubicBezTo>
                      <a:lnTo>
                        <a:pt x="807" y="2471"/>
                      </a:lnTo>
                      <a:lnTo>
                        <a:pt x="797" y="2463"/>
                      </a:lnTo>
                      <a:lnTo>
                        <a:pt x="809" y="2460"/>
                      </a:lnTo>
                      <a:cubicBezTo>
                        <a:pt x="812" y="2459"/>
                        <a:pt x="815" y="2460"/>
                        <a:pt x="817" y="2462"/>
                      </a:cubicBezTo>
                      <a:cubicBezTo>
                        <a:pt x="819" y="2464"/>
                        <a:pt x="820" y="2467"/>
                        <a:pt x="819" y="2470"/>
                      </a:cubicBezTo>
                      <a:lnTo>
                        <a:pt x="816" y="2479"/>
                      </a:lnTo>
                      <a:lnTo>
                        <a:pt x="805" y="2470"/>
                      </a:lnTo>
                      <a:lnTo>
                        <a:pt x="817" y="2464"/>
                      </a:lnTo>
                      <a:cubicBezTo>
                        <a:pt x="818" y="2463"/>
                        <a:pt x="819" y="2463"/>
                        <a:pt x="820" y="2463"/>
                      </a:cubicBezTo>
                      <a:lnTo>
                        <a:pt x="844" y="2460"/>
                      </a:lnTo>
                      <a:cubicBezTo>
                        <a:pt x="845" y="2460"/>
                        <a:pt x="847" y="2460"/>
                        <a:pt x="848" y="2460"/>
                      </a:cubicBezTo>
                      <a:lnTo>
                        <a:pt x="856" y="2463"/>
                      </a:lnTo>
                      <a:lnTo>
                        <a:pt x="878" y="2469"/>
                      </a:lnTo>
                      <a:lnTo>
                        <a:pt x="868" y="2474"/>
                      </a:lnTo>
                      <a:lnTo>
                        <a:pt x="874" y="2459"/>
                      </a:lnTo>
                      <a:cubicBezTo>
                        <a:pt x="875" y="2457"/>
                        <a:pt x="876" y="2456"/>
                        <a:pt x="877" y="2455"/>
                      </a:cubicBezTo>
                      <a:lnTo>
                        <a:pt x="896" y="2443"/>
                      </a:lnTo>
                      <a:cubicBezTo>
                        <a:pt x="897" y="2442"/>
                        <a:pt x="899" y="2441"/>
                        <a:pt x="900" y="2441"/>
                      </a:cubicBezTo>
                      <a:lnTo>
                        <a:pt x="903" y="2441"/>
                      </a:lnTo>
                      <a:cubicBezTo>
                        <a:pt x="905" y="2441"/>
                        <a:pt x="906" y="2442"/>
                        <a:pt x="907" y="2442"/>
                      </a:cubicBezTo>
                      <a:lnTo>
                        <a:pt x="912" y="2445"/>
                      </a:lnTo>
                      <a:lnTo>
                        <a:pt x="930" y="2451"/>
                      </a:lnTo>
                      <a:cubicBezTo>
                        <a:pt x="932" y="2451"/>
                        <a:pt x="933" y="2452"/>
                        <a:pt x="933" y="2453"/>
                      </a:cubicBezTo>
                      <a:lnTo>
                        <a:pt x="937" y="2456"/>
                      </a:lnTo>
                      <a:cubicBezTo>
                        <a:pt x="937" y="2456"/>
                        <a:pt x="937" y="2457"/>
                        <a:pt x="938" y="2457"/>
                      </a:cubicBezTo>
                      <a:lnTo>
                        <a:pt x="953" y="2482"/>
                      </a:lnTo>
                      <a:lnTo>
                        <a:pt x="948" y="2478"/>
                      </a:lnTo>
                      <a:lnTo>
                        <a:pt x="960" y="2481"/>
                      </a:lnTo>
                      <a:cubicBezTo>
                        <a:pt x="962" y="2481"/>
                        <a:pt x="964" y="2482"/>
                        <a:pt x="965" y="2484"/>
                      </a:cubicBezTo>
                      <a:lnTo>
                        <a:pt x="979" y="2501"/>
                      </a:lnTo>
                      <a:lnTo>
                        <a:pt x="1016" y="2534"/>
                      </a:lnTo>
                      <a:lnTo>
                        <a:pt x="1015" y="2533"/>
                      </a:lnTo>
                      <a:lnTo>
                        <a:pt x="1036" y="2545"/>
                      </a:lnTo>
                      <a:lnTo>
                        <a:pt x="1031" y="2545"/>
                      </a:lnTo>
                      <a:lnTo>
                        <a:pt x="1056" y="2541"/>
                      </a:lnTo>
                      <a:lnTo>
                        <a:pt x="1049" y="2552"/>
                      </a:lnTo>
                      <a:lnTo>
                        <a:pt x="1043" y="2537"/>
                      </a:lnTo>
                      <a:lnTo>
                        <a:pt x="1044" y="2539"/>
                      </a:lnTo>
                      <a:lnTo>
                        <a:pt x="1035" y="2527"/>
                      </a:lnTo>
                      <a:cubicBezTo>
                        <a:pt x="1034" y="2526"/>
                        <a:pt x="1034" y="2525"/>
                        <a:pt x="1033" y="2524"/>
                      </a:cubicBezTo>
                      <a:lnTo>
                        <a:pt x="1030" y="2506"/>
                      </a:lnTo>
                      <a:lnTo>
                        <a:pt x="1024" y="2478"/>
                      </a:lnTo>
                      <a:lnTo>
                        <a:pt x="1021" y="2460"/>
                      </a:lnTo>
                      <a:cubicBezTo>
                        <a:pt x="1021" y="2459"/>
                        <a:pt x="1021" y="2459"/>
                        <a:pt x="1021" y="2459"/>
                      </a:cubicBezTo>
                      <a:lnTo>
                        <a:pt x="1021" y="2425"/>
                      </a:lnTo>
                      <a:lnTo>
                        <a:pt x="1029" y="2433"/>
                      </a:lnTo>
                      <a:lnTo>
                        <a:pt x="1020" y="2433"/>
                      </a:lnTo>
                      <a:lnTo>
                        <a:pt x="1026" y="2430"/>
                      </a:lnTo>
                      <a:lnTo>
                        <a:pt x="1020" y="2439"/>
                      </a:lnTo>
                      <a:cubicBezTo>
                        <a:pt x="1019" y="2441"/>
                        <a:pt x="1016" y="2442"/>
                        <a:pt x="1014" y="2442"/>
                      </a:cubicBezTo>
                      <a:lnTo>
                        <a:pt x="1004" y="2442"/>
                      </a:lnTo>
                      <a:cubicBezTo>
                        <a:pt x="1002" y="2442"/>
                        <a:pt x="999" y="2441"/>
                        <a:pt x="998" y="2439"/>
                      </a:cubicBezTo>
                      <a:lnTo>
                        <a:pt x="979" y="2412"/>
                      </a:lnTo>
                      <a:cubicBezTo>
                        <a:pt x="978" y="2409"/>
                        <a:pt x="978" y="2406"/>
                        <a:pt x="979" y="2404"/>
                      </a:cubicBezTo>
                      <a:lnTo>
                        <a:pt x="994" y="2368"/>
                      </a:lnTo>
                      <a:cubicBezTo>
                        <a:pt x="994" y="2367"/>
                        <a:pt x="995" y="2366"/>
                        <a:pt x="996" y="2365"/>
                      </a:cubicBezTo>
                      <a:lnTo>
                        <a:pt x="1005" y="2356"/>
                      </a:lnTo>
                      <a:lnTo>
                        <a:pt x="1008" y="2369"/>
                      </a:lnTo>
                      <a:lnTo>
                        <a:pt x="999" y="2366"/>
                      </a:lnTo>
                      <a:cubicBezTo>
                        <a:pt x="997" y="2366"/>
                        <a:pt x="995" y="2364"/>
                        <a:pt x="994" y="2362"/>
                      </a:cubicBezTo>
                      <a:cubicBezTo>
                        <a:pt x="993" y="2360"/>
                        <a:pt x="993" y="2358"/>
                        <a:pt x="994" y="2356"/>
                      </a:cubicBezTo>
                      <a:lnTo>
                        <a:pt x="1003" y="2332"/>
                      </a:lnTo>
                      <a:cubicBezTo>
                        <a:pt x="1003" y="2331"/>
                        <a:pt x="1004" y="2330"/>
                        <a:pt x="1004" y="2330"/>
                      </a:cubicBezTo>
                      <a:lnTo>
                        <a:pt x="1013" y="2317"/>
                      </a:lnTo>
                      <a:cubicBezTo>
                        <a:pt x="1015" y="2315"/>
                        <a:pt x="1017" y="2314"/>
                        <a:pt x="1020" y="2314"/>
                      </a:cubicBezTo>
                      <a:lnTo>
                        <a:pt x="1023" y="2314"/>
                      </a:lnTo>
                      <a:lnTo>
                        <a:pt x="1017" y="2317"/>
                      </a:lnTo>
                      <a:lnTo>
                        <a:pt x="1023" y="2311"/>
                      </a:lnTo>
                      <a:cubicBezTo>
                        <a:pt x="1025" y="2309"/>
                        <a:pt x="1027" y="2308"/>
                        <a:pt x="1029" y="2308"/>
                      </a:cubicBezTo>
                      <a:lnTo>
                        <a:pt x="1038" y="2308"/>
                      </a:lnTo>
                      <a:lnTo>
                        <a:pt x="1033" y="2311"/>
                      </a:lnTo>
                      <a:lnTo>
                        <a:pt x="1042" y="2301"/>
                      </a:lnTo>
                      <a:lnTo>
                        <a:pt x="1039" y="2307"/>
                      </a:lnTo>
                      <a:lnTo>
                        <a:pt x="1039" y="2295"/>
                      </a:lnTo>
                      <a:lnTo>
                        <a:pt x="1041" y="2300"/>
                      </a:lnTo>
                      <a:lnTo>
                        <a:pt x="1035" y="2290"/>
                      </a:lnTo>
                      <a:cubicBezTo>
                        <a:pt x="1033" y="2289"/>
                        <a:pt x="1033" y="2286"/>
                        <a:pt x="1033" y="2284"/>
                      </a:cubicBezTo>
                      <a:lnTo>
                        <a:pt x="1040" y="2257"/>
                      </a:lnTo>
                      <a:lnTo>
                        <a:pt x="1043" y="2242"/>
                      </a:lnTo>
                      <a:cubicBezTo>
                        <a:pt x="1043" y="2239"/>
                        <a:pt x="1045" y="2237"/>
                        <a:pt x="1048" y="2236"/>
                      </a:cubicBezTo>
                      <a:lnTo>
                        <a:pt x="1057" y="2233"/>
                      </a:lnTo>
                      <a:cubicBezTo>
                        <a:pt x="1058" y="2233"/>
                        <a:pt x="1059" y="2233"/>
                        <a:pt x="1060" y="2233"/>
                      </a:cubicBezTo>
                      <a:lnTo>
                        <a:pt x="1066" y="2233"/>
                      </a:lnTo>
                      <a:lnTo>
                        <a:pt x="1058" y="2241"/>
                      </a:lnTo>
                      <a:lnTo>
                        <a:pt x="1052" y="2190"/>
                      </a:lnTo>
                      <a:lnTo>
                        <a:pt x="1052" y="2192"/>
                      </a:lnTo>
                      <a:lnTo>
                        <a:pt x="1049" y="2183"/>
                      </a:lnTo>
                      <a:cubicBezTo>
                        <a:pt x="1049" y="2182"/>
                        <a:pt x="1049" y="2181"/>
                        <a:pt x="1049" y="2180"/>
                      </a:cubicBezTo>
                      <a:lnTo>
                        <a:pt x="1049" y="2171"/>
                      </a:lnTo>
                      <a:lnTo>
                        <a:pt x="1049" y="2159"/>
                      </a:lnTo>
                      <a:lnTo>
                        <a:pt x="1050" y="2163"/>
                      </a:lnTo>
                      <a:lnTo>
                        <a:pt x="1044" y="2154"/>
                      </a:lnTo>
                      <a:cubicBezTo>
                        <a:pt x="1043" y="2153"/>
                        <a:pt x="1043" y="2152"/>
                        <a:pt x="1043" y="2151"/>
                      </a:cubicBezTo>
                      <a:lnTo>
                        <a:pt x="1040" y="2136"/>
                      </a:lnTo>
                      <a:cubicBezTo>
                        <a:pt x="1039" y="2136"/>
                        <a:pt x="1039" y="2135"/>
                        <a:pt x="1039" y="2135"/>
                      </a:cubicBezTo>
                      <a:lnTo>
                        <a:pt x="1039" y="2125"/>
                      </a:lnTo>
                      <a:lnTo>
                        <a:pt x="1039" y="2113"/>
                      </a:lnTo>
                      <a:lnTo>
                        <a:pt x="1040" y="2116"/>
                      </a:lnTo>
                      <a:lnTo>
                        <a:pt x="1034" y="2101"/>
                      </a:lnTo>
                      <a:cubicBezTo>
                        <a:pt x="1034" y="2101"/>
                        <a:pt x="1033" y="2100"/>
                        <a:pt x="1033" y="2099"/>
                      </a:cubicBezTo>
                      <a:lnTo>
                        <a:pt x="1003" y="1909"/>
                      </a:lnTo>
                      <a:cubicBezTo>
                        <a:pt x="1003" y="1908"/>
                        <a:pt x="1003" y="1906"/>
                        <a:pt x="1003" y="1905"/>
                      </a:cubicBezTo>
                      <a:lnTo>
                        <a:pt x="1006" y="1893"/>
                      </a:lnTo>
                      <a:lnTo>
                        <a:pt x="1006" y="1896"/>
                      </a:lnTo>
                      <a:lnTo>
                        <a:pt x="996" y="1769"/>
                      </a:lnTo>
                      <a:cubicBezTo>
                        <a:pt x="996" y="1768"/>
                        <a:pt x="997" y="1767"/>
                        <a:pt x="997" y="1766"/>
                      </a:cubicBezTo>
                      <a:lnTo>
                        <a:pt x="1003" y="1747"/>
                      </a:lnTo>
                      <a:lnTo>
                        <a:pt x="1004" y="1755"/>
                      </a:lnTo>
                      <a:lnTo>
                        <a:pt x="989" y="1737"/>
                      </a:lnTo>
                      <a:cubicBezTo>
                        <a:pt x="988" y="1735"/>
                        <a:pt x="987" y="1734"/>
                        <a:pt x="987" y="1732"/>
                      </a:cubicBezTo>
                      <a:lnTo>
                        <a:pt x="987" y="1717"/>
                      </a:lnTo>
                      <a:cubicBezTo>
                        <a:pt x="987" y="1716"/>
                        <a:pt x="987" y="1716"/>
                        <a:pt x="987" y="1715"/>
                      </a:cubicBezTo>
                      <a:lnTo>
                        <a:pt x="1015" y="1576"/>
                      </a:lnTo>
                      <a:lnTo>
                        <a:pt x="1015" y="1578"/>
                      </a:lnTo>
                      <a:lnTo>
                        <a:pt x="1012" y="1535"/>
                      </a:lnTo>
                      <a:lnTo>
                        <a:pt x="1017" y="1542"/>
                      </a:lnTo>
                      <a:lnTo>
                        <a:pt x="993" y="1533"/>
                      </a:lnTo>
                      <a:cubicBezTo>
                        <a:pt x="991" y="1533"/>
                        <a:pt x="989" y="1531"/>
                        <a:pt x="988" y="1529"/>
                      </a:cubicBezTo>
                      <a:lnTo>
                        <a:pt x="970" y="1490"/>
                      </a:lnTo>
                      <a:cubicBezTo>
                        <a:pt x="968" y="1487"/>
                        <a:pt x="969" y="1483"/>
                        <a:pt x="971" y="1481"/>
                      </a:cubicBezTo>
                      <a:lnTo>
                        <a:pt x="1005" y="1447"/>
                      </a:lnTo>
                      <a:cubicBezTo>
                        <a:pt x="1006" y="1446"/>
                        <a:pt x="1009" y="1445"/>
                        <a:pt x="1011" y="1445"/>
                      </a:cubicBezTo>
                      <a:lnTo>
                        <a:pt x="1020" y="1445"/>
                      </a:lnTo>
                      <a:lnTo>
                        <a:pt x="1012" y="1452"/>
                      </a:lnTo>
                      <a:lnTo>
                        <a:pt x="1021" y="1406"/>
                      </a:lnTo>
                      <a:lnTo>
                        <a:pt x="1021" y="1409"/>
                      </a:lnTo>
                      <a:lnTo>
                        <a:pt x="1015" y="1373"/>
                      </a:lnTo>
                      <a:cubicBezTo>
                        <a:pt x="1015" y="1372"/>
                        <a:pt x="1015" y="1372"/>
                        <a:pt x="1015" y="1371"/>
                      </a:cubicBezTo>
                      <a:lnTo>
                        <a:pt x="1015" y="1362"/>
                      </a:lnTo>
                      <a:cubicBezTo>
                        <a:pt x="1015" y="1361"/>
                        <a:pt x="1015" y="1360"/>
                        <a:pt x="1016" y="1359"/>
                      </a:cubicBezTo>
                      <a:lnTo>
                        <a:pt x="1040" y="1310"/>
                      </a:lnTo>
                      <a:lnTo>
                        <a:pt x="1043" y="1304"/>
                      </a:lnTo>
                      <a:cubicBezTo>
                        <a:pt x="1044" y="1303"/>
                        <a:pt x="1045" y="1302"/>
                        <a:pt x="1046" y="1301"/>
                      </a:cubicBezTo>
                      <a:lnTo>
                        <a:pt x="1070" y="1283"/>
                      </a:lnTo>
                      <a:cubicBezTo>
                        <a:pt x="1072" y="1282"/>
                        <a:pt x="1073" y="1282"/>
                        <a:pt x="1075" y="1282"/>
                      </a:cubicBezTo>
                      <a:lnTo>
                        <a:pt x="1078" y="1282"/>
                      </a:lnTo>
                      <a:lnTo>
                        <a:pt x="1071" y="1287"/>
                      </a:lnTo>
                      <a:lnTo>
                        <a:pt x="1098" y="1210"/>
                      </a:lnTo>
                      <a:lnTo>
                        <a:pt x="1145" y="1113"/>
                      </a:lnTo>
                      <a:lnTo>
                        <a:pt x="1182" y="1046"/>
                      </a:lnTo>
                      <a:lnTo>
                        <a:pt x="1200" y="1019"/>
                      </a:lnTo>
                      <a:lnTo>
                        <a:pt x="1199" y="1022"/>
                      </a:lnTo>
                      <a:lnTo>
                        <a:pt x="1217" y="925"/>
                      </a:lnTo>
                      <a:lnTo>
                        <a:pt x="1217" y="926"/>
                      </a:lnTo>
                      <a:lnTo>
                        <a:pt x="1217" y="905"/>
                      </a:lnTo>
                      <a:cubicBezTo>
                        <a:pt x="1217" y="904"/>
                        <a:pt x="1217" y="904"/>
                        <a:pt x="1217" y="903"/>
                      </a:cubicBezTo>
                      <a:lnTo>
                        <a:pt x="1224" y="879"/>
                      </a:lnTo>
                      <a:lnTo>
                        <a:pt x="1223" y="880"/>
                      </a:lnTo>
                      <a:lnTo>
                        <a:pt x="1232" y="789"/>
                      </a:lnTo>
                      <a:lnTo>
                        <a:pt x="1245" y="796"/>
                      </a:lnTo>
                      <a:lnTo>
                        <a:pt x="1162" y="857"/>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61" name="Picture 1092"/>
                <p:cNvPicPr>
                  <a:picLocks noChangeAspect="1" noChangeArrowheads="1"/>
                </p:cNvPicPr>
                <p:nvPr/>
              </p:nvPicPr>
              <p:blipFill>
                <a:blip r:embed="rId55"/>
                <a:srcRect/>
                <a:stretch>
                  <a:fillRect/>
                </a:stretch>
              </p:blipFill>
              <p:spPr bwMode="auto">
                <a:xfrm>
                  <a:off x="3237487" y="4415981"/>
                  <a:ext cx="1296988" cy="1147985"/>
                </a:xfrm>
                <a:prstGeom prst="rect">
                  <a:avLst/>
                </a:prstGeom>
                <a:noFill/>
                <a:ln w="9525">
                  <a:noFill/>
                  <a:miter lim="800000"/>
                  <a:headEnd/>
                  <a:tailEnd/>
                </a:ln>
              </p:spPr>
            </p:pic>
            <p:pic>
              <p:nvPicPr>
                <p:cNvPr id="162" name="Picture 1093"/>
                <p:cNvPicPr>
                  <a:picLocks noChangeAspect="1" noChangeArrowheads="1"/>
                </p:cNvPicPr>
                <p:nvPr/>
              </p:nvPicPr>
              <p:blipFill>
                <a:blip r:embed="rId56"/>
                <a:srcRect/>
                <a:stretch>
                  <a:fillRect/>
                </a:stretch>
              </p:blipFill>
              <p:spPr bwMode="auto">
                <a:xfrm>
                  <a:off x="3237487" y="4415981"/>
                  <a:ext cx="1296988" cy="1147985"/>
                </a:xfrm>
                <a:prstGeom prst="rect">
                  <a:avLst/>
                </a:prstGeom>
                <a:noFill/>
                <a:ln w="9525">
                  <a:solidFill>
                    <a:sysClr val="window" lastClr="FFFFFF">
                      <a:alpha val="0"/>
                    </a:sysClr>
                  </a:solidFill>
                  <a:miter lim="800000"/>
                  <a:headEnd/>
                  <a:tailEnd/>
                </a:ln>
                <a:effectLst>
                  <a:outerShdw blurRad="50800" dist="50800" dir="5400000" algn="ctr" rotWithShape="0">
                    <a:sysClr val="window" lastClr="FFFFFF">
                      <a:lumMod val="75000"/>
                    </a:sysClr>
                  </a:outerShdw>
                </a:effectLst>
              </p:spPr>
            </p:pic>
            <p:sp>
              <p:nvSpPr>
                <p:cNvPr id="163" name="Freeform 1094"/>
                <p:cNvSpPr>
                  <a:spLocks/>
                </p:cNvSpPr>
                <p:nvPr/>
              </p:nvSpPr>
              <p:spPr bwMode="auto">
                <a:xfrm>
                  <a:off x="3332737" y="4342170"/>
                  <a:ext cx="1265238" cy="1116576"/>
                </a:xfrm>
                <a:custGeom>
                  <a:avLst/>
                  <a:gdLst/>
                  <a:ahLst/>
                  <a:cxnLst>
                    <a:cxn ang="0">
                      <a:pos x="31" y="506"/>
                    </a:cxn>
                    <a:cxn ang="0">
                      <a:pos x="73" y="570"/>
                    </a:cxn>
                    <a:cxn ang="0">
                      <a:pos x="96" y="590"/>
                    </a:cxn>
                    <a:cxn ang="0">
                      <a:pos x="108" y="608"/>
                    </a:cxn>
                    <a:cxn ang="0">
                      <a:pos x="113" y="621"/>
                    </a:cxn>
                    <a:cxn ang="0">
                      <a:pos x="135" y="647"/>
                    </a:cxn>
                    <a:cxn ang="0">
                      <a:pos x="146" y="647"/>
                    </a:cxn>
                    <a:cxn ang="0">
                      <a:pos x="155" y="661"/>
                    </a:cxn>
                    <a:cxn ang="0">
                      <a:pos x="170" y="662"/>
                    </a:cxn>
                    <a:cxn ang="0">
                      <a:pos x="181" y="672"/>
                    </a:cxn>
                    <a:cxn ang="0">
                      <a:pos x="229" y="655"/>
                    </a:cxn>
                    <a:cxn ang="0">
                      <a:pos x="256" y="655"/>
                    </a:cxn>
                    <a:cxn ang="0">
                      <a:pos x="278" y="653"/>
                    </a:cxn>
                    <a:cxn ang="0">
                      <a:pos x="316" y="624"/>
                    </a:cxn>
                    <a:cxn ang="0">
                      <a:pos x="374" y="627"/>
                    </a:cxn>
                    <a:cxn ang="0">
                      <a:pos x="401" y="612"/>
                    </a:cxn>
                    <a:cxn ang="0">
                      <a:pos x="424" y="670"/>
                    </a:cxn>
                    <a:cxn ang="0">
                      <a:pos x="448" y="710"/>
                    </a:cxn>
                    <a:cxn ang="0">
                      <a:pos x="491" y="702"/>
                    </a:cxn>
                    <a:cxn ang="0">
                      <a:pos x="558" y="661"/>
                    </a:cxn>
                    <a:cxn ang="0">
                      <a:pos x="585" y="650"/>
                    </a:cxn>
                    <a:cxn ang="0">
                      <a:pos x="602" y="619"/>
                    </a:cxn>
                    <a:cxn ang="0">
                      <a:pos x="571" y="617"/>
                    </a:cxn>
                    <a:cxn ang="0">
                      <a:pos x="563" y="575"/>
                    </a:cxn>
                    <a:cxn ang="0">
                      <a:pos x="555" y="528"/>
                    </a:cxn>
                    <a:cxn ang="0">
                      <a:pos x="513" y="513"/>
                    </a:cxn>
                    <a:cxn ang="0">
                      <a:pos x="537" y="487"/>
                    </a:cxn>
                    <a:cxn ang="0">
                      <a:pos x="551" y="491"/>
                    </a:cxn>
                    <a:cxn ang="0">
                      <a:pos x="583" y="473"/>
                    </a:cxn>
                    <a:cxn ang="0">
                      <a:pos x="624" y="460"/>
                    </a:cxn>
                    <a:cxn ang="0">
                      <a:pos x="709" y="422"/>
                    </a:cxn>
                    <a:cxn ang="0">
                      <a:pos x="718" y="337"/>
                    </a:cxn>
                    <a:cxn ang="0">
                      <a:pos x="751" y="282"/>
                    </a:cxn>
                    <a:cxn ang="0">
                      <a:pos x="772" y="219"/>
                    </a:cxn>
                    <a:cxn ang="0">
                      <a:pos x="786" y="173"/>
                    </a:cxn>
                    <a:cxn ang="0">
                      <a:pos x="722" y="150"/>
                    </a:cxn>
                    <a:cxn ang="0">
                      <a:pos x="625" y="212"/>
                    </a:cxn>
                    <a:cxn ang="0">
                      <a:pos x="556" y="230"/>
                    </a:cxn>
                    <a:cxn ang="0">
                      <a:pos x="566" y="264"/>
                    </a:cxn>
                    <a:cxn ang="0">
                      <a:pos x="494" y="292"/>
                    </a:cxn>
                    <a:cxn ang="0">
                      <a:pos x="390" y="303"/>
                    </a:cxn>
                    <a:cxn ang="0">
                      <a:pos x="363" y="246"/>
                    </a:cxn>
                    <a:cxn ang="0">
                      <a:pos x="386" y="222"/>
                    </a:cxn>
                    <a:cxn ang="0">
                      <a:pos x="394" y="181"/>
                    </a:cxn>
                    <a:cxn ang="0">
                      <a:pos x="456" y="158"/>
                    </a:cxn>
                    <a:cxn ang="0">
                      <a:pos x="471" y="71"/>
                    </a:cxn>
                    <a:cxn ang="0">
                      <a:pos x="420" y="106"/>
                    </a:cxn>
                    <a:cxn ang="0">
                      <a:pos x="397" y="48"/>
                    </a:cxn>
                    <a:cxn ang="0">
                      <a:pos x="359" y="82"/>
                    </a:cxn>
                    <a:cxn ang="0">
                      <a:pos x="363" y="33"/>
                    </a:cxn>
                    <a:cxn ang="0">
                      <a:pos x="281" y="61"/>
                    </a:cxn>
                    <a:cxn ang="0">
                      <a:pos x="324" y="280"/>
                    </a:cxn>
                    <a:cxn ang="0">
                      <a:pos x="275" y="356"/>
                    </a:cxn>
                    <a:cxn ang="0">
                      <a:pos x="205" y="339"/>
                    </a:cxn>
                    <a:cxn ang="0">
                      <a:pos x="121" y="333"/>
                    </a:cxn>
                    <a:cxn ang="0">
                      <a:pos x="78" y="381"/>
                    </a:cxn>
                    <a:cxn ang="0">
                      <a:pos x="54" y="409"/>
                    </a:cxn>
                    <a:cxn ang="0">
                      <a:pos x="31" y="411"/>
                    </a:cxn>
                    <a:cxn ang="0">
                      <a:pos x="8" y="420"/>
                    </a:cxn>
                  </a:cxnLst>
                  <a:rect l="0" t="0" r="r" b="b"/>
                  <a:pathLst>
                    <a:path w="797" h="711">
                      <a:moveTo>
                        <a:pt x="0" y="427"/>
                      </a:moveTo>
                      <a:lnTo>
                        <a:pt x="4" y="442"/>
                      </a:lnTo>
                      <a:lnTo>
                        <a:pt x="9" y="447"/>
                      </a:lnTo>
                      <a:lnTo>
                        <a:pt x="17" y="457"/>
                      </a:lnTo>
                      <a:lnTo>
                        <a:pt x="19" y="460"/>
                      </a:lnTo>
                      <a:lnTo>
                        <a:pt x="21" y="462"/>
                      </a:lnTo>
                      <a:lnTo>
                        <a:pt x="21" y="488"/>
                      </a:lnTo>
                      <a:lnTo>
                        <a:pt x="31" y="506"/>
                      </a:lnTo>
                      <a:lnTo>
                        <a:pt x="42" y="525"/>
                      </a:lnTo>
                      <a:lnTo>
                        <a:pt x="54" y="540"/>
                      </a:lnTo>
                      <a:lnTo>
                        <a:pt x="59" y="548"/>
                      </a:lnTo>
                      <a:lnTo>
                        <a:pt x="62" y="552"/>
                      </a:lnTo>
                      <a:lnTo>
                        <a:pt x="63" y="555"/>
                      </a:lnTo>
                      <a:lnTo>
                        <a:pt x="71" y="566"/>
                      </a:lnTo>
                      <a:lnTo>
                        <a:pt x="71" y="570"/>
                      </a:lnTo>
                      <a:lnTo>
                        <a:pt x="73" y="570"/>
                      </a:lnTo>
                      <a:lnTo>
                        <a:pt x="82" y="582"/>
                      </a:lnTo>
                      <a:lnTo>
                        <a:pt x="82" y="583"/>
                      </a:lnTo>
                      <a:lnTo>
                        <a:pt x="85" y="583"/>
                      </a:lnTo>
                      <a:lnTo>
                        <a:pt x="89" y="583"/>
                      </a:lnTo>
                      <a:lnTo>
                        <a:pt x="90" y="585"/>
                      </a:lnTo>
                      <a:lnTo>
                        <a:pt x="92" y="587"/>
                      </a:lnTo>
                      <a:lnTo>
                        <a:pt x="92" y="589"/>
                      </a:lnTo>
                      <a:lnTo>
                        <a:pt x="96" y="590"/>
                      </a:lnTo>
                      <a:lnTo>
                        <a:pt x="96" y="589"/>
                      </a:lnTo>
                      <a:lnTo>
                        <a:pt x="97" y="589"/>
                      </a:lnTo>
                      <a:lnTo>
                        <a:pt x="100" y="590"/>
                      </a:lnTo>
                      <a:lnTo>
                        <a:pt x="104" y="594"/>
                      </a:lnTo>
                      <a:lnTo>
                        <a:pt x="104" y="600"/>
                      </a:lnTo>
                      <a:lnTo>
                        <a:pt x="104" y="604"/>
                      </a:lnTo>
                      <a:lnTo>
                        <a:pt x="105" y="605"/>
                      </a:lnTo>
                      <a:lnTo>
                        <a:pt x="108" y="608"/>
                      </a:lnTo>
                      <a:lnTo>
                        <a:pt x="105" y="609"/>
                      </a:lnTo>
                      <a:lnTo>
                        <a:pt x="108" y="612"/>
                      </a:lnTo>
                      <a:lnTo>
                        <a:pt x="104" y="613"/>
                      </a:lnTo>
                      <a:lnTo>
                        <a:pt x="108" y="616"/>
                      </a:lnTo>
                      <a:lnTo>
                        <a:pt x="109" y="616"/>
                      </a:lnTo>
                      <a:lnTo>
                        <a:pt x="111" y="619"/>
                      </a:lnTo>
                      <a:lnTo>
                        <a:pt x="113" y="617"/>
                      </a:lnTo>
                      <a:lnTo>
                        <a:pt x="113" y="621"/>
                      </a:lnTo>
                      <a:lnTo>
                        <a:pt x="113" y="623"/>
                      </a:lnTo>
                      <a:lnTo>
                        <a:pt x="116" y="623"/>
                      </a:lnTo>
                      <a:lnTo>
                        <a:pt x="116" y="627"/>
                      </a:lnTo>
                      <a:lnTo>
                        <a:pt x="113" y="628"/>
                      </a:lnTo>
                      <a:lnTo>
                        <a:pt x="124" y="639"/>
                      </a:lnTo>
                      <a:lnTo>
                        <a:pt x="131" y="643"/>
                      </a:lnTo>
                      <a:lnTo>
                        <a:pt x="132" y="646"/>
                      </a:lnTo>
                      <a:lnTo>
                        <a:pt x="135" y="647"/>
                      </a:lnTo>
                      <a:lnTo>
                        <a:pt x="135" y="646"/>
                      </a:lnTo>
                      <a:lnTo>
                        <a:pt x="138" y="647"/>
                      </a:lnTo>
                      <a:lnTo>
                        <a:pt x="140" y="651"/>
                      </a:lnTo>
                      <a:lnTo>
                        <a:pt x="140" y="650"/>
                      </a:lnTo>
                      <a:lnTo>
                        <a:pt x="143" y="647"/>
                      </a:lnTo>
                      <a:lnTo>
                        <a:pt x="148" y="650"/>
                      </a:lnTo>
                      <a:lnTo>
                        <a:pt x="148" y="647"/>
                      </a:lnTo>
                      <a:lnTo>
                        <a:pt x="146" y="647"/>
                      </a:lnTo>
                      <a:lnTo>
                        <a:pt x="150" y="646"/>
                      </a:lnTo>
                      <a:lnTo>
                        <a:pt x="154" y="647"/>
                      </a:lnTo>
                      <a:lnTo>
                        <a:pt x="155" y="647"/>
                      </a:lnTo>
                      <a:lnTo>
                        <a:pt x="155" y="650"/>
                      </a:lnTo>
                      <a:lnTo>
                        <a:pt x="154" y="655"/>
                      </a:lnTo>
                      <a:lnTo>
                        <a:pt x="151" y="655"/>
                      </a:lnTo>
                      <a:lnTo>
                        <a:pt x="151" y="658"/>
                      </a:lnTo>
                      <a:lnTo>
                        <a:pt x="155" y="661"/>
                      </a:lnTo>
                      <a:lnTo>
                        <a:pt x="159" y="658"/>
                      </a:lnTo>
                      <a:lnTo>
                        <a:pt x="162" y="661"/>
                      </a:lnTo>
                      <a:lnTo>
                        <a:pt x="163" y="658"/>
                      </a:lnTo>
                      <a:lnTo>
                        <a:pt x="165" y="658"/>
                      </a:lnTo>
                      <a:lnTo>
                        <a:pt x="167" y="661"/>
                      </a:lnTo>
                      <a:lnTo>
                        <a:pt x="165" y="661"/>
                      </a:lnTo>
                      <a:lnTo>
                        <a:pt x="167" y="662"/>
                      </a:lnTo>
                      <a:lnTo>
                        <a:pt x="170" y="662"/>
                      </a:lnTo>
                      <a:lnTo>
                        <a:pt x="171" y="662"/>
                      </a:lnTo>
                      <a:lnTo>
                        <a:pt x="173" y="662"/>
                      </a:lnTo>
                      <a:lnTo>
                        <a:pt x="177" y="665"/>
                      </a:lnTo>
                      <a:lnTo>
                        <a:pt x="173" y="668"/>
                      </a:lnTo>
                      <a:lnTo>
                        <a:pt x="173" y="670"/>
                      </a:lnTo>
                      <a:lnTo>
                        <a:pt x="175" y="668"/>
                      </a:lnTo>
                      <a:lnTo>
                        <a:pt x="177" y="670"/>
                      </a:lnTo>
                      <a:lnTo>
                        <a:pt x="181" y="672"/>
                      </a:lnTo>
                      <a:lnTo>
                        <a:pt x="189" y="676"/>
                      </a:lnTo>
                      <a:lnTo>
                        <a:pt x="190" y="676"/>
                      </a:lnTo>
                      <a:lnTo>
                        <a:pt x="197" y="676"/>
                      </a:lnTo>
                      <a:lnTo>
                        <a:pt x="216" y="666"/>
                      </a:lnTo>
                      <a:lnTo>
                        <a:pt x="219" y="655"/>
                      </a:lnTo>
                      <a:lnTo>
                        <a:pt x="221" y="653"/>
                      </a:lnTo>
                      <a:lnTo>
                        <a:pt x="225" y="653"/>
                      </a:lnTo>
                      <a:lnTo>
                        <a:pt x="229" y="655"/>
                      </a:lnTo>
                      <a:lnTo>
                        <a:pt x="235" y="658"/>
                      </a:lnTo>
                      <a:lnTo>
                        <a:pt x="239" y="658"/>
                      </a:lnTo>
                      <a:lnTo>
                        <a:pt x="246" y="661"/>
                      </a:lnTo>
                      <a:lnTo>
                        <a:pt x="250" y="662"/>
                      </a:lnTo>
                      <a:lnTo>
                        <a:pt x="251" y="662"/>
                      </a:lnTo>
                      <a:lnTo>
                        <a:pt x="254" y="661"/>
                      </a:lnTo>
                      <a:lnTo>
                        <a:pt x="254" y="657"/>
                      </a:lnTo>
                      <a:lnTo>
                        <a:pt x="256" y="655"/>
                      </a:lnTo>
                      <a:lnTo>
                        <a:pt x="258" y="650"/>
                      </a:lnTo>
                      <a:lnTo>
                        <a:pt x="262" y="653"/>
                      </a:lnTo>
                      <a:lnTo>
                        <a:pt x="263" y="655"/>
                      </a:lnTo>
                      <a:lnTo>
                        <a:pt x="266" y="655"/>
                      </a:lnTo>
                      <a:lnTo>
                        <a:pt x="267" y="655"/>
                      </a:lnTo>
                      <a:lnTo>
                        <a:pt x="271" y="655"/>
                      </a:lnTo>
                      <a:lnTo>
                        <a:pt x="273" y="653"/>
                      </a:lnTo>
                      <a:lnTo>
                        <a:pt x="278" y="653"/>
                      </a:lnTo>
                      <a:lnTo>
                        <a:pt x="281" y="651"/>
                      </a:lnTo>
                      <a:lnTo>
                        <a:pt x="285" y="650"/>
                      </a:lnTo>
                      <a:lnTo>
                        <a:pt x="286" y="651"/>
                      </a:lnTo>
                      <a:lnTo>
                        <a:pt x="290" y="650"/>
                      </a:lnTo>
                      <a:lnTo>
                        <a:pt x="290" y="647"/>
                      </a:lnTo>
                      <a:lnTo>
                        <a:pt x="300" y="642"/>
                      </a:lnTo>
                      <a:lnTo>
                        <a:pt x="312" y="634"/>
                      </a:lnTo>
                      <a:lnTo>
                        <a:pt x="316" y="624"/>
                      </a:lnTo>
                      <a:lnTo>
                        <a:pt x="317" y="623"/>
                      </a:lnTo>
                      <a:lnTo>
                        <a:pt x="321" y="621"/>
                      </a:lnTo>
                      <a:lnTo>
                        <a:pt x="325" y="621"/>
                      </a:lnTo>
                      <a:lnTo>
                        <a:pt x="340" y="624"/>
                      </a:lnTo>
                      <a:lnTo>
                        <a:pt x="359" y="628"/>
                      </a:lnTo>
                      <a:lnTo>
                        <a:pt x="363" y="631"/>
                      </a:lnTo>
                      <a:lnTo>
                        <a:pt x="366" y="628"/>
                      </a:lnTo>
                      <a:lnTo>
                        <a:pt x="374" y="627"/>
                      </a:lnTo>
                      <a:lnTo>
                        <a:pt x="375" y="624"/>
                      </a:lnTo>
                      <a:lnTo>
                        <a:pt x="379" y="624"/>
                      </a:lnTo>
                      <a:lnTo>
                        <a:pt x="383" y="621"/>
                      </a:lnTo>
                      <a:lnTo>
                        <a:pt x="385" y="617"/>
                      </a:lnTo>
                      <a:lnTo>
                        <a:pt x="394" y="612"/>
                      </a:lnTo>
                      <a:lnTo>
                        <a:pt x="397" y="609"/>
                      </a:lnTo>
                      <a:lnTo>
                        <a:pt x="398" y="609"/>
                      </a:lnTo>
                      <a:lnTo>
                        <a:pt x="401" y="612"/>
                      </a:lnTo>
                      <a:lnTo>
                        <a:pt x="401" y="616"/>
                      </a:lnTo>
                      <a:lnTo>
                        <a:pt x="404" y="621"/>
                      </a:lnTo>
                      <a:lnTo>
                        <a:pt x="406" y="623"/>
                      </a:lnTo>
                      <a:lnTo>
                        <a:pt x="428" y="646"/>
                      </a:lnTo>
                      <a:lnTo>
                        <a:pt x="424" y="650"/>
                      </a:lnTo>
                      <a:lnTo>
                        <a:pt x="421" y="657"/>
                      </a:lnTo>
                      <a:lnTo>
                        <a:pt x="421" y="666"/>
                      </a:lnTo>
                      <a:lnTo>
                        <a:pt x="424" y="670"/>
                      </a:lnTo>
                      <a:lnTo>
                        <a:pt x="424" y="673"/>
                      </a:lnTo>
                      <a:lnTo>
                        <a:pt x="421" y="680"/>
                      </a:lnTo>
                      <a:lnTo>
                        <a:pt x="420" y="685"/>
                      </a:lnTo>
                      <a:lnTo>
                        <a:pt x="421" y="692"/>
                      </a:lnTo>
                      <a:lnTo>
                        <a:pt x="425" y="699"/>
                      </a:lnTo>
                      <a:lnTo>
                        <a:pt x="425" y="704"/>
                      </a:lnTo>
                      <a:lnTo>
                        <a:pt x="443" y="710"/>
                      </a:lnTo>
                      <a:lnTo>
                        <a:pt x="448" y="710"/>
                      </a:lnTo>
                      <a:lnTo>
                        <a:pt x="456" y="702"/>
                      </a:lnTo>
                      <a:lnTo>
                        <a:pt x="464" y="696"/>
                      </a:lnTo>
                      <a:lnTo>
                        <a:pt x="464" y="699"/>
                      </a:lnTo>
                      <a:lnTo>
                        <a:pt x="471" y="711"/>
                      </a:lnTo>
                      <a:lnTo>
                        <a:pt x="482" y="711"/>
                      </a:lnTo>
                      <a:lnTo>
                        <a:pt x="487" y="706"/>
                      </a:lnTo>
                      <a:lnTo>
                        <a:pt x="491" y="704"/>
                      </a:lnTo>
                      <a:lnTo>
                        <a:pt x="491" y="702"/>
                      </a:lnTo>
                      <a:lnTo>
                        <a:pt x="494" y="702"/>
                      </a:lnTo>
                      <a:lnTo>
                        <a:pt x="512" y="695"/>
                      </a:lnTo>
                      <a:lnTo>
                        <a:pt x="516" y="691"/>
                      </a:lnTo>
                      <a:lnTo>
                        <a:pt x="525" y="687"/>
                      </a:lnTo>
                      <a:lnTo>
                        <a:pt x="529" y="680"/>
                      </a:lnTo>
                      <a:lnTo>
                        <a:pt x="536" y="673"/>
                      </a:lnTo>
                      <a:lnTo>
                        <a:pt x="547" y="665"/>
                      </a:lnTo>
                      <a:lnTo>
                        <a:pt x="558" y="661"/>
                      </a:lnTo>
                      <a:lnTo>
                        <a:pt x="560" y="658"/>
                      </a:lnTo>
                      <a:lnTo>
                        <a:pt x="567" y="657"/>
                      </a:lnTo>
                      <a:lnTo>
                        <a:pt x="574" y="658"/>
                      </a:lnTo>
                      <a:lnTo>
                        <a:pt x="578" y="658"/>
                      </a:lnTo>
                      <a:lnTo>
                        <a:pt x="579" y="662"/>
                      </a:lnTo>
                      <a:lnTo>
                        <a:pt x="585" y="657"/>
                      </a:lnTo>
                      <a:lnTo>
                        <a:pt x="585" y="653"/>
                      </a:lnTo>
                      <a:lnTo>
                        <a:pt x="585" y="650"/>
                      </a:lnTo>
                      <a:lnTo>
                        <a:pt x="590" y="643"/>
                      </a:lnTo>
                      <a:lnTo>
                        <a:pt x="593" y="643"/>
                      </a:lnTo>
                      <a:lnTo>
                        <a:pt x="594" y="638"/>
                      </a:lnTo>
                      <a:lnTo>
                        <a:pt x="597" y="636"/>
                      </a:lnTo>
                      <a:lnTo>
                        <a:pt x="598" y="632"/>
                      </a:lnTo>
                      <a:lnTo>
                        <a:pt x="601" y="632"/>
                      </a:lnTo>
                      <a:lnTo>
                        <a:pt x="602" y="627"/>
                      </a:lnTo>
                      <a:lnTo>
                        <a:pt x="602" y="619"/>
                      </a:lnTo>
                      <a:lnTo>
                        <a:pt x="605" y="617"/>
                      </a:lnTo>
                      <a:lnTo>
                        <a:pt x="605" y="616"/>
                      </a:lnTo>
                      <a:lnTo>
                        <a:pt x="601" y="609"/>
                      </a:lnTo>
                      <a:lnTo>
                        <a:pt x="594" y="608"/>
                      </a:lnTo>
                      <a:lnTo>
                        <a:pt x="591" y="612"/>
                      </a:lnTo>
                      <a:lnTo>
                        <a:pt x="583" y="616"/>
                      </a:lnTo>
                      <a:lnTo>
                        <a:pt x="583" y="612"/>
                      </a:lnTo>
                      <a:lnTo>
                        <a:pt x="571" y="617"/>
                      </a:lnTo>
                      <a:lnTo>
                        <a:pt x="571" y="613"/>
                      </a:lnTo>
                      <a:lnTo>
                        <a:pt x="575" y="609"/>
                      </a:lnTo>
                      <a:lnTo>
                        <a:pt x="575" y="608"/>
                      </a:lnTo>
                      <a:lnTo>
                        <a:pt x="574" y="598"/>
                      </a:lnTo>
                      <a:lnTo>
                        <a:pt x="575" y="590"/>
                      </a:lnTo>
                      <a:lnTo>
                        <a:pt x="567" y="583"/>
                      </a:lnTo>
                      <a:lnTo>
                        <a:pt x="564" y="583"/>
                      </a:lnTo>
                      <a:lnTo>
                        <a:pt x="563" y="575"/>
                      </a:lnTo>
                      <a:lnTo>
                        <a:pt x="552" y="572"/>
                      </a:lnTo>
                      <a:lnTo>
                        <a:pt x="551" y="564"/>
                      </a:lnTo>
                      <a:lnTo>
                        <a:pt x="556" y="556"/>
                      </a:lnTo>
                      <a:lnTo>
                        <a:pt x="564" y="556"/>
                      </a:lnTo>
                      <a:lnTo>
                        <a:pt x="567" y="548"/>
                      </a:lnTo>
                      <a:lnTo>
                        <a:pt x="566" y="540"/>
                      </a:lnTo>
                      <a:lnTo>
                        <a:pt x="563" y="533"/>
                      </a:lnTo>
                      <a:lnTo>
                        <a:pt x="555" y="528"/>
                      </a:lnTo>
                      <a:lnTo>
                        <a:pt x="547" y="526"/>
                      </a:lnTo>
                      <a:lnTo>
                        <a:pt x="537" y="517"/>
                      </a:lnTo>
                      <a:lnTo>
                        <a:pt x="531" y="526"/>
                      </a:lnTo>
                      <a:lnTo>
                        <a:pt x="525" y="521"/>
                      </a:lnTo>
                      <a:lnTo>
                        <a:pt x="520" y="522"/>
                      </a:lnTo>
                      <a:lnTo>
                        <a:pt x="516" y="526"/>
                      </a:lnTo>
                      <a:lnTo>
                        <a:pt x="509" y="522"/>
                      </a:lnTo>
                      <a:lnTo>
                        <a:pt x="513" y="513"/>
                      </a:lnTo>
                      <a:lnTo>
                        <a:pt x="512" y="503"/>
                      </a:lnTo>
                      <a:lnTo>
                        <a:pt x="516" y="494"/>
                      </a:lnTo>
                      <a:lnTo>
                        <a:pt x="517" y="483"/>
                      </a:lnTo>
                      <a:lnTo>
                        <a:pt x="521" y="481"/>
                      </a:lnTo>
                      <a:lnTo>
                        <a:pt x="524" y="483"/>
                      </a:lnTo>
                      <a:lnTo>
                        <a:pt x="531" y="483"/>
                      </a:lnTo>
                      <a:lnTo>
                        <a:pt x="536" y="487"/>
                      </a:lnTo>
                      <a:lnTo>
                        <a:pt x="537" y="487"/>
                      </a:lnTo>
                      <a:lnTo>
                        <a:pt x="537" y="481"/>
                      </a:lnTo>
                      <a:lnTo>
                        <a:pt x="536" y="481"/>
                      </a:lnTo>
                      <a:lnTo>
                        <a:pt x="531" y="479"/>
                      </a:lnTo>
                      <a:lnTo>
                        <a:pt x="533" y="477"/>
                      </a:lnTo>
                      <a:lnTo>
                        <a:pt x="539" y="479"/>
                      </a:lnTo>
                      <a:lnTo>
                        <a:pt x="544" y="481"/>
                      </a:lnTo>
                      <a:lnTo>
                        <a:pt x="548" y="484"/>
                      </a:lnTo>
                      <a:lnTo>
                        <a:pt x="551" y="491"/>
                      </a:lnTo>
                      <a:lnTo>
                        <a:pt x="552" y="492"/>
                      </a:lnTo>
                      <a:lnTo>
                        <a:pt x="555" y="492"/>
                      </a:lnTo>
                      <a:lnTo>
                        <a:pt x="555" y="487"/>
                      </a:lnTo>
                      <a:lnTo>
                        <a:pt x="558" y="487"/>
                      </a:lnTo>
                      <a:lnTo>
                        <a:pt x="564" y="487"/>
                      </a:lnTo>
                      <a:lnTo>
                        <a:pt x="574" y="479"/>
                      </a:lnTo>
                      <a:lnTo>
                        <a:pt x="578" y="476"/>
                      </a:lnTo>
                      <a:lnTo>
                        <a:pt x="583" y="473"/>
                      </a:lnTo>
                      <a:lnTo>
                        <a:pt x="585" y="472"/>
                      </a:lnTo>
                      <a:lnTo>
                        <a:pt x="587" y="472"/>
                      </a:lnTo>
                      <a:lnTo>
                        <a:pt x="590" y="469"/>
                      </a:lnTo>
                      <a:lnTo>
                        <a:pt x="591" y="466"/>
                      </a:lnTo>
                      <a:lnTo>
                        <a:pt x="602" y="464"/>
                      </a:lnTo>
                      <a:lnTo>
                        <a:pt x="605" y="464"/>
                      </a:lnTo>
                      <a:lnTo>
                        <a:pt x="610" y="464"/>
                      </a:lnTo>
                      <a:lnTo>
                        <a:pt x="624" y="460"/>
                      </a:lnTo>
                      <a:lnTo>
                        <a:pt x="633" y="462"/>
                      </a:lnTo>
                      <a:lnTo>
                        <a:pt x="639" y="458"/>
                      </a:lnTo>
                      <a:lnTo>
                        <a:pt x="645" y="458"/>
                      </a:lnTo>
                      <a:lnTo>
                        <a:pt x="655" y="462"/>
                      </a:lnTo>
                      <a:lnTo>
                        <a:pt x="663" y="457"/>
                      </a:lnTo>
                      <a:lnTo>
                        <a:pt x="687" y="449"/>
                      </a:lnTo>
                      <a:lnTo>
                        <a:pt x="693" y="447"/>
                      </a:lnTo>
                      <a:lnTo>
                        <a:pt x="709" y="422"/>
                      </a:lnTo>
                      <a:lnTo>
                        <a:pt x="714" y="415"/>
                      </a:lnTo>
                      <a:lnTo>
                        <a:pt x="714" y="398"/>
                      </a:lnTo>
                      <a:lnTo>
                        <a:pt x="709" y="398"/>
                      </a:lnTo>
                      <a:lnTo>
                        <a:pt x="701" y="390"/>
                      </a:lnTo>
                      <a:lnTo>
                        <a:pt x="691" y="375"/>
                      </a:lnTo>
                      <a:lnTo>
                        <a:pt x="693" y="370"/>
                      </a:lnTo>
                      <a:lnTo>
                        <a:pt x="701" y="362"/>
                      </a:lnTo>
                      <a:lnTo>
                        <a:pt x="718" y="337"/>
                      </a:lnTo>
                      <a:lnTo>
                        <a:pt x="717" y="332"/>
                      </a:lnTo>
                      <a:lnTo>
                        <a:pt x="722" y="328"/>
                      </a:lnTo>
                      <a:lnTo>
                        <a:pt x="732" y="318"/>
                      </a:lnTo>
                      <a:lnTo>
                        <a:pt x="739" y="307"/>
                      </a:lnTo>
                      <a:lnTo>
                        <a:pt x="741" y="302"/>
                      </a:lnTo>
                      <a:lnTo>
                        <a:pt x="747" y="298"/>
                      </a:lnTo>
                      <a:lnTo>
                        <a:pt x="745" y="287"/>
                      </a:lnTo>
                      <a:lnTo>
                        <a:pt x="751" y="282"/>
                      </a:lnTo>
                      <a:lnTo>
                        <a:pt x="760" y="287"/>
                      </a:lnTo>
                      <a:lnTo>
                        <a:pt x="760" y="280"/>
                      </a:lnTo>
                      <a:lnTo>
                        <a:pt x="768" y="280"/>
                      </a:lnTo>
                      <a:lnTo>
                        <a:pt x="783" y="258"/>
                      </a:lnTo>
                      <a:lnTo>
                        <a:pt x="772" y="245"/>
                      </a:lnTo>
                      <a:lnTo>
                        <a:pt x="766" y="233"/>
                      </a:lnTo>
                      <a:lnTo>
                        <a:pt x="768" y="226"/>
                      </a:lnTo>
                      <a:lnTo>
                        <a:pt x="772" y="219"/>
                      </a:lnTo>
                      <a:lnTo>
                        <a:pt x="779" y="212"/>
                      </a:lnTo>
                      <a:lnTo>
                        <a:pt x="783" y="207"/>
                      </a:lnTo>
                      <a:lnTo>
                        <a:pt x="786" y="203"/>
                      </a:lnTo>
                      <a:lnTo>
                        <a:pt x="776" y="196"/>
                      </a:lnTo>
                      <a:lnTo>
                        <a:pt x="778" y="193"/>
                      </a:lnTo>
                      <a:lnTo>
                        <a:pt x="797" y="181"/>
                      </a:lnTo>
                      <a:lnTo>
                        <a:pt x="797" y="173"/>
                      </a:lnTo>
                      <a:lnTo>
                        <a:pt x="786" y="173"/>
                      </a:lnTo>
                      <a:lnTo>
                        <a:pt x="776" y="169"/>
                      </a:lnTo>
                      <a:lnTo>
                        <a:pt x="768" y="158"/>
                      </a:lnTo>
                      <a:lnTo>
                        <a:pt x="755" y="152"/>
                      </a:lnTo>
                      <a:lnTo>
                        <a:pt x="745" y="144"/>
                      </a:lnTo>
                      <a:lnTo>
                        <a:pt x="741" y="144"/>
                      </a:lnTo>
                      <a:lnTo>
                        <a:pt x="736" y="147"/>
                      </a:lnTo>
                      <a:lnTo>
                        <a:pt x="725" y="152"/>
                      </a:lnTo>
                      <a:lnTo>
                        <a:pt x="722" y="150"/>
                      </a:lnTo>
                      <a:lnTo>
                        <a:pt x="718" y="155"/>
                      </a:lnTo>
                      <a:lnTo>
                        <a:pt x="718" y="163"/>
                      </a:lnTo>
                      <a:lnTo>
                        <a:pt x="705" y="170"/>
                      </a:lnTo>
                      <a:lnTo>
                        <a:pt x="687" y="178"/>
                      </a:lnTo>
                      <a:lnTo>
                        <a:pt x="685" y="186"/>
                      </a:lnTo>
                      <a:lnTo>
                        <a:pt x="682" y="189"/>
                      </a:lnTo>
                      <a:lnTo>
                        <a:pt x="652" y="216"/>
                      </a:lnTo>
                      <a:lnTo>
                        <a:pt x="625" y="212"/>
                      </a:lnTo>
                      <a:lnTo>
                        <a:pt x="616" y="208"/>
                      </a:lnTo>
                      <a:lnTo>
                        <a:pt x="590" y="199"/>
                      </a:lnTo>
                      <a:lnTo>
                        <a:pt x="579" y="196"/>
                      </a:lnTo>
                      <a:lnTo>
                        <a:pt x="566" y="196"/>
                      </a:lnTo>
                      <a:lnTo>
                        <a:pt x="558" y="199"/>
                      </a:lnTo>
                      <a:lnTo>
                        <a:pt x="552" y="214"/>
                      </a:lnTo>
                      <a:lnTo>
                        <a:pt x="552" y="224"/>
                      </a:lnTo>
                      <a:lnTo>
                        <a:pt x="556" y="230"/>
                      </a:lnTo>
                      <a:lnTo>
                        <a:pt x="566" y="238"/>
                      </a:lnTo>
                      <a:lnTo>
                        <a:pt x="571" y="241"/>
                      </a:lnTo>
                      <a:lnTo>
                        <a:pt x="575" y="246"/>
                      </a:lnTo>
                      <a:lnTo>
                        <a:pt x="575" y="261"/>
                      </a:lnTo>
                      <a:lnTo>
                        <a:pt x="571" y="275"/>
                      </a:lnTo>
                      <a:lnTo>
                        <a:pt x="570" y="276"/>
                      </a:lnTo>
                      <a:lnTo>
                        <a:pt x="570" y="265"/>
                      </a:lnTo>
                      <a:lnTo>
                        <a:pt x="566" y="264"/>
                      </a:lnTo>
                      <a:lnTo>
                        <a:pt x="560" y="265"/>
                      </a:lnTo>
                      <a:lnTo>
                        <a:pt x="558" y="275"/>
                      </a:lnTo>
                      <a:lnTo>
                        <a:pt x="540" y="279"/>
                      </a:lnTo>
                      <a:lnTo>
                        <a:pt x="537" y="287"/>
                      </a:lnTo>
                      <a:lnTo>
                        <a:pt x="528" y="290"/>
                      </a:lnTo>
                      <a:lnTo>
                        <a:pt x="512" y="288"/>
                      </a:lnTo>
                      <a:lnTo>
                        <a:pt x="501" y="284"/>
                      </a:lnTo>
                      <a:lnTo>
                        <a:pt x="494" y="292"/>
                      </a:lnTo>
                      <a:lnTo>
                        <a:pt x="498" y="313"/>
                      </a:lnTo>
                      <a:lnTo>
                        <a:pt x="498" y="322"/>
                      </a:lnTo>
                      <a:lnTo>
                        <a:pt x="487" y="322"/>
                      </a:lnTo>
                      <a:lnTo>
                        <a:pt x="470" y="317"/>
                      </a:lnTo>
                      <a:lnTo>
                        <a:pt x="460" y="318"/>
                      </a:lnTo>
                      <a:lnTo>
                        <a:pt x="440" y="320"/>
                      </a:lnTo>
                      <a:lnTo>
                        <a:pt x="433" y="309"/>
                      </a:lnTo>
                      <a:lnTo>
                        <a:pt x="390" y="303"/>
                      </a:lnTo>
                      <a:lnTo>
                        <a:pt x="389" y="302"/>
                      </a:lnTo>
                      <a:lnTo>
                        <a:pt x="389" y="292"/>
                      </a:lnTo>
                      <a:lnTo>
                        <a:pt x="363" y="294"/>
                      </a:lnTo>
                      <a:lnTo>
                        <a:pt x="348" y="290"/>
                      </a:lnTo>
                      <a:lnTo>
                        <a:pt x="352" y="284"/>
                      </a:lnTo>
                      <a:lnTo>
                        <a:pt x="358" y="265"/>
                      </a:lnTo>
                      <a:lnTo>
                        <a:pt x="363" y="254"/>
                      </a:lnTo>
                      <a:lnTo>
                        <a:pt x="363" y="246"/>
                      </a:lnTo>
                      <a:lnTo>
                        <a:pt x="370" y="241"/>
                      </a:lnTo>
                      <a:lnTo>
                        <a:pt x="375" y="242"/>
                      </a:lnTo>
                      <a:lnTo>
                        <a:pt x="377" y="233"/>
                      </a:lnTo>
                      <a:lnTo>
                        <a:pt x="381" y="238"/>
                      </a:lnTo>
                      <a:lnTo>
                        <a:pt x="390" y="230"/>
                      </a:lnTo>
                      <a:lnTo>
                        <a:pt x="386" y="226"/>
                      </a:lnTo>
                      <a:lnTo>
                        <a:pt x="385" y="224"/>
                      </a:lnTo>
                      <a:lnTo>
                        <a:pt x="386" y="222"/>
                      </a:lnTo>
                      <a:lnTo>
                        <a:pt x="386" y="212"/>
                      </a:lnTo>
                      <a:lnTo>
                        <a:pt x="385" y="203"/>
                      </a:lnTo>
                      <a:lnTo>
                        <a:pt x="385" y="201"/>
                      </a:lnTo>
                      <a:lnTo>
                        <a:pt x="389" y="204"/>
                      </a:lnTo>
                      <a:lnTo>
                        <a:pt x="393" y="207"/>
                      </a:lnTo>
                      <a:lnTo>
                        <a:pt x="394" y="199"/>
                      </a:lnTo>
                      <a:lnTo>
                        <a:pt x="390" y="186"/>
                      </a:lnTo>
                      <a:lnTo>
                        <a:pt x="394" y="181"/>
                      </a:lnTo>
                      <a:lnTo>
                        <a:pt x="401" y="186"/>
                      </a:lnTo>
                      <a:lnTo>
                        <a:pt x="406" y="184"/>
                      </a:lnTo>
                      <a:lnTo>
                        <a:pt x="416" y="186"/>
                      </a:lnTo>
                      <a:lnTo>
                        <a:pt x="431" y="165"/>
                      </a:lnTo>
                      <a:lnTo>
                        <a:pt x="447" y="159"/>
                      </a:lnTo>
                      <a:lnTo>
                        <a:pt x="448" y="159"/>
                      </a:lnTo>
                      <a:lnTo>
                        <a:pt x="452" y="159"/>
                      </a:lnTo>
                      <a:lnTo>
                        <a:pt x="456" y="158"/>
                      </a:lnTo>
                      <a:lnTo>
                        <a:pt x="462" y="148"/>
                      </a:lnTo>
                      <a:lnTo>
                        <a:pt x="460" y="140"/>
                      </a:lnTo>
                      <a:lnTo>
                        <a:pt x="462" y="135"/>
                      </a:lnTo>
                      <a:lnTo>
                        <a:pt x="467" y="116"/>
                      </a:lnTo>
                      <a:lnTo>
                        <a:pt x="479" y="97"/>
                      </a:lnTo>
                      <a:lnTo>
                        <a:pt x="482" y="87"/>
                      </a:lnTo>
                      <a:lnTo>
                        <a:pt x="479" y="79"/>
                      </a:lnTo>
                      <a:lnTo>
                        <a:pt x="471" y="71"/>
                      </a:lnTo>
                      <a:lnTo>
                        <a:pt x="466" y="71"/>
                      </a:lnTo>
                      <a:lnTo>
                        <a:pt x="456" y="67"/>
                      </a:lnTo>
                      <a:lnTo>
                        <a:pt x="437" y="67"/>
                      </a:lnTo>
                      <a:lnTo>
                        <a:pt x="431" y="68"/>
                      </a:lnTo>
                      <a:lnTo>
                        <a:pt x="417" y="82"/>
                      </a:lnTo>
                      <a:lnTo>
                        <a:pt x="417" y="94"/>
                      </a:lnTo>
                      <a:lnTo>
                        <a:pt x="420" y="101"/>
                      </a:lnTo>
                      <a:lnTo>
                        <a:pt x="420" y="106"/>
                      </a:lnTo>
                      <a:lnTo>
                        <a:pt x="413" y="118"/>
                      </a:lnTo>
                      <a:lnTo>
                        <a:pt x="410" y="121"/>
                      </a:lnTo>
                      <a:lnTo>
                        <a:pt x="408" y="125"/>
                      </a:lnTo>
                      <a:lnTo>
                        <a:pt x="402" y="128"/>
                      </a:lnTo>
                      <a:lnTo>
                        <a:pt x="383" y="124"/>
                      </a:lnTo>
                      <a:lnTo>
                        <a:pt x="381" y="98"/>
                      </a:lnTo>
                      <a:lnTo>
                        <a:pt x="390" y="68"/>
                      </a:lnTo>
                      <a:lnTo>
                        <a:pt x="397" y="48"/>
                      </a:lnTo>
                      <a:lnTo>
                        <a:pt x="390" y="44"/>
                      </a:lnTo>
                      <a:lnTo>
                        <a:pt x="390" y="42"/>
                      </a:lnTo>
                      <a:lnTo>
                        <a:pt x="375" y="41"/>
                      </a:lnTo>
                      <a:lnTo>
                        <a:pt x="370" y="37"/>
                      </a:lnTo>
                      <a:lnTo>
                        <a:pt x="367" y="38"/>
                      </a:lnTo>
                      <a:lnTo>
                        <a:pt x="363" y="63"/>
                      </a:lnTo>
                      <a:lnTo>
                        <a:pt x="359" y="79"/>
                      </a:lnTo>
                      <a:lnTo>
                        <a:pt x="359" y="82"/>
                      </a:lnTo>
                      <a:lnTo>
                        <a:pt x="354" y="101"/>
                      </a:lnTo>
                      <a:lnTo>
                        <a:pt x="347" y="106"/>
                      </a:lnTo>
                      <a:lnTo>
                        <a:pt x="348" y="67"/>
                      </a:lnTo>
                      <a:lnTo>
                        <a:pt x="347" y="59"/>
                      </a:lnTo>
                      <a:lnTo>
                        <a:pt x="347" y="57"/>
                      </a:lnTo>
                      <a:lnTo>
                        <a:pt x="351" y="56"/>
                      </a:lnTo>
                      <a:lnTo>
                        <a:pt x="348" y="41"/>
                      </a:lnTo>
                      <a:lnTo>
                        <a:pt x="363" y="33"/>
                      </a:lnTo>
                      <a:lnTo>
                        <a:pt x="366" y="10"/>
                      </a:lnTo>
                      <a:lnTo>
                        <a:pt x="321" y="0"/>
                      </a:lnTo>
                      <a:lnTo>
                        <a:pt x="320" y="3"/>
                      </a:lnTo>
                      <a:lnTo>
                        <a:pt x="320" y="42"/>
                      </a:lnTo>
                      <a:lnTo>
                        <a:pt x="337" y="52"/>
                      </a:lnTo>
                      <a:lnTo>
                        <a:pt x="337" y="63"/>
                      </a:lnTo>
                      <a:lnTo>
                        <a:pt x="327" y="63"/>
                      </a:lnTo>
                      <a:lnTo>
                        <a:pt x="281" y="61"/>
                      </a:lnTo>
                      <a:lnTo>
                        <a:pt x="262" y="97"/>
                      </a:lnTo>
                      <a:lnTo>
                        <a:pt x="251" y="129"/>
                      </a:lnTo>
                      <a:lnTo>
                        <a:pt x="267" y="159"/>
                      </a:lnTo>
                      <a:lnTo>
                        <a:pt x="285" y="173"/>
                      </a:lnTo>
                      <a:lnTo>
                        <a:pt x="293" y="214"/>
                      </a:lnTo>
                      <a:lnTo>
                        <a:pt x="285" y="226"/>
                      </a:lnTo>
                      <a:lnTo>
                        <a:pt x="329" y="260"/>
                      </a:lnTo>
                      <a:lnTo>
                        <a:pt x="324" y="280"/>
                      </a:lnTo>
                      <a:lnTo>
                        <a:pt x="308" y="290"/>
                      </a:lnTo>
                      <a:lnTo>
                        <a:pt x="283" y="292"/>
                      </a:lnTo>
                      <a:lnTo>
                        <a:pt x="277" y="295"/>
                      </a:lnTo>
                      <a:lnTo>
                        <a:pt x="277" y="303"/>
                      </a:lnTo>
                      <a:lnTo>
                        <a:pt x="283" y="309"/>
                      </a:lnTo>
                      <a:lnTo>
                        <a:pt x="278" y="320"/>
                      </a:lnTo>
                      <a:lnTo>
                        <a:pt x="281" y="332"/>
                      </a:lnTo>
                      <a:lnTo>
                        <a:pt x="275" y="356"/>
                      </a:lnTo>
                      <a:lnTo>
                        <a:pt x="270" y="370"/>
                      </a:lnTo>
                      <a:lnTo>
                        <a:pt x="271" y="386"/>
                      </a:lnTo>
                      <a:lnTo>
                        <a:pt x="267" y="385"/>
                      </a:lnTo>
                      <a:lnTo>
                        <a:pt x="251" y="373"/>
                      </a:lnTo>
                      <a:lnTo>
                        <a:pt x="246" y="363"/>
                      </a:lnTo>
                      <a:lnTo>
                        <a:pt x="239" y="362"/>
                      </a:lnTo>
                      <a:lnTo>
                        <a:pt x="216" y="337"/>
                      </a:lnTo>
                      <a:lnTo>
                        <a:pt x="205" y="339"/>
                      </a:lnTo>
                      <a:lnTo>
                        <a:pt x="192" y="329"/>
                      </a:lnTo>
                      <a:lnTo>
                        <a:pt x="182" y="322"/>
                      </a:lnTo>
                      <a:lnTo>
                        <a:pt x="173" y="320"/>
                      </a:lnTo>
                      <a:lnTo>
                        <a:pt x="163" y="320"/>
                      </a:lnTo>
                      <a:lnTo>
                        <a:pt x="151" y="329"/>
                      </a:lnTo>
                      <a:lnTo>
                        <a:pt x="138" y="337"/>
                      </a:lnTo>
                      <a:lnTo>
                        <a:pt x="127" y="336"/>
                      </a:lnTo>
                      <a:lnTo>
                        <a:pt x="121" y="333"/>
                      </a:lnTo>
                      <a:lnTo>
                        <a:pt x="117" y="336"/>
                      </a:lnTo>
                      <a:lnTo>
                        <a:pt x="111" y="336"/>
                      </a:lnTo>
                      <a:lnTo>
                        <a:pt x="105" y="343"/>
                      </a:lnTo>
                      <a:lnTo>
                        <a:pt x="96" y="359"/>
                      </a:lnTo>
                      <a:lnTo>
                        <a:pt x="89" y="366"/>
                      </a:lnTo>
                      <a:lnTo>
                        <a:pt x="85" y="377"/>
                      </a:lnTo>
                      <a:lnTo>
                        <a:pt x="82" y="378"/>
                      </a:lnTo>
                      <a:lnTo>
                        <a:pt x="78" y="381"/>
                      </a:lnTo>
                      <a:lnTo>
                        <a:pt x="82" y="385"/>
                      </a:lnTo>
                      <a:lnTo>
                        <a:pt x="85" y="386"/>
                      </a:lnTo>
                      <a:lnTo>
                        <a:pt x="78" y="400"/>
                      </a:lnTo>
                      <a:lnTo>
                        <a:pt x="71" y="401"/>
                      </a:lnTo>
                      <a:lnTo>
                        <a:pt x="71" y="404"/>
                      </a:lnTo>
                      <a:lnTo>
                        <a:pt x="63" y="408"/>
                      </a:lnTo>
                      <a:lnTo>
                        <a:pt x="55" y="409"/>
                      </a:lnTo>
                      <a:lnTo>
                        <a:pt x="54" y="409"/>
                      </a:lnTo>
                      <a:lnTo>
                        <a:pt x="51" y="411"/>
                      </a:lnTo>
                      <a:lnTo>
                        <a:pt x="50" y="411"/>
                      </a:lnTo>
                      <a:lnTo>
                        <a:pt x="48" y="411"/>
                      </a:lnTo>
                      <a:lnTo>
                        <a:pt x="46" y="411"/>
                      </a:lnTo>
                      <a:lnTo>
                        <a:pt x="44" y="413"/>
                      </a:lnTo>
                      <a:lnTo>
                        <a:pt x="40" y="411"/>
                      </a:lnTo>
                      <a:lnTo>
                        <a:pt x="36" y="413"/>
                      </a:lnTo>
                      <a:lnTo>
                        <a:pt x="31" y="411"/>
                      </a:lnTo>
                      <a:lnTo>
                        <a:pt x="27" y="413"/>
                      </a:lnTo>
                      <a:lnTo>
                        <a:pt x="24" y="413"/>
                      </a:lnTo>
                      <a:lnTo>
                        <a:pt x="21" y="415"/>
                      </a:lnTo>
                      <a:lnTo>
                        <a:pt x="21" y="413"/>
                      </a:lnTo>
                      <a:lnTo>
                        <a:pt x="19" y="415"/>
                      </a:lnTo>
                      <a:lnTo>
                        <a:pt x="13" y="416"/>
                      </a:lnTo>
                      <a:lnTo>
                        <a:pt x="9" y="420"/>
                      </a:lnTo>
                      <a:lnTo>
                        <a:pt x="8" y="420"/>
                      </a:lnTo>
                      <a:lnTo>
                        <a:pt x="5" y="424"/>
                      </a:lnTo>
                      <a:lnTo>
                        <a:pt x="4" y="424"/>
                      </a:lnTo>
                      <a:lnTo>
                        <a:pt x="4" y="427"/>
                      </a:lnTo>
                      <a:lnTo>
                        <a:pt x="0" y="4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64" name="Freeform 1095"/>
                <p:cNvSpPr>
                  <a:spLocks noEditPoints="1"/>
                </p:cNvSpPr>
                <p:nvPr/>
              </p:nvSpPr>
              <p:spPr bwMode="auto">
                <a:xfrm>
                  <a:off x="3326387" y="4337459"/>
                  <a:ext cx="1276350" cy="1125999"/>
                </a:xfrm>
                <a:custGeom>
                  <a:avLst/>
                  <a:gdLst/>
                  <a:ahLst/>
                  <a:cxnLst>
                    <a:cxn ang="0">
                      <a:pos x="206" y="1403"/>
                    </a:cxn>
                    <a:cxn ang="0">
                      <a:pos x="274" y="1475"/>
                    </a:cxn>
                    <a:cxn ang="0">
                      <a:pos x="337" y="1558"/>
                    </a:cxn>
                    <a:cxn ang="0">
                      <a:pos x="379" y="1592"/>
                    </a:cxn>
                    <a:cxn ang="0">
                      <a:pos x="431" y="1623"/>
                    </a:cxn>
                    <a:cxn ang="0">
                      <a:pos x="611" y="1594"/>
                    </a:cxn>
                    <a:cxn ang="0">
                      <a:pos x="699" y="1572"/>
                    </a:cxn>
                    <a:cxn ang="0">
                      <a:pos x="929" y="1488"/>
                    </a:cxn>
                    <a:cxn ang="0">
                      <a:pos x="1027" y="1659"/>
                    </a:cxn>
                    <a:cxn ang="0">
                      <a:pos x="1196" y="1692"/>
                    </a:cxn>
                    <a:cxn ang="0">
                      <a:pos x="1421" y="1552"/>
                    </a:cxn>
                    <a:cxn ang="0">
                      <a:pos x="1404" y="1481"/>
                    </a:cxn>
                    <a:cxn ang="0">
                      <a:pos x="1367" y="1327"/>
                    </a:cxn>
                    <a:cxn ang="0">
                      <a:pos x="1246" y="1170"/>
                    </a:cxn>
                    <a:cxn ang="0">
                      <a:pos x="1338" y="1184"/>
                    </a:cxn>
                    <a:cxn ang="0">
                      <a:pos x="1548" y="1102"/>
                    </a:cxn>
                    <a:cxn ang="0">
                      <a:pos x="1741" y="791"/>
                    </a:cxn>
                    <a:cxn ang="0">
                      <a:pos x="1880" y="512"/>
                    </a:cxn>
                    <a:cxn ang="0">
                      <a:pos x="1744" y="377"/>
                    </a:cxn>
                    <a:cxn ang="0">
                      <a:pos x="1352" y="555"/>
                    </a:cxn>
                    <a:cxn ang="0">
                      <a:pos x="1240" y="708"/>
                    </a:cxn>
                    <a:cxn ang="0">
                      <a:pos x="849" y="687"/>
                    </a:cxn>
                    <a:cxn ang="0">
                      <a:pos x="933" y="484"/>
                    </a:cxn>
                    <a:cxn ang="0">
                      <a:pos x="1114" y="366"/>
                    </a:cxn>
                    <a:cxn ang="0">
                      <a:pos x="1027" y="263"/>
                    </a:cxn>
                    <a:cxn ang="0">
                      <a:pos x="882" y="197"/>
                    </a:cxn>
                    <a:cxn ang="0">
                      <a:pos x="827" y="133"/>
                    </a:cxn>
                    <a:cxn ang="0">
                      <a:pos x="683" y="732"/>
                    </a:cxn>
                    <a:cxn ang="0">
                      <a:pos x="401" y="787"/>
                    </a:cxn>
                    <a:cxn ang="0">
                      <a:pos x="198" y="979"/>
                    </a:cxn>
                    <a:cxn ang="0">
                      <a:pos x="62" y="1014"/>
                    </a:cxn>
                    <a:cxn ang="0">
                      <a:pos x="24" y="1014"/>
                    </a:cxn>
                    <a:cxn ang="0">
                      <a:pos x="138" y="984"/>
                    </a:cxn>
                    <a:cxn ang="0">
                      <a:pos x="290" y="808"/>
                    </a:cxn>
                    <a:cxn ang="0">
                      <a:pos x="650" y="898"/>
                    </a:cxn>
                    <a:cxn ang="0">
                      <a:pos x="607" y="322"/>
                    </a:cxn>
                    <a:cxn ang="0">
                      <a:pos x="854" y="168"/>
                    </a:cxn>
                    <a:cxn ang="0">
                      <a:pos x="973" y="308"/>
                    </a:cxn>
                    <a:cxn ang="0">
                      <a:pos x="1169" y="244"/>
                    </a:cxn>
                    <a:cxn ang="0">
                      <a:pos x="965" y="486"/>
                    </a:cxn>
                    <a:cxn ang="0">
                      <a:pos x="897" y="596"/>
                    </a:cxn>
                    <a:cxn ang="0">
                      <a:pos x="1208" y="775"/>
                    </a:cxn>
                    <a:cxn ang="0">
                      <a:pos x="1386" y="637"/>
                    </a:cxn>
                    <a:cxn ang="0">
                      <a:pos x="1659" y="429"/>
                    </a:cxn>
                    <a:cxn ang="0">
                      <a:pos x="1882" y="485"/>
                    </a:cxn>
                    <a:cxn ang="0">
                      <a:pos x="1812" y="732"/>
                    </a:cxn>
                    <a:cxn ang="0">
                      <a:pos x="1665" y="1097"/>
                    </a:cxn>
                    <a:cxn ang="0">
                      <a:pos x="1371" y="1187"/>
                    </a:cxn>
                    <a:cxn ang="0">
                      <a:pos x="1288" y="1179"/>
                    </a:cxn>
                    <a:cxn ang="0">
                      <a:pos x="1349" y="1274"/>
                    </a:cxn>
                    <a:cxn ang="0">
                      <a:pos x="1392" y="1484"/>
                    </a:cxn>
                    <a:cxn ang="0">
                      <a:pos x="1448" y="1546"/>
                    </a:cxn>
                    <a:cxn ang="0">
                      <a:pos x="1276" y="1670"/>
                    </a:cxn>
                    <a:cxn ang="0">
                      <a:pos x="1025" y="1694"/>
                    </a:cxn>
                    <a:cxn ang="0">
                      <a:pos x="969" y="1480"/>
                    </a:cxn>
                    <a:cxn ang="0">
                      <a:pos x="764" y="1542"/>
                    </a:cxn>
                    <a:cxn ang="0">
                      <a:pos x="624" y="1606"/>
                    </a:cxn>
                    <a:cxn ang="0">
                      <a:pos x="431" y="1626"/>
                    </a:cxn>
                    <a:cxn ang="0">
                      <a:pos x="369" y="1600"/>
                    </a:cxn>
                    <a:cxn ang="0">
                      <a:pos x="340" y="1573"/>
                    </a:cxn>
                    <a:cxn ang="0">
                      <a:pos x="268" y="1498"/>
                    </a:cxn>
                    <a:cxn ang="0">
                      <a:pos x="223" y="1420"/>
                    </a:cxn>
                    <a:cxn ang="0">
                      <a:pos x="42" y="1112"/>
                    </a:cxn>
                  </a:cxnLst>
                  <a:rect l="0" t="0" r="r" b="b"/>
                  <a:pathLst>
                    <a:path w="1936" h="1728">
                      <a:moveTo>
                        <a:pt x="8" y="1045"/>
                      </a:moveTo>
                      <a:lnTo>
                        <a:pt x="16" y="1035"/>
                      </a:lnTo>
                      <a:lnTo>
                        <a:pt x="25" y="1069"/>
                      </a:lnTo>
                      <a:lnTo>
                        <a:pt x="23" y="1065"/>
                      </a:lnTo>
                      <a:lnTo>
                        <a:pt x="36" y="1077"/>
                      </a:lnTo>
                      <a:cubicBezTo>
                        <a:pt x="36" y="1078"/>
                        <a:pt x="36" y="1078"/>
                        <a:pt x="36" y="1078"/>
                      </a:cubicBezTo>
                      <a:lnTo>
                        <a:pt x="55" y="1102"/>
                      </a:lnTo>
                      <a:lnTo>
                        <a:pt x="61" y="1112"/>
                      </a:lnTo>
                      <a:lnTo>
                        <a:pt x="60" y="1111"/>
                      </a:lnTo>
                      <a:lnTo>
                        <a:pt x="64" y="1114"/>
                      </a:lnTo>
                      <a:cubicBezTo>
                        <a:pt x="65" y="1115"/>
                        <a:pt x="66" y="1117"/>
                        <a:pt x="66" y="1119"/>
                      </a:cubicBezTo>
                      <a:lnTo>
                        <a:pt x="66" y="1183"/>
                      </a:lnTo>
                      <a:lnTo>
                        <a:pt x="65" y="1179"/>
                      </a:lnTo>
                      <a:lnTo>
                        <a:pt x="90" y="1222"/>
                      </a:lnTo>
                      <a:lnTo>
                        <a:pt x="117" y="1267"/>
                      </a:lnTo>
                      <a:lnTo>
                        <a:pt x="145" y="1303"/>
                      </a:lnTo>
                      <a:lnTo>
                        <a:pt x="157" y="1321"/>
                      </a:lnTo>
                      <a:lnTo>
                        <a:pt x="164" y="1334"/>
                      </a:lnTo>
                      <a:lnTo>
                        <a:pt x="167" y="1340"/>
                      </a:lnTo>
                      <a:lnTo>
                        <a:pt x="185" y="1367"/>
                      </a:lnTo>
                      <a:cubicBezTo>
                        <a:pt x="186" y="1368"/>
                        <a:pt x="187" y="1370"/>
                        <a:pt x="187" y="1371"/>
                      </a:cubicBezTo>
                      <a:lnTo>
                        <a:pt x="187" y="1380"/>
                      </a:lnTo>
                      <a:lnTo>
                        <a:pt x="179" y="1372"/>
                      </a:lnTo>
                      <a:lnTo>
                        <a:pt x="185" y="1372"/>
                      </a:lnTo>
                      <a:cubicBezTo>
                        <a:pt x="187" y="1372"/>
                        <a:pt x="189" y="1374"/>
                        <a:pt x="191" y="1376"/>
                      </a:cubicBezTo>
                      <a:lnTo>
                        <a:pt x="213" y="1403"/>
                      </a:lnTo>
                      <a:cubicBezTo>
                        <a:pt x="214" y="1404"/>
                        <a:pt x="214" y="1406"/>
                        <a:pt x="214" y="1408"/>
                      </a:cubicBezTo>
                      <a:lnTo>
                        <a:pt x="214" y="1411"/>
                      </a:lnTo>
                      <a:lnTo>
                        <a:pt x="206" y="1403"/>
                      </a:lnTo>
                      <a:lnTo>
                        <a:pt x="213" y="1403"/>
                      </a:lnTo>
                      <a:lnTo>
                        <a:pt x="222" y="1403"/>
                      </a:lnTo>
                      <a:cubicBezTo>
                        <a:pt x="225" y="1403"/>
                        <a:pt x="228" y="1405"/>
                        <a:pt x="229" y="1407"/>
                      </a:cubicBezTo>
                      <a:lnTo>
                        <a:pt x="232" y="1413"/>
                      </a:lnTo>
                      <a:lnTo>
                        <a:pt x="228" y="1410"/>
                      </a:lnTo>
                      <a:lnTo>
                        <a:pt x="235" y="1413"/>
                      </a:lnTo>
                      <a:cubicBezTo>
                        <a:pt x="237" y="1414"/>
                        <a:pt x="239" y="1417"/>
                        <a:pt x="239" y="1420"/>
                      </a:cubicBezTo>
                      <a:lnTo>
                        <a:pt x="239" y="1426"/>
                      </a:lnTo>
                      <a:lnTo>
                        <a:pt x="234" y="1418"/>
                      </a:lnTo>
                      <a:lnTo>
                        <a:pt x="243" y="1421"/>
                      </a:lnTo>
                      <a:lnTo>
                        <a:pt x="232" y="1429"/>
                      </a:lnTo>
                      <a:lnTo>
                        <a:pt x="232" y="1426"/>
                      </a:lnTo>
                      <a:cubicBezTo>
                        <a:pt x="232" y="1422"/>
                        <a:pt x="236" y="1418"/>
                        <a:pt x="240" y="1418"/>
                      </a:cubicBezTo>
                      <a:lnTo>
                        <a:pt x="243" y="1418"/>
                      </a:lnTo>
                      <a:cubicBezTo>
                        <a:pt x="245" y="1418"/>
                        <a:pt x="246" y="1418"/>
                        <a:pt x="247" y="1419"/>
                      </a:cubicBezTo>
                      <a:lnTo>
                        <a:pt x="253" y="1422"/>
                      </a:lnTo>
                      <a:cubicBezTo>
                        <a:pt x="254" y="1422"/>
                        <a:pt x="255" y="1423"/>
                        <a:pt x="255" y="1423"/>
                      </a:cubicBezTo>
                      <a:lnTo>
                        <a:pt x="265" y="1432"/>
                      </a:lnTo>
                      <a:cubicBezTo>
                        <a:pt x="266" y="1434"/>
                        <a:pt x="267" y="1436"/>
                        <a:pt x="267" y="1438"/>
                      </a:cubicBezTo>
                      <a:lnTo>
                        <a:pt x="267" y="1453"/>
                      </a:lnTo>
                      <a:lnTo>
                        <a:pt x="267" y="1462"/>
                      </a:lnTo>
                      <a:lnTo>
                        <a:pt x="265" y="1457"/>
                      </a:lnTo>
                      <a:lnTo>
                        <a:pt x="268" y="1460"/>
                      </a:lnTo>
                      <a:lnTo>
                        <a:pt x="274" y="1466"/>
                      </a:lnTo>
                      <a:cubicBezTo>
                        <a:pt x="276" y="1468"/>
                        <a:pt x="276" y="1470"/>
                        <a:pt x="276" y="1473"/>
                      </a:cubicBezTo>
                      <a:cubicBezTo>
                        <a:pt x="276" y="1475"/>
                        <a:pt x="274" y="1478"/>
                        <a:pt x="272" y="1479"/>
                      </a:cubicBezTo>
                      <a:lnTo>
                        <a:pt x="266" y="1482"/>
                      </a:lnTo>
                      <a:lnTo>
                        <a:pt x="268" y="1469"/>
                      </a:lnTo>
                      <a:lnTo>
                        <a:pt x="274" y="1475"/>
                      </a:lnTo>
                      <a:cubicBezTo>
                        <a:pt x="276" y="1477"/>
                        <a:pt x="277" y="1480"/>
                        <a:pt x="276" y="1482"/>
                      </a:cubicBezTo>
                      <a:cubicBezTo>
                        <a:pt x="275" y="1485"/>
                        <a:pt x="273" y="1487"/>
                        <a:pt x="271" y="1488"/>
                      </a:cubicBezTo>
                      <a:lnTo>
                        <a:pt x="261" y="1491"/>
                      </a:lnTo>
                      <a:lnTo>
                        <a:pt x="263" y="1477"/>
                      </a:lnTo>
                      <a:lnTo>
                        <a:pt x="273" y="1483"/>
                      </a:lnTo>
                      <a:lnTo>
                        <a:pt x="268" y="1482"/>
                      </a:lnTo>
                      <a:lnTo>
                        <a:pt x="271" y="1482"/>
                      </a:lnTo>
                      <a:cubicBezTo>
                        <a:pt x="274" y="1482"/>
                        <a:pt x="276" y="1483"/>
                        <a:pt x="278" y="1485"/>
                      </a:cubicBezTo>
                      <a:lnTo>
                        <a:pt x="284" y="1494"/>
                      </a:lnTo>
                      <a:lnTo>
                        <a:pt x="270" y="1495"/>
                      </a:lnTo>
                      <a:lnTo>
                        <a:pt x="273" y="1489"/>
                      </a:lnTo>
                      <a:cubicBezTo>
                        <a:pt x="275" y="1486"/>
                        <a:pt x="279" y="1484"/>
                        <a:pt x="282" y="1485"/>
                      </a:cubicBezTo>
                      <a:cubicBezTo>
                        <a:pt x="286" y="1486"/>
                        <a:pt x="289" y="1489"/>
                        <a:pt x="289" y="1493"/>
                      </a:cubicBezTo>
                      <a:lnTo>
                        <a:pt x="289" y="1502"/>
                      </a:lnTo>
                      <a:lnTo>
                        <a:pt x="289" y="1508"/>
                      </a:lnTo>
                      <a:lnTo>
                        <a:pt x="281" y="1500"/>
                      </a:lnTo>
                      <a:lnTo>
                        <a:pt x="287" y="1500"/>
                      </a:lnTo>
                      <a:cubicBezTo>
                        <a:pt x="291" y="1500"/>
                        <a:pt x="295" y="1504"/>
                        <a:pt x="295" y="1508"/>
                      </a:cubicBezTo>
                      <a:lnTo>
                        <a:pt x="295" y="1517"/>
                      </a:lnTo>
                      <a:cubicBezTo>
                        <a:pt x="295" y="1520"/>
                        <a:pt x="293" y="1523"/>
                        <a:pt x="290" y="1524"/>
                      </a:cubicBezTo>
                      <a:lnTo>
                        <a:pt x="284" y="1527"/>
                      </a:lnTo>
                      <a:lnTo>
                        <a:pt x="286" y="1514"/>
                      </a:lnTo>
                      <a:lnTo>
                        <a:pt x="314" y="1542"/>
                      </a:lnTo>
                      <a:lnTo>
                        <a:pt x="312" y="1541"/>
                      </a:lnTo>
                      <a:lnTo>
                        <a:pt x="328" y="1550"/>
                      </a:lnTo>
                      <a:cubicBezTo>
                        <a:pt x="329" y="1550"/>
                        <a:pt x="330" y="1552"/>
                        <a:pt x="331" y="1553"/>
                      </a:cubicBezTo>
                      <a:lnTo>
                        <a:pt x="334" y="1559"/>
                      </a:lnTo>
                      <a:lnTo>
                        <a:pt x="330" y="1555"/>
                      </a:lnTo>
                      <a:lnTo>
                        <a:pt x="337" y="1558"/>
                      </a:lnTo>
                      <a:lnTo>
                        <a:pt x="325" y="1566"/>
                      </a:lnTo>
                      <a:lnTo>
                        <a:pt x="325" y="1563"/>
                      </a:lnTo>
                      <a:cubicBezTo>
                        <a:pt x="325" y="1560"/>
                        <a:pt x="326" y="1558"/>
                        <a:pt x="328" y="1556"/>
                      </a:cubicBezTo>
                      <a:cubicBezTo>
                        <a:pt x="330" y="1555"/>
                        <a:pt x="333" y="1554"/>
                        <a:pt x="336" y="1555"/>
                      </a:cubicBezTo>
                      <a:lnTo>
                        <a:pt x="345" y="1558"/>
                      </a:lnTo>
                      <a:cubicBezTo>
                        <a:pt x="347" y="1559"/>
                        <a:pt x="349" y="1561"/>
                        <a:pt x="350" y="1563"/>
                      </a:cubicBezTo>
                      <a:lnTo>
                        <a:pt x="353" y="1572"/>
                      </a:lnTo>
                      <a:lnTo>
                        <a:pt x="337" y="1575"/>
                      </a:lnTo>
                      <a:lnTo>
                        <a:pt x="337" y="1572"/>
                      </a:lnTo>
                      <a:cubicBezTo>
                        <a:pt x="337" y="1570"/>
                        <a:pt x="338" y="1568"/>
                        <a:pt x="340" y="1566"/>
                      </a:cubicBezTo>
                      <a:lnTo>
                        <a:pt x="346" y="1560"/>
                      </a:lnTo>
                      <a:cubicBezTo>
                        <a:pt x="348" y="1558"/>
                        <a:pt x="352" y="1557"/>
                        <a:pt x="355" y="1558"/>
                      </a:cubicBezTo>
                      <a:lnTo>
                        <a:pt x="368" y="1565"/>
                      </a:lnTo>
                      <a:lnTo>
                        <a:pt x="356" y="1572"/>
                      </a:lnTo>
                      <a:lnTo>
                        <a:pt x="356" y="1566"/>
                      </a:lnTo>
                      <a:lnTo>
                        <a:pt x="364" y="1574"/>
                      </a:lnTo>
                      <a:lnTo>
                        <a:pt x="361" y="1574"/>
                      </a:lnTo>
                      <a:cubicBezTo>
                        <a:pt x="357" y="1574"/>
                        <a:pt x="354" y="1571"/>
                        <a:pt x="353" y="1567"/>
                      </a:cubicBezTo>
                      <a:cubicBezTo>
                        <a:pt x="352" y="1563"/>
                        <a:pt x="355" y="1559"/>
                        <a:pt x="358" y="1558"/>
                      </a:cubicBezTo>
                      <a:lnTo>
                        <a:pt x="368" y="1555"/>
                      </a:lnTo>
                      <a:cubicBezTo>
                        <a:pt x="369" y="1554"/>
                        <a:pt x="371" y="1554"/>
                        <a:pt x="373" y="1555"/>
                      </a:cubicBezTo>
                      <a:lnTo>
                        <a:pt x="382" y="1558"/>
                      </a:lnTo>
                      <a:lnTo>
                        <a:pt x="379" y="1558"/>
                      </a:lnTo>
                      <a:lnTo>
                        <a:pt x="383" y="1558"/>
                      </a:lnTo>
                      <a:cubicBezTo>
                        <a:pt x="387" y="1558"/>
                        <a:pt x="391" y="1561"/>
                        <a:pt x="391" y="1566"/>
                      </a:cubicBezTo>
                      <a:lnTo>
                        <a:pt x="391" y="1572"/>
                      </a:lnTo>
                      <a:cubicBezTo>
                        <a:pt x="391" y="1572"/>
                        <a:pt x="390" y="1573"/>
                        <a:pt x="390" y="1574"/>
                      </a:cubicBezTo>
                      <a:lnTo>
                        <a:pt x="387" y="1586"/>
                      </a:lnTo>
                      <a:cubicBezTo>
                        <a:pt x="386" y="1589"/>
                        <a:pt x="383" y="1592"/>
                        <a:pt x="379" y="1592"/>
                      </a:cubicBezTo>
                      <a:lnTo>
                        <a:pt x="373" y="1592"/>
                      </a:lnTo>
                      <a:lnTo>
                        <a:pt x="381" y="1584"/>
                      </a:lnTo>
                      <a:lnTo>
                        <a:pt x="381" y="1593"/>
                      </a:lnTo>
                      <a:lnTo>
                        <a:pt x="378" y="1586"/>
                      </a:lnTo>
                      <a:lnTo>
                        <a:pt x="387" y="1592"/>
                      </a:lnTo>
                      <a:lnTo>
                        <a:pt x="378" y="1592"/>
                      </a:lnTo>
                      <a:lnTo>
                        <a:pt x="387" y="1586"/>
                      </a:lnTo>
                      <a:cubicBezTo>
                        <a:pt x="391" y="1584"/>
                        <a:pt x="395" y="1585"/>
                        <a:pt x="397" y="1587"/>
                      </a:cubicBezTo>
                      <a:lnTo>
                        <a:pt x="404" y="1593"/>
                      </a:lnTo>
                      <a:lnTo>
                        <a:pt x="391" y="1595"/>
                      </a:lnTo>
                      <a:lnTo>
                        <a:pt x="394" y="1589"/>
                      </a:lnTo>
                      <a:cubicBezTo>
                        <a:pt x="395" y="1587"/>
                        <a:pt x="398" y="1585"/>
                        <a:pt x="401" y="1585"/>
                      </a:cubicBezTo>
                      <a:lnTo>
                        <a:pt x="407" y="1585"/>
                      </a:lnTo>
                      <a:cubicBezTo>
                        <a:pt x="410" y="1585"/>
                        <a:pt x="413" y="1587"/>
                        <a:pt x="414" y="1589"/>
                      </a:cubicBezTo>
                      <a:lnTo>
                        <a:pt x="418" y="1595"/>
                      </a:lnTo>
                      <a:cubicBezTo>
                        <a:pt x="419" y="1598"/>
                        <a:pt x="419" y="1601"/>
                        <a:pt x="417" y="1603"/>
                      </a:cubicBezTo>
                      <a:cubicBezTo>
                        <a:pt x="416" y="1606"/>
                        <a:pt x="413" y="1607"/>
                        <a:pt x="410" y="1607"/>
                      </a:cubicBezTo>
                      <a:lnTo>
                        <a:pt x="407" y="1607"/>
                      </a:lnTo>
                      <a:lnTo>
                        <a:pt x="413" y="1593"/>
                      </a:lnTo>
                      <a:lnTo>
                        <a:pt x="416" y="1596"/>
                      </a:lnTo>
                      <a:lnTo>
                        <a:pt x="410" y="1594"/>
                      </a:lnTo>
                      <a:lnTo>
                        <a:pt x="417" y="1594"/>
                      </a:lnTo>
                      <a:lnTo>
                        <a:pt x="420" y="1594"/>
                      </a:lnTo>
                      <a:lnTo>
                        <a:pt x="426" y="1594"/>
                      </a:lnTo>
                      <a:cubicBezTo>
                        <a:pt x="427" y="1594"/>
                        <a:pt x="429" y="1595"/>
                        <a:pt x="430" y="1595"/>
                      </a:cubicBezTo>
                      <a:lnTo>
                        <a:pt x="440" y="1601"/>
                      </a:lnTo>
                      <a:cubicBezTo>
                        <a:pt x="442" y="1603"/>
                        <a:pt x="443" y="1605"/>
                        <a:pt x="443" y="1607"/>
                      </a:cubicBezTo>
                      <a:cubicBezTo>
                        <a:pt x="443" y="1610"/>
                        <a:pt x="442" y="1612"/>
                        <a:pt x="441" y="1614"/>
                      </a:cubicBezTo>
                      <a:lnTo>
                        <a:pt x="431" y="1623"/>
                      </a:lnTo>
                      <a:lnTo>
                        <a:pt x="434" y="1617"/>
                      </a:lnTo>
                      <a:lnTo>
                        <a:pt x="434" y="1620"/>
                      </a:lnTo>
                      <a:lnTo>
                        <a:pt x="420" y="1615"/>
                      </a:lnTo>
                      <a:lnTo>
                        <a:pt x="423" y="1612"/>
                      </a:lnTo>
                      <a:cubicBezTo>
                        <a:pt x="426" y="1609"/>
                        <a:pt x="429" y="1609"/>
                        <a:pt x="432" y="1610"/>
                      </a:cubicBezTo>
                      <a:lnTo>
                        <a:pt x="439" y="1613"/>
                      </a:lnTo>
                      <a:lnTo>
                        <a:pt x="449" y="1620"/>
                      </a:lnTo>
                      <a:lnTo>
                        <a:pt x="466" y="1628"/>
                      </a:lnTo>
                      <a:lnTo>
                        <a:pt x="463" y="1627"/>
                      </a:lnTo>
                      <a:lnTo>
                        <a:pt x="466" y="1627"/>
                      </a:lnTo>
                      <a:lnTo>
                        <a:pt x="482" y="1627"/>
                      </a:lnTo>
                      <a:lnTo>
                        <a:pt x="478" y="1628"/>
                      </a:lnTo>
                      <a:lnTo>
                        <a:pt x="524" y="1604"/>
                      </a:lnTo>
                      <a:lnTo>
                        <a:pt x="520" y="1609"/>
                      </a:lnTo>
                      <a:lnTo>
                        <a:pt x="530" y="1581"/>
                      </a:lnTo>
                      <a:cubicBezTo>
                        <a:pt x="530" y="1580"/>
                        <a:pt x="531" y="1579"/>
                        <a:pt x="532" y="1578"/>
                      </a:cubicBezTo>
                      <a:lnTo>
                        <a:pt x="535" y="1575"/>
                      </a:lnTo>
                      <a:cubicBezTo>
                        <a:pt x="536" y="1574"/>
                        <a:pt x="538" y="1573"/>
                        <a:pt x="540" y="1573"/>
                      </a:cubicBezTo>
                      <a:lnTo>
                        <a:pt x="550" y="1573"/>
                      </a:lnTo>
                      <a:cubicBezTo>
                        <a:pt x="550" y="1573"/>
                        <a:pt x="551" y="1573"/>
                        <a:pt x="552" y="1573"/>
                      </a:cubicBezTo>
                      <a:lnTo>
                        <a:pt x="561" y="1576"/>
                      </a:lnTo>
                      <a:cubicBezTo>
                        <a:pt x="562" y="1576"/>
                        <a:pt x="562" y="1577"/>
                        <a:pt x="563" y="1577"/>
                      </a:cubicBezTo>
                      <a:lnTo>
                        <a:pt x="578" y="1586"/>
                      </a:lnTo>
                      <a:lnTo>
                        <a:pt x="574" y="1585"/>
                      </a:lnTo>
                      <a:lnTo>
                        <a:pt x="584" y="1585"/>
                      </a:lnTo>
                      <a:cubicBezTo>
                        <a:pt x="584" y="1585"/>
                        <a:pt x="585" y="1585"/>
                        <a:pt x="586" y="1585"/>
                      </a:cubicBezTo>
                      <a:lnTo>
                        <a:pt x="605" y="1591"/>
                      </a:lnTo>
                      <a:lnTo>
                        <a:pt x="614" y="1594"/>
                      </a:lnTo>
                      <a:lnTo>
                        <a:pt x="611" y="1594"/>
                      </a:lnTo>
                      <a:lnTo>
                        <a:pt x="614" y="1594"/>
                      </a:lnTo>
                      <a:lnTo>
                        <a:pt x="611" y="1595"/>
                      </a:lnTo>
                      <a:lnTo>
                        <a:pt x="617" y="1592"/>
                      </a:lnTo>
                      <a:lnTo>
                        <a:pt x="613" y="1599"/>
                      </a:lnTo>
                      <a:lnTo>
                        <a:pt x="613" y="1590"/>
                      </a:lnTo>
                      <a:cubicBezTo>
                        <a:pt x="613" y="1589"/>
                        <a:pt x="613" y="1587"/>
                        <a:pt x="614" y="1586"/>
                      </a:cubicBezTo>
                      <a:lnTo>
                        <a:pt x="617" y="1580"/>
                      </a:lnTo>
                      <a:lnTo>
                        <a:pt x="623" y="1568"/>
                      </a:lnTo>
                      <a:cubicBezTo>
                        <a:pt x="624" y="1566"/>
                        <a:pt x="626" y="1564"/>
                        <a:pt x="629" y="1564"/>
                      </a:cubicBezTo>
                      <a:cubicBezTo>
                        <a:pt x="631" y="1563"/>
                        <a:pt x="634" y="1564"/>
                        <a:pt x="636" y="1566"/>
                      </a:cubicBezTo>
                      <a:lnTo>
                        <a:pt x="645" y="1575"/>
                      </a:lnTo>
                      <a:lnTo>
                        <a:pt x="648" y="1578"/>
                      </a:lnTo>
                      <a:lnTo>
                        <a:pt x="642" y="1576"/>
                      </a:lnTo>
                      <a:lnTo>
                        <a:pt x="648" y="1576"/>
                      </a:lnTo>
                      <a:lnTo>
                        <a:pt x="652" y="1576"/>
                      </a:lnTo>
                      <a:lnTo>
                        <a:pt x="661" y="1576"/>
                      </a:lnTo>
                      <a:lnTo>
                        <a:pt x="657" y="1577"/>
                      </a:lnTo>
                      <a:lnTo>
                        <a:pt x="663" y="1574"/>
                      </a:lnTo>
                      <a:cubicBezTo>
                        <a:pt x="665" y="1573"/>
                        <a:pt x="666" y="1573"/>
                        <a:pt x="667" y="1573"/>
                      </a:cubicBezTo>
                      <a:lnTo>
                        <a:pt x="679" y="1573"/>
                      </a:lnTo>
                      <a:lnTo>
                        <a:pt x="674" y="1575"/>
                      </a:lnTo>
                      <a:lnTo>
                        <a:pt x="680" y="1569"/>
                      </a:lnTo>
                      <a:cubicBezTo>
                        <a:pt x="681" y="1568"/>
                        <a:pt x="682" y="1568"/>
                        <a:pt x="683" y="1567"/>
                      </a:cubicBezTo>
                      <a:lnTo>
                        <a:pt x="692" y="1564"/>
                      </a:lnTo>
                      <a:cubicBezTo>
                        <a:pt x="695" y="1563"/>
                        <a:pt x="698" y="1564"/>
                        <a:pt x="700" y="1566"/>
                      </a:cubicBezTo>
                      <a:lnTo>
                        <a:pt x="704" y="1569"/>
                      </a:lnTo>
                      <a:lnTo>
                        <a:pt x="695" y="1567"/>
                      </a:lnTo>
                      <a:lnTo>
                        <a:pt x="705" y="1564"/>
                      </a:lnTo>
                      <a:lnTo>
                        <a:pt x="699" y="1572"/>
                      </a:lnTo>
                      <a:lnTo>
                        <a:pt x="699" y="1566"/>
                      </a:lnTo>
                      <a:cubicBezTo>
                        <a:pt x="699" y="1563"/>
                        <a:pt x="701" y="1560"/>
                        <a:pt x="704" y="1558"/>
                      </a:cubicBezTo>
                      <a:lnTo>
                        <a:pt x="728" y="1546"/>
                      </a:lnTo>
                      <a:lnTo>
                        <a:pt x="755" y="1529"/>
                      </a:lnTo>
                      <a:lnTo>
                        <a:pt x="752" y="1532"/>
                      </a:lnTo>
                      <a:lnTo>
                        <a:pt x="762" y="1508"/>
                      </a:lnTo>
                      <a:cubicBezTo>
                        <a:pt x="762" y="1507"/>
                        <a:pt x="763" y="1506"/>
                        <a:pt x="763" y="1505"/>
                      </a:cubicBezTo>
                      <a:lnTo>
                        <a:pt x="767" y="1502"/>
                      </a:lnTo>
                      <a:cubicBezTo>
                        <a:pt x="767" y="1502"/>
                        <a:pt x="767" y="1502"/>
                        <a:pt x="768" y="1501"/>
                      </a:cubicBezTo>
                      <a:lnTo>
                        <a:pt x="777" y="1495"/>
                      </a:lnTo>
                      <a:cubicBezTo>
                        <a:pt x="778" y="1494"/>
                        <a:pt x="780" y="1494"/>
                        <a:pt x="781" y="1494"/>
                      </a:cubicBezTo>
                      <a:lnTo>
                        <a:pt x="791" y="1494"/>
                      </a:lnTo>
                      <a:cubicBezTo>
                        <a:pt x="791" y="1494"/>
                        <a:pt x="792" y="1494"/>
                        <a:pt x="793" y="1494"/>
                      </a:cubicBezTo>
                      <a:lnTo>
                        <a:pt x="830" y="1503"/>
                      </a:lnTo>
                      <a:lnTo>
                        <a:pt x="876" y="1512"/>
                      </a:lnTo>
                      <a:cubicBezTo>
                        <a:pt x="877" y="1512"/>
                        <a:pt x="878" y="1513"/>
                        <a:pt x="879" y="1513"/>
                      </a:cubicBezTo>
                      <a:lnTo>
                        <a:pt x="888" y="1519"/>
                      </a:lnTo>
                      <a:lnTo>
                        <a:pt x="878" y="1520"/>
                      </a:lnTo>
                      <a:lnTo>
                        <a:pt x="884" y="1514"/>
                      </a:lnTo>
                      <a:cubicBezTo>
                        <a:pt x="885" y="1513"/>
                        <a:pt x="887" y="1512"/>
                        <a:pt x="888" y="1512"/>
                      </a:cubicBezTo>
                      <a:lnTo>
                        <a:pt x="907" y="1509"/>
                      </a:lnTo>
                      <a:lnTo>
                        <a:pt x="901" y="1513"/>
                      </a:lnTo>
                      <a:lnTo>
                        <a:pt x="904" y="1507"/>
                      </a:lnTo>
                      <a:cubicBezTo>
                        <a:pt x="905" y="1505"/>
                        <a:pt x="908" y="1503"/>
                        <a:pt x="911" y="1503"/>
                      </a:cubicBezTo>
                      <a:lnTo>
                        <a:pt x="921" y="1503"/>
                      </a:lnTo>
                      <a:lnTo>
                        <a:pt x="915" y="1505"/>
                      </a:lnTo>
                      <a:lnTo>
                        <a:pt x="924" y="1496"/>
                      </a:lnTo>
                      <a:lnTo>
                        <a:pt x="923" y="1497"/>
                      </a:lnTo>
                      <a:lnTo>
                        <a:pt x="929" y="1488"/>
                      </a:lnTo>
                      <a:cubicBezTo>
                        <a:pt x="930" y="1487"/>
                        <a:pt x="931" y="1486"/>
                        <a:pt x="932" y="1486"/>
                      </a:cubicBezTo>
                      <a:lnTo>
                        <a:pt x="954" y="1474"/>
                      </a:lnTo>
                      <a:lnTo>
                        <a:pt x="952" y="1475"/>
                      </a:lnTo>
                      <a:lnTo>
                        <a:pt x="958" y="1469"/>
                      </a:lnTo>
                      <a:cubicBezTo>
                        <a:pt x="960" y="1467"/>
                        <a:pt x="962" y="1467"/>
                        <a:pt x="964" y="1467"/>
                      </a:cubicBezTo>
                      <a:lnTo>
                        <a:pt x="967" y="1467"/>
                      </a:lnTo>
                      <a:cubicBezTo>
                        <a:pt x="969" y="1467"/>
                        <a:pt x="971" y="1467"/>
                        <a:pt x="973" y="1469"/>
                      </a:cubicBezTo>
                      <a:lnTo>
                        <a:pt x="979" y="1475"/>
                      </a:lnTo>
                      <a:cubicBezTo>
                        <a:pt x="980" y="1476"/>
                        <a:pt x="981" y="1479"/>
                        <a:pt x="981" y="1481"/>
                      </a:cubicBezTo>
                      <a:lnTo>
                        <a:pt x="981" y="1490"/>
                      </a:lnTo>
                      <a:lnTo>
                        <a:pt x="979" y="1485"/>
                      </a:lnTo>
                      <a:lnTo>
                        <a:pt x="989" y="1497"/>
                      </a:lnTo>
                      <a:cubicBezTo>
                        <a:pt x="989" y="1497"/>
                        <a:pt x="989" y="1498"/>
                        <a:pt x="990" y="1498"/>
                      </a:cubicBezTo>
                      <a:lnTo>
                        <a:pt x="993" y="1504"/>
                      </a:lnTo>
                      <a:lnTo>
                        <a:pt x="991" y="1502"/>
                      </a:lnTo>
                      <a:lnTo>
                        <a:pt x="1044" y="1557"/>
                      </a:lnTo>
                      <a:cubicBezTo>
                        <a:pt x="1047" y="1560"/>
                        <a:pt x="1047" y="1565"/>
                        <a:pt x="1044" y="1568"/>
                      </a:cubicBezTo>
                      <a:lnTo>
                        <a:pt x="1034" y="1577"/>
                      </a:lnTo>
                      <a:lnTo>
                        <a:pt x="1036" y="1574"/>
                      </a:lnTo>
                      <a:lnTo>
                        <a:pt x="1030" y="1593"/>
                      </a:lnTo>
                      <a:lnTo>
                        <a:pt x="1031" y="1590"/>
                      </a:lnTo>
                      <a:lnTo>
                        <a:pt x="1031" y="1611"/>
                      </a:lnTo>
                      <a:lnTo>
                        <a:pt x="1029" y="1607"/>
                      </a:lnTo>
                      <a:lnTo>
                        <a:pt x="1035" y="1616"/>
                      </a:lnTo>
                      <a:cubicBezTo>
                        <a:pt x="1036" y="1617"/>
                        <a:pt x="1037" y="1619"/>
                        <a:pt x="1037" y="1620"/>
                      </a:cubicBezTo>
                      <a:lnTo>
                        <a:pt x="1037" y="1629"/>
                      </a:lnTo>
                      <a:cubicBezTo>
                        <a:pt x="1037" y="1630"/>
                        <a:pt x="1037" y="1631"/>
                        <a:pt x="1036" y="1632"/>
                      </a:cubicBezTo>
                      <a:lnTo>
                        <a:pt x="1030" y="1648"/>
                      </a:lnTo>
                      <a:lnTo>
                        <a:pt x="1027" y="1659"/>
                      </a:lnTo>
                      <a:lnTo>
                        <a:pt x="1027" y="1655"/>
                      </a:lnTo>
                      <a:lnTo>
                        <a:pt x="1030" y="1674"/>
                      </a:lnTo>
                      <a:lnTo>
                        <a:pt x="1029" y="1671"/>
                      </a:lnTo>
                      <a:lnTo>
                        <a:pt x="1039" y="1686"/>
                      </a:lnTo>
                      <a:cubicBezTo>
                        <a:pt x="1039" y="1687"/>
                        <a:pt x="1040" y="1689"/>
                        <a:pt x="1040" y="1690"/>
                      </a:cubicBezTo>
                      <a:lnTo>
                        <a:pt x="1040" y="1702"/>
                      </a:lnTo>
                      <a:lnTo>
                        <a:pt x="1034" y="1695"/>
                      </a:lnTo>
                      <a:lnTo>
                        <a:pt x="1078" y="1710"/>
                      </a:lnTo>
                      <a:lnTo>
                        <a:pt x="1075" y="1709"/>
                      </a:lnTo>
                      <a:lnTo>
                        <a:pt x="1088" y="1709"/>
                      </a:lnTo>
                      <a:lnTo>
                        <a:pt x="1082" y="1712"/>
                      </a:lnTo>
                      <a:lnTo>
                        <a:pt x="1100" y="1694"/>
                      </a:lnTo>
                      <a:lnTo>
                        <a:pt x="1120" y="1678"/>
                      </a:lnTo>
                      <a:cubicBezTo>
                        <a:pt x="1122" y="1676"/>
                        <a:pt x="1125" y="1675"/>
                        <a:pt x="1128" y="1677"/>
                      </a:cubicBezTo>
                      <a:cubicBezTo>
                        <a:pt x="1131" y="1678"/>
                        <a:pt x="1133" y="1681"/>
                        <a:pt x="1133" y="1684"/>
                      </a:cubicBezTo>
                      <a:lnTo>
                        <a:pt x="1133" y="1690"/>
                      </a:lnTo>
                      <a:lnTo>
                        <a:pt x="1131" y="1686"/>
                      </a:lnTo>
                      <a:lnTo>
                        <a:pt x="1150" y="1716"/>
                      </a:lnTo>
                      <a:lnTo>
                        <a:pt x="1143" y="1712"/>
                      </a:lnTo>
                      <a:lnTo>
                        <a:pt x="1168" y="1712"/>
                      </a:lnTo>
                      <a:lnTo>
                        <a:pt x="1162" y="1715"/>
                      </a:lnTo>
                      <a:lnTo>
                        <a:pt x="1175" y="1703"/>
                      </a:lnTo>
                      <a:cubicBezTo>
                        <a:pt x="1175" y="1702"/>
                        <a:pt x="1175" y="1702"/>
                        <a:pt x="1176" y="1702"/>
                      </a:cubicBezTo>
                      <a:lnTo>
                        <a:pt x="1185" y="1696"/>
                      </a:lnTo>
                      <a:lnTo>
                        <a:pt x="1182" y="1702"/>
                      </a:lnTo>
                      <a:lnTo>
                        <a:pt x="1182" y="1699"/>
                      </a:lnTo>
                      <a:cubicBezTo>
                        <a:pt x="1182" y="1695"/>
                        <a:pt x="1185" y="1691"/>
                        <a:pt x="1190" y="1691"/>
                      </a:cubicBezTo>
                      <a:lnTo>
                        <a:pt x="1199" y="1691"/>
                      </a:lnTo>
                      <a:lnTo>
                        <a:pt x="1196" y="1692"/>
                      </a:lnTo>
                      <a:lnTo>
                        <a:pt x="1239" y="1674"/>
                      </a:lnTo>
                      <a:lnTo>
                        <a:pt x="1236" y="1675"/>
                      </a:lnTo>
                      <a:lnTo>
                        <a:pt x="1246" y="1666"/>
                      </a:lnTo>
                      <a:cubicBezTo>
                        <a:pt x="1246" y="1665"/>
                        <a:pt x="1247" y="1665"/>
                        <a:pt x="1248" y="1665"/>
                      </a:cubicBezTo>
                      <a:lnTo>
                        <a:pt x="1270" y="1655"/>
                      </a:lnTo>
                      <a:lnTo>
                        <a:pt x="1266" y="1659"/>
                      </a:lnTo>
                      <a:lnTo>
                        <a:pt x="1275" y="1641"/>
                      </a:lnTo>
                      <a:cubicBezTo>
                        <a:pt x="1276" y="1640"/>
                        <a:pt x="1276" y="1639"/>
                        <a:pt x="1277" y="1639"/>
                      </a:cubicBezTo>
                      <a:lnTo>
                        <a:pt x="1292" y="1624"/>
                      </a:lnTo>
                      <a:lnTo>
                        <a:pt x="1321" y="1602"/>
                      </a:lnTo>
                      <a:cubicBezTo>
                        <a:pt x="1321" y="1601"/>
                        <a:pt x="1322" y="1601"/>
                        <a:pt x="1323" y="1601"/>
                      </a:cubicBezTo>
                      <a:lnTo>
                        <a:pt x="1351" y="1591"/>
                      </a:lnTo>
                      <a:lnTo>
                        <a:pt x="1346" y="1595"/>
                      </a:lnTo>
                      <a:lnTo>
                        <a:pt x="1349" y="1589"/>
                      </a:lnTo>
                      <a:cubicBezTo>
                        <a:pt x="1351" y="1587"/>
                        <a:pt x="1353" y="1585"/>
                        <a:pt x="1355" y="1585"/>
                      </a:cubicBezTo>
                      <a:lnTo>
                        <a:pt x="1374" y="1582"/>
                      </a:lnTo>
                      <a:cubicBezTo>
                        <a:pt x="1375" y="1582"/>
                        <a:pt x="1376" y="1582"/>
                        <a:pt x="1377" y="1582"/>
                      </a:cubicBezTo>
                      <a:lnTo>
                        <a:pt x="1392" y="1585"/>
                      </a:lnTo>
                      <a:lnTo>
                        <a:pt x="1390" y="1585"/>
                      </a:lnTo>
                      <a:lnTo>
                        <a:pt x="1400" y="1585"/>
                      </a:lnTo>
                      <a:cubicBezTo>
                        <a:pt x="1403" y="1585"/>
                        <a:pt x="1406" y="1587"/>
                        <a:pt x="1407" y="1590"/>
                      </a:cubicBezTo>
                      <a:lnTo>
                        <a:pt x="1410" y="1600"/>
                      </a:lnTo>
                      <a:lnTo>
                        <a:pt x="1398" y="1596"/>
                      </a:lnTo>
                      <a:lnTo>
                        <a:pt x="1413" y="1584"/>
                      </a:lnTo>
                      <a:lnTo>
                        <a:pt x="1410" y="1590"/>
                      </a:lnTo>
                      <a:lnTo>
                        <a:pt x="1410" y="1581"/>
                      </a:lnTo>
                      <a:lnTo>
                        <a:pt x="1410" y="1572"/>
                      </a:lnTo>
                      <a:cubicBezTo>
                        <a:pt x="1410" y="1570"/>
                        <a:pt x="1411" y="1569"/>
                        <a:pt x="1411" y="1568"/>
                      </a:cubicBezTo>
                      <a:lnTo>
                        <a:pt x="1421" y="1552"/>
                      </a:lnTo>
                      <a:cubicBezTo>
                        <a:pt x="1422" y="1550"/>
                        <a:pt x="1425" y="1549"/>
                        <a:pt x="1428" y="1549"/>
                      </a:cubicBezTo>
                      <a:lnTo>
                        <a:pt x="1437" y="1549"/>
                      </a:lnTo>
                      <a:lnTo>
                        <a:pt x="1429" y="1555"/>
                      </a:lnTo>
                      <a:lnTo>
                        <a:pt x="1432" y="1542"/>
                      </a:lnTo>
                      <a:cubicBezTo>
                        <a:pt x="1433" y="1541"/>
                        <a:pt x="1433" y="1540"/>
                        <a:pt x="1434" y="1539"/>
                      </a:cubicBezTo>
                      <a:lnTo>
                        <a:pt x="1441" y="1533"/>
                      </a:lnTo>
                      <a:lnTo>
                        <a:pt x="1439" y="1536"/>
                      </a:lnTo>
                      <a:lnTo>
                        <a:pt x="1442" y="1527"/>
                      </a:lnTo>
                      <a:cubicBezTo>
                        <a:pt x="1443" y="1523"/>
                        <a:pt x="1446" y="1521"/>
                        <a:pt x="1449" y="1521"/>
                      </a:cubicBezTo>
                      <a:lnTo>
                        <a:pt x="1455" y="1521"/>
                      </a:lnTo>
                      <a:lnTo>
                        <a:pt x="1448" y="1527"/>
                      </a:lnTo>
                      <a:lnTo>
                        <a:pt x="1451" y="1515"/>
                      </a:lnTo>
                      <a:lnTo>
                        <a:pt x="1451" y="1517"/>
                      </a:lnTo>
                      <a:lnTo>
                        <a:pt x="1451" y="1499"/>
                      </a:lnTo>
                      <a:cubicBezTo>
                        <a:pt x="1451" y="1497"/>
                        <a:pt x="1451" y="1495"/>
                        <a:pt x="1453" y="1493"/>
                      </a:cubicBezTo>
                      <a:lnTo>
                        <a:pt x="1459" y="1487"/>
                      </a:lnTo>
                      <a:lnTo>
                        <a:pt x="1457" y="1493"/>
                      </a:lnTo>
                      <a:lnTo>
                        <a:pt x="1457" y="1490"/>
                      </a:lnTo>
                      <a:lnTo>
                        <a:pt x="1458" y="1494"/>
                      </a:lnTo>
                      <a:lnTo>
                        <a:pt x="1449" y="1479"/>
                      </a:lnTo>
                      <a:lnTo>
                        <a:pt x="1454" y="1482"/>
                      </a:lnTo>
                      <a:lnTo>
                        <a:pt x="1438" y="1479"/>
                      </a:lnTo>
                      <a:lnTo>
                        <a:pt x="1446" y="1477"/>
                      </a:lnTo>
                      <a:lnTo>
                        <a:pt x="1436" y="1486"/>
                      </a:lnTo>
                      <a:cubicBezTo>
                        <a:pt x="1436" y="1487"/>
                        <a:pt x="1435" y="1487"/>
                        <a:pt x="1434" y="1488"/>
                      </a:cubicBezTo>
                      <a:lnTo>
                        <a:pt x="1416" y="1497"/>
                      </a:lnTo>
                      <a:cubicBezTo>
                        <a:pt x="1413" y="1498"/>
                        <a:pt x="1410" y="1498"/>
                        <a:pt x="1408" y="1497"/>
                      </a:cubicBezTo>
                      <a:cubicBezTo>
                        <a:pt x="1406" y="1495"/>
                        <a:pt x="1404" y="1493"/>
                        <a:pt x="1404" y="1490"/>
                      </a:cubicBezTo>
                      <a:lnTo>
                        <a:pt x="1404" y="1481"/>
                      </a:lnTo>
                      <a:lnTo>
                        <a:pt x="1415" y="1488"/>
                      </a:lnTo>
                      <a:lnTo>
                        <a:pt x="1388" y="1500"/>
                      </a:lnTo>
                      <a:cubicBezTo>
                        <a:pt x="1385" y="1501"/>
                        <a:pt x="1382" y="1501"/>
                        <a:pt x="1380" y="1500"/>
                      </a:cubicBezTo>
                      <a:cubicBezTo>
                        <a:pt x="1378" y="1498"/>
                        <a:pt x="1376" y="1496"/>
                        <a:pt x="1376" y="1493"/>
                      </a:cubicBezTo>
                      <a:lnTo>
                        <a:pt x="1376" y="1484"/>
                      </a:lnTo>
                      <a:cubicBezTo>
                        <a:pt x="1376" y="1482"/>
                        <a:pt x="1377" y="1479"/>
                        <a:pt x="1379" y="1478"/>
                      </a:cubicBezTo>
                      <a:lnTo>
                        <a:pt x="1388" y="1469"/>
                      </a:lnTo>
                      <a:lnTo>
                        <a:pt x="1386" y="1475"/>
                      </a:lnTo>
                      <a:lnTo>
                        <a:pt x="1386" y="1472"/>
                      </a:lnTo>
                      <a:lnTo>
                        <a:pt x="1383" y="1448"/>
                      </a:lnTo>
                      <a:cubicBezTo>
                        <a:pt x="1382" y="1448"/>
                        <a:pt x="1382" y="1447"/>
                        <a:pt x="1383" y="1446"/>
                      </a:cubicBezTo>
                      <a:lnTo>
                        <a:pt x="1386" y="1428"/>
                      </a:lnTo>
                      <a:lnTo>
                        <a:pt x="1388" y="1435"/>
                      </a:lnTo>
                      <a:lnTo>
                        <a:pt x="1369" y="1417"/>
                      </a:lnTo>
                      <a:lnTo>
                        <a:pt x="1375" y="1419"/>
                      </a:lnTo>
                      <a:lnTo>
                        <a:pt x="1366" y="1419"/>
                      </a:lnTo>
                      <a:cubicBezTo>
                        <a:pt x="1362" y="1419"/>
                        <a:pt x="1359" y="1416"/>
                        <a:pt x="1358" y="1412"/>
                      </a:cubicBezTo>
                      <a:lnTo>
                        <a:pt x="1355" y="1394"/>
                      </a:lnTo>
                      <a:lnTo>
                        <a:pt x="1360" y="1400"/>
                      </a:lnTo>
                      <a:lnTo>
                        <a:pt x="1335" y="1391"/>
                      </a:lnTo>
                      <a:cubicBezTo>
                        <a:pt x="1332" y="1390"/>
                        <a:pt x="1331" y="1388"/>
                        <a:pt x="1330" y="1385"/>
                      </a:cubicBezTo>
                      <a:lnTo>
                        <a:pt x="1327" y="1367"/>
                      </a:lnTo>
                      <a:cubicBezTo>
                        <a:pt x="1327" y="1365"/>
                        <a:pt x="1327" y="1363"/>
                        <a:pt x="1328" y="1361"/>
                      </a:cubicBezTo>
                      <a:lnTo>
                        <a:pt x="1341" y="1343"/>
                      </a:lnTo>
                      <a:cubicBezTo>
                        <a:pt x="1342" y="1340"/>
                        <a:pt x="1345" y="1339"/>
                        <a:pt x="1347" y="1339"/>
                      </a:cubicBezTo>
                      <a:lnTo>
                        <a:pt x="1366" y="1339"/>
                      </a:lnTo>
                      <a:lnTo>
                        <a:pt x="1358" y="1344"/>
                      </a:lnTo>
                      <a:lnTo>
                        <a:pt x="1368" y="1323"/>
                      </a:lnTo>
                      <a:lnTo>
                        <a:pt x="1367" y="1327"/>
                      </a:lnTo>
                      <a:lnTo>
                        <a:pt x="1364" y="1309"/>
                      </a:lnTo>
                      <a:lnTo>
                        <a:pt x="1365" y="1312"/>
                      </a:lnTo>
                      <a:lnTo>
                        <a:pt x="1356" y="1297"/>
                      </a:lnTo>
                      <a:lnTo>
                        <a:pt x="1358" y="1299"/>
                      </a:lnTo>
                      <a:lnTo>
                        <a:pt x="1340" y="1287"/>
                      </a:lnTo>
                      <a:lnTo>
                        <a:pt x="1342" y="1288"/>
                      </a:lnTo>
                      <a:lnTo>
                        <a:pt x="1323" y="1282"/>
                      </a:lnTo>
                      <a:cubicBezTo>
                        <a:pt x="1322" y="1282"/>
                        <a:pt x="1321" y="1281"/>
                        <a:pt x="1320" y="1280"/>
                      </a:cubicBezTo>
                      <a:lnTo>
                        <a:pt x="1296" y="1259"/>
                      </a:lnTo>
                      <a:lnTo>
                        <a:pt x="1308" y="1257"/>
                      </a:lnTo>
                      <a:lnTo>
                        <a:pt x="1295" y="1278"/>
                      </a:lnTo>
                      <a:cubicBezTo>
                        <a:pt x="1294" y="1280"/>
                        <a:pt x="1292" y="1282"/>
                        <a:pt x="1290" y="1282"/>
                      </a:cubicBezTo>
                      <a:cubicBezTo>
                        <a:pt x="1288" y="1283"/>
                        <a:pt x="1285" y="1282"/>
                        <a:pt x="1284" y="1281"/>
                      </a:cubicBezTo>
                      <a:lnTo>
                        <a:pt x="1268" y="1268"/>
                      </a:lnTo>
                      <a:lnTo>
                        <a:pt x="1275" y="1270"/>
                      </a:lnTo>
                      <a:lnTo>
                        <a:pt x="1263" y="1273"/>
                      </a:lnTo>
                      <a:lnTo>
                        <a:pt x="1266" y="1271"/>
                      </a:lnTo>
                      <a:lnTo>
                        <a:pt x="1257" y="1280"/>
                      </a:lnTo>
                      <a:cubicBezTo>
                        <a:pt x="1255" y="1282"/>
                        <a:pt x="1251" y="1283"/>
                        <a:pt x="1248" y="1281"/>
                      </a:cubicBezTo>
                      <a:lnTo>
                        <a:pt x="1229" y="1272"/>
                      </a:lnTo>
                      <a:cubicBezTo>
                        <a:pt x="1227" y="1271"/>
                        <a:pt x="1226" y="1270"/>
                        <a:pt x="1225" y="1267"/>
                      </a:cubicBezTo>
                      <a:cubicBezTo>
                        <a:pt x="1225" y="1265"/>
                        <a:pt x="1225" y="1263"/>
                        <a:pt x="1226" y="1261"/>
                      </a:cubicBezTo>
                      <a:lnTo>
                        <a:pt x="1238" y="1240"/>
                      </a:lnTo>
                      <a:lnTo>
                        <a:pt x="1237" y="1245"/>
                      </a:lnTo>
                      <a:lnTo>
                        <a:pt x="1234" y="1221"/>
                      </a:lnTo>
                      <a:cubicBezTo>
                        <a:pt x="1234" y="1219"/>
                        <a:pt x="1234" y="1218"/>
                        <a:pt x="1235" y="1216"/>
                      </a:cubicBezTo>
                      <a:lnTo>
                        <a:pt x="1244" y="1195"/>
                      </a:lnTo>
                      <a:lnTo>
                        <a:pt x="1243" y="1197"/>
                      </a:lnTo>
                      <a:lnTo>
                        <a:pt x="1246" y="1170"/>
                      </a:lnTo>
                      <a:cubicBezTo>
                        <a:pt x="1247" y="1168"/>
                        <a:pt x="1248" y="1166"/>
                        <a:pt x="1250" y="1164"/>
                      </a:cubicBezTo>
                      <a:lnTo>
                        <a:pt x="1259" y="1158"/>
                      </a:lnTo>
                      <a:cubicBezTo>
                        <a:pt x="1262" y="1156"/>
                        <a:pt x="1267" y="1157"/>
                        <a:pt x="1269" y="1159"/>
                      </a:cubicBezTo>
                      <a:lnTo>
                        <a:pt x="1276" y="1165"/>
                      </a:lnTo>
                      <a:lnTo>
                        <a:pt x="1270" y="1163"/>
                      </a:lnTo>
                      <a:lnTo>
                        <a:pt x="1288" y="1163"/>
                      </a:lnTo>
                      <a:cubicBezTo>
                        <a:pt x="1291" y="1163"/>
                        <a:pt x="1293" y="1164"/>
                        <a:pt x="1294" y="1165"/>
                      </a:cubicBezTo>
                      <a:lnTo>
                        <a:pt x="1303" y="1174"/>
                      </a:lnTo>
                      <a:lnTo>
                        <a:pt x="1298" y="1172"/>
                      </a:lnTo>
                      <a:lnTo>
                        <a:pt x="1301" y="1172"/>
                      </a:lnTo>
                      <a:lnTo>
                        <a:pt x="1293" y="1180"/>
                      </a:lnTo>
                      <a:lnTo>
                        <a:pt x="1293" y="1165"/>
                      </a:lnTo>
                      <a:lnTo>
                        <a:pt x="1301" y="1173"/>
                      </a:lnTo>
                      <a:lnTo>
                        <a:pt x="1298" y="1173"/>
                      </a:lnTo>
                      <a:cubicBezTo>
                        <a:pt x="1297" y="1173"/>
                        <a:pt x="1296" y="1173"/>
                        <a:pt x="1295" y="1173"/>
                      </a:cubicBezTo>
                      <a:lnTo>
                        <a:pt x="1286" y="1170"/>
                      </a:lnTo>
                      <a:cubicBezTo>
                        <a:pt x="1284" y="1169"/>
                        <a:pt x="1282" y="1167"/>
                        <a:pt x="1281" y="1165"/>
                      </a:cubicBezTo>
                      <a:cubicBezTo>
                        <a:pt x="1280" y="1163"/>
                        <a:pt x="1280" y="1160"/>
                        <a:pt x="1281" y="1158"/>
                      </a:cubicBezTo>
                      <a:lnTo>
                        <a:pt x="1284" y="1152"/>
                      </a:lnTo>
                      <a:cubicBezTo>
                        <a:pt x="1286" y="1149"/>
                        <a:pt x="1291" y="1147"/>
                        <a:pt x="1294" y="1148"/>
                      </a:cubicBezTo>
                      <a:lnTo>
                        <a:pt x="1310" y="1154"/>
                      </a:lnTo>
                      <a:lnTo>
                        <a:pt x="1321" y="1157"/>
                      </a:lnTo>
                      <a:cubicBezTo>
                        <a:pt x="1323" y="1158"/>
                        <a:pt x="1324" y="1158"/>
                        <a:pt x="1325" y="1159"/>
                      </a:cubicBezTo>
                      <a:lnTo>
                        <a:pt x="1334" y="1168"/>
                      </a:lnTo>
                      <a:cubicBezTo>
                        <a:pt x="1335" y="1169"/>
                        <a:pt x="1336" y="1170"/>
                        <a:pt x="1336" y="1171"/>
                      </a:cubicBezTo>
                      <a:lnTo>
                        <a:pt x="1342" y="1186"/>
                      </a:lnTo>
                      <a:lnTo>
                        <a:pt x="1340" y="1184"/>
                      </a:lnTo>
                      <a:lnTo>
                        <a:pt x="1344" y="1187"/>
                      </a:lnTo>
                      <a:lnTo>
                        <a:pt x="1338" y="1184"/>
                      </a:lnTo>
                      <a:lnTo>
                        <a:pt x="1344" y="1184"/>
                      </a:lnTo>
                      <a:lnTo>
                        <a:pt x="1336" y="1192"/>
                      </a:lnTo>
                      <a:lnTo>
                        <a:pt x="1336" y="1180"/>
                      </a:lnTo>
                      <a:cubicBezTo>
                        <a:pt x="1336" y="1176"/>
                        <a:pt x="1340" y="1172"/>
                        <a:pt x="1344" y="1172"/>
                      </a:cubicBezTo>
                      <a:lnTo>
                        <a:pt x="1353" y="1172"/>
                      </a:lnTo>
                      <a:lnTo>
                        <a:pt x="1366" y="1172"/>
                      </a:lnTo>
                      <a:lnTo>
                        <a:pt x="1361" y="1174"/>
                      </a:lnTo>
                      <a:lnTo>
                        <a:pt x="1386" y="1155"/>
                      </a:lnTo>
                      <a:lnTo>
                        <a:pt x="1394" y="1147"/>
                      </a:lnTo>
                      <a:cubicBezTo>
                        <a:pt x="1395" y="1147"/>
                        <a:pt x="1395" y="1146"/>
                        <a:pt x="1396" y="1146"/>
                      </a:cubicBezTo>
                      <a:lnTo>
                        <a:pt x="1409" y="1140"/>
                      </a:lnTo>
                      <a:lnTo>
                        <a:pt x="1415" y="1137"/>
                      </a:lnTo>
                      <a:cubicBezTo>
                        <a:pt x="1416" y="1136"/>
                        <a:pt x="1417" y="1136"/>
                        <a:pt x="1418" y="1136"/>
                      </a:cubicBezTo>
                      <a:lnTo>
                        <a:pt x="1421" y="1136"/>
                      </a:lnTo>
                      <a:lnTo>
                        <a:pt x="1416" y="1138"/>
                      </a:lnTo>
                      <a:lnTo>
                        <a:pt x="1422" y="1132"/>
                      </a:lnTo>
                      <a:lnTo>
                        <a:pt x="1420" y="1135"/>
                      </a:lnTo>
                      <a:lnTo>
                        <a:pt x="1423" y="1126"/>
                      </a:lnTo>
                      <a:cubicBezTo>
                        <a:pt x="1424" y="1123"/>
                        <a:pt x="1427" y="1121"/>
                        <a:pt x="1430" y="1121"/>
                      </a:cubicBezTo>
                      <a:lnTo>
                        <a:pt x="1458" y="1118"/>
                      </a:lnTo>
                      <a:lnTo>
                        <a:pt x="1465" y="1118"/>
                      </a:lnTo>
                      <a:lnTo>
                        <a:pt x="1477" y="1118"/>
                      </a:lnTo>
                      <a:lnTo>
                        <a:pt x="1475" y="1118"/>
                      </a:lnTo>
                      <a:lnTo>
                        <a:pt x="1509" y="1109"/>
                      </a:lnTo>
                      <a:cubicBezTo>
                        <a:pt x="1510" y="1108"/>
                        <a:pt x="1511" y="1108"/>
                        <a:pt x="1512" y="1108"/>
                      </a:cubicBezTo>
                      <a:lnTo>
                        <a:pt x="1534" y="1112"/>
                      </a:lnTo>
                      <a:lnTo>
                        <a:pt x="1529" y="1113"/>
                      </a:lnTo>
                      <a:lnTo>
                        <a:pt x="1544" y="1103"/>
                      </a:lnTo>
                      <a:cubicBezTo>
                        <a:pt x="1545" y="1103"/>
                        <a:pt x="1547" y="1102"/>
                        <a:pt x="1548" y="1102"/>
                      </a:cubicBezTo>
                      <a:lnTo>
                        <a:pt x="1561" y="1102"/>
                      </a:lnTo>
                      <a:cubicBezTo>
                        <a:pt x="1561" y="1102"/>
                        <a:pt x="1562" y="1102"/>
                        <a:pt x="1563" y="1103"/>
                      </a:cubicBezTo>
                      <a:lnTo>
                        <a:pt x="1588" y="1112"/>
                      </a:lnTo>
                      <a:lnTo>
                        <a:pt x="1581" y="1113"/>
                      </a:lnTo>
                      <a:lnTo>
                        <a:pt x="1599" y="1101"/>
                      </a:lnTo>
                      <a:cubicBezTo>
                        <a:pt x="1600" y="1100"/>
                        <a:pt x="1601" y="1100"/>
                        <a:pt x="1601" y="1100"/>
                      </a:cubicBezTo>
                      <a:lnTo>
                        <a:pt x="1660" y="1081"/>
                      </a:lnTo>
                      <a:lnTo>
                        <a:pt x="1675" y="1076"/>
                      </a:lnTo>
                      <a:lnTo>
                        <a:pt x="1671" y="1079"/>
                      </a:lnTo>
                      <a:lnTo>
                        <a:pt x="1708" y="1021"/>
                      </a:lnTo>
                      <a:lnTo>
                        <a:pt x="1721" y="1003"/>
                      </a:lnTo>
                      <a:lnTo>
                        <a:pt x="1719" y="1007"/>
                      </a:lnTo>
                      <a:lnTo>
                        <a:pt x="1719" y="965"/>
                      </a:lnTo>
                      <a:lnTo>
                        <a:pt x="1728" y="973"/>
                      </a:lnTo>
                      <a:lnTo>
                        <a:pt x="1715" y="973"/>
                      </a:lnTo>
                      <a:cubicBezTo>
                        <a:pt x="1713" y="973"/>
                        <a:pt x="1711" y="972"/>
                        <a:pt x="1710" y="970"/>
                      </a:cubicBezTo>
                      <a:lnTo>
                        <a:pt x="1691" y="952"/>
                      </a:lnTo>
                      <a:cubicBezTo>
                        <a:pt x="1691" y="952"/>
                        <a:pt x="1690" y="951"/>
                        <a:pt x="1690" y="951"/>
                      </a:cubicBezTo>
                      <a:lnTo>
                        <a:pt x="1665" y="914"/>
                      </a:lnTo>
                      <a:cubicBezTo>
                        <a:pt x="1664" y="912"/>
                        <a:pt x="1663" y="909"/>
                        <a:pt x="1665" y="906"/>
                      </a:cubicBezTo>
                      <a:lnTo>
                        <a:pt x="1671" y="894"/>
                      </a:lnTo>
                      <a:cubicBezTo>
                        <a:pt x="1671" y="893"/>
                        <a:pt x="1672" y="893"/>
                        <a:pt x="1672" y="892"/>
                      </a:cubicBezTo>
                      <a:lnTo>
                        <a:pt x="1691" y="874"/>
                      </a:lnTo>
                      <a:lnTo>
                        <a:pt x="1690" y="875"/>
                      </a:lnTo>
                      <a:lnTo>
                        <a:pt x="1730" y="815"/>
                      </a:lnTo>
                      <a:lnTo>
                        <a:pt x="1729" y="821"/>
                      </a:lnTo>
                      <a:lnTo>
                        <a:pt x="1726" y="809"/>
                      </a:lnTo>
                      <a:cubicBezTo>
                        <a:pt x="1725" y="806"/>
                        <a:pt x="1726" y="802"/>
                        <a:pt x="1729" y="800"/>
                      </a:cubicBezTo>
                      <a:lnTo>
                        <a:pt x="1741" y="791"/>
                      </a:lnTo>
                      <a:lnTo>
                        <a:pt x="1765" y="768"/>
                      </a:lnTo>
                      <a:lnTo>
                        <a:pt x="1764" y="769"/>
                      </a:lnTo>
                      <a:lnTo>
                        <a:pt x="1783" y="742"/>
                      </a:lnTo>
                      <a:lnTo>
                        <a:pt x="1782" y="744"/>
                      </a:lnTo>
                      <a:lnTo>
                        <a:pt x="1785" y="732"/>
                      </a:lnTo>
                      <a:cubicBezTo>
                        <a:pt x="1785" y="730"/>
                        <a:pt x="1787" y="728"/>
                        <a:pt x="1788" y="727"/>
                      </a:cubicBezTo>
                      <a:lnTo>
                        <a:pt x="1804" y="718"/>
                      </a:lnTo>
                      <a:lnTo>
                        <a:pt x="1800" y="727"/>
                      </a:lnTo>
                      <a:lnTo>
                        <a:pt x="1794" y="699"/>
                      </a:lnTo>
                      <a:cubicBezTo>
                        <a:pt x="1793" y="696"/>
                        <a:pt x="1795" y="692"/>
                        <a:pt x="1798" y="691"/>
                      </a:cubicBezTo>
                      <a:lnTo>
                        <a:pt x="1813" y="682"/>
                      </a:lnTo>
                      <a:cubicBezTo>
                        <a:pt x="1815" y="680"/>
                        <a:pt x="1818" y="680"/>
                        <a:pt x="1820" y="681"/>
                      </a:cubicBezTo>
                      <a:lnTo>
                        <a:pt x="1842" y="690"/>
                      </a:lnTo>
                      <a:lnTo>
                        <a:pt x="1831" y="698"/>
                      </a:lnTo>
                      <a:lnTo>
                        <a:pt x="1831" y="682"/>
                      </a:lnTo>
                      <a:cubicBezTo>
                        <a:pt x="1831" y="678"/>
                        <a:pt x="1834" y="674"/>
                        <a:pt x="1839" y="674"/>
                      </a:cubicBezTo>
                      <a:lnTo>
                        <a:pt x="1857" y="674"/>
                      </a:lnTo>
                      <a:lnTo>
                        <a:pt x="1851" y="678"/>
                      </a:lnTo>
                      <a:lnTo>
                        <a:pt x="1888" y="623"/>
                      </a:lnTo>
                      <a:lnTo>
                        <a:pt x="1889" y="633"/>
                      </a:lnTo>
                      <a:lnTo>
                        <a:pt x="1861" y="603"/>
                      </a:lnTo>
                      <a:cubicBezTo>
                        <a:pt x="1860" y="602"/>
                        <a:pt x="1860" y="601"/>
                        <a:pt x="1859" y="601"/>
                      </a:cubicBezTo>
                      <a:lnTo>
                        <a:pt x="1847" y="573"/>
                      </a:lnTo>
                      <a:cubicBezTo>
                        <a:pt x="1846" y="572"/>
                        <a:pt x="1846" y="570"/>
                        <a:pt x="1846" y="569"/>
                      </a:cubicBezTo>
                      <a:lnTo>
                        <a:pt x="1849" y="550"/>
                      </a:lnTo>
                      <a:cubicBezTo>
                        <a:pt x="1850" y="550"/>
                        <a:pt x="1850" y="549"/>
                        <a:pt x="1850" y="548"/>
                      </a:cubicBezTo>
                      <a:lnTo>
                        <a:pt x="1859" y="530"/>
                      </a:lnTo>
                      <a:cubicBezTo>
                        <a:pt x="1860" y="529"/>
                        <a:pt x="1861" y="528"/>
                        <a:pt x="1862" y="527"/>
                      </a:cubicBezTo>
                      <a:lnTo>
                        <a:pt x="1880" y="512"/>
                      </a:lnTo>
                      <a:lnTo>
                        <a:pt x="1879" y="514"/>
                      </a:lnTo>
                      <a:lnTo>
                        <a:pt x="1888" y="501"/>
                      </a:lnTo>
                      <a:lnTo>
                        <a:pt x="1894" y="493"/>
                      </a:lnTo>
                      <a:lnTo>
                        <a:pt x="1896" y="504"/>
                      </a:lnTo>
                      <a:lnTo>
                        <a:pt x="1871" y="485"/>
                      </a:lnTo>
                      <a:cubicBezTo>
                        <a:pt x="1869" y="484"/>
                        <a:pt x="1868" y="482"/>
                        <a:pt x="1868" y="480"/>
                      </a:cubicBezTo>
                      <a:cubicBezTo>
                        <a:pt x="1868" y="477"/>
                        <a:pt x="1869" y="475"/>
                        <a:pt x="1870" y="473"/>
                      </a:cubicBezTo>
                      <a:lnTo>
                        <a:pt x="1876" y="467"/>
                      </a:lnTo>
                      <a:cubicBezTo>
                        <a:pt x="1877" y="467"/>
                        <a:pt x="1877" y="466"/>
                        <a:pt x="1878" y="466"/>
                      </a:cubicBezTo>
                      <a:lnTo>
                        <a:pt x="1924" y="436"/>
                      </a:lnTo>
                      <a:lnTo>
                        <a:pt x="1920" y="443"/>
                      </a:lnTo>
                      <a:lnTo>
                        <a:pt x="1920" y="424"/>
                      </a:lnTo>
                      <a:lnTo>
                        <a:pt x="1928" y="432"/>
                      </a:lnTo>
                      <a:lnTo>
                        <a:pt x="1901" y="432"/>
                      </a:lnTo>
                      <a:cubicBezTo>
                        <a:pt x="1900" y="432"/>
                        <a:pt x="1899" y="432"/>
                        <a:pt x="1898" y="432"/>
                      </a:cubicBezTo>
                      <a:lnTo>
                        <a:pt x="1873" y="423"/>
                      </a:lnTo>
                      <a:cubicBezTo>
                        <a:pt x="1872" y="422"/>
                        <a:pt x="1870" y="421"/>
                        <a:pt x="1869" y="420"/>
                      </a:cubicBezTo>
                      <a:lnTo>
                        <a:pt x="1851" y="392"/>
                      </a:lnTo>
                      <a:lnTo>
                        <a:pt x="1854" y="395"/>
                      </a:lnTo>
                      <a:lnTo>
                        <a:pt x="1823" y="380"/>
                      </a:lnTo>
                      <a:cubicBezTo>
                        <a:pt x="1822" y="380"/>
                        <a:pt x="1822" y="379"/>
                        <a:pt x="1822" y="379"/>
                      </a:cubicBezTo>
                      <a:lnTo>
                        <a:pt x="1797" y="361"/>
                      </a:lnTo>
                      <a:lnTo>
                        <a:pt x="1802" y="363"/>
                      </a:lnTo>
                      <a:lnTo>
                        <a:pt x="1792" y="363"/>
                      </a:lnTo>
                      <a:lnTo>
                        <a:pt x="1796" y="362"/>
                      </a:lnTo>
                      <a:lnTo>
                        <a:pt x="1784" y="368"/>
                      </a:lnTo>
                      <a:lnTo>
                        <a:pt x="1759" y="380"/>
                      </a:lnTo>
                      <a:cubicBezTo>
                        <a:pt x="1757" y="381"/>
                        <a:pt x="1755" y="381"/>
                        <a:pt x="1753" y="380"/>
                      </a:cubicBezTo>
                      <a:lnTo>
                        <a:pt x="1744" y="377"/>
                      </a:lnTo>
                      <a:lnTo>
                        <a:pt x="1752" y="375"/>
                      </a:lnTo>
                      <a:lnTo>
                        <a:pt x="1743" y="387"/>
                      </a:lnTo>
                      <a:lnTo>
                        <a:pt x="1745" y="382"/>
                      </a:lnTo>
                      <a:lnTo>
                        <a:pt x="1745" y="400"/>
                      </a:lnTo>
                      <a:cubicBezTo>
                        <a:pt x="1745" y="403"/>
                        <a:pt x="1743" y="406"/>
                        <a:pt x="1741" y="407"/>
                      </a:cubicBezTo>
                      <a:lnTo>
                        <a:pt x="1710" y="425"/>
                      </a:lnTo>
                      <a:lnTo>
                        <a:pt x="1666" y="444"/>
                      </a:lnTo>
                      <a:lnTo>
                        <a:pt x="1670" y="438"/>
                      </a:lnTo>
                      <a:lnTo>
                        <a:pt x="1667" y="456"/>
                      </a:lnTo>
                      <a:cubicBezTo>
                        <a:pt x="1667" y="458"/>
                        <a:pt x="1666" y="459"/>
                        <a:pt x="1665" y="460"/>
                      </a:cubicBezTo>
                      <a:lnTo>
                        <a:pt x="1656" y="469"/>
                      </a:lnTo>
                      <a:lnTo>
                        <a:pt x="1584" y="533"/>
                      </a:lnTo>
                      <a:cubicBezTo>
                        <a:pt x="1583" y="535"/>
                        <a:pt x="1580" y="536"/>
                        <a:pt x="1578" y="535"/>
                      </a:cubicBezTo>
                      <a:lnTo>
                        <a:pt x="1513" y="526"/>
                      </a:lnTo>
                      <a:cubicBezTo>
                        <a:pt x="1512" y="526"/>
                        <a:pt x="1512" y="526"/>
                        <a:pt x="1511" y="526"/>
                      </a:cubicBezTo>
                      <a:lnTo>
                        <a:pt x="1489" y="517"/>
                      </a:lnTo>
                      <a:lnTo>
                        <a:pt x="1425" y="496"/>
                      </a:lnTo>
                      <a:lnTo>
                        <a:pt x="1400" y="486"/>
                      </a:lnTo>
                      <a:lnTo>
                        <a:pt x="1403" y="487"/>
                      </a:lnTo>
                      <a:lnTo>
                        <a:pt x="1372" y="487"/>
                      </a:lnTo>
                      <a:lnTo>
                        <a:pt x="1375" y="486"/>
                      </a:lnTo>
                      <a:lnTo>
                        <a:pt x="1357" y="495"/>
                      </a:lnTo>
                      <a:lnTo>
                        <a:pt x="1361" y="491"/>
                      </a:lnTo>
                      <a:lnTo>
                        <a:pt x="1345" y="528"/>
                      </a:lnTo>
                      <a:lnTo>
                        <a:pt x="1346" y="524"/>
                      </a:lnTo>
                      <a:lnTo>
                        <a:pt x="1346" y="546"/>
                      </a:lnTo>
                      <a:lnTo>
                        <a:pt x="1345" y="542"/>
                      </a:lnTo>
                      <a:lnTo>
                        <a:pt x="1354" y="557"/>
                      </a:lnTo>
                      <a:lnTo>
                        <a:pt x="1352" y="555"/>
                      </a:lnTo>
                      <a:lnTo>
                        <a:pt x="1377" y="576"/>
                      </a:lnTo>
                      <a:lnTo>
                        <a:pt x="1375" y="575"/>
                      </a:lnTo>
                      <a:lnTo>
                        <a:pt x="1388" y="581"/>
                      </a:lnTo>
                      <a:cubicBezTo>
                        <a:pt x="1389" y="582"/>
                        <a:pt x="1390" y="582"/>
                        <a:pt x="1391" y="583"/>
                      </a:cubicBezTo>
                      <a:lnTo>
                        <a:pt x="1400" y="596"/>
                      </a:lnTo>
                      <a:cubicBezTo>
                        <a:pt x="1401" y="597"/>
                        <a:pt x="1402" y="599"/>
                        <a:pt x="1402" y="600"/>
                      </a:cubicBezTo>
                      <a:lnTo>
                        <a:pt x="1402" y="637"/>
                      </a:lnTo>
                      <a:cubicBezTo>
                        <a:pt x="1402" y="638"/>
                        <a:pt x="1401" y="638"/>
                        <a:pt x="1401" y="639"/>
                      </a:cubicBezTo>
                      <a:lnTo>
                        <a:pt x="1392" y="672"/>
                      </a:lnTo>
                      <a:cubicBezTo>
                        <a:pt x="1392" y="674"/>
                        <a:pt x="1391" y="675"/>
                        <a:pt x="1390" y="676"/>
                      </a:cubicBezTo>
                      <a:lnTo>
                        <a:pt x="1387" y="679"/>
                      </a:lnTo>
                      <a:cubicBezTo>
                        <a:pt x="1385" y="681"/>
                        <a:pt x="1381" y="682"/>
                        <a:pt x="1378" y="681"/>
                      </a:cubicBezTo>
                      <a:cubicBezTo>
                        <a:pt x="1375" y="679"/>
                        <a:pt x="1373" y="676"/>
                        <a:pt x="1373" y="673"/>
                      </a:cubicBezTo>
                      <a:lnTo>
                        <a:pt x="1373" y="646"/>
                      </a:lnTo>
                      <a:lnTo>
                        <a:pt x="1379" y="654"/>
                      </a:lnTo>
                      <a:lnTo>
                        <a:pt x="1369" y="650"/>
                      </a:lnTo>
                      <a:lnTo>
                        <a:pt x="1373" y="651"/>
                      </a:lnTo>
                      <a:lnTo>
                        <a:pt x="1358" y="654"/>
                      </a:lnTo>
                      <a:lnTo>
                        <a:pt x="1364" y="647"/>
                      </a:lnTo>
                      <a:lnTo>
                        <a:pt x="1361" y="671"/>
                      </a:lnTo>
                      <a:cubicBezTo>
                        <a:pt x="1361" y="675"/>
                        <a:pt x="1358" y="677"/>
                        <a:pt x="1355" y="678"/>
                      </a:cubicBezTo>
                      <a:lnTo>
                        <a:pt x="1312" y="687"/>
                      </a:lnTo>
                      <a:lnTo>
                        <a:pt x="1317" y="683"/>
                      </a:lnTo>
                      <a:lnTo>
                        <a:pt x="1308" y="701"/>
                      </a:lnTo>
                      <a:cubicBezTo>
                        <a:pt x="1307" y="703"/>
                        <a:pt x="1306" y="704"/>
                        <a:pt x="1304" y="705"/>
                      </a:cubicBezTo>
                      <a:lnTo>
                        <a:pt x="1282" y="714"/>
                      </a:lnTo>
                      <a:cubicBezTo>
                        <a:pt x="1281" y="715"/>
                        <a:pt x="1279" y="715"/>
                        <a:pt x="1278" y="715"/>
                      </a:cubicBezTo>
                      <a:lnTo>
                        <a:pt x="1241" y="708"/>
                      </a:lnTo>
                      <a:cubicBezTo>
                        <a:pt x="1240" y="708"/>
                        <a:pt x="1240" y="708"/>
                        <a:pt x="1240" y="708"/>
                      </a:cubicBezTo>
                      <a:lnTo>
                        <a:pt x="1212" y="699"/>
                      </a:lnTo>
                      <a:lnTo>
                        <a:pt x="1220" y="697"/>
                      </a:lnTo>
                      <a:lnTo>
                        <a:pt x="1205" y="715"/>
                      </a:lnTo>
                      <a:lnTo>
                        <a:pt x="1207" y="708"/>
                      </a:lnTo>
                      <a:lnTo>
                        <a:pt x="1216" y="760"/>
                      </a:lnTo>
                      <a:cubicBezTo>
                        <a:pt x="1216" y="760"/>
                        <a:pt x="1216" y="761"/>
                        <a:pt x="1216" y="761"/>
                      </a:cubicBezTo>
                      <a:lnTo>
                        <a:pt x="1216" y="783"/>
                      </a:lnTo>
                      <a:cubicBezTo>
                        <a:pt x="1216" y="787"/>
                        <a:pt x="1213" y="791"/>
                        <a:pt x="1208" y="791"/>
                      </a:cubicBezTo>
                      <a:lnTo>
                        <a:pt x="1180" y="791"/>
                      </a:lnTo>
                      <a:cubicBezTo>
                        <a:pt x="1179" y="791"/>
                        <a:pt x="1179" y="790"/>
                        <a:pt x="1178" y="790"/>
                      </a:cubicBezTo>
                      <a:lnTo>
                        <a:pt x="1138" y="778"/>
                      </a:lnTo>
                      <a:lnTo>
                        <a:pt x="1141" y="778"/>
                      </a:lnTo>
                      <a:lnTo>
                        <a:pt x="1116" y="781"/>
                      </a:lnTo>
                      <a:lnTo>
                        <a:pt x="1070" y="787"/>
                      </a:lnTo>
                      <a:cubicBezTo>
                        <a:pt x="1067" y="788"/>
                        <a:pt x="1064" y="786"/>
                        <a:pt x="1062" y="784"/>
                      </a:cubicBezTo>
                      <a:lnTo>
                        <a:pt x="1044" y="757"/>
                      </a:lnTo>
                      <a:lnTo>
                        <a:pt x="1049" y="760"/>
                      </a:lnTo>
                      <a:lnTo>
                        <a:pt x="947" y="745"/>
                      </a:lnTo>
                      <a:cubicBezTo>
                        <a:pt x="946" y="745"/>
                        <a:pt x="944" y="744"/>
                        <a:pt x="943" y="743"/>
                      </a:cubicBezTo>
                      <a:lnTo>
                        <a:pt x="940" y="740"/>
                      </a:lnTo>
                      <a:cubicBezTo>
                        <a:pt x="938" y="738"/>
                        <a:pt x="937" y="736"/>
                        <a:pt x="937" y="734"/>
                      </a:cubicBezTo>
                      <a:lnTo>
                        <a:pt x="937" y="710"/>
                      </a:lnTo>
                      <a:lnTo>
                        <a:pt x="946" y="718"/>
                      </a:lnTo>
                      <a:lnTo>
                        <a:pt x="884" y="724"/>
                      </a:lnTo>
                      <a:cubicBezTo>
                        <a:pt x="883" y="724"/>
                        <a:pt x="882" y="724"/>
                        <a:pt x="882" y="724"/>
                      </a:cubicBezTo>
                      <a:lnTo>
                        <a:pt x="844" y="714"/>
                      </a:lnTo>
                      <a:cubicBezTo>
                        <a:pt x="842" y="714"/>
                        <a:pt x="840" y="712"/>
                        <a:pt x="839" y="710"/>
                      </a:cubicBezTo>
                      <a:cubicBezTo>
                        <a:pt x="838" y="707"/>
                        <a:pt x="838" y="705"/>
                        <a:pt x="840" y="702"/>
                      </a:cubicBezTo>
                      <a:lnTo>
                        <a:pt x="849" y="687"/>
                      </a:lnTo>
                      <a:lnTo>
                        <a:pt x="848" y="689"/>
                      </a:lnTo>
                      <a:lnTo>
                        <a:pt x="863" y="643"/>
                      </a:lnTo>
                      <a:lnTo>
                        <a:pt x="876" y="615"/>
                      </a:lnTo>
                      <a:lnTo>
                        <a:pt x="875" y="619"/>
                      </a:lnTo>
                      <a:lnTo>
                        <a:pt x="875" y="600"/>
                      </a:lnTo>
                      <a:cubicBezTo>
                        <a:pt x="875" y="598"/>
                        <a:pt x="877" y="596"/>
                        <a:pt x="878" y="594"/>
                      </a:cubicBezTo>
                      <a:lnTo>
                        <a:pt x="894" y="582"/>
                      </a:lnTo>
                      <a:cubicBezTo>
                        <a:pt x="896" y="580"/>
                        <a:pt x="898" y="580"/>
                        <a:pt x="901" y="580"/>
                      </a:cubicBezTo>
                      <a:lnTo>
                        <a:pt x="913" y="583"/>
                      </a:lnTo>
                      <a:lnTo>
                        <a:pt x="904" y="589"/>
                      </a:lnTo>
                      <a:lnTo>
                        <a:pt x="910" y="568"/>
                      </a:lnTo>
                      <a:cubicBezTo>
                        <a:pt x="911" y="565"/>
                        <a:pt x="913" y="563"/>
                        <a:pt x="916" y="562"/>
                      </a:cubicBezTo>
                      <a:cubicBezTo>
                        <a:pt x="919" y="562"/>
                        <a:pt x="922" y="563"/>
                        <a:pt x="924" y="565"/>
                      </a:cubicBezTo>
                      <a:lnTo>
                        <a:pt x="933" y="577"/>
                      </a:lnTo>
                      <a:lnTo>
                        <a:pt x="921" y="576"/>
                      </a:lnTo>
                      <a:lnTo>
                        <a:pt x="943" y="555"/>
                      </a:lnTo>
                      <a:lnTo>
                        <a:pt x="943" y="567"/>
                      </a:lnTo>
                      <a:lnTo>
                        <a:pt x="933" y="558"/>
                      </a:lnTo>
                      <a:cubicBezTo>
                        <a:pt x="933" y="557"/>
                        <a:pt x="932" y="556"/>
                        <a:pt x="932" y="555"/>
                      </a:cubicBezTo>
                      <a:lnTo>
                        <a:pt x="929" y="549"/>
                      </a:lnTo>
                      <a:cubicBezTo>
                        <a:pt x="927" y="546"/>
                        <a:pt x="928" y="542"/>
                        <a:pt x="930" y="540"/>
                      </a:cubicBezTo>
                      <a:lnTo>
                        <a:pt x="933" y="537"/>
                      </a:lnTo>
                      <a:lnTo>
                        <a:pt x="931" y="543"/>
                      </a:lnTo>
                      <a:lnTo>
                        <a:pt x="931" y="518"/>
                      </a:lnTo>
                      <a:lnTo>
                        <a:pt x="931" y="520"/>
                      </a:lnTo>
                      <a:lnTo>
                        <a:pt x="928" y="498"/>
                      </a:lnTo>
                      <a:cubicBezTo>
                        <a:pt x="928" y="498"/>
                        <a:pt x="928" y="498"/>
                        <a:pt x="928" y="497"/>
                      </a:cubicBezTo>
                      <a:lnTo>
                        <a:pt x="928" y="491"/>
                      </a:lnTo>
                      <a:cubicBezTo>
                        <a:pt x="928" y="488"/>
                        <a:pt x="930" y="485"/>
                        <a:pt x="933" y="484"/>
                      </a:cubicBezTo>
                      <a:cubicBezTo>
                        <a:pt x="936" y="482"/>
                        <a:pt x="939" y="483"/>
                        <a:pt x="942" y="485"/>
                      </a:cubicBezTo>
                      <a:lnTo>
                        <a:pt x="951" y="494"/>
                      </a:lnTo>
                      <a:lnTo>
                        <a:pt x="950" y="494"/>
                      </a:lnTo>
                      <a:lnTo>
                        <a:pt x="959" y="500"/>
                      </a:lnTo>
                      <a:lnTo>
                        <a:pt x="947" y="505"/>
                      </a:lnTo>
                      <a:lnTo>
                        <a:pt x="950" y="487"/>
                      </a:lnTo>
                      <a:lnTo>
                        <a:pt x="950" y="490"/>
                      </a:lnTo>
                      <a:lnTo>
                        <a:pt x="941" y="457"/>
                      </a:lnTo>
                      <a:cubicBezTo>
                        <a:pt x="940" y="454"/>
                        <a:pt x="940" y="452"/>
                        <a:pt x="942" y="450"/>
                      </a:cubicBezTo>
                      <a:lnTo>
                        <a:pt x="951" y="438"/>
                      </a:lnTo>
                      <a:cubicBezTo>
                        <a:pt x="953" y="436"/>
                        <a:pt x="955" y="435"/>
                        <a:pt x="957" y="435"/>
                      </a:cubicBezTo>
                      <a:cubicBezTo>
                        <a:pt x="959" y="434"/>
                        <a:pt x="961" y="435"/>
                        <a:pt x="963" y="436"/>
                      </a:cubicBezTo>
                      <a:lnTo>
                        <a:pt x="978" y="448"/>
                      </a:lnTo>
                      <a:lnTo>
                        <a:pt x="971" y="447"/>
                      </a:lnTo>
                      <a:lnTo>
                        <a:pt x="984" y="444"/>
                      </a:lnTo>
                      <a:cubicBezTo>
                        <a:pt x="985" y="444"/>
                        <a:pt x="985" y="444"/>
                        <a:pt x="986" y="444"/>
                      </a:cubicBezTo>
                      <a:lnTo>
                        <a:pt x="1011" y="447"/>
                      </a:lnTo>
                      <a:lnTo>
                        <a:pt x="1004" y="450"/>
                      </a:lnTo>
                      <a:lnTo>
                        <a:pt x="1041" y="401"/>
                      </a:lnTo>
                      <a:cubicBezTo>
                        <a:pt x="1042" y="400"/>
                        <a:pt x="1043" y="399"/>
                        <a:pt x="1044" y="399"/>
                      </a:cubicBezTo>
                      <a:lnTo>
                        <a:pt x="1081" y="384"/>
                      </a:lnTo>
                      <a:cubicBezTo>
                        <a:pt x="1082" y="383"/>
                        <a:pt x="1083" y="383"/>
                        <a:pt x="1084" y="383"/>
                      </a:cubicBezTo>
                      <a:lnTo>
                        <a:pt x="1088" y="383"/>
                      </a:lnTo>
                      <a:lnTo>
                        <a:pt x="1097" y="383"/>
                      </a:lnTo>
                      <a:lnTo>
                        <a:pt x="1094" y="383"/>
                      </a:lnTo>
                      <a:lnTo>
                        <a:pt x="1104" y="380"/>
                      </a:lnTo>
                      <a:lnTo>
                        <a:pt x="1099" y="384"/>
                      </a:lnTo>
                      <a:lnTo>
                        <a:pt x="1115" y="359"/>
                      </a:lnTo>
                      <a:lnTo>
                        <a:pt x="1114" y="366"/>
                      </a:lnTo>
                      <a:lnTo>
                        <a:pt x="1108" y="348"/>
                      </a:lnTo>
                      <a:cubicBezTo>
                        <a:pt x="1107" y="346"/>
                        <a:pt x="1107" y="344"/>
                        <a:pt x="1108" y="342"/>
                      </a:cubicBezTo>
                      <a:lnTo>
                        <a:pt x="1114" y="330"/>
                      </a:lnTo>
                      <a:lnTo>
                        <a:pt x="1114" y="331"/>
                      </a:lnTo>
                      <a:lnTo>
                        <a:pt x="1126" y="286"/>
                      </a:lnTo>
                      <a:cubicBezTo>
                        <a:pt x="1126" y="285"/>
                        <a:pt x="1127" y="284"/>
                        <a:pt x="1127" y="284"/>
                      </a:cubicBezTo>
                      <a:lnTo>
                        <a:pt x="1155" y="238"/>
                      </a:lnTo>
                      <a:lnTo>
                        <a:pt x="1154" y="240"/>
                      </a:lnTo>
                      <a:lnTo>
                        <a:pt x="1160" y="216"/>
                      </a:lnTo>
                      <a:lnTo>
                        <a:pt x="1160" y="220"/>
                      </a:lnTo>
                      <a:lnTo>
                        <a:pt x="1154" y="199"/>
                      </a:lnTo>
                      <a:lnTo>
                        <a:pt x="1156" y="202"/>
                      </a:lnTo>
                      <a:lnTo>
                        <a:pt x="1138" y="184"/>
                      </a:lnTo>
                      <a:lnTo>
                        <a:pt x="1143" y="186"/>
                      </a:lnTo>
                      <a:lnTo>
                        <a:pt x="1131" y="186"/>
                      </a:lnTo>
                      <a:cubicBezTo>
                        <a:pt x="1130" y="186"/>
                        <a:pt x="1129" y="186"/>
                        <a:pt x="1128" y="186"/>
                      </a:cubicBezTo>
                      <a:lnTo>
                        <a:pt x="1103" y="177"/>
                      </a:lnTo>
                      <a:lnTo>
                        <a:pt x="1106" y="177"/>
                      </a:lnTo>
                      <a:lnTo>
                        <a:pt x="1060" y="177"/>
                      </a:lnTo>
                      <a:lnTo>
                        <a:pt x="1062" y="177"/>
                      </a:lnTo>
                      <a:lnTo>
                        <a:pt x="1049" y="180"/>
                      </a:lnTo>
                      <a:lnTo>
                        <a:pt x="1053" y="178"/>
                      </a:lnTo>
                      <a:lnTo>
                        <a:pt x="1019" y="211"/>
                      </a:lnTo>
                      <a:lnTo>
                        <a:pt x="1021" y="206"/>
                      </a:lnTo>
                      <a:lnTo>
                        <a:pt x="1021" y="233"/>
                      </a:lnTo>
                      <a:lnTo>
                        <a:pt x="1021" y="231"/>
                      </a:lnTo>
                      <a:lnTo>
                        <a:pt x="1027" y="249"/>
                      </a:lnTo>
                      <a:cubicBezTo>
                        <a:pt x="1027" y="250"/>
                        <a:pt x="1027" y="250"/>
                        <a:pt x="1027" y="251"/>
                      </a:cubicBezTo>
                      <a:lnTo>
                        <a:pt x="1027" y="263"/>
                      </a:lnTo>
                      <a:cubicBezTo>
                        <a:pt x="1027" y="265"/>
                        <a:pt x="1027" y="266"/>
                        <a:pt x="1026" y="267"/>
                      </a:cubicBezTo>
                      <a:lnTo>
                        <a:pt x="1011" y="295"/>
                      </a:lnTo>
                      <a:cubicBezTo>
                        <a:pt x="1011" y="295"/>
                        <a:pt x="1010" y="296"/>
                        <a:pt x="1010" y="296"/>
                      </a:cubicBezTo>
                      <a:lnTo>
                        <a:pt x="1000" y="306"/>
                      </a:lnTo>
                      <a:lnTo>
                        <a:pt x="1002" y="302"/>
                      </a:lnTo>
                      <a:lnTo>
                        <a:pt x="999" y="312"/>
                      </a:lnTo>
                      <a:cubicBezTo>
                        <a:pt x="998" y="314"/>
                        <a:pt x="997" y="316"/>
                        <a:pt x="995" y="316"/>
                      </a:cubicBezTo>
                      <a:lnTo>
                        <a:pt x="979" y="323"/>
                      </a:lnTo>
                      <a:cubicBezTo>
                        <a:pt x="978" y="323"/>
                        <a:pt x="976" y="323"/>
                        <a:pt x="975" y="323"/>
                      </a:cubicBezTo>
                      <a:lnTo>
                        <a:pt x="928" y="314"/>
                      </a:lnTo>
                      <a:cubicBezTo>
                        <a:pt x="925" y="313"/>
                        <a:pt x="922" y="310"/>
                        <a:pt x="922" y="306"/>
                      </a:cubicBezTo>
                      <a:lnTo>
                        <a:pt x="919" y="246"/>
                      </a:lnTo>
                      <a:cubicBezTo>
                        <a:pt x="919" y="245"/>
                        <a:pt x="919" y="244"/>
                        <a:pt x="919" y="243"/>
                      </a:cubicBezTo>
                      <a:lnTo>
                        <a:pt x="941" y="170"/>
                      </a:lnTo>
                      <a:lnTo>
                        <a:pt x="956" y="121"/>
                      </a:lnTo>
                      <a:lnTo>
                        <a:pt x="960" y="131"/>
                      </a:lnTo>
                      <a:lnTo>
                        <a:pt x="944" y="122"/>
                      </a:lnTo>
                      <a:cubicBezTo>
                        <a:pt x="942" y="120"/>
                        <a:pt x="940" y="118"/>
                        <a:pt x="940" y="115"/>
                      </a:cubicBezTo>
                      <a:lnTo>
                        <a:pt x="940" y="109"/>
                      </a:lnTo>
                      <a:lnTo>
                        <a:pt x="948" y="117"/>
                      </a:lnTo>
                      <a:lnTo>
                        <a:pt x="911" y="114"/>
                      </a:lnTo>
                      <a:cubicBezTo>
                        <a:pt x="909" y="113"/>
                        <a:pt x="908" y="113"/>
                        <a:pt x="907" y="112"/>
                      </a:cubicBezTo>
                      <a:lnTo>
                        <a:pt x="894" y="103"/>
                      </a:lnTo>
                      <a:lnTo>
                        <a:pt x="902" y="104"/>
                      </a:lnTo>
                      <a:lnTo>
                        <a:pt x="896" y="107"/>
                      </a:lnTo>
                      <a:lnTo>
                        <a:pt x="901" y="101"/>
                      </a:lnTo>
                      <a:lnTo>
                        <a:pt x="891" y="161"/>
                      </a:lnTo>
                      <a:lnTo>
                        <a:pt x="882" y="199"/>
                      </a:lnTo>
                      <a:lnTo>
                        <a:pt x="882" y="197"/>
                      </a:lnTo>
                      <a:lnTo>
                        <a:pt x="882" y="206"/>
                      </a:lnTo>
                      <a:cubicBezTo>
                        <a:pt x="882" y="206"/>
                        <a:pt x="882" y="207"/>
                        <a:pt x="882" y="208"/>
                      </a:cubicBezTo>
                      <a:lnTo>
                        <a:pt x="870" y="253"/>
                      </a:lnTo>
                      <a:cubicBezTo>
                        <a:pt x="869" y="255"/>
                        <a:pt x="868" y="257"/>
                        <a:pt x="866" y="258"/>
                      </a:cubicBezTo>
                      <a:lnTo>
                        <a:pt x="848" y="270"/>
                      </a:lnTo>
                      <a:cubicBezTo>
                        <a:pt x="845" y="272"/>
                        <a:pt x="842" y="272"/>
                        <a:pt x="839" y="270"/>
                      </a:cubicBezTo>
                      <a:cubicBezTo>
                        <a:pt x="837" y="269"/>
                        <a:pt x="835" y="266"/>
                        <a:pt x="835" y="263"/>
                      </a:cubicBezTo>
                      <a:lnTo>
                        <a:pt x="838" y="169"/>
                      </a:lnTo>
                      <a:lnTo>
                        <a:pt x="838" y="171"/>
                      </a:lnTo>
                      <a:lnTo>
                        <a:pt x="835" y="152"/>
                      </a:lnTo>
                      <a:cubicBezTo>
                        <a:pt x="835" y="152"/>
                        <a:pt x="835" y="152"/>
                        <a:pt x="835" y="151"/>
                      </a:cubicBezTo>
                      <a:lnTo>
                        <a:pt x="835" y="145"/>
                      </a:lnTo>
                      <a:cubicBezTo>
                        <a:pt x="835" y="142"/>
                        <a:pt x="837" y="139"/>
                        <a:pt x="841" y="137"/>
                      </a:cubicBezTo>
                      <a:lnTo>
                        <a:pt x="850" y="134"/>
                      </a:lnTo>
                      <a:lnTo>
                        <a:pt x="845" y="143"/>
                      </a:lnTo>
                      <a:lnTo>
                        <a:pt x="838" y="107"/>
                      </a:lnTo>
                      <a:cubicBezTo>
                        <a:pt x="838" y="103"/>
                        <a:pt x="840" y="100"/>
                        <a:pt x="843" y="98"/>
                      </a:cubicBezTo>
                      <a:lnTo>
                        <a:pt x="880" y="80"/>
                      </a:lnTo>
                      <a:lnTo>
                        <a:pt x="875" y="86"/>
                      </a:lnTo>
                      <a:lnTo>
                        <a:pt x="882" y="32"/>
                      </a:lnTo>
                      <a:lnTo>
                        <a:pt x="888" y="41"/>
                      </a:lnTo>
                      <a:lnTo>
                        <a:pt x="780" y="16"/>
                      </a:lnTo>
                      <a:lnTo>
                        <a:pt x="789" y="12"/>
                      </a:lnTo>
                      <a:lnTo>
                        <a:pt x="785" y="18"/>
                      </a:lnTo>
                      <a:lnTo>
                        <a:pt x="786" y="15"/>
                      </a:lnTo>
                      <a:lnTo>
                        <a:pt x="786" y="109"/>
                      </a:lnTo>
                      <a:lnTo>
                        <a:pt x="782" y="102"/>
                      </a:lnTo>
                      <a:lnTo>
                        <a:pt x="823" y="126"/>
                      </a:lnTo>
                      <a:cubicBezTo>
                        <a:pt x="825" y="128"/>
                        <a:pt x="827" y="130"/>
                        <a:pt x="827" y="133"/>
                      </a:cubicBezTo>
                      <a:lnTo>
                        <a:pt x="827" y="160"/>
                      </a:lnTo>
                      <a:cubicBezTo>
                        <a:pt x="827" y="165"/>
                        <a:pt x="823" y="168"/>
                        <a:pt x="819" y="168"/>
                      </a:cubicBezTo>
                      <a:lnTo>
                        <a:pt x="797" y="168"/>
                      </a:lnTo>
                      <a:lnTo>
                        <a:pt x="685" y="162"/>
                      </a:lnTo>
                      <a:lnTo>
                        <a:pt x="693" y="158"/>
                      </a:lnTo>
                      <a:lnTo>
                        <a:pt x="646" y="246"/>
                      </a:lnTo>
                      <a:lnTo>
                        <a:pt x="647" y="245"/>
                      </a:lnTo>
                      <a:lnTo>
                        <a:pt x="622" y="321"/>
                      </a:lnTo>
                      <a:lnTo>
                        <a:pt x="622" y="314"/>
                      </a:lnTo>
                      <a:lnTo>
                        <a:pt x="659" y="387"/>
                      </a:lnTo>
                      <a:lnTo>
                        <a:pt x="656" y="385"/>
                      </a:lnTo>
                      <a:lnTo>
                        <a:pt x="700" y="418"/>
                      </a:lnTo>
                      <a:cubicBezTo>
                        <a:pt x="701" y="419"/>
                        <a:pt x="702" y="421"/>
                        <a:pt x="703" y="423"/>
                      </a:cubicBezTo>
                      <a:lnTo>
                        <a:pt x="721" y="523"/>
                      </a:lnTo>
                      <a:cubicBezTo>
                        <a:pt x="722" y="525"/>
                        <a:pt x="721" y="527"/>
                        <a:pt x="720" y="529"/>
                      </a:cubicBezTo>
                      <a:lnTo>
                        <a:pt x="701" y="556"/>
                      </a:lnTo>
                      <a:lnTo>
                        <a:pt x="700" y="545"/>
                      </a:lnTo>
                      <a:lnTo>
                        <a:pt x="805" y="627"/>
                      </a:lnTo>
                      <a:cubicBezTo>
                        <a:pt x="807" y="629"/>
                        <a:pt x="809" y="633"/>
                        <a:pt x="808" y="636"/>
                      </a:cubicBezTo>
                      <a:lnTo>
                        <a:pt x="795" y="684"/>
                      </a:lnTo>
                      <a:cubicBezTo>
                        <a:pt x="795" y="686"/>
                        <a:pt x="794" y="688"/>
                        <a:pt x="792" y="689"/>
                      </a:cubicBezTo>
                      <a:lnTo>
                        <a:pt x="755" y="713"/>
                      </a:lnTo>
                      <a:cubicBezTo>
                        <a:pt x="754" y="714"/>
                        <a:pt x="752" y="715"/>
                        <a:pt x="751" y="715"/>
                      </a:cubicBezTo>
                      <a:lnTo>
                        <a:pt x="689" y="718"/>
                      </a:lnTo>
                      <a:lnTo>
                        <a:pt x="693" y="716"/>
                      </a:lnTo>
                      <a:lnTo>
                        <a:pt x="681" y="725"/>
                      </a:lnTo>
                      <a:lnTo>
                        <a:pt x="684" y="719"/>
                      </a:lnTo>
                      <a:lnTo>
                        <a:pt x="684" y="737"/>
                      </a:lnTo>
                      <a:lnTo>
                        <a:pt x="683" y="732"/>
                      </a:lnTo>
                      <a:lnTo>
                        <a:pt x="695" y="747"/>
                      </a:lnTo>
                      <a:cubicBezTo>
                        <a:pt x="697" y="749"/>
                        <a:pt x="697" y="752"/>
                        <a:pt x="696" y="755"/>
                      </a:cubicBezTo>
                      <a:lnTo>
                        <a:pt x="687" y="782"/>
                      </a:lnTo>
                      <a:lnTo>
                        <a:pt x="687" y="778"/>
                      </a:lnTo>
                      <a:lnTo>
                        <a:pt x="693" y="805"/>
                      </a:lnTo>
                      <a:cubicBezTo>
                        <a:pt x="694" y="806"/>
                        <a:pt x="694" y="808"/>
                        <a:pt x="693" y="809"/>
                      </a:cubicBezTo>
                      <a:lnTo>
                        <a:pt x="678" y="867"/>
                      </a:lnTo>
                      <a:lnTo>
                        <a:pt x="665" y="901"/>
                      </a:lnTo>
                      <a:lnTo>
                        <a:pt x="666" y="897"/>
                      </a:lnTo>
                      <a:lnTo>
                        <a:pt x="669" y="937"/>
                      </a:lnTo>
                      <a:cubicBezTo>
                        <a:pt x="669" y="939"/>
                        <a:pt x="668" y="942"/>
                        <a:pt x="666" y="944"/>
                      </a:cubicBezTo>
                      <a:cubicBezTo>
                        <a:pt x="664" y="945"/>
                        <a:pt x="661" y="946"/>
                        <a:pt x="658" y="945"/>
                      </a:cubicBezTo>
                      <a:lnTo>
                        <a:pt x="649" y="942"/>
                      </a:lnTo>
                      <a:cubicBezTo>
                        <a:pt x="648" y="942"/>
                        <a:pt x="647" y="941"/>
                        <a:pt x="647" y="941"/>
                      </a:cubicBezTo>
                      <a:lnTo>
                        <a:pt x="610" y="913"/>
                      </a:lnTo>
                      <a:cubicBezTo>
                        <a:pt x="609" y="913"/>
                        <a:pt x="608" y="912"/>
                        <a:pt x="607" y="911"/>
                      </a:cubicBezTo>
                      <a:lnTo>
                        <a:pt x="595" y="886"/>
                      </a:lnTo>
                      <a:lnTo>
                        <a:pt x="601" y="891"/>
                      </a:lnTo>
                      <a:lnTo>
                        <a:pt x="582" y="888"/>
                      </a:lnTo>
                      <a:cubicBezTo>
                        <a:pt x="580" y="887"/>
                        <a:pt x="579" y="886"/>
                        <a:pt x="578" y="885"/>
                      </a:cubicBezTo>
                      <a:lnTo>
                        <a:pt x="522" y="824"/>
                      </a:lnTo>
                      <a:lnTo>
                        <a:pt x="530" y="827"/>
                      </a:lnTo>
                      <a:lnTo>
                        <a:pt x="505" y="833"/>
                      </a:lnTo>
                      <a:cubicBezTo>
                        <a:pt x="503" y="833"/>
                        <a:pt x="500" y="833"/>
                        <a:pt x="498" y="831"/>
                      </a:cubicBezTo>
                      <a:lnTo>
                        <a:pt x="467" y="807"/>
                      </a:lnTo>
                      <a:lnTo>
                        <a:pt x="443" y="789"/>
                      </a:lnTo>
                      <a:lnTo>
                        <a:pt x="446" y="790"/>
                      </a:lnTo>
                      <a:lnTo>
                        <a:pt x="425" y="787"/>
                      </a:lnTo>
                      <a:lnTo>
                        <a:pt x="401" y="787"/>
                      </a:lnTo>
                      <a:lnTo>
                        <a:pt x="406" y="786"/>
                      </a:lnTo>
                      <a:lnTo>
                        <a:pt x="378" y="807"/>
                      </a:lnTo>
                      <a:lnTo>
                        <a:pt x="346" y="826"/>
                      </a:lnTo>
                      <a:cubicBezTo>
                        <a:pt x="345" y="827"/>
                        <a:pt x="343" y="827"/>
                        <a:pt x="342" y="827"/>
                      </a:cubicBezTo>
                      <a:lnTo>
                        <a:pt x="314" y="824"/>
                      </a:lnTo>
                      <a:cubicBezTo>
                        <a:pt x="313" y="824"/>
                        <a:pt x="312" y="824"/>
                        <a:pt x="312" y="823"/>
                      </a:cubicBezTo>
                      <a:lnTo>
                        <a:pt x="296" y="817"/>
                      </a:lnTo>
                      <a:lnTo>
                        <a:pt x="303" y="817"/>
                      </a:lnTo>
                      <a:lnTo>
                        <a:pt x="294" y="823"/>
                      </a:lnTo>
                      <a:cubicBezTo>
                        <a:pt x="293" y="823"/>
                        <a:pt x="291" y="824"/>
                        <a:pt x="290" y="824"/>
                      </a:cubicBezTo>
                      <a:lnTo>
                        <a:pt x="277" y="824"/>
                      </a:lnTo>
                      <a:lnTo>
                        <a:pt x="284" y="821"/>
                      </a:lnTo>
                      <a:lnTo>
                        <a:pt x="268" y="839"/>
                      </a:lnTo>
                      <a:lnTo>
                        <a:pt x="269" y="838"/>
                      </a:lnTo>
                      <a:lnTo>
                        <a:pt x="247" y="875"/>
                      </a:lnTo>
                      <a:cubicBezTo>
                        <a:pt x="247" y="875"/>
                        <a:pt x="246" y="876"/>
                        <a:pt x="246" y="876"/>
                      </a:cubicBezTo>
                      <a:lnTo>
                        <a:pt x="227" y="894"/>
                      </a:lnTo>
                      <a:lnTo>
                        <a:pt x="229" y="891"/>
                      </a:lnTo>
                      <a:lnTo>
                        <a:pt x="220" y="919"/>
                      </a:lnTo>
                      <a:cubicBezTo>
                        <a:pt x="219" y="921"/>
                        <a:pt x="218" y="922"/>
                        <a:pt x="216" y="923"/>
                      </a:cubicBezTo>
                      <a:lnTo>
                        <a:pt x="210" y="926"/>
                      </a:lnTo>
                      <a:lnTo>
                        <a:pt x="201" y="932"/>
                      </a:lnTo>
                      <a:lnTo>
                        <a:pt x="203" y="919"/>
                      </a:lnTo>
                      <a:lnTo>
                        <a:pt x="212" y="929"/>
                      </a:lnTo>
                      <a:lnTo>
                        <a:pt x="210" y="927"/>
                      </a:lnTo>
                      <a:lnTo>
                        <a:pt x="216" y="930"/>
                      </a:lnTo>
                      <a:cubicBezTo>
                        <a:pt x="220" y="932"/>
                        <a:pt x="222" y="937"/>
                        <a:pt x="220" y="941"/>
                      </a:cubicBezTo>
                      <a:lnTo>
                        <a:pt x="204" y="974"/>
                      </a:lnTo>
                      <a:cubicBezTo>
                        <a:pt x="203" y="976"/>
                        <a:pt x="201" y="978"/>
                        <a:pt x="198" y="979"/>
                      </a:cubicBezTo>
                      <a:lnTo>
                        <a:pt x="180" y="982"/>
                      </a:lnTo>
                      <a:lnTo>
                        <a:pt x="187" y="974"/>
                      </a:lnTo>
                      <a:lnTo>
                        <a:pt x="187" y="980"/>
                      </a:lnTo>
                      <a:cubicBezTo>
                        <a:pt x="187" y="983"/>
                        <a:pt x="185" y="986"/>
                        <a:pt x="182" y="987"/>
                      </a:cubicBezTo>
                      <a:lnTo>
                        <a:pt x="163" y="996"/>
                      </a:lnTo>
                      <a:cubicBezTo>
                        <a:pt x="163" y="996"/>
                        <a:pt x="162" y="997"/>
                        <a:pt x="161" y="997"/>
                      </a:cubicBezTo>
                      <a:lnTo>
                        <a:pt x="143" y="1000"/>
                      </a:lnTo>
                      <a:cubicBezTo>
                        <a:pt x="142" y="1000"/>
                        <a:pt x="142" y="1000"/>
                        <a:pt x="141" y="1000"/>
                      </a:cubicBezTo>
                      <a:lnTo>
                        <a:pt x="138" y="1000"/>
                      </a:lnTo>
                      <a:lnTo>
                        <a:pt x="144" y="998"/>
                      </a:lnTo>
                      <a:lnTo>
                        <a:pt x="138" y="1004"/>
                      </a:lnTo>
                      <a:cubicBezTo>
                        <a:pt x="136" y="1005"/>
                        <a:pt x="134" y="1006"/>
                        <a:pt x="132" y="1006"/>
                      </a:cubicBezTo>
                      <a:lnTo>
                        <a:pt x="129" y="1006"/>
                      </a:lnTo>
                      <a:lnTo>
                        <a:pt x="123" y="1006"/>
                      </a:lnTo>
                      <a:lnTo>
                        <a:pt x="120" y="1006"/>
                      </a:lnTo>
                      <a:lnTo>
                        <a:pt x="123" y="1005"/>
                      </a:lnTo>
                      <a:lnTo>
                        <a:pt x="117" y="1008"/>
                      </a:lnTo>
                      <a:cubicBezTo>
                        <a:pt x="115" y="1009"/>
                        <a:pt x="113" y="1009"/>
                        <a:pt x="111" y="1009"/>
                      </a:cubicBezTo>
                      <a:lnTo>
                        <a:pt x="102" y="1006"/>
                      </a:lnTo>
                      <a:lnTo>
                        <a:pt x="107" y="1006"/>
                      </a:lnTo>
                      <a:lnTo>
                        <a:pt x="98" y="1009"/>
                      </a:lnTo>
                      <a:cubicBezTo>
                        <a:pt x="96" y="1009"/>
                        <a:pt x="95" y="1009"/>
                        <a:pt x="93" y="1009"/>
                      </a:cubicBezTo>
                      <a:lnTo>
                        <a:pt x="81" y="1006"/>
                      </a:lnTo>
                      <a:lnTo>
                        <a:pt x="85" y="1006"/>
                      </a:lnTo>
                      <a:lnTo>
                        <a:pt x="76" y="1009"/>
                      </a:lnTo>
                      <a:cubicBezTo>
                        <a:pt x="75" y="1009"/>
                        <a:pt x="74" y="1009"/>
                        <a:pt x="73" y="1009"/>
                      </a:cubicBezTo>
                      <a:lnTo>
                        <a:pt x="67" y="1009"/>
                      </a:lnTo>
                      <a:lnTo>
                        <a:pt x="72" y="1008"/>
                      </a:lnTo>
                      <a:lnTo>
                        <a:pt x="62" y="1014"/>
                      </a:lnTo>
                      <a:cubicBezTo>
                        <a:pt x="60" y="1015"/>
                        <a:pt x="57" y="1016"/>
                        <a:pt x="54" y="1014"/>
                      </a:cubicBezTo>
                      <a:cubicBezTo>
                        <a:pt x="52" y="1013"/>
                        <a:pt x="50" y="1010"/>
                        <a:pt x="50" y="1007"/>
                      </a:cubicBezTo>
                      <a:lnTo>
                        <a:pt x="50" y="1001"/>
                      </a:lnTo>
                      <a:lnTo>
                        <a:pt x="65" y="1005"/>
                      </a:lnTo>
                      <a:lnTo>
                        <a:pt x="62" y="1011"/>
                      </a:lnTo>
                      <a:cubicBezTo>
                        <a:pt x="61" y="1013"/>
                        <a:pt x="59" y="1015"/>
                        <a:pt x="56" y="1015"/>
                      </a:cubicBezTo>
                      <a:lnTo>
                        <a:pt x="41" y="1018"/>
                      </a:lnTo>
                      <a:lnTo>
                        <a:pt x="45" y="1016"/>
                      </a:lnTo>
                      <a:lnTo>
                        <a:pt x="36" y="1025"/>
                      </a:lnTo>
                      <a:cubicBezTo>
                        <a:pt x="34" y="1026"/>
                        <a:pt x="32" y="1027"/>
                        <a:pt x="30" y="1027"/>
                      </a:cubicBezTo>
                      <a:lnTo>
                        <a:pt x="27" y="1027"/>
                      </a:lnTo>
                      <a:lnTo>
                        <a:pt x="34" y="1024"/>
                      </a:lnTo>
                      <a:lnTo>
                        <a:pt x="27" y="1033"/>
                      </a:lnTo>
                      <a:cubicBezTo>
                        <a:pt x="26" y="1035"/>
                        <a:pt x="23" y="1036"/>
                        <a:pt x="21" y="1036"/>
                      </a:cubicBezTo>
                      <a:lnTo>
                        <a:pt x="18" y="1036"/>
                      </a:lnTo>
                      <a:lnTo>
                        <a:pt x="26" y="1028"/>
                      </a:lnTo>
                      <a:lnTo>
                        <a:pt x="26" y="1037"/>
                      </a:lnTo>
                      <a:cubicBezTo>
                        <a:pt x="26" y="1042"/>
                        <a:pt x="22" y="1045"/>
                        <a:pt x="18" y="1045"/>
                      </a:cubicBezTo>
                      <a:lnTo>
                        <a:pt x="8" y="1045"/>
                      </a:lnTo>
                      <a:close/>
                      <a:moveTo>
                        <a:pt x="18" y="1029"/>
                      </a:moveTo>
                      <a:lnTo>
                        <a:pt x="10" y="1037"/>
                      </a:lnTo>
                      <a:lnTo>
                        <a:pt x="10" y="1028"/>
                      </a:lnTo>
                      <a:cubicBezTo>
                        <a:pt x="10" y="1024"/>
                        <a:pt x="13" y="1020"/>
                        <a:pt x="18" y="1020"/>
                      </a:cubicBezTo>
                      <a:lnTo>
                        <a:pt x="21" y="1020"/>
                      </a:lnTo>
                      <a:lnTo>
                        <a:pt x="14" y="1024"/>
                      </a:lnTo>
                      <a:lnTo>
                        <a:pt x="20" y="1015"/>
                      </a:lnTo>
                      <a:cubicBezTo>
                        <a:pt x="22" y="1013"/>
                        <a:pt x="24" y="1011"/>
                        <a:pt x="27" y="1011"/>
                      </a:cubicBezTo>
                      <a:lnTo>
                        <a:pt x="30" y="1011"/>
                      </a:lnTo>
                      <a:lnTo>
                        <a:pt x="24" y="1014"/>
                      </a:lnTo>
                      <a:lnTo>
                        <a:pt x="34" y="1004"/>
                      </a:lnTo>
                      <a:cubicBezTo>
                        <a:pt x="35" y="1003"/>
                        <a:pt x="36" y="1003"/>
                        <a:pt x="38" y="1002"/>
                      </a:cubicBezTo>
                      <a:lnTo>
                        <a:pt x="53" y="999"/>
                      </a:lnTo>
                      <a:lnTo>
                        <a:pt x="48" y="1003"/>
                      </a:lnTo>
                      <a:lnTo>
                        <a:pt x="51" y="997"/>
                      </a:lnTo>
                      <a:cubicBezTo>
                        <a:pt x="52" y="994"/>
                        <a:pt x="56" y="992"/>
                        <a:pt x="60" y="993"/>
                      </a:cubicBezTo>
                      <a:cubicBezTo>
                        <a:pt x="63" y="994"/>
                        <a:pt x="66" y="997"/>
                        <a:pt x="66" y="1001"/>
                      </a:cubicBezTo>
                      <a:lnTo>
                        <a:pt x="66" y="1007"/>
                      </a:lnTo>
                      <a:lnTo>
                        <a:pt x="54" y="1000"/>
                      </a:lnTo>
                      <a:lnTo>
                        <a:pt x="63" y="994"/>
                      </a:lnTo>
                      <a:cubicBezTo>
                        <a:pt x="64" y="994"/>
                        <a:pt x="66" y="993"/>
                        <a:pt x="67" y="993"/>
                      </a:cubicBezTo>
                      <a:lnTo>
                        <a:pt x="73" y="993"/>
                      </a:lnTo>
                      <a:lnTo>
                        <a:pt x="71" y="993"/>
                      </a:lnTo>
                      <a:lnTo>
                        <a:pt x="80" y="990"/>
                      </a:lnTo>
                      <a:cubicBezTo>
                        <a:pt x="82" y="990"/>
                        <a:pt x="83" y="990"/>
                        <a:pt x="85" y="990"/>
                      </a:cubicBezTo>
                      <a:lnTo>
                        <a:pt x="97" y="993"/>
                      </a:lnTo>
                      <a:lnTo>
                        <a:pt x="93" y="993"/>
                      </a:lnTo>
                      <a:lnTo>
                        <a:pt x="102" y="990"/>
                      </a:lnTo>
                      <a:cubicBezTo>
                        <a:pt x="103" y="990"/>
                        <a:pt x="105" y="990"/>
                        <a:pt x="107" y="990"/>
                      </a:cubicBezTo>
                      <a:lnTo>
                        <a:pt x="116" y="993"/>
                      </a:lnTo>
                      <a:lnTo>
                        <a:pt x="110" y="994"/>
                      </a:lnTo>
                      <a:lnTo>
                        <a:pt x="116" y="991"/>
                      </a:lnTo>
                      <a:cubicBezTo>
                        <a:pt x="117" y="990"/>
                        <a:pt x="119" y="990"/>
                        <a:pt x="120" y="990"/>
                      </a:cubicBezTo>
                      <a:lnTo>
                        <a:pt x="123" y="990"/>
                      </a:lnTo>
                      <a:lnTo>
                        <a:pt x="129" y="990"/>
                      </a:lnTo>
                      <a:lnTo>
                        <a:pt x="132" y="990"/>
                      </a:lnTo>
                      <a:lnTo>
                        <a:pt x="127" y="992"/>
                      </a:lnTo>
                      <a:lnTo>
                        <a:pt x="133" y="986"/>
                      </a:lnTo>
                      <a:cubicBezTo>
                        <a:pt x="134" y="985"/>
                        <a:pt x="136" y="984"/>
                        <a:pt x="138" y="984"/>
                      </a:cubicBezTo>
                      <a:lnTo>
                        <a:pt x="141" y="984"/>
                      </a:lnTo>
                      <a:lnTo>
                        <a:pt x="140" y="984"/>
                      </a:lnTo>
                      <a:lnTo>
                        <a:pt x="159" y="981"/>
                      </a:lnTo>
                      <a:lnTo>
                        <a:pt x="156" y="982"/>
                      </a:lnTo>
                      <a:lnTo>
                        <a:pt x="175" y="973"/>
                      </a:lnTo>
                      <a:lnTo>
                        <a:pt x="171" y="980"/>
                      </a:lnTo>
                      <a:lnTo>
                        <a:pt x="171" y="974"/>
                      </a:lnTo>
                      <a:cubicBezTo>
                        <a:pt x="171" y="970"/>
                        <a:pt x="173" y="966"/>
                        <a:pt x="177" y="966"/>
                      </a:cubicBezTo>
                      <a:lnTo>
                        <a:pt x="196" y="963"/>
                      </a:lnTo>
                      <a:lnTo>
                        <a:pt x="190" y="967"/>
                      </a:lnTo>
                      <a:lnTo>
                        <a:pt x="205" y="934"/>
                      </a:lnTo>
                      <a:lnTo>
                        <a:pt x="209" y="945"/>
                      </a:lnTo>
                      <a:lnTo>
                        <a:pt x="203" y="941"/>
                      </a:lnTo>
                      <a:cubicBezTo>
                        <a:pt x="202" y="941"/>
                        <a:pt x="201" y="941"/>
                        <a:pt x="201" y="940"/>
                      </a:cubicBezTo>
                      <a:lnTo>
                        <a:pt x="191" y="931"/>
                      </a:lnTo>
                      <a:cubicBezTo>
                        <a:pt x="190" y="929"/>
                        <a:pt x="189" y="927"/>
                        <a:pt x="189" y="924"/>
                      </a:cubicBezTo>
                      <a:cubicBezTo>
                        <a:pt x="189" y="922"/>
                        <a:pt x="191" y="920"/>
                        <a:pt x="193" y="918"/>
                      </a:cubicBezTo>
                      <a:lnTo>
                        <a:pt x="203" y="912"/>
                      </a:lnTo>
                      <a:lnTo>
                        <a:pt x="209" y="909"/>
                      </a:lnTo>
                      <a:lnTo>
                        <a:pt x="205" y="913"/>
                      </a:lnTo>
                      <a:lnTo>
                        <a:pt x="214" y="886"/>
                      </a:lnTo>
                      <a:cubicBezTo>
                        <a:pt x="215" y="885"/>
                        <a:pt x="215" y="884"/>
                        <a:pt x="216" y="883"/>
                      </a:cubicBezTo>
                      <a:lnTo>
                        <a:pt x="235" y="865"/>
                      </a:lnTo>
                      <a:lnTo>
                        <a:pt x="233" y="866"/>
                      </a:lnTo>
                      <a:lnTo>
                        <a:pt x="255" y="830"/>
                      </a:lnTo>
                      <a:cubicBezTo>
                        <a:pt x="255" y="830"/>
                        <a:pt x="256" y="829"/>
                        <a:pt x="256" y="829"/>
                      </a:cubicBezTo>
                      <a:lnTo>
                        <a:pt x="271" y="811"/>
                      </a:lnTo>
                      <a:cubicBezTo>
                        <a:pt x="273" y="809"/>
                        <a:pt x="275" y="808"/>
                        <a:pt x="277" y="808"/>
                      </a:cubicBezTo>
                      <a:lnTo>
                        <a:pt x="290" y="808"/>
                      </a:lnTo>
                      <a:lnTo>
                        <a:pt x="285" y="809"/>
                      </a:lnTo>
                      <a:lnTo>
                        <a:pt x="295" y="803"/>
                      </a:lnTo>
                      <a:cubicBezTo>
                        <a:pt x="297" y="802"/>
                        <a:pt x="300" y="801"/>
                        <a:pt x="302" y="802"/>
                      </a:cubicBezTo>
                      <a:lnTo>
                        <a:pt x="317" y="808"/>
                      </a:lnTo>
                      <a:lnTo>
                        <a:pt x="315" y="808"/>
                      </a:lnTo>
                      <a:lnTo>
                        <a:pt x="343" y="811"/>
                      </a:lnTo>
                      <a:lnTo>
                        <a:pt x="338" y="812"/>
                      </a:lnTo>
                      <a:lnTo>
                        <a:pt x="368" y="794"/>
                      </a:lnTo>
                      <a:lnTo>
                        <a:pt x="396" y="773"/>
                      </a:lnTo>
                      <a:cubicBezTo>
                        <a:pt x="398" y="772"/>
                        <a:pt x="399" y="771"/>
                        <a:pt x="401" y="771"/>
                      </a:cubicBezTo>
                      <a:lnTo>
                        <a:pt x="427" y="772"/>
                      </a:lnTo>
                      <a:lnTo>
                        <a:pt x="449" y="775"/>
                      </a:lnTo>
                      <a:cubicBezTo>
                        <a:pt x="450" y="775"/>
                        <a:pt x="451" y="775"/>
                        <a:pt x="452" y="776"/>
                      </a:cubicBezTo>
                      <a:lnTo>
                        <a:pt x="477" y="794"/>
                      </a:lnTo>
                      <a:lnTo>
                        <a:pt x="508" y="819"/>
                      </a:lnTo>
                      <a:lnTo>
                        <a:pt x="501" y="817"/>
                      </a:lnTo>
                      <a:lnTo>
                        <a:pt x="526" y="811"/>
                      </a:lnTo>
                      <a:cubicBezTo>
                        <a:pt x="529" y="810"/>
                        <a:pt x="532" y="811"/>
                        <a:pt x="534" y="814"/>
                      </a:cubicBezTo>
                      <a:lnTo>
                        <a:pt x="589" y="874"/>
                      </a:lnTo>
                      <a:lnTo>
                        <a:pt x="585" y="872"/>
                      </a:lnTo>
                      <a:lnTo>
                        <a:pt x="603" y="875"/>
                      </a:lnTo>
                      <a:cubicBezTo>
                        <a:pt x="606" y="875"/>
                        <a:pt x="608" y="877"/>
                        <a:pt x="609" y="879"/>
                      </a:cubicBezTo>
                      <a:lnTo>
                        <a:pt x="622" y="903"/>
                      </a:lnTo>
                      <a:lnTo>
                        <a:pt x="619" y="901"/>
                      </a:lnTo>
                      <a:lnTo>
                        <a:pt x="656" y="928"/>
                      </a:lnTo>
                      <a:lnTo>
                        <a:pt x="654" y="927"/>
                      </a:lnTo>
                      <a:lnTo>
                        <a:pt x="663" y="930"/>
                      </a:lnTo>
                      <a:lnTo>
                        <a:pt x="653" y="938"/>
                      </a:lnTo>
                      <a:lnTo>
                        <a:pt x="650" y="898"/>
                      </a:lnTo>
                      <a:cubicBezTo>
                        <a:pt x="650" y="897"/>
                        <a:pt x="650" y="896"/>
                        <a:pt x="650" y="895"/>
                      </a:cubicBezTo>
                      <a:lnTo>
                        <a:pt x="662" y="862"/>
                      </a:lnTo>
                      <a:lnTo>
                        <a:pt x="678" y="805"/>
                      </a:lnTo>
                      <a:lnTo>
                        <a:pt x="678" y="809"/>
                      </a:lnTo>
                      <a:lnTo>
                        <a:pt x="672" y="781"/>
                      </a:lnTo>
                      <a:cubicBezTo>
                        <a:pt x="671" y="780"/>
                        <a:pt x="671" y="778"/>
                        <a:pt x="672" y="777"/>
                      </a:cubicBezTo>
                      <a:lnTo>
                        <a:pt x="681" y="750"/>
                      </a:lnTo>
                      <a:lnTo>
                        <a:pt x="682" y="757"/>
                      </a:lnTo>
                      <a:lnTo>
                        <a:pt x="670" y="742"/>
                      </a:lnTo>
                      <a:cubicBezTo>
                        <a:pt x="669" y="741"/>
                        <a:pt x="668" y="739"/>
                        <a:pt x="668" y="737"/>
                      </a:cubicBezTo>
                      <a:lnTo>
                        <a:pt x="668" y="719"/>
                      </a:lnTo>
                      <a:cubicBezTo>
                        <a:pt x="668" y="716"/>
                        <a:pt x="669" y="714"/>
                        <a:pt x="672" y="712"/>
                      </a:cubicBezTo>
                      <a:lnTo>
                        <a:pt x="684" y="703"/>
                      </a:lnTo>
                      <a:cubicBezTo>
                        <a:pt x="685" y="702"/>
                        <a:pt x="687" y="702"/>
                        <a:pt x="688" y="702"/>
                      </a:cubicBezTo>
                      <a:lnTo>
                        <a:pt x="750" y="699"/>
                      </a:lnTo>
                      <a:lnTo>
                        <a:pt x="746" y="700"/>
                      </a:lnTo>
                      <a:lnTo>
                        <a:pt x="783" y="676"/>
                      </a:lnTo>
                      <a:lnTo>
                        <a:pt x="780" y="680"/>
                      </a:lnTo>
                      <a:lnTo>
                        <a:pt x="792" y="632"/>
                      </a:lnTo>
                      <a:lnTo>
                        <a:pt x="795" y="640"/>
                      </a:lnTo>
                      <a:lnTo>
                        <a:pt x="690" y="558"/>
                      </a:lnTo>
                      <a:cubicBezTo>
                        <a:pt x="687" y="556"/>
                        <a:pt x="686" y="551"/>
                        <a:pt x="688" y="547"/>
                      </a:cubicBezTo>
                      <a:lnTo>
                        <a:pt x="707" y="520"/>
                      </a:lnTo>
                      <a:lnTo>
                        <a:pt x="706" y="526"/>
                      </a:lnTo>
                      <a:lnTo>
                        <a:pt x="687" y="426"/>
                      </a:lnTo>
                      <a:lnTo>
                        <a:pt x="690" y="431"/>
                      </a:lnTo>
                      <a:lnTo>
                        <a:pt x="647" y="397"/>
                      </a:lnTo>
                      <a:cubicBezTo>
                        <a:pt x="646" y="397"/>
                        <a:pt x="645" y="396"/>
                        <a:pt x="644" y="395"/>
                      </a:cubicBezTo>
                      <a:lnTo>
                        <a:pt x="607" y="322"/>
                      </a:lnTo>
                      <a:cubicBezTo>
                        <a:pt x="606" y="320"/>
                        <a:pt x="606" y="318"/>
                        <a:pt x="607" y="316"/>
                      </a:cubicBezTo>
                      <a:lnTo>
                        <a:pt x="632" y="240"/>
                      </a:lnTo>
                      <a:cubicBezTo>
                        <a:pt x="632" y="239"/>
                        <a:pt x="632" y="239"/>
                        <a:pt x="632" y="238"/>
                      </a:cubicBezTo>
                      <a:lnTo>
                        <a:pt x="678" y="150"/>
                      </a:lnTo>
                      <a:cubicBezTo>
                        <a:pt x="680" y="148"/>
                        <a:pt x="683" y="146"/>
                        <a:pt x="686" y="146"/>
                      </a:cubicBezTo>
                      <a:lnTo>
                        <a:pt x="797" y="152"/>
                      </a:lnTo>
                      <a:lnTo>
                        <a:pt x="819" y="152"/>
                      </a:lnTo>
                      <a:lnTo>
                        <a:pt x="811" y="160"/>
                      </a:lnTo>
                      <a:lnTo>
                        <a:pt x="811" y="133"/>
                      </a:lnTo>
                      <a:lnTo>
                        <a:pt x="814" y="140"/>
                      </a:lnTo>
                      <a:lnTo>
                        <a:pt x="774" y="115"/>
                      </a:lnTo>
                      <a:cubicBezTo>
                        <a:pt x="772" y="114"/>
                        <a:pt x="770" y="111"/>
                        <a:pt x="770" y="109"/>
                      </a:cubicBezTo>
                      <a:lnTo>
                        <a:pt x="770" y="15"/>
                      </a:lnTo>
                      <a:cubicBezTo>
                        <a:pt x="770" y="13"/>
                        <a:pt x="771" y="12"/>
                        <a:pt x="771" y="11"/>
                      </a:cubicBezTo>
                      <a:lnTo>
                        <a:pt x="774" y="5"/>
                      </a:lnTo>
                      <a:cubicBezTo>
                        <a:pt x="776" y="2"/>
                        <a:pt x="780" y="0"/>
                        <a:pt x="783" y="1"/>
                      </a:cubicBezTo>
                      <a:lnTo>
                        <a:pt x="891" y="25"/>
                      </a:lnTo>
                      <a:cubicBezTo>
                        <a:pt x="895" y="26"/>
                        <a:pt x="898" y="30"/>
                        <a:pt x="898" y="34"/>
                      </a:cubicBezTo>
                      <a:lnTo>
                        <a:pt x="891" y="88"/>
                      </a:lnTo>
                      <a:cubicBezTo>
                        <a:pt x="891" y="91"/>
                        <a:pt x="889" y="93"/>
                        <a:pt x="887" y="95"/>
                      </a:cubicBezTo>
                      <a:lnTo>
                        <a:pt x="850" y="113"/>
                      </a:lnTo>
                      <a:lnTo>
                        <a:pt x="854" y="104"/>
                      </a:lnTo>
                      <a:lnTo>
                        <a:pt x="860" y="141"/>
                      </a:lnTo>
                      <a:cubicBezTo>
                        <a:pt x="861" y="145"/>
                        <a:pt x="859" y="148"/>
                        <a:pt x="855" y="150"/>
                      </a:cubicBezTo>
                      <a:lnTo>
                        <a:pt x="846" y="153"/>
                      </a:lnTo>
                      <a:lnTo>
                        <a:pt x="851" y="145"/>
                      </a:lnTo>
                      <a:lnTo>
                        <a:pt x="851" y="151"/>
                      </a:lnTo>
                      <a:lnTo>
                        <a:pt x="851" y="150"/>
                      </a:lnTo>
                      <a:lnTo>
                        <a:pt x="854" y="168"/>
                      </a:lnTo>
                      <a:cubicBezTo>
                        <a:pt x="854" y="169"/>
                        <a:pt x="854" y="169"/>
                        <a:pt x="854" y="170"/>
                      </a:cubicBezTo>
                      <a:lnTo>
                        <a:pt x="851" y="264"/>
                      </a:lnTo>
                      <a:lnTo>
                        <a:pt x="839" y="257"/>
                      </a:lnTo>
                      <a:lnTo>
                        <a:pt x="857" y="245"/>
                      </a:lnTo>
                      <a:lnTo>
                        <a:pt x="854" y="249"/>
                      </a:lnTo>
                      <a:lnTo>
                        <a:pt x="866" y="204"/>
                      </a:lnTo>
                      <a:lnTo>
                        <a:pt x="866" y="206"/>
                      </a:lnTo>
                      <a:lnTo>
                        <a:pt x="866" y="197"/>
                      </a:lnTo>
                      <a:cubicBezTo>
                        <a:pt x="866" y="196"/>
                        <a:pt x="866" y="195"/>
                        <a:pt x="866" y="195"/>
                      </a:cubicBezTo>
                      <a:lnTo>
                        <a:pt x="876" y="159"/>
                      </a:lnTo>
                      <a:lnTo>
                        <a:pt x="885" y="98"/>
                      </a:lnTo>
                      <a:cubicBezTo>
                        <a:pt x="885" y="96"/>
                        <a:pt x="887" y="93"/>
                        <a:pt x="889" y="92"/>
                      </a:cubicBezTo>
                      <a:lnTo>
                        <a:pt x="895" y="89"/>
                      </a:lnTo>
                      <a:cubicBezTo>
                        <a:pt x="898" y="88"/>
                        <a:pt x="901" y="88"/>
                        <a:pt x="904" y="90"/>
                      </a:cubicBezTo>
                      <a:lnTo>
                        <a:pt x="916" y="99"/>
                      </a:lnTo>
                      <a:lnTo>
                        <a:pt x="912" y="98"/>
                      </a:lnTo>
                      <a:lnTo>
                        <a:pt x="949" y="101"/>
                      </a:lnTo>
                      <a:cubicBezTo>
                        <a:pt x="953" y="101"/>
                        <a:pt x="956" y="104"/>
                        <a:pt x="956" y="109"/>
                      </a:cubicBezTo>
                      <a:lnTo>
                        <a:pt x="956" y="115"/>
                      </a:lnTo>
                      <a:lnTo>
                        <a:pt x="952" y="108"/>
                      </a:lnTo>
                      <a:lnTo>
                        <a:pt x="968" y="117"/>
                      </a:lnTo>
                      <a:cubicBezTo>
                        <a:pt x="971" y="119"/>
                        <a:pt x="973" y="123"/>
                        <a:pt x="971" y="126"/>
                      </a:cubicBezTo>
                      <a:lnTo>
                        <a:pt x="956" y="175"/>
                      </a:lnTo>
                      <a:lnTo>
                        <a:pt x="934" y="248"/>
                      </a:lnTo>
                      <a:lnTo>
                        <a:pt x="935" y="245"/>
                      </a:lnTo>
                      <a:lnTo>
                        <a:pt x="938" y="306"/>
                      </a:lnTo>
                      <a:lnTo>
                        <a:pt x="931" y="298"/>
                      </a:lnTo>
                      <a:lnTo>
                        <a:pt x="978" y="307"/>
                      </a:lnTo>
                      <a:lnTo>
                        <a:pt x="973" y="308"/>
                      </a:lnTo>
                      <a:lnTo>
                        <a:pt x="989" y="302"/>
                      </a:lnTo>
                      <a:lnTo>
                        <a:pt x="984" y="306"/>
                      </a:lnTo>
                      <a:lnTo>
                        <a:pt x="987" y="297"/>
                      </a:lnTo>
                      <a:cubicBezTo>
                        <a:pt x="988" y="296"/>
                        <a:pt x="988" y="295"/>
                        <a:pt x="989" y="294"/>
                      </a:cubicBezTo>
                      <a:lnTo>
                        <a:pt x="998" y="285"/>
                      </a:lnTo>
                      <a:lnTo>
                        <a:pt x="997" y="287"/>
                      </a:lnTo>
                      <a:lnTo>
                        <a:pt x="1013" y="260"/>
                      </a:lnTo>
                      <a:lnTo>
                        <a:pt x="1011" y="263"/>
                      </a:lnTo>
                      <a:lnTo>
                        <a:pt x="1011" y="251"/>
                      </a:lnTo>
                      <a:lnTo>
                        <a:pt x="1012" y="254"/>
                      </a:lnTo>
                      <a:lnTo>
                        <a:pt x="1006" y="236"/>
                      </a:lnTo>
                      <a:cubicBezTo>
                        <a:pt x="1005" y="235"/>
                        <a:pt x="1005" y="234"/>
                        <a:pt x="1005" y="233"/>
                      </a:cubicBezTo>
                      <a:lnTo>
                        <a:pt x="1005" y="206"/>
                      </a:lnTo>
                      <a:cubicBezTo>
                        <a:pt x="1005" y="204"/>
                        <a:pt x="1006" y="202"/>
                        <a:pt x="1008" y="200"/>
                      </a:cubicBezTo>
                      <a:lnTo>
                        <a:pt x="1042" y="167"/>
                      </a:lnTo>
                      <a:cubicBezTo>
                        <a:pt x="1043" y="166"/>
                        <a:pt x="1044" y="165"/>
                        <a:pt x="1045" y="165"/>
                      </a:cubicBezTo>
                      <a:lnTo>
                        <a:pt x="1058" y="162"/>
                      </a:lnTo>
                      <a:cubicBezTo>
                        <a:pt x="1058" y="161"/>
                        <a:pt x="1059" y="161"/>
                        <a:pt x="1060" y="161"/>
                      </a:cubicBezTo>
                      <a:lnTo>
                        <a:pt x="1106" y="161"/>
                      </a:lnTo>
                      <a:cubicBezTo>
                        <a:pt x="1107" y="161"/>
                        <a:pt x="1108" y="162"/>
                        <a:pt x="1109" y="162"/>
                      </a:cubicBezTo>
                      <a:lnTo>
                        <a:pt x="1134" y="171"/>
                      </a:lnTo>
                      <a:lnTo>
                        <a:pt x="1131" y="170"/>
                      </a:lnTo>
                      <a:lnTo>
                        <a:pt x="1143" y="170"/>
                      </a:lnTo>
                      <a:cubicBezTo>
                        <a:pt x="1145" y="170"/>
                        <a:pt x="1147" y="171"/>
                        <a:pt x="1149" y="173"/>
                      </a:cubicBezTo>
                      <a:lnTo>
                        <a:pt x="1167" y="191"/>
                      </a:lnTo>
                      <a:cubicBezTo>
                        <a:pt x="1168" y="192"/>
                        <a:pt x="1169" y="193"/>
                        <a:pt x="1169" y="194"/>
                      </a:cubicBezTo>
                      <a:lnTo>
                        <a:pt x="1176" y="216"/>
                      </a:lnTo>
                      <a:cubicBezTo>
                        <a:pt x="1176" y="217"/>
                        <a:pt x="1176" y="219"/>
                        <a:pt x="1176" y="220"/>
                      </a:cubicBezTo>
                      <a:lnTo>
                        <a:pt x="1169" y="244"/>
                      </a:lnTo>
                      <a:cubicBezTo>
                        <a:pt x="1169" y="245"/>
                        <a:pt x="1169" y="246"/>
                        <a:pt x="1169" y="246"/>
                      </a:cubicBezTo>
                      <a:lnTo>
                        <a:pt x="1141" y="292"/>
                      </a:lnTo>
                      <a:lnTo>
                        <a:pt x="1142" y="290"/>
                      </a:lnTo>
                      <a:lnTo>
                        <a:pt x="1129" y="335"/>
                      </a:lnTo>
                      <a:cubicBezTo>
                        <a:pt x="1129" y="336"/>
                        <a:pt x="1129" y="336"/>
                        <a:pt x="1129" y="337"/>
                      </a:cubicBezTo>
                      <a:lnTo>
                        <a:pt x="1122" y="349"/>
                      </a:lnTo>
                      <a:lnTo>
                        <a:pt x="1123" y="343"/>
                      </a:lnTo>
                      <a:lnTo>
                        <a:pt x="1129" y="361"/>
                      </a:lnTo>
                      <a:cubicBezTo>
                        <a:pt x="1130" y="363"/>
                        <a:pt x="1130" y="366"/>
                        <a:pt x="1128" y="368"/>
                      </a:cubicBezTo>
                      <a:lnTo>
                        <a:pt x="1113" y="392"/>
                      </a:lnTo>
                      <a:cubicBezTo>
                        <a:pt x="1112" y="394"/>
                        <a:pt x="1110" y="395"/>
                        <a:pt x="1109" y="396"/>
                      </a:cubicBezTo>
                      <a:lnTo>
                        <a:pt x="1099" y="399"/>
                      </a:lnTo>
                      <a:cubicBezTo>
                        <a:pt x="1098" y="399"/>
                        <a:pt x="1098" y="399"/>
                        <a:pt x="1097" y="399"/>
                      </a:cubicBezTo>
                      <a:lnTo>
                        <a:pt x="1088" y="399"/>
                      </a:lnTo>
                      <a:lnTo>
                        <a:pt x="1084" y="399"/>
                      </a:lnTo>
                      <a:lnTo>
                        <a:pt x="1087" y="398"/>
                      </a:lnTo>
                      <a:lnTo>
                        <a:pt x="1050" y="414"/>
                      </a:lnTo>
                      <a:lnTo>
                        <a:pt x="1054" y="411"/>
                      </a:lnTo>
                      <a:lnTo>
                        <a:pt x="1017" y="460"/>
                      </a:lnTo>
                      <a:cubicBezTo>
                        <a:pt x="1015" y="462"/>
                        <a:pt x="1012" y="463"/>
                        <a:pt x="1009" y="463"/>
                      </a:cubicBezTo>
                      <a:lnTo>
                        <a:pt x="984" y="460"/>
                      </a:lnTo>
                      <a:lnTo>
                        <a:pt x="987" y="459"/>
                      </a:lnTo>
                      <a:lnTo>
                        <a:pt x="975" y="462"/>
                      </a:lnTo>
                      <a:cubicBezTo>
                        <a:pt x="973" y="463"/>
                        <a:pt x="970" y="462"/>
                        <a:pt x="968" y="461"/>
                      </a:cubicBezTo>
                      <a:lnTo>
                        <a:pt x="953" y="449"/>
                      </a:lnTo>
                      <a:lnTo>
                        <a:pt x="964" y="447"/>
                      </a:lnTo>
                      <a:lnTo>
                        <a:pt x="955" y="460"/>
                      </a:lnTo>
                      <a:lnTo>
                        <a:pt x="956" y="453"/>
                      </a:lnTo>
                      <a:lnTo>
                        <a:pt x="965" y="486"/>
                      </a:lnTo>
                      <a:cubicBezTo>
                        <a:pt x="966" y="487"/>
                        <a:pt x="966" y="488"/>
                        <a:pt x="966" y="489"/>
                      </a:cubicBezTo>
                      <a:lnTo>
                        <a:pt x="962" y="508"/>
                      </a:lnTo>
                      <a:cubicBezTo>
                        <a:pt x="962" y="510"/>
                        <a:pt x="960" y="513"/>
                        <a:pt x="958" y="514"/>
                      </a:cubicBezTo>
                      <a:cubicBezTo>
                        <a:pt x="955" y="515"/>
                        <a:pt x="952" y="514"/>
                        <a:pt x="950" y="513"/>
                      </a:cubicBezTo>
                      <a:lnTo>
                        <a:pt x="941" y="507"/>
                      </a:lnTo>
                      <a:cubicBezTo>
                        <a:pt x="940" y="507"/>
                        <a:pt x="940" y="506"/>
                        <a:pt x="940" y="506"/>
                      </a:cubicBezTo>
                      <a:lnTo>
                        <a:pt x="930" y="497"/>
                      </a:lnTo>
                      <a:lnTo>
                        <a:pt x="944" y="491"/>
                      </a:lnTo>
                      <a:lnTo>
                        <a:pt x="944" y="497"/>
                      </a:lnTo>
                      <a:lnTo>
                        <a:pt x="944" y="496"/>
                      </a:lnTo>
                      <a:lnTo>
                        <a:pt x="947" y="517"/>
                      </a:lnTo>
                      <a:cubicBezTo>
                        <a:pt x="947" y="518"/>
                        <a:pt x="947" y="518"/>
                        <a:pt x="947" y="518"/>
                      </a:cubicBezTo>
                      <a:lnTo>
                        <a:pt x="947" y="543"/>
                      </a:lnTo>
                      <a:cubicBezTo>
                        <a:pt x="947" y="545"/>
                        <a:pt x="946" y="547"/>
                        <a:pt x="945" y="548"/>
                      </a:cubicBezTo>
                      <a:lnTo>
                        <a:pt x="942" y="551"/>
                      </a:lnTo>
                      <a:lnTo>
                        <a:pt x="943" y="542"/>
                      </a:lnTo>
                      <a:lnTo>
                        <a:pt x="946" y="548"/>
                      </a:lnTo>
                      <a:lnTo>
                        <a:pt x="945" y="546"/>
                      </a:lnTo>
                      <a:lnTo>
                        <a:pt x="954" y="555"/>
                      </a:lnTo>
                      <a:cubicBezTo>
                        <a:pt x="956" y="557"/>
                        <a:pt x="956" y="559"/>
                        <a:pt x="956" y="561"/>
                      </a:cubicBezTo>
                      <a:cubicBezTo>
                        <a:pt x="956" y="563"/>
                        <a:pt x="956" y="565"/>
                        <a:pt x="954" y="567"/>
                      </a:cubicBezTo>
                      <a:lnTo>
                        <a:pt x="932" y="588"/>
                      </a:lnTo>
                      <a:cubicBezTo>
                        <a:pt x="931" y="589"/>
                        <a:pt x="928" y="590"/>
                        <a:pt x="926" y="590"/>
                      </a:cubicBezTo>
                      <a:cubicBezTo>
                        <a:pt x="924" y="590"/>
                        <a:pt x="922" y="589"/>
                        <a:pt x="920" y="587"/>
                      </a:cubicBezTo>
                      <a:lnTo>
                        <a:pt x="911" y="575"/>
                      </a:lnTo>
                      <a:lnTo>
                        <a:pt x="925" y="572"/>
                      </a:lnTo>
                      <a:lnTo>
                        <a:pt x="919" y="594"/>
                      </a:lnTo>
                      <a:cubicBezTo>
                        <a:pt x="918" y="598"/>
                        <a:pt x="914" y="600"/>
                        <a:pt x="909" y="599"/>
                      </a:cubicBezTo>
                      <a:lnTo>
                        <a:pt x="897" y="596"/>
                      </a:lnTo>
                      <a:lnTo>
                        <a:pt x="904" y="595"/>
                      </a:lnTo>
                      <a:lnTo>
                        <a:pt x="888" y="607"/>
                      </a:lnTo>
                      <a:lnTo>
                        <a:pt x="891" y="600"/>
                      </a:lnTo>
                      <a:lnTo>
                        <a:pt x="891" y="619"/>
                      </a:lnTo>
                      <a:cubicBezTo>
                        <a:pt x="891" y="620"/>
                        <a:pt x="891" y="621"/>
                        <a:pt x="891" y="622"/>
                      </a:cubicBezTo>
                      <a:lnTo>
                        <a:pt x="879" y="648"/>
                      </a:lnTo>
                      <a:lnTo>
                        <a:pt x="863" y="694"/>
                      </a:lnTo>
                      <a:cubicBezTo>
                        <a:pt x="863" y="695"/>
                        <a:pt x="863" y="695"/>
                        <a:pt x="862" y="696"/>
                      </a:cubicBezTo>
                      <a:lnTo>
                        <a:pt x="853" y="711"/>
                      </a:lnTo>
                      <a:lnTo>
                        <a:pt x="848" y="699"/>
                      </a:lnTo>
                      <a:lnTo>
                        <a:pt x="885" y="708"/>
                      </a:lnTo>
                      <a:lnTo>
                        <a:pt x="883" y="708"/>
                      </a:lnTo>
                      <a:lnTo>
                        <a:pt x="944" y="702"/>
                      </a:lnTo>
                      <a:cubicBezTo>
                        <a:pt x="947" y="701"/>
                        <a:pt x="949" y="702"/>
                        <a:pt x="951" y="704"/>
                      </a:cubicBezTo>
                      <a:cubicBezTo>
                        <a:pt x="952" y="705"/>
                        <a:pt x="953" y="707"/>
                        <a:pt x="953" y="710"/>
                      </a:cubicBezTo>
                      <a:lnTo>
                        <a:pt x="953" y="734"/>
                      </a:lnTo>
                      <a:lnTo>
                        <a:pt x="951" y="728"/>
                      </a:lnTo>
                      <a:lnTo>
                        <a:pt x="954" y="731"/>
                      </a:lnTo>
                      <a:lnTo>
                        <a:pt x="950" y="729"/>
                      </a:lnTo>
                      <a:lnTo>
                        <a:pt x="1052" y="744"/>
                      </a:lnTo>
                      <a:cubicBezTo>
                        <a:pt x="1054" y="745"/>
                        <a:pt x="1056" y="746"/>
                        <a:pt x="1057" y="748"/>
                      </a:cubicBezTo>
                      <a:lnTo>
                        <a:pt x="1076" y="775"/>
                      </a:lnTo>
                      <a:lnTo>
                        <a:pt x="1068" y="772"/>
                      </a:lnTo>
                      <a:lnTo>
                        <a:pt x="1114" y="765"/>
                      </a:lnTo>
                      <a:lnTo>
                        <a:pt x="1139" y="762"/>
                      </a:lnTo>
                      <a:cubicBezTo>
                        <a:pt x="1140" y="762"/>
                        <a:pt x="1141" y="762"/>
                        <a:pt x="1142" y="763"/>
                      </a:cubicBezTo>
                      <a:lnTo>
                        <a:pt x="1183" y="775"/>
                      </a:lnTo>
                      <a:lnTo>
                        <a:pt x="1180" y="775"/>
                      </a:lnTo>
                      <a:lnTo>
                        <a:pt x="1208" y="775"/>
                      </a:lnTo>
                      <a:lnTo>
                        <a:pt x="1200" y="783"/>
                      </a:lnTo>
                      <a:lnTo>
                        <a:pt x="1200" y="761"/>
                      </a:lnTo>
                      <a:lnTo>
                        <a:pt x="1200" y="763"/>
                      </a:lnTo>
                      <a:lnTo>
                        <a:pt x="1191" y="711"/>
                      </a:lnTo>
                      <a:cubicBezTo>
                        <a:pt x="1191" y="709"/>
                        <a:pt x="1191" y="706"/>
                        <a:pt x="1193" y="704"/>
                      </a:cubicBezTo>
                      <a:lnTo>
                        <a:pt x="1208" y="686"/>
                      </a:lnTo>
                      <a:cubicBezTo>
                        <a:pt x="1210" y="684"/>
                        <a:pt x="1214" y="683"/>
                        <a:pt x="1217" y="684"/>
                      </a:cubicBezTo>
                      <a:lnTo>
                        <a:pt x="1245" y="693"/>
                      </a:lnTo>
                      <a:lnTo>
                        <a:pt x="1243" y="693"/>
                      </a:lnTo>
                      <a:lnTo>
                        <a:pt x="1280" y="699"/>
                      </a:lnTo>
                      <a:lnTo>
                        <a:pt x="1276" y="699"/>
                      </a:lnTo>
                      <a:lnTo>
                        <a:pt x="1298" y="690"/>
                      </a:lnTo>
                      <a:lnTo>
                        <a:pt x="1294" y="694"/>
                      </a:lnTo>
                      <a:lnTo>
                        <a:pt x="1303" y="676"/>
                      </a:lnTo>
                      <a:cubicBezTo>
                        <a:pt x="1304" y="674"/>
                        <a:pt x="1306" y="672"/>
                        <a:pt x="1308" y="671"/>
                      </a:cubicBezTo>
                      <a:lnTo>
                        <a:pt x="1352" y="662"/>
                      </a:lnTo>
                      <a:lnTo>
                        <a:pt x="1345" y="669"/>
                      </a:lnTo>
                      <a:lnTo>
                        <a:pt x="1349" y="645"/>
                      </a:lnTo>
                      <a:cubicBezTo>
                        <a:pt x="1349" y="641"/>
                        <a:pt x="1352" y="639"/>
                        <a:pt x="1355" y="638"/>
                      </a:cubicBezTo>
                      <a:lnTo>
                        <a:pt x="1370" y="635"/>
                      </a:lnTo>
                      <a:cubicBezTo>
                        <a:pt x="1372" y="635"/>
                        <a:pt x="1373" y="635"/>
                        <a:pt x="1374" y="635"/>
                      </a:cubicBezTo>
                      <a:lnTo>
                        <a:pt x="1384" y="638"/>
                      </a:lnTo>
                      <a:cubicBezTo>
                        <a:pt x="1387" y="639"/>
                        <a:pt x="1389" y="642"/>
                        <a:pt x="1389" y="646"/>
                      </a:cubicBezTo>
                      <a:lnTo>
                        <a:pt x="1389" y="673"/>
                      </a:lnTo>
                      <a:lnTo>
                        <a:pt x="1376" y="668"/>
                      </a:lnTo>
                      <a:lnTo>
                        <a:pt x="1379" y="664"/>
                      </a:lnTo>
                      <a:lnTo>
                        <a:pt x="1377" y="668"/>
                      </a:lnTo>
                      <a:lnTo>
                        <a:pt x="1386" y="635"/>
                      </a:lnTo>
                      <a:lnTo>
                        <a:pt x="1386" y="637"/>
                      </a:lnTo>
                      <a:lnTo>
                        <a:pt x="1386" y="600"/>
                      </a:lnTo>
                      <a:lnTo>
                        <a:pt x="1387" y="605"/>
                      </a:lnTo>
                      <a:lnTo>
                        <a:pt x="1378" y="593"/>
                      </a:lnTo>
                      <a:lnTo>
                        <a:pt x="1381" y="595"/>
                      </a:lnTo>
                      <a:lnTo>
                        <a:pt x="1368" y="589"/>
                      </a:lnTo>
                      <a:cubicBezTo>
                        <a:pt x="1368" y="589"/>
                        <a:pt x="1367" y="589"/>
                        <a:pt x="1367" y="588"/>
                      </a:cubicBezTo>
                      <a:lnTo>
                        <a:pt x="1342" y="567"/>
                      </a:lnTo>
                      <a:cubicBezTo>
                        <a:pt x="1341" y="566"/>
                        <a:pt x="1341" y="566"/>
                        <a:pt x="1340" y="565"/>
                      </a:cubicBezTo>
                      <a:lnTo>
                        <a:pt x="1331" y="550"/>
                      </a:lnTo>
                      <a:cubicBezTo>
                        <a:pt x="1330" y="549"/>
                        <a:pt x="1330" y="547"/>
                        <a:pt x="1330" y="546"/>
                      </a:cubicBezTo>
                      <a:lnTo>
                        <a:pt x="1330" y="524"/>
                      </a:lnTo>
                      <a:cubicBezTo>
                        <a:pt x="1330" y="523"/>
                        <a:pt x="1330" y="522"/>
                        <a:pt x="1331" y="521"/>
                      </a:cubicBezTo>
                      <a:lnTo>
                        <a:pt x="1346" y="485"/>
                      </a:lnTo>
                      <a:cubicBezTo>
                        <a:pt x="1347" y="483"/>
                        <a:pt x="1348" y="482"/>
                        <a:pt x="1350" y="481"/>
                      </a:cubicBezTo>
                      <a:lnTo>
                        <a:pt x="1368" y="472"/>
                      </a:lnTo>
                      <a:cubicBezTo>
                        <a:pt x="1370" y="471"/>
                        <a:pt x="1371" y="471"/>
                        <a:pt x="1372" y="471"/>
                      </a:cubicBezTo>
                      <a:lnTo>
                        <a:pt x="1403" y="471"/>
                      </a:lnTo>
                      <a:cubicBezTo>
                        <a:pt x="1404" y="471"/>
                        <a:pt x="1405" y="471"/>
                        <a:pt x="1406" y="471"/>
                      </a:cubicBezTo>
                      <a:lnTo>
                        <a:pt x="1430" y="480"/>
                      </a:lnTo>
                      <a:lnTo>
                        <a:pt x="1496" y="502"/>
                      </a:lnTo>
                      <a:lnTo>
                        <a:pt x="1517" y="511"/>
                      </a:lnTo>
                      <a:lnTo>
                        <a:pt x="1515" y="510"/>
                      </a:lnTo>
                      <a:lnTo>
                        <a:pt x="1580" y="520"/>
                      </a:lnTo>
                      <a:lnTo>
                        <a:pt x="1574" y="522"/>
                      </a:lnTo>
                      <a:lnTo>
                        <a:pt x="1645" y="458"/>
                      </a:lnTo>
                      <a:lnTo>
                        <a:pt x="1654" y="449"/>
                      </a:lnTo>
                      <a:lnTo>
                        <a:pt x="1652" y="453"/>
                      </a:lnTo>
                      <a:lnTo>
                        <a:pt x="1655" y="435"/>
                      </a:lnTo>
                      <a:cubicBezTo>
                        <a:pt x="1655" y="432"/>
                        <a:pt x="1657" y="430"/>
                        <a:pt x="1659" y="429"/>
                      </a:cubicBezTo>
                      <a:lnTo>
                        <a:pt x="1702" y="411"/>
                      </a:lnTo>
                      <a:lnTo>
                        <a:pt x="1733" y="393"/>
                      </a:lnTo>
                      <a:lnTo>
                        <a:pt x="1729" y="400"/>
                      </a:lnTo>
                      <a:lnTo>
                        <a:pt x="1729" y="382"/>
                      </a:lnTo>
                      <a:cubicBezTo>
                        <a:pt x="1729" y="380"/>
                        <a:pt x="1729" y="378"/>
                        <a:pt x="1730" y="377"/>
                      </a:cubicBezTo>
                      <a:lnTo>
                        <a:pt x="1740" y="365"/>
                      </a:lnTo>
                      <a:cubicBezTo>
                        <a:pt x="1742" y="362"/>
                        <a:pt x="1745" y="361"/>
                        <a:pt x="1749" y="362"/>
                      </a:cubicBezTo>
                      <a:lnTo>
                        <a:pt x="1758" y="365"/>
                      </a:lnTo>
                      <a:lnTo>
                        <a:pt x="1752" y="366"/>
                      </a:lnTo>
                      <a:lnTo>
                        <a:pt x="1777" y="353"/>
                      </a:lnTo>
                      <a:lnTo>
                        <a:pt x="1789" y="347"/>
                      </a:lnTo>
                      <a:cubicBezTo>
                        <a:pt x="1790" y="347"/>
                        <a:pt x="1791" y="347"/>
                        <a:pt x="1792" y="347"/>
                      </a:cubicBezTo>
                      <a:lnTo>
                        <a:pt x="1802" y="347"/>
                      </a:lnTo>
                      <a:cubicBezTo>
                        <a:pt x="1803" y="347"/>
                        <a:pt x="1805" y="347"/>
                        <a:pt x="1806" y="348"/>
                      </a:cubicBezTo>
                      <a:lnTo>
                        <a:pt x="1831" y="366"/>
                      </a:lnTo>
                      <a:lnTo>
                        <a:pt x="1830" y="366"/>
                      </a:lnTo>
                      <a:lnTo>
                        <a:pt x="1861" y="381"/>
                      </a:lnTo>
                      <a:cubicBezTo>
                        <a:pt x="1862" y="381"/>
                        <a:pt x="1863" y="382"/>
                        <a:pt x="1864" y="383"/>
                      </a:cubicBezTo>
                      <a:lnTo>
                        <a:pt x="1883" y="411"/>
                      </a:lnTo>
                      <a:lnTo>
                        <a:pt x="1879" y="408"/>
                      </a:lnTo>
                      <a:lnTo>
                        <a:pt x="1903" y="417"/>
                      </a:lnTo>
                      <a:lnTo>
                        <a:pt x="1901" y="416"/>
                      </a:lnTo>
                      <a:lnTo>
                        <a:pt x="1928" y="416"/>
                      </a:lnTo>
                      <a:cubicBezTo>
                        <a:pt x="1933" y="416"/>
                        <a:pt x="1936" y="420"/>
                        <a:pt x="1936" y="424"/>
                      </a:cubicBezTo>
                      <a:lnTo>
                        <a:pt x="1936" y="443"/>
                      </a:lnTo>
                      <a:cubicBezTo>
                        <a:pt x="1936" y="445"/>
                        <a:pt x="1935" y="448"/>
                        <a:pt x="1933" y="449"/>
                      </a:cubicBezTo>
                      <a:lnTo>
                        <a:pt x="1886" y="480"/>
                      </a:lnTo>
                      <a:lnTo>
                        <a:pt x="1888" y="479"/>
                      </a:lnTo>
                      <a:lnTo>
                        <a:pt x="1882" y="485"/>
                      </a:lnTo>
                      <a:lnTo>
                        <a:pt x="1881" y="473"/>
                      </a:lnTo>
                      <a:lnTo>
                        <a:pt x="1905" y="491"/>
                      </a:lnTo>
                      <a:cubicBezTo>
                        <a:pt x="1909" y="493"/>
                        <a:pt x="1910" y="498"/>
                        <a:pt x="1907" y="502"/>
                      </a:cubicBezTo>
                      <a:lnTo>
                        <a:pt x="1901" y="511"/>
                      </a:lnTo>
                      <a:lnTo>
                        <a:pt x="1892" y="523"/>
                      </a:lnTo>
                      <a:cubicBezTo>
                        <a:pt x="1891" y="524"/>
                        <a:pt x="1891" y="524"/>
                        <a:pt x="1890" y="525"/>
                      </a:cubicBezTo>
                      <a:lnTo>
                        <a:pt x="1872" y="540"/>
                      </a:lnTo>
                      <a:lnTo>
                        <a:pt x="1874" y="537"/>
                      </a:lnTo>
                      <a:lnTo>
                        <a:pt x="1864" y="555"/>
                      </a:lnTo>
                      <a:lnTo>
                        <a:pt x="1865" y="553"/>
                      </a:lnTo>
                      <a:lnTo>
                        <a:pt x="1862" y="571"/>
                      </a:lnTo>
                      <a:lnTo>
                        <a:pt x="1862" y="567"/>
                      </a:lnTo>
                      <a:lnTo>
                        <a:pt x="1874" y="594"/>
                      </a:lnTo>
                      <a:lnTo>
                        <a:pt x="1873" y="592"/>
                      </a:lnTo>
                      <a:lnTo>
                        <a:pt x="1900" y="622"/>
                      </a:lnTo>
                      <a:cubicBezTo>
                        <a:pt x="1903" y="625"/>
                        <a:pt x="1903" y="629"/>
                        <a:pt x="1901" y="632"/>
                      </a:cubicBezTo>
                      <a:lnTo>
                        <a:pt x="1864" y="687"/>
                      </a:lnTo>
                      <a:cubicBezTo>
                        <a:pt x="1862" y="689"/>
                        <a:pt x="1860" y="690"/>
                        <a:pt x="1857" y="690"/>
                      </a:cubicBezTo>
                      <a:lnTo>
                        <a:pt x="1839" y="690"/>
                      </a:lnTo>
                      <a:lnTo>
                        <a:pt x="1847" y="682"/>
                      </a:lnTo>
                      <a:lnTo>
                        <a:pt x="1847" y="698"/>
                      </a:lnTo>
                      <a:cubicBezTo>
                        <a:pt x="1847" y="700"/>
                        <a:pt x="1845" y="703"/>
                        <a:pt x="1843" y="704"/>
                      </a:cubicBezTo>
                      <a:cubicBezTo>
                        <a:pt x="1841" y="706"/>
                        <a:pt x="1838" y="706"/>
                        <a:pt x="1836" y="705"/>
                      </a:cubicBezTo>
                      <a:lnTo>
                        <a:pt x="1814" y="696"/>
                      </a:lnTo>
                      <a:lnTo>
                        <a:pt x="1821" y="695"/>
                      </a:lnTo>
                      <a:lnTo>
                        <a:pt x="1806" y="704"/>
                      </a:lnTo>
                      <a:lnTo>
                        <a:pt x="1810" y="696"/>
                      </a:lnTo>
                      <a:lnTo>
                        <a:pt x="1816" y="723"/>
                      </a:lnTo>
                      <a:cubicBezTo>
                        <a:pt x="1816" y="726"/>
                        <a:pt x="1815" y="730"/>
                        <a:pt x="1812" y="732"/>
                      </a:cubicBezTo>
                      <a:lnTo>
                        <a:pt x="1796" y="741"/>
                      </a:lnTo>
                      <a:lnTo>
                        <a:pt x="1800" y="736"/>
                      </a:lnTo>
                      <a:lnTo>
                        <a:pt x="1797" y="748"/>
                      </a:lnTo>
                      <a:cubicBezTo>
                        <a:pt x="1797" y="749"/>
                        <a:pt x="1796" y="750"/>
                        <a:pt x="1796" y="751"/>
                      </a:cubicBezTo>
                      <a:lnTo>
                        <a:pt x="1777" y="778"/>
                      </a:lnTo>
                      <a:cubicBezTo>
                        <a:pt x="1777" y="778"/>
                        <a:pt x="1777" y="779"/>
                        <a:pt x="1776" y="779"/>
                      </a:cubicBezTo>
                      <a:lnTo>
                        <a:pt x="1751" y="804"/>
                      </a:lnTo>
                      <a:lnTo>
                        <a:pt x="1738" y="813"/>
                      </a:lnTo>
                      <a:lnTo>
                        <a:pt x="1741" y="805"/>
                      </a:lnTo>
                      <a:lnTo>
                        <a:pt x="1745" y="817"/>
                      </a:lnTo>
                      <a:cubicBezTo>
                        <a:pt x="1745" y="819"/>
                        <a:pt x="1745" y="821"/>
                        <a:pt x="1743" y="823"/>
                      </a:cubicBezTo>
                      <a:lnTo>
                        <a:pt x="1703" y="884"/>
                      </a:lnTo>
                      <a:cubicBezTo>
                        <a:pt x="1703" y="885"/>
                        <a:pt x="1703" y="885"/>
                        <a:pt x="1702" y="885"/>
                      </a:cubicBezTo>
                      <a:lnTo>
                        <a:pt x="1684" y="904"/>
                      </a:lnTo>
                      <a:lnTo>
                        <a:pt x="1685" y="901"/>
                      </a:lnTo>
                      <a:lnTo>
                        <a:pt x="1679" y="914"/>
                      </a:lnTo>
                      <a:lnTo>
                        <a:pt x="1678" y="905"/>
                      </a:lnTo>
                      <a:lnTo>
                        <a:pt x="1703" y="942"/>
                      </a:lnTo>
                      <a:lnTo>
                        <a:pt x="1702" y="941"/>
                      </a:lnTo>
                      <a:lnTo>
                        <a:pt x="1721" y="959"/>
                      </a:lnTo>
                      <a:lnTo>
                        <a:pt x="1715" y="957"/>
                      </a:lnTo>
                      <a:lnTo>
                        <a:pt x="1728" y="957"/>
                      </a:lnTo>
                      <a:cubicBezTo>
                        <a:pt x="1732" y="957"/>
                        <a:pt x="1736" y="960"/>
                        <a:pt x="1736" y="965"/>
                      </a:cubicBezTo>
                      <a:lnTo>
                        <a:pt x="1736" y="1007"/>
                      </a:lnTo>
                      <a:cubicBezTo>
                        <a:pt x="1736" y="1009"/>
                        <a:pt x="1735" y="1010"/>
                        <a:pt x="1734" y="1012"/>
                      </a:cubicBezTo>
                      <a:lnTo>
                        <a:pt x="1722" y="1030"/>
                      </a:lnTo>
                      <a:lnTo>
                        <a:pt x="1685" y="1087"/>
                      </a:lnTo>
                      <a:cubicBezTo>
                        <a:pt x="1684" y="1089"/>
                        <a:pt x="1683" y="1090"/>
                        <a:pt x="1681" y="1090"/>
                      </a:cubicBezTo>
                      <a:lnTo>
                        <a:pt x="1665" y="1097"/>
                      </a:lnTo>
                      <a:lnTo>
                        <a:pt x="1606" y="1115"/>
                      </a:lnTo>
                      <a:lnTo>
                        <a:pt x="1608" y="1114"/>
                      </a:lnTo>
                      <a:lnTo>
                        <a:pt x="1590" y="1126"/>
                      </a:lnTo>
                      <a:cubicBezTo>
                        <a:pt x="1588" y="1128"/>
                        <a:pt x="1585" y="1128"/>
                        <a:pt x="1583" y="1127"/>
                      </a:cubicBezTo>
                      <a:lnTo>
                        <a:pt x="1558" y="1118"/>
                      </a:lnTo>
                      <a:lnTo>
                        <a:pt x="1561" y="1118"/>
                      </a:lnTo>
                      <a:lnTo>
                        <a:pt x="1548" y="1118"/>
                      </a:lnTo>
                      <a:lnTo>
                        <a:pt x="1552" y="1117"/>
                      </a:lnTo>
                      <a:lnTo>
                        <a:pt x="1537" y="1126"/>
                      </a:lnTo>
                      <a:cubicBezTo>
                        <a:pt x="1535" y="1127"/>
                        <a:pt x="1533" y="1128"/>
                        <a:pt x="1532" y="1127"/>
                      </a:cubicBezTo>
                      <a:lnTo>
                        <a:pt x="1510" y="1124"/>
                      </a:lnTo>
                      <a:lnTo>
                        <a:pt x="1513" y="1124"/>
                      </a:lnTo>
                      <a:lnTo>
                        <a:pt x="1479" y="1133"/>
                      </a:lnTo>
                      <a:cubicBezTo>
                        <a:pt x="1478" y="1133"/>
                        <a:pt x="1478" y="1134"/>
                        <a:pt x="1477" y="1134"/>
                      </a:cubicBezTo>
                      <a:lnTo>
                        <a:pt x="1465" y="1134"/>
                      </a:lnTo>
                      <a:lnTo>
                        <a:pt x="1459" y="1133"/>
                      </a:lnTo>
                      <a:lnTo>
                        <a:pt x="1432" y="1137"/>
                      </a:lnTo>
                      <a:lnTo>
                        <a:pt x="1438" y="1131"/>
                      </a:lnTo>
                      <a:lnTo>
                        <a:pt x="1435" y="1140"/>
                      </a:lnTo>
                      <a:cubicBezTo>
                        <a:pt x="1435" y="1141"/>
                        <a:pt x="1434" y="1142"/>
                        <a:pt x="1433" y="1143"/>
                      </a:cubicBezTo>
                      <a:lnTo>
                        <a:pt x="1427" y="1149"/>
                      </a:lnTo>
                      <a:cubicBezTo>
                        <a:pt x="1426" y="1151"/>
                        <a:pt x="1424" y="1152"/>
                        <a:pt x="1421" y="1152"/>
                      </a:cubicBezTo>
                      <a:lnTo>
                        <a:pt x="1418" y="1152"/>
                      </a:lnTo>
                      <a:lnTo>
                        <a:pt x="1422" y="1151"/>
                      </a:lnTo>
                      <a:lnTo>
                        <a:pt x="1416" y="1154"/>
                      </a:lnTo>
                      <a:lnTo>
                        <a:pt x="1403" y="1160"/>
                      </a:lnTo>
                      <a:lnTo>
                        <a:pt x="1405" y="1159"/>
                      </a:lnTo>
                      <a:lnTo>
                        <a:pt x="1395" y="1168"/>
                      </a:lnTo>
                      <a:lnTo>
                        <a:pt x="1371" y="1187"/>
                      </a:lnTo>
                      <a:cubicBezTo>
                        <a:pt x="1369" y="1188"/>
                        <a:pt x="1367" y="1188"/>
                        <a:pt x="1366" y="1188"/>
                      </a:cubicBezTo>
                      <a:lnTo>
                        <a:pt x="1353" y="1188"/>
                      </a:lnTo>
                      <a:lnTo>
                        <a:pt x="1344" y="1188"/>
                      </a:lnTo>
                      <a:lnTo>
                        <a:pt x="1352" y="1180"/>
                      </a:lnTo>
                      <a:lnTo>
                        <a:pt x="1352" y="1192"/>
                      </a:lnTo>
                      <a:cubicBezTo>
                        <a:pt x="1352" y="1197"/>
                        <a:pt x="1349" y="1200"/>
                        <a:pt x="1344" y="1200"/>
                      </a:cubicBezTo>
                      <a:lnTo>
                        <a:pt x="1338" y="1200"/>
                      </a:lnTo>
                      <a:cubicBezTo>
                        <a:pt x="1336" y="1200"/>
                        <a:pt x="1334" y="1199"/>
                        <a:pt x="1332" y="1198"/>
                      </a:cubicBezTo>
                      <a:lnTo>
                        <a:pt x="1329" y="1195"/>
                      </a:lnTo>
                      <a:cubicBezTo>
                        <a:pt x="1328" y="1194"/>
                        <a:pt x="1328" y="1193"/>
                        <a:pt x="1327" y="1192"/>
                      </a:cubicBezTo>
                      <a:lnTo>
                        <a:pt x="1321" y="1177"/>
                      </a:lnTo>
                      <a:lnTo>
                        <a:pt x="1323" y="1180"/>
                      </a:lnTo>
                      <a:lnTo>
                        <a:pt x="1314" y="1171"/>
                      </a:lnTo>
                      <a:lnTo>
                        <a:pt x="1317" y="1173"/>
                      </a:lnTo>
                      <a:lnTo>
                        <a:pt x="1304" y="1169"/>
                      </a:lnTo>
                      <a:lnTo>
                        <a:pt x="1289" y="1163"/>
                      </a:lnTo>
                      <a:lnTo>
                        <a:pt x="1299" y="1160"/>
                      </a:lnTo>
                      <a:lnTo>
                        <a:pt x="1296" y="1166"/>
                      </a:lnTo>
                      <a:lnTo>
                        <a:pt x="1291" y="1154"/>
                      </a:lnTo>
                      <a:lnTo>
                        <a:pt x="1300" y="1157"/>
                      </a:lnTo>
                      <a:lnTo>
                        <a:pt x="1298" y="1157"/>
                      </a:lnTo>
                      <a:lnTo>
                        <a:pt x="1301" y="1157"/>
                      </a:lnTo>
                      <a:cubicBezTo>
                        <a:pt x="1305" y="1157"/>
                        <a:pt x="1309" y="1161"/>
                        <a:pt x="1309" y="1165"/>
                      </a:cubicBezTo>
                      <a:lnTo>
                        <a:pt x="1309" y="1180"/>
                      </a:lnTo>
                      <a:cubicBezTo>
                        <a:pt x="1309" y="1185"/>
                        <a:pt x="1305" y="1188"/>
                        <a:pt x="1301" y="1188"/>
                      </a:cubicBezTo>
                      <a:lnTo>
                        <a:pt x="1298" y="1188"/>
                      </a:lnTo>
                      <a:cubicBezTo>
                        <a:pt x="1296" y="1188"/>
                        <a:pt x="1294" y="1187"/>
                        <a:pt x="1292" y="1186"/>
                      </a:cubicBezTo>
                      <a:lnTo>
                        <a:pt x="1283" y="1177"/>
                      </a:lnTo>
                      <a:lnTo>
                        <a:pt x="1288" y="1179"/>
                      </a:lnTo>
                      <a:lnTo>
                        <a:pt x="1270" y="1179"/>
                      </a:lnTo>
                      <a:cubicBezTo>
                        <a:pt x="1268" y="1179"/>
                        <a:pt x="1266" y="1178"/>
                        <a:pt x="1264" y="1177"/>
                      </a:cubicBezTo>
                      <a:lnTo>
                        <a:pt x="1258" y="1171"/>
                      </a:lnTo>
                      <a:lnTo>
                        <a:pt x="1268" y="1172"/>
                      </a:lnTo>
                      <a:lnTo>
                        <a:pt x="1259" y="1178"/>
                      </a:lnTo>
                      <a:lnTo>
                        <a:pt x="1262" y="1172"/>
                      </a:lnTo>
                      <a:lnTo>
                        <a:pt x="1259" y="1199"/>
                      </a:lnTo>
                      <a:cubicBezTo>
                        <a:pt x="1259" y="1200"/>
                        <a:pt x="1259" y="1201"/>
                        <a:pt x="1259" y="1202"/>
                      </a:cubicBezTo>
                      <a:lnTo>
                        <a:pt x="1249" y="1223"/>
                      </a:lnTo>
                      <a:lnTo>
                        <a:pt x="1250" y="1219"/>
                      </a:lnTo>
                      <a:lnTo>
                        <a:pt x="1253" y="1243"/>
                      </a:lnTo>
                      <a:cubicBezTo>
                        <a:pt x="1253" y="1245"/>
                        <a:pt x="1253" y="1246"/>
                        <a:pt x="1252" y="1248"/>
                      </a:cubicBezTo>
                      <a:lnTo>
                        <a:pt x="1240" y="1269"/>
                      </a:lnTo>
                      <a:lnTo>
                        <a:pt x="1236" y="1258"/>
                      </a:lnTo>
                      <a:lnTo>
                        <a:pt x="1255" y="1267"/>
                      </a:lnTo>
                      <a:lnTo>
                        <a:pt x="1246" y="1269"/>
                      </a:lnTo>
                      <a:lnTo>
                        <a:pt x="1255" y="1259"/>
                      </a:lnTo>
                      <a:cubicBezTo>
                        <a:pt x="1256" y="1258"/>
                        <a:pt x="1257" y="1258"/>
                        <a:pt x="1259" y="1257"/>
                      </a:cubicBezTo>
                      <a:lnTo>
                        <a:pt x="1271" y="1254"/>
                      </a:lnTo>
                      <a:cubicBezTo>
                        <a:pt x="1273" y="1254"/>
                        <a:pt x="1276" y="1254"/>
                        <a:pt x="1278" y="1256"/>
                      </a:cubicBezTo>
                      <a:lnTo>
                        <a:pt x="1293" y="1268"/>
                      </a:lnTo>
                      <a:lnTo>
                        <a:pt x="1282" y="1270"/>
                      </a:lnTo>
                      <a:lnTo>
                        <a:pt x="1294" y="1249"/>
                      </a:lnTo>
                      <a:cubicBezTo>
                        <a:pt x="1295" y="1247"/>
                        <a:pt x="1297" y="1246"/>
                        <a:pt x="1300" y="1245"/>
                      </a:cubicBezTo>
                      <a:cubicBezTo>
                        <a:pt x="1302" y="1245"/>
                        <a:pt x="1304" y="1245"/>
                        <a:pt x="1306" y="1247"/>
                      </a:cubicBezTo>
                      <a:lnTo>
                        <a:pt x="1331" y="1268"/>
                      </a:lnTo>
                      <a:lnTo>
                        <a:pt x="1328" y="1267"/>
                      </a:lnTo>
                      <a:lnTo>
                        <a:pt x="1347" y="1273"/>
                      </a:lnTo>
                      <a:cubicBezTo>
                        <a:pt x="1347" y="1273"/>
                        <a:pt x="1348" y="1273"/>
                        <a:pt x="1349" y="1274"/>
                      </a:cubicBezTo>
                      <a:lnTo>
                        <a:pt x="1367" y="1286"/>
                      </a:lnTo>
                      <a:cubicBezTo>
                        <a:pt x="1368" y="1286"/>
                        <a:pt x="1369" y="1287"/>
                        <a:pt x="1370" y="1288"/>
                      </a:cubicBezTo>
                      <a:lnTo>
                        <a:pt x="1379" y="1303"/>
                      </a:lnTo>
                      <a:cubicBezTo>
                        <a:pt x="1379" y="1304"/>
                        <a:pt x="1380" y="1305"/>
                        <a:pt x="1380" y="1306"/>
                      </a:cubicBezTo>
                      <a:lnTo>
                        <a:pt x="1383" y="1325"/>
                      </a:lnTo>
                      <a:cubicBezTo>
                        <a:pt x="1383" y="1326"/>
                        <a:pt x="1383" y="1328"/>
                        <a:pt x="1382" y="1329"/>
                      </a:cubicBezTo>
                      <a:lnTo>
                        <a:pt x="1373" y="1350"/>
                      </a:lnTo>
                      <a:cubicBezTo>
                        <a:pt x="1372" y="1353"/>
                        <a:pt x="1369" y="1355"/>
                        <a:pt x="1366" y="1355"/>
                      </a:cubicBezTo>
                      <a:lnTo>
                        <a:pt x="1347" y="1355"/>
                      </a:lnTo>
                      <a:lnTo>
                        <a:pt x="1354" y="1352"/>
                      </a:lnTo>
                      <a:lnTo>
                        <a:pt x="1341" y="1370"/>
                      </a:lnTo>
                      <a:lnTo>
                        <a:pt x="1343" y="1364"/>
                      </a:lnTo>
                      <a:lnTo>
                        <a:pt x="1346" y="1382"/>
                      </a:lnTo>
                      <a:lnTo>
                        <a:pt x="1341" y="1376"/>
                      </a:lnTo>
                      <a:lnTo>
                        <a:pt x="1365" y="1385"/>
                      </a:lnTo>
                      <a:cubicBezTo>
                        <a:pt x="1368" y="1386"/>
                        <a:pt x="1370" y="1388"/>
                        <a:pt x="1371" y="1391"/>
                      </a:cubicBezTo>
                      <a:lnTo>
                        <a:pt x="1374" y="1410"/>
                      </a:lnTo>
                      <a:lnTo>
                        <a:pt x="1366" y="1403"/>
                      </a:lnTo>
                      <a:lnTo>
                        <a:pt x="1375" y="1403"/>
                      </a:lnTo>
                      <a:cubicBezTo>
                        <a:pt x="1377" y="1403"/>
                        <a:pt x="1379" y="1404"/>
                        <a:pt x="1381" y="1405"/>
                      </a:cubicBezTo>
                      <a:lnTo>
                        <a:pt x="1399" y="1423"/>
                      </a:lnTo>
                      <a:cubicBezTo>
                        <a:pt x="1401" y="1425"/>
                        <a:pt x="1402" y="1428"/>
                        <a:pt x="1401" y="1430"/>
                      </a:cubicBezTo>
                      <a:lnTo>
                        <a:pt x="1398" y="1449"/>
                      </a:lnTo>
                      <a:lnTo>
                        <a:pt x="1398" y="1446"/>
                      </a:lnTo>
                      <a:lnTo>
                        <a:pt x="1402" y="1472"/>
                      </a:lnTo>
                      <a:lnTo>
                        <a:pt x="1402" y="1475"/>
                      </a:lnTo>
                      <a:cubicBezTo>
                        <a:pt x="1402" y="1477"/>
                        <a:pt x="1401" y="1479"/>
                        <a:pt x="1399" y="1480"/>
                      </a:cubicBezTo>
                      <a:lnTo>
                        <a:pt x="1390" y="1489"/>
                      </a:lnTo>
                      <a:lnTo>
                        <a:pt x="1392" y="1484"/>
                      </a:lnTo>
                      <a:lnTo>
                        <a:pt x="1392" y="1493"/>
                      </a:lnTo>
                      <a:lnTo>
                        <a:pt x="1381" y="1485"/>
                      </a:lnTo>
                      <a:lnTo>
                        <a:pt x="1409" y="1473"/>
                      </a:lnTo>
                      <a:cubicBezTo>
                        <a:pt x="1411" y="1472"/>
                        <a:pt x="1414" y="1472"/>
                        <a:pt x="1417" y="1474"/>
                      </a:cubicBezTo>
                      <a:cubicBezTo>
                        <a:pt x="1419" y="1475"/>
                        <a:pt x="1420" y="1478"/>
                        <a:pt x="1420" y="1481"/>
                      </a:cubicBezTo>
                      <a:lnTo>
                        <a:pt x="1420" y="1490"/>
                      </a:lnTo>
                      <a:lnTo>
                        <a:pt x="1409" y="1483"/>
                      </a:lnTo>
                      <a:lnTo>
                        <a:pt x="1427" y="1473"/>
                      </a:lnTo>
                      <a:lnTo>
                        <a:pt x="1425" y="1475"/>
                      </a:lnTo>
                      <a:lnTo>
                        <a:pt x="1434" y="1466"/>
                      </a:lnTo>
                      <a:cubicBezTo>
                        <a:pt x="1436" y="1464"/>
                        <a:pt x="1439" y="1463"/>
                        <a:pt x="1442" y="1464"/>
                      </a:cubicBezTo>
                      <a:lnTo>
                        <a:pt x="1457" y="1467"/>
                      </a:lnTo>
                      <a:cubicBezTo>
                        <a:pt x="1459" y="1467"/>
                        <a:pt x="1461" y="1469"/>
                        <a:pt x="1462" y="1470"/>
                      </a:cubicBezTo>
                      <a:lnTo>
                        <a:pt x="1472" y="1486"/>
                      </a:lnTo>
                      <a:cubicBezTo>
                        <a:pt x="1472" y="1487"/>
                        <a:pt x="1473" y="1488"/>
                        <a:pt x="1473" y="1490"/>
                      </a:cubicBezTo>
                      <a:lnTo>
                        <a:pt x="1473" y="1493"/>
                      </a:lnTo>
                      <a:cubicBezTo>
                        <a:pt x="1473" y="1495"/>
                        <a:pt x="1472" y="1497"/>
                        <a:pt x="1470" y="1499"/>
                      </a:cubicBezTo>
                      <a:lnTo>
                        <a:pt x="1464" y="1505"/>
                      </a:lnTo>
                      <a:lnTo>
                        <a:pt x="1467" y="1499"/>
                      </a:lnTo>
                      <a:lnTo>
                        <a:pt x="1467" y="1517"/>
                      </a:lnTo>
                      <a:cubicBezTo>
                        <a:pt x="1467" y="1518"/>
                        <a:pt x="1466" y="1518"/>
                        <a:pt x="1466" y="1519"/>
                      </a:cubicBezTo>
                      <a:lnTo>
                        <a:pt x="1463" y="1531"/>
                      </a:lnTo>
                      <a:cubicBezTo>
                        <a:pt x="1462" y="1535"/>
                        <a:pt x="1459" y="1537"/>
                        <a:pt x="1455" y="1537"/>
                      </a:cubicBezTo>
                      <a:lnTo>
                        <a:pt x="1449" y="1537"/>
                      </a:lnTo>
                      <a:lnTo>
                        <a:pt x="1457" y="1532"/>
                      </a:lnTo>
                      <a:lnTo>
                        <a:pt x="1454" y="1541"/>
                      </a:lnTo>
                      <a:cubicBezTo>
                        <a:pt x="1453" y="1542"/>
                        <a:pt x="1453" y="1543"/>
                        <a:pt x="1452" y="1544"/>
                      </a:cubicBezTo>
                      <a:lnTo>
                        <a:pt x="1446" y="1550"/>
                      </a:lnTo>
                      <a:lnTo>
                        <a:pt x="1448" y="1546"/>
                      </a:lnTo>
                      <a:lnTo>
                        <a:pt x="1445" y="1559"/>
                      </a:lnTo>
                      <a:cubicBezTo>
                        <a:pt x="1444" y="1562"/>
                        <a:pt x="1441" y="1565"/>
                        <a:pt x="1437" y="1565"/>
                      </a:cubicBezTo>
                      <a:lnTo>
                        <a:pt x="1428" y="1565"/>
                      </a:lnTo>
                      <a:lnTo>
                        <a:pt x="1434" y="1561"/>
                      </a:lnTo>
                      <a:lnTo>
                        <a:pt x="1425" y="1576"/>
                      </a:lnTo>
                      <a:lnTo>
                        <a:pt x="1426" y="1572"/>
                      </a:lnTo>
                      <a:lnTo>
                        <a:pt x="1426" y="1581"/>
                      </a:lnTo>
                      <a:lnTo>
                        <a:pt x="1426" y="1590"/>
                      </a:lnTo>
                      <a:cubicBezTo>
                        <a:pt x="1426" y="1592"/>
                        <a:pt x="1425" y="1595"/>
                        <a:pt x="1423" y="1596"/>
                      </a:cubicBezTo>
                      <a:lnTo>
                        <a:pt x="1408" y="1608"/>
                      </a:lnTo>
                      <a:cubicBezTo>
                        <a:pt x="1406" y="1610"/>
                        <a:pt x="1403" y="1610"/>
                        <a:pt x="1401" y="1610"/>
                      </a:cubicBezTo>
                      <a:cubicBezTo>
                        <a:pt x="1398" y="1609"/>
                        <a:pt x="1396" y="1607"/>
                        <a:pt x="1395" y="1605"/>
                      </a:cubicBezTo>
                      <a:lnTo>
                        <a:pt x="1392" y="1596"/>
                      </a:lnTo>
                      <a:lnTo>
                        <a:pt x="1400" y="1601"/>
                      </a:lnTo>
                      <a:lnTo>
                        <a:pt x="1390" y="1601"/>
                      </a:lnTo>
                      <a:cubicBezTo>
                        <a:pt x="1390" y="1601"/>
                        <a:pt x="1389" y="1601"/>
                        <a:pt x="1389" y="1601"/>
                      </a:cubicBezTo>
                      <a:lnTo>
                        <a:pt x="1373" y="1598"/>
                      </a:lnTo>
                      <a:lnTo>
                        <a:pt x="1376" y="1598"/>
                      </a:lnTo>
                      <a:lnTo>
                        <a:pt x="1358" y="1601"/>
                      </a:lnTo>
                      <a:lnTo>
                        <a:pt x="1364" y="1597"/>
                      </a:lnTo>
                      <a:lnTo>
                        <a:pt x="1361" y="1603"/>
                      </a:lnTo>
                      <a:cubicBezTo>
                        <a:pt x="1360" y="1605"/>
                        <a:pt x="1358" y="1606"/>
                        <a:pt x="1356" y="1607"/>
                      </a:cubicBezTo>
                      <a:lnTo>
                        <a:pt x="1328" y="1616"/>
                      </a:lnTo>
                      <a:lnTo>
                        <a:pt x="1330" y="1615"/>
                      </a:lnTo>
                      <a:lnTo>
                        <a:pt x="1303" y="1635"/>
                      </a:lnTo>
                      <a:lnTo>
                        <a:pt x="1288" y="1650"/>
                      </a:lnTo>
                      <a:lnTo>
                        <a:pt x="1289" y="1648"/>
                      </a:lnTo>
                      <a:lnTo>
                        <a:pt x="1280" y="1666"/>
                      </a:lnTo>
                      <a:cubicBezTo>
                        <a:pt x="1279" y="1668"/>
                        <a:pt x="1278" y="1669"/>
                        <a:pt x="1276" y="1670"/>
                      </a:cubicBezTo>
                      <a:lnTo>
                        <a:pt x="1254" y="1679"/>
                      </a:lnTo>
                      <a:lnTo>
                        <a:pt x="1257" y="1678"/>
                      </a:lnTo>
                      <a:lnTo>
                        <a:pt x="1248" y="1687"/>
                      </a:lnTo>
                      <a:cubicBezTo>
                        <a:pt x="1247" y="1687"/>
                        <a:pt x="1246" y="1688"/>
                        <a:pt x="1245" y="1688"/>
                      </a:cubicBezTo>
                      <a:lnTo>
                        <a:pt x="1202" y="1707"/>
                      </a:lnTo>
                      <a:cubicBezTo>
                        <a:pt x="1201" y="1707"/>
                        <a:pt x="1200" y="1707"/>
                        <a:pt x="1199" y="1707"/>
                      </a:cubicBezTo>
                      <a:lnTo>
                        <a:pt x="1190" y="1707"/>
                      </a:lnTo>
                      <a:lnTo>
                        <a:pt x="1198" y="1699"/>
                      </a:lnTo>
                      <a:lnTo>
                        <a:pt x="1198" y="1702"/>
                      </a:lnTo>
                      <a:cubicBezTo>
                        <a:pt x="1198" y="1705"/>
                        <a:pt x="1196" y="1707"/>
                        <a:pt x="1194" y="1709"/>
                      </a:cubicBezTo>
                      <a:lnTo>
                        <a:pt x="1185" y="1715"/>
                      </a:lnTo>
                      <a:lnTo>
                        <a:pt x="1186" y="1714"/>
                      </a:lnTo>
                      <a:lnTo>
                        <a:pt x="1173" y="1726"/>
                      </a:lnTo>
                      <a:cubicBezTo>
                        <a:pt x="1172" y="1728"/>
                        <a:pt x="1170" y="1728"/>
                        <a:pt x="1168" y="1728"/>
                      </a:cubicBezTo>
                      <a:lnTo>
                        <a:pt x="1143" y="1728"/>
                      </a:lnTo>
                      <a:cubicBezTo>
                        <a:pt x="1140" y="1728"/>
                        <a:pt x="1138" y="1727"/>
                        <a:pt x="1136" y="1725"/>
                      </a:cubicBezTo>
                      <a:lnTo>
                        <a:pt x="1118" y="1694"/>
                      </a:lnTo>
                      <a:cubicBezTo>
                        <a:pt x="1117" y="1693"/>
                        <a:pt x="1117" y="1692"/>
                        <a:pt x="1117" y="1690"/>
                      </a:cubicBezTo>
                      <a:lnTo>
                        <a:pt x="1117" y="1684"/>
                      </a:lnTo>
                      <a:lnTo>
                        <a:pt x="1130" y="1690"/>
                      </a:lnTo>
                      <a:lnTo>
                        <a:pt x="1112" y="1705"/>
                      </a:lnTo>
                      <a:lnTo>
                        <a:pt x="1093" y="1723"/>
                      </a:lnTo>
                      <a:cubicBezTo>
                        <a:pt x="1092" y="1725"/>
                        <a:pt x="1090" y="1725"/>
                        <a:pt x="1088" y="1725"/>
                      </a:cubicBezTo>
                      <a:lnTo>
                        <a:pt x="1075" y="1725"/>
                      </a:lnTo>
                      <a:cubicBezTo>
                        <a:pt x="1074" y="1725"/>
                        <a:pt x="1073" y="1725"/>
                        <a:pt x="1072" y="1725"/>
                      </a:cubicBezTo>
                      <a:lnTo>
                        <a:pt x="1029" y="1710"/>
                      </a:lnTo>
                      <a:cubicBezTo>
                        <a:pt x="1026" y="1709"/>
                        <a:pt x="1024" y="1706"/>
                        <a:pt x="1024" y="1702"/>
                      </a:cubicBezTo>
                      <a:lnTo>
                        <a:pt x="1024" y="1690"/>
                      </a:lnTo>
                      <a:lnTo>
                        <a:pt x="1025" y="1694"/>
                      </a:lnTo>
                      <a:lnTo>
                        <a:pt x="1016" y="1679"/>
                      </a:lnTo>
                      <a:cubicBezTo>
                        <a:pt x="1015" y="1678"/>
                        <a:pt x="1015" y="1677"/>
                        <a:pt x="1015" y="1676"/>
                      </a:cubicBezTo>
                      <a:lnTo>
                        <a:pt x="1012" y="1658"/>
                      </a:lnTo>
                      <a:cubicBezTo>
                        <a:pt x="1011" y="1657"/>
                        <a:pt x="1011" y="1656"/>
                        <a:pt x="1012" y="1655"/>
                      </a:cubicBezTo>
                      <a:lnTo>
                        <a:pt x="1015" y="1642"/>
                      </a:lnTo>
                      <a:lnTo>
                        <a:pt x="1021" y="1626"/>
                      </a:lnTo>
                      <a:lnTo>
                        <a:pt x="1021" y="1629"/>
                      </a:lnTo>
                      <a:lnTo>
                        <a:pt x="1021" y="1620"/>
                      </a:lnTo>
                      <a:lnTo>
                        <a:pt x="1022" y="1625"/>
                      </a:lnTo>
                      <a:lnTo>
                        <a:pt x="1016" y="1616"/>
                      </a:lnTo>
                      <a:cubicBezTo>
                        <a:pt x="1015" y="1614"/>
                        <a:pt x="1015" y="1613"/>
                        <a:pt x="1015" y="1611"/>
                      </a:cubicBezTo>
                      <a:lnTo>
                        <a:pt x="1015" y="1590"/>
                      </a:lnTo>
                      <a:cubicBezTo>
                        <a:pt x="1015" y="1589"/>
                        <a:pt x="1015" y="1588"/>
                        <a:pt x="1015" y="1587"/>
                      </a:cubicBezTo>
                      <a:lnTo>
                        <a:pt x="1021" y="1569"/>
                      </a:lnTo>
                      <a:cubicBezTo>
                        <a:pt x="1022" y="1568"/>
                        <a:pt x="1022" y="1567"/>
                        <a:pt x="1023" y="1566"/>
                      </a:cubicBezTo>
                      <a:lnTo>
                        <a:pt x="1032" y="1557"/>
                      </a:lnTo>
                      <a:lnTo>
                        <a:pt x="1032" y="1568"/>
                      </a:lnTo>
                      <a:lnTo>
                        <a:pt x="980" y="1514"/>
                      </a:lnTo>
                      <a:cubicBezTo>
                        <a:pt x="979" y="1513"/>
                        <a:pt x="979" y="1512"/>
                        <a:pt x="978" y="1512"/>
                      </a:cubicBezTo>
                      <a:lnTo>
                        <a:pt x="975" y="1506"/>
                      </a:lnTo>
                      <a:lnTo>
                        <a:pt x="976" y="1507"/>
                      </a:lnTo>
                      <a:lnTo>
                        <a:pt x="967" y="1495"/>
                      </a:lnTo>
                      <a:cubicBezTo>
                        <a:pt x="966" y="1493"/>
                        <a:pt x="965" y="1492"/>
                        <a:pt x="965" y="1490"/>
                      </a:cubicBezTo>
                      <a:lnTo>
                        <a:pt x="965" y="1481"/>
                      </a:lnTo>
                      <a:lnTo>
                        <a:pt x="967" y="1486"/>
                      </a:lnTo>
                      <a:lnTo>
                        <a:pt x="961" y="1480"/>
                      </a:lnTo>
                      <a:lnTo>
                        <a:pt x="967" y="1483"/>
                      </a:lnTo>
                      <a:lnTo>
                        <a:pt x="964" y="1483"/>
                      </a:lnTo>
                      <a:lnTo>
                        <a:pt x="969" y="1480"/>
                      </a:lnTo>
                      <a:lnTo>
                        <a:pt x="963" y="1486"/>
                      </a:lnTo>
                      <a:cubicBezTo>
                        <a:pt x="963" y="1487"/>
                        <a:pt x="962" y="1487"/>
                        <a:pt x="962" y="1488"/>
                      </a:cubicBezTo>
                      <a:lnTo>
                        <a:pt x="940" y="1500"/>
                      </a:lnTo>
                      <a:lnTo>
                        <a:pt x="943" y="1497"/>
                      </a:lnTo>
                      <a:lnTo>
                        <a:pt x="936" y="1506"/>
                      </a:lnTo>
                      <a:cubicBezTo>
                        <a:pt x="936" y="1507"/>
                        <a:pt x="936" y="1507"/>
                        <a:pt x="935" y="1508"/>
                      </a:cubicBezTo>
                      <a:lnTo>
                        <a:pt x="926" y="1517"/>
                      </a:lnTo>
                      <a:cubicBezTo>
                        <a:pt x="925" y="1518"/>
                        <a:pt x="923" y="1519"/>
                        <a:pt x="921" y="1519"/>
                      </a:cubicBezTo>
                      <a:lnTo>
                        <a:pt x="911" y="1519"/>
                      </a:lnTo>
                      <a:lnTo>
                        <a:pt x="918" y="1515"/>
                      </a:lnTo>
                      <a:lnTo>
                        <a:pt x="915" y="1521"/>
                      </a:lnTo>
                      <a:cubicBezTo>
                        <a:pt x="914" y="1523"/>
                        <a:pt x="912" y="1525"/>
                        <a:pt x="909" y="1525"/>
                      </a:cubicBezTo>
                      <a:lnTo>
                        <a:pt x="891" y="1528"/>
                      </a:lnTo>
                      <a:lnTo>
                        <a:pt x="895" y="1526"/>
                      </a:lnTo>
                      <a:lnTo>
                        <a:pt x="889" y="1532"/>
                      </a:lnTo>
                      <a:cubicBezTo>
                        <a:pt x="886" y="1535"/>
                        <a:pt x="882" y="1535"/>
                        <a:pt x="879" y="1533"/>
                      </a:cubicBezTo>
                      <a:lnTo>
                        <a:pt x="870" y="1527"/>
                      </a:lnTo>
                      <a:lnTo>
                        <a:pt x="873" y="1528"/>
                      </a:lnTo>
                      <a:lnTo>
                        <a:pt x="826" y="1519"/>
                      </a:lnTo>
                      <a:lnTo>
                        <a:pt x="789" y="1510"/>
                      </a:lnTo>
                      <a:lnTo>
                        <a:pt x="791" y="1510"/>
                      </a:lnTo>
                      <a:lnTo>
                        <a:pt x="781" y="1510"/>
                      </a:lnTo>
                      <a:lnTo>
                        <a:pt x="786" y="1509"/>
                      </a:lnTo>
                      <a:lnTo>
                        <a:pt x="777" y="1515"/>
                      </a:lnTo>
                      <a:lnTo>
                        <a:pt x="778" y="1514"/>
                      </a:lnTo>
                      <a:lnTo>
                        <a:pt x="775" y="1517"/>
                      </a:lnTo>
                      <a:lnTo>
                        <a:pt x="777" y="1514"/>
                      </a:lnTo>
                      <a:lnTo>
                        <a:pt x="767" y="1538"/>
                      </a:lnTo>
                      <a:cubicBezTo>
                        <a:pt x="767" y="1540"/>
                        <a:pt x="766" y="1541"/>
                        <a:pt x="764" y="1542"/>
                      </a:cubicBezTo>
                      <a:lnTo>
                        <a:pt x="735" y="1561"/>
                      </a:lnTo>
                      <a:lnTo>
                        <a:pt x="711" y="1573"/>
                      </a:lnTo>
                      <a:lnTo>
                        <a:pt x="715" y="1566"/>
                      </a:lnTo>
                      <a:lnTo>
                        <a:pt x="715" y="1572"/>
                      </a:lnTo>
                      <a:cubicBezTo>
                        <a:pt x="715" y="1575"/>
                        <a:pt x="713" y="1578"/>
                        <a:pt x="710" y="1579"/>
                      </a:cubicBezTo>
                      <a:lnTo>
                        <a:pt x="700" y="1582"/>
                      </a:lnTo>
                      <a:cubicBezTo>
                        <a:pt x="698" y="1583"/>
                        <a:pt x="694" y="1583"/>
                        <a:pt x="692" y="1580"/>
                      </a:cubicBezTo>
                      <a:lnTo>
                        <a:pt x="689" y="1577"/>
                      </a:lnTo>
                      <a:lnTo>
                        <a:pt x="697" y="1579"/>
                      </a:lnTo>
                      <a:lnTo>
                        <a:pt x="688" y="1582"/>
                      </a:lnTo>
                      <a:lnTo>
                        <a:pt x="691" y="1580"/>
                      </a:lnTo>
                      <a:lnTo>
                        <a:pt x="685" y="1587"/>
                      </a:lnTo>
                      <a:cubicBezTo>
                        <a:pt x="683" y="1588"/>
                        <a:pt x="681" y="1589"/>
                        <a:pt x="679" y="1589"/>
                      </a:cubicBezTo>
                      <a:lnTo>
                        <a:pt x="667" y="1589"/>
                      </a:lnTo>
                      <a:lnTo>
                        <a:pt x="671" y="1588"/>
                      </a:lnTo>
                      <a:lnTo>
                        <a:pt x="664" y="1591"/>
                      </a:lnTo>
                      <a:cubicBezTo>
                        <a:pt x="663" y="1592"/>
                        <a:pt x="662" y="1592"/>
                        <a:pt x="661" y="1592"/>
                      </a:cubicBezTo>
                      <a:lnTo>
                        <a:pt x="652" y="1592"/>
                      </a:lnTo>
                      <a:lnTo>
                        <a:pt x="648" y="1592"/>
                      </a:lnTo>
                      <a:lnTo>
                        <a:pt x="642" y="1592"/>
                      </a:lnTo>
                      <a:cubicBezTo>
                        <a:pt x="640" y="1592"/>
                        <a:pt x="638" y="1591"/>
                        <a:pt x="637" y="1590"/>
                      </a:cubicBezTo>
                      <a:lnTo>
                        <a:pt x="634" y="1587"/>
                      </a:lnTo>
                      <a:lnTo>
                        <a:pt x="624" y="1577"/>
                      </a:lnTo>
                      <a:lnTo>
                        <a:pt x="637" y="1575"/>
                      </a:lnTo>
                      <a:lnTo>
                        <a:pt x="631" y="1588"/>
                      </a:lnTo>
                      <a:lnTo>
                        <a:pt x="628" y="1594"/>
                      </a:lnTo>
                      <a:lnTo>
                        <a:pt x="629" y="1590"/>
                      </a:lnTo>
                      <a:lnTo>
                        <a:pt x="629" y="1599"/>
                      </a:lnTo>
                      <a:cubicBezTo>
                        <a:pt x="629" y="1602"/>
                        <a:pt x="627" y="1605"/>
                        <a:pt x="624" y="1606"/>
                      </a:cubicBezTo>
                      <a:lnTo>
                        <a:pt x="618" y="1609"/>
                      </a:lnTo>
                      <a:cubicBezTo>
                        <a:pt x="617" y="1610"/>
                        <a:pt x="616" y="1610"/>
                        <a:pt x="614" y="1610"/>
                      </a:cubicBezTo>
                      <a:lnTo>
                        <a:pt x="611" y="1610"/>
                      </a:lnTo>
                      <a:cubicBezTo>
                        <a:pt x="611" y="1610"/>
                        <a:pt x="610" y="1610"/>
                        <a:pt x="609" y="1610"/>
                      </a:cubicBezTo>
                      <a:lnTo>
                        <a:pt x="600" y="1607"/>
                      </a:lnTo>
                      <a:lnTo>
                        <a:pt x="581" y="1601"/>
                      </a:lnTo>
                      <a:lnTo>
                        <a:pt x="584" y="1601"/>
                      </a:lnTo>
                      <a:lnTo>
                        <a:pt x="574" y="1601"/>
                      </a:lnTo>
                      <a:cubicBezTo>
                        <a:pt x="573" y="1601"/>
                        <a:pt x="571" y="1601"/>
                        <a:pt x="570" y="1600"/>
                      </a:cubicBezTo>
                      <a:lnTo>
                        <a:pt x="555" y="1591"/>
                      </a:lnTo>
                      <a:lnTo>
                        <a:pt x="556" y="1591"/>
                      </a:lnTo>
                      <a:lnTo>
                        <a:pt x="547" y="1588"/>
                      </a:lnTo>
                      <a:lnTo>
                        <a:pt x="550" y="1589"/>
                      </a:lnTo>
                      <a:lnTo>
                        <a:pt x="540" y="1589"/>
                      </a:lnTo>
                      <a:lnTo>
                        <a:pt x="546" y="1587"/>
                      </a:lnTo>
                      <a:lnTo>
                        <a:pt x="543" y="1590"/>
                      </a:lnTo>
                      <a:lnTo>
                        <a:pt x="545" y="1586"/>
                      </a:lnTo>
                      <a:lnTo>
                        <a:pt x="535" y="1614"/>
                      </a:lnTo>
                      <a:cubicBezTo>
                        <a:pt x="535" y="1616"/>
                        <a:pt x="533" y="1617"/>
                        <a:pt x="532" y="1618"/>
                      </a:cubicBezTo>
                      <a:lnTo>
                        <a:pt x="485" y="1643"/>
                      </a:lnTo>
                      <a:cubicBezTo>
                        <a:pt x="484" y="1643"/>
                        <a:pt x="483" y="1643"/>
                        <a:pt x="482" y="1643"/>
                      </a:cubicBezTo>
                      <a:lnTo>
                        <a:pt x="466" y="1643"/>
                      </a:lnTo>
                      <a:lnTo>
                        <a:pt x="463" y="1643"/>
                      </a:lnTo>
                      <a:cubicBezTo>
                        <a:pt x="462" y="1643"/>
                        <a:pt x="461" y="1643"/>
                        <a:pt x="459" y="1643"/>
                      </a:cubicBezTo>
                      <a:lnTo>
                        <a:pt x="440" y="1633"/>
                      </a:lnTo>
                      <a:lnTo>
                        <a:pt x="432" y="1627"/>
                      </a:lnTo>
                      <a:lnTo>
                        <a:pt x="425" y="1624"/>
                      </a:lnTo>
                      <a:lnTo>
                        <a:pt x="435" y="1623"/>
                      </a:lnTo>
                      <a:lnTo>
                        <a:pt x="431" y="1626"/>
                      </a:lnTo>
                      <a:cubicBezTo>
                        <a:pt x="429" y="1628"/>
                        <a:pt x="426" y="1629"/>
                        <a:pt x="423" y="1628"/>
                      </a:cubicBezTo>
                      <a:cubicBezTo>
                        <a:pt x="420" y="1626"/>
                        <a:pt x="418" y="1624"/>
                        <a:pt x="418" y="1620"/>
                      </a:cubicBezTo>
                      <a:lnTo>
                        <a:pt x="418" y="1617"/>
                      </a:lnTo>
                      <a:cubicBezTo>
                        <a:pt x="418" y="1615"/>
                        <a:pt x="419" y="1613"/>
                        <a:pt x="420" y="1612"/>
                      </a:cubicBezTo>
                      <a:lnTo>
                        <a:pt x="430" y="1602"/>
                      </a:lnTo>
                      <a:lnTo>
                        <a:pt x="431" y="1615"/>
                      </a:lnTo>
                      <a:lnTo>
                        <a:pt x="421" y="1609"/>
                      </a:lnTo>
                      <a:lnTo>
                        <a:pt x="426" y="1610"/>
                      </a:lnTo>
                      <a:lnTo>
                        <a:pt x="420" y="1610"/>
                      </a:lnTo>
                      <a:lnTo>
                        <a:pt x="417" y="1610"/>
                      </a:lnTo>
                      <a:lnTo>
                        <a:pt x="410" y="1610"/>
                      </a:lnTo>
                      <a:cubicBezTo>
                        <a:pt x="408" y="1610"/>
                        <a:pt x="406" y="1609"/>
                        <a:pt x="405" y="1608"/>
                      </a:cubicBezTo>
                      <a:lnTo>
                        <a:pt x="402" y="1605"/>
                      </a:lnTo>
                      <a:cubicBezTo>
                        <a:pt x="399" y="1602"/>
                        <a:pt x="399" y="1599"/>
                        <a:pt x="400" y="1596"/>
                      </a:cubicBezTo>
                      <a:cubicBezTo>
                        <a:pt x="401" y="1593"/>
                        <a:pt x="404" y="1591"/>
                        <a:pt x="407" y="1591"/>
                      </a:cubicBezTo>
                      <a:lnTo>
                        <a:pt x="410" y="1591"/>
                      </a:lnTo>
                      <a:lnTo>
                        <a:pt x="403" y="1603"/>
                      </a:lnTo>
                      <a:lnTo>
                        <a:pt x="400" y="1597"/>
                      </a:lnTo>
                      <a:lnTo>
                        <a:pt x="407" y="1601"/>
                      </a:lnTo>
                      <a:lnTo>
                        <a:pt x="401" y="1601"/>
                      </a:lnTo>
                      <a:lnTo>
                        <a:pt x="408" y="1597"/>
                      </a:lnTo>
                      <a:lnTo>
                        <a:pt x="405" y="1603"/>
                      </a:lnTo>
                      <a:cubicBezTo>
                        <a:pt x="404" y="1605"/>
                        <a:pt x="402" y="1607"/>
                        <a:pt x="399" y="1607"/>
                      </a:cubicBezTo>
                      <a:cubicBezTo>
                        <a:pt x="397" y="1607"/>
                        <a:pt x="394" y="1607"/>
                        <a:pt x="392" y="1605"/>
                      </a:cubicBezTo>
                      <a:lnTo>
                        <a:pt x="386" y="1599"/>
                      </a:lnTo>
                      <a:lnTo>
                        <a:pt x="396" y="1600"/>
                      </a:lnTo>
                      <a:lnTo>
                        <a:pt x="387" y="1606"/>
                      </a:lnTo>
                      <a:cubicBezTo>
                        <a:pt x="384" y="1607"/>
                        <a:pt x="381" y="1607"/>
                        <a:pt x="378" y="1606"/>
                      </a:cubicBezTo>
                      <a:lnTo>
                        <a:pt x="369" y="1600"/>
                      </a:lnTo>
                      <a:cubicBezTo>
                        <a:pt x="367" y="1598"/>
                        <a:pt x="365" y="1596"/>
                        <a:pt x="365" y="1593"/>
                      </a:cubicBezTo>
                      <a:lnTo>
                        <a:pt x="365" y="1584"/>
                      </a:lnTo>
                      <a:cubicBezTo>
                        <a:pt x="365" y="1579"/>
                        <a:pt x="369" y="1576"/>
                        <a:pt x="373" y="1576"/>
                      </a:cubicBezTo>
                      <a:lnTo>
                        <a:pt x="379" y="1576"/>
                      </a:lnTo>
                      <a:lnTo>
                        <a:pt x="372" y="1582"/>
                      </a:lnTo>
                      <a:lnTo>
                        <a:pt x="375" y="1570"/>
                      </a:lnTo>
                      <a:lnTo>
                        <a:pt x="375" y="1572"/>
                      </a:lnTo>
                      <a:lnTo>
                        <a:pt x="375" y="1566"/>
                      </a:lnTo>
                      <a:lnTo>
                        <a:pt x="383" y="1574"/>
                      </a:lnTo>
                      <a:lnTo>
                        <a:pt x="379" y="1574"/>
                      </a:lnTo>
                      <a:cubicBezTo>
                        <a:pt x="379" y="1574"/>
                        <a:pt x="378" y="1574"/>
                        <a:pt x="377" y="1573"/>
                      </a:cubicBezTo>
                      <a:lnTo>
                        <a:pt x="368" y="1570"/>
                      </a:lnTo>
                      <a:lnTo>
                        <a:pt x="373" y="1570"/>
                      </a:lnTo>
                      <a:lnTo>
                        <a:pt x="363" y="1573"/>
                      </a:lnTo>
                      <a:lnTo>
                        <a:pt x="361" y="1558"/>
                      </a:lnTo>
                      <a:lnTo>
                        <a:pt x="364" y="1558"/>
                      </a:lnTo>
                      <a:cubicBezTo>
                        <a:pt x="368" y="1558"/>
                        <a:pt x="372" y="1561"/>
                        <a:pt x="372" y="1566"/>
                      </a:cubicBezTo>
                      <a:lnTo>
                        <a:pt x="372" y="1572"/>
                      </a:lnTo>
                      <a:cubicBezTo>
                        <a:pt x="372" y="1574"/>
                        <a:pt x="371" y="1577"/>
                        <a:pt x="368" y="1579"/>
                      </a:cubicBezTo>
                      <a:cubicBezTo>
                        <a:pt x="366" y="1580"/>
                        <a:pt x="363" y="1580"/>
                        <a:pt x="360" y="1579"/>
                      </a:cubicBezTo>
                      <a:lnTo>
                        <a:pt x="348" y="1573"/>
                      </a:lnTo>
                      <a:lnTo>
                        <a:pt x="357" y="1571"/>
                      </a:lnTo>
                      <a:lnTo>
                        <a:pt x="351" y="1577"/>
                      </a:lnTo>
                      <a:lnTo>
                        <a:pt x="353" y="1572"/>
                      </a:lnTo>
                      <a:lnTo>
                        <a:pt x="353" y="1575"/>
                      </a:lnTo>
                      <a:cubicBezTo>
                        <a:pt x="353" y="1579"/>
                        <a:pt x="351" y="1582"/>
                        <a:pt x="347" y="1583"/>
                      </a:cubicBezTo>
                      <a:cubicBezTo>
                        <a:pt x="343" y="1583"/>
                        <a:pt x="339" y="1581"/>
                        <a:pt x="338" y="1577"/>
                      </a:cubicBezTo>
                      <a:lnTo>
                        <a:pt x="335" y="1568"/>
                      </a:lnTo>
                      <a:lnTo>
                        <a:pt x="340" y="1573"/>
                      </a:lnTo>
                      <a:lnTo>
                        <a:pt x="331" y="1570"/>
                      </a:lnTo>
                      <a:lnTo>
                        <a:pt x="341" y="1563"/>
                      </a:lnTo>
                      <a:lnTo>
                        <a:pt x="341" y="1566"/>
                      </a:lnTo>
                      <a:cubicBezTo>
                        <a:pt x="341" y="1568"/>
                        <a:pt x="340" y="1571"/>
                        <a:pt x="337" y="1572"/>
                      </a:cubicBezTo>
                      <a:cubicBezTo>
                        <a:pt x="335" y="1574"/>
                        <a:pt x="332" y="1574"/>
                        <a:pt x="330" y="1573"/>
                      </a:cubicBezTo>
                      <a:lnTo>
                        <a:pt x="323" y="1570"/>
                      </a:lnTo>
                      <a:cubicBezTo>
                        <a:pt x="322" y="1569"/>
                        <a:pt x="321" y="1568"/>
                        <a:pt x="320" y="1566"/>
                      </a:cubicBezTo>
                      <a:lnTo>
                        <a:pt x="317" y="1560"/>
                      </a:lnTo>
                      <a:lnTo>
                        <a:pt x="320" y="1563"/>
                      </a:lnTo>
                      <a:lnTo>
                        <a:pt x="304" y="1554"/>
                      </a:lnTo>
                      <a:cubicBezTo>
                        <a:pt x="304" y="1554"/>
                        <a:pt x="303" y="1554"/>
                        <a:pt x="303" y="1553"/>
                      </a:cubicBezTo>
                      <a:lnTo>
                        <a:pt x="275" y="1526"/>
                      </a:lnTo>
                      <a:cubicBezTo>
                        <a:pt x="273" y="1524"/>
                        <a:pt x="272" y="1521"/>
                        <a:pt x="273" y="1519"/>
                      </a:cubicBezTo>
                      <a:cubicBezTo>
                        <a:pt x="273" y="1516"/>
                        <a:pt x="275" y="1514"/>
                        <a:pt x="277" y="1513"/>
                      </a:cubicBezTo>
                      <a:lnTo>
                        <a:pt x="283" y="1510"/>
                      </a:lnTo>
                      <a:lnTo>
                        <a:pt x="279" y="1517"/>
                      </a:lnTo>
                      <a:lnTo>
                        <a:pt x="279" y="1508"/>
                      </a:lnTo>
                      <a:lnTo>
                        <a:pt x="287" y="1516"/>
                      </a:lnTo>
                      <a:lnTo>
                        <a:pt x="281" y="1516"/>
                      </a:lnTo>
                      <a:cubicBezTo>
                        <a:pt x="276" y="1516"/>
                        <a:pt x="273" y="1512"/>
                        <a:pt x="273" y="1508"/>
                      </a:cubicBezTo>
                      <a:lnTo>
                        <a:pt x="273" y="1502"/>
                      </a:lnTo>
                      <a:lnTo>
                        <a:pt x="273" y="1493"/>
                      </a:lnTo>
                      <a:lnTo>
                        <a:pt x="288" y="1496"/>
                      </a:lnTo>
                      <a:lnTo>
                        <a:pt x="285" y="1503"/>
                      </a:lnTo>
                      <a:cubicBezTo>
                        <a:pt x="283" y="1505"/>
                        <a:pt x="281" y="1507"/>
                        <a:pt x="278" y="1507"/>
                      </a:cubicBezTo>
                      <a:cubicBezTo>
                        <a:pt x="275" y="1507"/>
                        <a:pt x="272" y="1506"/>
                        <a:pt x="271" y="1503"/>
                      </a:cubicBezTo>
                      <a:lnTo>
                        <a:pt x="265" y="1494"/>
                      </a:lnTo>
                      <a:lnTo>
                        <a:pt x="271" y="1498"/>
                      </a:lnTo>
                      <a:lnTo>
                        <a:pt x="268" y="1498"/>
                      </a:lnTo>
                      <a:cubicBezTo>
                        <a:pt x="267" y="1498"/>
                        <a:pt x="265" y="1497"/>
                        <a:pt x="264" y="1496"/>
                      </a:cubicBezTo>
                      <a:lnTo>
                        <a:pt x="255" y="1490"/>
                      </a:lnTo>
                      <a:cubicBezTo>
                        <a:pt x="252" y="1489"/>
                        <a:pt x="251" y="1486"/>
                        <a:pt x="251" y="1483"/>
                      </a:cubicBezTo>
                      <a:cubicBezTo>
                        <a:pt x="251" y="1480"/>
                        <a:pt x="253" y="1477"/>
                        <a:pt x="256" y="1476"/>
                      </a:cubicBezTo>
                      <a:lnTo>
                        <a:pt x="266" y="1473"/>
                      </a:lnTo>
                      <a:lnTo>
                        <a:pt x="263" y="1486"/>
                      </a:lnTo>
                      <a:lnTo>
                        <a:pt x="256" y="1480"/>
                      </a:lnTo>
                      <a:cubicBezTo>
                        <a:pt x="255" y="1478"/>
                        <a:pt x="254" y="1476"/>
                        <a:pt x="254" y="1473"/>
                      </a:cubicBezTo>
                      <a:cubicBezTo>
                        <a:pt x="255" y="1471"/>
                        <a:pt x="256" y="1469"/>
                        <a:pt x="258" y="1467"/>
                      </a:cubicBezTo>
                      <a:lnTo>
                        <a:pt x="265" y="1464"/>
                      </a:lnTo>
                      <a:lnTo>
                        <a:pt x="263" y="1477"/>
                      </a:lnTo>
                      <a:lnTo>
                        <a:pt x="256" y="1471"/>
                      </a:lnTo>
                      <a:lnTo>
                        <a:pt x="253" y="1468"/>
                      </a:lnTo>
                      <a:cubicBezTo>
                        <a:pt x="252" y="1467"/>
                        <a:pt x="251" y="1465"/>
                        <a:pt x="251" y="1462"/>
                      </a:cubicBezTo>
                      <a:lnTo>
                        <a:pt x="251" y="1453"/>
                      </a:lnTo>
                      <a:lnTo>
                        <a:pt x="251" y="1438"/>
                      </a:lnTo>
                      <a:lnTo>
                        <a:pt x="253" y="1444"/>
                      </a:lnTo>
                      <a:lnTo>
                        <a:pt x="244" y="1435"/>
                      </a:lnTo>
                      <a:lnTo>
                        <a:pt x="246" y="1436"/>
                      </a:lnTo>
                      <a:lnTo>
                        <a:pt x="240" y="1433"/>
                      </a:lnTo>
                      <a:lnTo>
                        <a:pt x="243" y="1434"/>
                      </a:lnTo>
                      <a:lnTo>
                        <a:pt x="240" y="1434"/>
                      </a:lnTo>
                      <a:lnTo>
                        <a:pt x="248" y="1426"/>
                      </a:lnTo>
                      <a:lnTo>
                        <a:pt x="248" y="1429"/>
                      </a:lnTo>
                      <a:cubicBezTo>
                        <a:pt x="248" y="1432"/>
                        <a:pt x="247" y="1434"/>
                        <a:pt x="245" y="1436"/>
                      </a:cubicBezTo>
                      <a:cubicBezTo>
                        <a:pt x="243" y="1437"/>
                        <a:pt x="240" y="1437"/>
                        <a:pt x="238" y="1437"/>
                      </a:cubicBezTo>
                      <a:lnTo>
                        <a:pt x="229" y="1434"/>
                      </a:lnTo>
                      <a:cubicBezTo>
                        <a:pt x="225" y="1433"/>
                        <a:pt x="223" y="1429"/>
                        <a:pt x="223" y="1426"/>
                      </a:cubicBezTo>
                      <a:lnTo>
                        <a:pt x="223" y="1420"/>
                      </a:lnTo>
                      <a:lnTo>
                        <a:pt x="228" y="1427"/>
                      </a:lnTo>
                      <a:lnTo>
                        <a:pt x="221" y="1424"/>
                      </a:lnTo>
                      <a:cubicBezTo>
                        <a:pt x="220" y="1423"/>
                        <a:pt x="219" y="1422"/>
                        <a:pt x="218" y="1421"/>
                      </a:cubicBezTo>
                      <a:lnTo>
                        <a:pt x="215" y="1414"/>
                      </a:lnTo>
                      <a:lnTo>
                        <a:pt x="222" y="1419"/>
                      </a:lnTo>
                      <a:lnTo>
                        <a:pt x="213" y="1419"/>
                      </a:lnTo>
                      <a:lnTo>
                        <a:pt x="206" y="1419"/>
                      </a:lnTo>
                      <a:cubicBezTo>
                        <a:pt x="202" y="1419"/>
                        <a:pt x="198" y="1415"/>
                        <a:pt x="198" y="1411"/>
                      </a:cubicBezTo>
                      <a:lnTo>
                        <a:pt x="198" y="1408"/>
                      </a:lnTo>
                      <a:lnTo>
                        <a:pt x="200" y="1413"/>
                      </a:lnTo>
                      <a:lnTo>
                        <a:pt x="178" y="1385"/>
                      </a:lnTo>
                      <a:lnTo>
                        <a:pt x="185" y="1389"/>
                      </a:lnTo>
                      <a:lnTo>
                        <a:pt x="179" y="1389"/>
                      </a:lnTo>
                      <a:cubicBezTo>
                        <a:pt x="174" y="1389"/>
                        <a:pt x="171" y="1385"/>
                        <a:pt x="171" y="1380"/>
                      </a:cubicBezTo>
                      <a:lnTo>
                        <a:pt x="171" y="1371"/>
                      </a:lnTo>
                      <a:lnTo>
                        <a:pt x="172" y="1376"/>
                      </a:lnTo>
                      <a:lnTo>
                        <a:pt x="153" y="1348"/>
                      </a:lnTo>
                      <a:lnTo>
                        <a:pt x="150" y="1342"/>
                      </a:lnTo>
                      <a:lnTo>
                        <a:pt x="144" y="1330"/>
                      </a:lnTo>
                      <a:lnTo>
                        <a:pt x="132" y="1313"/>
                      </a:lnTo>
                      <a:lnTo>
                        <a:pt x="104" y="1275"/>
                      </a:lnTo>
                      <a:lnTo>
                        <a:pt x="76" y="1230"/>
                      </a:lnTo>
                      <a:lnTo>
                        <a:pt x="51" y="1187"/>
                      </a:lnTo>
                      <a:cubicBezTo>
                        <a:pt x="50" y="1186"/>
                        <a:pt x="50" y="1185"/>
                        <a:pt x="50" y="1183"/>
                      </a:cubicBezTo>
                      <a:lnTo>
                        <a:pt x="50" y="1119"/>
                      </a:lnTo>
                      <a:lnTo>
                        <a:pt x="52" y="1125"/>
                      </a:lnTo>
                      <a:lnTo>
                        <a:pt x="49" y="1122"/>
                      </a:lnTo>
                      <a:cubicBezTo>
                        <a:pt x="49" y="1122"/>
                        <a:pt x="49" y="1121"/>
                        <a:pt x="48" y="1121"/>
                      </a:cubicBezTo>
                      <a:lnTo>
                        <a:pt x="42" y="1112"/>
                      </a:lnTo>
                      <a:lnTo>
                        <a:pt x="24" y="1088"/>
                      </a:lnTo>
                      <a:lnTo>
                        <a:pt x="24" y="1089"/>
                      </a:lnTo>
                      <a:lnTo>
                        <a:pt x="12" y="1077"/>
                      </a:lnTo>
                      <a:cubicBezTo>
                        <a:pt x="11" y="1076"/>
                        <a:pt x="10" y="1074"/>
                        <a:pt x="10" y="1073"/>
                      </a:cubicBezTo>
                      <a:lnTo>
                        <a:pt x="1" y="1040"/>
                      </a:lnTo>
                      <a:cubicBezTo>
                        <a:pt x="0" y="1037"/>
                        <a:pt x="1" y="1035"/>
                        <a:pt x="2" y="1033"/>
                      </a:cubicBezTo>
                      <a:cubicBezTo>
                        <a:pt x="4" y="1031"/>
                        <a:pt x="6" y="1029"/>
                        <a:pt x="8" y="1029"/>
                      </a:cubicBezTo>
                      <a:lnTo>
                        <a:pt x="18" y="1029"/>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65" name="Picture 1096"/>
                <p:cNvPicPr>
                  <a:picLocks noChangeAspect="1" noChangeArrowheads="1"/>
                </p:cNvPicPr>
                <p:nvPr/>
              </p:nvPicPr>
              <p:blipFill>
                <a:blip r:embed="rId57"/>
                <a:srcRect/>
                <a:stretch>
                  <a:fillRect/>
                </a:stretch>
              </p:blipFill>
              <p:spPr bwMode="auto">
                <a:xfrm>
                  <a:off x="3680400" y="3706146"/>
                  <a:ext cx="992188" cy="1251633"/>
                </a:xfrm>
                <a:prstGeom prst="rect">
                  <a:avLst/>
                </a:prstGeom>
                <a:noFill/>
                <a:ln w="9525">
                  <a:noFill/>
                  <a:miter lim="800000"/>
                  <a:headEnd/>
                  <a:tailEnd/>
                </a:ln>
              </p:spPr>
            </p:pic>
            <p:pic>
              <p:nvPicPr>
                <p:cNvPr id="166" name="Picture 1097"/>
                <p:cNvPicPr>
                  <a:picLocks noChangeAspect="1" noChangeArrowheads="1"/>
                </p:cNvPicPr>
                <p:nvPr/>
              </p:nvPicPr>
              <p:blipFill>
                <a:blip r:embed="rId58"/>
                <a:srcRect/>
                <a:stretch>
                  <a:fillRect/>
                </a:stretch>
              </p:blipFill>
              <p:spPr bwMode="auto">
                <a:xfrm>
                  <a:off x="3680400" y="3706146"/>
                  <a:ext cx="992188" cy="1251633"/>
                </a:xfrm>
                <a:prstGeom prst="rect">
                  <a:avLst/>
                </a:prstGeom>
                <a:noFill/>
                <a:ln w="9525">
                  <a:noFill/>
                  <a:miter lim="800000"/>
                  <a:headEnd/>
                  <a:tailEnd/>
                </a:ln>
              </p:spPr>
            </p:pic>
            <p:sp>
              <p:nvSpPr>
                <p:cNvPr id="167" name="Freeform 1098"/>
                <p:cNvSpPr>
                  <a:spLocks/>
                </p:cNvSpPr>
                <p:nvPr/>
              </p:nvSpPr>
              <p:spPr bwMode="auto">
                <a:xfrm>
                  <a:off x="3775650" y="3632336"/>
                  <a:ext cx="960438" cy="1221795"/>
                </a:xfrm>
                <a:custGeom>
                  <a:avLst/>
                  <a:gdLst/>
                  <a:ahLst/>
                  <a:cxnLst>
                    <a:cxn ang="0">
                      <a:pos x="59" y="520"/>
                    </a:cxn>
                    <a:cxn ang="0">
                      <a:pos x="88" y="467"/>
                    </a:cxn>
                    <a:cxn ang="0">
                      <a:pos x="69" y="516"/>
                    </a:cxn>
                    <a:cxn ang="0">
                      <a:pos x="82" y="535"/>
                    </a:cxn>
                    <a:cxn ang="0">
                      <a:pos x="112" y="499"/>
                    </a:cxn>
                    <a:cxn ang="0">
                      <a:pos x="105" y="580"/>
                    </a:cxn>
                    <a:cxn ang="0">
                      <a:pos x="141" y="563"/>
                    </a:cxn>
                    <a:cxn ang="0">
                      <a:pos x="158" y="524"/>
                    </a:cxn>
                    <a:cxn ang="0">
                      <a:pos x="203" y="544"/>
                    </a:cxn>
                    <a:cxn ang="0">
                      <a:pos x="184" y="604"/>
                    </a:cxn>
                    <a:cxn ang="0">
                      <a:pos x="153" y="622"/>
                    </a:cxn>
                    <a:cxn ang="0">
                      <a:pos x="112" y="642"/>
                    </a:cxn>
                    <a:cxn ang="0">
                      <a:pos x="107" y="660"/>
                    </a:cxn>
                    <a:cxn ang="0">
                      <a:pos x="112" y="686"/>
                    </a:cxn>
                    <a:cxn ang="0">
                      <a:pos x="85" y="703"/>
                    </a:cxn>
                    <a:cxn ang="0">
                      <a:pos x="85" y="750"/>
                    </a:cxn>
                    <a:cxn ang="0">
                      <a:pos x="162" y="776"/>
                    </a:cxn>
                    <a:cxn ang="0">
                      <a:pos x="220" y="769"/>
                    </a:cxn>
                    <a:cxn ang="0">
                      <a:pos x="258" y="743"/>
                    </a:cxn>
                    <a:cxn ang="0">
                      <a:pos x="291" y="721"/>
                    </a:cxn>
                    <a:cxn ang="0">
                      <a:pos x="292" y="698"/>
                    </a:cxn>
                    <a:cxn ang="0">
                      <a:pos x="246" y="660"/>
                    </a:cxn>
                    <a:cxn ang="0">
                      <a:pos x="264" y="588"/>
                    </a:cxn>
                    <a:cxn ang="0">
                      <a:pos x="311" y="555"/>
                    </a:cxn>
                    <a:cxn ang="0">
                      <a:pos x="348" y="540"/>
                    </a:cxn>
                    <a:cxn ang="0">
                      <a:pos x="369" y="520"/>
                    </a:cxn>
                    <a:cxn ang="0">
                      <a:pos x="406" y="559"/>
                    </a:cxn>
                    <a:cxn ang="0">
                      <a:pos x="429" y="595"/>
                    </a:cxn>
                    <a:cxn ang="0">
                      <a:pos x="460" y="600"/>
                    </a:cxn>
                    <a:cxn ang="0">
                      <a:pos x="505" y="629"/>
                    </a:cxn>
                    <a:cxn ang="0">
                      <a:pos x="540" y="570"/>
                    </a:cxn>
                    <a:cxn ang="0">
                      <a:pos x="533" y="533"/>
                    </a:cxn>
                    <a:cxn ang="0">
                      <a:pos x="541" y="487"/>
                    </a:cxn>
                    <a:cxn ang="0">
                      <a:pos x="524" y="463"/>
                    </a:cxn>
                    <a:cxn ang="0">
                      <a:pos x="484" y="491"/>
                    </a:cxn>
                    <a:cxn ang="0">
                      <a:pos x="457" y="502"/>
                    </a:cxn>
                    <a:cxn ang="0">
                      <a:pos x="411" y="465"/>
                    </a:cxn>
                    <a:cxn ang="0">
                      <a:pos x="384" y="453"/>
                    </a:cxn>
                    <a:cxn ang="0">
                      <a:pos x="361" y="378"/>
                    </a:cxn>
                    <a:cxn ang="0">
                      <a:pos x="353" y="354"/>
                    </a:cxn>
                    <a:cxn ang="0">
                      <a:pos x="407" y="332"/>
                    </a:cxn>
                    <a:cxn ang="0">
                      <a:pos x="507" y="256"/>
                    </a:cxn>
                    <a:cxn ang="0">
                      <a:pos x="536" y="178"/>
                    </a:cxn>
                    <a:cxn ang="0">
                      <a:pos x="572" y="140"/>
                    </a:cxn>
                    <a:cxn ang="0">
                      <a:pos x="601" y="114"/>
                    </a:cxn>
                    <a:cxn ang="0">
                      <a:pos x="587" y="102"/>
                    </a:cxn>
                    <a:cxn ang="0">
                      <a:pos x="528" y="56"/>
                    </a:cxn>
                    <a:cxn ang="0">
                      <a:pos x="490" y="67"/>
                    </a:cxn>
                    <a:cxn ang="0">
                      <a:pos x="472" y="48"/>
                    </a:cxn>
                    <a:cxn ang="0">
                      <a:pos x="457" y="42"/>
                    </a:cxn>
                    <a:cxn ang="0">
                      <a:pos x="438" y="23"/>
                    </a:cxn>
                    <a:cxn ang="0">
                      <a:pos x="383" y="11"/>
                    </a:cxn>
                    <a:cxn ang="0">
                      <a:pos x="281" y="14"/>
                    </a:cxn>
                    <a:cxn ang="0">
                      <a:pos x="323" y="117"/>
                    </a:cxn>
                    <a:cxn ang="0">
                      <a:pos x="281" y="150"/>
                    </a:cxn>
                    <a:cxn ang="0">
                      <a:pos x="200" y="144"/>
                    </a:cxn>
                    <a:cxn ang="0">
                      <a:pos x="141" y="161"/>
                    </a:cxn>
                    <a:cxn ang="0">
                      <a:pos x="97" y="203"/>
                    </a:cxn>
                    <a:cxn ang="0">
                      <a:pos x="63" y="276"/>
                    </a:cxn>
                    <a:cxn ang="0">
                      <a:pos x="42" y="305"/>
                    </a:cxn>
                    <a:cxn ang="0">
                      <a:pos x="13" y="370"/>
                    </a:cxn>
                  </a:cxnLst>
                  <a:rect l="0" t="0" r="r" b="b"/>
                  <a:pathLst>
                    <a:path w="605" h="778">
                      <a:moveTo>
                        <a:pt x="0" y="479"/>
                      </a:moveTo>
                      <a:lnTo>
                        <a:pt x="0" y="495"/>
                      </a:lnTo>
                      <a:lnTo>
                        <a:pt x="4" y="517"/>
                      </a:lnTo>
                      <a:lnTo>
                        <a:pt x="50" y="520"/>
                      </a:lnTo>
                      <a:lnTo>
                        <a:pt x="59" y="520"/>
                      </a:lnTo>
                      <a:lnTo>
                        <a:pt x="59" y="509"/>
                      </a:lnTo>
                      <a:lnTo>
                        <a:pt x="42" y="499"/>
                      </a:lnTo>
                      <a:lnTo>
                        <a:pt x="42" y="460"/>
                      </a:lnTo>
                      <a:lnTo>
                        <a:pt x="43" y="457"/>
                      </a:lnTo>
                      <a:lnTo>
                        <a:pt x="88" y="467"/>
                      </a:lnTo>
                      <a:lnTo>
                        <a:pt x="85" y="490"/>
                      </a:lnTo>
                      <a:lnTo>
                        <a:pt x="70" y="497"/>
                      </a:lnTo>
                      <a:lnTo>
                        <a:pt x="73" y="512"/>
                      </a:lnTo>
                      <a:lnTo>
                        <a:pt x="69" y="514"/>
                      </a:lnTo>
                      <a:lnTo>
                        <a:pt x="69" y="516"/>
                      </a:lnTo>
                      <a:lnTo>
                        <a:pt x="70" y="524"/>
                      </a:lnTo>
                      <a:lnTo>
                        <a:pt x="69" y="563"/>
                      </a:lnTo>
                      <a:lnTo>
                        <a:pt x="77" y="558"/>
                      </a:lnTo>
                      <a:lnTo>
                        <a:pt x="82" y="539"/>
                      </a:lnTo>
                      <a:lnTo>
                        <a:pt x="82" y="535"/>
                      </a:lnTo>
                      <a:lnTo>
                        <a:pt x="85" y="520"/>
                      </a:lnTo>
                      <a:lnTo>
                        <a:pt x="89" y="495"/>
                      </a:lnTo>
                      <a:lnTo>
                        <a:pt x="92" y="494"/>
                      </a:lnTo>
                      <a:lnTo>
                        <a:pt x="97" y="497"/>
                      </a:lnTo>
                      <a:lnTo>
                        <a:pt x="112" y="499"/>
                      </a:lnTo>
                      <a:lnTo>
                        <a:pt x="112" y="501"/>
                      </a:lnTo>
                      <a:lnTo>
                        <a:pt x="119" y="505"/>
                      </a:lnTo>
                      <a:lnTo>
                        <a:pt x="112" y="525"/>
                      </a:lnTo>
                      <a:lnTo>
                        <a:pt x="103" y="555"/>
                      </a:lnTo>
                      <a:lnTo>
                        <a:pt x="105" y="580"/>
                      </a:lnTo>
                      <a:lnTo>
                        <a:pt x="124" y="584"/>
                      </a:lnTo>
                      <a:lnTo>
                        <a:pt x="130" y="582"/>
                      </a:lnTo>
                      <a:lnTo>
                        <a:pt x="132" y="578"/>
                      </a:lnTo>
                      <a:lnTo>
                        <a:pt x="135" y="574"/>
                      </a:lnTo>
                      <a:lnTo>
                        <a:pt x="141" y="563"/>
                      </a:lnTo>
                      <a:lnTo>
                        <a:pt x="141" y="558"/>
                      </a:lnTo>
                      <a:lnTo>
                        <a:pt x="139" y="550"/>
                      </a:lnTo>
                      <a:lnTo>
                        <a:pt x="139" y="539"/>
                      </a:lnTo>
                      <a:lnTo>
                        <a:pt x="153" y="525"/>
                      </a:lnTo>
                      <a:lnTo>
                        <a:pt x="158" y="524"/>
                      </a:lnTo>
                      <a:lnTo>
                        <a:pt x="177" y="524"/>
                      </a:lnTo>
                      <a:lnTo>
                        <a:pt x="188" y="528"/>
                      </a:lnTo>
                      <a:lnTo>
                        <a:pt x="193" y="528"/>
                      </a:lnTo>
                      <a:lnTo>
                        <a:pt x="200" y="535"/>
                      </a:lnTo>
                      <a:lnTo>
                        <a:pt x="203" y="544"/>
                      </a:lnTo>
                      <a:lnTo>
                        <a:pt x="200" y="554"/>
                      </a:lnTo>
                      <a:lnTo>
                        <a:pt x="189" y="573"/>
                      </a:lnTo>
                      <a:lnTo>
                        <a:pt x="184" y="592"/>
                      </a:lnTo>
                      <a:lnTo>
                        <a:pt x="181" y="597"/>
                      </a:lnTo>
                      <a:lnTo>
                        <a:pt x="184" y="604"/>
                      </a:lnTo>
                      <a:lnTo>
                        <a:pt x="177" y="614"/>
                      </a:lnTo>
                      <a:lnTo>
                        <a:pt x="173" y="616"/>
                      </a:lnTo>
                      <a:lnTo>
                        <a:pt x="170" y="616"/>
                      </a:lnTo>
                      <a:lnTo>
                        <a:pt x="168" y="616"/>
                      </a:lnTo>
                      <a:lnTo>
                        <a:pt x="153" y="622"/>
                      </a:lnTo>
                      <a:lnTo>
                        <a:pt x="138" y="642"/>
                      </a:lnTo>
                      <a:lnTo>
                        <a:pt x="128" y="641"/>
                      </a:lnTo>
                      <a:lnTo>
                        <a:pt x="122" y="642"/>
                      </a:lnTo>
                      <a:lnTo>
                        <a:pt x="116" y="637"/>
                      </a:lnTo>
                      <a:lnTo>
                        <a:pt x="112" y="642"/>
                      </a:lnTo>
                      <a:lnTo>
                        <a:pt x="116" y="656"/>
                      </a:lnTo>
                      <a:lnTo>
                        <a:pt x="115" y="663"/>
                      </a:lnTo>
                      <a:lnTo>
                        <a:pt x="111" y="661"/>
                      </a:lnTo>
                      <a:lnTo>
                        <a:pt x="107" y="657"/>
                      </a:lnTo>
                      <a:lnTo>
                        <a:pt x="107" y="660"/>
                      </a:lnTo>
                      <a:lnTo>
                        <a:pt x="109" y="668"/>
                      </a:lnTo>
                      <a:lnTo>
                        <a:pt x="109" y="678"/>
                      </a:lnTo>
                      <a:lnTo>
                        <a:pt x="107" y="680"/>
                      </a:lnTo>
                      <a:lnTo>
                        <a:pt x="109" y="682"/>
                      </a:lnTo>
                      <a:lnTo>
                        <a:pt x="112" y="686"/>
                      </a:lnTo>
                      <a:lnTo>
                        <a:pt x="103" y="695"/>
                      </a:lnTo>
                      <a:lnTo>
                        <a:pt x="100" y="690"/>
                      </a:lnTo>
                      <a:lnTo>
                        <a:pt x="97" y="699"/>
                      </a:lnTo>
                      <a:lnTo>
                        <a:pt x="92" y="698"/>
                      </a:lnTo>
                      <a:lnTo>
                        <a:pt x="85" y="703"/>
                      </a:lnTo>
                      <a:lnTo>
                        <a:pt x="85" y="710"/>
                      </a:lnTo>
                      <a:lnTo>
                        <a:pt x="80" y="721"/>
                      </a:lnTo>
                      <a:lnTo>
                        <a:pt x="74" y="740"/>
                      </a:lnTo>
                      <a:lnTo>
                        <a:pt x="70" y="747"/>
                      </a:lnTo>
                      <a:lnTo>
                        <a:pt x="85" y="750"/>
                      </a:lnTo>
                      <a:lnTo>
                        <a:pt x="111" y="748"/>
                      </a:lnTo>
                      <a:lnTo>
                        <a:pt x="111" y="758"/>
                      </a:lnTo>
                      <a:lnTo>
                        <a:pt x="112" y="759"/>
                      </a:lnTo>
                      <a:lnTo>
                        <a:pt x="154" y="765"/>
                      </a:lnTo>
                      <a:lnTo>
                        <a:pt x="162" y="776"/>
                      </a:lnTo>
                      <a:lnTo>
                        <a:pt x="181" y="774"/>
                      </a:lnTo>
                      <a:lnTo>
                        <a:pt x="191" y="773"/>
                      </a:lnTo>
                      <a:lnTo>
                        <a:pt x="208" y="778"/>
                      </a:lnTo>
                      <a:lnTo>
                        <a:pt x="220" y="778"/>
                      </a:lnTo>
                      <a:lnTo>
                        <a:pt x="220" y="769"/>
                      </a:lnTo>
                      <a:lnTo>
                        <a:pt x="216" y="748"/>
                      </a:lnTo>
                      <a:lnTo>
                        <a:pt x="222" y="740"/>
                      </a:lnTo>
                      <a:lnTo>
                        <a:pt x="234" y="744"/>
                      </a:lnTo>
                      <a:lnTo>
                        <a:pt x="249" y="747"/>
                      </a:lnTo>
                      <a:lnTo>
                        <a:pt x="258" y="743"/>
                      </a:lnTo>
                      <a:lnTo>
                        <a:pt x="261" y="735"/>
                      </a:lnTo>
                      <a:lnTo>
                        <a:pt x="279" y="731"/>
                      </a:lnTo>
                      <a:lnTo>
                        <a:pt x="281" y="721"/>
                      </a:lnTo>
                      <a:lnTo>
                        <a:pt x="287" y="720"/>
                      </a:lnTo>
                      <a:lnTo>
                        <a:pt x="291" y="721"/>
                      </a:lnTo>
                      <a:lnTo>
                        <a:pt x="291" y="732"/>
                      </a:lnTo>
                      <a:lnTo>
                        <a:pt x="292" y="731"/>
                      </a:lnTo>
                      <a:lnTo>
                        <a:pt x="296" y="717"/>
                      </a:lnTo>
                      <a:lnTo>
                        <a:pt x="296" y="703"/>
                      </a:lnTo>
                      <a:lnTo>
                        <a:pt x="292" y="698"/>
                      </a:lnTo>
                      <a:lnTo>
                        <a:pt x="287" y="695"/>
                      </a:lnTo>
                      <a:lnTo>
                        <a:pt x="277" y="686"/>
                      </a:lnTo>
                      <a:lnTo>
                        <a:pt x="273" y="680"/>
                      </a:lnTo>
                      <a:lnTo>
                        <a:pt x="264" y="675"/>
                      </a:lnTo>
                      <a:lnTo>
                        <a:pt x="246" y="660"/>
                      </a:lnTo>
                      <a:lnTo>
                        <a:pt x="241" y="649"/>
                      </a:lnTo>
                      <a:lnTo>
                        <a:pt x="241" y="623"/>
                      </a:lnTo>
                      <a:lnTo>
                        <a:pt x="242" y="611"/>
                      </a:lnTo>
                      <a:lnTo>
                        <a:pt x="250" y="597"/>
                      </a:lnTo>
                      <a:lnTo>
                        <a:pt x="264" y="588"/>
                      </a:lnTo>
                      <a:lnTo>
                        <a:pt x="283" y="578"/>
                      </a:lnTo>
                      <a:lnTo>
                        <a:pt x="292" y="570"/>
                      </a:lnTo>
                      <a:lnTo>
                        <a:pt x="296" y="567"/>
                      </a:lnTo>
                      <a:lnTo>
                        <a:pt x="306" y="551"/>
                      </a:lnTo>
                      <a:lnTo>
                        <a:pt x="311" y="555"/>
                      </a:lnTo>
                      <a:lnTo>
                        <a:pt x="315" y="555"/>
                      </a:lnTo>
                      <a:lnTo>
                        <a:pt x="325" y="548"/>
                      </a:lnTo>
                      <a:lnTo>
                        <a:pt x="333" y="543"/>
                      </a:lnTo>
                      <a:lnTo>
                        <a:pt x="338" y="540"/>
                      </a:lnTo>
                      <a:lnTo>
                        <a:pt x="348" y="540"/>
                      </a:lnTo>
                      <a:lnTo>
                        <a:pt x="350" y="536"/>
                      </a:lnTo>
                      <a:lnTo>
                        <a:pt x="353" y="533"/>
                      </a:lnTo>
                      <a:lnTo>
                        <a:pt x="364" y="521"/>
                      </a:lnTo>
                      <a:lnTo>
                        <a:pt x="367" y="517"/>
                      </a:lnTo>
                      <a:lnTo>
                        <a:pt x="369" y="520"/>
                      </a:lnTo>
                      <a:lnTo>
                        <a:pt x="380" y="535"/>
                      </a:lnTo>
                      <a:lnTo>
                        <a:pt x="398" y="540"/>
                      </a:lnTo>
                      <a:lnTo>
                        <a:pt x="396" y="546"/>
                      </a:lnTo>
                      <a:lnTo>
                        <a:pt x="399" y="551"/>
                      </a:lnTo>
                      <a:lnTo>
                        <a:pt x="406" y="559"/>
                      </a:lnTo>
                      <a:lnTo>
                        <a:pt x="415" y="569"/>
                      </a:lnTo>
                      <a:lnTo>
                        <a:pt x="418" y="577"/>
                      </a:lnTo>
                      <a:lnTo>
                        <a:pt x="415" y="585"/>
                      </a:lnTo>
                      <a:lnTo>
                        <a:pt x="418" y="592"/>
                      </a:lnTo>
                      <a:lnTo>
                        <a:pt x="429" y="595"/>
                      </a:lnTo>
                      <a:lnTo>
                        <a:pt x="434" y="603"/>
                      </a:lnTo>
                      <a:lnTo>
                        <a:pt x="441" y="607"/>
                      </a:lnTo>
                      <a:lnTo>
                        <a:pt x="445" y="608"/>
                      </a:lnTo>
                      <a:lnTo>
                        <a:pt x="455" y="603"/>
                      </a:lnTo>
                      <a:lnTo>
                        <a:pt x="460" y="600"/>
                      </a:lnTo>
                      <a:lnTo>
                        <a:pt x="465" y="600"/>
                      </a:lnTo>
                      <a:lnTo>
                        <a:pt x="475" y="608"/>
                      </a:lnTo>
                      <a:lnTo>
                        <a:pt x="487" y="614"/>
                      </a:lnTo>
                      <a:lnTo>
                        <a:pt x="495" y="626"/>
                      </a:lnTo>
                      <a:lnTo>
                        <a:pt x="505" y="629"/>
                      </a:lnTo>
                      <a:lnTo>
                        <a:pt x="517" y="629"/>
                      </a:lnTo>
                      <a:lnTo>
                        <a:pt x="522" y="622"/>
                      </a:lnTo>
                      <a:lnTo>
                        <a:pt x="526" y="614"/>
                      </a:lnTo>
                      <a:lnTo>
                        <a:pt x="540" y="592"/>
                      </a:lnTo>
                      <a:lnTo>
                        <a:pt x="540" y="570"/>
                      </a:lnTo>
                      <a:lnTo>
                        <a:pt x="541" y="561"/>
                      </a:lnTo>
                      <a:lnTo>
                        <a:pt x="541" y="543"/>
                      </a:lnTo>
                      <a:lnTo>
                        <a:pt x="541" y="539"/>
                      </a:lnTo>
                      <a:lnTo>
                        <a:pt x="537" y="536"/>
                      </a:lnTo>
                      <a:lnTo>
                        <a:pt x="533" y="533"/>
                      </a:lnTo>
                      <a:lnTo>
                        <a:pt x="524" y="521"/>
                      </a:lnTo>
                      <a:lnTo>
                        <a:pt x="524" y="514"/>
                      </a:lnTo>
                      <a:lnTo>
                        <a:pt x="529" y="510"/>
                      </a:lnTo>
                      <a:lnTo>
                        <a:pt x="540" y="501"/>
                      </a:lnTo>
                      <a:lnTo>
                        <a:pt x="541" y="487"/>
                      </a:lnTo>
                      <a:lnTo>
                        <a:pt x="537" y="479"/>
                      </a:lnTo>
                      <a:lnTo>
                        <a:pt x="537" y="471"/>
                      </a:lnTo>
                      <a:lnTo>
                        <a:pt x="536" y="465"/>
                      </a:lnTo>
                      <a:lnTo>
                        <a:pt x="529" y="465"/>
                      </a:lnTo>
                      <a:lnTo>
                        <a:pt x="524" y="463"/>
                      </a:lnTo>
                      <a:lnTo>
                        <a:pt x="517" y="453"/>
                      </a:lnTo>
                      <a:lnTo>
                        <a:pt x="509" y="452"/>
                      </a:lnTo>
                      <a:lnTo>
                        <a:pt x="507" y="468"/>
                      </a:lnTo>
                      <a:lnTo>
                        <a:pt x="499" y="479"/>
                      </a:lnTo>
                      <a:lnTo>
                        <a:pt x="484" y="491"/>
                      </a:lnTo>
                      <a:lnTo>
                        <a:pt x="480" y="497"/>
                      </a:lnTo>
                      <a:lnTo>
                        <a:pt x="472" y="499"/>
                      </a:lnTo>
                      <a:lnTo>
                        <a:pt x="459" y="491"/>
                      </a:lnTo>
                      <a:lnTo>
                        <a:pt x="457" y="494"/>
                      </a:lnTo>
                      <a:lnTo>
                        <a:pt x="457" y="502"/>
                      </a:lnTo>
                      <a:lnTo>
                        <a:pt x="452" y="506"/>
                      </a:lnTo>
                      <a:lnTo>
                        <a:pt x="445" y="501"/>
                      </a:lnTo>
                      <a:lnTo>
                        <a:pt x="440" y="487"/>
                      </a:lnTo>
                      <a:lnTo>
                        <a:pt x="421" y="468"/>
                      </a:lnTo>
                      <a:lnTo>
                        <a:pt x="411" y="465"/>
                      </a:lnTo>
                      <a:lnTo>
                        <a:pt x="406" y="460"/>
                      </a:lnTo>
                      <a:lnTo>
                        <a:pt x="398" y="460"/>
                      </a:lnTo>
                      <a:lnTo>
                        <a:pt x="390" y="456"/>
                      </a:lnTo>
                      <a:lnTo>
                        <a:pt x="388" y="453"/>
                      </a:lnTo>
                      <a:lnTo>
                        <a:pt x="384" y="453"/>
                      </a:lnTo>
                      <a:lnTo>
                        <a:pt x="369" y="437"/>
                      </a:lnTo>
                      <a:lnTo>
                        <a:pt x="367" y="429"/>
                      </a:lnTo>
                      <a:lnTo>
                        <a:pt x="364" y="422"/>
                      </a:lnTo>
                      <a:lnTo>
                        <a:pt x="364" y="384"/>
                      </a:lnTo>
                      <a:lnTo>
                        <a:pt x="361" y="378"/>
                      </a:lnTo>
                      <a:lnTo>
                        <a:pt x="353" y="374"/>
                      </a:lnTo>
                      <a:lnTo>
                        <a:pt x="346" y="370"/>
                      </a:lnTo>
                      <a:lnTo>
                        <a:pt x="342" y="365"/>
                      </a:lnTo>
                      <a:lnTo>
                        <a:pt x="345" y="363"/>
                      </a:lnTo>
                      <a:lnTo>
                        <a:pt x="353" y="354"/>
                      </a:lnTo>
                      <a:lnTo>
                        <a:pt x="364" y="350"/>
                      </a:lnTo>
                      <a:lnTo>
                        <a:pt x="365" y="346"/>
                      </a:lnTo>
                      <a:lnTo>
                        <a:pt x="375" y="340"/>
                      </a:lnTo>
                      <a:lnTo>
                        <a:pt x="390" y="335"/>
                      </a:lnTo>
                      <a:lnTo>
                        <a:pt x="407" y="332"/>
                      </a:lnTo>
                      <a:lnTo>
                        <a:pt x="426" y="329"/>
                      </a:lnTo>
                      <a:lnTo>
                        <a:pt x="449" y="321"/>
                      </a:lnTo>
                      <a:lnTo>
                        <a:pt x="455" y="317"/>
                      </a:lnTo>
                      <a:lnTo>
                        <a:pt x="497" y="268"/>
                      </a:lnTo>
                      <a:lnTo>
                        <a:pt x="507" y="256"/>
                      </a:lnTo>
                      <a:lnTo>
                        <a:pt x="541" y="222"/>
                      </a:lnTo>
                      <a:lnTo>
                        <a:pt x="541" y="218"/>
                      </a:lnTo>
                      <a:lnTo>
                        <a:pt x="536" y="193"/>
                      </a:lnTo>
                      <a:lnTo>
                        <a:pt x="533" y="184"/>
                      </a:lnTo>
                      <a:lnTo>
                        <a:pt x="536" y="178"/>
                      </a:lnTo>
                      <a:lnTo>
                        <a:pt x="540" y="174"/>
                      </a:lnTo>
                      <a:lnTo>
                        <a:pt x="560" y="177"/>
                      </a:lnTo>
                      <a:lnTo>
                        <a:pt x="568" y="166"/>
                      </a:lnTo>
                      <a:lnTo>
                        <a:pt x="568" y="158"/>
                      </a:lnTo>
                      <a:lnTo>
                        <a:pt x="572" y="140"/>
                      </a:lnTo>
                      <a:lnTo>
                        <a:pt x="578" y="136"/>
                      </a:lnTo>
                      <a:lnTo>
                        <a:pt x="593" y="127"/>
                      </a:lnTo>
                      <a:lnTo>
                        <a:pt x="598" y="123"/>
                      </a:lnTo>
                      <a:lnTo>
                        <a:pt x="605" y="117"/>
                      </a:lnTo>
                      <a:lnTo>
                        <a:pt x="601" y="114"/>
                      </a:lnTo>
                      <a:lnTo>
                        <a:pt x="597" y="112"/>
                      </a:lnTo>
                      <a:lnTo>
                        <a:pt x="597" y="105"/>
                      </a:lnTo>
                      <a:lnTo>
                        <a:pt x="597" y="102"/>
                      </a:lnTo>
                      <a:lnTo>
                        <a:pt x="593" y="99"/>
                      </a:lnTo>
                      <a:lnTo>
                        <a:pt x="587" y="102"/>
                      </a:lnTo>
                      <a:lnTo>
                        <a:pt x="583" y="109"/>
                      </a:lnTo>
                      <a:lnTo>
                        <a:pt x="572" y="106"/>
                      </a:lnTo>
                      <a:lnTo>
                        <a:pt x="556" y="97"/>
                      </a:lnTo>
                      <a:lnTo>
                        <a:pt x="540" y="72"/>
                      </a:lnTo>
                      <a:lnTo>
                        <a:pt x="528" y="56"/>
                      </a:lnTo>
                      <a:lnTo>
                        <a:pt x="524" y="56"/>
                      </a:lnTo>
                      <a:lnTo>
                        <a:pt x="521" y="57"/>
                      </a:lnTo>
                      <a:lnTo>
                        <a:pt x="502" y="60"/>
                      </a:lnTo>
                      <a:lnTo>
                        <a:pt x="495" y="61"/>
                      </a:lnTo>
                      <a:lnTo>
                        <a:pt x="490" y="67"/>
                      </a:lnTo>
                      <a:lnTo>
                        <a:pt x="482" y="63"/>
                      </a:lnTo>
                      <a:lnTo>
                        <a:pt x="478" y="63"/>
                      </a:lnTo>
                      <a:lnTo>
                        <a:pt x="475" y="60"/>
                      </a:lnTo>
                      <a:lnTo>
                        <a:pt x="472" y="53"/>
                      </a:lnTo>
                      <a:lnTo>
                        <a:pt x="472" y="48"/>
                      </a:lnTo>
                      <a:lnTo>
                        <a:pt x="471" y="44"/>
                      </a:lnTo>
                      <a:lnTo>
                        <a:pt x="471" y="40"/>
                      </a:lnTo>
                      <a:lnTo>
                        <a:pt x="468" y="38"/>
                      </a:lnTo>
                      <a:lnTo>
                        <a:pt x="463" y="40"/>
                      </a:lnTo>
                      <a:lnTo>
                        <a:pt x="457" y="42"/>
                      </a:lnTo>
                      <a:lnTo>
                        <a:pt x="455" y="42"/>
                      </a:lnTo>
                      <a:lnTo>
                        <a:pt x="453" y="40"/>
                      </a:lnTo>
                      <a:lnTo>
                        <a:pt x="449" y="33"/>
                      </a:lnTo>
                      <a:lnTo>
                        <a:pt x="448" y="27"/>
                      </a:lnTo>
                      <a:lnTo>
                        <a:pt x="438" y="23"/>
                      </a:lnTo>
                      <a:lnTo>
                        <a:pt x="426" y="23"/>
                      </a:lnTo>
                      <a:lnTo>
                        <a:pt x="409" y="14"/>
                      </a:lnTo>
                      <a:lnTo>
                        <a:pt x="399" y="15"/>
                      </a:lnTo>
                      <a:lnTo>
                        <a:pt x="394" y="12"/>
                      </a:lnTo>
                      <a:lnTo>
                        <a:pt x="383" y="11"/>
                      </a:lnTo>
                      <a:lnTo>
                        <a:pt x="371" y="7"/>
                      </a:lnTo>
                      <a:lnTo>
                        <a:pt x="345" y="0"/>
                      </a:lnTo>
                      <a:lnTo>
                        <a:pt x="298" y="8"/>
                      </a:lnTo>
                      <a:lnTo>
                        <a:pt x="288" y="11"/>
                      </a:lnTo>
                      <a:lnTo>
                        <a:pt x="281" y="14"/>
                      </a:lnTo>
                      <a:lnTo>
                        <a:pt x="288" y="23"/>
                      </a:lnTo>
                      <a:lnTo>
                        <a:pt x="298" y="48"/>
                      </a:lnTo>
                      <a:lnTo>
                        <a:pt x="308" y="60"/>
                      </a:lnTo>
                      <a:lnTo>
                        <a:pt x="319" y="83"/>
                      </a:lnTo>
                      <a:lnTo>
                        <a:pt x="323" y="117"/>
                      </a:lnTo>
                      <a:lnTo>
                        <a:pt x="322" y="144"/>
                      </a:lnTo>
                      <a:lnTo>
                        <a:pt x="315" y="148"/>
                      </a:lnTo>
                      <a:lnTo>
                        <a:pt x="306" y="146"/>
                      </a:lnTo>
                      <a:lnTo>
                        <a:pt x="292" y="150"/>
                      </a:lnTo>
                      <a:lnTo>
                        <a:pt x="281" y="150"/>
                      </a:lnTo>
                      <a:lnTo>
                        <a:pt x="268" y="151"/>
                      </a:lnTo>
                      <a:lnTo>
                        <a:pt x="260" y="155"/>
                      </a:lnTo>
                      <a:lnTo>
                        <a:pt x="246" y="151"/>
                      </a:lnTo>
                      <a:lnTo>
                        <a:pt x="220" y="150"/>
                      </a:lnTo>
                      <a:lnTo>
                        <a:pt x="200" y="144"/>
                      </a:lnTo>
                      <a:lnTo>
                        <a:pt x="184" y="144"/>
                      </a:lnTo>
                      <a:lnTo>
                        <a:pt x="165" y="140"/>
                      </a:lnTo>
                      <a:lnTo>
                        <a:pt x="147" y="144"/>
                      </a:lnTo>
                      <a:lnTo>
                        <a:pt x="141" y="148"/>
                      </a:lnTo>
                      <a:lnTo>
                        <a:pt x="141" y="161"/>
                      </a:lnTo>
                      <a:lnTo>
                        <a:pt x="138" y="166"/>
                      </a:lnTo>
                      <a:lnTo>
                        <a:pt x="116" y="182"/>
                      </a:lnTo>
                      <a:lnTo>
                        <a:pt x="112" y="188"/>
                      </a:lnTo>
                      <a:lnTo>
                        <a:pt x="103" y="203"/>
                      </a:lnTo>
                      <a:lnTo>
                        <a:pt x="97" y="203"/>
                      </a:lnTo>
                      <a:lnTo>
                        <a:pt x="77" y="212"/>
                      </a:lnTo>
                      <a:lnTo>
                        <a:pt x="73" y="218"/>
                      </a:lnTo>
                      <a:lnTo>
                        <a:pt x="63" y="246"/>
                      </a:lnTo>
                      <a:lnTo>
                        <a:pt x="66" y="261"/>
                      </a:lnTo>
                      <a:lnTo>
                        <a:pt x="63" y="276"/>
                      </a:lnTo>
                      <a:lnTo>
                        <a:pt x="70" y="286"/>
                      </a:lnTo>
                      <a:lnTo>
                        <a:pt x="69" y="287"/>
                      </a:lnTo>
                      <a:lnTo>
                        <a:pt x="47" y="290"/>
                      </a:lnTo>
                      <a:lnTo>
                        <a:pt x="43" y="295"/>
                      </a:lnTo>
                      <a:lnTo>
                        <a:pt x="42" y="305"/>
                      </a:lnTo>
                      <a:lnTo>
                        <a:pt x="27" y="312"/>
                      </a:lnTo>
                      <a:lnTo>
                        <a:pt x="23" y="316"/>
                      </a:lnTo>
                      <a:lnTo>
                        <a:pt x="15" y="340"/>
                      </a:lnTo>
                      <a:lnTo>
                        <a:pt x="15" y="365"/>
                      </a:lnTo>
                      <a:lnTo>
                        <a:pt x="13" y="370"/>
                      </a:lnTo>
                      <a:lnTo>
                        <a:pt x="4" y="381"/>
                      </a:lnTo>
                      <a:lnTo>
                        <a:pt x="0" y="479"/>
                      </a:lnTo>
                      <a:close/>
                    </a:path>
                  </a:pathLst>
                </a:cu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68" name="Freeform 1099"/>
                <p:cNvSpPr>
                  <a:spLocks noEditPoints="1"/>
                </p:cNvSpPr>
                <p:nvPr/>
              </p:nvSpPr>
              <p:spPr bwMode="auto">
                <a:xfrm>
                  <a:off x="3770887" y="3627625"/>
                  <a:ext cx="969963" cy="1231217"/>
                </a:xfrm>
                <a:custGeom>
                  <a:avLst/>
                  <a:gdLst/>
                  <a:ahLst/>
                  <a:cxnLst>
                    <a:cxn ang="0">
                      <a:pos x="222" y="1188"/>
                    </a:cxn>
                    <a:cxn ang="0">
                      <a:pos x="197" y="1294"/>
                    </a:cxn>
                    <a:cxn ang="0">
                      <a:pos x="308" y="1406"/>
                    </a:cxn>
                    <a:cxn ang="0">
                      <a:pos x="389" y="1261"/>
                    </a:cxn>
                    <a:cxn ang="0">
                      <a:pos x="458" y="1460"/>
                    </a:cxn>
                    <a:cxn ang="0">
                      <a:pos x="285" y="1558"/>
                    </a:cxn>
                    <a:cxn ang="0">
                      <a:pos x="277" y="1647"/>
                    </a:cxn>
                    <a:cxn ang="0">
                      <a:pos x="194" y="1792"/>
                    </a:cxn>
                    <a:cxn ang="0">
                      <a:pos x="472" y="1861"/>
                    </a:cxn>
                    <a:cxn ang="0">
                      <a:pos x="680" y="1761"/>
                    </a:cxn>
                    <a:cxn ang="0">
                      <a:pos x="694" y="1687"/>
                    </a:cxn>
                    <a:cxn ang="0">
                      <a:pos x="707" y="1375"/>
                    </a:cxn>
                    <a:cxn ang="0">
                      <a:pos x="878" y="1257"/>
                    </a:cxn>
                    <a:cxn ang="0">
                      <a:pos x="1014" y="1420"/>
                    </a:cxn>
                    <a:cxn ang="0">
                      <a:pos x="1189" y="1482"/>
                    </a:cxn>
                    <a:cxn ang="0">
                      <a:pos x="1296" y="1305"/>
                    </a:cxn>
                    <a:cxn ang="0">
                      <a:pos x="1269" y="1131"/>
                    </a:cxn>
                    <a:cxn ang="0">
                      <a:pos x="1116" y="1196"/>
                    </a:cxn>
                    <a:cxn ang="0">
                      <a:pos x="937" y="1105"/>
                    </a:cxn>
                    <a:cxn ang="0">
                      <a:pos x="832" y="875"/>
                    </a:cxn>
                    <a:cxn ang="0">
                      <a:pos x="1222" y="618"/>
                    </a:cxn>
                    <a:cxn ang="0">
                      <a:pos x="1381" y="338"/>
                    </a:cxn>
                    <a:cxn ang="0">
                      <a:pos x="1411" y="277"/>
                    </a:cxn>
                    <a:cxn ang="0">
                      <a:pos x="1160" y="168"/>
                    </a:cxn>
                    <a:cxn ang="0">
                      <a:pos x="1102" y="116"/>
                    </a:cxn>
                    <a:cxn ang="0">
                      <a:pos x="900" y="31"/>
                    </a:cxn>
                    <a:cxn ang="0">
                      <a:pos x="787" y="361"/>
                    </a:cxn>
                    <a:cxn ang="0">
                      <a:pos x="449" y="362"/>
                    </a:cxn>
                    <a:cxn ang="0">
                      <a:pos x="200" y="522"/>
                    </a:cxn>
                    <a:cxn ang="0">
                      <a:pos x="77" y="767"/>
                    </a:cxn>
                    <a:cxn ang="0">
                      <a:pos x="37" y="826"/>
                    </a:cxn>
                    <a:cxn ang="0">
                      <a:pos x="160" y="637"/>
                    </a:cxn>
                    <a:cxn ang="0">
                      <a:pos x="345" y="356"/>
                    </a:cxn>
                    <a:cxn ang="0">
                      <a:pos x="710" y="361"/>
                    </a:cxn>
                    <a:cxn ang="0">
                      <a:pos x="681" y="35"/>
                    </a:cxn>
                    <a:cxn ang="0">
                      <a:pos x="1089" y="65"/>
                    </a:cxn>
                    <a:cxn ang="0">
                      <a:pos x="1153" y="124"/>
                    </a:cxn>
                    <a:cxn ang="0">
                      <a:pos x="1287" y="137"/>
                    </a:cxn>
                    <a:cxn ang="0">
                      <a:pos x="1470" y="284"/>
                    </a:cxn>
                    <a:cxn ang="0">
                      <a:pos x="1300" y="454"/>
                    </a:cxn>
                    <a:cxn ang="0">
                      <a:pos x="916" y="833"/>
                    </a:cxn>
                    <a:cxn ang="0">
                      <a:pos x="900" y="1038"/>
                    </a:cxn>
                    <a:cxn ang="0">
                      <a:pos x="1076" y="1178"/>
                    </a:cxn>
                    <a:cxn ang="0">
                      <a:pos x="1222" y="1130"/>
                    </a:cxn>
                    <a:cxn ang="0">
                      <a:pos x="1316" y="1215"/>
                    </a:cxn>
                    <a:cxn ang="0">
                      <a:pos x="1281" y="1490"/>
                    </a:cxn>
                    <a:cxn ang="0">
                      <a:pos x="1068" y="1476"/>
                    </a:cxn>
                    <a:cxn ang="0">
                      <a:pos x="922" y="1304"/>
                    </a:cxn>
                    <a:cxn ang="0">
                      <a:pos x="753" y="1351"/>
                    </a:cxn>
                    <a:cxn ang="0">
                      <a:pos x="648" y="1625"/>
                    </a:cxn>
                    <a:cxn ang="0">
                      <a:pos x="706" y="1752"/>
                    </a:cxn>
                    <a:cxn ang="0">
                      <a:pos x="545" y="1858"/>
                    </a:cxn>
                    <a:cxn ang="0">
                      <a:pos x="215" y="1822"/>
                    </a:cxn>
                    <a:cxn ang="0">
                      <a:pos x="264" y="1676"/>
                    </a:cxn>
                    <a:cxn ang="0">
                      <a:pos x="289" y="1598"/>
                    </a:cxn>
                    <a:cxn ang="0">
                      <a:pos x="417" y="1482"/>
                    </a:cxn>
                    <a:cxn ang="0">
                      <a:pos x="467" y="1283"/>
                    </a:cxn>
                    <a:cxn ang="0">
                      <a:pos x="340" y="1395"/>
                    </a:cxn>
                    <a:cxn ang="0">
                      <a:pos x="237" y="1211"/>
                    </a:cxn>
                    <a:cxn ang="0">
                      <a:pos x="166" y="1244"/>
                    </a:cxn>
                    <a:cxn ang="0">
                      <a:pos x="150" y="1268"/>
                    </a:cxn>
                  </a:cxnLst>
                  <a:rect l="0" t="0" r="r" b="b"/>
                  <a:pathLst>
                    <a:path w="1472" h="1888">
                      <a:moveTo>
                        <a:pt x="16" y="1160"/>
                      </a:moveTo>
                      <a:lnTo>
                        <a:pt x="16" y="1199"/>
                      </a:lnTo>
                      <a:lnTo>
                        <a:pt x="16" y="1198"/>
                      </a:lnTo>
                      <a:lnTo>
                        <a:pt x="26" y="1252"/>
                      </a:lnTo>
                      <a:lnTo>
                        <a:pt x="18" y="1245"/>
                      </a:lnTo>
                      <a:lnTo>
                        <a:pt x="129" y="1251"/>
                      </a:lnTo>
                      <a:lnTo>
                        <a:pt x="150" y="1251"/>
                      </a:lnTo>
                      <a:lnTo>
                        <a:pt x="142" y="1259"/>
                      </a:lnTo>
                      <a:lnTo>
                        <a:pt x="142" y="1232"/>
                      </a:lnTo>
                      <a:lnTo>
                        <a:pt x="146" y="1239"/>
                      </a:lnTo>
                      <a:lnTo>
                        <a:pt x="106" y="1215"/>
                      </a:lnTo>
                      <a:cubicBezTo>
                        <a:pt x="103" y="1213"/>
                        <a:pt x="102" y="1211"/>
                        <a:pt x="102" y="1208"/>
                      </a:cubicBezTo>
                      <a:lnTo>
                        <a:pt x="102" y="1114"/>
                      </a:lnTo>
                      <a:cubicBezTo>
                        <a:pt x="102" y="1113"/>
                        <a:pt x="102" y="1112"/>
                        <a:pt x="103" y="1110"/>
                      </a:cubicBezTo>
                      <a:lnTo>
                        <a:pt x="106" y="1104"/>
                      </a:lnTo>
                      <a:cubicBezTo>
                        <a:pt x="107" y="1101"/>
                        <a:pt x="111" y="1099"/>
                        <a:pt x="115" y="1100"/>
                      </a:cubicBezTo>
                      <a:lnTo>
                        <a:pt x="222" y="1124"/>
                      </a:lnTo>
                      <a:cubicBezTo>
                        <a:pt x="226" y="1125"/>
                        <a:pt x="229" y="1129"/>
                        <a:pt x="228" y="1133"/>
                      </a:cubicBezTo>
                      <a:lnTo>
                        <a:pt x="222" y="1188"/>
                      </a:lnTo>
                      <a:cubicBezTo>
                        <a:pt x="222" y="1190"/>
                        <a:pt x="220" y="1193"/>
                        <a:pt x="218" y="1194"/>
                      </a:cubicBezTo>
                      <a:lnTo>
                        <a:pt x="181" y="1212"/>
                      </a:lnTo>
                      <a:lnTo>
                        <a:pt x="185" y="1204"/>
                      </a:lnTo>
                      <a:lnTo>
                        <a:pt x="191" y="1240"/>
                      </a:lnTo>
                      <a:cubicBezTo>
                        <a:pt x="192" y="1244"/>
                        <a:pt x="190" y="1248"/>
                        <a:pt x="186" y="1249"/>
                      </a:cubicBezTo>
                      <a:lnTo>
                        <a:pt x="177" y="1252"/>
                      </a:lnTo>
                      <a:lnTo>
                        <a:pt x="182" y="1244"/>
                      </a:lnTo>
                      <a:lnTo>
                        <a:pt x="182" y="1250"/>
                      </a:lnTo>
                      <a:lnTo>
                        <a:pt x="182" y="1249"/>
                      </a:lnTo>
                      <a:lnTo>
                        <a:pt x="185" y="1267"/>
                      </a:lnTo>
                      <a:cubicBezTo>
                        <a:pt x="185" y="1268"/>
                        <a:pt x="185" y="1268"/>
                        <a:pt x="185" y="1269"/>
                      </a:cubicBezTo>
                      <a:lnTo>
                        <a:pt x="182" y="1363"/>
                      </a:lnTo>
                      <a:lnTo>
                        <a:pt x="170" y="1356"/>
                      </a:lnTo>
                      <a:lnTo>
                        <a:pt x="188" y="1344"/>
                      </a:lnTo>
                      <a:lnTo>
                        <a:pt x="185" y="1348"/>
                      </a:lnTo>
                      <a:lnTo>
                        <a:pt x="197" y="1303"/>
                      </a:lnTo>
                      <a:lnTo>
                        <a:pt x="197" y="1305"/>
                      </a:lnTo>
                      <a:lnTo>
                        <a:pt x="197" y="1296"/>
                      </a:lnTo>
                      <a:cubicBezTo>
                        <a:pt x="197" y="1295"/>
                        <a:pt x="197" y="1295"/>
                        <a:pt x="197" y="1294"/>
                      </a:cubicBezTo>
                      <a:lnTo>
                        <a:pt x="207" y="1258"/>
                      </a:lnTo>
                      <a:lnTo>
                        <a:pt x="216" y="1198"/>
                      </a:lnTo>
                      <a:cubicBezTo>
                        <a:pt x="216" y="1195"/>
                        <a:pt x="218" y="1193"/>
                        <a:pt x="220" y="1192"/>
                      </a:cubicBezTo>
                      <a:lnTo>
                        <a:pt x="226" y="1189"/>
                      </a:lnTo>
                      <a:cubicBezTo>
                        <a:pt x="229" y="1187"/>
                        <a:pt x="232" y="1188"/>
                        <a:pt x="234" y="1189"/>
                      </a:cubicBezTo>
                      <a:lnTo>
                        <a:pt x="247" y="1199"/>
                      </a:lnTo>
                      <a:lnTo>
                        <a:pt x="243" y="1197"/>
                      </a:lnTo>
                      <a:lnTo>
                        <a:pt x="279" y="1200"/>
                      </a:lnTo>
                      <a:cubicBezTo>
                        <a:pt x="284" y="1200"/>
                        <a:pt x="287" y="1204"/>
                        <a:pt x="287" y="1208"/>
                      </a:cubicBezTo>
                      <a:lnTo>
                        <a:pt x="287" y="1214"/>
                      </a:lnTo>
                      <a:lnTo>
                        <a:pt x="283" y="1207"/>
                      </a:lnTo>
                      <a:lnTo>
                        <a:pt x="298" y="1216"/>
                      </a:lnTo>
                      <a:cubicBezTo>
                        <a:pt x="301" y="1218"/>
                        <a:pt x="303" y="1222"/>
                        <a:pt x="302" y="1226"/>
                      </a:cubicBezTo>
                      <a:lnTo>
                        <a:pt x="286" y="1274"/>
                      </a:lnTo>
                      <a:lnTo>
                        <a:pt x="265" y="1347"/>
                      </a:lnTo>
                      <a:lnTo>
                        <a:pt x="265" y="1344"/>
                      </a:lnTo>
                      <a:lnTo>
                        <a:pt x="268" y="1404"/>
                      </a:lnTo>
                      <a:lnTo>
                        <a:pt x="262" y="1397"/>
                      </a:lnTo>
                      <a:lnTo>
                        <a:pt x="308" y="1406"/>
                      </a:lnTo>
                      <a:lnTo>
                        <a:pt x="303" y="1407"/>
                      </a:lnTo>
                      <a:lnTo>
                        <a:pt x="319" y="1400"/>
                      </a:lnTo>
                      <a:lnTo>
                        <a:pt x="314" y="1405"/>
                      </a:lnTo>
                      <a:lnTo>
                        <a:pt x="317" y="1396"/>
                      </a:lnTo>
                      <a:cubicBezTo>
                        <a:pt x="318" y="1395"/>
                        <a:pt x="318" y="1394"/>
                        <a:pt x="319" y="1393"/>
                      </a:cubicBezTo>
                      <a:lnTo>
                        <a:pt x="328" y="1384"/>
                      </a:lnTo>
                      <a:lnTo>
                        <a:pt x="327" y="1386"/>
                      </a:lnTo>
                      <a:lnTo>
                        <a:pt x="342" y="1359"/>
                      </a:lnTo>
                      <a:lnTo>
                        <a:pt x="341" y="1362"/>
                      </a:lnTo>
                      <a:lnTo>
                        <a:pt x="341" y="1350"/>
                      </a:lnTo>
                      <a:lnTo>
                        <a:pt x="342" y="1353"/>
                      </a:lnTo>
                      <a:lnTo>
                        <a:pt x="336" y="1335"/>
                      </a:lnTo>
                      <a:cubicBezTo>
                        <a:pt x="335" y="1334"/>
                        <a:pt x="335" y="1333"/>
                        <a:pt x="335" y="1332"/>
                      </a:cubicBezTo>
                      <a:lnTo>
                        <a:pt x="335" y="1305"/>
                      </a:lnTo>
                      <a:cubicBezTo>
                        <a:pt x="335" y="1303"/>
                        <a:pt x="336" y="1301"/>
                        <a:pt x="338" y="1299"/>
                      </a:cubicBezTo>
                      <a:lnTo>
                        <a:pt x="371" y="1266"/>
                      </a:lnTo>
                      <a:cubicBezTo>
                        <a:pt x="372" y="1265"/>
                        <a:pt x="374" y="1264"/>
                        <a:pt x="375" y="1264"/>
                      </a:cubicBezTo>
                      <a:lnTo>
                        <a:pt x="387" y="1261"/>
                      </a:lnTo>
                      <a:cubicBezTo>
                        <a:pt x="388" y="1261"/>
                        <a:pt x="389" y="1261"/>
                        <a:pt x="389" y="1261"/>
                      </a:cubicBezTo>
                      <a:lnTo>
                        <a:pt x="435" y="1261"/>
                      </a:lnTo>
                      <a:cubicBezTo>
                        <a:pt x="436" y="1261"/>
                        <a:pt x="437" y="1261"/>
                        <a:pt x="438" y="1261"/>
                      </a:cubicBezTo>
                      <a:lnTo>
                        <a:pt x="463" y="1270"/>
                      </a:lnTo>
                      <a:lnTo>
                        <a:pt x="460" y="1270"/>
                      </a:lnTo>
                      <a:lnTo>
                        <a:pt x="472" y="1270"/>
                      </a:lnTo>
                      <a:cubicBezTo>
                        <a:pt x="474" y="1270"/>
                        <a:pt x="476" y="1270"/>
                        <a:pt x="478" y="1272"/>
                      </a:cubicBezTo>
                      <a:lnTo>
                        <a:pt x="496" y="1290"/>
                      </a:lnTo>
                      <a:cubicBezTo>
                        <a:pt x="497" y="1291"/>
                        <a:pt x="498" y="1292"/>
                        <a:pt x="498" y="1294"/>
                      </a:cubicBezTo>
                      <a:lnTo>
                        <a:pt x="505" y="1315"/>
                      </a:lnTo>
                      <a:cubicBezTo>
                        <a:pt x="505" y="1316"/>
                        <a:pt x="505" y="1318"/>
                        <a:pt x="505" y="1319"/>
                      </a:cubicBezTo>
                      <a:lnTo>
                        <a:pt x="498" y="1343"/>
                      </a:lnTo>
                      <a:cubicBezTo>
                        <a:pt x="498" y="1344"/>
                        <a:pt x="498" y="1345"/>
                        <a:pt x="498" y="1345"/>
                      </a:cubicBezTo>
                      <a:lnTo>
                        <a:pt x="470" y="1391"/>
                      </a:lnTo>
                      <a:lnTo>
                        <a:pt x="471" y="1389"/>
                      </a:lnTo>
                      <a:lnTo>
                        <a:pt x="459" y="1434"/>
                      </a:lnTo>
                      <a:cubicBezTo>
                        <a:pt x="458" y="1435"/>
                        <a:pt x="458" y="1435"/>
                        <a:pt x="458" y="1436"/>
                      </a:cubicBezTo>
                      <a:lnTo>
                        <a:pt x="452" y="1448"/>
                      </a:lnTo>
                      <a:lnTo>
                        <a:pt x="452" y="1442"/>
                      </a:lnTo>
                      <a:lnTo>
                        <a:pt x="458" y="1460"/>
                      </a:lnTo>
                      <a:cubicBezTo>
                        <a:pt x="459" y="1462"/>
                        <a:pt x="459" y="1465"/>
                        <a:pt x="458" y="1467"/>
                      </a:cubicBezTo>
                      <a:lnTo>
                        <a:pt x="442" y="1491"/>
                      </a:lnTo>
                      <a:cubicBezTo>
                        <a:pt x="441" y="1493"/>
                        <a:pt x="440" y="1494"/>
                        <a:pt x="438" y="1494"/>
                      </a:cubicBezTo>
                      <a:lnTo>
                        <a:pt x="429" y="1497"/>
                      </a:lnTo>
                      <a:cubicBezTo>
                        <a:pt x="428" y="1498"/>
                        <a:pt x="427" y="1498"/>
                        <a:pt x="426" y="1498"/>
                      </a:cubicBezTo>
                      <a:lnTo>
                        <a:pt x="417" y="1498"/>
                      </a:lnTo>
                      <a:lnTo>
                        <a:pt x="414" y="1498"/>
                      </a:lnTo>
                      <a:lnTo>
                        <a:pt x="417" y="1497"/>
                      </a:lnTo>
                      <a:lnTo>
                        <a:pt x="380" y="1512"/>
                      </a:lnTo>
                      <a:lnTo>
                        <a:pt x="383" y="1510"/>
                      </a:lnTo>
                      <a:lnTo>
                        <a:pt x="347" y="1558"/>
                      </a:lnTo>
                      <a:cubicBezTo>
                        <a:pt x="345" y="1560"/>
                        <a:pt x="342" y="1562"/>
                        <a:pt x="339" y="1561"/>
                      </a:cubicBezTo>
                      <a:lnTo>
                        <a:pt x="315" y="1558"/>
                      </a:lnTo>
                      <a:lnTo>
                        <a:pt x="318" y="1558"/>
                      </a:lnTo>
                      <a:lnTo>
                        <a:pt x="305" y="1561"/>
                      </a:lnTo>
                      <a:cubicBezTo>
                        <a:pt x="303" y="1562"/>
                        <a:pt x="300" y="1561"/>
                        <a:pt x="298" y="1560"/>
                      </a:cubicBezTo>
                      <a:lnTo>
                        <a:pt x="283" y="1547"/>
                      </a:lnTo>
                      <a:lnTo>
                        <a:pt x="294" y="1546"/>
                      </a:lnTo>
                      <a:lnTo>
                        <a:pt x="285" y="1558"/>
                      </a:lnTo>
                      <a:lnTo>
                        <a:pt x="286" y="1551"/>
                      </a:lnTo>
                      <a:lnTo>
                        <a:pt x="296" y="1585"/>
                      </a:lnTo>
                      <a:cubicBezTo>
                        <a:pt x="296" y="1586"/>
                        <a:pt x="296" y="1587"/>
                        <a:pt x="296" y="1588"/>
                      </a:cubicBezTo>
                      <a:lnTo>
                        <a:pt x="293" y="1606"/>
                      </a:lnTo>
                      <a:cubicBezTo>
                        <a:pt x="292" y="1609"/>
                        <a:pt x="291" y="1611"/>
                        <a:pt x="288" y="1612"/>
                      </a:cubicBezTo>
                      <a:cubicBezTo>
                        <a:pt x="286" y="1613"/>
                        <a:pt x="283" y="1613"/>
                        <a:pt x="281" y="1612"/>
                      </a:cubicBezTo>
                      <a:lnTo>
                        <a:pt x="271" y="1605"/>
                      </a:lnTo>
                      <a:cubicBezTo>
                        <a:pt x="271" y="1605"/>
                        <a:pt x="270" y="1605"/>
                        <a:pt x="270" y="1604"/>
                      </a:cubicBezTo>
                      <a:lnTo>
                        <a:pt x="261" y="1595"/>
                      </a:lnTo>
                      <a:lnTo>
                        <a:pt x="275" y="1590"/>
                      </a:lnTo>
                      <a:lnTo>
                        <a:pt x="275" y="1596"/>
                      </a:lnTo>
                      <a:lnTo>
                        <a:pt x="274" y="1595"/>
                      </a:lnTo>
                      <a:lnTo>
                        <a:pt x="277" y="1616"/>
                      </a:lnTo>
                      <a:cubicBezTo>
                        <a:pt x="278" y="1616"/>
                        <a:pt x="278" y="1617"/>
                        <a:pt x="278" y="1617"/>
                      </a:cubicBezTo>
                      <a:lnTo>
                        <a:pt x="278" y="1641"/>
                      </a:lnTo>
                      <a:cubicBezTo>
                        <a:pt x="278" y="1643"/>
                        <a:pt x="277" y="1645"/>
                        <a:pt x="275" y="1647"/>
                      </a:cubicBezTo>
                      <a:lnTo>
                        <a:pt x="272" y="1650"/>
                      </a:lnTo>
                      <a:lnTo>
                        <a:pt x="274" y="1641"/>
                      </a:lnTo>
                      <a:lnTo>
                        <a:pt x="277" y="1647"/>
                      </a:lnTo>
                      <a:lnTo>
                        <a:pt x="275" y="1645"/>
                      </a:lnTo>
                      <a:lnTo>
                        <a:pt x="284" y="1654"/>
                      </a:lnTo>
                      <a:cubicBezTo>
                        <a:pt x="286" y="1655"/>
                        <a:pt x="287" y="1657"/>
                        <a:pt x="287" y="1659"/>
                      </a:cubicBezTo>
                      <a:cubicBezTo>
                        <a:pt x="287" y="1661"/>
                        <a:pt x="286" y="1664"/>
                        <a:pt x="284" y="1665"/>
                      </a:cubicBezTo>
                      <a:lnTo>
                        <a:pt x="263" y="1686"/>
                      </a:lnTo>
                      <a:cubicBezTo>
                        <a:pt x="261" y="1688"/>
                        <a:pt x="259" y="1689"/>
                        <a:pt x="257" y="1689"/>
                      </a:cubicBezTo>
                      <a:cubicBezTo>
                        <a:pt x="254" y="1688"/>
                        <a:pt x="252" y="1687"/>
                        <a:pt x="251" y="1685"/>
                      </a:cubicBezTo>
                      <a:lnTo>
                        <a:pt x="242" y="1673"/>
                      </a:lnTo>
                      <a:lnTo>
                        <a:pt x="256" y="1671"/>
                      </a:lnTo>
                      <a:lnTo>
                        <a:pt x="250" y="1692"/>
                      </a:lnTo>
                      <a:cubicBezTo>
                        <a:pt x="248" y="1696"/>
                        <a:pt x="244" y="1698"/>
                        <a:pt x="240" y="1697"/>
                      </a:cubicBezTo>
                      <a:lnTo>
                        <a:pt x="228" y="1694"/>
                      </a:lnTo>
                      <a:lnTo>
                        <a:pt x="235" y="1693"/>
                      </a:lnTo>
                      <a:lnTo>
                        <a:pt x="219" y="1705"/>
                      </a:lnTo>
                      <a:lnTo>
                        <a:pt x="222" y="1699"/>
                      </a:lnTo>
                      <a:lnTo>
                        <a:pt x="222" y="1717"/>
                      </a:lnTo>
                      <a:cubicBezTo>
                        <a:pt x="222" y="1718"/>
                        <a:pt x="222" y="1719"/>
                        <a:pt x="222" y="1720"/>
                      </a:cubicBezTo>
                      <a:lnTo>
                        <a:pt x="209" y="1747"/>
                      </a:lnTo>
                      <a:lnTo>
                        <a:pt x="194" y="1792"/>
                      </a:lnTo>
                      <a:cubicBezTo>
                        <a:pt x="194" y="1793"/>
                        <a:pt x="194" y="1793"/>
                        <a:pt x="193" y="1794"/>
                      </a:cubicBezTo>
                      <a:lnTo>
                        <a:pt x="184" y="1809"/>
                      </a:lnTo>
                      <a:lnTo>
                        <a:pt x="179" y="1797"/>
                      </a:lnTo>
                      <a:lnTo>
                        <a:pt x="216" y="1806"/>
                      </a:lnTo>
                      <a:lnTo>
                        <a:pt x="213" y="1806"/>
                      </a:lnTo>
                      <a:lnTo>
                        <a:pt x="275" y="1800"/>
                      </a:lnTo>
                      <a:cubicBezTo>
                        <a:pt x="277" y="1800"/>
                        <a:pt x="279" y="1800"/>
                        <a:pt x="281" y="1802"/>
                      </a:cubicBezTo>
                      <a:cubicBezTo>
                        <a:pt x="283" y="1803"/>
                        <a:pt x="284" y="1806"/>
                        <a:pt x="284" y="1808"/>
                      </a:cubicBezTo>
                      <a:lnTo>
                        <a:pt x="284" y="1832"/>
                      </a:lnTo>
                      <a:lnTo>
                        <a:pt x="281" y="1826"/>
                      </a:lnTo>
                      <a:lnTo>
                        <a:pt x="284" y="1829"/>
                      </a:lnTo>
                      <a:lnTo>
                        <a:pt x="280" y="1827"/>
                      </a:lnTo>
                      <a:lnTo>
                        <a:pt x="381" y="1842"/>
                      </a:lnTo>
                      <a:cubicBezTo>
                        <a:pt x="384" y="1843"/>
                        <a:pt x="386" y="1844"/>
                        <a:pt x="387" y="1846"/>
                      </a:cubicBezTo>
                      <a:lnTo>
                        <a:pt x="405" y="1873"/>
                      </a:lnTo>
                      <a:lnTo>
                        <a:pt x="398" y="1869"/>
                      </a:lnTo>
                      <a:lnTo>
                        <a:pt x="444" y="1863"/>
                      </a:lnTo>
                      <a:lnTo>
                        <a:pt x="468" y="1860"/>
                      </a:lnTo>
                      <a:cubicBezTo>
                        <a:pt x="469" y="1860"/>
                        <a:pt x="470" y="1860"/>
                        <a:pt x="472" y="1861"/>
                      </a:cubicBezTo>
                      <a:lnTo>
                        <a:pt x="511" y="1873"/>
                      </a:lnTo>
                      <a:lnTo>
                        <a:pt x="509" y="1872"/>
                      </a:lnTo>
                      <a:lnTo>
                        <a:pt x="537" y="1872"/>
                      </a:lnTo>
                      <a:lnTo>
                        <a:pt x="529" y="1880"/>
                      </a:lnTo>
                      <a:lnTo>
                        <a:pt x="529" y="1859"/>
                      </a:lnTo>
                      <a:lnTo>
                        <a:pt x="529" y="1861"/>
                      </a:lnTo>
                      <a:lnTo>
                        <a:pt x="520" y="1809"/>
                      </a:lnTo>
                      <a:cubicBezTo>
                        <a:pt x="519" y="1807"/>
                        <a:pt x="520" y="1804"/>
                        <a:pt x="521" y="1803"/>
                      </a:cubicBezTo>
                      <a:lnTo>
                        <a:pt x="537" y="1784"/>
                      </a:lnTo>
                      <a:cubicBezTo>
                        <a:pt x="539" y="1782"/>
                        <a:pt x="542" y="1781"/>
                        <a:pt x="545" y="1782"/>
                      </a:cubicBezTo>
                      <a:lnTo>
                        <a:pt x="573" y="1791"/>
                      </a:lnTo>
                      <a:lnTo>
                        <a:pt x="572" y="1791"/>
                      </a:lnTo>
                      <a:lnTo>
                        <a:pt x="609" y="1797"/>
                      </a:lnTo>
                      <a:lnTo>
                        <a:pt x="604" y="1797"/>
                      </a:lnTo>
                      <a:lnTo>
                        <a:pt x="626" y="1788"/>
                      </a:lnTo>
                      <a:lnTo>
                        <a:pt x="622" y="1792"/>
                      </a:lnTo>
                      <a:lnTo>
                        <a:pt x="631" y="1774"/>
                      </a:lnTo>
                      <a:cubicBezTo>
                        <a:pt x="632" y="1772"/>
                        <a:pt x="634" y="1770"/>
                        <a:pt x="637" y="1770"/>
                      </a:cubicBezTo>
                      <a:lnTo>
                        <a:pt x="680" y="1761"/>
                      </a:lnTo>
                      <a:lnTo>
                        <a:pt x="673" y="1767"/>
                      </a:lnTo>
                      <a:lnTo>
                        <a:pt x="676" y="1743"/>
                      </a:lnTo>
                      <a:cubicBezTo>
                        <a:pt x="677" y="1740"/>
                        <a:pt x="679" y="1737"/>
                        <a:pt x="683" y="1736"/>
                      </a:cubicBezTo>
                      <a:lnTo>
                        <a:pt x="698" y="1733"/>
                      </a:lnTo>
                      <a:cubicBezTo>
                        <a:pt x="699" y="1733"/>
                        <a:pt x="701" y="1733"/>
                        <a:pt x="702" y="1734"/>
                      </a:cubicBezTo>
                      <a:lnTo>
                        <a:pt x="711" y="1737"/>
                      </a:lnTo>
                      <a:cubicBezTo>
                        <a:pt x="715" y="1738"/>
                        <a:pt x="717" y="1741"/>
                        <a:pt x="717" y="1744"/>
                      </a:cubicBezTo>
                      <a:lnTo>
                        <a:pt x="717" y="1771"/>
                      </a:lnTo>
                      <a:lnTo>
                        <a:pt x="703" y="1766"/>
                      </a:lnTo>
                      <a:lnTo>
                        <a:pt x="706" y="1763"/>
                      </a:lnTo>
                      <a:lnTo>
                        <a:pt x="704" y="1766"/>
                      </a:lnTo>
                      <a:lnTo>
                        <a:pt x="713" y="1733"/>
                      </a:lnTo>
                      <a:lnTo>
                        <a:pt x="713" y="1735"/>
                      </a:lnTo>
                      <a:lnTo>
                        <a:pt x="713" y="1699"/>
                      </a:lnTo>
                      <a:lnTo>
                        <a:pt x="715" y="1704"/>
                      </a:lnTo>
                      <a:lnTo>
                        <a:pt x="706" y="1691"/>
                      </a:lnTo>
                      <a:lnTo>
                        <a:pt x="708" y="1694"/>
                      </a:lnTo>
                      <a:lnTo>
                        <a:pt x="696" y="1688"/>
                      </a:lnTo>
                      <a:cubicBezTo>
                        <a:pt x="695" y="1687"/>
                        <a:pt x="695" y="1687"/>
                        <a:pt x="694" y="1687"/>
                      </a:cubicBezTo>
                      <a:lnTo>
                        <a:pt x="670" y="1665"/>
                      </a:lnTo>
                      <a:cubicBezTo>
                        <a:pt x="669" y="1665"/>
                        <a:pt x="669" y="1664"/>
                        <a:pt x="668" y="1664"/>
                      </a:cubicBezTo>
                      <a:lnTo>
                        <a:pt x="659" y="1648"/>
                      </a:lnTo>
                      <a:lnTo>
                        <a:pt x="662" y="1651"/>
                      </a:lnTo>
                      <a:lnTo>
                        <a:pt x="640" y="1639"/>
                      </a:lnTo>
                      <a:cubicBezTo>
                        <a:pt x="640" y="1639"/>
                        <a:pt x="640" y="1639"/>
                        <a:pt x="639" y="1638"/>
                      </a:cubicBezTo>
                      <a:lnTo>
                        <a:pt x="596" y="1602"/>
                      </a:lnTo>
                      <a:cubicBezTo>
                        <a:pt x="595" y="1601"/>
                        <a:pt x="595" y="1600"/>
                        <a:pt x="594" y="1599"/>
                      </a:cubicBezTo>
                      <a:lnTo>
                        <a:pt x="582" y="1575"/>
                      </a:lnTo>
                      <a:cubicBezTo>
                        <a:pt x="581" y="1574"/>
                        <a:pt x="581" y="1573"/>
                        <a:pt x="581" y="1571"/>
                      </a:cubicBezTo>
                      <a:lnTo>
                        <a:pt x="581" y="1508"/>
                      </a:lnTo>
                      <a:lnTo>
                        <a:pt x="584" y="1477"/>
                      </a:lnTo>
                      <a:cubicBezTo>
                        <a:pt x="584" y="1476"/>
                        <a:pt x="585" y="1475"/>
                        <a:pt x="585" y="1474"/>
                      </a:cubicBezTo>
                      <a:lnTo>
                        <a:pt x="604" y="1440"/>
                      </a:lnTo>
                      <a:cubicBezTo>
                        <a:pt x="604" y="1439"/>
                        <a:pt x="605" y="1438"/>
                        <a:pt x="606" y="1437"/>
                      </a:cubicBezTo>
                      <a:lnTo>
                        <a:pt x="640" y="1416"/>
                      </a:lnTo>
                      <a:lnTo>
                        <a:pt x="687" y="1392"/>
                      </a:lnTo>
                      <a:lnTo>
                        <a:pt x="685" y="1393"/>
                      </a:lnTo>
                      <a:lnTo>
                        <a:pt x="707" y="1375"/>
                      </a:lnTo>
                      <a:lnTo>
                        <a:pt x="715" y="1366"/>
                      </a:lnTo>
                      <a:lnTo>
                        <a:pt x="714" y="1367"/>
                      </a:lnTo>
                      <a:lnTo>
                        <a:pt x="739" y="1331"/>
                      </a:lnTo>
                      <a:cubicBezTo>
                        <a:pt x="740" y="1329"/>
                        <a:pt x="742" y="1328"/>
                        <a:pt x="744" y="1327"/>
                      </a:cubicBezTo>
                      <a:cubicBezTo>
                        <a:pt x="746" y="1327"/>
                        <a:pt x="749" y="1327"/>
                        <a:pt x="750" y="1329"/>
                      </a:cubicBezTo>
                      <a:lnTo>
                        <a:pt x="763" y="1338"/>
                      </a:lnTo>
                      <a:lnTo>
                        <a:pt x="758" y="1336"/>
                      </a:lnTo>
                      <a:lnTo>
                        <a:pt x="767" y="1336"/>
                      </a:lnTo>
                      <a:lnTo>
                        <a:pt x="762" y="1338"/>
                      </a:lnTo>
                      <a:lnTo>
                        <a:pt x="787" y="1320"/>
                      </a:lnTo>
                      <a:lnTo>
                        <a:pt x="806" y="1307"/>
                      </a:lnTo>
                      <a:lnTo>
                        <a:pt x="819" y="1301"/>
                      </a:lnTo>
                      <a:cubicBezTo>
                        <a:pt x="820" y="1300"/>
                        <a:pt x="821" y="1300"/>
                        <a:pt x="822" y="1300"/>
                      </a:cubicBezTo>
                      <a:lnTo>
                        <a:pt x="847" y="1300"/>
                      </a:lnTo>
                      <a:lnTo>
                        <a:pt x="839" y="1305"/>
                      </a:lnTo>
                      <a:lnTo>
                        <a:pt x="843" y="1296"/>
                      </a:lnTo>
                      <a:cubicBezTo>
                        <a:pt x="843" y="1295"/>
                        <a:pt x="844" y="1294"/>
                        <a:pt x="844" y="1293"/>
                      </a:cubicBezTo>
                      <a:lnTo>
                        <a:pt x="854" y="1284"/>
                      </a:lnTo>
                      <a:lnTo>
                        <a:pt x="878" y="1257"/>
                      </a:lnTo>
                      <a:lnTo>
                        <a:pt x="888" y="1248"/>
                      </a:lnTo>
                      <a:cubicBezTo>
                        <a:pt x="889" y="1246"/>
                        <a:pt x="892" y="1245"/>
                        <a:pt x="894" y="1246"/>
                      </a:cubicBezTo>
                      <a:cubicBezTo>
                        <a:pt x="897" y="1246"/>
                        <a:pt x="899" y="1248"/>
                        <a:pt x="900" y="1250"/>
                      </a:cubicBezTo>
                      <a:lnTo>
                        <a:pt x="903" y="1256"/>
                      </a:lnTo>
                      <a:lnTo>
                        <a:pt x="903" y="1255"/>
                      </a:lnTo>
                      <a:lnTo>
                        <a:pt x="930" y="1291"/>
                      </a:lnTo>
                      <a:lnTo>
                        <a:pt x="926" y="1288"/>
                      </a:lnTo>
                      <a:lnTo>
                        <a:pt x="969" y="1300"/>
                      </a:lnTo>
                      <a:cubicBezTo>
                        <a:pt x="971" y="1301"/>
                        <a:pt x="973" y="1302"/>
                        <a:pt x="974" y="1304"/>
                      </a:cubicBezTo>
                      <a:cubicBezTo>
                        <a:pt x="975" y="1306"/>
                        <a:pt x="975" y="1309"/>
                        <a:pt x="974" y="1311"/>
                      </a:cubicBezTo>
                      <a:lnTo>
                        <a:pt x="968" y="1326"/>
                      </a:lnTo>
                      <a:lnTo>
                        <a:pt x="967" y="1318"/>
                      </a:lnTo>
                      <a:lnTo>
                        <a:pt x="976" y="1330"/>
                      </a:lnTo>
                      <a:lnTo>
                        <a:pt x="991" y="1348"/>
                      </a:lnTo>
                      <a:lnTo>
                        <a:pt x="1013" y="1372"/>
                      </a:lnTo>
                      <a:cubicBezTo>
                        <a:pt x="1013" y="1373"/>
                        <a:pt x="1014" y="1373"/>
                        <a:pt x="1014" y="1374"/>
                      </a:cubicBezTo>
                      <a:lnTo>
                        <a:pt x="1023" y="1392"/>
                      </a:lnTo>
                      <a:cubicBezTo>
                        <a:pt x="1024" y="1394"/>
                        <a:pt x="1024" y="1397"/>
                        <a:pt x="1023" y="1399"/>
                      </a:cubicBezTo>
                      <a:lnTo>
                        <a:pt x="1014" y="1420"/>
                      </a:lnTo>
                      <a:lnTo>
                        <a:pt x="1014" y="1413"/>
                      </a:lnTo>
                      <a:lnTo>
                        <a:pt x="1023" y="1428"/>
                      </a:lnTo>
                      <a:lnTo>
                        <a:pt x="1019" y="1425"/>
                      </a:lnTo>
                      <a:lnTo>
                        <a:pt x="1043" y="1434"/>
                      </a:lnTo>
                      <a:cubicBezTo>
                        <a:pt x="1045" y="1434"/>
                        <a:pt x="1046" y="1435"/>
                        <a:pt x="1047" y="1437"/>
                      </a:cubicBezTo>
                      <a:lnTo>
                        <a:pt x="1059" y="1455"/>
                      </a:lnTo>
                      <a:lnTo>
                        <a:pt x="1056" y="1452"/>
                      </a:lnTo>
                      <a:lnTo>
                        <a:pt x="1075" y="1461"/>
                      </a:lnTo>
                      <a:lnTo>
                        <a:pt x="1083" y="1464"/>
                      </a:lnTo>
                      <a:lnTo>
                        <a:pt x="1077" y="1464"/>
                      </a:lnTo>
                      <a:lnTo>
                        <a:pt x="1102" y="1452"/>
                      </a:lnTo>
                      <a:lnTo>
                        <a:pt x="1114" y="1446"/>
                      </a:lnTo>
                      <a:cubicBezTo>
                        <a:pt x="1115" y="1446"/>
                        <a:pt x="1116" y="1445"/>
                        <a:pt x="1117" y="1445"/>
                      </a:cubicBezTo>
                      <a:lnTo>
                        <a:pt x="1127" y="1445"/>
                      </a:lnTo>
                      <a:cubicBezTo>
                        <a:pt x="1128" y="1445"/>
                        <a:pt x="1130" y="1446"/>
                        <a:pt x="1131" y="1447"/>
                      </a:cubicBezTo>
                      <a:lnTo>
                        <a:pt x="1156" y="1465"/>
                      </a:lnTo>
                      <a:lnTo>
                        <a:pt x="1155" y="1464"/>
                      </a:lnTo>
                      <a:lnTo>
                        <a:pt x="1185" y="1479"/>
                      </a:lnTo>
                      <a:cubicBezTo>
                        <a:pt x="1187" y="1480"/>
                        <a:pt x="1188" y="1481"/>
                        <a:pt x="1189" y="1482"/>
                      </a:cubicBezTo>
                      <a:lnTo>
                        <a:pt x="1207" y="1509"/>
                      </a:lnTo>
                      <a:lnTo>
                        <a:pt x="1203" y="1506"/>
                      </a:lnTo>
                      <a:lnTo>
                        <a:pt x="1228" y="1516"/>
                      </a:lnTo>
                      <a:lnTo>
                        <a:pt x="1225" y="1515"/>
                      </a:lnTo>
                      <a:lnTo>
                        <a:pt x="1253" y="1515"/>
                      </a:lnTo>
                      <a:lnTo>
                        <a:pt x="1246" y="1519"/>
                      </a:lnTo>
                      <a:lnTo>
                        <a:pt x="1258" y="1500"/>
                      </a:lnTo>
                      <a:lnTo>
                        <a:pt x="1267" y="1483"/>
                      </a:lnTo>
                      <a:lnTo>
                        <a:pt x="1301" y="1428"/>
                      </a:lnTo>
                      <a:lnTo>
                        <a:pt x="1300" y="1432"/>
                      </a:lnTo>
                      <a:lnTo>
                        <a:pt x="1300" y="1381"/>
                      </a:lnTo>
                      <a:cubicBezTo>
                        <a:pt x="1300" y="1380"/>
                        <a:pt x="1300" y="1380"/>
                        <a:pt x="1300" y="1380"/>
                      </a:cubicBezTo>
                      <a:lnTo>
                        <a:pt x="1303" y="1358"/>
                      </a:lnTo>
                      <a:lnTo>
                        <a:pt x="1303" y="1359"/>
                      </a:lnTo>
                      <a:lnTo>
                        <a:pt x="1303" y="1314"/>
                      </a:lnTo>
                      <a:lnTo>
                        <a:pt x="1303" y="1305"/>
                      </a:lnTo>
                      <a:lnTo>
                        <a:pt x="1306" y="1312"/>
                      </a:lnTo>
                      <a:lnTo>
                        <a:pt x="1297" y="1306"/>
                      </a:lnTo>
                      <a:cubicBezTo>
                        <a:pt x="1297" y="1305"/>
                        <a:pt x="1296" y="1305"/>
                        <a:pt x="1296" y="1305"/>
                      </a:cubicBezTo>
                      <a:lnTo>
                        <a:pt x="1287" y="1295"/>
                      </a:lnTo>
                      <a:lnTo>
                        <a:pt x="1265" y="1267"/>
                      </a:lnTo>
                      <a:cubicBezTo>
                        <a:pt x="1264" y="1266"/>
                        <a:pt x="1263" y="1264"/>
                        <a:pt x="1263" y="1263"/>
                      </a:cubicBezTo>
                      <a:lnTo>
                        <a:pt x="1263" y="1244"/>
                      </a:lnTo>
                      <a:cubicBezTo>
                        <a:pt x="1263" y="1242"/>
                        <a:pt x="1264" y="1239"/>
                        <a:pt x="1266" y="1238"/>
                      </a:cubicBezTo>
                      <a:lnTo>
                        <a:pt x="1278" y="1229"/>
                      </a:lnTo>
                      <a:lnTo>
                        <a:pt x="1303" y="1208"/>
                      </a:lnTo>
                      <a:lnTo>
                        <a:pt x="1300" y="1213"/>
                      </a:lnTo>
                      <a:lnTo>
                        <a:pt x="1303" y="1180"/>
                      </a:lnTo>
                      <a:lnTo>
                        <a:pt x="1304" y="1184"/>
                      </a:lnTo>
                      <a:lnTo>
                        <a:pt x="1294" y="1163"/>
                      </a:lnTo>
                      <a:cubicBezTo>
                        <a:pt x="1294" y="1162"/>
                        <a:pt x="1294" y="1161"/>
                        <a:pt x="1294" y="1160"/>
                      </a:cubicBezTo>
                      <a:lnTo>
                        <a:pt x="1294" y="1141"/>
                      </a:lnTo>
                      <a:lnTo>
                        <a:pt x="1294" y="1143"/>
                      </a:lnTo>
                      <a:lnTo>
                        <a:pt x="1291" y="1128"/>
                      </a:lnTo>
                      <a:lnTo>
                        <a:pt x="1299" y="1134"/>
                      </a:lnTo>
                      <a:lnTo>
                        <a:pt x="1283" y="1134"/>
                      </a:lnTo>
                      <a:cubicBezTo>
                        <a:pt x="1283" y="1134"/>
                        <a:pt x="1282" y="1134"/>
                        <a:pt x="1281" y="1134"/>
                      </a:cubicBezTo>
                      <a:lnTo>
                        <a:pt x="1269" y="1131"/>
                      </a:lnTo>
                      <a:cubicBezTo>
                        <a:pt x="1267" y="1131"/>
                        <a:pt x="1266" y="1129"/>
                        <a:pt x="1265" y="1128"/>
                      </a:cubicBezTo>
                      <a:lnTo>
                        <a:pt x="1246" y="1104"/>
                      </a:lnTo>
                      <a:lnTo>
                        <a:pt x="1251" y="1107"/>
                      </a:lnTo>
                      <a:lnTo>
                        <a:pt x="1233" y="1104"/>
                      </a:lnTo>
                      <a:lnTo>
                        <a:pt x="1242" y="1097"/>
                      </a:lnTo>
                      <a:lnTo>
                        <a:pt x="1236" y="1137"/>
                      </a:lnTo>
                      <a:cubicBezTo>
                        <a:pt x="1236" y="1138"/>
                        <a:pt x="1235" y="1139"/>
                        <a:pt x="1234" y="1140"/>
                      </a:cubicBezTo>
                      <a:lnTo>
                        <a:pt x="1216" y="1164"/>
                      </a:lnTo>
                      <a:cubicBezTo>
                        <a:pt x="1216" y="1165"/>
                        <a:pt x="1215" y="1165"/>
                        <a:pt x="1215" y="1166"/>
                      </a:cubicBezTo>
                      <a:lnTo>
                        <a:pt x="1178" y="1196"/>
                      </a:lnTo>
                      <a:lnTo>
                        <a:pt x="1179" y="1194"/>
                      </a:lnTo>
                      <a:lnTo>
                        <a:pt x="1170" y="1209"/>
                      </a:lnTo>
                      <a:cubicBezTo>
                        <a:pt x="1169" y="1211"/>
                        <a:pt x="1167" y="1212"/>
                        <a:pt x="1165" y="1213"/>
                      </a:cubicBezTo>
                      <a:lnTo>
                        <a:pt x="1146" y="1216"/>
                      </a:lnTo>
                      <a:cubicBezTo>
                        <a:pt x="1144" y="1216"/>
                        <a:pt x="1143" y="1216"/>
                        <a:pt x="1141" y="1215"/>
                      </a:cubicBezTo>
                      <a:lnTo>
                        <a:pt x="1110" y="1197"/>
                      </a:lnTo>
                      <a:lnTo>
                        <a:pt x="1120" y="1196"/>
                      </a:lnTo>
                      <a:lnTo>
                        <a:pt x="1114" y="1202"/>
                      </a:lnTo>
                      <a:lnTo>
                        <a:pt x="1116" y="1196"/>
                      </a:lnTo>
                      <a:lnTo>
                        <a:pt x="1116" y="1217"/>
                      </a:lnTo>
                      <a:cubicBezTo>
                        <a:pt x="1116" y="1220"/>
                        <a:pt x="1115" y="1222"/>
                        <a:pt x="1113" y="1224"/>
                      </a:cubicBezTo>
                      <a:lnTo>
                        <a:pt x="1101" y="1233"/>
                      </a:lnTo>
                      <a:cubicBezTo>
                        <a:pt x="1098" y="1235"/>
                        <a:pt x="1094" y="1235"/>
                        <a:pt x="1091" y="1232"/>
                      </a:cubicBezTo>
                      <a:lnTo>
                        <a:pt x="1076" y="1220"/>
                      </a:lnTo>
                      <a:cubicBezTo>
                        <a:pt x="1074" y="1219"/>
                        <a:pt x="1073" y="1218"/>
                        <a:pt x="1073" y="1217"/>
                      </a:cubicBezTo>
                      <a:lnTo>
                        <a:pt x="1061" y="1184"/>
                      </a:lnTo>
                      <a:lnTo>
                        <a:pt x="1063" y="1186"/>
                      </a:lnTo>
                      <a:lnTo>
                        <a:pt x="1017" y="1141"/>
                      </a:lnTo>
                      <a:lnTo>
                        <a:pt x="1019" y="1143"/>
                      </a:lnTo>
                      <a:lnTo>
                        <a:pt x="995" y="1134"/>
                      </a:lnTo>
                      <a:cubicBezTo>
                        <a:pt x="994" y="1133"/>
                        <a:pt x="993" y="1133"/>
                        <a:pt x="992" y="1132"/>
                      </a:cubicBezTo>
                      <a:lnTo>
                        <a:pt x="980" y="1120"/>
                      </a:lnTo>
                      <a:lnTo>
                        <a:pt x="985" y="1122"/>
                      </a:lnTo>
                      <a:lnTo>
                        <a:pt x="967" y="1122"/>
                      </a:lnTo>
                      <a:cubicBezTo>
                        <a:pt x="966" y="1122"/>
                        <a:pt x="964" y="1122"/>
                        <a:pt x="963" y="1121"/>
                      </a:cubicBezTo>
                      <a:lnTo>
                        <a:pt x="945" y="1112"/>
                      </a:lnTo>
                      <a:cubicBezTo>
                        <a:pt x="944" y="1112"/>
                        <a:pt x="943" y="1111"/>
                        <a:pt x="943" y="1111"/>
                      </a:cubicBezTo>
                      <a:lnTo>
                        <a:pt x="937" y="1105"/>
                      </a:lnTo>
                      <a:lnTo>
                        <a:pt x="942" y="1107"/>
                      </a:lnTo>
                      <a:lnTo>
                        <a:pt x="933" y="1107"/>
                      </a:lnTo>
                      <a:cubicBezTo>
                        <a:pt x="931" y="1107"/>
                        <a:pt x="929" y="1106"/>
                        <a:pt x="927" y="1104"/>
                      </a:cubicBezTo>
                      <a:lnTo>
                        <a:pt x="890" y="1065"/>
                      </a:lnTo>
                      <a:cubicBezTo>
                        <a:pt x="889" y="1064"/>
                        <a:pt x="889" y="1062"/>
                        <a:pt x="888" y="1061"/>
                      </a:cubicBezTo>
                      <a:lnTo>
                        <a:pt x="885" y="1043"/>
                      </a:lnTo>
                      <a:lnTo>
                        <a:pt x="886" y="1045"/>
                      </a:lnTo>
                      <a:lnTo>
                        <a:pt x="877" y="1027"/>
                      </a:lnTo>
                      <a:cubicBezTo>
                        <a:pt x="876" y="1026"/>
                        <a:pt x="876" y="1024"/>
                        <a:pt x="876" y="1023"/>
                      </a:cubicBezTo>
                      <a:lnTo>
                        <a:pt x="876" y="932"/>
                      </a:lnTo>
                      <a:lnTo>
                        <a:pt x="876" y="935"/>
                      </a:lnTo>
                      <a:lnTo>
                        <a:pt x="870" y="920"/>
                      </a:lnTo>
                      <a:lnTo>
                        <a:pt x="874" y="924"/>
                      </a:lnTo>
                      <a:lnTo>
                        <a:pt x="856" y="915"/>
                      </a:lnTo>
                      <a:lnTo>
                        <a:pt x="837" y="906"/>
                      </a:lnTo>
                      <a:cubicBezTo>
                        <a:pt x="836" y="906"/>
                        <a:pt x="835" y="905"/>
                        <a:pt x="835" y="904"/>
                      </a:cubicBezTo>
                      <a:lnTo>
                        <a:pt x="825" y="892"/>
                      </a:lnTo>
                      <a:cubicBezTo>
                        <a:pt x="823" y="889"/>
                        <a:pt x="823" y="884"/>
                        <a:pt x="826" y="881"/>
                      </a:cubicBezTo>
                      <a:lnTo>
                        <a:pt x="832" y="875"/>
                      </a:lnTo>
                      <a:lnTo>
                        <a:pt x="854" y="854"/>
                      </a:lnTo>
                      <a:cubicBezTo>
                        <a:pt x="855" y="853"/>
                        <a:pt x="855" y="853"/>
                        <a:pt x="857" y="852"/>
                      </a:cubicBezTo>
                      <a:lnTo>
                        <a:pt x="881" y="843"/>
                      </a:lnTo>
                      <a:lnTo>
                        <a:pt x="876" y="848"/>
                      </a:lnTo>
                      <a:lnTo>
                        <a:pt x="879" y="839"/>
                      </a:lnTo>
                      <a:cubicBezTo>
                        <a:pt x="880" y="837"/>
                        <a:pt x="881" y="836"/>
                        <a:pt x="883" y="835"/>
                      </a:cubicBezTo>
                      <a:lnTo>
                        <a:pt x="907" y="820"/>
                      </a:lnTo>
                      <a:cubicBezTo>
                        <a:pt x="908" y="819"/>
                        <a:pt x="908" y="819"/>
                        <a:pt x="909" y="819"/>
                      </a:cubicBezTo>
                      <a:lnTo>
                        <a:pt x="946" y="807"/>
                      </a:lnTo>
                      <a:cubicBezTo>
                        <a:pt x="946" y="806"/>
                        <a:pt x="947" y="806"/>
                        <a:pt x="947" y="806"/>
                      </a:cubicBezTo>
                      <a:lnTo>
                        <a:pt x="987" y="800"/>
                      </a:lnTo>
                      <a:lnTo>
                        <a:pt x="1033" y="791"/>
                      </a:lnTo>
                      <a:lnTo>
                        <a:pt x="1087" y="773"/>
                      </a:lnTo>
                      <a:lnTo>
                        <a:pt x="1086" y="774"/>
                      </a:lnTo>
                      <a:lnTo>
                        <a:pt x="1101" y="765"/>
                      </a:lnTo>
                      <a:lnTo>
                        <a:pt x="1099" y="767"/>
                      </a:lnTo>
                      <a:lnTo>
                        <a:pt x="1200" y="648"/>
                      </a:lnTo>
                      <a:lnTo>
                        <a:pt x="1221" y="619"/>
                      </a:lnTo>
                      <a:cubicBezTo>
                        <a:pt x="1222" y="618"/>
                        <a:pt x="1222" y="618"/>
                        <a:pt x="1222" y="618"/>
                      </a:cubicBezTo>
                      <a:lnTo>
                        <a:pt x="1305" y="536"/>
                      </a:lnTo>
                      <a:lnTo>
                        <a:pt x="1303" y="542"/>
                      </a:lnTo>
                      <a:lnTo>
                        <a:pt x="1303" y="533"/>
                      </a:lnTo>
                      <a:lnTo>
                        <a:pt x="1303" y="534"/>
                      </a:lnTo>
                      <a:lnTo>
                        <a:pt x="1291" y="474"/>
                      </a:lnTo>
                      <a:lnTo>
                        <a:pt x="1285" y="453"/>
                      </a:lnTo>
                      <a:cubicBezTo>
                        <a:pt x="1284" y="451"/>
                        <a:pt x="1284" y="449"/>
                        <a:pt x="1285" y="448"/>
                      </a:cubicBezTo>
                      <a:lnTo>
                        <a:pt x="1291" y="433"/>
                      </a:lnTo>
                      <a:cubicBezTo>
                        <a:pt x="1292" y="432"/>
                        <a:pt x="1292" y="431"/>
                        <a:pt x="1293" y="430"/>
                      </a:cubicBezTo>
                      <a:lnTo>
                        <a:pt x="1302" y="421"/>
                      </a:lnTo>
                      <a:cubicBezTo>
                        <a:pt x="1304" y="419"/>
                        <a:pt x="1306" y="418"/>
                        <a:pt x="1309" y="419"/>
                      </a:cubicBezTo>
                      <a:lnTo>
                        <a:pt x="1358" y="425"/>
                      </a:lnTo>
                      <a:lnTo>
                        <a:pt x="1351" y="428"/>
                      </a:lnTo>
                      <a:lnTo>
                        <a:pt x="1369" y="403"/>
                      </a:lnTo>
                      <a:lnTo>
                        <a:pt x="1367" y="408"/>
                      </a:lnTo>
                      <a:lnTo>
                        <a:pt x="1367" y="387"/>
                      </a:lnTo>
                      <a:cubicBezTo>
                        <a:pt x="1367" y="387"/>
                        <a:pt x="1367" y="386"/>
                        <a:pt x="1368" y="385"/>
                      </a:cubicBezTo>
                      <a:lnTo>
                        <a:pt x="1377" y="343"/>
                      </a:lnTo>
                      <a:cubicBezTo>
                        <a:pt x="1377" y="341"/>
                        <a:pt x="1379" y="339"/>
                        <a:pt x="1381" y="338"/>
                      </a:cubicBezTo>
                      <a:lnTo>
                        <a:pt x="1396" y="329"/>
                      </a:lnTo>
                      <a:lnTo>
                        <a:pt x="1433" y="307"/>
                      </a:lnTo>
                      <a:lnTo>
                        <a:pt x="1444" y="299"/>
                      </a:lnTo>
                      <a:lnTo>
                        <a:pt x="1443" y="300"/>
                      </a:lnTo>
                      <a:lnTo>
                        <a:pt x="1459" y="284"/>
                      </a:lnTo>
                      <a:lnTo>
                        <a:pt x="1459" y="296"/>
                      </a:lnTo>
                      <a:lnTo>
                        <a:pt x="1450" y="287"/>
                      </a:lnTo>
                      <a:lnTo>
                        <a:pt x="1453" y="289"/>
                      </a:lnTo>
                      <a:lnTo>
                        <a:pt x="1444" y="286"/>
                      </a:lnTo>
                      <a:cubicBezTo>
                        <a:pt x="1440" y="285"/>
                        <a:pt x="1438" y="282"/>
                        <a:pt x="1438" y="278"/>
                      </a:cubicBezTo>
                      <a:lnTo>
                        <a:pt x="1438" y="260"/>
                      </a:lnTo>
                      <a:lnTo>
                        <a:pt x="1438" y="254"/>
                      </a:lnTo>
                      <a:lnTo>
                        <a:pt x="1440" y="260"/>
                      </a:lnTo>
                      <a:lnTo>
                        <a:pt x="1431" y="250"/>
                      </a:lnTo>
                      <a:lnTo>
                        <a:pt x="1441" y="252"/>
                      </a:lnTo>
                      <a:lnTo>
                        <a:pt x="1426" y="261"/>
                      </a:lnTo>
                      <a:lnTo>
                        <a:pt x="1428" y="258"/>
                      </a:lnTo>
                      <a:lnTo>
                        <a:pt x="1419" y="273"/>
                      </a:lnTo>
                      <a:cubicBezTo>
                        <a:pt x="1417" y="276"/>
                        <a:pt x="1414" y="278"/>
                        <a:pt x="1411" y="277"/>
                      </a:cubicBezTo>
                      <a:lnTo>
                        <a:pt x="1383" y="271"/>
                      </a:lnTo>
                      <a:cubicBezTo>
                        <a:pt x="1382" y="271"/>
                        <a:pt x="1381" y="270"/>
                        <a:pt x="1381" y="270"/>
                      </a:cubicBezTo>
                      <a:lnTo>
                        <a:pt x="1344" y="249"/>
                      </a:lnTo>
                      <a:cubicBezTo>
                        <a:pt x="1343" y="248"/>
                        <a:pt x="1342" y="247"/>
                        <a:pt x="1341" y="246"/>
                      </a:cubicBezTo>
                      <a:lnTo>
                        <a:pt x="1301" y="186"/>
                      </a:lnTo>
                      <a:lnTo>
                        <a:pt x="1274" y="146"/>
                      </a:lnTo>
                      <a:lnTo>
                        <a:pt x="1280" y="150"/>
                      </a:lnTo>
                      <a:lnTo>
                        <a:pt x="1271" y="150"/>
                      </a:lnTo>
                      <a:lnTo>
                        <a:pt x="1273" y="149"/>
                      </a:lnTo>
                      <a:lnTo>
                        <a:pt x="1264" y="152"/>
                      </a:lnTo>
                      <a:cubicBezTo>
                        <a:pt x="1264" y="153"/>
                        <a:pt x="1263" y="153"/>
                        <a:pt x="1263" y="153"/>
                      </a:cubicBezTo>
                      <a:lnTo>
                        <a:pt x="1217" y="159"/>
                      </a:lnTo>
                      <a:lnTo>
                        <a:pt x="1202" y="162"/>
                      </a:lnTo>
                      <a:lnTo>
                        <a:pt x="1207" y="159"/>
                      </a:lnTo>
                      <a:lnTo>
                        <a:pt x="1194" y="174"/>
                      </a:lnTo>
                      <a:cubicBezTo>
                        <a:pt x="1192" y="177"/>
                        <a:pt x="1188" y="178"/>
                        <a:pt x="1184" y="176"/>
                      </a:cubicBezTo>
                      <a:lnTo>
                        <a:pt x="1166" y="167"/>
                      </a:lnTo>
                      <a:lnTo>
                        <a:pt x="1170" y="168"/>
                      </a:lnTo>
                      <a:lnTo>
                        <a:pt x="1160" y="168"/>
                      </a:lnTo>
                      <a:cubicBezTo>
                        <a:pt x="1158" y="168"/>
                        <a:pt x="1156" y="167"/>
                        <a:pt x="1155" y="166"/>
                      </a:cubicBezTo>
                      <a:lnTo>
                        <a:pt x="1146" y="157"/>
                      </a:lnTo>
                      <a:cubicBezTo>
                        <a:pt x="1145" y="156"/>
                        <a:pt x="1144" y="155"/>
                        <a:pt x="1144" y="154"/>
                      </a:cubicBezTo>
                      <a:lnTo>
                        <a:pt x="1138" y="139"/>
                      </a:lnTo>
                      <a:cubicBezTo>
                        <a:pt x="1137" y="138"/>
                        <a:pt x="1137" y="137"/>
                        <a:pt x="1137" y="136"/>
                      </a:cubicBezTo>
                      <a:lnTo>
                        <a:pt x="1137" y="124"/>
                      </a:lnTo>
                      <a:lnTo>
                        <a:pt x="1137" y="126"/>
                      </a:lnTo>
                      <a:lnTo>
                        <a:pt x="1134" y="117"/>
                      </a:lnTo>
                      <a:cubicBezTo>
                        <a:pt x="1134" y="116"/>
                        <a:pt x="1134" y="115"/>
                        <a:pt x="1134" y="114"/>
                      </a:cubicBezTo>
                      <a:lnTo>
                        <a:pt x="1134" y="105"/>
                      </a:lnTo>
                      <a:lnTo>
                        <a:pt x="1136" y="111"/>
                      </a:lnTo>
                      <a:lnTo>
                        <a:pt x="1130" y="105"/>
                      </a:lnTo>
                      <a:lnTo>
                        <a:pt x="1139" y="107"/>
                      </a:lnTo>
                      <a:lnTo>
                        <a:pt x="1127" y="113"/>
                      </a:lnTo>
                      <a:cubicBezTo>
                        <a:pt x="1126" y="113"/>
                        <a:pt x="1126" y="113"/>
                        <a:pt x="1125" y="113"/>
                      </a:cubicBezTo>
                      <a:lnTo>
                        <a:pt x="1110" y="116"/>
                      </a:lnTo>
                      <a:cubicBezTo>
                        <a:pt x="1109" y="116"/>
                        <a:pt x="1109" y="116"/>
                        <a:pt x="1108" y="116"/>
                      </a:cubicBezTo>
                      <a:lnTo>
                        <a:pt x="1105" y="116"/>
                      </a:lnTo>
                      <a:cubicBezTo>
                        <a:pt x="1104" y="116"/>
                        <a:pt x="1103" y="116"/>
                        <a:pt x="1102" y="116"/>
                      </a:cubicBezTo>
                      <a:lnTo>
                        <a:pt x="1095" y="113"/>
                      </a:lnTo>
                      <a:cubicBezTo>
                        <a:pt x="1094" y="112"/>
                        <a:pt x="1093" y="111"/>
                        <a:pt x="1092" y="109"/>
                      </a:cubicBezTo>
                      <a:lnTo>
                        <a:pt x="1083" y="91"/>
                      </a:lnTo>
                      <a:cubicBezTo>
                        <a:pt x="1082" y="90"/>
                        <a:pt x="1082" y="90"/>
                        <a:pt x="1082" y="89"/>
                      </a:cubicBezTo>
                      <a:lnTo>
                        <a:pt x="1079" y="74"/>
                      </a:lnTo>
                      <a:lnTo>
                        <a:pt x="1084" y="80"/>
                      </a:lnTo>
                      <a:lnTo>
                        <a:pt x="1059" y="71"/>
                      </a:lnTo>
                      <a:lnTo>
                        <a:pt x="1062" y="71"/>
                      </a:lnTo>
                      <a:lnTo>
                        <a:pt x="1034" y="71"/>
                      </a:lnTo>
                      <a:cubicBezTo>
                        <a:pt x="1033" y="71"/>
                        <a:pt x="1032" y="71"/>
                        <a:pt x="1031" y="70"/>
                      </a:cubicBezTo>
                      <a:lnTo>
                        <a:pt x="991" y="49"/>
                      </a:lnTo>
                      <a:lnTo>
                        <a:pt x="995" y="50"/>
                      </a:lnTo>
                      <a:lnTo>
                        <a:pt x="971" y="53"/>
                      </a:lnTo>
                      <a:cubicBezTo>
                        <a:pt x="969" y="53"/>
                        <a:pt x="967" y="52"/>
                        <a:pt x="965" y="51"/>
                      </a:cubicBezTo>
                      <a:lnTo>
                        <a:pt x="953" y="42"/>
                      </a:lnTo>
                      <a:lnTo>
                        <a:pt x="957" y="44"/>
                      </a:lnTo>
                      <a:lnTo>
                        <a:pt x="929" y="41"/>
                      </a:lnTo>
                      <a:cubicBezTo>
                        <a:pt x="929" y="41"/>
                        <a:pt x="928" y="40"/>
                        <a:pt x="927" y="40"/>
                      </a:cubicBezTo>
                      <a:lnTo>
                        <a:pt x="900" y="31"/>
                      </a:lnTo>
                      <a:lnTo>
                        <a:pt x="836" y="16"/>
                      </a:lnTo>
                      <a:lnTo>
                        <a:pt x="839" y="16"/>
                      </a:lnTo>
                      <a:lnTo>
                        <a:pt x="729" y="35"/>
                      </a:lnTo>
                      <a:lnTo>
                        <a:pt x="705" y="40"/>
                      </a:lnTo>
                      <a:lnTo>
                        <a:pt x="706" y="40"/>
                      </a:lnTo>
                      <a:lnTo>
                        <a:pt x="688" y="49"/>
                      </a:lnTo>
                      <a:lnTo>
                        <a:pt x="690" y="37"/>
                      </a:lnTo>
                      <a:lnTo>
                        <a:pt x="709" y="58"/>
                      </a:lnTo>
                      <a:cubicBezTo>
                        <a:pt x="709" y="58"/>
                        <a:pt x="710" y="59"/>
                        <a:pt x="710" y="60"/>
                      </a:cubicBezTo>
                      <a:lnTo>
                        <a:pt x="735" y="121"/>
                      </a:lnTo>
                      <a:lnTo>
                        <a:pt x="734" y="119"/>
                      </a:lnTo>
                      <a:lnTo>
                        <a:pt x="755" y="146"/>
                      </a:lnTo>
                      <a:cubicBezTo>
                        <a:pt x="755" y="146"/>
                        <a:pt x="756" y="147"/>
                        <a:pt x="756" y="147"/>
                      </a:cubicBezTo>
                      <a:lnTo>
                        <a:pt x="784" y="205"/>
                      </a:lnTo>
                      <a:cubicBezTo>
                        <a:pt x="784" y="206"/>
                        <a:pt x="784" y="207"/>
                        <a:pt x="784" y="207"/>
                      </a:cubicBezTo>
                      <a:lnTo>
                        <a:pt x="794" y="289"/>
                      </a:lnTo>
                      <a:cubicBezTo>
                        <a:pt x="794" y="290"/>
                        <a:pt x="794" y="290"/>
                        <a:pt x="794" y="291"/>
                      </a:cubicBezTo>
                      <a:lnTo>
                        <a:pt x="791" y="354"/>
                      </a:lnTo>
                      <a:cubicBezTo>
                        <a:pt x="790" y="357"/>
                        <a:pt x="789" y="359"/>
                        <a:pt x="787" y="361"/>
                      </a:cubicBezTo>
                      <a:lnTo>
                        <a:pt x="771" y="370"/>
                      </a:lnTo>
                      <a:cubicBezTo>
                        <a:pt x="770" y="371"/>
                        <a:pt x="768" y="371"/>
                        <a:pt x="766" y="371"/>
                      </a:cubicBezTo>
                      <a:lnTo>
                        <a:pt x="745" y="368"/>
                      </a:lnTo>
                      <a:lnTo>
                        <a:pt x="748" y="368"/>
                      </a:lnTo>
                      <a:lnTo>
                        <a:pt x="714" y="377"/>
                      </a:lnTo>
                      <a:cubicBezTo>
                        <a:pt x="713" y="377"/>
                        <a:pt x="713" y="377"/>
                        <a:pt x="712" y="377"/>
                      </a:cubicBezTo>
                      <a:lnTo>
                        <a:pt x="684" y="377"/>
                      </a:lnTo>
                      <a:lnTo>
                        <a:pt x="654" y="380"/>
                      </a:lnTo>
                      <a:lnTo>
                        <a:pt x="657" y="379"/>
                      </a:lnTo>
                      <a:lnTo>
                        <a:pt x="639" y="388"/>
                      </a:lnTo>
                      <a:cubicBezTo>
                        <a:pt x="637" y="389"/>
                        <a:pt x="635" y="389"/>
                        <a:pt x="633" y="389"/>
                      </a:cubicBezTo>
                      <a:lnTo>
                        <a:pt x="599" y="380"/>
                      </a:lnTo>
                      <a:lnTo>
                        <a:pt x="601" y="380"/>
                      </a:lnTo>
                      <a:lnTo>
                        <a:pt x="536" y="377"/>
                      </a:lnTo>
                      <a:cubicBezTo>
                        <a:pt x="536" y="377"/>
                        <a:pt x="535" y="377"/>
                        <a:pt x="534" y="377"/>
                      </a:cubicBezTo>
                      <a:lnTo>
                        <a:pt x="488" y="361"/>
                      </a:lnTo>
                      <a:lnTo>
                        <a:pt x="491" y="362"/>
                      </a:lnTo>
                      <a:lnTo>
                        <a:pt x="451" y="362"/>
                      </a:lnTo>
                      <a:cubicBezTo>
                        <a:pt x="450" y="362"/>
                        <a:pt x="450" y="362"/>
                        <a:pt x="449" y="362"/>
                      </a:cubicBezTo>
                      <a:lnTo>
                        <a:pt x="403" y="353"/>
                      </a:lnTo>
                      <a:lnTo>
                        <a:pt x="406" y="353"/>
                      </a:lnTo>
                      <a:lnTo>
                        <a:pt x="363" y="362"/>
                      </a:lnTo>
                      <a:lnTo>
                        <a:pt x="366" y="360"/>
                      </a:lnTo>
                      <a:lnTo>
                        <a:pt x="354" y="369"/>
                      </a:lnTo>
                      <a:lnTo>
                        <a:pt x="357" y="363"/>
                      </a:lnTo>
                      <a:lnTo>
                        <a:pt x="357" y="396"/>
                      </a:lnTo>
                      <a:cubicBezTo>
                        <a:pt x="357" y="398"/>
                        <a:pt x="357" y="400"/>
                        <a:pt x="356" y="401"/>
                      </a:cubicBezTo>
                      <a:lnTo>
                        <a:pt x="347" y="413"/>
                      </a:lnTo>
                      <a:cubicBezTo>
                        <a:pt x="346" y="414"/>
                        <a:pt x="345" y="414"/>
                        <a:pt x="345" y="415"/>
                      </a:cubicBezTo>
                      <a:lnTo>
                        <a:pt x="293" y="451"/>
                      </a:lnTo>
                      <a:lnTo>
                        <a:pt x="295" y="449"/>
                      </a:lnTo>
                      <a:lnTo>
                        <a:pt x="286" y="464"/>
                      </a:lnTo>
                      <a:lnTo>
                        <a:pt x="264" y="500"/>
                      </a:lnTo>
                      <a:cubicBezTo>
                        <a:pt x="263" y="503"/>
                        <a:pt x="260" y="504"/>
                        <a:pt x="257" y="504"/>
                      </a:cubicBezTo>
                      <a:lnTo>
                        <a:pt x="242" y="504"/>
                      </a:lnTo>
                      <a:lnTo>
                        <a:pt x="245" y="504"/>
                      </a:lnTo>
                      <a:lnTo>
                        <a:pt x="196" y="525"/>
                      </a:lnTo>
                      <a:lnTo>
                        <a:pt x="200" y="522"/>
                      </a:lnTo>
                      <a:lnTo>
                        <a:pt x="190" y="537"/>
                      </a:lnTo>
                      <a:lnTo>
                        <a:pt x="191" y="535"/>
                      </a:lnTo>
                      <a:lnTo>
                        <a:pt x="166" y="602"/>
                      </a:lnTo>
                      <a:lnTo>
                        <a:pt x="167" y="597"/>
                      </a:lnTo>
                      <a:lnTo>
                        <a:pt x="176" y="634"/>
                      </a:lnTo>
                      <a:cubicBezTo>
                        <a:pt x="176" y="635"/>
                        <a:pt x="176" y="636"/>
                        <a:pt x="176" y="637"/>
                      </a:cubicBezTo>
                      <a:lnTo>
                        <a:pt x="167" y="674"/>
                      </a:lnTo>
                      <a:lnTo>
                        <a:pt x="165" y="667"/>
                      </a:lnTo>
                      <a:lnTo>
                        <a:pt x="184" y="691"/>
                      </a:lnTo>
                      <a:cubicBezTo>
                        <a:pt x="186" y="694"/>
                        <a:pt x="186" y="699"/>
                        <a:pt x="183" y="702"/>
                      </a:cubicBezTo>
                      <a:lnTo>
                        <a:pt x="180" y="705"/>
                      </a:lnTo>
                      <a:cubicBezTo>
                        <a:pt x="179" y="706"/>
                        <a:pt x="177" y="707"/>
                        <a:pt x="175" y="707"/>
                      </a:cubicBezTo>
                      <a:lnTo>
                        <a:pt x="123" y="713"/>
                      </a:lnTo>
                      <a:lnTo>
                        <a:pt x="128" y="710"/>
                      </a:lnTo>
                      <a:lnTo>
                        <a:pt x="119" y="722"/>
                      </a:lnTo>
                      <a:lnTo>
                        <a:pt x="121" y="718"/>
                      </a:lnTo>
                      <a:lnTo>
                        <a:pt x="118" y="743"/>
                      </a:lnTo>
                      <a:cubicBezTo>
                        <a:pt x="117" y="745"/>
                        <a:pt x="116" y="748"/>
                        <a:pt x="113" y="749"/>
                      </a:cubicBezTo>
                      <a:lnTo>
                        <a:pt x="77" y="767"/>
                      </a:lnTo>
                      <a:lnTo>
                        <a:pt x="79" y="765"/>
                      </a:lnTo>
                      <a:lnTo>
                        <a:pt x="69" y="774"/>
                      </a:lnTo>
                      <a:lnTo>
                        <a:pt x="71" y="771"/>
                      </a:lnTo>
                      <a:lnTo>
                        <a:pt x="53" y="829"/>
                      </a:lnTo>
                      <a:lnTo>
                        <a:pt x="53" y="826"/>
                      </a:lnTo>
                      <a:lnTo>
                        <a:pt x="53" y="887"/>
                      </a:lnTo>
                      <a:cubicBezTo>
                        <a:pt x="53" y="888"/>
                        <a:pt x="53" y="889"/>
                        <a:pt x="52" y="891"/>
                      </a:cubicBezTo>
                      <a:lnTo>
                        <a:pt x="46" y="903"/>
                      </a:lnTo>
                      <a:cubicBezTo>
                        <a:pt x="46" y="903"/>
                        <a:pt x="46" y="904"/>
                        <a:pt x="45" y="904"/>
                      </a:cubicBezTo>
                      <a:lnTo>
                        <a:pt x="24" y="931"/>
                      </a:lnTo>
                      <a:lnTo>
                        <a:pt x="26" y="927"/>
                      </a:lnTo>
                      <a:lnTo>
                        <a:pt x="16" y="1160"/>
                      </a:lnTo>
                      <a:close/>
                      <a:moveTo>
                        <a:pt x="10" y="926"/>
                      </a:moveTo>
                      <a:cubicBezTo>
                        <a:pt x="10" y="924"/>
                        <a:pt x="10" y="923"/>
                        <a:pt x="11" y="921"/>
                      </a:cubicBezTo>
                      <a:lnTo>
                        <a:pt x="33" y="894"/>
                      </a:lnTo>
                      <a:lnTo>
                        <a:pt x="32" y="895"/>
                      </a:lnTo>
                      <a:lnTo>
                        <a:pt x="38" y="883"/>
                      </a:lnTo>
                      <a:lnTo>
                        <a:pt x="37" y="887"/>
                      </a:lnTo>
                      <a:lnTo>
                        <a:pt x="37" y="826"/>
                      </a:lnTo>
                      <a:cubicBezTo>
                        <a:pt x="37" y="826"/>
                        <a:pt x="37" y="825"/>
                        <a:pt x="38" y="824"/>
                      </a:cubicBezTo>
                      <a:lnTo>
                        <a:pt x="56" y="766"/>
                      </a:lnTo>
                      <a:cubicBezTo>
                        <a:pt x="57" y="765"/>
                        <a:pt x="57" y="764"/>
                        <a:pt x="58" y="763"/>
                      </a:cubicBezTo>
                      <a:lnTo>
                        <a:pt x="67" y="754"/>
                      </a:lnTo>
                      <a:cubicBezTo>
                        <a:pt x="68" y="753"/>
                        <a:pt x="69" y="753"/>
                        <a:pt x="69" y="753"/>
                      </a:cubicBezTo>
                      <a:lnTo>
                        <a:pt x="106" y="734"/>
                      </a:lnTo>
                      <a:lnTo>
                        <a:pt x="102" y="741"/>
                      </a:lnTo>
                      <a:lnTo>
                        <a:pt x="105" y="716"/>
                      </a:lnTo>
                      <a:cubicBezTo>
                        <a:pt x="105" y="715"/>
                        <a:pt x="106" y="714"/>
                        <a:pt x="107" y="712"/>
                      </a:cubicBezTo>
                      <a:lnTo>
                        <a:pt x="116" y="700"/>
                      </a:lnTo>
                      <a:cubicBezTo>
                        <a:pt x="117" y="699"/>
                        <a:pt x="119" y="697"/>
                        <a:pt x="121" y="697"/>
                      </a:cubicBezTo>
                      <a:lnTo>
                        <a:pt x="173" y="691"/>
                      </a:lnTo>
                      <a:lnTo>
                        <a:pt x="169" y="693"/>
                      </a:lnTo>
                      <a:lnTo>
                        <a:pt x="172" y="690"/>
                      </a:lnTo>
                      <a:lnTo>
                        <a:pt x="171" y="701"/>
                      </a:lnTo>
                      <a:lnTo>
                        <a:pt x="153" y="677"/>
                      </a:lnTo>
                      <a:cubicBezTo>
                        <a:pt x="151" y="675"/>
                        <a:pt x="151" y="672"/>
                        <a:pt x="151" y="670"/>
                      </a:cubicBezTo>
                      <a:lnTo>
                        <a:pt x="160" y="634"/>
                      </a:lnTo>
                      <a:lnTo>
                        <a:pt x="160" y="637"/>
                      </a:lnTo>
                      <a:lnTo>
                        <a:pt x="151" y="601"/>
                      </a:lnTo>
                      <a:cubicBezTo>
                        <a:pt x="151" y="600"/>
                        <a:pt x="151" y="598"/>
                        <a:pt x="151" y="596"/>
                      </a:cubicBezTo>
                      <a:lnTo>
                        <a:pt x="176" y="530"/>
                      </a:lnTo>
                      <a:cubicBezTo>
                        <a:pt x="176" y="529"/>
                        <a:pt x="176" y="529"/>
                        <a:pt x="177" y="528"/>
                      </a:cubicBezTo>
                      <a:lnTo>
                        <a:pt x="186" y="513"/>
                      </a:lnTo>
                      <a:cubicBezTo>
                        <a:pt x="187" y="512"/>
                        <a:pt x="188" y="511"/>
                        <a:pt x="190" y="510"/>
                      </a:cubicBezTo>
                      <a:lnTo>
                        <a:pt x="239" y="489"/>
                      </a:lnTo>
                      <a:cubicBezTo>
                        <a:pt x="240" y="488"/>
                        <a:pt x="241" y="488"/>
                        <a:pt x="242" y="488"/>
                      </a:cubicBezTo>
                      <a:lnTo>
                        <a:pt x="257" y="488"/>
                      </a:lnTo>
                      <a:lnTo>
                        <a:pt x="250" y="492"/>
                      </a:lnTo>
                      <a:lnTo>
                        <a:pt x="272" y="456"/>
                      </a:lnTo>
                      <a:lnTo>
                        <a:pt x="281" y="440"/>
                      </a:lnTo>
                      <a:cubicBezTo>
                        <a:pt x="282" y="440"/>
                        <a:pt x="283" y="439"/>
                        <a:pt x="283" y="438"/>
                      </a:cubicBezTo>
                      <a:lnTo>
                        <a:pt x="336" y="402"/>
                      </a:lnTo>
                      <a:lnTo>
                        <a:pt x="334" y="403"/>
                      </a:lnTo>
                      <a:lnTo>
                        <a:pt x="343" y="391"/>
                      </a:lnTo>
                      <a:lnTo>
                        <a:pt x="341" y="396"/>
                      </a:lnTo>
                      <a:lnTo>
                        <a:pt x="341" y="363"/>
                      </a:lnTo>
                      <a:cubicBezTo>
                        <a:pt x="341" y="360"/>
                        <a:pt x="343" y="358"/>
                        <a:pt x="345" y="356"/>
                      </a:cubicBezTo>
                      <a:lnTo>
                        <a:pt x="357" y="347"/>
                      </a:lnTo>
                      <a:cubicBezTo>
                        <a:pt x="358" y="347"/>
                        <a:pt x="359" y="346"/>
                        <a:pt x="360" y="346"/>
                      </a:cubicBezTo>
                      <a:lnTo>
                        <a:pt x="403" y="337"/>
                      </a:lnTo>
                      <a:cubicBezTo>
                        <a:pt x="404" y="337"/>
                        <a:pt x="405" y="337"/>
                        <a:pt x="406" y="337"/>
                      </a:cubicBezTo>
                      <a:lnTo>
                        <a:pt x="452" y="346"/>
                      </a:lnTo>
                      <a:lnTo>
                        <a:pt x="451" y="346"/>
                      </a:lnTo>
                      <a:lnTo>
                        <a:pt x="491" y="346"/>
                      </a:lnTo>
                      <a:cubicBezTo>
                        <a:pt x="492" y="346"/>
                        <a:pt x="492" y="346"/>
                        <a:pt x="493" y="346"/>
                      </a:cubicBezTo>
                      <a:lnTo>
                        <a:pt x="539" y="361"/>
                      </a:lnTo>
                      <a:lnTo>
                        <a:pt x="537" y="361"/>
                      </a:lnTo>
                      <a:lnTo>
                        <a:pt x="602" y="364"/>
                      </a:lnTo>
                      <a:cubicBezTo>
                        <a:pt x="602" y="364"/>
                        <a:pt x="603" y="364"/>
                        <a:pt x="603" y="364"/>
                      </a:cubicBezTo>
                      <a:lnTo>
                        <a:pt x="637" y="373"/>
                      </a:lnTo>
                      <a:lnTo>
                        <a:pt x="632" y="374"/>
                      </a:lnTo>
                      <a:lnTo>
                        <a:pt x="650" y="365"/>
                      </a:lnTo>
                      <a:cubicBezTo>
                        <a:pt x="651" y="364"/>
                        <a:pt x="652" y="364"/>
                        <a:pt x="653" y="364"/>
                      </a:cubicBezTo>
                      <a:lnTo>
                        <a:pt x="684" y="361"/>
                      </a:lnTo>
                      <a:lnTo>
                        <a:pt x="712" y="361"/>
                      </a:lnTo>
                      <a:lnTo>
                        <a:pt x="710" y="361"/>
                      </a:lnTo>
                      <a:lnTo>
                        <a:pt x="744" y="352"/>
                      </a:lnTo>
                      <a:cubicBezTo>
                        <a:pt x="745" y="352"/>
                        <a:pt x="746" y="352"/>
                        <a:pt x="747" y="352"/>
                      </a:cubicBezTo>
                      <a:lnTo>
                        <a:pt x="768" y="355"/>
                      </a:lnTo>
                      <a:lnTo>
                        <a:pt x="763" y="356"/>
                      </a:lnTo>
                      <a:lnTo>
                        <a:pt x="778" y="347"/>
                      </a:lnTo>
                      <a:lnTo>
                        <a:pt x="775" y="353"/>
                      </a:lnTo>
                      <a:lnTo>
                        <a:pt x="778" y="290"/>
                      </a:lnTo>
                      <a:lnTo>
                        <a:pt x="778" y="291"/>
                      </a:lnTo>
                      <a:lnTo>
                        <a:pt x="768" y="209"/>
                      </a:lnTo>
                      <a:lnTo>
                        <a:pt x="769" y="212"/>
                      </a:lnTo>
                      <a:lnTo>
                        <a:pt x="742" y="154"/>
                      </a:lnTo>
                      <a:lnTo>
                        <a:pt x="742" y="156"/>
                      </a:lnTo>
                      <a:lnTo>
                        <a:pt x="721" y="129"/>
                      </a:lnTo>
                      <a:cubicBezTo>
                        <a:pt x="720" y="128"/>
                        <a:pt x="720" y="127"/>
                        <a:pt x="720" y="127"/>
                      </a:cubicBezTo>
                      <a:lnTo>
                        <a:pt x="695" y="66"/>
                      </a:lnTo>
                      <a:lnTo>
                        <a:pt x="697" y="68"/>
                      </a:lnTo>
                      <a:lnTo>
                        <a:pt x="678" y="47"/>
                      </a:lnTo>
                      <a:cubicBezTo>
                        <a:pt x="677" y="45"/>
                        <a:pt x="676" y="43"/>
                        <a:pt x="676" y="40"/>
                      </a:cubicBezTo>
                      <a:cubicBezTo>
                        <a:pt x="677" y="38"/>
                        <a:pt x="678" y="36"/>
                        <a:pt x="681" y="35"/>
                      </a:cubicBezTo>
                      <a:lnTo>
                        <a:pt x="699" y="26"/>
                      </a:lnTo>
                      <a:cubicBezTo>
                        <a:pt x="700" y="25"/>
                        <a:pt x="700" y="25"/>
                        <a:pt x="701" y="25"/>
                      </a:cubicBezTo>
                      <a:lnTo>
                        <a:pt x="726" y="19"/>
                      </a:lnTo>
                      <a:lnTo>
                        <a:pt x="837" y="1"/>
                      </a:lnTo>
                      <a:cubicBezTo>
                        <a:pt x="838" y="0"/>
                        <a:pt x="839" y="0"/>
                        <a:pt x="840" y="1"/>
                      </a:cubicBezTo>
                      <a:lnTo>
                        <a:pt x="905" y="16"/>
                      </a:lnTo>
                      <a:lnTo>
                        <a:pt x="932" y="25"/>
                      </a:lnTo>
                      <a:lnTo>
                        <a:pt x="931" y="25"/>
                      </a:lnTo>
                      <a:lnTo>
                        <a:pt x="959" y="28"/>
                      </a:lnTo>
                      <a:cubicBezTo>
                        <a:pt x="960" y="28"/>
                        <a:pt x="961" y="28"/>
                        <a:pt x="962" y="29"/>
                      </a:cubicBezTo>
                      <a:lnTo>
                        <a:pt x="975" y="38"/>
                      </a:lnTo>
                      <a:lnTo>
                        <a:pt x="969" y="37"/>
                      </a:lnTo>
                      <a:lnTo>
                        <a:pt x="994" y="34"/>
                      </a:lnTo>
                      <a:cubicBezTo>
                        <a:pt x="995" y="34"/>
                        <a:pt x="997" y="34"/>
                        <a:pt x="998" y="35"/>
                      </a:cubicBezTo>
                      <a:lnTo>
                        <a:pt x="1038" y="56"/>
                      </a:lnTo>
                      <a:lnTo>
                        <a:pt x="1034" y="55"/>
                      </a:lnTo>
                      <a:lnTo>
                        <a:pt x="1062" y="55"/>
                      </a:lnTo>
                      <a:cubicBezTo>
                        <a:pt x="1063" y="55"/>
                        <a:pt x="1064" y="55"/>
                        <a:pt x="1065" y="55"/>
                      </a:cubicBezTo>
                      <a:lnTo>
                        <a:pt x="1089" y="65"/>
                      </a:lnTo>
                      <a:cubicBezTo>
                        <a:pt x="1092" y="66"/>
                        <a:pt x="1094" y="68"/>
                        <a:pt x="1094" y="70"/>
                      </a:cubicBezTo>
                      <a:lnTo>
                        <a:pt x="1098" y="86"/>
                      </a:lnTo>
                      <a:lnTo>
                        <a:pt x="1097" y="84"/>
                      </a:lnTo>
                      <a:lnTo>
                        <a:pt x="1106" y="102"/>
                      </a:lnTo>
                      <a:lnTo>
                        <a:pt x="1102" y="98"/>
                      </a:lnTo>
                      <a:lnTo>
                        <a:pt x="1109" y="101"/>
                      </a:lnTo>
                      <a:lnTo>
                        <a:pt x="1105" y="100"/>
                      </a:lnTo>
                      <a:lnTo>
                        <a:pt x="1108" y="100"/>
                      </a:lnTo>
                      <a:lnTo>
                        <a:pt x="1107" y="101"/>
                      </a:lnTo>
                      <a:lnTo>
                        <a:pt x="1122" y="98"/>
                      </a:lnTo>
                      <a:lnTo>
                        <a:pt x="1120" y="98"/>
                      </a:lnTo>
                      <a:lnTo>
                        <a:pt x="1132" y="92"/>
                      </a:lnTo>
                      <a:cubicBezTo>
                        <a:pt x="1135" y="91"/>
                        <a:pt x="1139" y="91"/>
                        <a:pt x="1141" y="94"/>
                      </a:cubicBezTo>
                      <a:lnTo>
                        <a:pt x="1148" y="100"/>
                      </a:lnTo>
                      <a:cubicBezTo>
                        <a:pt x="1149" y="101"/>
                        <a:pt x="1150" y="103"/>
                        <a:pt x="1150" y="105"/>
                      </a:cubicBezTo>
                      <a:lnTo>
                        <a:pt x="1150" y="114"/>
                      </a:lnTo>
                      <a:lnTo>
                        <a:pt x="1150" y="112"/>
                      </a:lnTo>
                      <a:lnTo>
                        <a:pt x="1153" y="121"/>
                      </a:lnTo>
                      <a:cubicBezTo>
                        <a:pt x="1153" y="122"/>
                        <a:pt x="1153" y="123"/>
                        <a:pt x="1153" y="124"/>
                      </a:cubicBezTo>
                      <a:lnTo>
                        <a:pt x="1153" y="136"/>
                      </a:lnTo>
                      <a:lnTo>
                        <a:pt x="1152" y="133"/>
                      </a:lnTo>
                      <a:lnTo>
                        <a:pt x="1159" y="148"/>
                      </a:lnTo>
                      <a:lnTo>
                        <a:pt x="1157" y="145"/>
                      </a:lnTo>
                      <a:lnTo>
                        <a:pt x="1166" y="154"/>
                      </a:lnTo>
                      <a:lnTo>
                        <a:pt x="1160" y="152"/>
                      </a:lnTo>
                      <a:lnTo>
                        <a:pt x="1170" y="152"/>
                      </a:lnTo>
                      <a:cubicBezTo>
                        <a:pt x="1171" y="152"/>
                        <a:pt x="1172" y="152"/>
                        <a:pt x="1173" y="153"/>
                      </a:cubicBezTo>
                      <a:lnTo>
                        <a:pt x="1192" y="162"/>
                      </a:lnTo>
                      <a:lnTo>
                        <a:pt x="1182" y="164"/>
                      </a:lnTo>
                      <a:lnTo>
                        <a:pt x="1194" y="149"/>
                      </a:lnTo>
                      <a:cubicBezTo>
                        <a:pt x="1195" y="147"/>
                        <a:pt x="1197" y="146"/>
                        <a:pt x="1199" y="146"/>
                      </a:cubicBezTo>
                      <a:lnTo>
                        <a:pt x="1215" y="143"/>
                      </a:lnTo>
                      <a:lnTo>
                        <a:pt x="1261" y="137"/>
                      </a:lnTo>
                      <a:lnTo>
                        <a:pt x="1259" y="137"/>
                      </a:lnTo>
                      <a:lnTo>
                        <a:pt x="1268" y="134"/>
                      </a:lnTo>
                      <a:cubicBezTo>
                        <a:pt x="1269" y="134"/>
                        <a:pt x="1270" y="134"/>
                        <a:pt x="1271" y="134"/>
                      </a:cubicBezTo>
                      <a:lnTo>
                        <a:pt x="1280" y="134"/>
                      </a:lnTo>
                      <a:cubicBezTo>
                        <a:pt x="1283" y="134"/>
                        <a:pt x="1285" y="135"/>
                        <a:pt x="1287" y="137"/>
                      </a:cubicBezTo>
                      <a:lnTo>
                        <a:pt x="1314" y="177"/>
                      </a:lnTo>
                      <a:lnTo>
                        <a:pt x="1354" y="237"/>
                      </a:lnTo>
                      <a:lnTo>
                        <a:pt x="1352" y="235"/>
                      </a:lnTo>
                      <a:lnTo>
                        <a:pt x="1389" y="256"/>
                      </a:lnTo>
                      <a:lnTo>
                        <a:pt x="1386" y="255"/>
                      </a:lnTo>
                      <a:lnTo>
                        <a:pt x="1414" y="261"/>
                      </a:lnTo>
                      <a:lnTo>
                        <a:pt x="1405" y="265"/>
                      </a:lnTo>
                      <a:lnTo>
                        <a:pt x="1415" y="250"/>
                      </a:lnTo>
                      <a:cubicBezTo>
                        <a:pt x="1415" y="249"/>
                        <a:pt x="1416" y="248"/>
                        <a:pt x="1417" y="247"/>
                      </a:cubicBezTo>
                      <a:lnTo>
                        <a:pt x="1433" y="238"/>
                      </a:lnTo>
                      <a:cubicBezTo>
                        <a:pt x="1436" y="236"/>
                        <a:pt x="1440" y="236"/>
                        <a:pt x="1442" y="239"/>
                      </a:cubicBezTo>
                      <a:lnTo>
                        <a:pt x="1452" y="248"/>
                      </a:lnTo>
                      <a:cubicBezTo>
                        <a:pt x="1453" y="250"/>
                        <a:pt x="1454" y="252"/>
                        <a:pt x="1454" y="254"/>
                      </a:cubicBezTo>
                      <a:lnTo>
                        <a:pt x="1454" y="260"/>
                      </a:lnTo>
                      <a:lnTo>
                        <a:pt x="1454" y="278"/>
                      </a:lnTo>
                      <a:lnTo>
                        <a:pt x="1449" y="270"/>
                      </a:lnTo>
                      <a:lnTo>
                        <a:pt x="1458" y="273"/>
                      </a:lnTo>
                      <a:cubicBezTo>
                        <a:pt x="1459" y="274"/>
                        <a:pt x="1460" y="275"/>
                        <a:pt x="1461" y="275"/>
                      </a:cubicBezTo>
                      <a:lnTo>
                        <a:pt x="1470" y="284"/>
                      </a:lnTo>
                      <a:cubicBezTo>
                        <a:pt x="1472" y="286"/>
                        <a:pt x="1472" y="288"/>
                        <a:pt x="1472" y="290"/>
                      </a:cubicBezTo>
                      <a:cubicBezTo>
                        <a:pt x="1472" y="292"/>
                        <a:pt x="1472" y="294"/>
                        <a:pt x="1470" y="296"/>
                      </a:cubicBezTo>
                      <a:lnTo>
                        <a:pt x="1455" y="311"/>
                      </a:lnTo>
                      <a:cubicBezTo>
                        <a:pt x="1454" y="311"/>
                        <a:pt x="1454" y="312"/>
                        <a:pt x="1454" y="312"/>
                      </a:cubicBezTo>
                      <a:lnTo>
                        <a:pt x="1441" y="321"/>
                      </a:lnTo>
                      <a:lnTo>
                        <a:pt x="1404" y="343"/>
                      </a:lnTo>
                      <a:lnTo>
                        <a:pt x="1389" y="352"/>
                      </a:lnTo>
                      <a:lnTo>
                        <a:pt x="1392" y="346"/>
                      </a:lnTo>
                      <a:lnTo>
                        <a:pt x="1383" y="389"/>
                      </a:lnTo>
                      <a:lnTo>
                        <a:pt x="1383" y="387"/>
                      </a:lnTo>
                      <a:lnTo>
                        <a:pt x="1383" y="408"/>
                      </a:lnTo>
                      <a:cubicBezTo>
                        <a:pt x="1383" y="410"/>
                        <a:pt x="1383" y="412"/>
                        <a:pt x="1382" y="413"/>
                      </a:cubicBezTo>
                      <a:lnTo>
                        <a:pt x="1363" y="437"/>
                      </a:lnTo>
                      <a:cubicBezTo>
                        <a:pt x="1362" y="440"/>
                        <a:pt x="1359" y="441"/>
                        <a:pt x="1356" y="440"/>
                      </a:cubicBezTo>
                      <a:lnTo>
                        <a:pt x="1307" y="434"/>
                      </a:lnTo>
                      <a:lnTo>
                        <a:pt x="1313" y="432"/>
                      </a:lnTo>
                      <a:lnTo>
                        <a:pt x="1304" y="441"/>
                      </a:lnTo>
                      <a:lnTo>
                        <a:pt x="1306" y="439"/>
                      </a:lnTo>
                      <a:lnTo>
                        <a:pt x="1300" y="454"/>
                      </a:lnTo>
                      <a:lnTo>
                        <a:pt x="1300" y="448"/>
                      </a:lnTo>
                      <a:lnTo>
                        <a:pt x="1306" y="470"/>
                      </a:lnTo>
                      <a:lnTo>
                        <a:pt x="1319" y="531"/>
                      </a:lnTo>
                      <a:cubicBezTo>
                        <a:pt x="1319" y="531"/>
                        <a:pt x="1319" y="532"/>
                        <a:pt x="1319" y="533"/>
                      </a:cubicBezTo>
                      <a:lnTo>
                        <a:pt x="1319" y="542"/>
                      </a:lnTo>
                      <a:cubicBezTo>
                        <a:pt x="1319" y="544"/>
                        <a:pt x="1318" y="546"/>
                        <a:pt x="1317" y="547"/>
                      </a:cubicBezTo>
                      <a:lnTo>
                        <a:pt x="1234" y="629"/>
                      </a:lnTo>
                      <a:lnTo>
                        <a:pt x="1234" y="628"/>
                      </a:lnTo>
                      <a:lnTo>
                        <a:pt x="1213" y="659"/>
                      </a:lnTo>
                      <a:lnTo>
                        <a:pt x="1111" y="777"/>
                      </a:lnTo>
                      <a:cubicBezTo>
                        <a:pt x="1111" y="778"/>
                        <a:pt x="1110" y="778"/>
                        <a:pt x="1109" y="779"/>
                      </a:cubicBezTo>
                      <a:lnTo>
                        <a:pt x="1094" y="788"/>
                      </a:lnTo>
                      <a:cubicBezTo>
                        <a:pt x="1093" y="788"/>
                        <a:pt x="1093" y="788"/>
                        <a:pt x="1092" y="789"/>
                      </a:cubicBezTo>
                      <a:lnTo>
                        <a:pt x="1036" y="807"/>
                      </a:lnTo>
                      <a:lnTo>
                        <a:pt x="990" y="816"/>
                      </a:lnTo>
                      <a:lnTo>
                        <a:pt x="950" y="822"/>
                      </a:lnTo>
                      <a:lnTo>
                        <a:pt x="951" y="822"/>
                      </a:lnTo>
                      <a:lnTo>
                        <a:pt x="914" y="834"/>
                      </a:lnTo>
                      <a:lnTo>
                        <a:pt x="916" y="833"/>
                      </a:lnTo>
                      <a:lnTo>
                        <a:pt x="891" y="848"/>
                      </a:lnTo>
                      <a:lnTo>
                        <a:pt x="895" y="844"/>
                      </a:lnTo>
                      <a:lnTo>
                        <a:pt x="891" y="853"/>
                      </a:lnTo>
                      <a:cubicBezTo>
                        <a:pt x="891" y="855"/>
                        <a:pt x="889" y="857"/>
                        <a:pt x="887" y="858"/>
                      </a:cubicBezTo>
                      <a:lnTo>
                        <a:pt x="862" y="867"/>
                      </a:lnTo>
                      <a:lnTo>
                        <a:pt x="865" y="865"/>
                      </a:lnTo>
                      <a:lnTo>
                        <a:pt x="843" y="887"/>
                      </a:lnTo>
                      <a:lnTo>
                        <a:pt x="837" y="893"/>
                      </a:lnTo>
                      <a:lnTo>
                        <a:pt x="838" y="882"/>
                      </a:lnTo>
                      <a:lnTo>
                        <a:pt x="847" y="894"/>
                      </a:lnTo>
                      <a:lnTo>
                        <a:pt x="844" y="892"/>
                      </a:lnTo>
                      <a:lnTo>
                        <a:pt x="863" y="901"/>
                      </a:lnTo>
                      <a:lnTo>
                        <a:pt x="881" y="910"/>
                      </a:lnTo>
                      <a:cubicBezTo>
                        <a:pt x="883" y="911"/>
                        <a:pt x="884" y="912"/>
                        <a:pt x="885" y="914"/>
                      </a:cubicBezTo>
                      <a:lnTo>
                        <a:pt x="891" y="929"/>
                      </a:lnTo>
                      <a:cubicBezTo>
                        <a:pt x="892" y="930"/>
                        <a:pt x="892" y="931"/>
                        <a:pt x="892" y="932"/>
                      </a:cubicBezTo>
                      <a:lnTo>
                        <a:pt x="892" y="1023"/>
                      </a:lnTo>
                      <a:lnTo>
                        <a:pt x="891" y="1020"/>
                      </a:lnTo>
                      <a:lnTo>
                        <a:pt x="900" y="1038"/>
                      </a:lnTo>
                      <a:cubicBezTo>
                        <a:pt x="901" y="1038"/>
                        <a:pt x="901" y="1039"/>
                        <a:pt x="901" y="1040"/>
                      </a:cubicBezTo>
                      <a:lnTo>
                        <a:pt x="904" y="1058"/>
                      </a:lnTo>
                      <a:lnTo>
                        <a:pt x="902" y="1054"/>
                      </a:lnTo>
                      <a:lnTo>
                        <a:pt x="939" y="1093"/>
                      </a:lnTo>
                      <a:lnTo>
                        <a:pt x="933" y="1091"/>
                      </a:lnTo>
                      <a:lnTo>
                        <a:pt x="942" y="1091"/>
                      </a:lnTo>
                      <a:cubicBezTo>
                        <a:pt x="944" y="1091"/>
                        <a:pt x="946" y="1092"/>
                        <a:pt x="948" y="1093"/>
                      </a:cubicBezTo>
                      <a:lnTo>
                        <a:pt x="954" y="1099"/>
                      </a:lnTo>
                      <a:lnTo>
                        <a:pt x="952" y="1098"/>
                      </a:lnTo>
                      <a:lnTo>
                        <a:pt x="970" y="1107"/>
                      </a:lnTo>
                      <a:lnTo>
                        <a:pt x="967" y="1106"/>
                      </a:lnTo>
                      <a:lnTo>
                        <a:pt x="985" y="1106"/>
                      </a:lnTo>
                      <a:cubicBezTo>
                        <a:pt x="987" y="1106"/>
                        <a:pt x="989" y="1107"/>
                        <a:pt x="991" y="1108"/>
                      </a:cubicBezTo>
                      <a:lnTo>
                        <a:pt x="1003" y="1121"/>
                      </a:lnTo>
                      <a:lnTo>
                        <a:pt x="1000" y="1119"/>
                      </a:lnTo>
                      <a:lnTo>
                        <a:pt x="1025" y="1128"/>
                      </a:lnTo>
                      <a:cubicBezTo>
                        <a:pt x="1026" y="1128"/>
                        <a:pt x="1027" y="1129"/>
                        <a:pt x="1028" y="1130"/>
                      </a:cubicBezTo>
                      <a:lnTo>
                        <a:pt x="1074" y="1175"/>
                      </a:lnTo>
                      <a:cubicBezTo>
                        <a:pt x="1075" y="1176"/>
                        <a:pt x="1075" y="1177"/>
                        <a:pt x="1076" y="1178"/>
                      </a:cubicBezTo>
                      <a:lnTo>
                        <a:pt x="1088" y="1211"/>
                      </a:lnTo>
                      <a:lnTo>
                        <a:pt x="1085" y="1208"/>
                      </a:lnTo>
                      <a:lnTo>
                        <a:pt x="1101" y="1220"/>
                      </a:lnTo>
                      <a:lnTo>
                        <a:pt x="1091" y="1220"/>
                      </a:lnTo>
                      <a:lnTo>
                        <a:pt x="1103" y="1211"/>
                      </a:lnTo>
                      <a:lnTo>
                        <a:pt x="1100" y="1217"/>
                      </a:lnTo>
                      <a:lnTo>
                        <a:pt x="1100" y="1196"/>
                      </a:lnTo>
                      <a:cubicBezTo>
                        <a:pt x="1100" y="1194"/>
                        <a:pt x="1101" y="1192"/>
                        <a:pt x="1103" y="1190"/>
                      </a:cubicBezTo>
                      <a:lnTo>
                        <a:pt x="1109" y="1184"/>
                      </a:lnTo>
                      <a:cubicBezTo>
                        <a:pt x="1111" y="1182"/>
                        <a:pt x="1115" y="1181"/>
                        <a:pt x="1118" y="1183"/>
                      </a:cubicBezTo>
                      <a:lnTo>
                        <a:pt x="1149" y="1201"/>
                      </a:lnTo>
                      <a:lnTo>
                        <a:pt x="1144" y="1200"/>
                      </a:lnTo>
                      <a:lnTo>
                        <a:pt x="1162" y="1197"/>
                      </a:lnTo>
                      <a:lnTo>
                        <a:pt x="1157" y="1201"/>
                      </a:lnTo>
                      <a:lnTo>
                        <a:pt x="1166" y="1186"/>
                      </a:lnTo>
                      <a:cubicBezTo>
                        <a:pt x="1166" y="1185"/>
                        <a:pt x="1167" y="1184"/>
                        <a:pt x="1168" y="1184"/>
                      </a:cubicBezTo>
                      <a:lnTo>
                        <a:pt x="1204" y="1153"/>
                      </a:lnTo>
                      <a:lnTo>
                        <a:pt x="1203" y="1155"/>
                      </a:lnTo>
                      <a:lnTo>
                        <a:pt x="1222" y="1130"/>
                      </a:lnTo>
                      <a:lnTo>
                        <a:pt x="1220" y="1134"/>
                      </a:lnTo>
                      <a:lnTo>
                        <a:pt x="1226" y="1095"/>
                      </a:lnTo>
                      <a:cubicBezTo>
                        <a:pt x="1227" y="1093"/>
                        <a:pt x="1228" y="1091"/>
                        <a:pt x="1229" y="1089"/>
                      </a:cubicBezTo>
                      <a:cubicBezTo>
                        <a:pt x="1231" y="1088"/>
                        <a:pt x="1233" y="1088"/>
                        <a:pt x="1235" y="1088"/>
                      </a:cubicBezTo>
                      <a:lnTo>
                        <a:pt x="1254" y="1091"/>
                      </a:lnTo>
                      <a:cubicBezTo>
                        <a:pt x="1256" y="1091"/>
                        <a:pt x="1258" y="1092"/>
                        <a:pt x="1259" y="1094"/>
                      </a:cubicBezTo>
                      <a:lnTo>
                        <a:pt x="1277" y="1118"/>
                      </a:lnTo>
                      <a:lnTo>
                        <a:pt x="1273" y="1115"/>
                      </a:lnTo>
                      <a:lnTo>
                        <a:pt x="1285" y="1118"/>
                      </a:lnTo>
                      <a:lnTo>
                        <a:pt x="1283" y="1118"/>
                      </a:lnTo>
                      <a:lnTo>
                        <a:pt x="1299" y="1118"/>
                      </a:lnTo>
                      <a:cubicBezTo>
                        <a:pt x="1302" y="1118"/>
                        <a:pt x="1306" y="1121"/>
                        <a:pt x="1306" y="1125"/>
                      </a:cubicBezTo>
                      <a:lnTo>
                        <a:pt x="1310" y="1140"/>
                      </a:lnTo>
                      <a:cubicBezTo>
                        <a:pt x="1310" y="1140"/>
                        <a:pt x="1310" y="1141"/>
                        <a:pt x="1310" y="1141"/>
                      </a:cubicBezTo>
                      <a:lnTo>
                        <a:pt x="1310" y="1160"/>
                      </a:lnTo>
                      <a:lnTo>
                        <a:pt x="1309" y="1156"/>
                      </a:lnTo>
                      <a:lnTo>
                        <a:pt x="1318" y="1178"/>
                      </a:lnTo>
                      <a:cubicBezTo>
                        <a:pt x="1319" y="1179"/>
                        <a:pt x="1319" y="1180"/>
                        <a:pt x="1319" y="1181"/>
                      </a:cubicBezTo>
                      <a:lnTo>
                        <a:pt x="1316" y="1215"/>
                      </a:lnTo>
                      <a:cubicBezTo>
                        <a:pt x="1316" y="1217"/>
                        <a:pt x="1315" y="1219"/>
                        <a:pt x="1313" y="1220"/>
                      </a:cubicBezTo>
                      <a:lnTo>
                        <a:pt x="1288" y="1242"/>
                      </a:lnTo>
                      <a:lnTo>
                        <a:pt x="1276" y="1251"/>
                      </a:lnTo>
                      <a:lnTo>
                        <a:pt x="1279" y="1244"/>
                      </a:lnTo>
                      <a:lnTo>
                        <a:pt x="1279" y="1263"/>
                      </a:lnTo>
                      <a:lnTo>
                        <a:pt x="1277" y="1258"/>
                      </a:lnTo>
                      <a:lnTo>
                        <a:pt x="1298" y="1284"/>
                      </a:lnTo>
                      <a:lnTo>
                        <a:pt x="1307" y="1293"/>
                      </a:lnTo>
                      <a:lnTo>
                        <a:pt x="1306" y="1292"/>
                      </a:lnTo>
                      <a:lnTo>
                        <a:pt x="1315" y="1298"/>
                      </a:lnTo>
                      <a:cubicBezTo>
                        <a:pt x="1318" y="1300"/>
                        <a:pt x="1319" y="1302"/>
                        <a:pt x="1319" y="1305"/>
                      </a:cubicBezTo>
                      <a:lnTo>
                        <a:pt x="1319" y="1314"/>
                      </a:lnTo>
                      <a:lnTo>
                        <a:pt x="1319" y="1359"/>
                      </a:lnTo>
                      <a:cubicBezTo>
                        <a:pt x="1319" y="1360"/>
                        <a:pt x="1319" y="1360"/>
                        <a:pt x="1319" y="1361"/>
                      </a:cubicBezTo>
                      <a:lnTo>
                        <a:pt x="1316" y="1382"/>
                      </a:lnTo>
                      <a:lnTo>
                        <a:pt x="1316" y="1381"/>
                      </a:lnTo>
                      <a:lnTo>
                        <a:pt x="1316" y="1432"/>
                      </a:lnTo>
                      <a:cubicBezTo>
                        <a:pt x="1316" y="1434"/>
                        <a:pt x="1315" y="1435"/>
                        <a:pt x="1315" y="1436"/>
                      </a:cubicBezTo>
                      <a:lnTo>
                        <a:pt x="1281" y="1490"/>
                      </a:lnTo>
                      <a:lnTo>
                        <a:pt x="1271" y="1509"/>
                      </a:lnTo>
                      <a:lnTo>
                        <a:pt x="1259" y="1528"/>
                      </a:lnTo>
                      <a:cubicBezTo>
                        <a:pt x="1258" y="1530"/>
                        <a:pt x="1255" y="1531"/>
                        <a:pt x="1253" y="1531"/>
                      </a:cubicBezTo>
                      <a:lnTo>
                        <a:pt x="1225" y="1531"/>
                      </a:lnTo>
                      <a:cubicBezTo>
                        <a:pt x="1224" y="1531"/>
                        <a:pt x="1223" y="1531"/>
                        <a:pt x="1222" y="1531"/>
                      </a:cubicBezTo>
                      <a:lnTo>
                        <a:pt x="1198" y="1521"/>
                      </a:lnTo>
                      <a:cubicBezTo>
                        <a:pt x="1196" y="1521"/>
                        <a:pt x="1195" y="1520"/>
                        <a:pt x="1194" y="1518"/>
                      </a:cubicBezTo>
                      <a:lnTo>
                        <a:pt x="1175" y="1491"/>
                      </a:lnTo>
                      <a:lnTo>
                        <a:pt x="1178" y="1494"/>
                      </a:lnTo>
                      <a:lnTo>
                        <a:pt x="1148" y="1479"/>
                      </a:lnTo>
                      <a:cubicBezTo>
                        <a:pt x="1147" y="1479"/>
                        <a:pt x="1147" y="1478"/>
                        <a:pt x="1146" y="1478"/>
                      </a:cubicBezTo>
                      <a:lnTo>
                        <a:pt x="1122" y="1460"/>
                      </a:lnTo>
                      <a:lnTo>
                        <a:pt x="1127" y="1461"/>
                      </a:lnTo>
                      <a:lnTo>
                        <a:pt x="1117" y="1461"/>
                      </a:lnTo>
                      <a:lnTo>
                        <a:pt x="1121" y="1461"/>
                      </a:lnTo>
                      <a:lnTo>
                        <a:pt x="1109" y="1467"/>
                      </a:lnTo>
                      <a:lnTo>
                        <a:pt x="1084" y="1479"/>
                      </a:lnTo>
                      <a:cubicBezTo>
                        <a:pt x="1082" y="1480"/>
                        <a:pt x="1080" y="1480"/>
                        <a:pt x="1078" y="1479"/>
                      </a:cubicBezTo>
                      <a:lnTo>
                        <a:pt x="1068" y="1476"/>
                      </a:lnTo>
                      <a:lnTo>
                        <a:pt x="1049" y="1467"/>
                      </a:lnTo>
                      <a:cubicBezTo>
                        <a:pt x="1048" y="1466"/>
                        <a:pt x="1047" y="1465"/>
                        <a:pt x="1046" y="1464"/>
                      </a:cubicBezTo>
                      <a:lnTo>
                        <a:pt x="1034" y="1446"/>
                      </a:lnTo>
                      <a:lnTo>
                        <a:pt x="1038" y="1449"/>
                      </a:lnTo>
                      <a:lnTo>
                        <a:pt x="1013" y="1440"/>
                      </a:lnTo>
                      <a:cubicBezTo>
                        <a:pt x="1012" y="1439"/>
                        <a:pt x="1010" y="1438"/>
                        <a:pt x="1009" y="1436"/>
                      </a:cubicBezTo>
                      <a:lnTo>
                        <a:pt x="1000" y="1421"/>
                      </a:lnTo>
                      <a:cubicBezTo>
                        <a:pt x="999" y="1419"/>
                        <a:pt x="998" y="1416"/>
                        <a:pt x="999" y="1414"/>
                      </a:cubicBezTo>
                      <a:lnTo>
                        <a:pt x="1009" y="1393"/>
                      </a:lnTo>
                      <a:lnTo>
                        <a:pt x="1009" y="1399"/>
                      </a:lnTo>
                      <a:lnTo>
                        <a:pt x="1000" y="1381"/>
                      </a:lnTo>
                      <a:lnTo>
                        <a:pt x="1001" y="1383"/>
                      </a:lnTo>
                      <a:lnTo>
                        <a:pt x="979" y="1359"/>
                      </a:lnTo>
                      <a:lnTo>
                        <a:pt x="964" y="1340"/>
                      </a:lnTo>
                      <a:lnTo>
                        <a:pt x="954" y="1328"/>
                      </a:lnTo>
                      <a:cubicBezTo>
                        <a:pt x="953" y="1326"/>
                        <a:pt x="952" y="1323"/>
                        <a:pt x="953" y="1320"/>
                      </a:cubicBezTo>
                      <a:lnTo>
                        <a:pt x="959" y="1305"/>
                      </a:lnTo>
                      <a:lnTo>
                        <a:pt x="965" y="1316"/>
                      </a:lnTo>
                      <a:lnTo>
                        <a:pt x="922" y="1304"/>
                      </a:lnTo>
                      <a:cubicBezTo>
                        <a:pt x="920" y="1303"/>
                        <a:pt x="919" y="1302"/>
                        <a:pt x="917" y="1301"/>
                      </a:cubicBezTo>
                      <a:lnTo>
                        <a:pt x="890" y="1264"/>
                      </a:lnTo>
                      <a:cubicBezTo>
                        <a:pt x="890" y="1264"/>
                        <a:pt x="889" y="1264"/>
                        <a:pt x="889" y="1263"/>
                      </a:cubicBezTo>
                      <a:lnTo>
                        <a:pt x="886" y="1257"/>
                      </a:lnTo>
                      <a:lnTo>
                        <a:pt x="899" y="1259"/>
                      </a:lnTo>
                      <a:lnTo>
                        <a:pt x="890" y="1268"/>
                      </a:lnTo>
                      <a:lnTo>
                        <a:pt x="865" y="1295"/>
                      </a:lnTo>
                      <a:lnTo>
                        <a:pt x="856" y="1305"/>
                      </a:lnTo>
                      <a:lnTo>
                        <a:pt x="858" y="1301"/>
                      </a:lnTo>
                      <a:lnTo>
                        <a:pt x="855" y="1311"/>
                      </a:lnTo>
                      <a:cubicBezTo>
                        <a:pt x="854" y="1314"/>
                        <a:pt x="850" y="1316"/>
                        <a:pt x="847" y="1316"/>
                      </a:cubicBezTo>
                      <a:lnTo>
                        <a:pt x="822" y="1316"/>
                      </a:lnTo>
                      <a:lnTo>
                        <a:pt x="826" y="1315"/>
                      </a:lnTo>
                      <a:lnTo>
                        <a:pt x="815" y="1321"/>
                      </a:lnTo>
                      <a:lnTo>
                        <a:pt x="797" y="1333"/>
                      </a:lnTo>
                      <a:lnTo>
                        <a:pt x="772" y="1351"/>
                      </a:lnTo>
                      <a:cubicBezTo>
                        <a:pt x="771" y="1352"/>
                        <a:pt x="769" y="1352"/>
                        <a:pt x="767" y="1352"/>
                      </a:cubicBezTo>
                      <a:lnTo>
                        <a:pt x="758" y="1352"/>
                      </a:lnTo>
                      <a:cubicBezTo>
                        <a:pt x="756" y="1352"/>
                        <a:pt x="755" y="1352"/>
                        <a:pt x="753" y="1351"/>
                      </a:cubicBezTo>
                      <a:lnTo>
                        <a:pt x="741" y="1342"/>
                      </a:lnTo>
                      <a:lnTo>
                        <a:pt x="752" y="1340"/>
                      </a:lnTo>
                      <a:lnTo>
                        <a:pt x="728" y="1376"/>
                      </a:lnTo>
                      <a:cubicBezTo>
                        <a:pt x="727" y="1376"/>
                        <a:pt x="727" y="1377"/>
                        <a:pt x="727" y="1377"/>
                      </a:cubicBezTo>
                      <a:lnTo>
                        <a:pt x="717" y="1387"/>
                      </a:lnTo>
                      <a:lnTo>
                        <a:pt x="696" y="1405"/>
                      </a:lnTo>
                      <a:cubicBezTo>
                        <a:pt x="695" y="1405"/>
                        <a:pt x="695" y="1406"/>
                        <a:pt x="694" y="1406"/>
                      </a:cubicBezTo>
                      <a:lnTo>
                        <a:pt x="649" y="1430"/>
                      </a:lnTo>
                      <a:lnTo>
                        <a:pt x="615" y="1451"/>
                      </a:lnTo>
                      <a:lnTo>
                        <a:pt x="618" y="1448"/>
                      </a:lnTo>
                      <a:lnTo>
                        <a:pt x="599" y="1481"/>
                      </a:lnTo>
                      <a:lnTo>
                        <a:pt x="600" y="1478"/>
                      </a:lnTo>
                      <a:lnTo>
                        <a:pt x="597" y="1508"/>
                      </a:lnTo>
                      <a:lnTo>
                        <a:pt x="597" y="1571"/>
                      </a:lnTo>
                      <a:lnTo>
                        <a:pt x="596" y="1568"/>
                      </a:lnTo>
                      <a:lnTo>
                        <a:pt x="608" y="1592"/>
                      </a:lnTo>
                      <a:lnTo>
                        <a:pt x="606" y="1590"/>
                      </a:lnTo>
                      <a:lnTo>
                        <a:pt x="649" y="1626"/>
                      </a:lnTo>
                      <a:lnTo>
                        <a:pt x="648" y="1625"/>
                      </a:lnTo>
                      <a:lnTo>
                        <a:pt x="670" y="1637"/>
                      </a:lnTo>
                      <a:cubicBezTo>
                        <a:pt x="671" y="1638"/>
                        <a:pt x="672" y="1639"/>
                        <a:pt x="673" y="1640"/>
                      </a:cubicBezTo>
                      <a:lnTo>
                        <a:pt x="682" y="1655"/>
                      </a:lnTo>
                      <a:lnTo>
                        <a:pt x="680" y="1653"/>
                      </a:lnTo>
                      <a:lnTo>
                        <a:pt x="705" y="1674"/>
                      </a:lnTo>
                      <a:lnTo>
                        <a:pt x="703" y="1673"/>
                      </a:lnTo>
                      <a:lnTo>
                        <a:pt x="715" y="1679"/>
                      </a:lnTo>
                      <a:cubicBezTo>
                        <a:pt x="717" y="1680"/>
                        <a:pt x="718" y="1681"/>
                        <a:pt x="718" y="1682"/>
                      </a:cubicBezTo>
                      <a:lnTo>
                        <a:pt x="727" y="1694"/>
                      </a:lnTo>
                      <a:cubicBezTo>
                        <a:pt x="729" y="1695"/>
                        <a:pt x="729" y="1697"/>
                        <a:pt x="729" y="1699"/>
                      </a:cubicBezTo>
                      <a:lnTo>
                        <a:pt x="729" y="1735"/>
                      </a:lnTo>
                      <a:cubicBezTo>
                        <a:pt x="729" y="1736"/>
                        <a:pt x="729" y="1737"/>
                        <a:pt x="729" y="1737"/>
                      </a:cubicBezTo>
                      <a:lnTo>
                        <a:pt x="720" y="1771"/>
                      </a:lnTo>
                      <a:cubicBezTo>
                        <a:pt x="719" y="1772"/>
                        <a:pt x="719" y="1773"/>
                        <a:pt x="718" y="1774"/>
                      </a:cubicBezTo>
                      <a:lnTo>
                        <a:pt x="714" y="1777"/>
                      </a:lnTo>
                      <a:cubicBezTo>
                        <a:pt x="712" y="1779"/>
                        <a:pt x="709" y="1780"/>
                        <a:pt x="706" y="1779"/>
                      </a:cubicBezTo>
                      <a:cubicBezTo>
                        <a:pt x="703" y="1778"/>
                        <a:pt x="701" y="1775"/>
                        <a:pt x="701" y="1771"/>
                      </a:cubicBezTo>
                      <a:lnTo>
                        <a:pt x="701" y="1744"/>
                      </a:lnTo>
                      <a:lnTo>
                        <a:pt x="706" y="1752"/>
                      </a:lnTo>
                      <a:lnTo>
                        <a:pt x="697" y="1749"/>
                      </a:lnTo>
                      <a:lnTo>
                        <a:pt x="701" y="1749"/>
                      </a:lnTo>
                      <a:lnTo>
                        <a:pt x="686" y="1752"/>
                      </a:lnTo>
                      <a:lnTo>
                        <a:pt x="692" y="1745"/>
                      </a:lnTo>
                      <a:lnTo>
                        <a:pt x="689" y="1769"/>
                      </a:lnTo>
                      <a:cubicBezTo>
                        <a:pt x="689" y="1773"/>
                        <a:pt x="686" y="1776"/>
                        <a:pt x="683" y="1776"/>
                      </a:cubicBezTo>
                      <a:lnTo>
                        <a:pt x="640" y="1785"/>
                      </a:lnTo>
                      <a:lnTo>
                        <a:pt x="645" y="1781"/>
                      </a:lnTo>
                      <a:lnTo>
                        <a:pt x="636" y="1799"/>
                      </a:lnTo>
                      <a:cubicBezTo>
                        <a:pt x="635" y="1801"/>
                        <a:pt x="634" y="1802"/>
                        <a:pt x="632" y="1803"/>
                      </a:cubicBezTo>
                      <a:lnTo>
                        <a:pt x="611" y="1812"/>
                      </a:lnTo>
                      <a:cubicBezTo>
                        <a:pt x="609" y="1813"/>
                        <a:pt x="608" y="1813"/>
                        <a:pt x="606" y="1813"/>
                      </a:cubicBezTo>
                      <a:lnTo>
                        <a:pt x="569" y="1807"/>
                      </a:lnTo>
                      <a:cubicBezTo>
                        <a:pt x="569" y="1807"/>
                        <a:pt x="568" y="1806"/>
                        <a:pt x="568" y="1806"/>
                      </a:cubicBezTo>
                      <a:lnTo>
                        <a:pt x="540" y="1797"/>
                      </a:lnTo>
                      <a:lnTo>
                        <a:pt x="549" y="1795"/>
                      </a:lnTo>
                      <a:lnTo>
                        <a:pt x="534" y="1813"/>
                      </a:lnTo>
                      <a:lnTo>
                        <a:pt x="535" y="1806"/>
                      </a:lnTo>
                      <a:lnTo>
                        <a:pt x="545" y="1858"/>
                      </a:lnTo>
                      <a:cubicBezTo>
                        <a:pt x="545" y="1858"/>
                        <a:pt x="545" y="1859"/>
                        <a:pt x="545" y="1859"/>
                      </a:cubicBezTo>
                      <a:lnTo>
                        <a:pt x="545" y="1880"/>
                      </a:lnTo>
                      <a:cubicBezTo>
                        <a:pt x="545" y="1885"/>
                        <a:pt x="541" y="1888"/>
                        <a:pt x="537" y="1888"/>
                      </a:cubicBezTo>
                      <a:lnTo>
                        <a:pt x="509" y="1888"/>
                      </a:lnTo>
                      <a:cubicBezTo>
                        <a:pt x="508" y="1888"/>
                        <a:pt x="508" y="1888"/>
                        <a:pt x="507" y="1888"/>
                      </a:cubicBezTo>
                      <a:lnTo>
                        <a:pt x="467" y="1876"/>
                      </a:lnTo>
                      <a:lnTo>
                        <a:pt x="470" y="1876"/>
                      </a:lnTo>
                      <a:lnTo>
                        <a:pt x="446" y="1879"/>
                      </a:lnTo>
                      <a:lnTo>
                        <a:pt x="400" y="1885"/>
                      </a:lnTo>
                      <a:cubicBezTo>
                        <a:pt x="397" y="1886"/>
                        <a:pt x="394" y="1884"/>
                        <a:pt x="392" y="1882"/>
                      </a:cubicBezTo>
                      <a:lnTo>
                        <a:pt x="374" y="1855"/>
                      </a:lnTo>
                      <a:lnTo>
                        <a:pt x="379" y="1858"/>
                      </a:lnTo>
                      <a:lnTo>
                        <a:pt x="278" y="1843"/>
                      </a:lnTo>
                      <a:cubicBezTo>
                        <a:pt x="276" y="1843"/>
                        <a:pt x="274" y="1842"/>
                        <a:pt x="273" y="1841"/>
                      </a:cubicBezTo>
                      <a:lnTo>
                        <a:pt x="270" y="1838"/>
                      </a:lnTo>
                      <a:cubicBezTo>
                        <a:pt x="269" y="1836"/>
                        <a:pt x="268" y="1834"/>
                        <a:pt x="268" y="1832"/>
                      </a:cubicBezTo>
                      <a:lnTo>
                        <a:pt x="268" y="1808"/>
                      </a:lnTo>
                      <a:lnTo>
                        <a:pt x="276" y="1816"/>
                      </a:lnTo>
                      <a:lnTo>
                        <a:pt x="215" y="1822"/>
                      </a:lnTo>
                      <a:cubicBezTo>
                        <a:pt x="214" y="1822"/>
                        <a:pt x="213" y="1822"/>
                        <a:pt x="212" y="1822"/>
                      </a:cubicBezTo>
                      <a:lnTo>
                        <a:pt x="175" y="1813"/>
                      </a:lnTo>
                      <a:cubicBezTo>
                        <a:pt x="173" y="1812"/>
                        <a:pt x="171" y="1810"/>
                        <a:pt x="170" y="1808"/>
                      </a:cubicBezTo>
                      <a:cubicBezTo>
                        <a:pt x="169" y="1805"/>
                        <a:pt x="169" y="1803"/>
                        <a:pt x="171" y="1801"/>
                      </a:cubicBezTo>
                      <a:lnTo>
                        <a:pt x="180" y="1785"/>
                      </a:lnTo>
                      <a:lnTo>
                        <a:pt x="179" y="1787"/>
                      </a:lnTo>
                      <a:lnTo>
                        <a:pt x="195" y="1741"/>
                      </a:lnTo>
                      <a:lnTo>
                        <a:pt x="207" y="1714"/>
                      </a:lnTo>
                      <a:lnTo>
                        <a:pt x="206" y="1717"/>
                      </a:lnTo>
                      <a:lnTo>
                        <a:pt x="206" y="1699"/>
                      </a:lnTo>
                      <a:cubicBezTo>
                        <a:pt x="206" y="1696"/>
                        <a:pt x="207" y="1694"/>
                        <a:pt x="209" y="1692"/>
                      </a:cubicBezTo>
                      <a:lnTo>
                        <a:pt x="225" y="1680"/>
                      </a:lnTo>
                      <a:cubicBezTo>
                        <a:pt x="227" y="1679"/>
                        <a:pt x="229" y="1678"/>
                        <a:pt x="232" y="1679"/>
                      </a:cubicBezTo>
                      <a:lnTo>
                        <a:pt x="244" y="1682"/>
                      </a:lnTo>
                      <a:lnTo>
                        <a:pt x="234" y="1687"/>
                      </a:lnTo>
                      <a:lnTo>
                        <a:pt x="240" y="1666"/>
                      </a:lnTo>
                      <a:cubicBezTo>
                        <a:pt x="241" y="1663"/>
                        <a:pt x="244" y="1661"/>
                        <a:pt x="247" y="1661"/>
                      </a:cubicBezTo>
                      <a:cubicBezTo>
                        <a:pt x="250" y="1660"/>
                        <a:pt x="253" y="1661"/>
                        <a:pt x="254" y="1664"/>
                      </a:cubicBezTo>
                      <a:lnTo>
                        <a:pt x="264" y="1676"/>
                      </a:lnTo>
                      <a:lnTo>
                        <a:pt x="252" y="1675"/>
                      </a:lnTo>
                      <a:lnTo>
                        <a:pt x="273" y="1654"/>
                      </a:lnTo>
                      <a:lnTo>
                        <a:pt x="273" y="1665"/>
                      </a:lnTo>
                      <a:lnTo>
                        <a:pt x="264" y="1656"/>
                      </a:lnTo>
                      <a:cubicBezTo>
                        <a:pt x="263" y="1655"/>
                        <a:pt x="263" y="1655"/>
                        <a:pt x="262" y="1654"/>
                      </a:cubicBezTo>
                      <a:lnTo>
                        <a:pt x="259" y="1648"/>
                      </a:lnTo>
                      <a:cubicBezTo>
                        <a:pt x="258" y="1645"/>
                        <a:pt x="258" y="1641"/>
                        <a:pt x="261" y="1638"/>
                      </a:cubicBezTo>
                      <a:lnTo>
                        <a:pt x="264" y="1635"/>
                      </a:lnTo>
                      <a:lnTo>
                        <a:pt x="262" y="1641"/>
                      </a:lnTo>
                      <a:lnTo>
                        <a:pt x="262" y="1617"/>
                      </a:lnTo>
                      <a:lnTo>
                        <a:pt x="262" y="1618"/>
                      </a:lnTo>
                      <a:lnTo>
                        <a:pt x="259" y="1597"/>
                      </a:lnTo>
                      <a:cubicBezTo>
                        <a:pt x="259" y="1596"/>
                        <a:pt x="258" y="1596"/>
                        <a:pt x="258" y="1596"/>
                      </a:cubicBezTo>
                      <a:lnTo>
                        <a:pt x="258" y="1590"/>
                      </a:lnTo>
                      <a:cubicBezTo>
                        <a:pt x="258" y="1586"/>
                        <a:pt x="260" y="1584"/>
                        <a:pt x="263" y="1582"/>
                      </a:cubicBezTo>
                      <a:cubicBezTo>
                        <a:pt x="266" y="1581"/>
                        <a:pt x="270" y="1582"/>
                        <a:pt x="272" y="1584"/>
                      </a:cubicBezTo>
                      <a:lnTo>
                        <a:pt x="281" y="1593"/>
                      </a:lnTo>
                      <a:lnTo>
                        <a:pt x="280" y="1592"/>
                      </a:lnTo>
                      <a:lnTo>
                        <a:pt x="289" y="1598"/>
                      </a:lnTo>
                      <a:lnTo>
                        <a:pt x="277" y="1603"/>
                      </a:lnTo>
                      <a:lnTo>
                        <a:pt x="280" y="1585"/>
                      </a:lnTo>
                      <a:lnTo>
                        <a:pt x="280" y="1589"/>
                      </a:lnTo>
                      <a:lnTo>
                        <a:pt x="271" y="1555"/>
                      </a:lnTo>
                      <a:cubicBezTo>
                        <a:pt x="270" y="1553"/>
                        <a:pt x="271" y="1550"/>
                        <a:pt x="272" y="1548"/>
                      </a:cubicBezTo>
                      <a:lnTo>
                        <a:pt x="282" y="1536"/>
                      </a:lnTo>
                      <a:cubicBezTo>
                        <a:pt x="283" y="1535"/>
                        <a:pt x="285" y="1534"/>
                        <a:pt x="287" y="1533"/>
                      </a:cubicBezTo>
                      <a:cubicBezTo>
                        <a:pt x="289" y="1533"/>
                        <a:pt x="291" y="1534"/>
                        <a:pt x="293" y="1535"/>
                      </a:cubicBezTo>
                      <a:lnTo>
                        <a:pt x="308" y="1547"/>
                      </a:lnTo>
                      <a:lnTo>
                        <a:pt x="301" y="1546"/>
                      </a:lnTo>
                      <a:lnTo>
                        <a:pt x="314" y="1543"/>
                      </a:lnTo>
                      <a:cubicBezTo>
                        <a:pt x="315" y="1542"/>
                        <a:pt x="316" y="1542"/>
                        <a:pt x="317" y="1542"/>
                      </a:cubicBezTo>
                      <a:lnTo>
                        <a:pt x="341" y="1545"/>
                      </a:lnTo>
                      <a:lnTo>
                        <a:pt x="334" y="1548"/>
                      </a:lnTo>
                      <a:lnTo>
                        <a:pt x="371" y="1500"/>
                      </a:lnTo>
                      <a:cubicBezTo>
                        <a:pt x="372" y="1499"/>
                        <a:pt x="373" y="1498"/>
                        <a:pt x="374" y="1497"/>
                      </a:cubicBezTo>
                      <a:lnTo>
                        <a:pt x="411" y="1482"/>
                      </a:lnTo>
                      <a:cubicBezTo>
                        <a:pt x="412" y="1482"/>
                        <a:pt x="413" y="1482"/>
                        <a:pt x="414" y="1482"/>
                      </a:cubicBezTo>
                      <a:lnTo>
                        <a:pt x="417" y="1482"/>
                      </a:lnTo>
                      <a:lnTo>
                        <a:pt x="426" y="1482"/>
                      </a:lnTo>
                      <a:lnTo>
                        <a:pt x="424" y="1482"/>
                      </a:lnTo>
                      <a:lnTo>
                        <a:pt x="433" y="1479"/>
                      </a:lnTo>
                      <a:lnTo>
                        <a:pt x="429" y="1482"/>
                      </a:lnTo>
                      <a:lnTo>
                        <a:pt x="444" y="1458"/>
                      </a:lnTo>
                      <a:lnTo>
                        <a:pt x="443" y="1465"/>
                      </a:lnTo>
                      <a:lnTo>
                        <a:pt x="437" y="1447"/>
                      </a:lnTo>
                      <a:cubicBezTo>
                        <a:pt x="436" y="1445"/>
                        <a:pt x="437" y="1443"/>
                        <a:pt x="438" y="1441"/>
                      </a:cubicBezTo>
                      <a:lnTo>
                        <a:pt x="444" y="1429"/>
                      </a:lnTo>
                      <a:lnTo>
                        <a:pt x="443" y="1430"/>
                      </a:lnTo>
                      <a:lnTo>
                        <a:pt x="455" y="1385"/>
                      </a:lnTo>
                      <a:cubicBezTo>
                        <a:pt x="456" y="1384"/>
                        <a:pt x="456" y="1383"/>
                        <a:pt x="456" y="1383"/>
                      </a:cubicBezTo>
                      <a:lnTo>
                        <a:pt x="484" y="1337"/>
                      </a:lnTo>
                      <a:lnTo>
                        <a:pt x="483" y="1339"/>
                      </a:lnTo>
                      <a:lnTo>
                        <a:pt x="489" y="1315"/>
                      </a:lnTo>
                      <a:lnTo>
                        <a:pt x="489" y="1319"/>
                      </a:lnTo>
                      <a:lnTo>
                        <a:pt x="483" y="1298"/>
                      </a:lnTo>
                      <a:lnTo>
                        <a:pt x="485" y="1302"/>
                      </a:lnTo>
                      <a:lnTo>
                        <a:pt x="467" y="1283"/>
                      </a:lnTo>
                      <a:lnTo>
                        <a:pt x="472" y="1286"/>
                      </a:lnTo>
                      <a:lnTo>
                        <a:pt x="460" y="1286"/>
                      </a:lnTo>
                      <a:cubicBezTo>
                        <a:pt x="459" y="1286"/>
                        <a:pt x="458" y="1286"/>
                        <a:pt x="457" y="1285"/>
                      </a:cubicBezTo>
                      <a:lnTo>
                        <a:pt x="433" y="1276"/>
                      </a:lnTo>
                      <a:lnTo>
                        <a:pt x="435" y="1277"/>
                      </a:lnTo>
                      <a:lnTo>
                        <a:pt x="389" y="1277"/>
                      </a:lnTo>
                      <a:lnTo>
                        <a:pt x="391" y="1276"/>
                      </a:lnTo>
                      <a:lnTo>
                        <a:pt x="379" y="1279"/>
                      </a:lnTo>
                      <a:lnTo>
                        <a:pt x="383" y="1277"/>
                      </a:lnTo>
                      <a:lnTo>
                        <a:pt x="349" y="1311"/>
                      </a:lnTo>
                      <a:lnTo>
                        <a:pt x="351" y="1305"/>
                      </a:lnTo>
                      <a:lnTo>
                        <a:pt x="351" y="1332"/>
                      </a:lnTo>
                      <a:lnTo>
                        <a:pt x="351" y="1330"/>
                      </a:lnTo>
                      <a:lnTo>
                        <a:pt x="357" y="1348"/>
                      </a:lnTo>
                      <a:cubicBezTo>
                        <a:pt x="357" y="1349"/>
                        <a:pt x="357" y="1349"/>
                        <a:pt x="357" y="1350"/>
                      </a:cubicBezTo>
                      <a:lnTo>
                        <a:pt x="357" y="1362"/>
                      </a:lnTo>
                      <a:cubicBezTo>
                        <a:pt x="357" y="1364"/>
                        <a:pt x="357" y="1365"/>
                        <a:pt x="356" y="1366"/>
                      </a:cubicBezTo>
                      <a:lnTo>
                        <a:pt x="341" y="1394"/>
                      </a:lnTo>
                      <a:cubicBezTo>
                        <a:pt x="341" y="1394"/>
                        <a:pt x="340" y="1395"/>
                        <a:pt x="340" y="1395"/>
                      </a:cubicBezTo>
                      <a:lnTo>
                        <a:pt x="330" y="1405"/>
                      </a:lnTo>
                      <a:lnTo>
                        <a:pt x="332" y="1401"/>
                      </a:lnTo>
                      <a:lnTo>
                        <a:pt x="329" y="1410"/>
                      </a:lnTo>
                      <a:cubicBezTo>
                        <a:pt x="329" y="1413"/>
                        <a:pt x="327" y="1415"/>
                        <a:pt x="325" y="1415"/>
                      </a:cubicBezTo>
                      <a:lnTo>
                        <a:pt x="309" y="1421"/>
                      </a:lnTo>
                      <a:cubicBezTo>
                        <a:pt x="308" y="1422"/>
                        <a:pt x="306" y="1422"/>
                        <a:pt x="305" y="1422"/>
                      </a:cubicBezTo>
                      <a:lnTo>
                        <a:pt x="259" y="1413"/>
                      </a:lnTo>
                      <a:cubicBezTo>
                        <a:pt x="255" y="1412"/>
                        <a:pt x="253" y="1409"/>
                        <a:pt x="252" y="1405"/>
                      </a:cubicBezTo>
                      <a:lnTo>
                        <a:pt x="249" y="1345"/>
                      </a:lnTo>
                      <a:cubicBezTo>
                        <a:pt x="249" y="1344"/>
                        <a:pt x="249" y="1343"/>
                        <a:pt x="250" y="1342"/>
                      </a:cubicBezTo>
                      <a:lnTo>
                        <a:pt x="271" y="1269"/>
                      </a:lnTo>
                      <a:lnTo>
                        <a:pt x="287" y="1221"/>
                      </a:lnTo>
                      <a:lnTo>
                        <a:pt x="290" y="1230"/>
                      </a:lnTo>
                      <a:lnTo>
                        <a:pt x="275" y="1221"/>
                      </a:lnTo>
                      <a:cubicBezTo>
                        <a:pt x="272" y="1220"/>
                        <a:pt x="271" y="1217"/>
                        <a:pt x="271" y="1214"/>
                      </a:cubicBezTo>
                      <a:lnTo>
                        <a:pt x="271" y="1208"/>
                      </a:lnTo>
                      <a:lnTo>
                        <a:pt x="278" y="1216"/>
                      </a:lnTo>
                      <a:lnTo>
                        <a:pt x="241" y="1213"/>
                      </a:lnTo>
                      <a:cubicBezTo>
                        <a:pt x="240" y="1213"/>
                        <a:pt x="238" y="1212"/>
                        <a:pt x="237" y="1211"/>
                      </a:cubicBezTo>
                      <a:lnTo>
                        <a:pt x="225" y="1202"/>
                      </a:lnTo>
                      <a:lnTo>
                        <a:pt x="233" y="1203"/>
                      </a:lnTo>
                      <a:lnTo>
                        <a:pt x="227" y="1206"/>
                      </a:lnTo>
                      <a:lnTo>
                        <a:pt x="231" y="1200"/>
                      </a:lnTo>
                      <a:lnTo>
                        <a:pt x="222" y="1261"/>
                      </a:lnTo>
                      <a:lnTo>
                        <a:pt x="213" y="1298"/>
                      </a:lnTo>
                      <a:lnTo>
                        <a:pt x="213" y="1296"/>
                      </a:lnTo>
                      <a:lnTo>
                        <a:pt x="213" y="1305"/>
                      </a:lnTo>
                      <a:cubicBezTo>
                        <a:pt x="213" y="1306"/>
                        <a:pt x="213" y="1306"/>
                        <a:pt x="213" y="1307"/>
                      </a:cubicBezTo>
                      <a:lnTo>
                        <a:pt x="201" y="1352"/>
                      </a:lnTo>
                      <a:cubicBezTo>
                        <a:pt x="200" y="1354"/>
                        <a:pt x="199" y="1356"/>
                        <a:pt x="197" y="1357"/>
                      </a:cubicBezTo>
                      <a:lnTo>
                        <a:pt x="179" y="1369"/>
                      </a:lnTo>
                      <a:cubicBezTo>
                        <a:pt x="176" y="1371"/>
                        <a:pt x="173" y="1371"/>
                        <a:pt x="170" y="1369"/>
                      </a:cubicBezTo>
                      <a:cubicBezTo>
                        <a:pt x="168" y="1368"/>
                        <a:pt x="166" y="1365"/>
                        <a:pt x="166" y="1362"/>
                      </a:cubicBezTo>
                      <a:lnTo>
                        <a:pt x="169" y="1268"/>
                      </a:lnTo>
                      <a:lnTo>
                        <a:pt x="170" y="1270"/>
                      </a:lnTo>
                      <a:lnTo>
                        <a:pt x="166" y="1252"/>
                      </a:lnTo>
                      <a:cubicBezTo>
                        <a:pt x="166" y="1251"/>
                        <a:pt x="166" y="1251"/>
                        <a:pt x="166" y="1250"/>
                      </a:cubicBezTo>
                      <a:lnTo>
                        <a:pt x="166" y="1244"/>
                      </a:lnTo>
                      <a:cubicBezTo>
                        <a:pt x="166" y="1241"/>
                        <a:pt x="169" y="1238"/>
                        <a:pt x="172" y="1237"/>
                      </a:cubicBezTo>
                      <a:lnTo>
                        <a:pt x="181" y="1234"/>
                      </a:lnTo>
                      <a:lnTo>
                        <a:pt x="176" y="1243"/>
                      </a:lnTo>
                      <a:lnTo>
                        <a:pt x="170" y="1206"/>
                      </a:lnTo>
                      <a:cubicBezTo>
                        <a:pt x="169" y="1203"/>
                        <a:pt x="171" y="1199"/>
                        <a:pt x="174" y="1198"/>
                      </a:cubicBezTo>
                      <a:lnTo>
                        <a:pt x="211" y="1180"/>
                      </a:lnTo>
                      <a:lnTo>
                        <a:pt x="206" y="1186"/>
                      </a:lnTo>
                      <a:lnTo>
                        <a:pt x="212" y="1131"/>
                      </a:lnTo>
                      <a:lnTo>
                        <a:pt x="219" y="1140"/>
                      </a:lnTo>
                      <a:lnTo>
                        <a:pt x="111" y="1116"/>
                      </a:lnTo>
                      <a:lnTo>
                        <a:pt x="120" y="1112"/>
                      </a:lnTo>
                      <a:lnTo>
                        <a:pt x="117" y="1118"/>
                      </a:lnTo>
                      <a:lnTo>
                        <a:pt x="118" y="1114"/>
                      </a:lnTo>
                      <a:lnTo>
                        <a:pt x="118" y="1208"/>
                      </a:lnTo>
                      <a:lnTo>
                        <a:pt x="114" y="1201"/>
                      </a:lnTo>
                      <a:lnTo>
                        <a:pt x="154" y="1225"/>
                      </a:lnTo>
                      <a:cubicBezTo>
                        <a:pt x="156" y="1227"/>
                        <a:pt x="158" y="1229"/>
                        <a:pt x="158" y="1232"/>
                      </a:cubicBezTo>
                      <a:lnTo>
                        <a:pt x="158" y="1259"/>
                      </a:lnTo>
                      <a:cubicBezTo>
                        <a:pt x="158" y="1264"/>
                        <a:pt x="154" y="1268"/>
                        <a:pt x="150" y="1268"/>
                      </a:cubicBezTo>
                      <a:lnTo>
                        <a:pt x="128" y="1267"/>
                      </a:lnTo>
                      <a:lnTo>
                        <a:pt x="17" y="1261"/>
                      </a:lnTo>
                      <a:cubicBezTo>
                        <a:pt x="14" y="1261"/>
                        <a:pt x="10" y="1258"/>
                        <a:pt x="10" y="1255"/>
                      </a:cubicBezTo>
                      <a:lnTo>
                        <a:pt x="1" y="1200"/>
                      </a:lnTo>
                      <a:cubicBezTo>
                        <a:pt x="0" y="1200"/>
                        <a:pt x="0" y="1199"/>
                        <a:pt x="0" y="1199"/>
                      </a:cubicBezTo>
                      <a:lnTo>
                        <a:pt x="0" y="1159"/>
                      </a:lnTo>
                      <a:lnTo>
                        <a:pt x="10" y="926"/>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69" name="Picture 1100"/>
                <p:cNvPicPr>
                  <a:picLocks noChangeAspect="1" noChangeArrowheads="1"/>
                </p:cNvPicPr>
                <p:nvPr/>
              </p:nvPicPr>
              <p:blipFill>
                <a:blip r:embed="rId59"/>
                <a:srcRect/>
                <a:stretch>
                  <a:fillRect/>
                </a:stretch>
              </p:blipFill>
              <p:spPr bwMode="auto">
                <a:xfrm>
                  <a:off x="399037" y="1264127"/>
                  <a:ext cx="1066800" cy="1480916"/>
                </a:xfrm>
                <a:prstGeom prst="rect">
                  <a:avLst/>
                </a:prstGeom>
                <a:noFill/>
                <a:ln w="9525">
                  <a:noFill/>
                  <a:miter lim="800000"/>
                  <a:headEnd/>
                  <a:tailEnd/>
                </a:ln>
              </p:spPr>
            </p:pic>
            <p:pic>
              <p:nvPicPr>
                <p:cNvPr id="170" name="Picture 1101"/>
                <p:cNvPicPr>
                  <a:picLocks noChangeAspect="1" noChangeArrowheads="1"/>
                </p:cNvPicPr>
                <p:nvPr/>
              </p:nvPicPr>
              <p:blipFill>
                <a:blip r:embed="rId60"/>
                <a:srcRect/>
                <a:stretch>
                  <a:fillRect/>
                </a:stretch>
              </p:blipFill>
              <p:spPr bwMode="auto">
                <a:xfrm>
                  <a:off x="399037" y="1264127"/>
                  <a:ext cx="1066800" cy="1480916"/>
                </a:xfrm>
                <a:prstGeom prst="rect">
                  <a:avLst/>
                </a:prstGeom>
                <a:noFill/>
                <a:ln w="9525">
                  <a:noFill/>
                  <a:miter lim="800000"/>
                  <a:headEnd/>
                  <a:tailEnd/>
                </a:ln>
              </p:spPr>
            </p:pic>
            <p:sp>
              <p:nvSpPr>
                <p:cNvPr id="171" name="Freeform 1102"/>
                <p:cNvSpPr>
                  <a:spLocks/>
                </p:cNvSpPr>
                <p:nvPr/>
              </p:nvSpPr>
              <p:spPr bwMode="auto">
                <a:xfrm>
                  <a:off x="494287" y="1190317"/>
                  <a:ext cx="1033463" cy="1451077"/>
                </a:xfrm>
                <a:custGeom>
                  <a:avLst/>
                  <a:gdLst/>
                  <a:ahLst/>
                  <a:cxnLst>
                    <a:cxn ang="0">
                      <a:pos x="170" y="1"/>
                    </a:cxn>
                    <a:cxn ang="0">
                      <a:pos x="382" y="30"/>
                    </a:cxn>
                    <a:cxn ang="0">
                      <a:pos x="340" y="98"/>
                    </a:cxn>
                    <a:cxn ang="0">
                      <a:pos x="329" y="132"/>
                    </a:cxn>
                    <a:cxn ang="0">
                      <a:pos x="329" y="152"/>
                    </a:cxn>
                    <a:cxn ang="0">
                      <a:pos x="355" y="179"/>
                    </a:cxn>
                    <a:cxn ang="0">
                      <a:pos x="359" y="208"/>
                    </a:cxn>
                    <a:cxn ang="0">
                      <a:pos x="349" y="235"/>
                    </a:cxn>
                    <a:cxn ang="0">
                      <a:pos x="341" y="307"/>
                    </a:cxn>
                    <a:cxn ang="0">
                      <a:pos x="363" y="343"/>
                    </a:cxn>
                    <a:cxn ang="0">
                      <a:pos x="372" y="456"/>
                    </a:cxn>
                    <a:cxn ang="0">
                      <a:pos x="387" y="527"/>
                    </a:cxn>
                    <a:cxn ang="0">
                      <a:pos x="410" y="576"/>
                    </a:cxn>
                    <a:cxn ang="0">
                      <a:pos x="441" y="589"/>
                    </a:cxn>
                    <a:cxn ang="0">
                      <a:pos x="513" y="687"/>
                    </a:cxn>
                    <a:cxn ang="0">
                      <a:pos x="530" y="728"/>
                    </a:cxn>
                    <a:cxn ang="0">
                      <a:pos x="549" y="738"/>
                    </a:cxn>
                    <a:cxn ang="0">
                      <a:pos x="580" y="766"/>
                    </a:cxn>
                    <a:cxn ang="0">
                      <a:pos x="615" y="840"/>
                    </a:cxn>
                    <a:cxn ang="0">
                      <a:pos x="629" y="870"/>
                    </a:cxn>
                    <a:cxn ang="0">
                      <a:pos x="640" y="913"/>
                    </a:cxn>
                    <a:cxn ang="0">
                      <a:pos x="582" y="919"/>
                    </a:cxn>
                    <a:cxn ang="0">
                      <a:pos x="414" y="894"/>
                    </a:cxn>
                    <a:cxn ang="0">
                      <a:pos x="432" y="878"/>
                    </a:cxn>
                    <a:cxn ang="0">
                      <a:pos x="422" y="849"/>
                    </a:cxn>
                    <a:cxn ang="0">
                      <a:pos x="432" y="796"/>
                    </a:cxn>
                    <a:cxn ang="0">
                      <a:pos x="406" y="762"/>
                    </a:cxn>
                    <a:cxn ang="0">
                      <a:pos x="379" y="723"/>
                    </a:cxn>
                    <a:cxn ang="0">
                      <a:pos x="360" y="702"/>
                    </a:cxn>
                    <a:cxn ang="0">
                      <a:pos x="336" y="674"/>
                    </a:cxn>
                    <a:cxn ang="0">
                      <a:pos x="298" y="629"/>
                    </a:cxn>
                    <a:cxn ang="0">
                      <a:pos x="252" y="599"/>
                    </a:cxn>
                    <a:cxn ang="0">
                      <a:pos x="220" y="572"/>
                    </a:cxn>
                    <a:cxn ang="0">
                      <a:pos x="197" y="516"/>
                    </a:cxn>
                    <a:cxn ang="0">
                      <a:pos x="183" y="438"/>
                    </a:cxn>
                    <a:cxn ang="0">
                      <a:pos x="155" y="416"/>
                    </a:cxn>
                    <a:cxn ang="0">
                      <a:pos x="158" y="362"/>
                    </a:cxn>
                    <a:cxn ang="0">
                      <a:pos x="121" y="309"/>
                    </a:cxn>
                    <a:cxn ang="0">
                      <a:pos x="117" y="264"/>
                    </a:cxn>
                    <a:cxn ang="0">
                      <a:pos x="54" y="192"/>
                    </a:cxn>
                    <a:cxn ang="0">
                      <a:pos x="67" y="159"/>
                    </a:cxn>
                    <a:cxn ang="0">
                      <a:pos x="39" y="109"/>
                    </a:cxn>
                    <a:cxn ang="0">
                      <a:pos x="43" y="58"/>
                    </a:cxn>
                    <a:cxn ang="0">
                      <a:pos x="31" y="49"/>
                    </a:cxn>
                    <a:cxn ang="0">
                      <a:pos x="20" y="19"/>
                    </a:cxn>
                  </a:cxnLst>
                  <a:rect l="0" t="0" r="r" b="b"/>
                  <a:pathLst>
                    <a:path w="651" h="924">
                      <a:moveTo>
                        <a:pt x="20" y="19"/>
                      </a:moveTo>
                      <a:lnTo>
                        <a:pt x="0" y="0"/>
                      </a:lnTo>
                      <a:lnTo>
                        <a:pt x="170" y="1"/>
                      </a:lnTo>
                      <a:lnTo>
                        <a:pt x="394" y="5"/>
                      </a:lnTo>
                      <a:lnTo>
                        <a:pt x="399" y="5"/>
                      </a:lnTo>
                      <a:lnTo>
                        <a:pt x="382" y="30"/>
                      </a:lnTo>
                      <a:lnTo>
                        <a:pt x="359" y="53"/>
                      </a:lnTo>
                      <a:lnTo>
                        <a:pt x="341" y="77"/>
                      </a:lnTo>
                      <a:lnTo>
                        <a:pt x="340" y="98"/>
                      </a:lnTo>
                      <a:lnTo>
                        <a:pt x="336" y="94"/>
                      </a:lnTo>
                      <a:lnTo>
                        <a:pt x="329" y="99"/>
                      </a:lnTo>
                      <a:lnTo>
                        <a:pt x="329" y="132"/>
                      </a:lnTo>
                      <a:lnTo>
                        <a:pt x="328" y="140"/>
                      </a:lnTo>
                      <a:lnTo>
                        <a:pt x="322" y="140"/>
                      </a:lnTo>
                      <a:lnTo>
                        <a:pt x="329" y="152"/>
                      </a:lnTo>
                      <a:lnTo>
                        <a:pt x="336" y="156"/>
                      </a:lnTo>
                      <a:lnTo>
                        <a:pt x="351" y="173"/>
                      </a:lnTo>
                      <a:lnTo>
                        <a:pt x="355" y="179"/>
                      </a:lnTo>
                      <a:lnTo>
                        <a:pt x="355" y="190"/>
                      </a:lnTo>
                      <a:lnTo>
                        <a:pt x="359" y="200"/>
                      </a:lnTo>
                      <a:lnTo>
                        <a:pt x="359" y="208"/>
                      </a:lnTo>
                      <a:lnTo>
                        <a:pt x="352" y="212"/>
                      </a:lnTo>
                      <a:lnTo>
                        <a:pt x="349" y="222"/>
                      </a:lnTo>
                      <a:lnTo>
                        <a:pt x="349" y="235"/>
                      </a:lnTo>
                      <a:lnTo>
                        <a:pt x="345" y="246"/>
                      </a:lnTo>
                      <a:lnTo>
                        <a:pt x="340" y="290"/>
                      </a:lnTo>
                      <a:lnTo>
                        <a:pt x="341" y="307"/>
                      </a:lnTo>
                      <a:lnTo>
                        <a:pt x="347" y="314"/>
                      </a:lnTo>
                      <a:lnTo>
                        <a:pt x="347" y="329"/>
                      </a:lnTo>
                      <a:lnTo>
                        <a:pt x="363" y="343"/>
                      </a:lnTo>
                      <a:lnTo>
                        <a:pt x="367" y="407"/>
                      </a:lnTo>
                      <a:lnTo>
                        <a:pt x="372" y="431"/>
                      </a:lnTo>
                      <a:lnTo>
                        <a:pt x="372" y="456"/>
                      </a:lnTo>
                      <a:lnTo>
                        <a:pt x="364" y="491"/>
                      </a:lnTo>
                      <a:lnTo>
                        <a:pt x="374" y="512"/>
                      </a:lnTo>
                      <a:lnTo>
                        <a:pt x="387" y="527"/>
                      </a:lnTo>
                      <a:lnTo>
                        <a:pt x="402" y="540"/>
                      </a:lnTo>
                      <a:lnTo>
                        <a:pt x="401" y="565"/>
                      </a:lnTo>
                      <a:lnTo>
                        <a:pt x="410" y="576"/>
                      </a:lnTo>
                      <a:lnTo>
                        <a:pt x="421" y="565"/>
                      </a:lnTo>
                      <a:lnTo>
                        <a:pt x="429" y="572"/>
                      </a:lnTo>
                      <a:lnTo>
                        <a:pt x="441" y="589"/>
                      </a:lnTo>
                      <a:lnTo>
                        <a:pt x="487" y="638"/>
                      </a:lnTo>
                      <a:lnTo>
                        <a:pt x="503" y="655"/>
                      </a:lnTo>
                      <a:lnTo>
                        <a:pt x="513" y="687"/>
                      </a:lnTo>
                      <a:lnTo>
                        <a:pt x="524" y="698"/>
                      </a:lnTo>
                      <a:lnTo>
                        <a:pt x="529" y="716"/>
                      </a:lnTo>
                      <a:lnTo>
                        <a:pt x="530" y="728"/>
                      </a:lnTo>
                      <a:lnTo>
                        <a:pt x="537" y="747"/>
                      </a:lnTo>
                      <a:lnTo>
                        <a:pt x="541" y="736"/>
                      </a:lnTo>
                      <a:lnTo>
                        <a:pt x="549" y="738"/>
                      </a:lnTo>
                      <a:lnTo>
                        <a:pt x="557" y="770"/>
                      </a:lnTo>
                      <a:lnTo>
                        <a:pt x="568" y="761"/>
                      </a:lnTo>
                      <a:lnTo>
                        <a:pt x="580" y="766"/>
                      </a:lnTo>
                      <a:lnTo>
                        <a:pt x="591" y="803"/>
                      </a:lnTo>
                      <a:lnTo>
                        <a:pt x="598" y="830"/>
                      </a:lnTo>
                      <a:lnTo>
                        <a:pt x="615" y="840"/>
                      </a:lnTo>
                      <a:lnTo>
                        <a:pt x="630" y="837"/>
                      </a:lnTo>
                      <a:lnTo>
                        <a:pt x="634" y="845"/>
                      </a:lnTo>
                      <a:lnTo>
                        <a:pt x="629" y="870"/>
                      </a:lnTo>
                      <a:lnTo>
                        <a:pt x="636" y="883"/>
                      </a:lnTo>
                      <a:lnTo>
                        <a:pt x="640" y="893"/>
                      </a:lnTo>
                      <a:lnTo>
                        <a:pt x="640" y="913"/>
                      </a:lnTo>
                      <a:lnTo>
                        <a:pt x="651" y="924"/>
                      </a:lnTo>
                      <a:lnTo>
                        <a:pt x="634" y="923"/>
                      </a:lnTo>
                      <a:lnTo>
                        <a:pt x="582" y="919"/>
                      </a:lnTo>
                      <a:lnTo>
                        <a:pt x="456" y="909"/>
                      </a:lnTo>
                      <a:lnTo>
                        <a:pt x="413" y="900"/>
                      </a:lnTo>
                      <a:lnTo>
                        <a:pt x="414" y="894"/>
                      </a:lnTo>
                      <a:lnTo>
                        <a:pt x="421" y="896"/>
                      </a:lnTo>
                      <a:lnTo>
                        <a:pt x="428" y="885"/>
                      </a:lnTo>
                      <a:lnTo>
                        <a:pt x="432" y="878"/>
                      </a:lnTo>
                      <a:lnTo>
                        <a:pt x="428" y="864"/>
                      </a:lnTo>
                      <a:lnTo>
                        <a:pt x="417" y="856"/>
                      </a:lnTo>
                      <a:lnTo>
                        <a:pt x="422" y="849"/>
                      </a:lnTo>
                      <a:lnTo>
                        <a:pt x="433" y="832"/>
                      </a:lnTo>
                      <a:lnTo>
                        <a:pt x="440" y="819"/>
                      </a:lnTo>
                      <a:lnTo>
                        <a:pt x="432" y="796"/>
                      </a:lnTo>
                      <a:lnTo>
                        <a:pt x="429" y="781"/>
                      </a:lnTo>
                      <a:lnTo>
                        <a:pt x="417" y="780"/>
                      </a:lnTo>
                      <a:lnTo>
                        <a:pt x="406" y="762"/>
                      </a:lnTo>
                      <a:lnTo>
                        <a:pt x="397" y="749"/>
                      </a:lnTo>
                      <a:lnTo>
                        <a:pt x="391" y="734"/>
                      </a:lnTo>
                      <a:lnTo>
                        <a:pt x="379" y="723"/>
                      </a:lnTo>
                      <a:lnTo>
                        <a:pt x="367" y="727"/>
                      </a:lnTo>
                      <a:lnTo>
                        <a:pt x="363" y="716"/>
                      </a:lnTo>
                      <a:lnTo>
                        <a:pt x="360" y="702"/>
                      </a:lnTo>
                      <a:lnTo>
                        <a:pt x="351" y="690"/>
                      </a:lnTo>
                      <a:lnTo>
                        <a:pt x="345" y="679"/>
                      </a:lnTo>
                      <a:lnTo>
                        <a:pt x="336" y="674"/>
                      </a:lnTo>
                      <a:lnTo>
                        <a:pt x="322" y="655"/>
                      </a:lnTo>
                      <a:lnTo>
                        <a:pt x="313" y="642"/>
                      </a:lnTo>
                      <a:lnTo>
                        <a:pt x="298" y="629"/>
                      </a:lnTo>
                      <a:lnTo>
                        <a:pt x="271" y="619"/>
                      </a:lnTo>
                      <a:lnTo>
                        <a:pt x="266" y="606"/>
                      </a:lnTo>
                      <a:lnTo>
                        <a:pt x="252" y="599"/>
                      </a:lnTo>
                      <a:lnTo>
                        <a:pt x="241" y="585"/>
                      </a:lnTo>
                      <a:lnTo>
                        <a:pt x="225" y="580"/>
                      </a:lnTo>
                      <a:lnTo>
                        <a:pt x="220" y="572"/>
                      </a:lnTo>
                      <a:lnTo>
                        <a:pt x="206" y="562"/>
                      </a:lnTo>
                      <a:lnTo>
                        <a:pt x="194" y="550"/>
                      </a:lnTo>
                      <a:lnTo>
                        <a:pt x="197" y="516"/>
                      </a:lnTo>
                      <a:lnTo>
                        <a:pt x="185" y="508"/>
                      </a:lnTo>
                      <a:lnTo>
                        <a:pt x="187" y="469"/>
                      </a:lnTo>
                      <a:lnTo>
                        <a:pt x="183" y="438"/>
                      </a:lnTo>
                      <a:lnTo>
                        <a:pt x="168" y="416"/>
                      </a:lnTo>
                      <a:lnTo>
                        <a:pt x="156" y="420"/>
                      </a:lnTo>
                      <a:lnTo>
                        <a:pt x="155" y="416"/>
                      </a:lnTo>
                      <a:lnTo>
                        <a:pt x="151" y="407"/>
                      </a:lnTo>
                      <a:lnTo>
                        <a:pt x="156" y="380"/>
                      </a:lnTo>
                      <a:lnTo>
                        <a:pt x="158" y="362"/>
                      </a:lnTo>
                      <a:lnTo>
                        <a:pt x="143" y="335"/>
                      </a:lnTo>
                      <a:lnTo>
                        <a:pt x="133" y="321"/>
                      </a:lnTo>
                      <a:lnTo>
                        <a:pt x="121" y="309"/>
                      </a:lnTo>
                      <a:lnTo>
                        <a:pt x="114" y="305"/>
                      </a:lnTo>
                      <a:lnTo>
                        <a:pt x="116" y="282"/>
                      </a:lnTo>
                      <a:lnTo>
                        <a:pt x="117" y="264"/>
                      </a:lnTo>
                      <a:lnTo>
                        <a:pt x="108" y="250"/>
                      </a:lnTo>
                      <a:lnTo>
                        <a:pt x="79" y="212"/>
                      </a:lnTo>
                      <a:lnTo>
                        <a:pt x="54" y="192"/>
                      </a:lnTo>
                      <a:lnTo>
                        <a:pt x="60" y="169"/>
                      </a:lnTo>
                      <a:lnTo>
                        <a:pt x="51" y="152"/>
                      </a:lnTo>
                      <a:lnTo>
                        <a:pt x="67" y="159"/>
                      </a:lnTo>
                      <a:lnTo>
                        <a:pt x="71" y="145"/>
                      </a:lnTo>
                      <a:lnTo>
                        <a:pt x="63" y="133"/>
                      </a:lnTo>
                      <a:lnTo>
                        <a:pt x="39" y="109"/>
                      </a:lnTo>
                      <a:lnTo>
                        <a:pt x="33" y="87"/>
                      </a:lnTo>
                      <a:lnTo>
                        <a:pt x="43" y="69"/>
                      </a:lnTo>
                      <a:lnTo>
                        <a:pt x="43" y="58"/>
                      </a:lnTo>
                      <a:lnTo>
                        <a:pt x="39" y="53"/>
                      </a:lnTo>
                      <a:lnTo>
                        <a:pt x="36" y="50"/>
                      </a:lnTo>
                      <a:lnTo>
                        <a:pt x="31" y="49"/>
                      </a:lnTo>
                      <a:lnTo>
                        <a:pt x="27" y="47"/>
                      </a:lnTo>
                      <a:lnTo>
                        <a:pt x="21" y="28"/>
                      </a:lnTo>
                      <a:lnTo>
                        <a:pt x="20"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72" name="Freeform 1103"/>
                <p:cNvSpPr>
                  <a:spLocks noEditPoints="1"/>
                </p:cNvSpPr>
                <p:nvPr/>
              </p:nvSpPr>
              <p:spPr bwMode="auto">
                <a:xfrm>
                  <a:off x="489525" y="1185606"/>
                  <a:ext cx="1044575" cy="1462071"/>
                </a:xfrm>
                <a:custGeom>
                  <a:avLst/>
                  <a:gdLst/>
                  <a:ahLst/>
                  <a:cxnLst>
                    <a:cxn ang="0">
                      <a:pos x="967" y="13"/>
                    </a:cxn>
                    <a:cxn ang="0">
                      <a:pos x="836" y="193"/>
                    </a:cxn>
                    <a:cxn ang="0">
                      <a:pos x="808" y="326"/>
                    </a:cxn>
                    <a:cxn ang="0">
                      <a:pos x="820" y="376"/>
                    </a:cxn>
                    <a:cxn ang="0">
                      <a:pos x="879" y="489"/>
                    </a:cxn>
                    <a:cxn ang="0">
                      <a:pos x="854" y="576"/>
                    </a:cxn>
                    <a:cxn ang="0">
                      <a:pos x="852" y="764"/>
                    </a:cxn>
                    <a:cxn ang="0">
                      <a:pos x="910" y="1045"/>
                    </a:cxn>
                    <a:cxn ang="0">
                      <a:pos x="944" y="1271"/>
                    </a:cxn>
                    <a:cxn ang="0">
                      <a:pos x="1025" y="1362"/>
                    </a:cxn>
                    <a:cxn ang="0">
                      <a:pos x="1248" y="1656"/>
                    </a:cxn>
                    <a:cxn ang="0">
                      <a:pos x="1303" y="1777"/>
                    </a:cxn>
                    <a:cxn ang="0">
                      <a:pos x="1406" y="1844"/>
                    </a:cxn>
                    <a:cxn ang="0">
                      <a:pos x="1531" y="2020"/>
                    </a:cxn>
                    <a:cxn ang="0">
                      <a:pos x="1557" y="2157"/>
                    </a:cxn>
                    <a:cxn ang="0">
                      <a:pos x="1106" y="2204"/>
                    </a:cxn>
                    <a:cxn ang="0">
                      <a:pos x="1013" y="2161"/>
                    </a:cxn>
                    <a:cxn ang="0">
                      <a:pos x="1004" y="2065"/>
                    </a:cxn>
                    <a:cxn ang="0">
                      <a:pos x="1034" y="1889"/>
                    </a:cxn>
                    <a:cxn ang="0">
                      <a:pos x="943" y="1782"/>
                    </a:cxn>
                    <a:cxn ang="0">
                      <a:pos x="868" y="1703"/>
                    </a:cxn>
                    <a:cxn ang="0">
                      <a:pos x="753" y="1557"/>
                    </a:cxn>
                    <a:cxn ang="0">
                      <a:pos x="611" y="1457"/>
                    </a:cxn>
                    <a:cxn ang="0">
                      <a:pos x="499" y="1369"/>
                    </a:cxn>
                    <a:cxn ang="0">
                      <a:pos x="449" y="1135"/>
                    </a:cxn>
                    <a:cxn ang="0">
                      <a:pos x="372" y="1011"/>
                    </a:cxn>
                    <a:cxn ang="0">
                      <a:pos x="293" y="757"/>
                    </a:cxn>
                    <a:cxn ang="0">
                      <a:pos x="191" y="524"/>
                    </a:cxn>
                    <a:cxn ang="0">
                      <a:pos x="132" y="367"/>
                    </a:cxn>
                    <a:cxn ang="0">
                      <a:pos x="94" y="274"/>
                    </a:cxn>
                    <a:cxn ang="0">
                      <a:pos x="96" y="141"/>
                    </a:cxn>
                    <a:cxn ang="0">
                      <a:pos x="50" y="76"/>
                    </a:cxn>
                    <a:cxn ang="0">
                      <a:pos x="97" y="122"/>
                    </a:cxn>
                    <a:cxn ang="0">
                      <a:pos x="93" y="221"/>
                    </a:cxn>
                    <a:cxn ang="0">
                      <a:pos x="177" y="394"/>
                    </a:cxn>
                    <a:cxn ang="0">
                      <a:pos x="143" y="465"/>
                    </a:cxn>
                    <a:cxn ang="0">
                      <a:pos x="284" y="736"/>
                    </a:cxn>
                    <a:cxn ang="0">
                      <a:pos x="378" y="989"/>
                    </a:cxn>
                    <a:cxn ang="0">
                      <a:pos x="456" y="1062"/>
                    </a:cxn>
                    <a:cxn ang="0">
                      <a:pos x="481" y="1327"/>
                    </a:cxn>
                    <a:cxn ang="0">
                      <a:pos x="593" y="1411"/>
                    </a:cxn>
                    <a:cxn ang="0">
                      <a:pos x="731" y="1516"/>
                    </a:cxn>
                    <a:cxn ang="0">
                      <a:pos x="860" y="1666"/>
                    </a:cxn>
                    <a:cxn ang="0">
                      <a:pos x="919" y="1741"/>
                    </a:cxn>
                    <a:cxn ang="0">
                      <a:pos x="1011" y="1877"/>
                    </a:cxn>
                    <a:cxn ang="0">
                      <a:pos x="1057" y="2017"/>
                    </a:cxn>
                    <a:cxn ang="0">
                      <a:pos x="1045" y="2143"/>
                    </a:cxn>
                    <a:cxn ang="0">
                      <a:pos x="1410" y="2212"/>
                    </a:cxn>
                    <a:cxn ang="0">
                      <a:pos x="1532" y="2136"/>
                    </a:cxn>
                    <a:cxn ang="0">
                      <a:pos x="1488" y="2038"/>
                    </a:cxn>
                    <a:cxn ang="0">
                      <a:pos x="1380" y="1846"/>
                    </a:cxn>
                    <a:cxn ang="0">
                      <a:pos x="1309" y="1809"/>
                    </a:cxn>
                    <a:cxn ang="0">
                      <a:pos x="1237" y="1667"/>
                    </a:cxn>
                    <a:cxn ang="0">
                      <a:pos x="1015" y="1374"/>
                    </a:cxn>
                    <a:cxn ang="0">
                      <a:pos x="971" y="1314"/>
                    </a:cxn>
                    <a:cxn ang="0">
                      <a:pos x="894" y="1105"/>
                    </a:cxn>
                    <a:cxn ang="0">
                      <a:pos x="835" y="800"/>
                    </a:cxn>
                    <a:cxn ang="0">
                      <a:pos x="830" y="598"/>
                    </a:cxn>
                    <a:cxn ang="0">
                      <a:pos x="863" y="510"/>
                    </a:cxn>
                    <a:cxn ang="0">
                      <a:pos x="810" y="388"/>
                    </a:cxn>
                    <a:cxn ang="0">
                      <a:pos x="789" y="343"/>
                    </a:cxn>
                    <a:cxn ang="0">
                      <a:pos x="817" y="244"/>
                    </a:cxn>
                    <a:cxn ang="0">
                      <a:pos x="967" y="29"/>
                    </a:cxn>
                  </a:cxnLst>
                  <a:rect l="0" t="0" r="r" b="b"/>
                  <a:pathLst>
                    <a:path w="1585" h="2241">
                      <a:moveTo>
                        <a:pt x="47" y="55"/>
                      </a:moveTo>
                      <a:lnTo>
                        <a:pt x="49" y="60"/>
                      </a:lnTo>
                      <a:lnTo>
                        <a:pt x="3" y="14"/>
                      </a:lnTo>
                      <a:cubicBezTo>
                        <a:pt x="1" y="12"/>
                        <a:pt x="0" y="8"/>
                        <a:pt x="1" y="5"/>
                      </a:cubicBezTo>
                      <a:cubicBezTo>
                        <a:pt x="2" y="2"/>
                        <a:pt x="5" y="0"/>
                        <a:pt x="9" y="0"/>
                      </a:cubicBezTo>
                      <a:lnTo>
                        <a:pt x="417" y="3"/>
                      </a:lnTo>
                      <a:lnTo>
                        <a:pt x="955" y="13"/>
                      </a:lnTo>
                      <a:lnTo>
                        <a:pt x="967" y="13"/>
                      </a:lnTo>
                      <a:cubicBezTo>
                        <a:pt x="970" y="13"/>
                        <a:pt x="973" y="14"/>
                        <a:pt x="974" y="17"/>
                      </a:cubicBezTo>
                      <a:cubicBezTo>
                        <a:pt x="976" y="19"/>
                        <a:pt x="976" y="23"/>
                        <a:pt x="974" y="25"/>
                      </a:cubicBezTo>
                      <a:lnTo>
                        <a:pt x="934" y="85"/>
                      </a:lnTo>
                      <a:cubicBezTo>
                        <a:pt x="933" y="86"/>
                        <a:pt x="933" y="86"/>
                        <a:pt x="933" y="87"/>
                      </a:cubicBezTo>
                      <a:lnTo>
                        <a:pt x="877" y="141"/>
                      </a:lnTo>
                      <a:lnTo>
                        <a:pt x="878" y="140"/>
                      </a:lnTo>
                      <a:lnTo>
                        <a:pt x="834" y="198"/>
                      </a:lnTo>
                      <a:lnTo>
                        <a:pt x="836" y="193"/>
                      </a:lnTo>
                      <a:lnTo>
                        <a:pt x="833" y="245"/>
                      </a:lnTo>
                      <a:cubicBezTo>
                        <a:pt x="833" y="248"/>
                        <a:pt x="831" y="251"/>
                        <a:pt x="828" y="252"/>
                      </a:cubicBezTo>
                      <a:cubicBezTo>
                        <a:pt x="825" y="253"/>
                        <a:pt x="822" y="252"/>
                        <a:pt x="819" y="250"/>
                      </a:cubicBezTo>
                      <a:lnTo>
                        <a:pt x="810" y="241"/>
                      </a:lnTo>
                      <a:lnTo>
                        <a:pt x="821" y="241"/>
                      </a:lnTo>
                      <a:lnTo>
                        <a:pt x="805" y="253"/>
                      </a:lnTo>
                      <a:lnTo>
                        <a:pt x="808" y="247"/>
                      </a:lnTo>
                      <a:lnTo>
                        <a:pt x="808" y="326"/>
                      </a:lnTo>
                      <a:cubicBezTo>
                        <a:pt x="808" y="326"/>
                        <a:pt x="808" y="327"/>
                        <a:pt x="808" y="327"/>
                      </a:cubicBezTo>
                      <a:lnTo>
                        <a:pt x="805" y="345"/>
                      </a:lnTo>
                      <a:cubicBezTo>
                        <a:pt x="804" y="349"/>
                        <a:pt x="801" y="352"/>
                        <a:pt x="797" y="352"/>
                      </a:cubicBezTo>
                      <a:lnTo>
                        <a:pt x="782" y="352"/>
                      </a:lnTo>
                      <a:lnTo>
                        <a:pt x="788" y="340"/>
                      </a:lnTo>
                      <a:lnTo>
                        <a:pt x="807" y="370"/>
                      </a:lnTo>
                      <a:lnTo>
                        <a:pt x="804" y="367"/>
                      </a:lnTo>
                      <a:lnTo>
                        <a:pt x="820" y="376"/>
                      </a:lnTo>
                      <a:cubicBezTo>
                        <a:pt x="820" y="377"/>
                        <a:pt x="821" y="377"/>
                        <a:pt x="822" y="378"/>
                      </a:cubicBezTo>
                      <a:lnTo>
                        <a:pt x="859" y="420"/>
                      </a:lnTo>
                      <a:lnTo>
                        <a:pt x="868" y="433"/>
                      </a:lnTo>
                      <a:cubicBezTo>
                        <a:pt x="869" y="434"/>
                        <a:pt x="870" y="436"/>
                        <a:pt x="870" y="438"/>
                      </a:cubicBezTo>
                      <a:lnTo>
                        <a:pt x="870" y="465"/>
                      </a:lnTo>
                      <a:lnTo>
                        <a:pt x="870" y="462"/>
                      </a:lnTo>
                      <a:lnTo>
                        <a:pt x="879" y="486"/>
                      </a:lnTo>
                      <a:cubicBezTo>
                        <a:pt x="879" y="487"/>
                        <a:pt x="879" y="488"/>
                        <a:pt x="879" y="489"/>
                      </a:cubicBezTo>
                      <a:lnTo>
                        <a:pt x="879" y="510"/>
                      </a:lnTo>
                      <a:cubicBezTo>
                        <a:pt x="879" y="513"/>
                        <a:pt x="878" y="516"/>
                        <a:pt x="875" y="517"/>
                      </a:cubicBezTo>
                      <a:lnTo>
                        <a:pt x="860" y="526"/>
                      </a:lnTo>
                      <a:lnTo>
                        <a:pt x="863" y="522"/>
                      </a:lnTo>
                      <a:lnTo>
                        <a:pt x="854" y="546"/>
                      </a:lnTo>
                      <a:lnTo>
                        <a:pt x="855" y="543"/>
                      </a:lnTo>
                      <a:lnTo>
                        <a:pt x="855" y="574"/>
                      </a:lnTo>
                      <a:cubicBezTo>
                        <a:pt x="855" y="574"/>
                        <a:pt x="854" y="575"/>
                        <a:pt x="854" y="576"/>
                      </a:cubicBezTo>
                      <a:lnTo>
                        <a:pt x="845" y="603"/>
                      </a:lnTo>
                      <a:lnTo>
                        <a:pt x="845" y="602"/>
                      </a:lnTo>
                      <a:lnTo>
                        <a:pt x="833" y="707"/>
                      </a:lnTo>
                      <a:lnTo>
                        <a:pt x="833" y="706"/>
                      </a:lnTo>
                      <a:lnTo>
                        <a:pt x="836" y="745"/>
                      </a:lnTo>
                      <a:lnTo>
                        <a:pt x="834" y="741"/>
                      </a:lnTo>
                      <a:lnTo>
                        <a:pt x="850" y="759"/>
                      </a:lnTo>
                      <a:cubicBezTo>
                        <a:pt x="851" y="760"/>
                        <a:pt x="852" y="762"/>
                        <a:pt x="852" y="764"/>
                      </a:cubicBezTo>
                      <a:lnTo>
                        <a:pt x="852" y="800"/>
                      </a:lnTo>
                      <a:lnTo>
                        <a:pt x="849" y="794"/>
                      </a:lnTo>
                      <a:lnTo>
                        <a:pt x="886" y="827"/>
                      </a:lnTo>
                      <a:cubicBezTo>
                        <a:pt x="888" y="829"/>
                        <a:pt x="888" y="831"/>
                        <a:pt x="889" y="833"/>
                      </a:cubicBezTo>
                      <a:lnTo>
                        <a:pt x="898" y="987"/>
                      </a:lnTo>
                      <a:lnTo>
                        <a:pt x="898" y="986"/>
                      </a:lnTo>
                      <a:lnTo>
                        <a:pt x="910" y="1043"/>
                      </a:lnTo>
                      <a:cubicBezTo>
                        <a:pt x="910" y="1044"/>
                        <a:pt x="910" y="1044"/>
                        <a:pt x="910" y="1045"/>
                      </a:cubicBezTo>
                      <a:lnTo>
                        <a:pt x="910" y="1105"/>
                      </a:lnTo>
                      <a:cubicBezTo>
                        <a:pt x="910" y="1106"/>
                        <a:pt x="910" y="1107"/>
                        <a:pt x="910" y="1107"/>
                      </a:cubicBezTo>
                      <a:lnTo>
                        <a:pt x="892" y="1192"/>
                      </a:lnTo>
                      <a:lnTo>
                        <a:pt x="891" y="1186"/>
                      </a:lnTo>
                      <a:lnTo>
                        <a:pt x="916" y="1238"/>
                      </a:lnTo>
                      <a:lnTo>
                        <a:pt x="915" y="1236"/>
                      </a:lnTo>
                      <a:lnTo>
                        <a:pt x="945" y="1272"/>
                      </a:lnTo>
                      <a:lnTo>
                        <a:pt x="944" y="1271"/>
                      </a:lnTo>
                      <a:lnTo>
                        <a:pt x="982" y="1302"/>
                      </a:lnTo>
                      <a:cubicBezTo>
                        <a:pt x="984" y="1303"/>
                        <a:pt x="985" y="1306"/>
                        <a:pt x="984" y="1308"/>
                      </a:cubicBezTo>
                      <a:lnTo>
                        <a:pt x="981" y="1369"/>
                      </a:lnTo>
                      <a:lnTo>
                        <a:pt x="980" y="1363"/>
                      </a:lnTo>
                      <a:lnTo>
                        <a:pt x="1001" y="1390"/>
                      </a:lnTo>
                      <a:lnTo>
                        <a:pt x="989" y="1390"/>
                      </a:lnTo>
                      <a:lnTo>
                        <a:pt x="1014" y="1363"/>
                      </a:lnTo>
                      <a:cubicBezTo>
                        <a:pt x="1017" y="1360"/>
                        <a:pt x="1022" y="1359"/>
                        <a:pt x="1025" y="1362"/>
                      </a:cubicBezTo>
                      <a:lnTo>
                        <a:pt x="1047" y="1380"/>
                      </a:lnTo>
                      <a:cubicBezTo>
                        <a:pt x="1047" y="1381"/>
                        <a:pt x="1048" y="1381"/>
                        <a:pt x="1048" y="1382"/>
                      </a:cubicBezTo>
                      <a:lnTo>
                        <a:pt x="1076" y="1421"/>
                      </a:lnTo>
                      <a:lnTo>
                        <a:pt x="1186" y="1538"/>
                      </a:lnTo>
                      <a:lnTo>
                        <a:pt x="1224" y="1581"/>
                      </a:lnTo>
                      <a:cubicBezTo>
                        <a:pt x="1224" y="1581"/>
                        <a:pt x="1225" y="1582"/>
                        <a:pt x="1225" y="1583"/>
                      </a:cubicBezTo>
                      <a:lnTo>
                        <a:pt x="1250" y="1659"/>
                      </a:lnTo>
                      <a:lnTo>
                        <a:pt x="1248" y="1656"/>
                      </a:lnTo>
                      <a:lnTo>
                        <a:pt x="1276" y="1683"/>
                      </a:lnTo>
                      <a:cubicBezTo>
                        <a:pt x="1277" y="1684"/>
                        <a:pt x="1278" y="1685"/>
                        <a:pt x="1278" y="1687"/>
                      </a:cubicBezTo>
                      <a:lnTo>
                        <a:pt x="1287" y="1729"/>
                      </a:lnTo>
                      <a:lnTo>
                        <a:pt x="1291" y="1760"/>
                      </a:lnTo>
                      <a:lnTo>
                        <a:pt x="1290" y="1758"/>
                      </a:lnTo>
                      <a:lnTo>
                        <a:pt x="1309" y="1803"/>
                      </a:lnTo>
                      <a:lnTo>
                        <a:pt x="1294" y="1804"/>
                      </a:lnTo>
                      <a:lnTo>
                        <a:pt x="1303" y="1777"/>
                      </a:lnTo>
                      <a:cubicBezTo>
                        <a:pt x="1304" y="1772"/>
                        <a:pt x="1309" y="1770"/>
                        <a:pt x="1313" y="1772"/>
                      </a:cubicBezTo>
                      <a:lnTo>
                        <a:pt x="1332" y="1778"/>
                      </a:lnTo>
                      <a:cubicBezTo>
                        <a:pt x="1334" y="1778"/>
                        <a:pt x="1336" y="1781"/>
                        <a:pt x="1337" y="1783"/>
                      </a:cubicBezTo>
                      <a:lnTo>
                        <a:pt x="1355" y="1859"/>
                      </a:lnTo>
                      <a:lnTo>
                        <a:pt x="1343" y="1854"/>
                      </a:lnTo>
                      <a:lnTo>
                        <a:pt x="1371" y="1833"/>
                      </a:lnTo>
                      <a:cubicBezTo>
                        <a:pt x="1373" y="1832"/>
                        <a:pt x="1376" y="1831"/>
                        <a:pt x="1379" y="1832"/>
                      </a:cubicBezTo>
                      <a:lnTo>
                        <a:pt x="1406" y="1844"/>
                      </a:lnTo>
                      <a:cubicBezTo>
                        <a:pt x="1409" y="1845"/>
                        <a:pt x="1410" y="1847"/>
                        <a:pt x="1411" y="1849"/>
                      </a:cubicBezTo>
                      <a:lnTo>
                        <a:pt x="1439" y="1940"/>
                      </a:lnTo>
                      <a:lnTo>
                        <a:pt x="1454" y="2004"/>
                      </a:lnTo>
                      <a:lnTo>
                        <a:pt x="1451" y="1999"/>
                      </a:lnTo>
                      <a:lnTo>
                        <a:pt x="1491" y="2023"/>
                      </a:lnTo>
                      <a:lnTo>
                        <a:pt x="1485" y="2022"/>
                      </a:lnTo>
                      <a:lnTo>
                        <a:pt x="1523" y="2016"/>
                      </a:lnTo>
                      <a:cubicBezTo>
                        <a:pt x="1526" y="2016"/>
                        <a:pt x="1529" y="2017"/>
                        <a:pt x="1531" y="2020"/>
                      </a:cubicBezTo>
                      <a:lnTo>
                        <a:pt x="1540" y="2038"/>
                      </a:lnTo>
                      <a:cubicBezTo>
                        <a:pt x="1541" y="2040"/>
                        <a:pt x="1541" y="2042"/>
                        <a:pt x="1541" y="2044"/>
                      </a:cubicBezTo>
                      <a:lnTo>
                        <a:pt x="1529" y="2104"/>
                      </a:lnTo>
                      <a:lnTo>
                        <a:pt x="1528" y="2098"/>
                      </a:lnTo>
                      <a:lnTo>
                        <a:pt x="1546" y="2129"/>
                      </a:lnTo>
                      <a:cubicBezTo>
                        <a:pt x="1546" y="2129"/>
                        <a:pt x="1547" y="2129"/>
                        <a:pt x="1547" y="2130"/>
                      </a:cubicBezTo>
                      <a:lnTo>
                        <a:pt x="1556" y="2154"/>
                      </a:lnTo>
                      <a:cubicBezTo>
                        <a:pt x="1556" y="2155"/>
                        <a:pt x="1557" y="2156"/>
                        <a:pt x="1557" y="2157"/>
                      </a:cubicBezTo>
                      <a:lnTo>
                        <a:pt x="1557" y="2205"/>
                      </a:lnTo>
                      <a:lnTo>
                        <a:pt x="1554" y="2200"/>
                      </a:lnTo>
                      <a:lnTo>
                        <a:pt x="1582" y="2227"/>
                      </a:lnTo>
                      <a:cubicBezTo>
                        <a:pt x="1584" y="2229"/>
                        <a:pt x="1585" y="2233"/>
                        <a:pt x="1584" y="2236"/>
                      </a:cubicBezTo>
                      <a:cubicBezTo>
                        <a:pt x="1582" y="2239"/>
                        <a:pt x="1579" y="2241"/>
                        <a:pt x="1576" y="2240"/>
                      </a:cubicBezTo>
                      <a:lnTo>
                        <a:pt x="1533" y="2237"/>
                      </a:lnTo>
                      <a:lnTo>
                        <a:pt x="1409" y="2228"/>
                      </a:lnTo>
                      <a:lnTo>
                        <a:pt x="1106" y="2204"/>
                      </a:lnTo>
                      <a:lnTo>
                        <a:pt x="1000" y="2183"/>
                      </a:lnTo>
                      <a:cubicBezTo>
                        <a:pt x="998" y="2182"/>
                        <a:pt x="996" y="2181"/>
                        <a:pt x="995" y="2179"/>
                      </a:cubicBezTo>
                      <a:cubicBezTo>
                        <a:pt x="993" y="2178"/>
                        <a:pt x="993" y="2176"/>
                        <a:pt x="993" y="2173"/>
                      </a:cubicBezTo>
                      <a:lnTo>
                        <a:pt x="996" y="2158"/>
                      </a:lnTo>
                      <a:cubicBezTo>
                        <a:pt x="997" y="2156"/>
                        <a:pt x="998" y="2154"/>
                        <a:pt x="1000" y="2153"/>
                      </a:cubicBezTo>
                      <a:cubicBezTo>
                        <a:pt x="1003" y="2152"/>
                        <a:pt x="1005" y="2152"/>
                        <a:pt x="1007" y="2152"/>
                      </a:cubicBezTo>
                      <a:lnTo>
                        <a:pt x="1023" y="2159"/>
                      </a:lnTo>
                      <a:lnTo>
                        <a:pt x="1013" y="2161"/>
                      </a:lnTo>
                      <a:lnTo>
                        <a:pt x="1032" y="2134"/>
                      </a:lnTo>
                      <a:lnTo>
                        <a:pt x="1040" y="2117"/>
                      </a:lnTo>
                      <a:lnTo>
                        <a:pt x="1040" y="2123"/>
                      </a:lnTo>
                      <a:lnTo>
                        <a:pt x="1031" y="2090"/>
                      </a:lnTo>
                      <a:lnTo>
                        <a:pt x="1034" y="2094"/>
                      </a:lnTo>
                      <a:lnTo>
                        <a:pt x="1006" y="2076"/>
                      </a:lnTo>
                      <a:cubicBezTo>
                        <a:pt x="1004" y="2075"/>
                        <a:pt x="1003" y="2073"/>
                        <a:pt x="1003" y="2071"/>
                      </a:cubicBezTo>
                      <a:cubicBezTo>
                        <a:pt x="1002" y="2069"/>
                        <a:pt x="1003" y="2067"/>
                        <a:pt x="1004" y="2065"/>
                      </a:cubicBezTo>
                      <a:lnTo>
                        <a:pt x="1016" y="2047"/>
                      </a:lnTo>
                      <a:lnTo>
                        <a:pt x="1044" y="2007"/>
                      </a:lnTo>
                      <a:lnTo>
                        <a:pt x="1043" y="2009"/>
                      </a:lnTo>
                      <a:lnTo>
                        <a:pt x="1059" y="1975"/>
                      </a:lnTo>
                      <a:lnTo>
                        <a:pt x="1059" y="1981"/>
                      </a:lnTo>
                      <a:lnTo>
                        <a:pt x="1040" y="1927"/>
                      </a:lnTo>
                      <a:cubicBezTo>
                        <a:pt x="1040" y="1926"/>
                        <a:pt x="1040" y="1926"/>
                        <a:pt x="1040" y="1926"/>
                      </a:cubicBezTo>
                      <a:lnTo>
                        <a:pt x="1034" y="1889"/>
                      </a:lnTo>
                      <a:lnTo>
                        <a:pt x="1041" y="1896"/>
                      </a:lnTo>
                      <a:lnTo>
                        <a:pt x="1010" y="1893"/>
                      </a:lnTo>
                      <a:cubicBezTo>
                        <a:pt x="1007" y="1893"/>
                        <a:pt x="1005" y="1891"/>
                        <a:pt x="1004" y="1889"/>
                      </a:cubicBezTo>
                      <a:lnTo>
                        <a:pt x="979" y="1847"/>
                      </a:lnTo>
                      <a:lnTo>
                        <a:pt x="958" y="1817"/>
                      </a:lnTo>
                      <a:cubicBezTo>
                        <a:pt x="957" y="1817"/>
                        <a:pt x="957" y="1816"/>
                        <a:pt x="957" y="1816"/>
                      </a:cubicBezTo>
                      <a:lnTo>
                        <a:pt x="941" y="1779"/>
                      </a:lnTo>
                      <a:lnTo>
                        <a:pt x="943" y="1782"/>
                      </a:lnTo>
                      <a:lnTo>
                        <a:pt x="915" y="1755"/>
                      </a:lnTo>
                      <a:lnTo>
                        <a:pt x="923" y="1757"/>
                      </a:lnTo>
                      <a:lnTo>
                        <a:pt x="892" y="1766"/>
                      </a:lnTo>
                      <a:cubicBezTo>
                        <a:pt x="888" y="1767"/>
                        <a:pt x="884" y="1765"/>
                        <a:pt x="882" y="1761"/>
                      </a:cubicBezTo>
                      <a:lnTo>
                        <a:pt x="873" y="1733"/>
                      </a:lnTo>
                      <a:cubicBezTo>
                        <a:pt x="873" y="1733"/>
                        <a:pt x="873" y="1733"/>
                        <a:pt x="873" y="1732"/>
                      </a:cubicBezTo>
                      <a:lnTo>
                        <a:pt x="867" y="1699"/>
                      </a:lnTo>
                      <a:lnTo>
                        <a:pt x="868" y="1703"/>
                      </a:lnTo>
                      <a:lnTo>
                        <a:pt x="847" y="1675"/>
                      </a:lnTo>
                      <a:cubicBezTo>
                        <a:pt x="846" y="1675"/>
                        <a:pt x="846" y="1675"/>
                        <a:pt x="846" y="1674"/>
                      </a:cubicBezTo>
                      <a:lnTo>
                        <a:pt x="830" y="1647"/>
                      </a:lnTo>
                      <a:lnTo>
                        <a:pt x="833" y="1650"/>
                      </a:lnTo>
                      <a:lnTo>
                        <a:pt x="812" y="1638"/>
                      </a:lnTo>
                      <a:cubicBezTo>
                        <a:pt x="811" y="1638"/>
                        <a:pt x="810" y="1637"/>
                        <a:pt x="809" y="1636"/>
                      </a:cubicBezTo>
                      <a:lnTo>
                        <a:pt x="775" y="1591"/>
                      </a:lnTo>
                      <a:lnTo>
                        <a:pt x="753" y="1557"/>
                      </a:lnTo>
                      <a:lnTo>
                        <a:pt x="755" y="1559"/>
                      </a:lnTo>
                      <a:lnTo>
                        <a:pt x="721" y="1528"/>
                      </a:lnTo>
                      <a:lnTo>
                        <a:pt x="723" y="1530"/>
                      </a:lnTo>
                      <a:lnTo>
                        <a:pt x="658" y="1506"/>
                      </a:lnTo>
                      <a:cubicBezTo>
                        <a:pt x="656" y="1505"/>
                        <a:pt x="654" y="1503"/>
                        <a:pt x="654" y="1501"/>
                      </a:cubicBezTo>
                      <a:lnTo>
                        <a:pt x="641" y="1471"/>
                      </a:lnTo>
                      <a:lnTo>
                        <a:pt x="645" y="1475"/>
                      </a:lnTo>
                      <a:lnTo>
                        <a:pt x="611" y="1457"/>
                      </a:lnTo>
                      <a:cubicBezTo>
                        <a:pt x="610" y="1456"/>
                        <a:pt x="609" y="1456"/>
                        <a:pt x="608" y="1455"/>
                      </a:cubicBezTo>
                      <a:lnTo>
                        <a:pt x="581" y="1422"/>
                      </a:lnTo>
                      <a:lnTo>
                        <a:pt x="584" y="1424"/>
                      </a:lnTo>
                      <a:lnTo>
                        <a:pt x="547" y="1412"/>
                      </a:lnTo>
                      <a:cubicBezTo>
                        <a:pt x="546" y="1412"/>
                        <a:pt x="544" y="1410"/>
                        <a:pt x="543" y="1409"/>
                      </a:cubicBezTo>
                      <a:lnTo>
                        <a:pt x="531" y="1391"/>
                      </a:lnTo>
                      <a:lnTo>
                        <a:pt x="533" y="1393"/>
                      </a:lnTo>
                      <a:lnTo>
                        <a:pt x="499" y="1369"/>
                      </a:lnTo>
                      <a:cubicBezTo>
                        <a:pt x="498" y="1368"/>
                        <a:pt x="498" y="1368"/>
                        <a:pt x="497" y="1368"/>
                      </a:cubicBezTo>
                      <a:lnTo>
                        <a:pt x="470" y="1337"/>
                      </a:lnTo>
                      <a:cubicBezTo>
                        <a:pt x="468" y="1336"/>
                        <a:pt x="467" y="1334"/>
                        <a:pt x="467" y="1331"/>
                      </a:cubicBezTo>
                      <a:lnTo>
                        <a:pt x="474" y="1250"/>
                      </a:lnTo>
                      <a:lnTo>
                        <a:pt x="477" y="1257"/>
                      </a:lnTo>
                      <a:lnTo>
                        <a:pt x="449" y="1239"/>
                      </a:lnTo>
                      <a:cubicBezTo>
                        <a:pt x="447" y="1237"/>
                        <a:pt x="446" y="1235"/>
                        <a:pt x="446" y="1232"/>
                      </a:cubicBezTo>
                      <a:lnTo>
                        <a:pt x="449" y="1135"/>
                      </a:lnTo>
                      <a:lnTo>
                        <a:pt x="449" y="1137"/>
                      </a:lnTo>
                      <a:lnTo>
                        <a:pt x="440" y="1064"/>
                      </a:lnTo>
                      <a:lnTo>
                        <a:pt x="441" y="1068"/>
                      </a:lnTo>
                      <a:lnTo>
                        <a:pt x="404" y="1013"/>
                      </a:lnTo>
                      <a:lnTo>
                        <a:pt x="413" y="1016"/>
                      </a:lnTo>
                      <a:lnTo>
                        <a:pt x="385" y="1025"/>
                      </a:lnTo>
                      <a:cubicBezTo>
                        <a:pt x="381" y="1027"/>
                        <a:pt x="377" y="1024"/>
                        <a:pt x="375" y="1020"/>
                      </a:cubicBezTo>
                      <a:lnTo>
                        <a:pt x="372" y="1011"/>
                      </a:lnTo>
                      <a:lnTo>
                        <a:pt x="363" y="991"/>
                      </a:lnTo>
                      <a:cubicBezTo>
                        <a:pt x="362" y="989"/>
                        <a:pt x="362" y="988"/>
                        <a:pt x="362" y="986"/>
                      </a:cubicBezTo>
                      <a:lnTo>
                        <a:pt x="375" y="923"/>
                      </a:lnTo>
                      <a:lnTo>
                        <a:pt x="381" y="878"/>
                      </a:lnTo>
                      <a:lnTo>
                        <a:pt x="382" y="883"/>
                      </a:lnTo>
                      <a:lnTo>
                        <a:pt x="345" y="819"/>
                      </a:lnTo>
                      <a:lnTo>
                        <a:pt x="321" y="787"/>
                      </a:lnTo>
                      <a:lnTo>
                        <a:pt x="293" y="757"/>
                      </a:lnTo>
                      <a:lnTo>
                        <a:pt x="296" y="759"/>
                      </a:lnTo>
                      <a:lnTo>
                        <a:pt x="277" y="750"/>
                      </a:lnTo>
                      <a:cubicBezTo>
                        <a:pt x="274" y="748"/>
                        <a:pt x="272" y="745"/>
                        <a:pt x="273" y="742"/>
                      </a:cubicBezTo>
                      <a:lnTo>
                        <a:pt x="279" y="687"/>
                      </a:lnTo>
                      <a:lnTo>
                        <a:pt x="282" y="642"/>
                      </a:lnTo>
                      <a:lnTo>
                        <a:pt x="283" y="647"/>
                      </a:lnTo>
                      <a:lnTo>
                        <a:pt x="262" y="614"/>
                      </a:lnTo>
                      <a:lnTo>
                        <a:pt x="191" y="524"/>
                      </a:lnTo>
                      <a:lnTo>
                        <a:pt x="192" y="525"/>
                      </a:lnTo>
                      <a:lnTo>
                        <a:pt x="133" y="477"/>
                      </a:lnTo>
                      <a:cubicBezTo>
                        <a:pt x="131" y="475"/>
                        <a:pt x="130" y="472"/>
                        <a:pt x="131" y="469"/>
                      </a:cubicBezTo>
                      <a:lnTo>
                        <a:pt x="143" y="415"/>
                      </a:lnTo>
                      <a:lnTo>
                        <a:pt x="144" y="420"/>
                      </a:lnTo>
                      <a:lnTo>
                        <a:pt x="122" y="378"/>
                      </a:lnTo>
                      <a:cubicBezTo>
                        <a:pt x="120" y="375"/>
                        <a:pt x="121" y="371"/>
                        <a:pt x="123" y="369"/>
                      </a:cubicBezTo>
                      <a:cubicBezTo>
                        <a:pt x="126" y="366"/>
                        <a:pt x="129" y="365"/>
                        <a:pt x="132" y="367"/>
                      </a:cubicBezTo>
                      <a:lnTo>
                        <a:pt x="173" y="385"/>
                      </a:lnTo>
                      <a:lnTo>
                        <a:pt x="162" y="390"/>
                      </a:lnTo>
                      <a:lnTo>
                        <a:pt x="171" y="354"/>
                      </a:lnTo>
                      <a:lnTo>
                        <a:pt x="172" y="360"/>
                      </a:lnTo>
                      <a:lnTo>
                        <a:pt x="153" y="333"/>
                      </a:lnTo>
                      <a:lnTo>
                        <a:pt x="154" y="335"/>
                      </a:lnTo>
                      <a:lnTo>
                        <a:pt x="96" y="277"/>
                      </a:lnTo>
                      <a:cubicBezTo>
                        <a:pt x="95" y="276"/>
                        <a:pt x="94" y="275"/>
                        <a:pt x="94" y="274"/>
                      </a:cubicBezTo>
                      <a:lnTo>
                        <a:pt x="78" y="219"/>
                      </a:lnTo>
                      <a:cubicBezTo>
                        <a:pt x="77" y="217"/>
                        <a:pt x="78" y="215"/>
                        <a:pt x="79" y="213"/>
                      </a:cubicBezTo>
                      <a:lnTo>
                        <a:pt x="104" y="171"/>
                      </a:lnTo>
                      <a:lnTo>
                        <a:pt x="103" y="175"/>
                      </a:lnTo>
                      <a:lnTo>
                        <a:pt x="103" y="147"/>
                      </a:lnTo>
                      <a:lnTo>
                        <a:pt x="104" y="152"/>
                      </a:lnTo>
                      <a:lnTo>
                        <a:pt x="95" y="140"/>
                      </a:lnTo>
                      <a:lnTo>
                        <a:pt x="96" y="141"/>
                      </a:lnTo>
                      <a:lnTo>
                        <a:pt x="89" y="135"/>
                      </a:lnTo>
                      <a:lnTo>
                        <a:pt x="93" y="137"/>
                      </a:lnTo>
                      <a:lnTo>
                        <a:pt x="81" y="134"/>
                      </a:lnTo>
                      <a:cubicBezTo>
                        <a:pt x="80" y="134"/>
                        <a:pt x="79" y="134"/>
                        <a:pt x="78" y="133"/>
                      </a:cubicBezTo>
                      <a:lnTo>
                        <a:pt x="69" y="127"/>
                      </a:lnTo>
                      <a:cubicBezTo>
                        <a:pt x="68" y="126"/>
                        <a:pt x="66" y="125"/>
                        <a:pt x="66" y="123"/>
                      </a:cubicBezTo>
                      <a:lnTo>
                        <a:pt x="50" y="78"/>
                      </a:lnTo>
                      <a:cubicBezTo>
                        <a:pt x="50" y="77"/>
                        <a:pt x="50" y="77"/>
                        <a:pt x="50" y="76"/>
                      </a:cubicBezTo>
                      <a:lnTo>
                        <a:pt x="47" y="55"/>
                      </a:lnTo>
                      <a:close/>
                      <a:moveTo>
                        <a:pt x="66" y="74"/>
                      </a:moveTo>
                      <a:lnTo>
                        <a:pt x="66" y="72"/>
                      </a:lnTo>
                      <a:lnTo>
                        <a:pt x="81" y="118"/>
                      </a:lnTo>
                      <a:lnTo>
                        <a:pt x="78" y="114"/>
                      </a:lnTo>
                      <a:lnTo>
                        <a:pt x="87" y="120"/>
                      </a:lnTo>
                      <a:lnTo>
                        <a:pt x="85" y="119"/>
                      </a:lnTo>
                      <a:lnTo>
                        <a:pt x="97" y="122"/>
                      </a:lnTo>
                      <a:cubicBezTo>
                        <a:pt x="98" y="122"/>
                        <a:pt x="100" y="123"/>
                        <a:pt x="101" y="124"/>
                      </a:cubicBezTo>
                      <a:lnTo>
                        <a:pt x="107" y="130"/>
                      </a:lnTo>
                      <a:cubicBezTo>
                        <a:pt x="107" y="130"/>
                        <a:pt x="107" y="130"/>
                        <a:pt x="108" y="131"/>
                      </a:cubicBezTo>
                      <a:lnTo>
                        <a:pt x="117" y="143"/>
                      </a:lnTo>
                      <a:cubicBezTo>
                        <a:pt x="118" y="144"/>
                        <a:pt x="119" y="146"/>
                        <a:pt x="119" y="147"/>
                      </a:cubicBezTo>
                      <a:lnTo>
                        <a:pt x="119" y="175"/>
                      </a:lnTo>
                      <a:cubicBezTo>
                        <a:pt x="119" y="176"/>
                        <a:pt x="118" y="177"/>
                        <a:pt x="117" y="179"/>
                      </a:cubicBezTo>
                      <a:lnTo>
                        <a:pt x="93" y="221"/>
                      </a:lnTo>
                      <a:lnTo>
                        <a:pt x="93" y="215"/>
                      </a:lnTo>
                      <a:lnTo>
                        <a:pt x="109" y="269"/>
                      </a:lnTo>
                      <a:lnTo>
                        <a:pt x="107" y="266"/>
                      </a:lnTo>
                      <a:lnTo>
                        <a:pt x="166" y="323"/>
                      </a:lnTo>
                      <a:cubicBezTo>
                        <a:pt x="166" y="323"/>
                        <a:pt x="166" y="324"/>
                        <a:pt x="167" y="324"/>
                      </a:cubicBezTo>
                      <a:lnTo>
                        <a:pt x="185" y="351"/>
                      </a:lnTo>
                      <a:cubicBezTo>
                        <a:pt x="186" y="353"/>
                        <a:pt x="187" y="356"/>
                        <a:pt x="186" y="358"/>
                      </a:cubicBezTo>
                      <a:lnTo>
                        <a:pt x="177" y="394"/>
                      </a:lnTo>
                      <a:cubicBezTo>
                        <a:pt x="176" y="397"/>
                        <a:pt x="175" y="398"/>
                        <a:pt x="173" y="399"/>
                      </a:cubicBezTo>
                      <a:cubicBezTo>
                        <a:pt x="171" y="400"/>
                        <a:pt x="168" y="401"/>
                        <a:pt x="166" y="400"/>
                      </a:cubicBezTo>
                      <a:lnTo>
                        <a:pt x="126" y="381"/>
                      </a:lnTo>
                      <a:lnTo>
                        <a:pt x="136" y="370"/>
                      </a:lnTo>
                      <a:lnTo>
                        <a:pt x="158" y="413"/>
                      </a:lnTo>
                      <a:cubicBezTo>
                        <a:pt x="159" y="414"/>
                        <a:pt x="159" y="416"/>
                        <a:pt x="159" y="418"/>
                      </a:cubicBezTo>
                      <a:lnTo>
                        <a:pt x="146" y="473"/>
                      </a:lnTo>
                      <a:lnTo>
                        <a:pt x="143" y="465"/>
                      </a:lnTo>
                      <a:lnTo>
                        <a:pt x="202" y="513"/>
                      </a:lnTo>
                      <a:cubicBezTo>
                        <a:pt x="203" y="513"/>
                        <a:pt x="203" y="514"/>
                        <a:pt x="203" y="514"/>
                      </a:cubicBezTo>
                      <a:lnTo>
                        <a:pt x="275" y="605"/>
                      </a:lnTo>
                      <a:lnTo>
                        <a:pt x="297" y="639"/>
                      </a:lnTo>
                      <a:cubicBezTo>
                        <a:pt x="298" y="640"/>
                        <a:pt x="298" y="642"/>
                        <a:pt x="298" y="644"/>
                      </a:cubicBezTo>
                      <a:lnTo>
                        <a:pt x="295" y="689"/>
                      </a:lnTo>
                      <a:lnTo>
                        <a:pt x="289" y="744"/>
                      </a:lnTo>
                      <a:lnTo>
                        <a:pt x="284" y="736"/>
                      </a:lnTo>
                      <a:lnTo>
                        <a:pt x="303" y="745"/>
                      </a:lnTo>
                      <a:cubicBezTo>
                        <a:pt x="304" y="745"/>
                        <a:pt x="304" y="746"/>
                        <a:pt x="305" y="746"/>
                      </a:cubicBezTo>
                      <a:lnTo>
                        <a:pt x="333" y="777"/>
                      </a:lnTo>
                      <a:lnTo>
                        <a:pt x="359" y="811"/>
                      </a:lnTo>
                      <a:lnTo>
                        <a:pt x="396" y="875"/>
                      </a:lnTo>
                      <a:cubicBezTo>
                        <a:pt x="397" y="876"/>
                        <a:pt x="397" y="878"/>
                        <a:pt x="397" y="880"/>
                      </a:cubicBezTo>
                      <a:lnTo>
                        <a:pt x="391" y="926"/>
                      </a:lnTo>
                      <a:lnTo>
                        <a:pt x="378" y="989"/>
                      </a:lnTo>
                      <a:lnTo>
                        <a:pt x="378" y="984"/>
                      </a:lnTo>
                      <a:lnTo>
                        <a:pt x="387" y="1006"/>
                      </a:lnTo>
                      <a:lnTo>
                        <a:pt x="390" y="1015"/>
                      </a:lnTo>
                      <a:lnTo>
                        <a:pt x="380" y="1010"/>
                      </a:lnTo>
                      <a:lnTo>
                        <a:pt x="408" y="1001"/>
                      </a:lnTo>
                      <a:cubicBezTo>
                        <a:pt x="411" y="1000"/>
                        <a:pt x="415" y="1001"/>
                        <a:pt x="417" y="1004"/>
                      </a:cubicBezTo>
                      <a:lnTo>
                        <a:pt x="454" y="1059"/>
                      </a:lnTo>
                      <a:cubicBezTo>
                        <a:pt x="455" y="1060"/>
                        <a:pt x="455" y="1061"/>
                        <a:pt x="456" y="1062"/>
                      </a:cubicBezTo>
                      <a:lnTo>
                        <a:pt x="465" y="1135"/>
                      </a:lnTo>
                      <a:cubicBezTo>
                        <a:pt x="465" y="1135"/>
                        <a:pt x="465" y="1135"/>
                        <a:pt x="465" y="1136"/>
                      </a:cubicBezTo>
                      <a:lnTo>
                        <a:pt x="462" y="1233"/>
                      </a:lnTo>
                      <a:lnTo>
                        <a:pt x="458" y="1226"/>
                      </a:lnTo>
                      <a:lnTo>
                        <a:pt x="486" y="1244"/>
                      </a:lnTo>
                      <a:cubicBezTo>
                        <a:pt x="488" y="1245"/>
                        <a:pt x="490" y="1248"/>
                        <a:pt x="490" y="1251"/>
                      </a:cubicBezTo>
                      <a:lnTo>
                        <a:pt x="483" y="1333"/>
                      </a:lnTo>
                      <a:lnTo>
                        <a:pt x="481" y="1327"/>
                      </a:lnTo>
                      <a:lnTo>
                        <a:pt x="509" y="1357"/>
                      </a:lnTo>
                      <a:lnTo>
                        <a:pt x="508" y="1356"/>
                      </a:lnTo>
                      <a:lnTo>
                        <a:pt x="542" y="1380"/>
                      </a:lnTo>
                      <a:cubicBezTo>
                        <a:pt x="543" y="1380"/>
                        <a:pt x="543" y="1381"/>
                        <a:pt x="544" y="1382"/>
                      </a:cubicBezTo>
                      <a:lnTo>
                        <a:pt x="556" y="1400"/>
                      </a:lnTo>
                      <a:lnTo>
                        <a:pt x="552" y="1397"/>
                      </a:lnTo>
                      <a:lnTo>
                        <a:pt x="589" y="1409"/>
                      </a:lnTo>
                      <a:cubicBezTo>
                        <a:pt x="591" y="1409"/>
                        <a:pt x="592" y="1410"/>
                        <a:pt x="593" y="1411"/>
                      </a:cubicBezTo>
                      <a:lnTo>
                        <a:pt x="621" y="1445"/>
                      </a:lnTo>
                      <a:lnTo>
                        <a:pt x="618" y="1443"/>
                      </a:lnTo>
                      <a:lnTo>
                        <a:pt x="652" y="1461"/>
                      </a:lnTo>
                      <a:cubicBezTo>
                        <a:pt x="654" y="1462"/>
                        <a:pt x="655" y="1463"/>
                        <a:pt x="656" y="1465"/>
                      </a:cubicBezTo>
                      <a:lnTo>
                        <a:pt x="668" y="1495"/>
                      </a:lnTo>
                      <a:lnTo>
                        <a:pt x="664" y="1491"/>
                      </a:lnTo>
                      <a:lnTo>
                        <a:pt x="729" y="1515"/>
                      </a:lnTo>
                      <a:cubicBezTo>
                        <a:pt x="730" y="1515"/>
                        <a:pt x="731" y="1516"/>
                        <a:pt x="731" y="1516"/>
                      </a:cubicBezTo>
                      <a:lnTo>
                        <a:pt x="765" y="1547"/>
                      </a:lnTo>
                      <a:cubicBezTo>
                        <a:pt x="766" y="1547"/>
                        <a:pt x="766" y="1548"/>
                        <a:pt x="767" y="1548"/>
                      </a:cubicBezTo>
                      <a:lnTo>
                        <a:pt x="788" y="1581"/>
                      </a:lnTo>
                      <a:lnTo>
                        <a:pt x="822" y="1626"/>
                      </a:lnTo>
                      <a:lnTo>
                        <a:pt x="820" y="1624"/>
                      </a:lnTo>
                      <a:lnTo>
                        <a:pt x="841" y="1636"/>
                      </a:lnTo>
                      <a:cubicBezTo>
                        <a:pt x="842" y="1637"/>
                        <a:pt x="844" y="1638"/>
                        <a:pt x="844" y="1639"/>
                      </a:cubicBezTo>
                      <a:lnTo>
                        <a:pt x="860" y="1666"/>
                      </a:lnTo>
                      <a:lnTo>
                        <a:pt x="859" y="1665"/>
                      </a:lnTo>
                      <a:lnTo>
                        <a:pt x="881" y="1693"/>
                      </a:lnTo>
                      <a:cubicBezTo>
                        <a:pt x="882" y="1694"/>
                        <a:pt x="882" y="1695"/>
                        <a:pt x="882" y="1696"/>
                      </a:cubicBezTo>
                      <a:lnTo>
                        <a:pt x="888" y="1729"/>
                      </a:lnTo>
                      <a:lnTo>
                        <a:pt x="888" y="1728"/>
                      </a:lnTo>
                      <a:lnTo>
                        <a:pt x="897" y="1755"/>
                      </a:lnTo>
                      <a:lnTo>
                        <a:pt x="888" y="1750"/>
                      </a:lnTo>
                      <a:lnTo>
                        <a:pt x="919" y="1741"/>
                      </a:lnTo>
                      <a:cubicBezTo>
                        <a:pt x="921" y="1740"/>
                        <a:pt x="924" y="1741"/>
                        <a:pt x="926" y="1743"/>
                      </a:cubicBezTo>
                      <a:lnTo>
                        <a:pt x="954" y="1770"/>
                      </a:lnTo>
                      <a:cubicBezTo>
                        <a:pt x="955" y="1771"/>
                        <a:pt x="956" y="1772"/>
                        <a:pt x="956" y="1773"/>
                      </a:cubicBezTo>
                      <a:lnTo>
                        <a:pt x="971" y="1809"/>
                      </a:lnTo>
                      <a:lnTo>
                        <a:pt x="971" y="1808"/>
                      </a:lnTo>
                      <a:lnTo>
                        <a:pt x="993" y="1839"/>
                      </a:lnTo>
                      <a:lnTo>
                        <a:pt x="1017" y="1881"/>
                      </a:lnTo>
                      <a:lnTo>
                        <a:pt x="1011" y="1877"/>
                      </a:lnTo>
                      <a:lnTo>
                        <a:pt x="1042" y="1880"/>
                      </a:lnTo>
                      <a:cubicBezTo>
                        <a:pt x="1046" y="1880"/>
                        <a:pt x="1049" y="1883"/>
                        <a:pt x="1049" y="1887"/>
                      </a:cubicBezTo>
                      <a:lnTo>
                        <a:pt x="1056" y="1923"/>
                      </a:lnTo>
                      <a:lnTo>
                        <a:pt x="1055" y="1922"/>
                      </a:lnTo>
                      <a:lnTo>
                        <a:pt x="1074" y="1976"/>
                      </a:lnTo>
                      <a:cubicBezTo>
                        <a:pt x="1074" y="1978"/>
                        <a:pt x="1074" y="1980"/>
                        <a:pt x="1073" y="1982"/>
                      </a:cubicBezTo>
                      <a:lnTo>
                        <a:pt x="1058" y="2015"/>
                      </a:lnTo>
                      <a:cubicBezTo>
                        <a:pt x="1058" y="2016"/>
                        <a:pt x="1058" y="2016"/>
                        <a:pt x="1057" y="2017"/>
                      </a:cubicBezTo>
                      <a:lnTo>
                        <a:pt x="1029" y="2056"/>
                      </a:lnTo>
                      <a:lnTo>
                        <a:pt x="1017" y="2074"/>
                      </a:lnTo>
                      <a:lnTo>
                        <a:pt x="1015" y="2063"/>
                      </a:lnTo>
                      <a:lnTo>
                        <a:pt x="1043" y="2081"/>
                      </a:lnTo>
                      <a:cubicBezTo>
                        <a:pt x="1044" y="2082"/>
                        <a:pt x="1046" y="2083"/>
                        <a:pt x="1046" y="2085"/>
                      </a:cubicBezTo>
                      <a:lnTo>
                        <a:pt x="1055" y="2119"/>
                      </a:lnTo>
                      <a:cubicBezTo>
                        <a:pt x="1056" y="2120"/>
                        <a:pt x="1056" y="2123"/>
                        <a:pt x="1055" y="2124"/>
                      </a:cubicBezTo>
                      <a:lnTo>
                        <a:pt x="1045" y="2143"/>
                      </a:lnTo>
                      <a:lnTo>
                        <a:pt x="1026" y="2171"/>
                      </a:lnTo>
                      <a:cubicBezTo>
                        <a:pt x="1024" y="2174"/>
                        <a:pt x="1020" y="2175"/>
                        <a:pt x="1017" y="2173"/>
                      </a:cubicBezTo>
                      <a:lnTo>
                        <a:pt x="1001" y="2167"/>
                      </a:lnTo>
                      <a:lnTo>
                        <a:pt x="1012" y="2162"/>
                      </a:lnTo>
                      <a:lnTo>
                        <a:pt x="1009" y="2177"/>
                      </a:lnTo>
                      <a:lnTo>
                        <a:pt x="1003" y="2167"/>
                      </a:lnTo>
                      <a:lnTo>
                        <a:pt x="1107" y="2188"/>
                      </a:lnTo>
                      <a:lnTo>
                        <a:pt x="1410" y="2212"/>
                      </a:lnTo>
                      <a:lnTo>
                        <a:pt x="1534" y="2221"/>
                      </a:lnTo>
                      <a:lnTo>
                        <a:pt x="1577" y="2224"/>
                      </a:lnTo>
                      <a:lnTo>
                        <a:pt x="1571" y="2238"/>
                      </a:lnTo>
                      <a:lnTo>
                        <a:pt x="1543" y="2211"/>
                      </a:lnTo>
                      <a:cubicBezTo>
                        <a:pt x="1541" y="2209"/>
                        <a:pt x="1541" y="2207"/>
                        <a:pt x="1541" y="2205"/>
                      </a:cubicBezTo>
                      <a:lnTo>
                        <a:pt x="1541" y="2157"/>
                      </a:lnTo>
                      <a:lnTo>
                        <a:pt x="1541" y="2160"/>
                      </a:lnTo>
                      <a:lnTo>
                        <a:pt x="1532" y="2136"/>
                      </a:lnTo>
                      <a:lnTo>
                        <a:pt x="1533" y="2137"/>
                      </a:lnTo>
                      <a:lnTo>
                        <a:pt x="1514" y="2107"/>
                      </a:lnTo>
                      <a:cubicBezTo>
                        <a:pt x="1513" y="2105"/>
                        <a:pt x="1513" y="2103"/>
                        <a:pt x="1513" y="2101"/>
                      </a:cubicBezTo>
                      <a:lnTo>
                        <a:pt x="1525" y="2040"/>
                      </a:lnTo>
                      <a:lnTo>
                        <a:pt x="1526" y="2046"/>
                      </a:lnTo>
                      <a:lnTo>
                        <a:pt x="1517" y="2028"/>
                      </a:lnTo>
                      <a:lnTo>
                        <a:pt x="1525" y="2032"/>
                      </a:lnTo>
                      <a:lnTo>
                        <a:pt x="1488" y="2038"/>
                      </a:lnTo>
                      <a:cubicBezTo>
                        <a:pt x="1486" y="2038"/>
                        <a:pt x="1484" y="2038"/>
                        <a:pt x="1483" y="2037"/>
                      </a:cubicBezTo>
                      <a:lnTo>
                        <a:pt x="1442" y="2013"/>
                      </a:lnTo>
                      <a:cubicBezTo>
                        <a:pt x="1441" y="2012"/>
                        <a:pt x="1439" y="2010"/>
                        <a:pt x="1439" y="2008"/>
                      </a:cubicBezTo>
                      <a:lnTo>
                        <a:pt x="1423" y="1945"/>
                      </a:lnTo>
                      <a:lnTo>
                        <a:pt x="1396" y="1854"/>
                      </a:lnTo>
                      <a:lnTo>
                        <a:pt x="1400" y="1859"/>
                      </a:lnTo>
                      <a:lnTo>
                        <a:pt x="1372" y="1847"/>
                      </a:lnTo>
                      <a:lnTo>
                        <a:pt x="1380" y="1846"/>
                      </a:lnTo>
                      <a:lnTo>
                        <a:pt x="1352" y="1867"/>
                      </a:lnTo>
                      <a:cubicBezTo>
                        <a:pt x="1350" y="1869"/>
                        <a:pt x="1347" y="1869"/>
                        <a:pt x="1345" y="1868"/>
                      </a:cubicBezTo>
                      <a:cubicBezTo>
                        <a:pt x="1342" y="1867"/>
                        <a:pt x="1340" y="1865"/>
                        <a:pt x="1340" y="1863"/>
                      </a:cubicBezTo>
                      <a:lnTo>
                        <a:pt x="1321" y="1787"/>
                      </a:lnTo>
                      <a:lnTo>
                        <a:pt x="1327" y="1793"/>
                      </a:lnTo>
                      <a:lnTo>
                        <a:pt x="1308" y="1787"/>
                      </a:lnTo>
                      <a:lnTo>
                        <a:pt x="1318" y="1782"/>
                      </a:lnTo>
                      <a:lnTo>
                        <a:pt x="1309" y="1809"/>
                      </a:lnTo>
                      <a:cubicBezTo>
                        <a:pt x="1308" y="1812"/>
                        <a:pt x="1305" y="1814"/>
                        <a:pt x="1301" y="1814"/>
                      </a:cubicBezTo>
                      <a:cubicBezTo>
                        <a:pt x="1298" y="1815"/>
                        <a:pt x="1295" y="1813"/>
                        <a:pt x="1294" y="1809"/>
                      </a:cubicBezTo>
                      <a:lnTo>
                        <a:pt x="1275" y="1764"/>
                      </a:lnTo>
                      <a:cubicBezTo>
                        <a:pt x="1275" y="1763"/>
                        <a:pt x="1275" y="1763"/>
                        <a:pt x="1275" y="1762"/>
                      </a:cubicBezTo>
                      <a:lnTo>
                        <a:pt x="1272" y="1733"/>
                      </a:lnTo>
                      <a:lnTo>
                        <a:pt x="1262" y="1690"/>
                      </a:lnTo>
                      <a:lnTo>
                        <a:pt x="1265" y="1694"/>
                      </a:lnTo>
                      <a:lnTo>
                        <a:pt x="1237" y="1667"/>
                      </a:lnTo>
                      <a:cubicBezTo>
                        <a:pt x="1236" y="1666"/>
                        <a:pt x="1235" y="1665"/>
                        <a:pt x="1235" y="1664"/>
                      </a:cubicBezTo>
                      <a:lnTo>
                        <a:pt x="1210" y="1588"/>
                      </a:lnTo>
                      <a:lnTo>
                        <a:pt x="1212" y="1591"/>
                      </a:lnTo>
                      <a:lnTo>
                        <a:pt x="1175" y="1549"/>
                      </a:lnTo>
                      <a:lnTo>
                        <a:pt x="1063" y="1430"/>
                      </a:lnTo>
                      <a:lnTo>
                        <a:pt x="1035" y="1391"/>
                      </a:lnTo>
                      <a:lnTo>
                        <a:pt x="1036" y="1393"/>
                      </a:lnTo>
                      <a:lnTo>
                        <a:pt x="1015" y="1374"/>
                      </a:lnTo>
                      <a:lnTo>
                        <a:pt x="1026" y="1374"/>
                      </a:lnTo>
                      <a:lnTo>
                        <a:pt x="1001" y="1401"/>
                      </a:lnTo>
                      <a:cubicBezTo>
                        <a:pt x="999" y="1403"/>
                        <a:pt x="997" y="1404"/>
                        <a:pt x="995" y="1403"/>
                      </a:cubicBezTo>
                      <a:cubicBezTo>
                        <a:pt x="992" y="1403"/>
                        <a:pt x="990" y="1402"/>
                        <a:pt x="989" y="1400"/>
                      </a:cubicBezTo>
                      <a:lnTo>
                        <a:pt x="967" y="1373"/>
                      </a:lnTo>
                      <a:cubicBezTo>
                        <a:pt x="966" y="1372"/>
                        <a:pt x="965" y="1370"/>
                        <a:pt x="965" y="1368"/>
                      </a:cubicBezTo>
                      <a:lnTo>
                        <a:pt x="968" y="1307"/>
                      </a:lnTo>
                      <a:lnTo>
                        <a:pt x="971" y="1314"/>
                      </a:lnTo>
                      <a:lnTo>
                        <a:pt x="934" y="1284"/>
                      </a:lnTo>
                      <a:cubicBezTo>
                        <a:pt x="934" y="1284"/>
                        <a:pt x="934" y="1283"/>
                        <a:pt x="933" y="1283"/>
                      </a:cubicBezTo>
                      <a:lnTo>
                        <a:pt x="902" y="1247"/>
                      </a:lnTo>
                      <a:cubicBezTo>
                        <a:pt x="902" y="1246"/>
                        <a:pt x="902" y="1245"/>
                        <a:pt x="901" y="1245"/>
                      </a:cubicBezTo>
                      <a:lnTo>
                        <a:pt x="876" y="1193"/>
                      </a:lnTo>
                      <a:cubicBezTo>
                        <a:pt x="876" y="1192"/>
                        <a:pt x="875" y="1190"/>
                        <a:pt x="876" y="1188"/>
                      </a:cubicBezTo>
                      <a:lnTo>
                        <a:pt x="894" y="1104"/>
                      </a:lnTo>
                      <a:lnTo>
                        <a:pt x="894" y="1105"/>
                      </a:lnTo>
                      <a:lnTo>
                        <a:pt x="894" y="1045"/>
                      </a:lnTo>
                      <a:lnTo>
                        <a:pt x="894" y="1047"/>
                      </a:lnTo>
                      <a:lnTo>
                        <a:pt x="882" y="989"/>
                      </a:lnTo>
                      <a:cubicBezTo>
                        <a:pt x="882" y="989"/>
                        <a:pt x="882" y="988"/>
                        <a:pt x="882" y="988"/>
                      </a:cubicBezTo>
                      <a:lnTo>
                        <a:pt x="873" y="834"/>
                      </a:lnTo>
                      <a:lnTo>
                        <a:pt x="875" y="839"/>
                      </a:lnTo>
                      <a:lnTo>
                        <a:pt x="838" y="806"/>
                      </a:lnTo>
                      <a:cubicBezTo>
                        <a:pt x="836" y="805"/>
                        <a:pt x="835" y="802"/>
                        <a:pt x="835" y="800"/>
                      </a:cubicBezTo>
                      <a:lnTo>
                        <a:pt x="835" y="764"/>
                      </a:lnTo>
                      <a:lnTo>
                        <a:pt x="837" y="769"/>
                      </a:lnTo>
                      <a:lnTo>
                        <a:pt x="822" y="751"/>
                      </a:lnTo>
                      <a:cubicBezTo>
                        <a:pt x="821" y="750"/>
                        <a:pt x="820" y="748"/>
                        <a:pt x="820" y="746"/>
                      </a:cubicBezTo>
                      <a:lnTo>
                        <a:pt x="817" y="707"/>
                      </a:lnTo>
                      <a:cubicBezTo>
                        <a:pt x="817" y="707"/>
                        <a:pt x="817" y="706"/>
                        <a:pt x="817" y="706"/>
                      </a:cubicBezTo>
                      <a:lnTo>
                        <a:pt x="829" y="600"/>
                      </a:lnTo>
                      <a:cubicBezTo>
                        <a:pt x="829" y="599"/>
                        <a:pt x="830" y="599"/>
                        <a:pt x="830" y="598"/>
                      </a:cubicBezTo>
                      <a:lnTo>
                        <a:pt x="839" y="571"/>
                      </a:lnTo>
                      <a:lnTo>
                        <a:pt x="839" y="574"/>
                      </a:lnTo>
                      <a:lnTo>
                        <a:pt x="839" y="543"/>
                      </a:lnTo>
                      <a:cubicBezTo>
                        <a:pt x="839" y="542"/>
                        <a:pt x="839" y="541"/>
                        <a:pt x="839" y="540"/>
                      </a:cubicBezTo>
                      <a:lnTo>
                        <a:pt x="848" y="516"/>
                      </a:lnTo>
                      <a:cubicBezTo>
                        <a:pt x="849" y="515"/>
                        <a:pt x="850" y="513"/>
                        <a:pt x="852" y="512"/>
                      </a:cubicBezTo>
                      <a:lnTo>
                        <a:pt x="867" y="503"/>
                      </a:lnTo>
                      <a:lnTo>
                        <a:pt x="863" y="510"/>
                      </a:lnTo>
                      <a:lnTo>
                        <a:pt x="863" y="489"/>
                      </a:lnTo>
                      <a:lnTo>
                        <a:pt x="864" y="492"/>
                      </a:lnTo>
                      <a:lnTo>
                        <a:pt x="855" y="468"/>
                      </a:lnTo>
                      <a:cubicBezTo>
                        <a:pt x="854" y="467"/>
                        <a:pt x="854" y="466"/>
                        <a:pt x="854" y="465"/>
                      </a:cubicBezTo>
                      <a:lnTo>
                        <a:pt x="854" y="438"/>
                      </a:lnTo>
                      <a:lnTo>
                        <a:pt x="856" y="442"/>
                      </a:lnTo>
                      <a:lnTo>
                        <a:pt x="847" y="431"/>
                      </a:lnTo>
                      <a:lnTo>
                        <a:pt x="810" y="388"/>
                      </a:lnTo>
                      <a:lnTo>
                        <a:pt x="812" y="390"/>
                      </a:lnTo>
                      <a:lnTo>
                        <a:pt x="796" y="381"/>
                      </a:lnTo>
                      <a:cubicBezTo>
                        <a:pt x="795" y="380"/>
                        <a:pt x="794" y="379"/>
                        <a:pt x="793" y="378"/>
                      </a:cubicBezTo>
                      <a:lnTo>
                        <a:pt x="775" y="348"/>
                      </a:lnTo>
                      <a:cubicBezTo>
                        <a:pt x="773" y="346"/>
                        <a:pt x="773" y="343"/>
                        <a:pt x="775" y="340"/>
                      </a:cubicBezTo>
                      <a:cubicBezTo>
                        <a:pt x="776" y="337"/>
                        <a:pt x="779" y="336"/>
                        <a:pt x="782" y="336"/>
                      </a:cubicBezTo>
                      <a:lnTo>
                        <a:pt x="797" y="336"/>
                      </a:lnTo>
                      <a:lnTo>
                        <a:pt x="789" y="343"/>
                      </a:lnTo>
                      <a:lnTo>
                        <a:pt x="792" y="324"/>
                      </a:lnTo>
                      <a:lnTo>
                        <a:pt x="792" y="326"/>
                      </a:lnTo>
                      <a:lnTo>
                        <a:pt x="792" y="247"/>
                      </a:lnTo>
                      <a:cubicBezTo>
                        <a:pt x="792" y="245"/>
                        <a:pt x="793" y="242"/>
                        <a:pt x="795" y="241"/>
                      </a:cubicBezTo>
                      <a:lnTo>
                        <a:pt x="811" y="229"/>
                      </a:lnTo>
                      <a:cubicBezTo>
                        <a:pt x="814" y="226"/>
                        <a:pt x="818" y="227"/>
                        <a:pt x="821" y="229"/>
                      </a:cubicBezTo>
                      <a:lnTo>
                        <a:pt x="831" y="238"/>
                      </a:lnTo>
                      <a:lnTo>
                        <a:pt x="817" y="244"/>
                      </a:lnTo>
                      <a:lnTo>
                        <a:pt x="820" y="192"/>
                      </a:lnTo>
                      <a:cubicBezTo>
                        <a:pt x="820" y="191"/>
                        <a:pt x="821" y="189"/>
                        <a:pt x="822" y="188"/>
                      </a:cubicBezTo>
                      <a:lnTo>
                        <a:pt x="865" y="131"/>
                      </a:lnTo>
                      <a:cubicBezTo>
                        <a:pt x="865" y="130"/>
                        <a:pt x="865" y="130"/>
                        <a:pt x="866" y="130"/>
                      </a:cubicBezTo>
                      <a:lnTo>
                        <a:pt x="921" y="75"/>
                      </a:lnTo>
                      <a:lnTo>
                        <a:pt x="920" y="77"/>
                      </a:lnTo>
                      <a:lnTo>
                        <a:pt x="961" y="16"/>
                      </a:lnTo>
                      <a:lnTo>
                        <a:pt x="967" y="29"/>
                      </a:lnTo>
                      <a:lnTo>
                        <a:pt x="955" y="29"/>
                      </a:lnTo>
                      <a:lnTo>
                        <a:pt x="417" y="19"/>
                      </a:lnTo>
                      <a:lnTo>
                        <a:pt x="8" y="16"/>
                      </a:lnTo>
                      <a:lnTo>
                        <a:pt x="14" y="3"/>
                      </a:lnTo>
                      <a:lnTo>
                        <a:pt x="60" y="48"/>
                      </a:lnTo>
                      <a:cubicBezTo>
                        <a:pt x="62" y="49"/>
                        <a:pt x="63" y="51"/>
                        <a:pt x="63" y="53"/>
                      </a:cubicBezTo>
                      <a:lnTo>
                        <a:pt x="66" y="74"/>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73" name="Picture 1104"/>
                <p:cNvPicPr>
                  <a:picLocks noChangeAspect="1" noChangeArrowheads="1"/>
                </p:cNvPicPr>
                <p:nvPr/>
              </p:nvPicPr>
              <p:blipFill>
                <a:blip r:embed="rId61"/>
                <a:srcRect/>
                <a:stretch>
                  <a:fillRect/>
                </a:stretch>
              </p:blipFill>
              <p:spPr bwMode="auto">
                <a:xfrm>
                  <a:off x="789562" y="2650817"/>
                  <a:ext cx="1455738" cy="1680360"/>
                </a:xfrm>
                <a:prstGeom prst="rect">
                  <a:avLst/>
                </a:prstGeom>
                <a:noFill/>
                <a:ln w="9525">
                  <a:noFill/>
                  <a:miter lim="800000"/>
                  <a:headEnd/>
                  <a:tailEnd/>
                </a:ln>
              </p:spPr>
            </p:pic>
            <p:pic>
              <p:nvPicPr>
                <p:cNvPr id="174" name="Picture 1105"/>
                <p:cNvPicPr>
                  <a:picLocks noChangeAspect="1" noChangeArrowheads="1"/>
                </p:cNvPicPr>
                <p:nvPr/>
              </p:nvPicPr>
              <p:blipFill>
                <a:blip r:embed="rId62"/>
                <a:srcRect/>
                <a:stretch>
                  <a:fillRect/>
                </a:stretch>
              </p:blipFill>
              <p:spPr bwMode="auto">
                <a:xfrm>
                  <a:off x="823663" y="2536497"/>
                  <a:ext cx="1455738" cy="1680360"/>
                </a:xfrm>
                <a:prstGeom prst="rect">
                  <a:avLst/>
                </a:prstGeom>
                <a:noFill/>
                <a:ln w="9525">
                  <a:noFill/>
                  <a:miter lim="800000"/>
                  <a:headEnd/>
                  <a:tailEnd/>
                </a:ln>
              </p:spPr>
            </p:pic>
            <p:sp>
              <p:nvSpPr>
                <p:cNvPr id="175" name="Freeform 1106"/>
                <p:cNvSpPr>
                  <a:spLocks/>
                </p:cNvSpPr>
                <p:nvPr/>
              </p:nvSpPr>
              <p:spPr bwMode="auto">
                <a:xfrm>
                  <a:off x="884812" y="2578578"/>
                  <a:ext cx="1423988" cy="1648952"/>
                </a:xfrm>
                <a:custGeom>
                  <a:avLst/>
                  <a:gdLst/>
                  <a:ahLst/>
                  <a:cxnLst>
                    <a:cxn ang="0">
                      <a:pos x="22" y="23"/>
                    </a:cxn>
                    <a:cxn ang="0">
                      <a:pos x="49" y="17"/>
                    </a:cxn>
                    <a:cxn ang="0">
                      <a:pos x="123" y="17"/>
                    </a:cxn>
                    <a:cxn ang="0">
                      <a:pos x="151" y="0"/>
                    </a:cxn>
                    <a:cxn ang="0">
                      <a:pos x="209" y="20"/>
                    </a:cxn>
                    <a:cxn ang="0">
                      <a:pos x="405" y="36"/>
                    </a:cxn>
                    <a:cxn ang="0">
                      <a:pos x="453" y="137"/>
                    </a:cxn>
                    <a:cxn ang="0">
                      <a:pos x="468" y="178"/>
                    </a:cxn>
                    <a:cxn ang="0">
                      <a:pos x="502" y="231"/>
                    </a:cxn>
                    <a:cxn ang="0">
                      <a:pos x="526" y="251"/>
                    </a:cxn>
                    <a:cxn ang="0">
                      <a:pos x="579" y="338"/>
                    </a:cxn>
                    <a:cxn ang="0">
                      <a:pos x="584" y="364"/>
                    </a:cxn>
                    <a:cxn ang="0">
                      <a:pos x="600" y="405"/>
                    </a:cxn>
                    <a:cxn ang="0">
                      <a:pos x="602" y="462"/>
                    </a:cxn>
                    <a:cxn ang="0">
                      <a:pos x="645" y="535"/>
                    </a:cxn>
                    <a:cxn ang="0">
                      <a:pos x="649" y="595"/>
                    </a:cxn>
                    <a:cxn ang="0">
                      <a:pos x="692" y="664"/>
                    </a:cxn>
                    <a:cxn ang="0">
                      <a:pos x="680" y="735"/>
                    </a:cxn>
                    <a:cxn ang="0">
                      <a:pos x="696" y="784"/>
                    </a:cxn>
                    <a:cxn ang="0">
                      <a:pos x="753" y="776"/>
                    </a:cxn>
                    <a:cxn ang="0">
                      <a:pos x="776" y="770"/>
                    </a:cxn>
                    <a:cxn ang="0">
                      <a:pos x="808" y="800"/>
                    </a:cxn>
                    <a:cxn ang="0">
                      <a:pos x="846" y="865"/>
                    </a:cxn>
                    <a:cxn ang="0">
                      <a:pos x="854" y="886"/>
                    </a:cxn>
                    <a:cxn ang="0">
                      <a:pos x="866" y="916"/>
                    </a:cxn>
                    <a:cxn ang="0">
                      <a:pos x="896" y="932"/>
                    </a:cxn>
                    <a:cxn ang="0">
                      <a:pos x="897" y="974"/>
                    </a:cxn>
                    <a:cxn ang="0">
                      <a:pos x="866" y="1019"/>
                    </a:cxn>
                    <a:cxn ang="0">
                      <a:pos x="812" y="1042"/>
                    </a:cxn>
                    <a:cxn ang="0">
                      <a:pos x="788" y="1042"/>
                    </a:cxn>
                    <a:cxn ang="0">
                      <a:pos x="765" y="996"/>
                    </a:cxn>
                    <a:cxn ang="0">
                      <a:pos x="765" y="977"/>
                    </a:cxn>
                    <a:cxn ang="0">
                      <a:pos x="743" y="932"/>
                    </a:cxn>
                    <a:cxn ang="0">
                      <a:pos x="692" y="894"/>
                    </a:cxn>
                    <a:cxn ang="0">
                      <a:pos x="646" y="831"/>
                    </a:cxn>
                    <a:cxn ang="0">
                      <a:pos x="587" y="774"/>
                    </a:cxn>
                    <a:cxn ang="0">
                      <a:pos x="482" y="716"/>
                    </a:cxn>
                    <a:cxn ang="0">
                      <a:pos x="441" y="675"/>
                    </a:cxn>
                    <a:cxn ang="0">
                      <a:pos x="432" y="636"/>
                    </a:cxn>
                    <a:cxn ang="0">
                      <a:pos x="457" y="542"/>
                    </a:cxn>
                    <a:cxn ang="0">
                      <a:pos x="457" y="507"/>
                    </a:cxn>
                    <a:cxn ang="0">
                      <a:pos x="441" y="407"/>
                    </a:cxn>
                    <a:cxn ang="0">
                      <a:pos x="397" y="369"/>
                    </a:cxn>
                    <a:cxn ang="0">
                      <a:pos x="378" y="350"/>
                    </a:cxn>
                    <a:cxn ang="0">
                      <a:pos x="347" y="338"/>
                    </a:cxn>
                    <a:cxn ang="0">
                      <a:pos x="348" y="322"/>
                    </a:cxn>
                    <a:cxn ang="0">
                      <a:pos x="320" y="295"/>
                    </a:cxn>
                    <a:cxn ang="0">
                      <a:pos x="270" y="244"/>
                    </a:cxn>
                    <a:cxn ang="0">
                      <a:pos x="212" y="250"/>
                    </a:cxn>
                    <a:cxn ang="0">
                      <a:pos x="192" y="210"/>
                    </a:cxn>
                    <a:cxn ang="0">
                      <a:pos x="128" y="159"/>
                    </a:cxn>
                    <a:cxn ang="0">
                      <a:pos x="92" y="148"/>
                    </a:cxn>
                    <a:cxn ang="0">
                      <a:pos x="78" y="96"/>
                    </a:cxn>
                    <a:cxn ang="0">
                      <a:pos x="34" y="57"/>
                    </a:cxn>
                    <a:cxn ang="0">
                      <a:pos x="16" y="46"/>
                    </a:cxn>
                  </a:cxnLst>
                  <a:rect l="0" t="0" r="r" b="b"/>
                  <a:pathLst>
                    <a:path w="897" h="1050">
                      <a:moveTo>
                        <a:pt x="0" y="23"/>
                      </a:moveTo>
                      <a:lnTo>
                        <a:pt x="12" y="23"/>
                      </a:lnTo>
                      <a:lnTo>
                        <a:pt x="22" y="23"/>
                      </a:lnTo>
                      <a:lnTo>
                        <a:pt x="31" y="19"/>
                      </a:lnTo>
                      <a:lnTo>
                        <a:pt x="39" y="20"/>
                      </a:lnTo>
                      <a:lnTo>
                        <a:pt x="49" y="17"/>
                      </a:lnTo>
                      <a:lnTo>
                        <a:pt x="61" y="24"/>
                      </a:lnTo>
                      <a:lnTo>
                        <a:pt x="99" y="24"/>
                      </a:lnTo>
                      <a:lnTo>
                        <a:pt x="123" y="17"/>
                      </a:lnTo>
                      <a:lnTo>
                        <a:pt x="131" y="13"/>
                      </a:lnTo>
                      <a:lnTo>
                        <a:pt x="131" y="5"/>
                      </a:lnTo>
                      <a:lnTo>
                        <a:pt x="151" y="0"/>
                      </a:lnTo>
                      <a:lnTo>
                        <a:pt x="159" y="2"/>
                      </a:lnTo>
                      <a:lnTo>
                        <a:pt x="165" y="12"/>
                      </a:lnTo>
                      <a:lnTo>
                        <a:pt x="209" y="20"/>
                      </a:lnTo>
                      <a:lnTo>
                        <a:pt x="335" y="30"/>
                      </a:lnTo>
                      <a:lnTo>
                        <a:pt x="387" y="34"/>
                      </a:lnTo>
                      <a:lnTo>
                        <a:pt x="405" y="36"/>
                      </a:lnTo>
                      <a:lnTo>
                        <a:pt x="425" y="68"/>
                      </a:lnTo>
                      <a:lnTo>
                        <a:pt x="432" y="98"/>
                      </a:lnTo>
                      <a:lnTo>
                        <a:pt x="453" y="137"/>
                      </a:lnTo>
                      <a:lnTo>
                        <a:pt x="452" y="145"/>
                      </a:lnTo>
                      <a:lnTo>
                        <a:pt x="463" y="179"/>
                      </a:lnTo>
                      <a:lnTo>
                        <a:pt x="468" y="178"/>
                      </a:lnTo>
                      <a:lnTo>
                        <a:pt x="468" y="189"/>
                      </a:lnTo>
                      <a:lnTo>
                        <a:pt x="506" y="216"/>
                      </a:lnTo>
                      <a:lnTo>
                        <a:pt x="502" y="231"/>
                      </a:lnTo>
                      <a:lnTo>
                        <a:pt x="507" y="257"/>
                      </a:lnTo>
                      <a:lnTo>
                        <a:pt x="518" y="255"/>
                      </a:lnTo>
                      <a:lnTo>
                        <a:pt x="526" y="251"/>
                      </a:lnTo>
                      <a:lnTo>
                        <a:pt x="565" y="285"/>
                      </a:lnTo>
                      <a:lnTo>
                        <a:pt x="565" y="307"/>
                      </a:lnTo>
                      <a:lnTo>
                        <a:pt x="579" y="338"/>
                      </a:lnTo>
                      <a:lnTo>
                        <a:pt x="584" y="337"/>
                      </a:lnTo>
                      <a:lnTo>
                        <a:pt x="587" y="341"/>
                      </a:lnTo>
                      <a:lnTo>
                        <a:pt x="584" y="364"/>
                      </a:lnTo>
                      <a:lnTo>
                        <a:pt x="591" y="375"/>
                      </a:lnTo>
                      <a:lnTo>
                        <a:pt x="592" y="405"/>
                      </a:lnTo>
                      <a:lnTo>
                        <a:pt x="600" y="405"/>
                      </a:lnTo>
                      <a:lnTo>
                        <a:pt x="602" y="421"/>
                      </a:lnTo>
                      <a:lnTo>
                        <a:pt x="592" y="451"/>
                      </a:lnTo>
                      <a:lnTo>
                        <a:pt x="602" y="462"/>
                      </a:lnTo>
                      <a:lnTo>
                        <a:pt x="600" y="466"/>
                      </a:lnTo>
                      <a:lnTo>
                        <a:pt x="623" y="522"/>
                      </a:lnTo>
                      <a:lnTo>
                        <a:pt x="645" y="535"/>
                      </a:lnTo>
                      <a:lnTo>
                        <a:pt x="642" y="549"/>
                      </a:lnTo>
                      <a:lnTo>
                        <a:pt x="649" y="556"/>
                      </a:lnTo>
                      <a:lnTo>
                        <a:pt x="649" y="595"/>
                      </a:lnTo>
                      <a:lnTo>
                        <a:pt x="658" y="611"/>
                      </a:lnTo>
                      <a:lnTo>
                        <a:pt x="677" y="625"/>
                      </a:lnTo>
                      <a:lnTo>
                        <a:pt x="692" y="664"/>
                      </a:lnTo>
                      <a:lnTo>
                        <a:pt x="692" y="685"/>
                      </a:lnTo>
                      <a:lnTo>
                        <a:pt x="680" y="704"/>
                      </a:lnTo>
                      <a:lnTo>
                        <a:pt x="680" y="735"/>
                      </a:lnTo>
                      <a:lnTo>
                        <a:pt x="687" y="747"/>
                      </a:lnTo>
                      <a:lnTo>
                        <a:pt x="685" y="761"/>
                      </a:lnTo>
                      <a:lnTo>
                        <a:pt x="696" y="784"/>
                      </a:lnTo>
                      <a:lnTo>
                        <a:pt x="722" y="793"/>
                      </a:lnTo>
                      <a:lnTo>
                        <a:pt x="743" y="789"/>
                      </a:lnTo>
                      <a:lnTo>
                        <a:pt x="753" y="776"/>
                      </a:lnTo>
                      <a:lnTo>
                        <a:pt x="762" y="763"/>
                      </a:lnTo>
                      <a:lnTo>
                        <a:pt x="774" y="765"/>
                      </a:lnTo>
                      <a:lnTo>
                        <a:pt x="776" y="770"/>
                      </a:lnTo>
                      <a:lnTo>
                        <a:pt x="784" y="772"/>
                      </a:lnTo>
                      <a:lnTo>
                        <a:pt x="789" y="795"/>
                      </a:lnTo>
                      <a:lnTo>
                        <a:pt x="808" y="800"/>
                      </a:lnTo>
                      <a:lnTo>
                        <a:pt x="815" y="827"/>
                      </a:lnTo>
                      <a:lnTo>
                        <a:pt x="838" y="829"/>
                      </a:lnTo>
                      <a:lnTo>
                        <a:pt x="846" y="865"/>
                      </a:lnTo>
                      <a:lnTo>
                        <a:pt x="850" y="872"/>
                      </a:lnTo>
                      <a:lnTo>
                        <a:pt x="855" y="878"/>
                      </a:lnTo>
                      <a:lnTo>
                        <a:pt x="854" y="886"/>
                      </a:lnTo>
                      <a:lnTo>
                        <a:pt x="847" y="898"/>
                      </a:lnTo>
                      <a:lnTo>
                        <a:pt x="854" y="899"/>
                      </a:lnTo>
                      <a:lnTo>
                        <a:pt x="866" y="916"/>
                      </a:lnTo>
                      <a:lnTo>
                        <a:pt x="881" y="917"/>
                      </a:lnTo>
                      <a:lnTo>
                        <a:pt x="886" y="925"/>
                      </a:lnTo>
                      <a:lnTo>
                        <a:pt x="896" y="932"/>
                      </a:lnTo>
                      <a:lnTo>
                        <a:pt x="893" y="947"/>
                      </a:lnTo>
                      <a:lnTo>
                        <a:pt x="897" y="958"/>
                      </a:lnTo>
                      <a:lnTo>
                        <a:pt x="897" y="974"/>
                      </a:lnTo>
                      <a:lnTo>
                        <a:pt x="888" y="997"/>
                      </a:lnTo>
                      <a:lnTo>
                        <a:pt x="874" y="1011"/>
                      </a:lnTo>
                      <a:lnTo>
                        <a:pt x="866" y="1019"/>
                      </a:lnTo>
                      <a:lnTo>
                        <a:pt x="847" y="1024"/>
                      </a:lnTo>
                      <a:lnTo>
                        <a:pt x="820" y="1042"/>
                      </a:lnTo>
                      <a:lnTo>
                        <a:pt x="812" y="1042"/>
                      </a:lnTo>
                      <a:lnTo>
                        <a:pt x="811" y="1049"/>
                      </a:lnTo>
                      <a:lnTo>
                        <a:pt x="800" y="1050"/>
                      </a:lnTo>
                      <a:lnTo>
                        <a:pt x="788" y="1042"/>
                      </a:lnTo>
                      <a:lnTo>
                        <a:pt x="770" y="1019"/>
                      </a:lnTo>
                      <a:lnTo>
                        <a:pt x="770" y="1008"/>
                      </a:lnTo>
                      <a:lnTo>
                        <a:pt x="765" y="996"/>
                      </a:lnTo>
                      <a:lnTo>
                        <a:pt x="766" y="990"/>
                      </a:lnTo>
                      <a:lnTo>
                        <a:pt x="765" y="982"/>
                      </a:lnTo>
                      <a:lnTo>
                        <a:pt x="765" y="977"/>
                      </a:lnTo>
                      <a:lnTo>
                        <a:pt x="762" y="973"/>
                      </a:lnTo>
                      <a:lnTo>
                        <a:pt x="757" y="958"/>
                      </a:lnTo>
                      <a:lnTo>
                        <a:pt x="743" y="932"/>
                      </a:lnTo>
                      <a:lnTo>
                        <a:pt x="731" y="902"/>
                      </a:lnTo>
                      <a:lnTo>
                        <a:pt x="703" y="894"/>
                      </a:lnTo>
                      <a:lnTo>
                        <a:pt x="692" y="894"/>
                      </a:lnTo>
                      <a:lnTo>
                        <a:pt x="664" y="853"/>
                      </a:lnTo>
                      <a:lnTo>
                        <a:pt x="664" y="844"/>
                      </a:lnTo>
                      <a:lnTo>
                        <a:pt x="646" y="831"/>
                      </a:lnTo>
                      <a:lnTo>
                        <a:pt x="594" y="781"/>
                      </a:lnTo>
                      <a:lnTo>
                        <a:pt x="596" y="776"/>
                      </a:lnTo>
                      <a:lnTo>
                        <a:pt x="587" y="774"/>
                      </a:lnTo>
                      <a:lnTo>
                        <a:pt x="515" y="750"/>
                      </a:lnTo>
                      <a:lnTo>
                        <a:pt x="498" y="719"/>
                      </a:lnTo>
                      <a:lnTo>
                        <a:pt x="482" y="716"/>
                      </a:lnTo>
                      <a:lnTo>
                        <a:pt x="484" y="689"/>
                      </a:lnTo>
                      <a:lnTo>
                        <a:pt x="459" y="670"/>
                      </a:lnTo>
                      <a:lnTo>
                        <a:pt x="441" y="675"/>
                      </a:lnTo>
                      <a:lnTo>
                        <a:pt x="437" y="674"/>
                      </a:lnTo>
                      <a:lnTo>
                        <a:pt x="437" y="656"/>
                      </a:lnTo>
                      <a:lnTo>
                        <a:pt x="432" y="636"/>
                      </a:lnTo>
                      <a:lnTo>
                        <a:pt x="436" y="603"/>
                      </a:lnTo>
                      <a:lnTo>
                        <a:pt x="453" y="568"/>
                      </a:lnTo>
                      <a:lnTo>
                        <a:pt x="457" y="542"/>
                      </a:lnTo>
                      <a:lnTo>
                        <a:pt x="467" y="534"/>
                      </a:lnTo>
                      <a:lnTo>
                        <a:pt x="463" y="524"/>
                      </a:lnTo>
                      <a:lnTo>
                        <a:pt x="457" y="507"/>
                      </a:lnTo>
                      <a:lnTo>
                        <a:pt x="453" y="437"/>
                      </a:lnTo>
                      <a:lnTo>
                        <a:pt x="449" y="413"/>
                      </a:lnTo>
                      <a:lnTo>
                        <a:pt x="441" y="407"/>
                      </a:lnTo>
                      <a:lnTo>
                        <a:pt x="418" y="372"/>
                      </a:lnTo>
                      <a:lnTo>
                        <a:pt x="409" y="364"/>
                      </a:lnTo>
                      <a:lnTo>
                        <a:pt x="397" y="369"/>
                      </a:lnTo>
                      <a:lnTo>
                        <a:pt x="382" y="361"/>
                      </a:lnTo>
                      <a:lnTo>
                        <a:pt x="383" y="356"/>
                      </a:lnTo>
                      <a:lnTo>
                        <a:pt x="378" y="350"/>
                      </a:lnTo>
                      <a:lnTo>
                        <a:pt x="368" y="352"/>
                      </a:lnTo>
                      <a:lnTo>
                        <a:pt x="363" y="345"/>
                      </a:lnTo>
                      <a:lnTo>
                        <a:pt x="347" y="338"/>
                      </a:lnTo>
                      <a:lnTo>
                        <a:pt x="344" y="330"/>
                      </a:lnTo>
                      <a:lnTo>
                        <a:pt x="352" y="326"/>
                      </a:lnTo>
                      <a:lnTo>
                        <a:pt x="348" y="322"/>
                      </a:lnTo>
                      <a:lnTo>
                        <a:pt x="325" y="312"/>
                      </a:lnTo>
                      <a:lnTo>
                        <a:pt x="320" y="304"/>
                      </a:lnTo>
                      <a:lnTo>
                        <a:pt x="320" y="295"/>
                      </a:lnTo>
                      <a:lnTo>
                        <a:pt x="308" y="251"/>
                      </a:lnTo>
                      <a:lnTo>
                        <a:pt x="297" y="246"/>
                      </a:lnTo>
                      <a:lnTo>
                        <a:pt x="270" y="244"/>
                      </a:lnTo>
                      <a:lnTo>
                        <a:pt x="236" y="242"/>
                      </a:lnTo>
                      <a:lnTo>
                        <a:pt x="217" y="250"/>
                      </a:lnTo>
                      <a:lnTo>
                        <a:pt x="212" y="250"/>
                      </a:lnTo>
                      <a:lnTo>
                        <a:pt x="212" y="239"/>
                      </a:lnTo>
                      <a:lnTo>
                        <a:pt x="200" y="231"/>
                      </a:lnTo>
                      <a:lnTo>
                        <a:pt x="192" y="210"/>
                      </a:lnTo>
                      <a:lnTo>
                        <a:pt x="170" y="198"/>
                      </a:lnTo>
                      <a:lnTo>
                        <a:pt x="151" y="197"/>
                      </a:lnTo>
                      <a:lnTo>
                        <a:pt x="128" y="159"/>
                      </a:lnTo>
                      <a:lnTo>
                        <a:pt x="109" y="155"/>
                      </a:lnTo>
                      <a:lnTo>
                        <a:pt x="101" y="160"/>
                      </a:lnTo>
                      <a:lnTo>
                        <a:pt x="92" y="148"/>
                      </a:lnTo>
                      <a:lnTo>
                        <a:pt x="82" y="145"/>
                      </a:lnTo>
                      <a:lnTo>
                        <a:pt x="78" y="138"/>
                      </a:lnTo>
                      <a:lnTo>
                        <a:pt x="78" y="96"/>
                      </a:lnTo>
                      <a:lnTo>
                        <a:pt x="55" y="81"/>
                      </a:lnTo>
                      <a:lnTo>
                        <a:pt x="45" y="81"/>
                      </a:lnTo>
                      <a:lnTo>
                        <a:pt x="34" y="57"/>
                      </a:lnTo>
                      <a:lnTo>
                        <a:pt x="34" y="42"/>
                      </a:lnTo>
                      <a:lnTo>
                        <a:pt x="26" y="46"/>
                      </a:lnTo>
                      <a:lnTo>
                        <a:pt x="16" y="46"/>
                      </a:lnTo>
                      <a:lnTo>
                        <a:pt x="12" y="49"/>
                      </a:lnTo>
                      <a:lnTo>
                        <a:pt x="0" y="2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76" name="Freeform 1107"/>
                <p:cNvSpPr>
                  <a:spLocks noEditPoints="1"/>
                </p:cNvSpPr>
                <p:nvPr/>
              </p:nvSpPr>
              <p:spPr bwMode="auto">
                <a:xfrm>
                  <a:off x="880050" y="2573866"/>
                  <a:ext cx="1435100" cy="1659945"/>
                </a:xfrm>
                <a:custGeom>
                  <a:avLst/>
                  <a:gdLst/>
                  <a:ahLst/>
                  <a:cxnLst>
                    <a:cxn ang="0">
                      <a:pos x="124" y="40"/>
                    </a:cxn>
                    <a:cxn ang="0">
                      <a:pos x="370" y="1"/>
                    </a:cxn>
                    <a:cxn ang="0">
                      <a:pos x="1036" y="168"/>
                    </a:cxn>
                    <a:cxn ang="0">
                      <a:pos x="1140" y="431"/>
                    </a:cxn>
                    <a:cxn ang="0">
                      <a:pos x="1253" y="615"/>
                    </a:cxn>
                    <a:cxn ang="0">
                      <a:pos x="1427" y="824"/>
                    </a:cxn>
                    <a:cxn ang="0">
                      <a:pos x="1465" y="1026"/>
                    </a:cxn>
                    <a:cxn ang="0">
                      <a:pos x="1562" y="1332"/>
                    </a:cxn>
                    <a:cxn ang="0">
                      <a:pos x="1683" y="1607"/>
                    </a:cxn>
                    <a:cxn ang="0">
                      <a:pos x="1691" y="1892"/>
                    </a:cxn>
                    <a:cxn ang="0">
                      <a:pos x="1884" y="1858"/>
                    </a:cxn>
                    <a:cxn ang="0">
                      <a:pos x="2034" y="2003"/>
                    </a:cxn>
                    <a:cxn ang="0">
                      <a:pos x="2064" y="2164"/>
                    </a:cxn>
                    <a:cxn ang="0">
                      <a:pos x="2167" y="2285"/>
                    </a:cxn>
                    <a:cxn ang="0">
                      <a:pos x="2052" y="2479"/>
                    </a:cxn>
                    <a:cxn ang="0">
                      <a:pos x="1855" y="2465"/>
                    </a:cxn>
                    <a:cxn ang="0">
                      <a:pos x="1842" y="2365"/>
                    </a:cxn>
                    <a:cxn ang="0">
                      <a:pos x="1668" y="2164"/>
                    </a:cxn>
                    <a:cxn ang="0">
                      <a:pos x="1244" y="1821"/>
                    </a:cxn>
                    <a:cxn ang="0">
                      <a:pos x="1067" y="1642"/>
                    </a:cxn>
                    <a:cxn ang="0">
                      <a:pos x="1099" y="1311"/>
                    </a:cxn>
                    <a:cxn ang="0">
                      <a:pos x="1063" y="991"/>
                    </a:cxn>
                    <a:cxn ang="0">
                      <a:pos x="912" y="855"/>
                    </a:cxn>
                    <a:cxn ang="0">
                      <a:pos x="850" y="798"/>
                    </a:cxn>
                    <a:cxn ang="0">
                      <a:pos x="719" y="608"/>
                    </a:cxn>
                    <a:cxn ang="0">
                      <a:pos x="485" y="571"/>
                    </a:cxn>
                    <a:cxn ang="0">
                      <a:pos x="274" y="389"/>
                    </a:cxn>
                    <a:cxn ang="0">
                      <a:pos x="134" y="210"/>
                    </a:cxn>
                    <a:cxn ang="0">
                      <a:pos x="51" y="124"/>
                    </a:cxn>
                    <a:cxn ang="0">
                      <a:pos x="86" y="102"/>
                    </a:cxn>
                    <a:cxn ang="0">
                      <a:pos x="203" y="340"/>
                    </a:cxn>
                    <a:cxn ang="0">
                      <a:pos x="323" y="387"/>
                    </a:cxn>
                    <a:cxn ang="0">
                      <a:pos x="525" y="610"/>
                    </a:cxn>
                    <a:cxn ang="0">
                      <a:pos x="786" y="717"/>
                    </a:cxn>
                    <a:cxn ang="0">
                      <a:pos x="841" y="809"/>
                    </a:cxn>
                    <a:cxn ang="0">
                      <a:pos x="938" y="867"/>
                    </a:cxn>
                    <a:cxn ang="0">
                      <a:pos x="1094" y="996"/>
                    </a:cxn>
                    <a:cxn ang="0">
                      <a:pos x="1105" y="1379"/>
                    </a:cxn>
                    <a:cxn ang="0">
                      <a:pos x="1111" y="1614"/>
                    </a:cxn>
                    <a:cxn ang="0">
                      <a:pos x="1444" y="1869"/>
                    </a:cxn>
                    <a:cxn ang="0">
                      <a:pos x="1700" y="2152"/>
                    </a:cxn>
                    <a:cxn ang="0">
                      <a:pos x="1857" y="2372"/>
                    </a:cxn>
                    <a:cxn ang="0">
                      <a:pos x="1909" y="2512"/>
                    </a:cxn>
                    <a:cxn ang="0">
                      <a:pos x="2092" y="2453"/>
                    </a:cxn>
                    <a:cxn ang="0">
                      <a:pos x="2157" y="2250"/>
                    </a:cxn>
                    <a:cxn ang="0">
                      <a:pos x="2040" y="2172"/>
                    </a:cxn>
                    <a:cxn ang="0">
                      <a:pos x="2025" y="2013"/>
                    </a:cxn>
                    <a:cxn ang="0">
                      <a:pos x="1863" y="1853"/>
                    </a:cxn>
                    <a:cxn ang="0">
                      <a:pos x="1649" y="1844"/>
                    </a:cxn>
                    <a:cxn ang="0">
                      <a:pos x="1668" y="1610"/>
                    </a:cxn>
                    <a:cxn ang="0">
                      <a:pos x="1552" y="1295"/>
                    </a:cxn>
                    <a:cxn ang="0">
                      <a:pos x="1450" y="1025"/>
                    </a:cxn>
                    <a:cxn ang="0">
                      <a:pos x="1408" y="824"/>
                    </a:cxn>
                    <a:cxn ang="0">
                      <a:pos x="1258" y="630"/>
                    </a:cxn>
                    <a:cxn ang="0">
                      <a:pos x="1137" y="445"/>
                    </a:cxn>
                    <a:cxn ang="0">
                      <a:pos x="976" y="98"/>
                    </a:cxn>
                    <a:cxn ang="0">
                      <a:pos x="324" y="28"/>
                    </a:cxn>
                    <a:cxn ang="0">
                      <a:pos x="104" y="65"/>
                    </a:cxn>
                  </a:cxnLst>
                  <a:rect l="0" t="0" r="r" b="b"/>
                  <a:pathLst>
                    <a:path w="2176" h="2545">
                      <a:moveTo>
                        <a:pt x="1" y="66"/>
                      </a:moveTo>
                      <a:cubicBezTo>
                        <a:pt x="0" y="64"/>
                        <a:pt x="0" y="61"/>
                        <a:pt x="2" y="59"/>
                      </a:cubicBezTo>
                      <a:cubicBezTo>
                        <a:pt x="3" y="57"/>
                        <a:pt x="6" y="55"/>
                        <a:pt x="8" y="55"/>
                      </a:cubicBezTo>
                      <a:lnTo>
                        <a:pt x="36" y="55"/>
                      </a:lnTo>
                      <a:lnTo>
                        <a:pt x="61" y="55"/>
                      </a:lnTo>
                      <a:lnTo>
                        <a:pt x="58" y="56"/>
                      </a:lnTo>
                      <a:lnTo>
                        <a:pt x="80" y="47"/>
                      </a:lnTo>
                      <a:cubicBezTo>
                        <a:pt x="81" y="46"/>
                        <a:pt x="83" y="46"/>
                        <a:pt x="84" y="46"/>
                      </a:cubicBezTo>
                      <a:lnTo>
                        <a:pt x="103" y="49"/>
                      </a:lnTo>
                      <a:lnTo>
                        <a:pt x="99" y="50"/>
                      </a:lnTo>
                      <a:lnTo>
                        <a:pt x="124" y="40"/>
                      </a:lnTo>
                      <a:cubicBezTo>
                        <a:pt x="126" y="40"/>
                        <a:pt x="129" y="40"/>
                        <a:pt x="131" y="41"/>
                      </a:cubicBezTo>
                      <a:lnTo>
                        <a:pt x="159" y="59"/>
                      </a:lnTo>
                      <a:lnTo>
                        <a:pt x="154" y="58"/>
                      </a:lnTo>
                      <a:lnTo>
                        <a:pt x="247" y="58"/>
                      </a:lnTo>
                      <a:lnTo>
                        <a:pt x="245" y="59"/>
                      </a:lnTo>
                      <a:lnTo>
                        <a:pt x="301" y="40"/>
                      </a:lnTo>
                      <a:lnTo>
                        <a:pt x="318" y="32"/>
                      </a:lnTo>
                      <a:lnTo>
                        <a:pt x="314" y="39"/>
                      </a:lnTo>
                      <a:lnTo>
                        <a:pt x="314" y="21"/>
                      </a:lnTo>
                      <a:cubicBezTo>
                        <a:pt x="314" y="17"/>
                        <a:pt x="316" y="14"/>
                        <a:pt x="320" y="13"/>
                      </a:cubicBezTo>
                      <a:lnTo>
                        <a:pt x="370" y="1"/>
                      </a:lnTo>
                      <a:cubicBezTo>
                        <a:pt x="371" y="0"/>
                        <a:pt x="372" y="0"/>
                        <a:pt x="373" y="1"/>
                      </a:cubicBezTo>
                      <a:lnTo>
                        <a:pt x="391" y="4"/>
                      </a:lnTo>
                      <a:cubicBezTo>
                        <a:pt x="394" y="4"/>
                        <a:pt x="396" y="5"/>
                        <a:pt x="397" y="7"/>
                      </a:cubicBezTo>
                      <a:lnTo>
                        <a:pt x="412" y="32"/>
                      </a:lnTo>
                      <a:lnTo>
                        <a:pt x="407" y="28"/>
                      </a:lnTo>
                      <a:lnTo>
                        <a:pt x="513" y="49"/>
                      </a:lnTo>
                      <a:lnTo>
                        <a:pt x="816" y="73"/>
                      </a:lnTo>
                      <a:lnTo>
                        <a:pt x="940" y="83"/>
                      </a:lnTo>
                      <a:lnTo>
                        <a:pt x="984" y="86"/>
                      </a:lnTo>
                      <a:cubicBezTo>
                        <a:pt x="986" y="86"/>
                        <a:pt x="989" y="87"/>
                        <a:pt x="990" y="89"/>
                      </a:cubicBezTo>
                      <a:lnTo>
                        <a:pt x="1036" y="168"/>
                      </a:lnTo>
                      <a:cubicBezTo>
                        <a:pt x="1037" y="169"/>
                        <a:pt x="1037" y="170"/>
                        <a:pt x="1037" y="171"/>
                      </a:cubicBezTo>
                      <a:lnTo>
                        <a:pt x="1056" y="243"/>
                      </a:lnTo>
                      <a:lnTo>
                        <a:pt x="1055" y="242"/>
                      </a:lnTo>
                      <a:lnTo>
                        <a:pt x="1105" y="333"/>
                      </a:lnTo>
                      <a:cubicBezTo>
                        <a:pt x="1106" y="334"/>
                        <a:pt x="1106" y="336"/>
                        <a:pt x="1106" y="338"/>
                      </a:cubicBezTo>
                      <a:lnTo>
                        <a:pt x="1103" y="359"/>
                      </a:lnTo>
                      <a:lnTo>
                        <a:pt x="1102" y="355"/>
                      </a:lnTo>
                      <a:lnTo>
                        <a:pt x="1130" y="437"/>
                      </a:lnTo>
                      <a:lnTo>
                        <a:pt x="1121" y="432"/>
                      </a:lnTo>
                      <a:lnTo>
                        <a:pt x="1133" y="429"/>
                      </a:lnTo>
                      <a:cubicBezTo>
                        <a:pt x="1136" y="429"/>
                        <a:pt x="1138" y="429"/>
                        <a:pt x="1140" y="431"/>
                      </a:cubicBezTo>
                      <a:cubicBezTo>
                        <a:pt x="1142" y="432"/>
                        <a:pt x="1143" y="434"/>
                        <a:pt x="1143" y="437"/>
                      </a:cubicBezTo>
                      <a:lnTo>
                        <a:pt x="1143" y="464"/>
                      </a:lnTo>
                      <a:lnTo>
                        <a:pt x="1140" y="458"/>
                      </a:lnTo>
                      <a:lnTo>
                        <a:pt x="1230" y="522"/>
                      </a:lnTo>
                      <a:cubicBezTo>
                        <a:pt x="1232" y="523"/>
                        <a:pt x="1234" y="527"/>
                        <a:pt x="1233" y="530"/>
                      </a:cubicBezTo>
                      <a:lnTo>
                        <a:pt x="1223" y="566"/>
                      </a:lnTo>
                      <a:lnTo>
                        <a:pt x="1224" y="563"/>
                      </a:lnTo>
                      <a:lnTo>
                        <a:pt x="1236" y="627"/>
                      </a:lnTo>
                      <a:lnTo>
                        <a:pt x="1226" y="620"/>
                      </a:lnTo>
                      <a:lnTo>
                        <a:pt x="1254" y="614"/>
                      </a:lnTo>
                      <a:lnTo>
                        <a:pt x="1253" y="615"/>
                      </a:lnTo>
                      <a:lnTo>
                        <a:pt x="1271" y="606"/>
                      </a:lnTo>
                      <a:cubicBezTo>
                        <a:pt x="1274" y="605"/>
                        <a:pt x="1278" y="605"/>
                        <a:pt x="1280" y="607"/>
                      </a:cubicBezTo>
                      <a:lnTo>
                        <a:pt x="1373" y="689"/>
                      </a:lnTo>
                      <a:cubicBezTo>
                        <a:pt x="1375" y="691"/>
                        <a:pt x="1376" y="693"/>
                        <a:pt x="1376" y="695"/>
                      </a:cubicBezTo>
                      <a:lnTo>
                        <a:pt x="1376" y="747"/>
                      </a:lnTo>
                      <a:lnTo>
                        <a:pt x="1375" y="744"/>
                      </a:lnTo>
                      <a:lnTo>
                        <a:pt x="1409" y="819"/>
                      </a:lnTo>
                      <a:lnTo>
                        <a:pt x="1400" y="815"/>
                      </a:lnTo>
                      <a:lnTo>
                        <a:pt x="1412" y="812"/>
                      </a:lnTo>
                      <a:cubicBezTo>
                        <a:pt x="1416" y="811"/>
                        <a:pt x="1419" y="812"/>
                        <a:pt x="1421" y="815"/>
                      </a:cubicBezTo>
                      <a:lnTo>
                        <a:pt x="1427" y="824"/>
                      </a:lnTo>
                      <a:cubicBezTo>
                        <a:pt x="1428" y="826"/>
                        <a:pt x="1429" y="828"/>
                        <a:pt x="1428" y="830"/>
                      </a:cubicBezTo>
                      <a:lnTo>
                        <a:pt x="1422" y="884"/>
                      </a:lnTo>
                      <a:lnTo>
                        <a:pt x="1421" y="880"/>
                      </a:lnTo>
                      <a:lnTo>
                        <a:pt x="1437" y="907"/>
                      </a:lnTo>
                      <a:cubicBezTo>
                        <a:pt x="1437" y="908"/>
                        <a:pt x="1438" y="909"/>
                        <a:pt x="1438" y="911"/>
                      </a:cubicBezTo>
                      <a:lnTo>
                        <a:pt x="1441" y="983"/>
                      </a:lnTo>
                      <a:lnTo>
                        <a:pt x="1433" y="976"/>
                      </a:lnTo>
                      <a:lnTo>
                        <a:pt x="1452" y="976"/>
                      </a:lnTo>
                      <a:cubicBezTo>
                        <a:pt x="1456" y="976"/>
                        <a:pt x="1459" y="979"/>
                        <a:pt x="1459" y="983"/>
                      </a:cubicBezTo>
                      <a:lnTo>
                        <a:pt x="1466" y="1022"/>
                      </a:lnTo>
                      <a:cubicBezTo>
                        <a:pt x="1466" y="1023"/>
                        <a:pt x="1466" y="1025"/>
                        <a:pt x="1465" y="1026"/>
                      </a:cubicBezTo>
                      <a:lnTo>
                        <a:pt x="1440" y="1096"/>
                      </a:lnTo>
                      <a:lnTo>
                        <a:pt x="1439" y="1088"/>
                      </a:lnTo>
                      <a:lnTo>
                        <a:pt x="1464" y="1115"/>
                      </a:lnTo>
                      <a:cubicBezTo>
                        <a:pt x="1466" y="1118"/>
                        <a:pt x="1466" y="1122"/>
                        <a:pt x="1464" y="1125"/>
                      </a:cubicBezTo>
                      <a:lnTo>
                        <a:pt x="1458" y="1134"/>
                      </a:lnTo>
                      <a:lnTo>
                        <a:pt x="1459" y="1127"/>
                      </a:lnTo>
                      <a:lnTo>
                        <a:pt x="1515" y="1263"/>
                      </a:lnTo>
                      <a:lnTo>
                        <a:pt x="1511" y="1259"/>
                      </a:lnTo>
                      <a:lnTo>
                        <a:pt x="1564" y="1290"/>
                      </a:lnTo>
                      <a:cubicBezTo>
                        <a:pt x="1567" y="1292"/>
                        <a:pt x="1569" y="1295"/>
                        <a:pt x="1568" y="1298"/>
                      </a:cubicBezTo>
                      <a:lnTo>
                        <a:pt x="1562" y="1332"/>
                      </a:lnTo>
                      <a:lnTo>
                        <a:pt x="1560" y="1325"/>
                      </a:lnTo>
                      <a:lnTo>
                        <a:pt x="1576" y="1343"/>
                      </a:lnTo>
                      <a:cubicBezTo>
                        <a:pt x="1577" y="1345"/>
                        <a:pt x="1578" y="1347"/>
                        <a:pt x="1578" y="1348"/>
                      </a:cubicBezTo>
                      <a:lnTo>
                        <a:pt x="1578" y="1440"/>
                      </a:lnTo>
                      <a:lnTo>
                        <a:pt x="1577" y="1436"/>
                      </a:lnTo>
                      <a:lnTo>
                        <a:pt x="1598" y="1475"/>
                      </a:lnTo>
                      <a:lnTo>
                        <a:pt x="1596" y="1473"/>
                      </a:lnTo>
                      <a:lnTo>
                        <a:pt x="1642" y="1506"/>
                      </a:lnTo>
                      <a:cubicBezTo>
                        <a:pt x="1644" y="1507"/>
                        <a:pt x="1645" y="1508"/>
                        <a:pt x="1645" y="1510"/>
                      </a:cubicBezTo>
                      <a:lnTo>
                        <a:pt x="1682" y="1604"/>
                      </a:lnTo>
                      <a:cubicBezTo>
                        <a:pt x="1683" y="1605"/>
                        <a:pt x="1683" y="1606"/>
                        <a:pt x="1683" y="1607"/>
                      </a:cubicBezTo>
                      <a:lnTo>
                        <a:pt x="1683" y="1658"/>
                      </a:lnTo>
                      <a:cubicBezTo>
                        <a:pt x="1683" y="1660"/>
                        <a:pt x="1683" y="1662"/>
                        <a:pt x="1682" y="1663"/>
                      </a:cubicBezTo>
                      <a:lnTo>
                        <a:pt x="1651" y="1708"/>
                      </a:lnTo>
                      <a:lnTo>
                        <a:pt x="1652" y="1704"/>
                      </a:lnTo>
                      <a:lnTo>
                        <a:pt x="1652" y="1777"/>
                      </a:lnTo>
                      <a:lnTo>
                        <a:pt x="1651" y="1773"/>
                      </a:lnTo>
                      <a:lnTo>
                        <a:pt x="1669" y="1803"/>
                      </a:lnTo>
                      <a:cubicBezTo>
                        <a:pt x="1670" y="1805"/>
                        <a:pt x="1671" y="1807"/>
                        <a:pt x="1670" y="1809"/>
                      </a:cubicBezTo>
                      <a:lnTo>
                        <a:pt x="1664" y="1842"/>
                      </a:lnTo>
                      <a:lnTo>
                        <a:pt x="1664" y="1837"/>
                      </a:lnTo>
                      <a:lnTo>
                        <a:pt x="1691" y="1892"/>
                      </a:lnTo>
                      <a:lnTo>
                        <a:pt x="1687" y="1888"/>
                      </a:lnTo>
                      <a:lnTo>
                        <a:pt x="1749" y="1909"/>
                      </a:lnTo>
                      <a:lnTo>
                        <a:pt x="1745" y="1909"/>
                      </a:lnTo>
                      <a:lnTo>
                        <a:pt x="1795" y="1900"/>
                      </a:lnTo>
                      <a:lnTo>
                        <a:pt x="1790" y="1902"/>
                      </a:lnTo>
                      <a:lnTo>
                        <a:pt x="1815" y="1872"/>
                      </a:lnTo>
                      <a:lnTo>
                        <a:pt x="1836" y="1839"/>
                      </a:lnTo>
                      <a:cubicBezTo>
                        <a:pt x="1838" y="1837"/>
                        <a:pt x="1841" y="1835"/>
                        <a:pt x="1844" y="1836"/>
                      </a:cubicBezTo>
                      <a:lnTo>
                        <a:pt x="1872" y="1842"/>
                      </a:lnTo>
                      <a:cubicBezTo>
                        <a:pt x="1875" y="1842"/>
                        <a:pt x="1877" y="1844"/>
                        <a:pt x="1878" y="1846"/>
                      </a:cubicBezTo>
                      <a:lnTo>
                        <a:pt x="1884" y="1858"/>
                      </a:lnTo>
                      <a:lnTo>
                        <a:pt x="1879" y="1854"/>
                      </a:lnTo>
                      <a:lnTo>
                        <a:pt x="1898" y="1860"/>
                      </a:lnTo>
                      <a:cubicBezTo>
                        <a:pt x="1901" y="1861"/>
                        <a:pt x="1903" y="1863"/>
                        <a:pt x="1903" y="1866"/>
                      </a:cubicBezTo>
                      <a:lnTo>
                        <a:pt x="1916" y="1921"/>
                      </a:lnTo>
                      <a:lnTo>
                        <a:pt x="1910" y="1915"/>
                      </a:lnTo>
                      <a:lnTo>
                        <a:pt x="1956" y="1927"/>
                      </a:lnTo>
                      <a:cubicBezTo>
                        <a:pt x="1959" y="1928"/>
                        <a:pt x="1961" y="1930"/>
                        <a:pt x="1962" y="1933"/>
                      </a:cubicBezTo>
                      <a:lnTo>
                        <a:pt x="1978" y="1997"/>
                      </a:lnTo>
                      <a:lnTo>
                        <a:pt x="1971" y="1991"/>
                      </a:lnTo>
                      <a:lnTo>
                        <a:pt x="2027" y="1997"/>
                      </a:lnTo>
                      <a:cubicBezTo>
                        <a:pt x="2030" y="1997"/>
                        <a:pt x="2033" y="2000"/>
                        <a:pt x="2034" y="2003"/>
                      </a:cubicBezTo>
                      <a:lnTo>
                        <a:pt x="2052" y="2088"/>
                      </a:lnTo>
                      <a:lnTo>
                        <a:pt x="2051" y="2086"/>
                      </a:lnTo>
                      <a:lnTo>
                        <a:pt x="2061" y="2104"/>
                      </a:lnTo>
                      <a:lnTo>
                        <a:pt x="2060" y="2103"/>
                      </a:lnTo>
                      <a:lnTo>
                        <a:pt x="2072" y="2118"/>
                      </a:lnTo>
                      <a:cubicBezTo>
                        <a:pt x="2074" y="2120"/>
                        <a:pt x="2074" y="2122"/>
                        <a:pt x="2074" y="2125"/>
                      </a:cubicBezTo>
                      <a:lnTo>
                        <a:pt x="2071" y="2143"/>
                      </a:lnTo>
                      <a:cubicBezTo>
                        <a:pt x="2071" y="2144"/>
                        <a:pt x="2070" y="2145"/>
                        <a:pt x="2070" y="2145"/>
                      </a:cubicBezTo>
                      <a:lnTo>
                        <a:pt x="2054" y="2173"/>
                      </a:lnTo>
                      <a:lnTo>
                        <a:pt x="2049" y="2161"/>
                      </a:lnTo>
                      <a:lnTo>
                        <a:pt x="2064" y="2164"/>
                      </a:lnTo>
                      <a:cubicBezTo>
                        <a:pt x="2066" y="2164"/>
                        <a:pt x="2068" y="2166"/>
                        <a:pt x="2069" y="2167"/>
                      </a:cubicBezTo>
                      <a:lnTo>
                        <a:pt x="2100" y="2210"/>
                      </a:lnTo>
                      <a:lnTo>
                        <a:pt x="2095" y="2206"/>
                      </a:lnTo>
                      <a:lnTo>
                        <a:pt x="2129" y="2209"/>
                      </a:lnTo>
                      <a:cubicBezTo>
                        <a:pt x="2131" y="2210"/>
                        <a:pt x="2133" y="2211"/>
                        <a:pt x="2135" y="2213"/>
                      </a:cubicBezTo>
                      <a:lnTo>
                        <a:pt x="2147" y="2231"/>
                      </a:lnTo>
                      <a:lnTo>
                        <a:pt x="2145" y="2229"/>
                      </a:lnTo>
                      <a:lnTo>
                        <a:pt x="2170" y="2244"/>
                      </a:lnTo>
                      <a:cubicBezTo>
                        <a:pt x="2172" y="2246"/>
                        <a:pt x="2174" y="2249"/>
                        <a:pt x="2173" y="2252"/>
                      </a:cubicBezTo>
                      <a:lnTo>
                        <a:pt x="2167" y="2289"/>
                      </a:lnTo>
                      <a:lnTo>
                        <a:pt x="2167" y="2285"/>
                      </a:lnTo>
                      <a:lnTo>
                        <a:pt x="2176" y="2312"/>
                      </a:lnTo>
                      <a:cubicBezTo>
                        <a:pt x="2176" y="2313"/>
                        <a:pt x="2176" y="2314"/>
                        <a:pt x="2176" y="2315"/>
                      </a:cubicBezTo>
                      <a:lnTo>
                        <a:pt x="2176" y="2354"/>
                      </a:lnTo>
                      <a:cubicBezTo>
                        <a:pt x="2176" y="2355"/>
                        <a:pt x="2176" y="2356"/>
                        <a:pt x="2176" y="2357"/>
                      </a:cubicBezTo>
                      <a:lnTo>
                        <a:pt x="2154" y="2412"/>
                      </a:lnTo>
                      <a:cubicBezTo>
                        <a:pt x="2154" y="2413"/>
                        <a:pt x="2153" y="2414"/>
                        <a:pt x="2152" y="2415"/>
                      </a:cubicBezTo>
                      <a:lnTo>
                        <a:pt x="2118" y="2448"/>
                      </a:lnTo>
                      <a:lnTo>
                        <a:pt x="2100" y="2466"/>
                      </a:lnTo>
                      <a:cubicBezTo>
                        <a:pt x="2099" y="2467"/>
                        <a:pt x="2097" y="2468"/>
                        <a:pt x="2096" y="2468"/>
                      </a:cubicBezTo>
                      <a:lnTo>
                        <a:pt x="2049" y="2480"/>
                      </a:lnTo>
                      <a:lnTo>
                        <a:pt x="2052" y="2479"/>
                      </a:lnTo>
                      <a:lnTo>
                        <a:pt x="1987" y="2525"/>
                      </a:lnTo>
                      <a:cubicBezTo>
                        <a:pt x="1986" y="2526"/>
                        <a:pt x="1984" y="2526"/>
                        <a:pt x="1982" y="2526"/>
                      </a:cubicBezTo>
                      <a:lnTo>
                        <a:pt x="1964" y="2526"/>
                      </a:lnTo>
                      <a:lnTo>
                        <a:pt x="1971" y="2520"/>
                      </a:lnTo>
                      <a:lnTo>
                        <a:pt x="1968" y="2535"/>
                      </a:lnTo>
                      <a:cubicBezTo>
                        <a:pt x="1968" y="2538"/>
                        <a:pt x="1965" y="2541"/>
                        <a:pt x="1961" y="2541"/>
                      </a:cubicBezTo>
                      <a:lnTo>
                        <a:pt x="1933" y="2544"/>
                      </a:lnTo>
                      <a:cubicBezTo>
                        <a:pt x="1932" y="2545"/>
                        <a:pt x="1930" y="2544"/>
                        <a:pt x="1928" y="2543"/>
                      </a:cubicBezTo>
                      <a:lnTo>
                        <a:pt x="1900" y="2525"/>
                      </a:lnTo>
                      <a:cubicBezTo>
                        <a:pt x="1900" y="2524"/>
                        <a:pt x="1899" y="2524"/>
                        <a:pt x="1898" y="2523"/>
                      </a:cubicBezTo>
                      <a:lnTo>
                        <a:pt x="1855" y="2465"/>
                      </a:lnTo>
                      <a:cubicBezTo>
                        <a:pt x="1854" y="2464"/>
                        <a:pt x="1853" y="2462"/>
                        <a:pt x="1853" y="2461"/>
                      </a:cubicBezTo>
                      <a:lnTo>
                        <a:pt x="1853" y="2436"/>
                      </a:lnTo>
                      <a:lnTo>
                        <a:pt x="1854" y="2439"/>
                      </a:lnTo>
                      <a:lnTo>
                        <a:pt x="1841" y="2409"/>
                      </a:lnTo>
                      <a:cubicBezTo>
                        <a:pt x="1841" y="2407"/>
                        <a:pt x="1841" y="2406"/>
                        <a:pt x="1841" y="2404"/>
                      </a:cubicBezTo>
                      <a:lnTo>
                        <a:pt x="1844" y="2389"/>
                      </a:lnTo>
                      <a:lnTo>
                        <a:pt x="1844" y="2392"/>
                      </a:lnTo>
                      <a:lnTo>
                        <a:pt x="1841" y="2374"/>
                      </a:lnTo>
                      <a:cubicBezTo>
                        <a:pt x="1841" y="2373"/>
                        <a:pt x="1841" y="2373"/>
                        <a:pt x="1841" y="2372"/>
                      </a:cubicBezTo>
                      <a:lnTo>
                        <a:pt x="1841" y="2360"/>
                      </a:lnTo>
                      <a:lnTo>
                        <a:pt x="1842" y="2365"/>
                      </a:lnTo>
                      <a:lnTo>
                        <a:pt x="1836" y="2356"/>
                      </a:lnTo>
                      <a:cubicBezTo>
                        <a:pt x="1836" y="2355"/>
                        <a:pt x="1835" y="2354"/>
                        <a:pt x="1835" y="2354"/>
                      </a:cubicBezTo>
                      <a:lnTo>
                        <a:pt x="1823" y="2317"/>
                      </a:lnTo>
                      <a:lnTo>
                        <a:pt x="1823" y="2318"/>
                      </a:lnTo>
                      <a:lnTo>
                        <a:pt x="1789" y="2255"/>
                      </a:lnTo>
                      <a:lnTo>
                        <a:pt x="1761" y="2184"/>
                      </a:lnTo>
                      <a:lnTo>
                        <a:pt x="1766" y="2189"/>
                      </a:lnTo>
                      <a:lnTo>
                        <a:pt x="1697" y="2167"/>
                      </a:lnTo>
                      <a:lnTo>
                        <a:pt x="1700" y="2168"/>
                      </a:lnTo>
                      <a:lnTo>
                        <a:pt x="1675" y="2168"/>
                      </a:lnTo>
                      <a:cubicBezTo>
                        <a:pt x="1672" y="2168"/>
                        <a:pt x="1670" y="2166"/>
                        <a:pt x="1668" y="2164"/>
                      </a:cubicBezTo>
                      <a:lnTo>
                        <a:pt x="1600" y="2067"/>
                      </a:lnTo>
                      <a:cubicBezTo>
                        <a:pt x="1599" y="2066"/>
                        <a:pt x="1599" y="2064"/>
                        <a:pt x="1599" y="2062"/>
                      </a:cubicBezTo>
                      <a:lnTo>
                        <a:pt x="1599" y="2041"/>
                      </a:lnTo>
                      <a:lnTo>
                        <a:pt x="1602" y="2048"/>
                      </a:lnTo>
                      <a:lnTo>
                        <a:pt x="1558" y="2014"/>
                      </a:lnTo>
                      <a:lnTo>
                        <a:pt x="1434" y="1895"/>
                      </a:lnTo>
                      <a:cubicBezTo>
                        <a:pt x="1432" y="1893"/>
                        <a:pt x="1431" y="1890"/>
                        <a:pt x="1431" y="1887"/>
                      </a:cubicBezTo>
                      <a:lnTo>
                        <a:pt x="1435" y="1875"/>
                      </a:lnTo>
                      <a:lnTo>
                        <a:pt x="1440" y="1885"/>
                      </a:lnTo>
                      <a:lnTo>
                        <a:pt x="1418" y="1879"/>
                      </a:lnTo>
                      <a:lnTo>
                        <a:pt x="1244" y="1821"/>
                      </a:lnTo>
                      <a:cubicBezTo>
                        <a:pt x="1242" y="1820"/>
                        <a:pt x="1241" y="1819"/>
                        <a:pt x="1240" y="1817"/>
                      </a:cubicBezTo>
                      <a:lnTo>
                        <a:pt x="1199" y="1744"/>
                      </a:lnTo>
                      <a:lnTo>
                        <a:pt x="1204" y="1748"/>
                      </a:lnTo>
                      <a:lnTo>
                        <a:pt x="1167" y="1739"/>
                      </a:lnTo>
                      <a:cubicBezTo>
                        <a:pt x="1164" y="1738"/>
                        <a:pt x="1161" y="1735"/>
                        <a:pt x="1161" y="1731"/>
                      </a:cubicBezTo>
                      <a:lnTo>
                        <a:pt x="1164" y="1667"/>
                      </a:lnTo>
                      <a:lnTo>
                        <a:pt x="1167" y="1674"/>
                      </a:lnTo>
                      <a:lnTo>
                        <a:pt x="1108" y="1628"/>
                      </a:lnTo>
                      <a:lnTo>
                        <a:pt x="1115" y="1630"/>
                      </a:lnTo>
                      <a:lnTo>
                        <a:pt x="1072" y="1642"/>
                      </a:lnTo>
                      <a:cubicBezTo>
                        <a:pt x="1070" y="1642"/>
                        <a:pt x="1069" y="1642"/>
                        <a:pt x="1067" y="1642"/>
                      </a:cubicBezTo>
                      <a:lnTo>
                        <a:pt x="1058" y="1639"/>
                      </a:lnTo>
                      <a:cubicBezTo>
                        <a:pt x="1055" y="1638"/>
                        <a:pt x="1053" y="1634"/>
                        <a:pt x="1053" y="1631"/>
                      </a:cubicBezTo>
                      <a:lnTo>
                        <a:pt x="1053" y="1588"/>
                      </a:lnTo>
                      <a:lnTo>
                        <a:pt x="1053" y="1590"/>
                      </a:lnTo>
                      <a:lnTo>
                        <a:pt x="1040" y="1542"/>
                      </a:lnTo>
                      <a:cubicBezTo>
                        <a:pt x="1040" y="1541"/>
                        <a:pt x="1040" y="1540"/>
                        <a:pt x="1040" y="1539"/>
                      </a:cubicBezTo>
                      <a:lnTo>
                        <a:pt x="1049" y="1460"/>
                      </a:lnTo>
                      <a:cubicBezTo>
                        <a:pt x="1050" y="1459"/>
                        <a:pt x="1050" y="1458"/>
                        <a:pt x="1050" y="1457"/>
                      </a:cubicBezTo>
                      <a:lnTo>
                        <a:pt x="1091" y="1372"/>
                      </a:lnTo>
                      <a:lnTo>
                        <a:pt x="1090" y="1375"/>
                      </a:lnTo>
                      <a:lnTo>
                        <a:pt x="1099" y="1311"/>
                      </a:lnTo>
                      <a:cubicBezTo>
                        <a:pt x="1099" y="1309"/>
                        <a:pt x="1101" y="1307"/>
                        <a:pt x="1102" y="1306"/>
                      </a:cubicBezTo>
                      <a:lnTo>
                        <a:pt x="1127" y="1287"/>
                      </a:lnTo>
                      <a:lnTo>
                        <a:pt x="1124" y="1297"/>
                      </a:lnTo>
                      <a:lnTo>
                        <a:pt x="1115" y="1272"/>
                      </a:lnTo>
                      <a:lnTo>
                        <a:pt x="1100" y="1233"/>
                      </a:lnTo>
                      <a:cubicBezTo>
                        <a:pt x="1099" y="1232"/>
                        <a:pt x="1099" y="1231"/>
                        <a:pt x="1099" y="1230"/>
                      </a:cubicBezTo>
                      <a:lnTo>
                        <a:pt x="1090" y="1060"/>
                      </a:lnTo>
                      <a:lnTo>
                        <a:pt x="1081" y="1003"/>
                      </a:lnTo>
                      <a:lnTo>
                        <a:pt x="1083" y="1008"/>
                      </a:lnTo>
                      <a:lnTo>
                        <a:pt x="1065" y="993"/>
                      </a:lnTo>
                      <a:cubicBezTo>
                        <a:pt x="1064" y="993"/>
                        <a:pt x="1064" y="992"/>
                        <a:pt x="1063" y="991"/>
                      </a:cubicBezTo>
                      <a:lnTo>
                        <a:pt x="1007" y="909"/>
                      </a:lnTo>
                      <a:lnTo>
                        <a:pt x="1008" y="911"/>
                      </a:lnTo>
                      <a:lnTo>
                        <a:pt x="987" y="889"/>
                      </a:lnTo>
                      <a:lnTo>
                        <a:pt x="995" y="891"/>
                      </a:lnTo>
                      <a:lnTo>
                        <a:pt x="968" y="903"/>
                      </a:lnTo>
                      <a:cubicBezTo>
                        <a:pt x="965" y="904"/>
                        <a:pt x="963" y="904"/>
                        <a:pt x="961" y="903"/>
                      </a:cubicBezTo>
                      <a:lnTo>
                        <a:pt x="924" y="885"/>
                      </a:lnTo>
                      <a:cubicBezTo>
                        <a:pt x="920" y="883"/>
                        <a:pt x="918" y="879"/>
                        <a:pt x="919" y="875"/>
                      </a:cubicBezTo>
                      <a:lnTo>
                        <a:pt x="922" y="863"/>
                      </a:lnTo>
                      <a:lnTo>
                        <a:pt x="924" y="870"/>
                      </a:lnTo>
                      <a:lnTo>
                        <a:pt x="912" y="855"/>
                      </a:lnTo>
                      <a:lnTo>
                        <a:pt x="920" y="858"/>
                      </a:lnTo>
                      <a:lnTo>
                        <a:pt x="895" y="864"/>
                      </a:lnTo>
                      <a:cubicBezTo>
                        <a:pt x="892" y="865"/>
                        <a:pt x="888" y="863"/>
                        <a:pt x="886" y="861"/>
                      </a:cubicBezTo>
                      <a:lnTo>
                        <a:pt x="874" y="842"/>
                      </a:lnTo>
                      <a:lnTo>
                        <a:pt x="878" y="845"/>
                      </a:lnTo>
                      <a:lnTo>
                        <a:pt x="840" y="830"/>
                      </a:lnTo>
                      <a:cubicBezTo>
                        <a:pt x="838" y="829"/>
                        <a:pt x="836" y="827"/>
                        <a:pt x="836" y="825"/>
                      </a:cubicBezTo>
                      <a:lnTo>
                        <a:pt x="829" y="804"/>
                      </a:lnTo>
                      <a:cubicBezTo>
                        <a:pt x="828" y="800"/>
                        <a:pt x="830" y="796"/>
                        <a:pt x="834" y="794"/>
                      </a:cubicBezTo>
                      <a:lnTo>
                        <a:pt x="852" y="785"/>
                      </a:lnTo>
                      <a:lnTo>
                        <a:pt x="850" y="798"/>
                      </a:lnTo>
                      <a:lnTo>
                        <a:pt x="841" y="789"/>
                      </a:lnTo>
                      <a:lnTo>
                        <a:pt x="843" y="791"/>
                      </a:lnTo>
                      <a:lnTo>
                        <a:pt x="787" y="766"/>
                      </a:lnTo>
                      <a:cubicBezTo>
                        <a:pt x="786" y="766"/>
                        <a:pt x="785" y="765"/>
                        <a:pt x="784" y="763"/>
                      </a:cubicBezTo>
                      <a:lnTo>
                        <a:pt x="772" y="745"/>
                      </a:lnTo>
                      <a:cubicBezTo>
                        <a:pt x="771" y="744"/>
                        <a:pt x="770" y="742"/>
                        <a:pt x="770" y="741"/>
                      </a:cubicBezTo>
                      <a:lnTo>
                        <a:pt x="770" y="719"/>
                      </a:lnTo>
                      <a:lnTo>
                        <a:pt x="770" y="722"/>
                      </a:lnTo>
                      <a:lnTo>
                        <a:pt x="742" y="615"/>
                      </a:lnTo>
                      <a:lnTo>
                        <a:pt x="747" y="620"/>
                      </a:lnTo>
                      <a:lnTo>
                        <a:pt x="719" y="608"/>
                      </a:lnTo>
                      <a:lnTo>
                        <a:pt x="722" y="609"/>
                      </a:lnTo>
                      <a:lnTo>
                        <a:pt x="656" y="603"/>
                      </a:lnTo>
                      <a:lnTo>
                        <a:pt x="576" y="600"/>
                      </a:lnTo>
                      <a:lnTo>
                        <a:pt x="579" y="599"/>
                      </a:lnTo>
                      <a:lnTo>
                        <a:pt x="533" y="618"/>
                      </a:lnTo>
                      <a:cubicBezTo>
                        <a:pt x="532" y="618"/>
                        <a:pt x="531" y="618"/>
                        <a:pt x="530" y="618"/>
                      </a:cubicBezTo>
                      <a:lnTo>
                        <a:pt x="517" y="618"/>
                      </a:lnTo>
                      <a:cubicBezTo>
                        <a:pt x="513" y="618"/>
                        <a:pt x="509" y="615"/>
                        <a:pt x="509" y="610"/>
                      </a:cubicBezTo>
                      <a:lnTo>
                        <a:pt x="509" y="583"/>
                      </a:lnTo>
                      <a:lnTo>
                        <a:pt x="513" y="589"/>
                      </a:lnTo>
                      <a:lnTo>
                        <a:pt x="485" y="571"/>
                      </a:lnTo>
                      <a:cubicBezTo>
                        <a:pt x="484" y="570"/>
                        <a:pt x="483" y="569"/>
                        <a:pt x="482" y="567"/>
                      </a:cubicBezTo>
                      <a:lnTo>
                        <a:pt x="463" y="516"/>
                      </a:lnTo>
                      <a:lnTo>
                        <a:pt x="467" y="520"/>
                      </a:lnTo>
                      <a:lnTo>
                        <a:pt x="414" y="493"/>
                      </a:lnTo>
                      <a:lnTo>
                        <a:pt x="418" y="493"/>
                      </a:lnTo>
                      <a:lnTo>
                        <a:pt x="371" y="490"/>
                      </a:lnTo>
                      <a:cubicBezTo>
                        <a:pt x="368" y="490"/>
                        <a:pt x="366" y="489"/>
                        <a:pt x="365" y="487"/>
                      </a:cubicBezTo>
                      <a:lnTo>
                        <a:pt x="309" y="395"/>
                      </a:lnTo>
                      <a:lnTo>
                        <a:pt x="314" y="399"/>
                      </a:lnTo>
                      <a:lnTo>
                        <a:pt x="268" y="390"/>
                      </a:lnTo>
                      <a:lnTo>
                        <a:pt x="274" y="389"/>
                      </a:lnTo>
                      <a:lnTo>
                        <a:pt x="255" y="401"/>
                      </a:lnTo>
                      <a:cubicBezTo>
                        <a:pt x="251" y="403"/>
                        <a:pt x="247" y="402"/>
                        <a:pt x="244" y="399"/>
                      </a:cubicBezTo>
                      <a:lnTo>
                        <a:pt x="222" y="369"/>
                      </a:lnTo>
                      <a:lnTo>
                        <a:pt x="227" y="372"/>
                      </a:lnTo>
                      <a:lnTo>
                        <a:pt x="202" y="366"/>
                      </a:lnTo>
                      <a:cubicBezTo>
                        <a:pt x="200" y="365"/>
                        <a:pt x="198" y="364"/>
                        <a:pt x="197" y="362"/>
                      </a:cubicBezTo>
                      <a:lnTo>
                        <a:pt x="188" y="343"/>
                      </a:lnTo>
                      <a:cubicBezTo>
                        <a:pt x="187" y="342"/>
                        <a:pt x="187" y="341"/>
                        <a:pt x="187" y="340"/>
                      </a:cubicBezTo>
                      <a:lnTo>
                        <a:pt x="187" y="239"/>
                      </a:lnTo>
                      <a:lnTo>
                        <a:pt x="190" y="246"/>
                      </a:lnTo>
                      <a:lnTo>
                        <a:pt x="134" y="210"/>
                      </a:lnTo>
                      <a:lnTo>
                        <a:pt x="139" y="211"/>
                      </a:lnTo>
                      <a:lnTo>
                        <a:pt x="117" y="211"/>
                      </a:lnTo>
                      <a:cubicBezTo>
                        <a:pt x="114" y="211"/>
                        <a:pt x="111" y="209"/>
                        <a:pt x="110" y="206"/>
                      </a:cubicBezTo>
                      <a:lnTo>
                        <a:pt x="82" y="149"/>
                      </a:lnTo>
                      <a:cubicBezTo>
                        <a:pt x="81" y="148"/>
                        <a:pt x="81" y="146"/>
                        <a:pt x="81" y="145"/>
                      </a:cubicBezTo>
                      <a:lnTo>
                        <a:pt x="81" y="109"/>
                      </a:lnTo>
                      <a:lnTo>
                        <a:pt x="93" y="116"/>
                      </a:lnTo>
                      <a:lnTo>
                        <a:pt x="74" y="125"/>
                      </a:lnTo>
                      <a:cubicBezTo>
                        <a:pt x="73" y="126"/>
                        <a:pt x="72" y="126"/>
                        <a:pt x="71" y="126"/>
                      </a:cubicBezTo>
                      <a:lnTo>
                        <a:pt x="46" y="126"/>
                      </a:lnTo>
                      <a:lnTo>
                        <a:pt x="51" y="124"/>
                      </a:lnTo>
                      <a:lnTo>
                        <a:pt x="42" y="133"/>
                      </a:lnTo>
                      <a:cubicBezTo>
                        <a:pt x="40" y="135"/>
                        <a:pt x="37" y="135"/>
                        <a:pt x="35" y="135"/>
                      </a:cubicBezTo>
                      <a:cubicBezTo>
                        <a:pt x="32" y="134"/>
                        <a:pt x="30" y="133"/>
                        <a:pt x="29" y="130"/>
                      </a:cubicBezTo>
                      <a:lnTo>
                        <a:pt x="1" y="66"/>
                      </a:lnTo>
                      <a:close/>
                      <a:moveTo>
                        <a:pt x="44" y="124"/>
                      </a:moveTo>
                      <a:lnTo>
                        <a:pt x="31" y="121"/>
                      </a:lnTo>
                      <a:lnTo>
                        <a:pt x="40" y="112"/>
                      </a:lnTo>
                      <a:cubicBezTo>
                        <a:pt x="42" y="111"/>
                        <a:pt x="44" y="110"/>
                        <a:pt x="46" y="110"/>
                      </a:cubicBezTo>
                      <a:lnTo>
                        <a:pt x="71" y="110"/>
                      </a:lnTo>
                      <a:lnTo>
                        <a:pt x="67" y="111"/>
                      </a:lnTo>
                      <a:lnTo>
                        <a:pt x="86" y="102"/>
                      </a:lnTo>
                      <a:cubicBezTo>
                        <a:pt x="88" y="100"/>
                        <a:pt x="91" y="100"/>
                        <a:pt x="93" y="102"/>
                      </a:cubicBezTo>
                      <a:cubicBezTo>
                        <a:pt x="96" y="103"/>
                        <a:pt x="97" y="106"/>
                        <a:pt x="97" y="109"/>
                      </a:cubicBezTo>
                      <a:lnTo>
                        <a:pt x="97" y="145"/>
                      </a:lnTo>
                      <a:lnTo>
                        <a:pt x="96" y="142"/>
                      </a:lnTo>
                      <a:lnTo>
                        <a:pt x="124" y="199"/>
                      </a:lnTo>
                      <a:lnTo>
                        <a:pt x="117" y="195"/>
                      </a:lnTo>
                      <a:lnTo>
                        <a:pt x="139" y="195"/>
                      </a:lnTo>
                      <a:cubicBezTo>
                        <a:pt x="140" y="195"/>
                        <a:pt x="142" y="195"/>
                        <a:pt x="143" y="196"/>
                      </a:cubicBezTo>
                      <a:lnTo>
                        <a:pt x="199" y="233"/>
                      </a:lnTo>
                      <a:cubicBezTo>
                        <a:pt x="201" y="234"/>
                        <a:pt x="203" y="237"/>
                        <a:pt x="203" y="239"/>
                      </a:cubicBezTo>
                      <a:lnTo>
                        <a:pt x="203" y="340"/>
                      </a:lnTo>
                      <a:lnTo>
                        <a:pt x="202" y="336"/>
                      </a:lnTo>
                      <a:lnTo>
                        <a:pt x="211" y="354"/>
                      </a:lnTo>
                      <a:lnTo>
                        <a:pt x="206" y="350"/>
                      </a:lnTo>
                      <a:lnTo>
                        <a:pt x="231" y="356"/>
                      </a:lnTo>
                      <a:cubicBezTo>
                        <a:pt x="233" y="357"/>
                        <a:pt x="234" y="358"/>
                        <a:pt x="235" y="359"/>
                      </a:cubicBezTo>
                      <a:lnTo>
                        <a:pt x="257" y="390"/>
                      </a:lnTo>
                      <a:lnTo>
                        <a:pt x="246" y="388"/>
                      </a:lnTo>
                      <a:lnTo>
                        <a:pt x="265" y="375"/>
                      </a:lnTo>
                      <a:cubicBezTo>
                        <a:pt x="267" y="374"/>
                        <a:pt x="269" y="374"/>
                        <a:pt x="271" y="374"/>
                      </a:cubicBezTo>
                      <a:lnTo>
                        <a:pt x="317" y="383"/>
                      </a:lnTo>
                      <a:cubicBezTo>
                        <a:pt x="319" y="384"/>
                        <a:pt x="321" y="385"/>
                        <a:pt x="323" y="387"/>
                      </a:cubicBezTo>
                      <a:lnTo>
                        <a:pt x="378" y="478"/>
                      </a:lnTo>
                      <a:lnTo>
                        <a:pt x="372" y="474"/>
                      </a:lnTo>
                      <a:lnTo>
                        <a:pt x="419" y="478"/>
                      </a:lnTo>
                      <a:cubicBezTo>
                        <a:pt x="420" y="478"/>
                        <a:pt x="421" y="478"/>
                        <a:pt x="422" y="478"/>
                      </a:cubicBezTo>
                      <a:lnTo>
                        <a:pt x="475" y="506"/>
                      </a:lnTo>
                      <a:cubicBezTo>
                        <a:pt x="476" y="507"/>
                        <a:pt x="478" y="508"/>
                        <a:pt x="478" y="510"/>
                      </a:cubicBezTo>
                      <a:lnTo>
                        <a:pt x="497" y="562"/>
                      </a:lnTo>
                      <a:lnTo>
                        <a:pt x="494" y="558"/>
                      </a:lnTo>
                      <a:lnTo>
                        <a:pt x="522" y="576"/>
                      </a:lnTo>
                      <a:cubicBezTo>
                        <a:pt x="524" y="578"/>
                        <a:pt x="525" y="580"/>
                        <a:pt x="525" y="583"/>
                      </a:cubicBezTo>
                      <a:lnTo>
                        <a:pt x="525" y="610"/>
                      </a:lnTo>
                      <a:lnTo>
                        <a:pt x="517" y="602"/>
                      </a:lnTo>
                      <a:lnTo>
                        <a:pt x="530" y="602"/>
                      </a:lnTo>
                      <a:lnTo>
                        <a:pt x="527" y="603"/>
                      </a:lnTo>
                      <a:lnTo>
                        <a:pt x="573" y="584"/>
                      </a:lnTo>
                      <a:cubicBezTo>
                        <a:pt x="575" y="584"/>
                        <a:pt x="576" y="584"/>
                        <a:pt x="577" y="584"/>
                      </a:cubicBezTo>
                      <a:lnTo>
                        <a:pt x="658" y="587"/>
                      </a:lnTo>
                      <a:lnTo>
                        <a:pt x="723" y="593"/>
                      </a:lnTo>
                      <a:cubicBezTo>
                        <a:pt x="724" y="593"/>
                        <a:pt x="725" y="593"/>
                        <a:pt x="725" y="594"/>
                      </a:cubicBezTo>
                      <a:lnTo>
                        <a:pt x="753" y="606"/>
                      </a:lnTo>
                      <a:cubicBezTo>
                        <a:pt x="756" y="607"/>
                        <a:pt x="757" y="609"/>
                        <a:pt x="758" y="611"/>
                      </a:cubicBezTo>
                      <a:lnTo>
                        <a:pt x="786" y="717"/>
                      </a:lnTo>
                      <a:cubicBezTo>
                        <a:pt x="786" y="718"/>
                        <a:pt x="786" y="719"/>
                        <a:pt x="786" y="719"/>
                      </a:cubicBezTo>
                      <a:lnTo>
                        <a:pt x="786" y="741"/>
                      </a:lnTo>
                      <a:lnTo>
                        <a:pt x="785" y="736"/>
                      </a:lnTo>
                      <a:lnTo>
                        <a:pt x="797" y="754"/>
                      </a:lnTo>
                      <a:lnTo>
                        <a:pt x="794" y="752"/>
                      </a:lnTo>
                      <a:lnTo>
                        <a:pt x="850" y="776"/>
                      </a:lnTo>
                      <a:cubicBezTo>
                        <a:pt x="850" y="776"/>
                        <a:pt x="851" y="777"/>
                        <a:pt x="852" y="778"/>
                      </a:cubicBezTo>
                      <a:lnTo>
                        <a:pt x="861" y="787"/>
                      </a:lnTo>
                      <a:cubicBezTo>
                        <a:pt x="863" y="788"/>
                        <a:pt x="864" y="791"/>
                        <a:pt x="864" y="794"/>
                      </a:cubicBezTo>
                      <a:cubicBezTo>
                        <a:pt x="863" y="796"/>
                        <a:pt x="862" y="798"/>
                        <a:pt x="859" y="800"/>
                      </a:cubicBezTo>
                      <a:lnTo>
                        <a:pt x="841" y="809"/>
                      </a:lnTo>
                      <a:lnTo>
                        <a:pt x="845" y="799"/>
                      </a:lnTo>
                      <a:lnTo>
                        <a:pt x="851" y="821"/>
                      </a:lnTo>
                      <a:lnTo>
                        <a:pt x="846" y="815"/>
                      </a:lnTo>
                      <a:lnTo>
                        <a:pt x="884" y="831"/>
                      </a:lnTo>
                      <a:cubicBezTo>
                        <a:pt x="885" y="831"/>
                        <a:pt x="886" y="832"/>
                        <a:pt x="887" y="833"/>
                      </a:cubicBezTo>
                      <a:lnTo>
                        <a:pt x="900" y="852"/>
                      </a:lnTo>
                      <a:lnTo>
                        <a:pt x="891" y="848"/>
                      </a:lnTo>
                      <a:lnTo>
                        <a:pt x="916" y="842"/>
                      </a:lnTo>
                      <a:cubicBezTo>
                        <a:pt x="919" y="842"/>
                        <a:pt x="922" y="843"/>
                        <a:pt x="924" y="845"/>
                      </a:cubicBezTo>
                      <a:lnTo>
                        <a:pt x="936" y="860"/>
                      </a:lnTo>
                      <a:cubicBezTo>
                        <a:pt x="938" y="862"/>
                        <a:pt x="939" y="865"/>
                        <a:pt x="938" y="867"/>
                      </a:cubicBezTo>
                      <a:lnTo>
                        <a:pt x="935" y="879"/>
                      </a:lnTo>
                      <a:lnTo>
                        <a:pt x="931" y="870"/>
                      </a:lnTo>
                      <a:lnTo>
                        <a:pt x="968" y="889"/>
                      </a:lnTo>
                      <a:lnTo>
                        <a:pt x="961" y="888"/>
                      </a:lnTo>
                      <a:lnTo>
                        <a:pt x="989" y="876"/>
                      </a:lnTo>
                      <a:cubicBezTo>
                        <a:pt x="992" y="875"/>
                        <a:pt x="996" y="876"/>
                        <a:pt x="998" y="878"/>
                      </a:cubicBezTo>
                      <a:lnTo>
                        <a:pt x="1020" y="899"/>
                      </a:lnTo>
                      <a:cubicBezTo>
                        <a:pt x="1020" y="899"/>
                        <a:pt x="1020" y="900"/>
                        <a:pt x="1021" y="900"/>
                      </a:cubicBezTo>
                      <a:lnTo>
                        <a:pt x="1076" y="982"/>
                      </a:lnTo>
                      <a:lnTo>
                        <a:pt x="1075" y="981"/>
                      </a:lnTo>
                      <a:lnTo>
                        <a:pt x="1094" y="996"/>
                      </a:lnTo>
                      <a:cubicBezTo>
                        <a:pt x="1095" y="997"/>
                        <a:pt x="1096" y="999"/>
                        <a:pt x="1096" y="1001"/>
                      </a:cubicBezTo>
                      <a:lnTo>
                        <a:pt x="1106" y="1059"/>
                      </a:lnTo>
                      <a:lnTo>
                        <a:pt x="1115" y="1229"/>
                      </a:lnTo>
                      <a:lnTo>
                        <a:pt x="1115" y="1227"/>
                      </a:lnTo>
                      <a:lnTo>
                        <a:pt x="1130" y="1267"/>
                      </a:lnTo>
                      <a:lnTo>
                        <a:pt x="1139" y="1291"/>
                      </a:lnTo>
                      <a:cubicBezTo>
                        <a:pt x="1141" y="1294"/>
                        <a:pt x="1140" y="1298"/>
                        <a:pt x="1137" y="1300"/>
                      </a:cubicBezTo>
                      <a:lnTo>
                        <a:pt x="1112" y="1318"/>
                      </a:lnTo>
                      <a:lnTo>
                        <a:pt x="1115" y="1313"/>
                      </a:lnTo>
                      <a:lnTo>
                        <a:pt x="1106" y="1377"/>
                      </a:lnTo>
                      <a:cubicBezTo>
                        <a:pt x="1106" y="1378"/>
                        <a:pt x="1105" y="1378"/>
                        <a:pt x="1105" y="1379"/>
                      </a:cubicBezTo>
                      <a:lnTo>
                        <a:pt x="1065" y="1464"/>
                      </a:lnTo>
                      <a:lnTo>
                        <a:pt x="1065" y="1462"/>
                      </a:lnTo>
                      <a:lnTo>
                        <a:pt x="1056" y="1541"/>
                      </a:lnTo>
                      <a:lnTo>
                        <a:pt x="1056" y="1538"/>
                      </a:lnTo>
                      <a:lnTo>
                        <a:pt x="1068" y="1586"/>
                      </a:lnTo>
                      <a:cubicBezTo>
                        <a:pt x="1068" y="1587"/>
                        <a:pt x="1069" y="1588"/>
                        <a:pt x="1069" y="1588"/>
                      </a:cubicBezTo>
                      <a:lnTo>
                        <a:pt x="1069" y="1631"/>
                      </a:lnTo>
                      <a:lnTo>
                        <a:pt x="1063" y="1623"/>
                      </a:lnTo>
                      <a:lnTo>
                        <a:pt x="1072" y="1626"/>
                      </a:lnTo>
                      <a:lnTo>
                        <a:pt x="1068" y="1626"/>
                      </a:lnTo>
                      <a:lnTo>
                        <a:pt x="1111" y="1614"/>
                      </a:lnTo>
                      <a:cubicBezTo>
                        <a:pt x="1114" y="1613"/>
                        <a:pt x="1116" y="1614"/>
                        <a:pt x="1118" y="1616"/>
                      </a:cubicBezTo>
                      <a:lnTo>
                        <a:pt x="1177" y="1661"/>
                      </a:lnTo>
                      <a:cubicBezTo>
                        <a:pt x="1179" y="1663"/>
                        <a:pt x="1180" y="1665"/>
                        <a:pt x="1180" y="1668"/>
                      </a:cubicBezTo>
                      <a:lnTo>
                        <a:pt x="1177" y="1732"/>
                      </a:lnTo>
                      <a:lnTo>
                        <a:pt x="1171" y="1723"/>
                      </a:lnTo>
                      <a:lnTo>
                        <a:pt x="1208" y="1733"/>
                      </a:lnTo>
                      <a:cubicBezTo>
                        <a:pt x="1210" y="1733"/>
                        <a:pt x="1212" y="1735"/>
                        <a:pt x="1213" y="1737"/>
                      </a:cubicBezTo>
                      <a:lnTo>
                        <a:pt x="1254" y="1809"/>
                      </a:lnTo>
                      <a:lnTo>
                        <a:pt x="1249" y="1806"/>
                      </a:lnTo>
                      <a:lnTo>
                        <a:pt x="1423" y="1863"/>
                      </a:lnTo>
                      <a:lnTo>
                        <a:pt x="1444" y="1869"/>
                      </a:lnTo>
                      <a:cubicBezTo>
                        <a:pt x="1449" y="1871"/>
                        <a:pt x="1451" y="1875"/>
                        <a:pt x="1450" y="1879"/>
                      </a:cubicBezTo>
                      <a:lnTo>
                        <a:pt x="1447" y="1891"/>
                      </a:lnTo>
                      <a:lnTo>
                        <a:pt x="1445" y="1883"/>
                      </a:lnTo>
                      <a:lnTo>
                        <a:pt x="1568" y="2001"/>
                      </a:lnTo>
                      <a:lnTo>
                        <a:pt x="1612" y="2035"/>
                      </a:lnTo>
                      <a:cubicBezTo>
                        <a:pt x="1614" y="2036"/>
                        <a:pt x="1615" y="2039"/>
                        <a:pt x="1615" y="2041"/>
                      </a:cubicBezTo>
                      <a:lnTo>
                        <a:pt x="1615" y="2062"/>
                      </a:lnTo>
                      <a:lnTo>
                        <a:pt x="1613" y="2058"/>
                      </a:lnTo>
                      <a:lnTo>
                        <a:pt x="1682" y="2155"/>
                      </a:lnTo>
                      <a:lnTo>
                        <a:pt x="1675" y="2152"/>
                      </a:lnTo>
                      <a:lnTo>
                        <a:pt x="1700" y="2152"/>
                      </a:lnTo>
                      <a:cubicBezTo>
                        <a:pt x="1701" y="2152"/>
                        <a:pt x="1701" y="2152"/>
                        <a:pt x="1702" y="2152"/>
                      </a:cubicBezTo>
                      <a:lnTo>
                        <a:pt x="1771" y="2173"/>
                      </a:lnTo>
                      <a:cubicBezTo>
                        <a:pt x="1773" y="2174"/>
                        <a:pt x="1775" y="2176"/>
                        <a:pt x="1776" y="2178"/>
                      </a:cubicBezTo>
                      <a:lnTo>
                        <a:pt x="1803" y="2247"/>
                      </a:lnTo>
                      <a:lnTo>
                        <a:pt x="1837" y="2311"/>
                      </a:lnTo>
                      <a:cubicBezTo>
                        <a:pt x="1837" y="2311"/>
                        <a:pt x="1838" y="2312"/>
                        <a:pt x="1838" y="2312"/>
                      </a:cubicBezTo>
                      <a:lnTo>
                        <a:pt x="1850" y="2349"/>
                      </a:lnTo>
                      <a:lnTo>
                        <a:pt x="1849" y="2347"/>
                      </a:lnTo>
                      <a:lnTo>
                        <a:pt x="1855" y="2356"/>
                      </a:lnTo>
                      <a:cubicBezTo>
                        <a:pt x="1856" y="2357"/>
                        <a:pt x="1857" y="2359"/>
                        <a:pt x="1857" y="2360"/>
                      </a:cubicBezTo>
                      <a:lnTo>
                        <a:pt x="1857" y="2372"/>
                      </a:lnTo>
                      <a:lnTo>
                        <a:pt x="1857" y="2371"/>
                      </a:lnTo>
                      <a:lnTo>
                        <a:pt x="1860" y="2389"/>
                      </a:lnTo>
                      <a:cubicBezTo>
                        <a:pt x="1860" y="2390"/>
                        <a:pt x="1860" y="2391"/>
                        <a:pt x="1860" y="2392"/>
                      </a:cubicBezTo>
                      <a:lnTo>
                        <a:pt x="1857" y="2407"/>
                      </a:lnTo>
                      <a:lnTo>
                        <a:pt x="1856" y="2403"/>
                      </a:lnTo>
                      <a:lnTo>
                        <a:pt x="1869" y="2433"/>
                      </a:lnTo>
                      <a:cubicBezTo>
                        <a:pt x="1869" y="2434"/>
                        <a:pt x="1869" y="2435"/>
                        <a:pt x="1869" y="2436"/>
                      </a:cubicBezTo>
                      <a:lnTo>
                        <a:pt x="1869" y="2461"/>
                      </a:lnTo>
                      <a:lnTo>
                        <a:pt x="1868" y="2456"/>
                      </a:lnTo>
                      <a:lnTo>
                        <a:pt x="1911" y="2513"/>
                      </a:lnTo>
                      <a:lnTo>
                        <a:pt x="1909" y="2512"/>
                      </a:lnTo>
                      <a:lnTo>
                        <a:pt x="1937" y="2530"/>
                      </a:lnTo>
                      <a:lnTo>
                        <a:pt x="1932" y="2529"/>
                      </a:lnTo>
                      <a:lnTo>
                        <a:pt x="1960" y="2525"/>
                      </a:lnTo>
                      <a:lnTo>
                        <a:pt x="1953" y="2532"/>
                      </a:lnTo>
                      <a:lnTo>
                        <a:pt x="1956" y="2517"/>
                      </a:lnTo>
                      <a:cubicBezTo>
                        <a:pt x="1957" y="2513"/>
                        <a:pt x="1960" y="2510"/>
                        <a:pt x="1964" y="2510"/>
                      </a:cubicBezTo>
                      <a:lnTo>
                        <a:pt x="1982" y="2510"/>
                      </a:lnTo>
                      <a:lnTo>
                        <a:pt x="1978" y="2512"/>
                      </a:lnTo>
                      <a:lnTo>
                        <a:pt x="2043" y="2466"/>
                      </a:lnTo>
                      <a:cubicBezTo>
                        <a:pt x="2044" y="2466"/>
                        <a:pt x="2044" y="2465"/>
                        <a:pt x="2045" y="2465"/>
                      </a:cubicBezTo>
                      <a:lnTo>
                        <a:pt x="2092" y="2453"/>
                      </a:lnTo>
                      <a:lnTo>
                        <a:pt x="2088" y="2455"/>
                      </a:lnTo>
                      <a:lnTo>
                        <a:pt x="2107" y="2437"/>
                      </a:lnTo>
                      <a:lnTo>
                        <a:pt x="2141" y="2403"/>
                      </a:lnTo>
                      <a:lnTo>
                        <a:pt x="2139" y="2406"/>
                      </a:lnTo>
                      <a:lnTo>
                        <a:pt x="2161" y="2351"/>
                      </a:lnTo>
                      <a:lnTo>
                        <a:pt x="2160" y="2354"/>
                      </a:lnTo>
                      <a:lnTo>
                        <a:pt x="2160" y="2315"/>
                      </a:lnTo>
                      <a:lnTo>
                        <a:pt x="2161" y="2317"/>
                      </a:lnTo>
                      <a:lnTo>
                        <a:pt x="2152" y="2290"/>
                      </a:lnTo>
                      <a:cubicBezTo>
                        <a:pt x="2151" y="2289"/>
                        <a:pt x="2151" y="2287"/>
                        <a:pt x="2151" y="2286"/>
                      </a:cubicBezTo>
                      <a:lnTo>
                        <a:pt x="2157" y="2250"/>
                      </a:lnTo>
                      <a:lnTo>
                        <a:pt x="2161" y="2258"/>
                      </a:lnTo>
                      <a:lnTo>
                        <a:pt x="2136" y="2242"/>
                      </a:lnTo>
                      <a:cubicBezTo>
                        <a:pt x="2135" y="2242"/>
                        <a:pt x="2135" y="2241"/>
                        <a:pt x="2134" y="2240"/>
                      </a:cubicBezTo>
                      <a:lnTo>
                        <a:pt x="2122" y="2222"/>
                      </a:lnTo>
                      <a:lnTo>
                        <a:pt x="2127" y="2225"/>
                      </a:lnTo>
                      <a:lnTo>
                        <a:pt x="2093" y="2222"/>
                      </a:lnTo>
                      <a:cubicBezTo>
                        <a:pt x="2091" y="2222"/>
                        <a:pt x="2089" y="2221"/>
                        <a:pt x="2088" y="2219"/>
                      </a:cubicBezTo>
                      <a:lnTo>
                        <a:pt x="2056" y="2177"/>
                      </a:lnTo>
                      <a:lnTo>
                        <a:pt x="2061" y="2180"/>
                      </a:lnTo>
                      <a:lnTo>
                        <a:pt x="2046" y="2177"/>
                      </a:lnTo>
                      <a:cubicBezTo>
                        <a:pt x="2043" y="2176"/>
                        <a:pt x="2041" y="2174"/>
                        <a:pt x="2040" y="2172"/>
                      </a:cubicBezTo>
                      <a:cubicBezTo>
                        <a:pt x="2039" y="2170"/>
                        <a:pt x="2039" y="2167"/>
                        <a:pt x="2040" y="2165"/>
                      </a:cubicBezTo>
                      <a:lnTo>
                        <a:pt x="2056" y="2138"/>
                      </a:lnTo>
                      <a:lnTo>
                        <a:pt x="2055" y="2140"/>
                      </a:lnTo>
                      <a:lnTo>
                        <a:pt x="2058" y="2122"/>
                      </a:lnTo>
                      <a:lnTo>
                        <a:pt x="2060" y="2128"/>
                      </a:lnTo>
                      <a:lnTo>
                        <a:pt x="2047" y="2113"/>
                      </a:lnTo>
                      <a:cubicBezTo>
                        <a:pt x="2047" y="2113"/>
                        <a:pt x="2047" y="2112"/>
                        <a:pt x="2047" y="2112"/>
                      </a:cubicBezTo>
                      <a:lnTo>
                        <a:pt x="2037" y="2093"/>
                      </a:lnTo>
                      <a:cubicBezTo>
                        <a:pt x="2037" y="2093"/>
                        <a:pt x="2037" y="2092"/>
                        <a:pt x="2037" y="2092"/>
                      </a:cubicBezTo>
                      <a:lnTo>
                        <a:pt x="2018" y="2006"/>
                      </a:lnTo>
                      <a:lnTo>
                        <a:pt x="2025" y="2013"/>
                      </a:lnTo>
                      <a:lnTo>
                        <a:pt x="1969" y="2007"/>
                      </a:lnTo>
                      <a:cubicBezTo>
                        <a:pt x="1966" y="2006"/>
                        <a:pt x="1963" y="2004"/>
                        <a:pt x="1962" y="2001"/>
                      </a:cubicBezTo>
                      <a:lnTo>
                        <a:pt x="1947" y="1937"/>
                      </a:lnTo>
                      <a:lnTo>
                        <a:pt x="1952" y="1943"/>
                      </a:lnTo>
                      <a:lnTo>
                        <a:pt x="1906" y="1930"/>
                      </a:lnTo>
                      <a:cubicBezTo>
                        <a:pt x="1903" y="1930"/>
                        <a:pt x="1901" y="1927"/>
                        <a:pt x="1900" y="1924"/>
                      </a:cubicBezTo>
                      <a:lnTo>
                        <a:pt x="1888" y="1870"/>
                      </a:lnTo>
                      <a:lnTo>
                        <a:pt x="1893" y="1876"/>
                      </a:lnTo>
                      <a:lnTo>
                        <a:pt x="1874" y="1870"/>
                      </a:lnTo>
                      <a:cubicBezTo>
                        <a:pt x="1872" y="1869"/>
                        <a:pt x="1871" y="1867"/>
                        <a:pt x="1870" y="1866"/>
                      </a:cubicBezTo>
                      <a:lnTo>
                        <a:pt x="1863" y="1853"/>
                      </a:lnTo>
                      <a:lnTo>
                        <a:pt x="1869" y="1858"/>
                      </a:lnTo>
                      <a:lnTo>
                        <a:pt x="1841" y="1852"/>
                      </a:lnTo>
                      <a:lnTo>
                        <a:pt x="1849" y="1848"/>
                      </a:lnTo>
                      <a:lnTo>
                        <a:pt x="1827" y="1882"/>
                      </a:lnTo>
                      <a:lnTo>
                        <a:pt x="1802" y="1913"/>
                      </a:lnTo>
                      <a:cubicBezTo>
                        <a:pt x="1801" y="1914"/>
                        <a:pt x="1799" y="1915"/>
                        <a:pt x="1798" y="1915"/>
                      </a:cubicBezTo>
                      <a:lnTo>
                        <a:pt x="1748" y="1924"/>
                      </a:lnTo>
                      <a:cubicBezTo>
                        <a:pt x="1746" y="1925"/>
                        <a:pt x="1745" y="1925"/>
                        <a:pt x="1744" y="1924"/>
                      </a:cubicBezTo>
                      <a:lnTo>
                        <a:pt x="1682" y="1903"/>
                      </a:lnTo>
                      <a:cubicBezTo>
                        <a:pt x="1680" y="1902"/>
                        <a:pt x="1678" y="1901"/>
                        <a:pt x="1677" y="1899"/>
                      </a:cubicBezTo>
                      <a:lnTo>
                        <a:pt x="1649" y="1844"/>
                      </a:lnTo>
                      <a:cubicBezTo>
                        <a:pt x="1648" y="1843"/>
                        <a:pt x="1648" y="1841"/>
                        <a:pt x="1649" y="1839"/>
                      </a:cubicBezTo>
                      <a:lnTo>
                        <a:pt x="1655" y="1806"/>
                      </a:lnTo>
                      <a:lnTo>
                        <a:pt x="1656" y="1811"/>
                      </a:lnTo>
                      <a:lnTo>
                        <a:pt x="1637" y="1781"/>
                      </a:lnTo>
                      <a:cubicBezTo>
                        <a:pt x="1636" y="1780"/>
                        <a:pt x="1636" y="1778"/>
                        <a:pt x="1636" y="1777"/>
                      </a:cubicBezTo>
                      <a:lnTo>
                        <a:pt x="1636" y="1704"/>
                      </a:lnTo>
                      <a:cubicBezTo>
                        <a:pt x="1636" y="1702"/>
                        <a:pt x="1636" y="1701"/>
                        <a:pt x="1637" y="1699"/>
                      </a:cubicBezTo>
                      <a:lnTo>
                        <a:pt x="1668" y="1654"/>
                      </a:lnTo>
                      <a:lnTo>
                        <a:pt x="1667" y="1658"/>
                      </a:lnTo>
                      <a:lnTo>
                        <a:pt x="1667" y="1607"/>
                      </a:lnTo>
                      <a:lnTo>
                        <a:pt x="1668" y="1610"/>
                      </a:lnTo>
                      <a:lnTo>
                        <a:pt x="1630" y="1515"/>
                      </a:lnTo>
                      <a:lnTo>
                        <a:pt x="1633" y="1519"/>
                      </a:lnTo>
                      <a:lnTo>
                        <a:pt x="1587" y="1486"/>
                      </a:lnTo>
                      <a:cubicBezTo>
                        <a:pt x="1586" y="1485"/>
                        <a:pt x="1585" y="1484"/>
                        <a:pt x="1584" y="1483"/>
                      </a:cubicBezTo>
                      <a:lnTo>
                        <a:pt x="1562" y="1443"/>
                      </a:lnTo>
                      <a:cubicBezTo>
                        <a:pt x="1562" y="1442"/>
                        <a:pt x="1561" y="1441"/>
                        <a:pt x="1561" y="1440"/>
                      </a:cubicBezTo>
                      <a:lnTo>
                        <a:pt x="1561" y="1348"/>
                      </a:lnTo>
                      <a:lnTo>
                        <a:pt x="1563" y="1354"/>
                      </a:lnTo>
                      <a:lnTo>
                        <a:pt x="1548" y="1335"/>
                      </a:lnTo>
                      <a:cubicBezTo>
                        <a:pt x="1546" y="1334"/>
                        <a:pt x="1546" y="1331"/>
                        <a:pt x="1546" y="1329"/>
                      </a:cubicBezTo>
                      <a:lnTo>
                        <a:pt x="1552" y="1295"/>
                      </a:lnTo>
                      <a:lnTo>
                        <a:pt x="1556" y="1304"/>
                      </a:lnTo>
                      <a:lnTo>
                        <a:pt x="1503" y="1273"/>
                      </a:lnTo>
                      <a:cubicBezTo>
                        <a:pt x="1502" y="1272"/>
                        <a:pt x="1501" y="1271"/>
                        <a:pt x="1500" y="1269"/>
                      </a:cubicBezTo>
                      <a:lnTo>
                        <a:pt x="1444" y="1133"/>
                      </a:lnTo>
                      <a:cubicBezTo>
                        <a:pt x="1443" y="1130"/>
                        <a:pt x="1443" y="1127"/>
                        <a:pt x="1445" y="1125"/>
                      </a:cubicBezTo>
                      <a:lnTo>
                        <a:pt x="1451" y="1116"/>
                      </a:lnTo>
                      <a:lnTo>
                        <a:pt x="1452" y="1126"/>
                      </a:lnTo>
                      <a:lnTo>
                        <a:pt x="1427" y="1099"/>
                      </a:lnTo>
                      <a:cubicBezTo>
                        <a:pt x="1425" y="1096"/>
                        <a:pt x="1424" y="1093"/>
                        <a:pt x="1425" y="1091"/>
                      </a:cubicBezTo>
                      <a:lnTo>
                        <a:pt x="1450" y="1021"/>
                      </a:lnTo>
                      <a:lnTo>
                        <a:pt x="1450" y="1025"/>
                      </a:lnTo>
                      <a:lnTo>
                        <a:pt x="1444" y="985"/>
                      </a:lnTo>
                      <a:lnTo>
                        <a:pt x="1452" y="992"/>
                      </a:lnTo>
                      <a:lnTo>
                        <a:pt x="1433" y="992"/>
                      </a:lnTo>
                      <a:cubicBezTo>
                        <a:pt x="1429" y="992"/>
                        <a:pt x="1425" y="988"/>
                        <a:pt x="1425" y="984"/>
                      </a:cubicBezTo>
                      <a:lnTo>
                        <a:pt x="1422" y="911"/>
                      </a:lnTo>
                      <a:lnTo>
                        <a:pt x="1423" y="915"/>
                      </a:lnTo>
                      <a:lnTo>
                        <a:pt x="1407" y="887"/>
                      </a:lnTo>
                      <a:cubicBezTo>
                        <a:pt x="1407" y="886"/>
                        <a:pt x="1406" y="884"/>
                        <a:pt x="1406" y="883"/>
                      </a:cubicBezTo>
                      <a:lnTo>
                        <a:pt x="1413" y="828"/>
                      </a:lnTo>
                      <a:lnTo>
                        <a:pt x="1414" y="833"/>
                      </a:lnTo>
                      <a:lnTo>
                        <a:pt x="1408" y="824"/>
                      </a:lnTo>
                      <a:lnTo>
                        <a:pt x="1416" y="828"/>
                      </a:lnTo>
                      <a:lnTo>
                        <a:pt x="1404" y="831"/>
                      </a:lnTo>
                      <a:cubicBezTo>
                        <a:pt x="1400" y="831"/>
                        <a:pt x="1396" y="830"/>
                        <a:pt x="1395" y="826"/>
                      </a:cubicBezTo>
                      <a:lnTo>
                        <a:pt x="1360" y="750"/>
                      </a:lnTo>
                      <a:cubicBezTo>
                        <a:pt x="1360" y="749"/>
                        <a:pt x="1360" y="748"/>
                        <a:pt x="1360" y="747"/>
                      </a:cubicBezTo>
                      <a:lnTo>
                        <a:pt x="1360" y="695"/>
                      </a:lnTo>
                      <a:lnTo>
                        <a:pt x="1362" y="701"/>
                      </a:lnTo>
                      <a:lnTo>
                        <a:pt x="1269" y="619"/>
                      </a:lnTo>
                      <a:lnTo>
                        <a:pt x="1278" y="620"/>
                      </a:lnTo>
                      <a:lnTo>
                        <a:pt x="1260" y="629"/>
                      </a:lnTo>
                      <a:cubicBezTo>
                        <a:pt x="1259" y="630"/>
                        <a:pt x="1258" y="630"/>
                        <a:pt x="1258" y="630"/>
                      </a:cubicBezTo>
                      <a:lnTo>
                        <a:pt x="1230" y="636"/>
                      </a:lnTo>
                      <a:cubicBezTo>
                        <a:pt x="1228" y="637"/>
                        <a:pt x="1226" y="636"/>
                        <a:pt x="1224" y="635"/>
                      </a:cubicBezTo>
                      <a:cubicBezTo>
                        <a:pt x="1222" y="634"/>
                        <a:pt x="1221" y="632"/>
                        <a:pt x="1220" y="630"/>
                      </a:cubicBezTo>
                      <a:lnTo>
                        <a:pt x="1208" y="566"/>
                      </a:lnTo>
                      <a:cubicBezTo>
                        <a:pt x="1208" y="565"/>
                        <a:pt x="1208" y="564"/>
                        <a:pt x="1208" y="563"/>
                      </a:cubicBezTo>
                      <a:lnTo>
                        <a:pt x="1217" y="526"/>
                      </a:lnTo>
                      <a:lnTo>
                        <a:pt x="1220" y="535"/>
                      </a:lnTo>
                      <a:lnTo>
                        <a:pt x="1130" y="471"/>
                      </a:lnTo>
                      <a:cubicBezTo>
                        <a:pt x="1128" y="469"/>
                        <a:pt x="1127" y="467"/>
                        <a:pt x="1127" y="464"/>
                      </a:cubicBezTo>
                      <a:lnTo>
                        <a:pt x="1127" y="437"/>
                      </a:lnTo>
                      <a:lnTo>
                        <a:pt x="1137" y="445"/>
                      </a:lnTo>
                      <a:lnTo>
                        <a:pt x="1125" y="448"/>
                      </a:lnTo>
                      <a:cubicBezTo>
                        <a:pt x="1120" y="449"/>
                        <a:pt x="1116" y="446"/>
                        <a:pt x="1115" y="443"/>
                      </a:cubicBezTo>
                      <a:lnTo>
                        <a:pt x="1087" y="360"/>
                      </a:lnTo>
                      <a:cubicBezTo>
                        <a:pt x="1087" y="359"/>
                        <a:pt x="1087" y="358"/>
                        <a:pt x="1087" y="357"/>
                      </a:cubicBezTo>
                      <a:lnTo>
                        <a:pt x="1090" y="335"/>
                      </a:lnTo>
                      <a:lnTo>
                        <a:pt x="1091" y="340"/>
                      </a:lnTo>
                      <a:lnTo>
                        <a:pt x="1041" y="249"/>
                      </a:lnTo>
                      <a:cubicBezTo>
                        <a:pt x="1041" y="249"/>
                        <a:pt x="1041" y="248"/>
                        <a:pt x="1040" y="247"/>
                      </a:cubicBezTo>
                      <a:lnTo>
                        <a:pt x="1022" y="175"/>
                      </a:lnTo>
                      <a:lnTo>
                        <a:pt x="1023" y="177"/>
                      </a:lnTo>
                      <a:lnTo>
                        <a:pt x="976" y="98"/>
                      </a:lnTo>
                      <a:lnTo>
                        <a:pt x="982" y="102"/>
                      </a:lnTo>
                      <a:lnTo>
                        <a:pt x="939" y="98"/>
                      </a:lnTo>
                      <a:lnTo>
                        <a:pt x="815" y="89"/>
                      </a:lnTo>
                      <a:lnTo>
                        <a:pt x="510" y="65"/>
                      </a:lnTo>
                      <a:lnTo>
                        <a:pt x="404" y="44"/>
                      </a:lnTo>
                      <a:cubicBezTo>
                        <a:pt x="402" y="43"/>
                        <a:pt x="400" y="42"/>
                        <a:pt x="399" y="40"/>
                      </a:cubicBezTo>
                      <a:lnTo>
                        <a:pt x="383" y="16"/>
                      </a:lnTo>
                      <a:lnTo>
                        <a:pt x="389" y="19"/>
                      </a:lnTo>
                      <a:lnTo>
                        <a:pt x="370" y="16"/>
                      </a:lnTo>
                      <a:lnTo>
                        <a:pt x="373" y="16"/>
                      </a:lnTo>
                      <a:lnTo>
                        <a:pt x="324" y="28"/>
                      </a:lnTo>
                      <a:lnTo>
                        <a:pt x="330" y="21"/>
                      </a:lnTo>
                      <a:lnTo>
                        <a:pt x="330" y="39"/>
                      </a:lnTo>
                      <a:cubicBezTo>
                        <a:pt x="330" y="42"/>
                        <a:pt x="328" y="45"/>
                        <a:pt x="325" y="46"/>
                      </a:cubicBezTo>
                      <a:lnTo>
                        <a:pt x="306" y="56"/>
                      </a:lnTo>
                      <a:lnTo>
                        <a:pt x="250" y="74"/>
                      </a:lnTo>
                      <a:cubicBezTo>
                        <a:pt x="249" y="74"/>
                        <a:pt x="248" y="74"/>
                        <a:pt x="247" y="74"/>
                      </a:cubicBezTo>
                      <a:lnTo>
                        <a:pt x="154" y="74"/>
                      </a:lnTo>
                      <a:cubicBezTo>
                        <a:pt x="153" y="74"/>
                        <a:pt x="151" y="74"/>
                        <a:pt x="150" y="73"/>
                      </a:cubicBezTo>
                      <a:lnTo>
                        <a:pt x="122" y="55"/>
                      </a:lnTo>
                      <a:lnTo>
                        <a:pt x="129" y="55"/>
                      </a:lnTo>
                      <a:lnTo>
                        <a:pt x="104" y="65"/>
                      </a:lnTo>
                      <a:cubicBezTo>
                        <a:pt x="103" y="65"/>
                        <a:pt x="102" y="65"/>
                        <a:pt x="100" y="65"/>
                      </a:cubicBezTo>
                      <a:lnTo>
                        <a:pt x="82" y="62"/>
                      </a:lnTo>
                      <a:lnTo>
                        <a:pt x="86" y="61"/>
                      </a:lnTo>
                      <a:lnTo>
                        <a:pt x="64" y="71"/>
                      </a:lnTo>
                      <a:cubicBezTo>
                        <a:pt x="63" y="71"/>
                        <a:pt x="62" y="71"/>
                        <a:pt x="61" y="71"/>
                      </a:cubicBezTo>
                      <a:lnTo>
                        <a:pt x="36" y="71"/>
                      </a:lnTo>
                      <a:lnTo>
                        <a:pt x="8" y="71"/>
                      </a:lnTo>
                      <a:lnTo>
                        <a:pt x="16" y="60"/>
                      </a:lnTo>
                      <a:lnTo>
                        <a:pt x="44" y="124"/>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77" name="Picture 1108"/>
                <p:cNvPicPr>
                  <a:picLocks noChangeAspect="1" noChangeArrowheads="1"/>
                </p:cNvPicPr>
                <p:nvPr/>
              </p:nvPicPr>
              <p:blipFill>
                <a:blip r:embed="rId63"/>
                <a:srcRect/>
                <a:stretch>
                  <a:fillRect/>
                </a:stretch>
              </p:blipFill>
              <p:spPr bwMode="auto">
                <a:xfrm>
                  <a:off x="2404050" y="1670869"/>
                  <a:ext cx="1655763" cy="1878234"/>
                </a:xfrm>
                <a:prstGeom prst="rect">
                  <a:avLst/>
                </a:prstGeom>
                <a:noFill/>
                <a:ln w="9525">
                  <a:noFill/>
                  <a:miter lim="800000"/>
                  <a:headEnd/>
                  <a:tailEnd/>
                </a:ln>
              </p:spPr>
            </p:pic>
            <p:pic>
              <p:nvPicPr>
                <p:cNvPr id="178" name="Picture 1109"/>
                <p:cNvPicPr>
                  <a:picLocks noChangeAspect="1" noChangeArrowheads="1"/>
                </p:cNvPicPr>
                <p:nvPr/>
              </p:nvPicPr>
              <p:blipFill>
                <a:blip r:embed="rId64"/>
                <a:srcRect/>
                <a:stretch>
                  <a:fillRect/>
                </a:stretch>
              </p:blipFill>
              <p:spPr bwMode="auto">
                <a:xfrm>
                  <a:off x="2404050" y="1670869"/>
                  <a:ext cx="1655763" cy="1878234"/>
                </a:xfrm>
                <a:prstGeom prst="rect">
                  <a:avLst/>
                </a:prstGeom>
                <a:noFill/>
                <a:ln w="9525">
                  <a:noFill/>
                  <a:miter lim="800000"/>
                  <a:headEnd/>
                  <a:tailEnd/>
                </a:ln>
              </p:spPr>
            </p:pic>
            <p:sp>
              <p:nvSpPr>
                <p:cNvPr id="179" name="Freeform 1110"/>
                <p:cNvSpPr>
                  <a:spLocks/>
                </p:cNvSpPr>
                <p:nvPr/>
              </p:nvSpPr>
              <p:spPr bwMode="auto">
                <a:xfrm>
                  <a:off x="2499300" y="1597058"/>
                  <a:ext cx="1624013" cy="1846826"/>
                </a:xfrm>
                <a:custGeom>
                  <a:avLst/>
                  <a:gdLst/>
                  <a:ahLst/>
                  <a:cxnLst>
                    <a:cxn ang="0">
                      <a:pos x="194" y="0"/>
                    </a:cxn>
                    <a:cxn ang="0">
                      <a:pos x="67" y="98"/>
                    </a:cxn>
                    <a:cxn ang="0">
                      <a:pos x="94" y="210"/>
                    </a:cxn>
                    <a:cxn ang="0">
                      <a:pos x="104" y="444"/>
                    </a:cxn>
                    <a:cxn ang="0">
                      <a:pos x="97" y="510"/>
                    </a:cxn>
                    <a:cxn ang="0">
                      <a:pos x="92" y="585"/>
                    </a:cxn>
                    <a:cxn ang="0">
                      <a:pos x="98" y="632"/>
                    </a:cxn>
                    <a:cxn ang="0">
                      <a:pos x="85" y="662"/>
                    </a:cxn>
                    <a:cxn ang="0">
                      <a:pos x="32" y="653"/>
                    </a:cxn>
                    <a:cxn ang="0">
                      <a:pos x="17" y="646"/>
                    </a:cxn>
                    <a:cxn ang="0">
                      <a:pos x="4" y="654"/>
                    </a:cxn>
                    <a:cxn ang="0">
                      <a:pos x="0" y="676"/>
                    </a:cxn>
                    <a:cxn ang="0">
                      <a:pos x="13" y="703"/>
                    </a:cxn>
                    <a:cxn ang="0">
                      <a:pos x="31" y="718"/>
                    </a:cxn>
                    <a:cxn ang="0">
                      <a:pos x="59" y="777"/>
                    </a:cxn>
                    <a:cxn ang="0">
                      <a:pos x="77" y="811"/>
                    </a:cxn>
                    <a:cxn ang="0">
                      <a:pos x="67" y="848"/>
                    </a:cxn>
                    <a:cxn ang="0">
                      <a:pos x="73" y="879"/>
                    </a:cxn>
                    <a:cxn ang="0">
                      <a:pos x="112" y="884"/>
                    </a:cxn>
                    <a:cxn ang="0">
                      <a:pos x="127" y="886"/>
                    </a:cxn>
                    <a:cxn ang="0">
                      <a:pos x="159" y="905"/>
                    </a:cxn>
                    <a:cxn ang="0">
                      <a:pos x="175" y="942"/>
                    </a:cxn>
                    <a:cxn ang="0">
                      <a:pos x="197" y="1015"/>
                    </a:cxn>
                    <a:cxn ang="0">
                      <a:pos x="206" y="1060"/>
                    </a:cxn>
                    <a:cxn ang="0">
                      <a:pos x="221" y="1070"/>
                    </a:cxn>
                    <a:cxn ang="0">
                      <a:pos x="266" y="1075"/>
                    </a:cxn>
                    <a:cxn ang="0">
                      <a:pos x="279" y="1112"/>
                    </a:cxn>
                    <a:cxn ang="0">
                      <a:pos x="310" y="1143"/>
                    </a:cxn>
                    <a:cxn ang="0">
                      <a:pos x="348" y="1175"/>
                    </a:cxn>
                    <a:cxn ang="0">
                      <a:pos x="378" y="1176"/>
                    </a:cxn>
                    <a:cxn ang="0">
                      <a:pos x="421" y="1109"/>
                    </a:cxn>
                    <a:cxn ang="0">
                      <a:pos x="440" y="1086"/>
                    </a:cxn>
                    <a:cxn ang="0">
                      <a:pos x="433" y="1048"/>
                    </a:cxn>
                    <a:cxn ang="0">
                      <a:pos x="451" y="1044"/>
                    </a:cxn>
                    <a:cxn ang="0">
                      <a:pos x="478" y="1027"/>
                    </a:cxn>
                    <a:cxn ang="0">
                      <a:pos x="495" y="976"/>
                    </a:cxn>
                    <a:cxn ang="0">
                      <a:pos x="513" y="969"/>
                    </a:cxn>
                    <a:cxn ang="0">
                      <a:pos x="528" y="966"/>
                    </a:cxn>
                    <a:cxn ang="0">
                      <a:pos x="568" y="1000"/>
                    </a:cxn>
                    <a:cxn ang="0">
                      <a:pos x="614" y="1033"/>
                    </a:cxn>
                    <a:cxn ang="0">
                      <a:pos x="649" y="1044"/>
                    </a:cxn>
                    <a:cxn ang="0">
                      <a:pos x="672" y="1034"/>
                    </a:cxn>
                    <a:cxn ang="0">
                      <a:pos x="713" y="1037"/>
                    </a:cxn>
                    <a:cxn ang="0">
                      <a:pos x="752" y="1048"/>
                    </a:cxn>
                    <a:cxn ang="0">
                      <a:pos x="802" y="1034"/>
                    </a:cxn>
                    <a:cxn ang="0">
                      <a:pos x="869" y="996"/>
                    </a:cxn>
                    <a:cxn ang="0">
                      <a:pos x="926" y="988"/>
                    </a:cxn>
                    <a:cxn ang="0">
                      <a:pos x="1023" y="561"/>
                    </a:cxn>
                    <a:cxn ang="0">
                      <a:pos x="923" y="511"/>
                    </a:cxn>
                    <a:cxn ang="0">
                      <a:pos x="861" y="480"/>
                    </a:cxn>
                    <a:cxn ang="0">
                      <a:pos x="769" y="360"/>
                    </a:cxn>
                    <a:cxn ang="0">
                      <a:pos x="725" y="240"/>
                    </a:cxn>
                    <a:cxn ang="0">
                      <a:pos x="618" y="147"/>
                    </a:cxn>
                    <a:cxn ang="0">
                      <a:pos x="537" y="83"/>
                    </a:cxn>
                    <a:cxn ang="0">
                      <a:pos x="478" y="19"/>
                    </a:cxn>
                  </a:cxnLst>
                  <a:rect l="0" t="0" r="r" b="b"/>
                  <a:pathLst>
                    <a:path w="1023" h="1176">
                      <a:moveTo>
                        <a:pt x="475" y="14"/>
                      </a:moveTo>
                      <a:lnTo>
                        <a:pt x="347" y="8"/>
                      </a:lnTo>
                      <a:lnTo>
                        <a:pt x="194" y="0"/>
                      </a:lnTo>
                      <a:lnTo>
                        <a:pt x="190" y="86"/>
                      </a:lnTo>
                      <a:lnTo>
                        <a:pt x="81" y="78"/>
                      </a:lnTo>
                      <a:lnTo>
                        <a:pt x="67" y="98"/>
                      </a:lnTo>
                      <a:lnTo>
                        <a:pt x="77" y="97"/>
                      </a:lnTo>
                      <a:lnTo>
                        <a:pt x="81" y="128"/>
                      </a:lnTo>
                      <a:lnTo>
                        <a:pt x="94" y="210"/>
                      </a:lnTo>
                      <a:lnTo>
                        <a:pt x="109" y="252"/>
                      </a:lnTo>
                      <a:lnTo>
                        <a:pt x="117" y="311"/>
                      </a:lnTo>
                      <a:lnTo>
                        <a:pt x="104" y="444"/>
                      </a:lnTo>
                      <a:lnTo>
                        <a:pt x="89" y="440"/>
                      </a:lnTo>
                      <a:lnTo>
                        <a:pt x="92" y="469"/>
                      </a:lnTo>
                      <a:lnTo>
                        <a:pt x="97" y="510"/>
                      </a:lnTo>
                      <a:lnTo>
                        <a:pt x="102" y="545"/>
                      </a:lnTo>
                      <a:lnTo>
                        <a:pt x="98" y="567"/>
                      </a:lnTo>
                      <a:lnTo>
                        <a:pt x="92" y="585"/>
                      </a:lnTo>
                      <a:lnTo>
                        <a:pt x="98" y="605"/>
                      </a:lnTo>
                      <a:lnTo>
                        <a:pt x="98" y="620"/>
                      </a:lnTo>
                      <a:lnTo>
                        <a:pt x="98" y="632"/>
                      </a:lnTo>
                      <a:lnTo>
                        <a:pt x="102" y="646"/>
                      </a:lnTo>
                      <a:lnTo>
                        <a:pt x="102" y="651"/>
                      </a:lnTo>
                      <a:lnTo>
                        <a:pt x="85" y="662"/>
                      </a:lnTo>
                      <a:lnTo>
                        <a:pt x="65" y="653"/>
                      </a:lnTo>
                      <a:lnTo>
                        <a:pt x="55" y="651"/>
                      </a:lnTo>
                      <a:lnTo>
                        <a:pt x="32" y="653"/>
                      </a:lnTo>
                      <a:lnTo>
                        <a:pt x="27" y="651"/>
                      </a:lnTo>
                      <a:lnTo>
                        <a:pt x="21" y="647"/>
                      </a:lnTo>
                      <a:lnTo>
                        <a:pt x="17" y="646"/>
                      </a:lnTo>
                      <a:lnTo>
                        <a:pt x="13" y="647"/>
                      </a:lnTo>
                      <a:lnTo>
                        <a:pt x="11" y="651"/>
                      </a:lnTo>
                      <a:lnTo>
                        <a:pt x="4" y="654"/>
                      </a:lnTo>
                      <a:lnTo>
                        <a:pt x="0" y="661"/>
                      </a:lnTo>
                      <a:lnTo>
                        <a:pt x="0" y="666"/>
                      </a:lnTo>
                      <a:lnTo>
                        <a:pt x="0" y="676"/>
                      </a:lnTo>
                      <a:lnTo>
                        <a:pt x="8" y="692"/>
                      </a:lnTo>
                      <a:lnTo>
                        <a:pt x="11" y="699"/>
                      </a:lnTo>
                      <a:lnTo>
                        <a:pt x="13" y="703"/>
                      </a:lnTo>
                      <a:lnTo>
                        <a:pt x="19" y="705"/>
                      </a:lnTo>
                      <a:lnTo>
                        <a:pt x="24" y="710"/>
                      </a:lnTo>
                      <a:lnTo>
                        <a:pt x="31" y="718"/>
                      </a:lnTo>
                      <a:lnTo>
                        <a:pt x="40" y="745"/>
                      </a:lnTo>
                      <a:lnTo>
                        <a:pt x="59" y="767"/>
                      </a:lnTo>
                      <a:lnTo>
                        <a:pt x="59" y="777"/>
                      </a:lnTo>
                      <a:lnTo>
                        <a:pt x="62" y="784"/>
                      </a:lnTo>
                      <a:lnTo>
                        <a:pt x="73" y="792"/>
                      </a:lnTo>
                      <a:lnTo>
                        <a:pt x="77" y="811"/>
                      </a:lnTo>
                      <a:lnTo>
                        <a:pt x="86" y="831"/>
                      </a:lnTo>
                      <a:lnTo>
                        <a:pt x="75" y="841"/>
                      </a:lnTo>
                      <a:lnTo>
                        <a:pt x="67" y="848"/>
                      </a:lnTo>
                      <a:lnTo>
                        <a:pt x="65" y="853"/>
                      </a:lnTo>
                      <a:lnTo>
                        <a:pt x="65" y="867"/>
                      </a:lnTo>
                      <a:lnTo>
                        <a:pt x="73" y="879"/>
                      </a:lnTo>
                      <a:lnTo>
                        <a:pt x="85" y="886"/>
                      </a:lnTo>
                      <a:lnTo>
                        <a:pt x="94" y="895"/>
                      </a:lnTo>
                      <a:lnTo>
                        <a:pt x="112" y="884"/>
                      </a:lnTo>
                      <a:lnTo>
                        <a:pt x="117" y="886"/>
                      </a:lnTo>
                      <a:lnTo>
                        <a:pt x="121" y="886"/>
                      </a:lnTo>
                      <a:lnTo>
                        <a:pt x="127" y="886"/>
                      </a:lnTo>
                      <a:lnTo>
                        <a:pt x="135" y="887"/>
                      </a:lnTo>
                      <a:lnTo>
                        <a:pt x="146" y="897"/>
                      </a:lnTo>
                      <a:lnTo>
                        <a:pt x="159" y="905"/>
                      </a:lnTo>
                      <a:lnTo>
                        <a:pt x="170" y="917"/>
                      </a:lnTo>
                      <a:lnTo>
                        <a:pt x="170" y="929"/>
                      </a:lnTo>
                      <a:lnTo>
                        <a:pt x="175" y="942"/>
                      </a:lnTo>
                      <a:lnTo>
                        <a:pt x="181" y="965"/>
                      </a:lnTo>
                      <a:lnTo>
                        <a:pt x="189" y="981"/>
                      </a:lnTo>
                      <a:lnTo>
                        <a:pt x="197" y="1015"/>
                      </a:lnTo>
                      <a:lnTo>
                        <a:pt x="197" y="1030"/>
                      </a:lnTo>
                      <a:lnTo>
                        <a:pt x="200" y="1055"/>
                      </a:lnTo>
                      <a:lnTo>
                        <a:pt x="206" y="1060"/>
                      </a:lnTo>
                      <a:lnTo>
                        <a:pt x="208" y="1064"/>
                      </a:lnTo>
                      <a:lnTo>
                        <a:pt x="216" y="1070"/>
                      </a:lnTo>
                      <a:lnTo>
                        <a:pt x="221" y="1070"/>
                      </a:lnTo>
                      <a:lnTo>
                        <a:pt x="243" y="1075"/>
                      </a:lnTo>
                      <a:lnTo>
                        <a:pt x="259" y="1078"/>
                      </a:lnTo>
                      <a:lnTo>
                        <a:pt x="266" y="1075"/>
                      </a:lnTo>
                      <a:lnTo>
                        <a:pt x="275" y="1081"/>
                      </a:lnTo>
                      <a:lnTo>
                        <a:pt x="278" y="1090"/>
                      </a:lnTo>
                      <a:lnTo>
                        <a:pt x="279" y="1112"/>
                      </a:lnTo>
                      <a:lnTo>
                        <a:pt x="283" y="1119"/>
                      </a:lnTo>
                      <a:lnTo>
                        <a:pt x="294" y="1124"/>
                      </a:lnTo>
                      <a:lnTo>
                        <a:pt x="310" y="1143"/>
                      </a:lnTo>
                      <a:lnTo>
                        <a:pt x="318" y="1154"/>
                      </a:lnTo>
                      <a:lnTo>
                        <a:pt x="321" y="1173"/>
                      </a:lnTo>
                      <a:lnTo>
                        <a:pt x="348" y="1175"/>
                      </a:lnTo>
                      <a:lnTo>
                        <a:pt x="362" y="1173"/>
                      </a:lnTo>
                      <a:lnTo>
                        <a:pt x="368" y="1175"/>
                      </a:lnTo>
                      <a:lnTo>
                        <a:pt x="378" y="1176"/>
                      </a:lnTo>
                      <a:lnTo>
                        <a:pt x="401" y="1169"/>
                      </a:lnTo>
                      <a:lnTo>
                        <a:pt x="416" y="1162"/>
                      </a:lnTo>
                      <a:lnTo>
                        <a:pt x="421" y="1109"/>
                      </a:lnTo>
                      <a:lnTo>
                        <a:pt x="424" y="1102"/>
                      </a:lnTo>
                      <a:lnTo>
                        <a:pt x="436" y="1093"/>
                      </a:lnTo>
                      <a:lnTo>
                        <a:pt x="440" y="1086"/>
                      </a:lnTo>
                      <a:lnTo>
                        <a:pt x="440" y="1078"/>
                      </a:lnTo>
                      <a:lnTo>
                        <a:pt x="433" y="1056"/>
                      </a:lnTo>
                      <a:lnTo>
                        <a:pt x="433" y="1048"/>
                      </a:lnTo>
                      <a:lnTo>
                        <a:pt x="437" y="1045"/>
                      </a:lnTo>
                      <a:lnTo>
                        <a:pt x="443" y="1044"/>
                      </a:lnTo>
                      <a:lnTo>
                        <a:pt x="451" y="1044"/>
                      </a:lnTo>
                      <a:lnTo>
                        <a:pt x="467" y="1042"/>
                      </a:lnTo>
                      <a:lnTo>
                        <a:pt x="476" y="1038"/>
                      </a:lnTo>
                      <a:lnTo>
                        <a:pt x="478" y="1027"/>
                      </a:lnTo>
                      <a:lnTo>
                        <a:pt x="476" y="1000"/>
                      </a:lnTo>
                      <a:lnTo>
                        <a:pt x="487" y="988"/>
                      </a:lnTo>
                      <a:lnTo>
                        <a:pt x="495" y="976"/>
                      </a:lnTo>
                      <a:lnTo>
                        <a:pt x="499" y="981"/>
                      </a:lnTo>
                      <a:lnTo>
                        <a:pt x="506" y="981"/>
                      </a:lnTo>
                      <a:lnTo>
                        <a:pt x="513" y="969"/>
                      </a:lnTo>
                      <a:lnTo>
                        <a:pt x="517" y="965"/>
                      </a:lnTo>
                      <a:lnTo>
                        <a:pt x="521" y="965"/>
                      </a:lnTo>
                      <a:lnTo>
                        <a:pt x="528" y="966"/>
                      </a:lnTo>
                      <a:lnTo>
                        <a:pt x="544" y="988"/>
                      </a:lnTo>
                      <a:lnTo>
                        <a:pt x="549" y="989"/>
                      </a:lnTo>
                      <a:lnTo>
                        <a:pt x="568" y="1000"/>
                      </a:lnTo>
                      <a:lnTo>
                        <a:pt x="580" y="1000"/>
                      </a:lnTo>
                      <a:lnTo>
                        <a:pt x="586" y="1006"/>
                      </a:lnTo>
                      <a:lnTo>
                        <a:pt x="614" y="1033"/>
                      </a:lnTo>
                      <a:lnTo>
                        <a:pt x="626" y="1040"/>
                      </a:lnTo>
                      <a:lnTo>
                        <a:pt x="645" y="1048"/>
                      </a:lnTo>
                      <a:lnTo>
                        <a:pt x="649" y="1044"/>
                      </a:lnTo>
                      <a:lnTo>
                        <a:pt x="653" y="1038"/>
                      </a:lnTo>
                      <a:lnTo>
                        <a:pt x="659" y="1034"/>
                      </a:lnTo>
                      <a:lnTo>
                        <a:pt x="672" y="1034"/>
                      </a:lnTo>
                      <a:lnTo>
                        <a:pt x="679" y="1038"/>
                      </a:lnTo>
                      <a:lnTo>
                        <a:pt x="690" y="1048"/>
                      </a:lnTo>
                      <a:lnTo>
                        <a:pt x="713" y="1037"/>
                      </a:lnTo>
                      <a:lnTo>
                        <a:pt x="719" y="1037"/>
                      </a:lnTo>
                      <a:lnTo>
                        <a:pt x="749" y="1045"/>
                      </a:lnTo>
                      <a:lnTo>
                        <a:pt x="752" y="1048"/>
                      </a:lnTo>
                      <a:lnTo>
                        <a:pt x="760" y="1064"/>
                      </a:lnTo>
                      <a:lnTo>
                        <a:pt x="779" y="1066"/>
                      </a:lnTo>
                      <a:lnTo>
                        <a:pt x="802" y="1034"/>
                      </a:lnTo>
                      <a:lnTo>
                        <a:pt x="814" y="1015"/>
                      </a:lnTo>
                      <a:lnTo>
                        <a:pt x="834" y="999"/>
                      </a:lnTo>
                      <a:lnTo>
                        <a:pt x="869" y="996"/>
                      </a:lnTo>
                      <a:lnTo>
                        <a:pt x="881" y="1002"/>
                      </a:lnTo>
                      <a:lnTo>
                        <a:pt x="931" y="1011"/>
                      </a:lnTo>
                      <a:lnTo>
                        <a:pt x="926" y="988"/>
                      </a:lnTo>
                      <a:lnTo>
                        <a:pt x="888" y="835"/>
                      </a:lnTo>
                      <a:lnTo>
                        <a:pt x="881" y="792"/>
                      </a:lnTo>
                      <a:lnTo>
                        <a:pt x="1023" y="561"/>
                      </a:lnTo>
                      <a:lnTo>
                        <a:pt x="985" y="549"/>
                      </a:lnTo>
                      <a:lnTo>
                        <a:pt x="962" y="529"/>
                      </a:lnTo>
                      <a:lnTo>
                        <a:pt x="923" y="511"/>
                      </a:lnTo>
                      <a:lnTo>
                        <a:pt x="915" y="504"/>
                      </a:lnTo>
                      <a:lnTo>
                        <a:pt x="881" y="495"/>
                      </a:lnTo>
                      <a:lnTo>
                        <a:pt x="861" y="480"/>
                      </a:lnTo>
                      <a:lnTo>
                        <a:pt x="841" y="455"/>
                      </a:lnTo>
                      <a:lnTo>
                        <a:pt x="798" y="431"/>
                      </a:lnTo>
                      <a:lnTo>
                        <a:pt x="769" y="360"/>
                      </a:lnTo>
                      <a:lnTo>
                        <a:pt x="765" y="312"/>
                      </a:lnTo>
                      <a:lnTo>
                        <a:pt x="740" y="260"/>
                      </a:lnTo>
                      <a:lnTo>
                        <a:pt x="725" y="240"/>
                      </a:lnTo>
                      <a:lnTo>
                        <a:pt x="721" y="232"/>
                      </a:lnTo>
                      <a:lnTo>
                        <a:pt x="659" y="196"/>
                      </a:lnTo>
                      <a:lnTo>
                        <a:pt x="618" y="147"/>
                      </a:lnTo>
                      <a:lnTo>
                        <a:pt x="598" y="134"/>
                      </a:lnTo>
                      <a:lnTo>
                        <a:pt x="559" y="91"/>
                      </a:lnTo>
                      <a:lnTo>
                        <a:pt x="537" y="83"/>
                      </a:lnTo>
                      <a:lnTo>
                        <a:pt x="522" y="68"/>
                      </a:lnTo>
                      <a:lnTo>
                        <a:pt x="494" y="22"/>
                      </a:lnTo>
                      <a:lnTo>
                        <a:pt x="478" y="19"/>
                      </a:lnTo>
                      <a:lnTo>
                        <a:pt x="475" y="1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80" name="Freeform 1111"/>
                <p:cNvSpPr>
                  <a:spLocks noEditPoints="1"/>
                </p:cNvSpPr>
                <p:nvPr/>
              </p:nvSpPr>
              <p:spPr bwMode="auto">
                <a:xfrm>
                  <a:off x="2492950" y="1592348"/>
                  <a:ext cx="1636713" cy="1857819"/>
                </a:xfrm>
                <a:custGeom>
                  <a:avLst/>
                  <a:gdLst/>
                  <a:ahLst/>
                  <a:cxnLst>
                    <a:cxn ang="0">
                      <a:pos x="210" y="200"/>
                    </a:cxn>
                    <a:cxn ang="0">
                      <a:pos x="298" y="755"/>
                    </a:cxn>
                    <a:cxn ang="0">
                      <a:pos x="261" y="1322"/>
                    </a:cxn>
                    <a:cxn ang="0">
                      <a:pos x="261" y="1562"/>
                    </a:cxn>
                    <a:cxn ang="0">
                      <a:pos x="82" y="1587"/>
                    </a:cxn>
                    <a:cxn ang="0">
                      <a:pos x="21" y="1590"/>
                    </a:cxn>
                    <a:cxn ang="0">
                      <a:pos x="47" y="1698"/>
                    </a:cxn>
                    <a:cxn ang="0">
                      <a:pos x="157" y="1849"/>
                    </a:cxn>
                    <a:cxn ang="0">
                      <a:pos x="223" y="2005"/>
                    </a:cxn>
                    <a:cxn ang="0">
                      <a:pos x="189" y="2116"/>
                    </a:cxn>
                    <a:cxn ang="0">
                      <a:pos x="315" y="2133"/>
                    </a:cxn>
                    <a:cxn ang="0">
                      <a:pos x="425" y="2243"/>
                    </a:cxn>
                    <a:cxn ang="0">
                      <a:pos x="490" y="2486"/>
                    </a:cxn>
                    <a:cxn ang="0">
                      <a:pos x="543" y="2576"/>
                    </a:cxn>
                    <a:cxn ang="0">
                      <a:pos x="688" y="2683"/>
                    </a:cxn>
                    <a:cxn ang="0">
                      <a:pos x="783" y="2823"/>
                    </a:cxn>
                    <a:cxn ang="0">
                      <a:pos x="1008" y="2797"/>
                    </a:cxn>
                    <a:cxn ang="0">
                      <a:pos x="1059" y="2602"/>
                    </a:cxn>
                    <a:cxn ang="0">
                      <a:pos x="1095" y="2513"/>
                    </a:cxn>
                    <a:cxn ang="0">
                      <a:pos x="1176" y="2380"/>
                    </a:cxn>
                    <a:cxn ang="0">
                      <a:pos x="1238" y="2334"/>
                    </a:cxn>
                    <a:cxn ang="0">
                      <a:pos x="1334" y="2381"/>
                    </a:cxn>
                    <a:cxn ang="0">
                      <a:pos x="1565" y="2522"/>
                    </a:cxn>
                    <a:cxn ang="0">
                      <a:pos x="1647" y="2499"/>
                    </a:cxn>
                    <a:cxn ang="0">
                      <a:pos x="1825" y="2524"/>
                    </a:cxn>
                    <a:cxn ang="0">
                      <a:pos x="2017" y="2404"/>
                    </a:cxn>
                    <a:cxn ang="0">
                      <a:pos x="2122" y="1910"/>
                    </a:cxn>
                    <a:cxn ang="0">
                      <a:pos x="2210" y="1229"/>
                    </a:cxn>
                    <a:cxn ang="0">
                      <a:pos x="1852" y="875"/>
                    </a:cxn>
                    <a:cxn ang="0">
                      <a:pos x="1590" y="484"/>
                    </a:cxn>
                    <a:cxn ang="0">
                      <a:pos x="1258" y="176"/>
                    </a:cxn>
                    <a:cxn ang="0">
                      <a:pos x="1272" y="167"/>
                    </a:cxn>
                    <a:cxn ang="0">
                      <a:pos x="1603" y="474"/>
                    </a:cxn>
                    <a:cxn ang="0">
                      <a:pos x="1868" y="873"/>
                    </a:cxn>
                    <a:cxn ang="0">
                      <a:pos x="2214" y="1213"/>
                    </a:cxn>
                    <a:cxn ang="0">
                      <a:pos x="2479" y="1361"/>
                    </a:cxn>
                    <a:cxn ang="0">
                      <a:pos x="2097" y="2413"/>
                    </a:cxn>
                    <a:cxn ang="0">
                      <a:pos x="1831" y="2572"/>
                    </a:cxn>
                    <a:cxn ang="0">
                      <a:pos x="1665" y="2536"/>
                    </a:cxn>
                    <a:cxn ang="0">
                      <a:pos x="1577" y="2527"/>
                    </a:cxn>
                    <a:cxn ang="0">
                      <a:pos x="1377" y="2423"/>
                    </a:cxn>
                    <a:cxn ang="0">
                      <a:pos x="1253" y="2339"/>
                    </a:cxn>
                    <a:cxn ang="0">
                      <a:pos x="1188" y="2390"/>
                    </a:cxn>
                    <a:cxn ang="0">
                      <a:pos x="1096" y="2529"/>
                    </a:cxn>
                    <a:cxn ang="0">
                      <a:pos x="1075" y="2600"/>
                    </a:cxn>
                    <a:cxn ang="0">
                      <a:pos x="1019" y="2805"/>
                    </a:cxn>
                    <a:cxn ang="0">
                      <a:pos x="847" y="2845"/>
                    </a:cxn>
                    <a:cxn ang="0">
                      <a:pos x="673" y="2687"/>
                    </a:cxn>
                    <a:cxn ang="0">
                      <a:pos x="592" y="2604"/>
                    </a:cxn>
                    <a:cxn ang="0">
                      <a:pos x="483" y="2549"/>
                    </a:cxn>
                    <a:cxn ang="0">
                      <a:pos x="410" y="2246"/>
                    </a:cxn>
                    <a:cxn ang="0">
                      <a:pos x="314" y="2149"/>
                    </a:cxn>
                    <a:cxn ang="0">
                      <a:pos x="208" y="2147"/>
                    </a:cxn>
                    <a:cxn ang="0">
                      <a:pos x="211" y="2002"/>
                    </a:cxn>
                    <a:cxn ang="0">
                      <a:pos x="143" y="1854"/>
                    </a:cxn>
                    <a:cxn ang="0">
                      <a:pos x="37" y="1708"/>
                    </a:cxn>
                    <a:cxn ang="0">
                      <a:pos x="11" y="1579"/>
                    </a:cxn>
                    <a:cxn ang="0">
                      <a:pos x="77" y="1567"/>
                    </a:cxn>
                    <a:cxn ang="0">
                      <a:pos x="245" y="1574"/>
                    </a:cxn>
                    <a:cxn ang="0">
                      <a:pos x="236" y="1370"/>
                    </a:cxn>
                    <a:cxn ang="0">
                      <a:pos x="282" y="756"/>
                    </a:cxn>
                    <a:cxn ang="0">
                      <a:pos x="163" y="248"/>
                    </a:cxn>
                    <a:cxn ang="0">
                      <a:pos x="1151" y="34"/>
                    </a:cxn>
                  </a:cxnLst>
                  <a:rect l="0" t="0" r="r" b="b"/>
                  <a:pathLst>
                    <a:path w="2481" h="2849">
                      <a:moveTo>
                        <a:pt x="1144" y="47"/>
                      </a:moveTo>
                      <a:lnTo>
                        <a:pt x="1150" y="50"/>
                      </a:lnTo>
                      <a:lnTo>
                        <a:pt x="844" y="35"/>
                      </a:lnTo>
                      <a:lnTo>
                        <a:pt x="475" y="16"/>
                      </a:lnTo>
                      <a:lnTo>
                        <a:pt x="484" y="9"/>
                      </a:lnTo>
                      <a:lnTo>
                        <a:pt x="475" y="214"/>
                      </a:lnTo>
                      <a:cubicBezTo>
                        <a:pt x="475" y="216"/>
                        <a:pt x="474" y="218"/>
                        <a:pt x="472" y="220"/>
                      </a:cubicBezTo>
                      <a:cubicBezTo>
                        <a:pt x="470" y="221"/>
                        <a:pt x="468" y="222"/>
                        <a:pt x="466" y="222"/>
                      </a:cubicBezTo>
                      <a:lnTo>
                        <a:pt x="203" y="203"/>
                      </a:lnTo>
                      <a:lnTo>
                        <a:pt x="210" y="200"/>
                      </a:lnTo>
                      <a:lnTo>
                        <a:pt x="176" y="248"/>
                      </a:lnTo>
                      <a:lnTo>
                        <a:pt x="168" y="236"/>
                      </a:lnTo>
                      <a:lnTo>
                        <a:pt x="193" y="233"/>
                      </a:lnTo>
                      <a:cubicBezTo>
                        <a:pt x="198" y="232"/>
                        <a:pt x="202" y="235"/>
                        <a:pt x="202" y="240"/>
                      </a:cubicBezTo>
                      <a:lnTo>
                        <a:pt x="211" y="315"/>
                      </a:lnTo>
                      <a:lnTo>
                        <a:pt x="242" y="511"/>
                      </a:lnTo>
                      <a:lnTo>
                        <a:pt x="242" y="509"/>
                      </a:lnTo>
                      <a:lnTo>
                        <a:pt x="279" y="612"/>
                      </a:lnTo>
                      <a:cubicBezTo>
                        <a:pt x="279" y="612"/>
                        <a:pt x="279" y="613"/>
                        <a:pt x="280" y="614"/>
                      </a:cubicBezTo>
                      <a:lnTo>
                        <a:pt x="298" y="755"/>
                      </a:lnTo>
                      <a:cubicBezTo>
                        <a:pt x="298" y="756"/>
                        <a:pt x="298" y="757"/>
                        <a:pt x="298" y="757"/>
                      </a:cubicBezTo>
                      <a:lnTo>
                        <a:pt x="267" y="1077"/>
                      </a:lnTo>
                      <a:cubicBezTo>
                        <a:pt x="267" y="1079"/>
                        <a:pt x="266" y="1081"/>
                        <a:pt x="264" y="1083"/>
                      </a:cubicBezTo>
                      <a:cubicBezTo>
                        <a:pt x="262" y="1084"/>
                        <a:pt x="260" y="1084"/>
                        <a:pt x="257" y="1084"/>
                      </a:cubicBezTo>
                      <a:lnTo>
                        <a:pt x="220" y="1075"/>
                      </a:lnTo>
                      <a:lnTo>
                        <a:pt x="230" y="1066"/>
                      </a:lnTo>
                      <a:lnTo>
                        <a:pt x="239" y="1135"/>
                      </a:lnTo>
                      <a:lnTo>
                        <a:pt x="249" y="1235"/>
                      </a:lnTo>
                      <a:lnTo>
                        <a:pt x="261" y="1319"/>
                      </a:lnTo>
                      <a:cubicBezTo>
                        <a:pt x="261" y="1320"/>
                        <a:pt x="261" y="1321"/>
                        <a:pt x="261" y="1322"/>
                      </a:cubicBezTo>
                      <a:lnTo>
                        <a:pt x="252" y="1373"/>
                      </a:lnTo>
                      <a:lnTo>
                        <a:pt x="239" y="1419"/>
                      </a:lnTo>
                      <a:lnTo>
                        <a:pt x="239" y="1415"/>
                      </a:lnTo>
                      <a:lnTo>
                        <a:pt x="251" y="1463"/>
                      </a:lnTo>
                      <a:cubicBezTo>
                        <a:pt x="252" y="1464"/>
                        <a:pt x="252" y="1465"/>
                        <a:pt x="252" y="1465"/>
                      </a:cubicBezTo>
                      <a:lnTo>
                        <a:pt x="252" y="1501"/>
                      </a:lnTo>
                      <a:lnTo>
                        <a:pt x="252" y="1529"/>
                      </a:lnTo>
                      <a:lnTo>
                        <a:pt x="251" y="1526"/>
                      </a:lnTo>
                      <a:lnTo>
                        <a:pt x="261" y="1560"/>
                      </a:lnTo>
                      <a:cubicBezTo>
                        <a:pt x="261" y="1560"/>
                        <a:pt x="261" y="1561"/>
                        <a:pt x="261" y="1562"/>
                      </a:cubicBezTo>
                      <a:lnTo>
                        <a:pt x="261" y="1574"/>
                      </a:lnTo>
                      <a:cubicBezTo>
                        <a:pt x="261" y="1576"/>
                        <a:pt x="260" y="1579"/>
                        <a:pt x="257" y="1580"/>
                      </a:cubicBezTo>
                      <a:lnTo>
                        <a:pt x="217" y="1608"/>
                      </a:lnTo>
                      <a:cubicBezTo>
                        <a:pt x="215" y="1609"/>
                        <a:pt x="212" y="1609"/>
                        <a:pt x="209" y="1608"/>
                      </a:cubicBezTo>
                      <a:lnTo>
                        <a:pt x="163" y="1587"/>
                      </a:lnTo>
                      <a:lnTo>
                        <a:pt x="164" y="1588"/>
                      </a:lnTo>
                      <a:lnTo>
                        <a:pt x="140" y="1582"/>
                      </a:lnTo>
                      <a:lnTo>
                        <a:pt x="142" y="1582"/>
                      </a:lnTo>
                      <a:lnTo>
                        <a:pt x="87" y="1588"/>
                      </a:lnTo>
                      <a:cubicBezTo>
                        <a:pt x="85" y="1588"/>
                        <a:pt x="84" y="1588"/>
                        <a:pt x="82" y="1587"/>
                      </a:cubicBezTo>
                      <a:lnTo>
                        <a:pt x="70" y="1581"/>
                      </a:lnTo>
                      <a:lnTo>
                        <a:pt x="54" y="1572"/>
                      </a:lnTo>
                      <a:lnTo>
                        <a:pt x="56" y="1572"/>
                      </a:lnTo>
                      <a:lnTo>
                        <a:pt x="46" y="1569"/>
                      </a:lnTo>
                      <a:lnTo>
                        <a:pt x="51" y="1569"/>
                      </a:lnTo>
                      <a:lnTo>
                        <a:pt x="42" y="1572"/>
                      </a:lnTo>
                      <a:lnTo>
                        <a:pt x="47" y="1567"/>
                      </a:lnTo>
                      <a:lnTo>
                        <a:pt x="44" y="1576"/>
                      </a:lnTo>
                      <a:cubicBezTo>
                        <a:pt x="43" y="1578"/>
                        <a:pt x="42" y="1580"/>
                        <a:pt x="40" y="1581"/>
                      </a:cubicBezTo>
                      <a:lnTo>
                        <a:pt x="21" y="1590"/>
                      </a:lnTo>
                      <a:lnTo>
                        <a:pt x="25" y="1587"/>
                      </a:lnTo>
                      <a:lnTo>
                        <a:pt x="15" y="1602"/>
                      </a:lnTo>
                      <a:lnTo>
                        <a:pt x="16" y="1598"/>
                      </a:lnTo>
                      <a:lnTo>
                        <a:pt x="16" y="1610"/>
                      </a:lnTo>
                      <a:lnTo>
                        <a:pt x="16" y="1634"/>
                      </a:lnTo>
                      <a:lnTo>
                        <a:pt x="16" y="1631"/>
                      </a:lnTo>
                      <a:lnTo>
                        <a:pt x="34" y="1670"/>
                      </a:lnTo>
                      <a:lnTo>
                        <a:pt x="43" y="1688"/>
                      </a:lnTo>
                      <a:cubicBezTo>
                        <a:pt x="44" y="1688"/>
                        <a:pt x="44" y="1688"/>
                        <a:pt x="44" y="1689"/>
                      </a:cubicBezTo>
                      <a:lnTo>
                        <a:pt x="47" y="1698"/>
                      </a:lnTo>
                      <a:lnTo>
                        <a:pt x="42" y="1693"/>
                      </a:lnTo>
                      <a:lnTo>
                        <a:pt x="58" y="1699"/>
                      </a:lnTo>
                      <a:cubicBezTo>
                        <a:pt x="58" y="1699"/>
                        <a:pt x="59" y="1700"/>
                        <a:pt x="60" y="1700"/>
                      </a:cubicBezTo>
                      <a:lnTo>
                        <a:pt x="72" y="1709"/>
                      </a:lnTo>
                      <a:cubicBezTo>
                        <a:pt x="73" y="1710"/>
                        <a:pt x="73" y="1710"/>
                        <a:pt x="74" y="1711"/>
                      </a:cubicBezTo>
                      <a:lnTo>
                        <a:pt x="89" y="1732"/>
                      </a:lnTo>
                      <a:cubicBezTo>
                        <a:pt x="90" y="1733"/>
                        <a:pt x="90" y="1733"/>
                        <a:pt x="90" y="1734"/>
                      </a:cubicBezTo>
                      <a:lnTo>
                        <a:pt x="112" y="1797"/>
                      </a:lnTo>
                      <a:lnTo>
                        <a:pt x="111" y="1795"/>
                      </a:lnTo>
                      <a:lnTo>
                        <a:pt x="157" y="1849"/>
                      </a:lnTo>
                      <a:cubicBezTo>
                        <a:pt x="158" y="1850"/>
                        <a:pt x="159" y="1852"/>
                        <a:pt x="159" y="1854"/>
                      </a:cubicBezTo>
                      <a:lnTo>
                        <a:pt x="159" y="1878"/>
                      </a:lnTo>
                      <a:lnTo>
                        <a:pt x="158" y="1876"/>
                      </a:lnTo>
                      <a:lnTo>
                        <a:pt x="165" y="1894"/>
                      </a:lnTo>
                      <a:lnTo>
                        <a:pt x="161" y="1890"/>
                      </a:lnTo>
                      <a:lnTo>
                        <a:pt x="189" y="1908"/>
                      </a:lnTo>
                      <a:cubicBezTo>
                        <a:pt x="191" y="1909"/>
                        <a:pt x="192" y="1911"/>
                        <a:pt x="193" y="1913"/>
                      </a:cubicBezTo>
                      <a:lnTo>
                        <a:pt x="202" y="1958"/>
                      </a:lnTo>
                      <a:lnTo>
                        <a:pt x="202" y="1957"/>
                      </a:lnTo>
                      <a:lnTo>
                        <a:pt x="223" y="2005"/>
                      </a:lnTo>
                      <a:cubicBezTo>
                        <a:pt x="225" y="2008"/>
                        <a:pt x="224" y="2012"/>
                        <a:pt x="221" y="2014"/>
                      </a:cubicBezTo>
                      <a:lnTo>
                        <a:pt x="193" y="2038"/>
                      </a:lnTo>
                      <a:lnTo>
                        <a:pt x="175" y="2056"/>
                      </a:lnTo>
                      <a:lnTo>
                        <a:pt x="177" y="2052"/>
                      </a:lnTo>
                      <a:lnTo>
                        <a:pt x="174" y="2064"/>
                      </a:lnTo>
                      <a:lnTo>
                        <a:pt x="174" y="2062"/>
                      </a:lnTo>
                      <a:lnTo>
                        <a:pt x="174" y="2096"/>
                      </a:lnTo>
                      <a:lnTo>
                        <a:pt x="173" y="2091"/>
                      </a:lnTo>
                      <a:lnTo>
                        <a:pt x="192" y="2118"/>
                      </a:lnTo>
                      <a:lnTo>
                        <a:pt x="189" y="2116"/>
                      </a:lnTo>
                      <a:lnTo>
                        <a:pt x="217" y="2134"/>
                      </a:lnTo>
                      <a:cubicBezTo>
                        <a:pt x="218" y="2134"/>
                        <a:pt x="218" y="2135"/>
                        <a:pt x="218" y="2135"/>
                      </a:cubicBezTo>
                      <a:lnTo>
                        <a:pt x="240" y="2156"/>
                      </a:lnTo>
                      <a:lnTo>
                        <a:pt x="230" y="2155"/>
                      </a:lnTo>
                      <a:lnTo>
                        <a:pt x="274" y="2128"/>
                      </a:lnTo>
                      <a:cubicBezTo>
                        <a:pt x="276" y="2126"/>
                        <a:pt x="279" y="2126"/>
                        <a:pt x="281" y="2128"/>
                      </a:cubicBezTo>
                      <a:lnTo>
                        <a:pt x="294" y="2134"/>
                      </a:lnTo>
                      <a:lnTo>
                        <a:pt x="290" y="2133"/>
                      </a:lnTo>
                      <a:lnTo>
                        <a:pt x="299" y="2133"/>
                      </a:lnTo>
                      <a:lnTo>
                        <a:pt x="315" y="2133"/>
                      </a:lnTo>
                      <a:cubicBezTo>
                        <a:pt x="315" y="2133"/>
                        <a:pt x="316" y="2133"/>
                        <a:pt x="316" y="2133"/>
                      </a:cubicBezTo>
                      <a:lnTo>
                        <a:pt x="335" y="2136"/>
                      </a:lnTo>
                      <a:cubicBezTo>
                        <a:pt x="336" y="2136"/>
                        <a:pt x="338" y="2137"/>
                        <a:pt x="339" y="2138"/>
                      </a:cubicBezTo>
                      <a:lnTo>
                        <a:pt x="367" y="2162"/>
                      </a:lnTo>
                      <a:lnTo>
                        <a:pt x="365" y="2161"/>
                      </a:lnTo>
                      <a:lnTo>
                        <a:pt x="396" y="2179"/>
                      </a:lnTo>
                      <a:cubicBezTo>
                        <a:pt x="397" y="2180"/>
                        <a:pt x="398" y="2180"/>
                        <a:pt x="398" y="2181"/>
                      </a:cubicBezTo>
                      <a:lnTo>
                        <a:pt x="423" y="2211"/>
                      </a:lnTo>
                      <a:cubicBezTo>
                        <a:pt x="424" y="2213"/>
                        <a:pt x="425" y="2214"/>
                        <a:pt x="425" y="2216"/>
                      </a:cubicBezTo>
                      <a:lnTo>
                        <a:pt x="425" y="2243"/>
                      </a:lnTo>
                      <a:lnTo>
                        <a:pt x="425" y="2241"/>
                      </a:lnTo>
                      <a:lnTo>
                        <a:pt x="437" y="2274"/>
                      </a:lnTo>
                      <a:lnTo>
                        <a:pt x="453" y="2329"/>
                      </a:lnTo>
                      <a:lnTo>
                        <a:pt x="452" y="2327"/>
                      </a:lnTo>
                      <a:lnTo>
                        <a:pt x="471" y="2367"/>
                      </a:lnTo>
                      <a:cubicBezTo>
                        <a:pt x="471" y="2367"/>
                        <a:pt x="471" y="2368"/>
                        <a:pt x="471" y="2368"/>
                      </a:cubicBezTo>
                      <a:lnTo>
                        <a:pt x="490" y="2450"/>
                      </a:lnTo>
                      <a:cubicBezTo>
                        <a:pt x="490" y="2450"/>
                        <a:pt x="490" y="2451"/>
                        <a:pt x="490" y="2451"/>
                      </a:cubicBezTo>
                      <a:lnTo>
                        <a:pt x="490" y="2488"/>
                      </a:lnTo>
                      <a:lnTo>
                        <a:pt x="490" y="2486"/>
                      </a:lnTo>
                      <a:lnTo>
                        <a:pt x="499" y="2547"/>
                      </a:lnTo>
                      <a:lnTo>
                        <a:pt x="497" y="2542"/>
                      </a:lnTo>
                      <a:lnTo>
                        <a:pt x="509" y="2554"/>
                      </a:lnTo>
                      <a:cubicBezTo>
                        <a:pt x="510" y="2555"/>
                        <a:pt x="510" y="2555"/>
                        <a:pt x="510" y="2555"/>
                      </a:cubicBezTo>
                      <a:lnTo>
                        <a:pt x="517" y="2565"/>
                      </a:lnTo>
                      <a:lnTo>
                        <a:pt x="515" y="2563"/>
                      </a:lnTo>
                      <a:lnTo>
                        <a:pt x="534" y="2578"/>
                      </a:lnTo>
                      <a:lnTo>
                        <a:pt x="529" y="2576"/>
                      </a:lnTo>
                      <a:lnTo>
                        <a:pt x="541" y="2576"/>
                      </a:lnTo>
                      <a:cubicBezTo>
                        <a:pt x="541" y="2576"/>
                        <a:pt x="542" y="2576"/>
                        <a:pt x="543" y="2576"/>
                      </a:cubicBezTo>
                      <a:lnTo>
                        <a:pt x="595" y="2588"/>
                      </a:lnTo>
                      <a:lnTo>
                        <a:pt x="632" y="2594"/>
                      </a:lnTo>
                      <a:lnTo>
                        <a:pt x="628" y="2595"/>
                      </a:lnTo>
                      <a:lnTo>
                        <a:pt x="647" y="2589"/>
                      </a:lnTo>
                      <a:cubicBezTo>
                        <a:pt x="649" y="2588"/>
                        <a:pt x="652" y="2588"/>
                        <a:pt x="654" y="2590"/>
                      </a:cubicBezTo>
                      <a:lnTo>
                        <a:pt x="675" y="2605"/>
                      </a:lnTo>
                      <a:cubicBezTo>
                        <a:pt x="677" y="2606"/>
                        <a:pt x="678" y="2607"/>
                        <a:pt x="679" y="2609"/>
                      </a:cubicBezTo>
                      <a:lnTo>
                        <a:pt x="685" y="2630"/>
                      </a:lnTo>
                      <a:cubicBezTo>
                        <a:pt x="685" y="2631"/>
                        <a:pt x="685" y="2631"/>
                        <a:pt x="685" y="2632"/>
                      </a:cubicBezTo>
                      <a:lnTo>
                        <a:pt x="688" y="2683"/>
                      </a:lnTo>
                      <a:lnTo>
                        <a:pt x="687" y="2680"/>
                      </a:lnTo>
                      <a:lnTo>
                        <a:pt x="697" y="2698"/>
                      </a:lnTo>
                      <a:lnTo>
                        <a:pt x="693" y="2694"/>
                      </a:lnTo>
                      <a:lnTo>
                        <a:pt x="721" y="2706"/>
                      </a:lnTo>
                      <a:cubicBezTo>
                        <a:pt x="722" y="2707"/>
                        <a:pt x="723" y="2708"/>
                        <a:pt x="724" y="2709"/>
                      </a:cubicBezTo>
                      <a:lnTo>
                        <a:pt x="761" y="2754"/>
                      </a:lnTo>
                      <a:lnTo>
                        <a:pt x="780" y="2782"/>
                      </a:lnTo>
                      <a:cubicBezTo>
                        <a:pt x="780" y="2783"/>
                        <a:pt x="781" y="2784"/>
                        <a:pt x="781" y="2785"/>
                      </a:cubicBezTo>
                      <a:lnTo>
                        <a:pt x="790" y="2830"/>
                      </a:lnTo>
                      <a:lnTo>
                        <a:pt x="783" y="2823"/>
                      </a:lnTo>
                      <a:lnTo>
                        <a:pt x="848" y="2829"/>
                      </a:lnTo>
                      <a:lnTo>
                        <a:pt x="846" y="2830"/>
                      </a:lnTo>
                      <a:lnTo>
                        <a:pt x="880" y="2824"/>
                      </a:lnTo>
                      <a:cubicBezTo>
                        <a:pt x="882" y="2823"/>
                        <a:pt x="883" y="2823"/>
                        <a:pt x="885" y="2824"/>
                      </a:cubicBezTo>
                      <a:lnTo>
                        <a:pt x="897" y="2830"/>
                      </a:lnTo>
                      <a:lnTo>
                        <a:pt x="895" y="2830"/>
                      </a:lnTo>
                      <a:lnTo>
                        <a:pt x="920" y="2833"/>
                      </a:lnTo>
                      <a:lnTo>
                        <a:pt x="916" y="2833"/>
                      </a:lnTo>
                      <a:lnTo>
                        <a:pt x="972" y="2815"/>
                      </a:lnTo>
                      <a:lnTo>
                        <a:pt x="1008" y="2797"/>
                      </a:lnTo>
                      <a:lnTo>
                        <a:pt x="1003" y="2804"/>
                      </a:lnTo>
                      <a:lnTo>
                        <a:pt x="1013" y="2677"/>
                      </a:lnTo>
                      <a:cubicBezTo>
                        <a:pt x="1013" y="2676"/>
                        <a:pt x="1013" y="2675"/>
                        <a:pt x="1014" y="2674"/>
                      </a:cubicBezTo>
                      <a:lnTo>
                        <a:pt x="1023" y="2656"/>
                      </a:lnTo>
                      <a:cubicBezTo>
                        <a:pt x="1023" y="2655"/>
                        <a:pt x="1024" y="2654"/>
                        <a:pt x="1025" y="2653"/>
                      </a:cubicBezTo>
                      <a:lnTo>
                        <a:pt x="1053" y="2632"/>
                      </a:lnTo>
                      <a:lnTo>
                        <a:pt x="1051" y="2634"/>
                      </a:lnTo>
                      <a:lnTo>
                        <a:pt x="1060" y="2619"/>
                      </a:lnTo>
                      <a:lnTo>
                        <a:pt x="1059" y="2623"/>
                      </a:lnTo>
                      <a:lnTo>
                        <a:pt x="1059" y="2602"/>
                      </a:lnTo>
                      <a:lnTo>
                        <a:pt x="1059" y="2605"/>
                      </a:lnTo>
                      <a:lnTo>
                        <a:pt x="1044" y="2553"/>
                      </a:lnTo>
                      <a:cubicBezTo>
                        <a:pt x="1044" y="2552"/>
                        <a:pt x="1044" y="2552"/>
                        <a:pt x="1044" y="2551"/>
                      </a:cubicBezTo>
                      <a:lnTo>
                        <a:pt x="1044" y="2530"/>
                      </a:lnTo>
                      <a:cubicBezTo>
                        <a:pt x="1044" y="2527"/>
                        <a:pt x="1045" y="2525"/>
                        <a:pt x="1047" y="2523"/>
                      </a:cubicBezTo>
                      <a:lnTo>
                        <a:pt x="1057" y="2517"/>
                      </a:lnTo>
                      <a:cubicBezTo>
                        <a:pt x="1057" y="2517"/>
                        <a:pt x="1058" y="2516"/>
                        <a:pt x="1059" y="2516"/>
                      </a:cubicBezTo>
                      <a:lnTo>
                        <a:pt x="1075" y="2513"/>
                      </a:lnTo>
                      <a:cubicBezTo>
                        <a:pt x="1075" y="2513"/>
                        <a:pt x="1076" y="2513"/>
                        <a:pt x="1076" y="2513"/>
                      </a:cubicBezTo>
                      <a:lnTo>
                        <a:pt x="1095" y="2513"/>
                      </a:lnTo>
                      <a:lnTo>
                        <a:pt x="1094" y="2513"/>
                      </a:lnTo>
                      <a:lnTo>
                        <a:pt x="1131" y="2507"/>
                      </a:lnTo>
                      <a:lnTo>
                        <a:pt x="1129" y="2507"/>
                      </a:lnTo>
                      <a:lnTo>
                        <a:pt x="1151" y="2498"/>
                      </a:lnTo>
                      <a:lnTo>
                        <a:pt x="1146" y="2504"/>
                      </a:lnTo>
                      <a:lnTo>
                        <a:pt x="1152" y="2477"/>
                      </a:lnTo>
                      <a:lnTo>
                        <a:pt x="1152" y="2479"/>
                      </a:lnTo>
                      <a:lnTo>
                        <a:pt x="1146" y="2416"/>
                      </a:lnTo>
                      <a:cubicBezTo>
                        <a:pt x="1146" y="2414"/>
                        <a:pt x="1146" y="2411"/>
                        <a:pt x="1148" y="2410"/>
                      </a:cubicBezTo>
                      <a:lnTo>
                        <a:pt x="1176" y="2380"/>
                      </a:lnTo>
                      <a:lnTo>
                        <a:pt x="1175" y="2381"/>
                      </a:lnTo>
                      <a:lnTo>
                        <a:pt x="1194" y="2353"/>
                      </a:lnTo>
                      <a:cubicBezTo>
                        <a:pt x="1195" y="2351"/>
                        <a:pt x="1197" y="2350"/>
                        <a:pt x="1200" y="2350"/>
                      </a:cubicBezTo>
                      <a:cubicBezTo>
                        <a:pt x="1203" y="2350"/>
                        <a:pt x="1205" y="2351"/>
                        <a:pt x="1207" y="2353"/>
                      </a:cubicBezTo>
                      <a:lnTo>
                        <a:pt x="1216" y="2365"/>
                      </a:lnTo>
                      <a:lnTo>
                        <a:pt x="1210" y="2362"/>
                      </a:lnTo>
                      <a:lnTo>
                        <a:pt x="1228" y="2362"/>
                      </a:lnTo>
                      <a:lnTo>
                        <a:pt x="1221" y="2366"/>
                      </a:lnTo>
                      <a:lnTo>
                        <a:pt x="1236" y="2336"/>
                      </a:lnTo>
                      <a:cubicBezTo>
                        <a:pt x="1237" y="2335"/>
                        <a:pt x="1237" y="2335"/>
                        <a:pt x="1238" y="2334"/>
                      </a:cubicBezTo>
                      <a:lnTo>
                        <a:pt x="1247" y="2325"/>
                      </a:lnTo>
                      <a:cubicBezTo>
                        <a:pt x="1249" y="2324"/>
                        <a:pt x="1251" y="2323"/>
                        <a:pt x="1253" y="2323"/>
                      </a:cubicBezTo>
                      <a:lnTo>
                        <a:pt x="1262" y="2323"/>
                      </a:lnTo>
                      <a:cubicBezTo>
                        <a:pt x="1263" y="2323"/>
                        <a:pt x="1263" y="2323"/>
                        <a:pt x="1263" y="2323"/>
                      </a:cubicBezTo>
                      <a:lnTo>
                        <a:pt x="1282" y="2326"/>
                      </a:lnTo>
                      <a:cubicBezTo>
                        <a:pt x="1284" y="2326"/>
                        <a:pt x="1286" y="2327"/>
                        <a:pt x="1287" y="2329"/>
                      </a:cubicBezTo>
                      <a:lnTo>
                        <a:pt x="1324" y="2380"/>
                      </a:lnTo>
                      <a:lnTo>
                        <a:pt x="1320" y="2377"/>
                      </a:lnTo>
                      <a:lnTo>
                        <a:pt x="1332" y="2380"/>
                      </a:lnTo>
                      <a:cubicBezTo>
                        <a:pt x="1333" y="2380"/>
                        <a:pt x="1334" y="2381"/>
                        <a:pt x="1334" y="2381"/>
                      </a:cubicBezTo>
                      <a:lnTo>
                        <a:pt x="1381" y="2408"/>
                      </a:lnTo>
                      <a:lnTo>
                        <a:pt x="1377" y="2407"/>
                      </a:lnTo>
                      <a:lnTo>
                        <a:pt x="1405" y="2407"/>
                      </a:lnTo>
                      <a:cubicBezTo>
                        <a:pt x="1407" y="2407"/>
                        <a:pt x="1409" y="2408"/>
                        <a:pt x="1410" y="2409"/>
                      </a:cubicBezTo>
                      <a:lnTo>
                        <a:pt x="1426" y="2425"/>
                      </a:lnTo>
                      <a:lnTo>
                        <a:pt x="1494" y="2488"/>
                      </a:lnTo>
                      <a:lnTo>
                        <a:pt x="1492" y="2487"/>
                      </a:lnTo>
                      <a:lnTo>
                        <a:pt x="1520" y="2505"/>
                      </a:lnTo>
                      <a:lnTo>
                        <a:pt x="1519" y="2504"/>
                      </a:lnTo>
                      <a:lnTo>
                        <a:pt x="1565" y="2522"/>
                      </a:lnTo>
                      <a:lnTo>
                        <a:pt x="1557" y="2524"/>
                      </a:lnTo>
                      <a:lnTo>
                        <a:pt x="1566" y="2515"/>
                      </a:lnTo>
                      <a:lnTo>
                        <a:pt x="1565" y="2517"/>
                      </a:lnTo>
                      <a:lnTo>
                        <a:pt x="1574" y="2501"/>
                      </a:lnTo>
                      <a:cubicBezTo>
                        <a:pt x="1575" y="2500"/>
                        <a:pt x="1576" y="2499"/>
                        <a:pt x="1577" y="2499"/>
                      </a:cubicBezTo>
                      <a:lnTo>
                        <a:pt x="1592" y="2490"/>
                      </a:lnTo>
                      <a:cubicBezTo>
                        <a:pt x="1594" y="2489"/>
                        <a:pt x="1595" y="2489"/>
                        <a:pt x="1596" y="2489"/>
                      </a:cubicBezTo>
                      <a:lnTo>
                        <a:pt x="1627" y="2489"/>
                      </a:lnTo>
                      <a:cubicBezTo>
                        <a:pt x="1629" y="2489"/>
                        <a:pt x="1630" y="2489"/>
                        <a:pt x="1631" y="2490"/>
                      </a:cubicBezTo>
                      <a:lnTo>
                        <a:pt x="1647" y="2499"/>
                      </a:lnTo>
                      <a:cubicBezTo>
                        <a:pt x="1647" y="2499"/>
                        <a:pt x="1648" y="2499"/>
                        <a:pt x="1648" y="2500"/>
                      </a:cubicBezTo>
                      <a:lnTo>
                        <a:pt x="1676" y="2524"/>
                      </a:lnTo>
                      <a:lnTo>
                        <a:pt x="1667" y="2523"/>
                      </a:lnTo>
                      <a:lnTo>
                        <a:pt x="1723" y="2495"/>
                      </a:lnTo>
                      <a:cubicBezTo>
                        <a:pt x="1724" y="2495"/>
                        <a:pt x="1725" y="2495"/>
                        <a:pt x="1726" y="2495"/>
                      </a:cubicBezTo>
                      <a:lnTo>
                        <a:pt x="1739" y="2495"/>
                      </a:lnTo>
                      <a:cubicBezTo>
                        <a:pt x="1740" y="2495"/>
                        <a:pt x="1740" y="2495"/>
                        <a:pt x="1741" y="2495"/>
                      </a:cubicBezTo>
                      <a:lnTo>
                        <a:pt x="1815" y="2516"/>
                      </a:lnTo>
                      <a:cubicBezTo>
                        <a:pt x="1817" y="2516"/>
                        <a:pt x="1818" y="2517"/>
                        <a:pt x="1819" y="2518"/>
                      </a:cubicBezTo>
                      <a:lnTo>
                        <a:pt x="1825" y="2524"/>
                      </a:lnTo>
                      <a:cubicBezTo>
                        <a:pt x="1826" y="2525"/>
                        <a:pt x="1826" y="2526"/>
                        <a:pt x="1827" y="2526"/>
                      </a:cubicBezTo>
                      <a:lnTo>
                        <a:pt x="1845" y="2566"/>
                      </a:lnTo>
                      <a:lnTo>
                        <a:pt x="1839" y="2561"/>
                      </a:lnTo>
                      <a:lnTo>
                        <a:pt x="1885" y="2567"/>
                      </a:lnTo>
                      <a:lnTo>
                        <a:pt x="1878" y="2570"/>
                      </a:lnTo>
                      <a:lnTo>
                        <a:pt x="1934" y="2492"/>
                      </a:lnTo>
                      <a:lnTo>
                        <a:pt x="1961" y="2447"/>
                      </a:lnTo>
                      <a:cubicBezTo>
                        <a:pt x="1962" y="2446"/>
                        <a:pt x="1962" y="2446"/>
                        <a:pt x="1963" y="2445"/>
                      </a:cubicBezTo>
                      <a:lnTo>
                        <a:pt x="2012" y="2406"/>
                      </a:lnTo>
                      <a:cubicBezTo>
                        <a:pt x="2014" y="2405"/>
                        <a:pt x="2015" y="2404"/>
                        <a:pt x="2017" y="2404"/>
                      </a:cubicBezTo>
                      <a:lnTo>
                        <a:pt x="2100" y="2398"/>
                      </a:lnTo>
                      <a:cubicBezTo>
                        <a:pt x="2102" y="2398"/>
                        <a:pt x="2103" y="2398"/>
                        <a:pt x="2105" y="2399"/>
                      </a:cubicBezTo>
                      <a:lnTo>
                        <a:pt x="2133" y="2414"/>
                      </a:lnTo>
                      <a:lnTo>
                        <a:pt x="2130" y="2413"/>
                      </a:lnTo>
                      <a:lnTo>
                        <a:pt x="2251" y="2434"/>
                      </a:lnTo>
                      <a:lnTo>
                        <a:pt x="2242" y="2444"/>
                      </a:lnTo>
                      <a:lnTo>
                        <a:pt x="2229" y="2387"/>
                      </a:lnTo>
                      <a:lnTo>
                        <a:pt x="2140" y="2019"/>
                      </a:lnTo>
                      <a:lnTo>
                        <a:pt x="2121" y="1916"/>
                      </a:lnTo>
                      <a:cubicBezTo>
                        <a:pt x="2121" y="1914"/>
                        <a:pt x="2121" y="1912"/>
                        <a:pt x="2122" y="1910"/>
                      </a:cubicBezTo>
                      <a:lnTo>
                        <a:pt x="2466" y="1352"/>
                      </a:lnTo>
                      <a:lnTo>
                        <a:pt x="2470" y="1364"/>
                      </a:lnTo>
                      <a:lnTo>
                        <a:pt x="2377" y="1337"/>
                      </a:lnTo>
                      <a:cubicBezTo>
                        <a:pt x="2376" y="1337"/>
                        <a:pt x="2375" y="1336"/>
                        <a:pt x="2374" y="1336"/>
                      </a:cubicBezTo>
                      <a:lnTo>
                        <a:pt x="2319" y="1287"/>
                      </a:lnTo>
                      <a:lnTo>
                        <a:pt x="2321" y="1288"/>
                      </a:lnTo>
                      <a:lnTo>
                        <a:pt x="2228" y="1246"/>
                      </a:lnTo>
                      <a:cubicBezTo>
                        <a:pt x="2227" y="1246"/>
                        <a:pt x="2226" y="1245"/>
                        <a:pt x="2225" y="1245"/>
                      </a:cubicBezTo>
                      <a:lnTo>
                        <a:pt x="2207" y="1227"/>
                      </a:lnTo>
                      <a:lnTo>
                        <a:pt x="2210" y="1229"/>
                      </a:lnTo>
                      <a:lnTo>
                        <a:pt x="2127" y="1208"/>
                      </a:lnTo>
                      <a:cubicBezTo>
                        <a:pt x="2126" y="1207"/>
                        <a:pt x="2125" y="1207"/>
                        <a:pt x="2124" y="1206"/>
                      </a:cubicBezTo>
                      <a:lnTo>
                        <a:pt x="2078" y="1170"/>
                      </a:lnTo>
                      <a:cubicBezTo>
                        <a:pt x="2077" y="1170"/>
                        <a:pt x="2077" y="1169"/>
                        <a:pt x="2076" y="1169"/>
                      </a:cubicBezTo>
                      <a:lnTo>
                        <a:pt x="2027" y="1108"/>
                      </a:lnTo>
                      <a:lnTo>
                        <a:pt x="2029" y="1110"/>
                      </a:lnTo>
                      <a:lnTo>
                        <a:pt x="1927" y="1053"/>
                      </a:lnTo>
                      <a:cubicBezTo>
                        <a:pt x="1925" y="1052"/>
                        <a:pt x="1924" y="1051"/>
                        <a:pt x="1923" y="1049"/>
                      </a:cubicBezTo>
                      <a:lnTo>
                        <a:pt x="1852" y="877"/>
                      </a:lnTo>
                      <a:cubicBezTo>
                        <a:pt x="1852" y="876"/>
                        <a:pt x="1852" y="876"/>
                        <a:pt x="1852" y="875"/>
                      </a:cubicBezTo>
                      <a:lnTo>
                        <a:pt x="1842" y="760"/>
                      </a:lnTo>
                      <a:lnTo>
                        <a:pt x="1843" y="763"/>
                      </a:lnTo>
                      <a:lnTo>
                        <a:pt x="1784" y="636"/>
                      </a:lnTo>
                      <a:lnTo>
                        <a:pt x="1785" y="638"/>
                      </a:lnTo>
                      <a:lnTo>
                        <a:pt x="1748" y="589"/>
                      </a:lnTo>
                      <a:cubicBezTo>
                        <a:pt x="1748" y="589"/>
                        <a:pt x="1747" y="589"/>
                        <a:pt x="1747" y="588"/>
                      </a:cubicBezTo>
                      <a:lnTo>
                        <a:pt x="1738" y="570"/>
                      </a:lnTo>
                      <a:lnTo>
                        <a:pt x="1741" y="573"/>
                      </a:lnTo>
                      <a:lnTo>
                        <a:pt x="1592" y="486"/>
                      </a:lnTo>
                      <a:cubicBezTo>
                        <a:pt x="1592" y="485"/>
                        <a:pt x="1591" y="485"/>
                        <a:pt x="1590" y="484"/>
                      </a:cubicBezTo>
                      <a:lnTo>
                        <a:pt x="1491" y="366"/>
                      </a:lnTo>
                      <a:lnTo>
                        <a:pt x="1493" y="368"/>
                      </a:lnTo>
                      <a:lnTo>
                        <a:pt x="1444" y="338"/>
                      </a:lnTo>
                      <a:cubicBezTo>
                        <a:pt x="1443" y="338"/>
                        <a:pt x="1442" y="337"/>
                        <a:pt x="1442" y="336"/>
                      </a:cubicBezTo>
                      <a:lnTo>
                        <a:pt x="1349" y="231"/>
                      </a:lnTo>
                      <a:lnTo>
                        <a:pt x="1352" y="233"/>
                      </a:lnTo>
                      <a:lnTo>
                        <a:pt x="1300" y="215"/>
                      </a:lnTo>
                      <a:cubicBezTo>
                        <a:pt x="1299" y="215"/>
                        <a:pt x="1298" y="214"/>
                        <a:pt x="1297" y="213"/>
                      </a:cubicBezTo>
                      <a:lnTo>
                        <a:pt x="1260" y="177"/>
                      </a:lnTo>
                      <a:cubicBezTo>
                        <a:pt x="1259" y="177"/>
                        <a:pt x="1259" y="176"/>
                        <a:pt x="1258" y="176"/>
                      </a:cubicBezTo>
                      <a:lnTo>
                        <a:pt x="1190" y="64"/>
                      </a:lnTo>
                      <a:lnTo>
                        <a:pt x="1196" y="68"/>
                      </a:lnTo>
                      <a:lnTo>
                        <a:pt x="1159" y="62"/>
                      </a:lnTo>
                      <a:cubicBezTo>
                        <a:pt x="1157" y="61"/>
                        <a:pt x="1155" y="60"/>
                        <a:pt x="1154" y="59"/>
                      </a:cubicBezTo>
                      <a:lnTo>
                        <a:pt x="1144" y="47"/>
                      </a:lnTo>
                      <a:close/>
                      <a:moveTo>
                        <a:pt x="1166" y="49"/>
                      </a:moveTo>
                      <a:lnTo>
                        <a:pt x="1161" y="46"/>
                      </a:lnTo>
                      <a:lnTo>
                        <a:pt x="1198" y="52"/>
                      </a:lnTo>
                      <a:cubicBezTo>
                        <a:pt x="1201" y="52"/>
                        <a:pt x="1203" y="54"/>
                        <a:pt x="1204" y="56"/>
                      </a:cubicBezTo>
                      <a:lnTo>
                        <a:pt x="1272" y="167"/>
                      </a:lnTo>
                      <a:lnTo>
                        <a:pt x="1271" y="166"/>
                      </a:lnTo>
                      <a:lnTo>
                        <a:pt x="1308" y="202"/>
                      </a:lnTo>
                      <a:lnTo>
                        <a:pt x="1305" y="200"/>
                      </a:lnTo>
                      <a:lnTo>
                        <a:pt x="1358" y="218"/>
                      </a:lnTo>
                      <a:cubicBezTo>
                        <a:pt x="1359" y="218"/>
                        <a:pt x="1360" y="219"/>
                        <a:pt x="1361" y="220"/>
                      </a:cubicBezTo>
                      <a:lnTo>
                        <a:pt x="1454" y="326"/>
                      </a:lnTo>
                      <a:lnTo>
                        <a:pt x="1452" y="324"/>
                      </a:lnTo>
                      <a:lnTo>
                        <a:pt x="1502" y="354"/>
                      </a:lnTo>
                      <a:cubicBezTo>
                        <a:pt x="1502" y="355"/>
                        <a:pt x="1503" y="356"/>
                        <a:pt x="1504" y="356"/>
                      </a:cubicBezTo>
                      <a:lnTo>
                        <a:pt x="1603" y="474"/>
                      </a:lnTo>
                      <a:lnTo>
                        <a:pt x="1601" y="472"/>
                      </a:lnTo>
                      <a:lnTo>
                        <a:pt x="1749" y="560"/>
                      </a:lnTo>
                      <a:cubicBezTo>
                        <a:pt x="1750" y="560"/>
                        <a:pt x="1751" y="561"/>
                        <a:pt x="1752" y="563"/>
                      </a:cubicBezTo>
                      <a:lnTo>
                        <a:pt x="1761" y="581"/>
                      </a:lnTo>
                      <a:lnTo>
                        <a:pt x="1761" y="580"/>
                      </a:lnTo>
                      <a:lnTo>
                        <a:pt x="1798" y="628"/>
                      </a:lnTo>
                      <a:cubicBezTo>
                        <a:pt x="1798" y="628"/>
                        <a:pt x="1798" y="629"/>
                        <a:pt x="1799" y="629"/>
                      </a:cubicBezTo>
                      <a:lnTo>
                        <a:pt x="1858" y="756"/>
                      </a:lnTo>
                      <a:cubicBezTo>
                        <a:pt x="1858" y="757"/>
                        <a:pt x="1858" y="758"/>
                        <a:pt x="1858" y="759"/>
                      </a:cubicBezTo>
                      <a:lnTo>
                        <a:pt x="1868" y="873"/>
                      </a:lnTo>
                      <a:lnTo>
                        <a:pt x="1867" y="871"/>
                      </a:lnTo>
                      <a:lnTo>
                        <a:pt x="1938" y="1043"/>
                      </a:lnTo>
                      <a:lnTo>
                        <a:pt x="1935" y="1039"/>
                      </a:lnTo>
                      <a:lnTo>
                        <a:pt x="2037" y="1096"/>
                      </a:lnTo>
                      <a:cubicBezTo>
                        <a:pt x="2038" y="1097"/>
                        <a:pt x="2038" y="1097"/>
                        <a:pt x="2039" y="1098"/>
                      </a:cubicBezTo>
                      <a:lnTo>
                        <a:pt x="2089" y="1159"/>
                      </a:lnTo>
                      <a:lnTo>
                        <a:pt x="2087" y="1157"/>
                      </a:lnTo>
                      <a:lnTo>
                        <a:pt x="2134" y="1193"/>
                      </a:lnTo>
                      <a:lnTo>
                        <a:pt x="2131" y="1192"/>
                      </a:lnTo>
                      <a:lnTo>
                        <a:pt x="2214" y="1213"/>
                      </a:lnTo>
                      <a:cubicBezTo>
                        <a:pt x="2216" y="1213"/>
                        <a:pt x="2217" y="1214"/>
                        <a:pt x="2218" y="1215"/>
                      </a:cubicBezTo>
                      <a:lnTo>
                        <a:pt x="2237" y="1233"/>
                      </a:lnTo>
                      <a:lnTo>
                        <a:pt x="2234" y="1232"/>
                      </a:lnTo>
                      <a:lnTo>
                        <a:pt x="2327" y="1274"/>
                      </a:lnTo>
                      <a:cubicBezTo>
                        <a:pt x="2328" y="1274"/>
                        <a:pt x="2329" y="1275"/>
                        <a:pt x="2329" y="1275"/>
                      </a:cubicBezTo>
                      <a:lnTo>
                        <a:pt x="2385" y="1323"/>
                      </a:lnTo>
                      <a:lnTo>
                        <a:pt x="2382" y="1322"/>
                      </a:lnTo>
                      <a:lnTo>
                        <a:pt x="2475" y="1349"/>
                      </a:lnTo>
                      <a:cubicBezTo>
                        <a:pt x="2477" y="1350"/>
                        <a:pt x="2479" y="1351"/>
                        <a:pt x="2480" y="1354"/>
                      </a:cubicBezTo>
                      <a:cubicBezTo>
                        <a:pt x="2481" y="1356"/>
                        <a:pt x="2481" y="1359"/>
                        <a:pt x="2479" y="1361"/>
                      </a:cubicBezTo>
                      <a:lnTo>
                        <a:pt x="2136" y="1919"/>
                      </a:lnTo>
                      <a:lnTo>
                        <a:pt x="2137" y="1913"/>
                      </a:lnTo>
                      <a:lnTo>
                        <a:pt x="2155" y="2015"/>
                      </a:lnTo>
                      <a:lnTo>
                        <a:pt x="2245" y="2383"/>
                      </a:lnTo>
                      <a:lnTo>
                        <a:pt x="2257" y="2441"/>
                      </a:lnTo>
                      <a:cubicBezTo>
                        <a:pt x="2258" y="2443"/>
                        <a:pt x="2257" y="2446"/>
                        <a:pt x="2255" y="2448"/>
                      </a:cubicBezTo>
                      <a:cubicBezTo>
                        <a:pt x="2254" y="2450"/>
                        <a:pt x="2251" y="2451"/>
                        <a:pt x="2248" y="2450"/>
                      </a:cubicBezTo>
                      <a:lnTo>
                        <a:pt x="2127" y="2429"/>
                      </a:lnTo>
                      <a:cubicBezTo>
                        <a:pt x="2127" y="2429"/>
                        <a:pt x="2126" y="2429"/>
                        <a:pt x="2125" y="2428"/>
                      </a:cubicBezTo>
                      <a:lnTo>
                        <a:pt x="2097" y="2413"/>
                      </a:lnTo>
                      <a:lnTo>
                        <a:pt x="2102" y="2414"/>
                      </a:lnTo>
                      <a:lnTo>
                        <a:pt x="2018" y="2420"/>
                      </a:lnTo>
                      <a:lnTo>
                        <a:pt x="2022" y="2418"/>
                      </a:lnTo>
                      <a:lnTo>
                        <a:pt x="1973" y="2458"/>
                      </a:lnTo>
                      <a:lnTo>
                        <a:pt x="1975" y="2456"/>
                      </a:lnTo>
                      <a:lnTo>
                        <a:pt x="1947" y="2501"/>
                      </a:lnTo>
                      <a:lnTo>
                        <a:pt x="1891" y="2580"/>
                      </a:lnTo>
                      <a:cubicBezTo>
                        <a:pt x="1889" y="2582"/>
                        <a:pt x="1886" y="2583"/>
                        <a:pt x="1883" y="2583"/>
                      </a:cubicBezTo>
                      <a:lnTo>
                        <a:pt x="1837" y="2577"/>
                      </a:lnTo>
                      <a:cubicBezTo>
                        <a:pt x="1834" y="2577"/>
                        <a:pt x="1832" y="2575"/>
                        <a:pt x="1831" y="2572"/>
                      </a:cubicBezTo>
                      <a:lnTo>
                        <a:pt x="1812" y="2533"/>
                      </a:lnTo>
                      <a:lnTo>
                        <a:pt x="1814" y="2536"/>
                      </a:lnTo>
                      <a:lnTo>
                        <a:pt x="1808" y="2530"/>
                      </a:lnTo>
                      <a:lnTo>
                        <a:pt x="1811" y="2531"/>
                      </a:lnTo>
                      <a:lnTo>
                        <a:pt x="1737" y="2510"/>
                      </a:lnTo>
                      <a:lnTo>
                        <a:pt x="1739" y="2511"/>
                      </a:lnTo>
                      <a:lnTo>
                        <a:pt x="1726" y="2511"/>
                      </a:lnTo>
                      <a:lnTo>
                        <a:pt x="1730" y="2510"/>
                      </a:lnTo>
                      <a:lnTo>
                        <a:pt x="1674" y="2537"/>
                      </a:lnTo>
                      <a:cubicBezTo>
                        <a:pt x="1671" y="2538"/>
                        <a:pt x="1668" y="2538"/>
                        <a:pt x="1665" y="2536"/>
                      </a:cubicBezTo>
                      <a:lnTo>
                        <a:pt x="1638" y="2512"/>
                      </a:lnTo>
                      <a:lnTo>
                        <a:pt x="1639" y="2513"/>
                      </a:lnTo>
                      <a:lnTo>
                        <a:pt x="1623" y="2504"/>
                      </a:lnTo>
                      <a:lnTo>
                        <a:pt x="1627" y="2505"/>
                      </a:lnTo>
                      <a:lnTo>
                        <a:pt x="1596" y="2505"/>
                      </a:lnTo>
                      <a:lnTo>
                        <a:pt x="1600" y="2504"/>
                      </a:lnTo>
                      <a:lnTo>
                        <a:pt x="1585" y="2513"/>
                      </a:lnTo>
                      <a:lnTo>
                        <a:pt x="1588" y="2510"/>
                      </a:lnTo>
                      <a:lnTo>
                        <a:pt x="1579" y="2525"/>
                      </a:lnTo>
                      <a:cubicBezTo>
                        <a:pt x="1578" y="2526"/>
                        <a:pt x="1578" y="2526"/>
                        <a:pt x="1577" y="2527"/>
                      </a:cubicBezTo>
                      <a:lnTo>
                        <a:pt x="1568" y="2536"/>
                      </a:lnTo>
                      <a:cubicBezTo>
                        <a:pt x="1566" y="2538"/>
                        <a:pt x="1562" y="2538"/>
                        <a:pt x="1559" y="2537"/>
                      </a:cubicBezTo>
                      <a:lnTo>
                        <a:pt x="1513" y="2519"/>
                      </a:lnTo>
                      <a:cubicBezTo>
                        <a:pt x="1513" y="2519"/>
                        <a:pt x="1512" y="2519"/>
                        <a:pt x="1512" y="2518"/>
                      </a:cubicBezTo>
                      <a:lnTo>
                        <a:pt x="1484" y="2500"/>
                      </a:lnTo>
                      <a:cubicBezTo>
                        <a:pt x="1483" y="2500"/>
                        <a:pt x="1483" y="2500"/>
                        <a:pt x="1483" y="2499"/>
                      </a:cubicBezTo>
                      <a:lnTo>
                        <a:pt x="1414" y="2436"/>
                      </a:lnTo>
                      <a:lnTo>
                        <a:pt x="1399" y="2421"/>
                      </a:lnTo>
                      <a:lnTo>
                        <a:pt x="1405" y="2423"/>
                      </a:lnTo>
                      <a:lnTo>
                        <a:pt x="1377" y="2423"/>
                      </a:lnTo>
                      <a:cubicBezTo>
                        <a:pt x="1375" y="2423"/>
                        <a:pt x="1374" y="2423"/>
                        <a:pt x="1373" y="2422"/>
                      </a:cubicBezTo>
                      <a:lnTo>
                        <a:pt x="1326" y="2395"/>
                      </a:lnTo>
                      <a:lnTo>
                        <a:pt x="1328" y="2396"/>
                      </a:lnTo>
                      <a:lnTo>
                        <a:pt x="1316" y="2393"/>
                      </a:lnTo>
                      <a:cubicBezTo>
                        <a:pt x="1314" y="2392"/>
                        <a:pt x="1312" y="2391"/>
                        <a:pt x="1311" y="2390"/>
                      </a:cubicBezTo>
                      <a:lnTo>
                        <a:pt x="1274" y="2338"/>
                      </a:lnTo>
                      <a:lnTo>
                        <a:pt x="1279" y="2342"/>
                      </a:lnTo>
                      <a:lnTo>
                        <a:pt x="1261" y="2339"/>
                      </a:lnTo>
                      <a:lnTo>
                        <a:pt x="1262" y="2339"/>
                      </a:lnTo>
                      <a:lnTo>
                        <a:pt x="1253" y="2339"/>
                      </a:lnTo>
                      <a:lnTo>
                        <a:pt x="1258" y="2337"/>
                      </a:lnTo>
                      <a:lnTo>
                        <a:pt x="1249" y="2346"/>
                      </a:lnTo>
                      <a:lnTo>
                        <a:pt x="1251" y="2343"/>
                      </a:lnTo>
                      <a:lnTo>
                        <a:pt x="1235" y="2374"/>
                      </a:lnTo>
                      <a:cubicBezTo>
                        <a:pt x="1234" y="2376"/>
                        <a:pt x="1231" y="2378"/>
                        <a:pt x="1228" y="2378"/>
                      </a:cubicBezTo>
                      <a:lnTo>
                        <a:pt x="1210" y="2378"/>
                      </a:lnTo>
                      <a:cubicBezTo>
                        <a:pt x="1207" y="2378"/>
                        <a:pt x="1205" y="2377"/>
                        <a:pt x="1203" y="2375"/>
                      </a:cubicBezTo>
                      <a:lnTo>
                        <a:pt x="1194" y="2363"/>
                      </a:lnTo>
                      <a:lnTo>
                        <a:pt x="1207" y="2362"/>
                      </a:lnTo>
                      <a:lnTo>
                        <a:pt x="1188" y="2390"/>
                      </a:lnTo>
                      <a:cubicBezTo>
                        <a:pt x="1188" y="2390"/>
                        <a:pt x="1188" y="2390"/>
                        <a:pt x="1188" y="2390"/>
                      </a:cubicBezTo>
                      <a:lnTo>
                        <a:pt x="1160" y="2421"/>
                      </a:lnTo>
                      <a:lnTo>
                        <a:pt x="1162" y="2414"/>
                      </a:lnTo>
                      <a:lnTo>
                        <a:pt x="1168" y="2478"/>
                      </a:lnTo>
                      <a:cubicBezTo>
                        <a:pt x="1168" y="2479"/>
                        <a:pt x="1168" y="2479"/>
                        <a:pt x="1168" y="2480"/>
                      </a:cubicBezTo>
                      <a:lnTo>
                        <a:pt x="1162" y="2507"/>
                      </a:lnTo>
                      <a:cubicBezTo>
                        <a:pt x="1161" y="2510"/>
                        <a:pt x="1159" y="2512"/>
                        <a:pt x="1157" y="2513"/>
                      </a:cubicBezTo>
                      <a:lnTo>
                        <a:pt x="1135" y="2522"/>
                      </a:lnTo>
                      <a:cubicBezTo>
                        <a:pt x="1135" y="2522"/>
                        <a:pt x="1134" y="2523"/>
                        <a:pt x="1133" y="2523"/>
                      </a:cubicBezTo>
                      <a:lnTo>
                        <a:pt x="1096" y="2529"/>
                      </a:lnTo>
                      <a:cubicBezTo>
                        <a:pt x="1096" y="2529"/>
                        <a:pt x="1095" y="2529"/>
                        <a:pt x="1095" y="2529"/>
                      </a:cubicBezTo>
                      <a:lnTo>
                        <a:pt x="1076" y="2529"/>
                      </a:lnTo>
                      <a:lnTo>
                        <a:pt x="1078" y="2529"/>
                      </a:lnTo>
                      <a:lnTo>
                        <a:pt x="1062" y="2532"/>
                      </a:lnTo>
                      <a:lnTo>
                        <a:pt x="1065" y="2531"/>
                      </a:lnTo>
                      <a:lnTo>
                        <a:pt x="1056" y="2537"/>
                      </a:lnTo>
                      <a:lnTo>
                        <a:pt x="1060" y="2530"/>
                      </a:lnTo>
                      <a:lnTo>
                        <a:pt x="1060" y="2551"/>
                      </a:lnTo>
                      <a:lnTo>
                        <a:pt x="1059" y="2549"/>
                      </a:lnTo>
                      <a:lnTo>
                        <a:pt x="1075" y="2600"/>
                      </a:lnTo>
                      <a:cubicBezTo>
                        <a:pt x="1075" y="2601"/>
                        <a:pt x="1075" y="2601"/>
                        <a:pt x="1075" y="2602"/>
                      </a:cubicBezTo>
                      <a:lnTo>
                        <a:pt x="1075" y="2623"/>
                      </a:lnTo>
                      <a:cubicBezTo>
                        <a:pt x="1075" y="2625"/>
                        <a:pt x="1075" y="2626"/>
                        <a:pt x="1074" y="2628"/>
                      </a:cubicBezTo>
                      <a:lnTo>
                        <a:pt x="1065" y="2643"/>
                      </a:lnTo>
                      <a:cubicBezTo>
                        <a:pt x="1064" y="2643"/>
                        <a:pt x="1063" y="2644"/>
                        <a:pt x="1063" y="2645"/>
                      </a:cubicBezTo>
                      <a:lnTo>
                        <a:pt x="1035" y="2666"/>
                      </a:lnTo>
                      <a:lnTo>
                        <a:pt x="1037" y="2663"/>
                      </a:lnTo>
                      <a:lnTo>
                        <a:pt x="1028" y="2681"/>
                      </a:lnTo>
                      <a:lnTo>
                        <a:pt x="1029" y="2678"/>
                      </a:lnTo>
                      <a:lnTo>
                        <a:pt x="1019" y="2805"/>
                      </a:lnTo>
                      <a:cubicBezTo>
                        <a:pt x="1019" y="2808"/>
                        <a:pt x="1017" y="2810"/>
                        <a:pt x="1015" y="2811"/>
                      </a:cubicBezTo>
                      <a:lnTo>
                        <a:pt x="977" y="2830"/>
                      </a:lnTo>
                      <a:lnTo>
                        <a:pt x="921" y="2848"/>
                      </a:lnTo>
                      <a:cubicBezTo>
                        <a:pt x="920" y="2848"/>
                        <a:pt x="919" y="2849"/>
                        <a:pt x="918" y="2848"/>
                      </a:cubicBezTo>
                      <a:lnTo>
                        <a:pt x="893" y="2845"/>
                      </a:lnTo>
                      <a:cubicBezTo>
                        <a:pt x="892" y="2845"/>
                        <a:pt x="891" y="2845"/>
                        <a:pt x="890" y="2845"/>
                      </a:cubicBezTo>
                      <a:lnTo>
                        <a:pt x="878" y="2839"/>
                      </a:lnTo>
                      <a:lnTo>
                        <a:pt x="883" y="2839"/>
                      </a:lnTo>
                      <a:lnTo>
                        <a:pt x="849" y="2845"/>
                      </a:lnTo>
                      <a:cubicBezTo>
                        <a:pt x="848" y="2845"/>
                        <a:pt x="847" y="2845"/>
                        <a:pt x="847" y="2845"/>
                      </a:cubicBezTo>
                      <a:lnTo>
                        <a:pt x="782" y="2839"/>
                      </a:lnTo>
                      <a:cubicBezTo>
                        <a:pt x="778" y="2839"/>
                        <a:pt x="775" y="2836"/>
                        <a:pt x="774" y="2833"/>
                      </a:cubicBezTo>
                      <a:lnTo>
                        <a:pt x="765" y="2788"/>
                      </a:lnTo>
                      <a:lnTo>
                        <a:pt x="766" y="2791"/>
                      </a:lnTo>
                      <a:lnTo>
                        <a:pt x="748" y="2764"/>
                      </a:lnTo>
                      <a:lnTo>
                        <a:pt x="711" y="2719"/>
                      </a:lnTo>
                      <a:lnTo>
                        <a:pt x="714" y="2721"/>
                      </a:lnTo>
                      <a:lnTo>
                        <a:pt x="686" y="2709"/>
                      </a:lnTo>
                      <a:cubicBezTo>
                        <a:pt x="685" y="2708"/>
                        <a:pt x="683" y="2707"/>
                        <a:pt x="682" y="2705"/>
                      </a:cubicBezTo>
                      <a:lnTo>
                        <a:pt x="673" y="2687"/>
                      </a:lnTo>
                      <a:cubicBezTo>
                        <a:pt x="673" y="2686"/>
                        <a:pt x="672" y="2685"/>
                        <a:pt x="672" y="2684"/>
                      </a:cubicBezTo>
                      <a:lnTo>
                        <a:pt x="669" y="2633"/>
                      </a:lnTo>
                      <a:lnTo>
                        <a:pt x="669" y="2635"/>
                      </a:lnTo>
                      <a:lnTo>
                        <a:pt x="663" y="2614"/>
                      </a:lnTo>
                      <a:lnTo>
                        <a:pt x="666" y="2618"/>
                      </a:lnTo>
                      <a:lnTo>
                        <a:pt x="645" y="2603"/>
                      </a:lnTo>
                      <a:lnTo>
                        <a:pt x="652" y="2604"/>
                      </a:lnTo>
                      <a:lnTo>
                        <a:pt x="633" y="2610"/>
                      </a:lnTo>
                      <a:cubicBezTo>
                        <a:pt x="632" y="2610"/>
                        <a:pt x="631" y="2610"/>
                        <a:pt x="629" y="2610"/>
                      </a:cubicBezTo>
                      <a:lnTo>
                        <a:pt x="592" y="2604"/>
                      </a:lnTo>
                      <a:lnTo>
                        <a:pt x="539" y="2592"/>
                      </a:lnTo>
                      <a:lnTo>
                        <a:pt x="541" y="2592"/>
                      </a:lnTo>
                      <a:lnTo>
                        <a:pt x="529" y="2592"/>
                      </a:lnTo>
                      <a:cubicBezTo>
                        <a:pt x="527" y="2592"/>
                        <a:pt x="525" y="2591"/>
                        <a:pt x="523" y="2590"/>
                      </a:cubicBezTo>
                      <a:lnTo>
                        <a:pt x="505" y="2575"/>
                      </a:lnTo>
                      <a:cubicBezTo>
                        <a:pt x="504" y="2575"/>
                        <a:pt x="504" y="2574"/>
                        <a:pt x="503" y="2574"/>
                      </a:cubicBezTo>
                      <a:lnTo>
                        <a:pt x="497" y="2565"/>
                      </a:lnTo>
                      <a:lnTo>
                        <a:pt x="498" y="2566"/>
                      </a:lnTo>
                      <a:lnTo>
                        <a:pt x="486" y="2554"/>
                      </a:lnTo>
                      <a:cubicBezTo>
                        <a:pt x="485" y="2552"/>
                        <a:pt x="484" y="2551"/>
                        <a:pt x="483" y="2549"/>
                      </a:cubicBezTo>
                      <a:lnTo>
                        <a:pt x="474" y="2489"/>
                      </a:lnTo>
                      <a:cubicBezTo>
                        <a:pt x="474" y="2488"/>
                        <a:pt x="474" y="2488"/>
                        <a:pt x="474" y="2488"/>
                      </a:cubicBezTo>
                      <a:lnTo>
                        <a:pt x="474" y="2451"/>
                      </a:lnTo>
                      <a:lnTo>
                        <a:pt x="474" y="2453"/>
                      </a:lnTo>
                      <a:lnTo>
                        <a:pt x="456" y="2372"/>
                      </a:lnTo>
                      <a:lnTo>
                        <a:pt x="456" y="2373"/>
                      </a:lnTo>
                      <a:lnTo>
                        <a:pt x="438" y="2334"/>
                      </a:lnTo>
                      <a:cubicBezTo>
                        <a:pt x="438" y="2334"/>
                        <a:pt x="437" y="2333"/>
                        <a:pt x="437" y="2333"/>
                      </a:cubicBezTo>
                      <a:lnTo>
                        <a:pt x="422" y="2279"/>
                      </a:lnTo>
                      <a:lnTo>
                        <a:pt x="410" y="2246"/>
                      </a:lnTo>
                      <a:cubicBezTo>
                        <a:pt x="409" y="2245"/>
                        <a:pt x="409" y="2244"/>
                        <a:pt x="409" y="2243"/>
                      </a:cubicBezTo>
                      <a:lnTo>
                        <a:pt x="409" y="2216"/>
                      </a:lnTo>
                      <a:lnTo>
                        <a:pt x="411" y="2221"/>
                      </a:lnTo>
                      <a:lnTo>
                        <a:pt x="386" y="2191"/>
                      </a:lnTo>
                      <a:lnTo>
                        <a:pt x="388" y="2193"/>
                      </a:lnTo>
                      <a:lnTo>
                        <a:pt x="357" y="2175"/>
                      </a:lnTo>
                      <a:cubicBezTo>
                        <a:pt x="357" y="2175"/>
                        <a:pt x="356" y="2174"/>
                        <a:pt x="356" y="2174"/>
                      </a:cubicBezTo>
                      <a:lnTo>
                        <a:pt x="328" y="2150"/>
                      </a:lnTo>
                      <a:lnTo>
                        <a:pt x="332" y="2152"/>
                      </a:lnTo>
                      <a:lnTo>
                        <a:pt x="314" y="2149"/>
                      </a:lnTo>
                      <a:lnTo>
                        <a:pt x="315" y="2149"/>
                      </a:lnTo>
                      <a:lnTo>
                        <a:pt x="299" y="2149"/>
                      </a:lnTo>
                      <a:lnTo>
                        <a:pt x="290" y="2149"/>
                      </a:lnTo>
                      <a:cubicBezTo>
                        <a:pt x="289" y="2149"/>
                        <a:pt x="288" y="2148"/>
                        <a:pt x="287" y="2148"/>
                      </a:cubicBezTo>
                      <a:lnTo>
                        <a:pt x="274" y="2142"/>
                      </a:lnTo>
                      <a:lnTo>
                        <a:pt x="282" y="2142"/>
                      </a:lnTo>
                      <a:lnTo>
                        <a:pt x="239" y="2169"/>
                      </a:lnTo>
                      <a:cubicBezTo>
                        <a:pt x="236" y="2171"/>
                        <a:pt x="231" y="2170"/>
                        <a:pt x="229" y="2168"/>
                      </a:cubicBezTo>
                      <a:lnTo>
                        <a:pt x="207" y="2146"/>
                      </a:lnTo>
                      <a:lnTo>
                        <a:pt x="208" y="2147"/>
                      </a:lnTo>
                      <a:lnTo>
                        <a:pt x="181" y="2129"/>
                      </a:lnTo>
                      <a:cubicBezTo>
                        <a:pt x="180" y="2129"/>
                        <a:pt x="179" y="2128"/>
                        <a:pt x="178" y="2127"/>
                      </a:cubicBezTo>
                      <a:lnTo>
                        <a:pt x="160" y="2100"/>
                      </a:lnTo>
                      <a:cubicBezTo>
                        <a:pt x="159" y="2099"/>
                        <a:pt x="158" y="2097"/>
                        <a:pt x="158" y="2096"/>
                      </a:cubicBezTo>
                      <a:lnTo>
                        <a:pt x="158" y="2062"/>
                      </a:lnTo>
                      <a:cubicBezTo>
                        <a:pt x="158" y="2062"/>
                        <a:pt x="158" y="2061"/>
                        <a:pt x="159" y="2060"/>
                      </a:cubicBezTo>
                      <a:lnTo>
                        <a:pt x="162" y="2048"/>
                      </a:lnTo>
                      <a:cubicBezTo>
                        <a:pt x="162" y="2047"/>
                        <a:pt x="163" y="2046"/>
                        <a:pt x="164" y="2045"/>
                      </a:cubicBezTo>
                      <a:lnTo>
                        <a:pt x="183" y="2026"/>
                      </a:lnTo>
                      <a:lnTo>
                        <a:pt x="211" y="2002"/>
                      </a:lnTo>
                      <a:lnTo>
                        <a:pt x="209" y="2011"/>
                      </a:lnTo>
                      <a:lnTo>
                        <a:pt x="187" y="1963"/>
                      </a:lnTo>
                      <a:cubicBezTo>
                        <a:pt x="187" y="1963"/>
                        <a:pt x="186" y="1962"/>
                        <a:pt x="186" y="1961"/>
                      </a:cubicBezTo>
                      <a:lnTo>
                        <a:pt x="177" y="1916"/>
                      </a:lnTo>
                      <a:lnTo>
                        <a:pt x="181" y="1921"/>
                      </a:lnTo>
                      <a:lnTo>
                        <a:pt x="153" y="1903"/>
                      </a:lnTo>
                      <a:cubicBezTo>
                        <a:pt x="151" y="1902"/>
                        <a:pt x="150" y="1901"/>
                        <a:pt x="149" y="1899"/>
                      </a:cubicBezTo>
                      <a:lnTo>
                        <a:pt x="143" y="1881"/>
                      </a:lnTo>
                      <a:cubicBezTo>
                        <a:pt x="143" y="1880"/>
                        <a:pt x="143" y="1879"/>
                        <a:pt x="143" y="1878"/>
                      </a:cubicBezTo>
                      <a:lnTo>
                        <a:pt x="143" y="1854"/>
                      </a:lnTo>
                      <a:lnTo>
                        <a:pt x="145" y="1859"/>
                      </a:lnTo>
                      <a:lnTo>
                        <a:pt x="98" y="1805"/>
                      </a:lnTo>
                      <a:cubicBezTo>
                        <a:pt x="98" y="1804"/>
                        <a:pt x="97" y="1804"/>
                        <a:pt x="97" y="1803"/>
                      </a:cubicBezTo>
                      <a:lnTo>
                        <a:pt x="75" y="1739"/>
                      </a:lnTo>
                      <a:lnTo>
                        <a:pt x="76" y="1741"/>
                      </a:lnTo>
                      <a:lnTo>
                        <a:pt x="61" y="1720"/>
                      </a:lnTo>
                      <a:lnTo>
                        <a:pt x="63" y="1722"/>
                      </a:lnTo>
                      <a:lnTo>
                        <a:pt x="50" y="1713"/>
                      </a:lnTo>
                      <a:lnTo>
                        <a:pt x="52" y="1714"/>
                      </a:lnTo>
                      <a:lnTo>
                        <a:pt x="37" y="1708"/>
                      </a:lnTo>
                      <a:cubicBezTo>
                        <a:pt x="34" y="1707"/>
                        <a:pt x="33" y="1705"/>
                        <a:pt x="32" y="1703"/>
                      </a:cubicBezTo>
                      <a:lnTo>
                        <a:pt x="29" y="1694"/>
                      </a:lnTo>
                      <a:lnTo>
                        <a:pt x="29" y="1695"/>
                      </a:lnTo>
                      <a:lnTo>
                        <a:pt x="20" y="1677"/>
                      </a:lnTo>
                      <a:lnTo>
                        <a:pt x="1" y="1638"/>
                      </a:lnTo>
                      <a:cubicBezTo>
                        <a:pt x="1" y="1636"/>
                        <a:pt x="0" y="1635"/>
                        <a:pt x="0" y="1634"/>
                      </a:cubicBezTo>
                      <a:lnTo>
                        <a:pt x="0" y="1610"/>
                      </a:lnTo>
                      <a:lnTo>
                        <a:pt x="0" y="1598"/>
                      </a:lnTo>
                      <a:cubicBezTo>
                        <a:pt x="0" y="1596"/>
                        <a:pt x="1" y="1595"/>
                        <a:pt x="2" y="1594"/>
                      </a:cubicBezTo>
                      <a:lnTo>
                        <a:pt x="11" y="1579"/>
                      </a:lnTo>
                      <a:cubicBezTo>
                        <a:pt x="12" y="1577"/>
                        <a:pt x="13" y="1576"/>
                        <a:pt x="14" y="1576"/>
                      </a:cubicBezTo>
                      <a:lnTo>
                        <a:pt x="33" y="1567"/>
                      </a:lnTo>
                      <a:lnTo>
                        <a:pt x="29" y="1571"/>
                      </a:lnTo>
                      <a:lnTo>
                        <a:pt x="32" y="1562"/>
                      </a:lnTo>
                      <a:cubicBezTo>
                        <a:pt x="33" y="1560"/>
                        <a:pt x="35" y="1558"/>
                        <a:pt x="37" y="1557"/>
                      </a:cubicBezTo>
                      <a:lnTo>
                        <a:pt x="46" y="1554"/>
                      </a:lnTo>
                      <a:cubicBezTo>
                        <a:pt x="48" y="1554"/>
                        <a:pt x="50" y="1554"/>
                        <a:pt x="51" y="1554"/>
                      </a:cubicBezTo>
                      <a:lnTo>
                        <a:pt x="60" y="1557"/>
                      </a:lnTo>
                      <a:cubicBezTo>
                        <a:pt x="61" y="1557"/>
                        <a:pt x="62" y="1558"/>
                        <a:pt x="62" y="1558"/>
                      </a:cubicBezTo>
                      <a:lnTo>
                        <a:pt x="77" y="1567"/>
                      </a:lnTo>
                      <a:lnTo>
                        <a:pt x="89" y="1573"/>
                      </a:lnTo>
                      <a:lnTo>
                        <a:pt x="85" y="1572"/>
                      </a:lnTo>
                      <a:lnTo>
                        <a:pt x="141" y="1566"/>
                      </a:lnTo>
                      <a:cubicBezTo>
                        <a:pt x="142" y="1566"/>
                        <a:pt x="143" y="1566"/>
                        <a:pt x="143" y="1566"/>
                      </a:cubicBezTo>
                      <a:lnTo>
                        <a:pt x="168" y="1572"/>
                      </a:lnTo>
                      <a:cubicBezTo>
                        <a:pt x="169" y="1572"/>
                        <a:pt x="169" y="1572"/>
                        <a:pt x="170" y="1573"/>
                      </a:cubicBezTo>
                      <a:lnTo>
                        <a:pt x="216" y="1594"/>
                      </a:lnTo>
                      <a:lnTo>
                        <a:pt x="208" y="1594"/>
                      </a:lnTo>
                      <a:lnTo>
                        <a:pt x="249" y="1567"/>
                      </a:lnTo>
                      <a:lnTo>
                        <a:pt x="245" y="1574"/>
                      </a:lnTo>
                      <a:lnTo>
                        <a:pt x="245" y="1562"/>
                      </a:lnTo>
                      <a:lnTo>
                        <a:pt x="245" y="1564"/>
                      </a:lnTo>
                      <a:lnTo>
                        <a:pt x="236" y="1531"/>
                      </a:lnTo>
                      <a:cubicBezTo>
                        <a:pt x="236" y="1530"/>
                        <a:pt x="236" y="1529"/>
                        <a:pt x="236" y="1529"/>
                      </a:cubicBezTo>
                      <a:lnTo>
                        <a:pt x="236" y="1501"/>
                      </a:lnTo>
                      <a:lnTo>
                        <a:pt x="236" y="1465"/>
                      </a:lnTo>
                      <a:lnTo>
                        <a:pt x="236" y="1467"/>
                      </a:lnTo>
                      <a:lnTo>
                        <a:pt x="224" y="1419"/>
                      </a:lnTo>
                      <a:cubicBezTo>
                        <a:pt x="223" y="1418"/>
                        <a:pt x="223" y="1416"/>
                        <a:pt x="224" y="1415"/>
                      </a:cubicBezTo>
                      <a:lnTo>
                        <a:pt x="236" y="1370"/>
                      </a:lnTo>
                      <a:lnTo>
                        <a:pt x="245" y="1319"/>
                      </a:lnTo>
                      <a:lnTo>
                        <a:pt x="245" y="1322"/>
                      </a:lnTo>
                      <a:lnTo>
                        <a:pt x="233" y="1237"/>
                      </a:lnTo>
                      <a:lnTo>
                        <a:pt x="223" y="1138"/>
                      </a:lnTo>
                      <a:lnTo>
                        <a:pt x="214" y="1068"/>
                      </a:lnTo>
                      <a:cubicBezTo>
                        <a:pt x="214" y="1066"/>
                        <a:pt x="215" y="1063"/>
                        <a:pt x="217" y="1061"/>
                      </a:cubicBezTo>
                      <a:cubicBezTo>
                        <a:pt x="219" y="1059"/>
                        <a:pt x="221" y="1059"/>
                        <a:pt x="224" y="1059"/>
                      </a:cubicBezTo>
                      <a:lnTo>
                        <a:pt x="261" y="1068"/>
                      </a:lnTo>
                      <a:lnTo>
                        <a:pt x="251" y="1075"/>
                      </a:lnTo>
                      <a:lnTo>
                        <a:pt x="282" y="756"/>
                      </a:lnTo>
                      <a:lnTo>
                        <a:pt x="282" y="757"/>
                      </a:lnTo>
                      <a:lnTo>
                        <a:pt x="264" y="616"/>
                      </a:lnTo>
                      <a:lnTo>
                        <a:pt x="264" y="617"/>
                      </a:lnTo>
                      <a:lnTo>
                        <a:pt x="227" y="515"/>
                      </a:lnTo>
                      <a:cubicBezTo>
                        <a:pt x="227" y="514"/>
                        <a:pt x="227" y="514"/>
                        <a:pt x="227" y="513"/>
                      </a:cubicBezTo>
                      <a:lnTo>
                        <a:pt x="196" y="317"/>
                      </a:lnTo>
                      <a:lnTo>
                        <a:pt x="186" y="242"/>
                      </a:lnTo>
                      <a:lnTo>
                        <a:pt x="195" y="249"/>
                      </a:lnTo>
                      <a:lnTo>
                        <a:pt x="170" y="252"/>
                      </a:lnTo>
                      <a:cubicBezTo>
                        <a:pt x="167" y="252"/>
                        <a:pt x="164" y="251"/>
                        <a:pt x="163" y="248"/>
                      </a:cubicBezTo>
                      <a:cubicBezTo>
                        <a:pt x="161" y="245"/>
                        <a:pt x="161" y="242"/>
                        <a:pt x="163" y="239"/>
                      </a:cubicBezTo>
                      <a:lnTo>
                        <a:pt x="197" y="191"/>
                      </a:lnTo>
                      <a:cubicBezTo>
                        <a:pt x="199" y="189"/>
                        <a:pt x="201" y="187"/>
                        <a:pt x="204" y="187"/>
                      </a:cubicBezTo>
                      <a:lnTo>
                        <a:pt x="467" y="206"/>
                      </a:lnTo>
                      <a:lnTo>
                        <a:pt x="459" y="213"/>
                      </a:lnTo>
                      <a:lnTo>
                        <a:pt x="468" y="8"/>
                      </a:lnTo>
                      <a:cubicBezTo>
                        <a:pt x="468" y="6"/>
                        <a:pt x="469" y="4"/>
                        <a:pt x="470" y="3"/>
                      </a:cubicBezTo>
                      <a:cubicBezTo>
                        <a:pt x="472" y="1"/>
                        <a:pt x="474" y="0"/>
                        <a:pt x="476" y="0"/>
                      </a:cubicBezTo>
                      <a:lnTo>
                        <a:pt x="845" y="19"/>
                      </a:lnTo>
                      <a:lnTo>
                        <a:pt x="1151" y="34"/>
                      </a:lnTo>
                      <a:cubicBezTo>
                        <a:pt x="1153" y="34"/>
                        <a:pt x="1156" y="35"/>
                        <a:pt x="1157" y="37"/>
                      </a:cubicBezTo>
                      <a:lnTo>
                        <a:pt x="1166" y="49"/>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81" name="Picture 1112"/>
                <p:cNvPicPr>
                  <a:picLocks noChangeAspect="1" noChangeArrowheads="1"/>
                </p:cNvPicPr>
                <p:nvPr/>
              </p:nvPicPr>
              <p:blipFill>
                <a:blip r:embed="rId65"/>
                <a:srcRect/>
                <a:stretch>
                  <a:fillRect/>
                </a:stretch>
              </p:blipFill>
              <p:spPr bwMode="auto">
                <a:xfrm>
                  <a:off x="905450" y="1293966"/>
                  <a:ext cx="1720850" cy="2014862"/>
                </a:xfrm>
                <a:prstGeom prst="rect">
                  <a:avLst/>
                </a:prstGeom>
                <a:noFill/>
                <a:ln w="9525">
                  <a:noFill/>
                  <a:miter lim="800000"/>
                  <a:headEnd/>
                  <a:tailEnd/>
                </a:ln>
              </p:spPr>
            </p:pic>
            <p:pic>
              <p:nvPicPr>
                <p:cNvPr id="182" name="Picture 1113"/>
                <p:cNvPicPr>
                  <a:picLocks noChangeAspect="1" noChangeArrowheads="1"/>
                </p:cNvPicPr>
                <p:nvPr/>
              </p:nvPicPr>
              <p:blipFill>
                <a:blip r:embed="rId66"/>
                <a:srcRect/>
                <a:stretch>
                  <a:fillRect/>
                </a:stretch>
              </p:blipFill>
              <p:spPr bwMode="auto">
                <a:xfrm>
                  <a:off x="905450" y="1293966"/>
                  <a:ext cx="1720850" cy="2014862"/>
                </a:xfrm>
                <a:prstGeom prst="rect">
                  <a:avLst/>
                </a:prstGeom>
                <a:noFill/>
                <a:ln w="9525">
                  <a:noFill/>
                  <a:miter lim="800000"/>
                  <a:headEnd/>
                  <a:tailEnd/>
                </a:ln>
              </p:spPr>
            </p:pic>
            <p:sp>
              <p:nvSpPr>
                <p:cNvPr id="183" name="Freeform 1114"/>
                <p:cNvSpPr>
                  <a:spLocks/>
                </p:cNvSpPr>
                <p:nvPr/>
              </p:nvSpPr>
              <p:spPr bwMode="auto">
                <a:xfrm>
                  <a:off x="1000700" y="1221726"/>
                  <a:ext cx="1687513" cy="1983454"/>
                </a:xfrm>
                <a:custGeom>
                  <a:avLst/>
                  <a:gdLst/>
                  <a:ahLst/>
                  <a:cxnLst>
                    <a:cxn ang="0">
                      <a:pos x="1063" y="543"/>
                    </a:cxn>
                    <a:cxn ang="0">
                      <a:pos x="1039" y="818"/>
                    </a:cxn>
                    <a:cxn ang="0">
                      <a:pos x="1012" y="886"/>
                    </a:cxn>
                    <a:cxn ang="0">
                      <a:pos x="958" y="883"/>
                    </a:cxn>
                    <a:cxn ang="0">
                      <a:pos x="959" y="936"/>
                    </a:cxn>
                    <a:cxn ang="0">
                      <a:pos x="1008" y="1018"/>
                    </a:cxn>
                    <a:cxn ang="0">
                      <a:pos x="1012" y="1101"/>
                    </a:cxn>
                    <a:cxn ang="0">
                      <a:pos x="1021" y="1189"/>
                    </a:cxn>
                    <a:cxn ang="0">
                      <a:pos x="896" y="1207"/>
                    </a:cxn>
                    <a:cxn ang="0">
                      <a:pos x="859" y="1181"/>
                    </a:cxn>
                    <a:cxn ang="0">
                      <a:pos x="824" y="1177"/>
                    </a:cxn>
                    <a:cxn ang="0">
                      <a:pos x="792" y="1117"/>
                    </a:cxn>
                    <a:cxn ang="0">
                      <a:pos x="766" y="1094"/>
                    </a:cxn>
                    <a:cxn ang="0">
                      <a:pos x="720" y="1068"/>
                    </a:cxn>
                    <a:cxn ang="0">
                      <a:pos x="704" y="1044"/>
                    </a:cxn>
                    <a:cxn ang="0">
                      <a:pos x="693" y="1038"/>
                    </a:cxn>
                    <a:cxn ang="0">
                      <a:pos x="688" y="1015"/>
                    </a:cxn>
                    <a:cxn ang="0">
                      <a:pos x="685" y="981"/>
                    </a:cxn>
                    <a:cxn ang="0">
                      <a:pos x="687" y="954"/>
                    </a:cxn>
                    <a:cxn ang="0">
                      <a:pos x="683" y="942"/>
                    </a:cxn>
                    <a:cxn ang="0">
                      <a:pos x="646" y="939"/>
                    </a:cxn>
                    <a:cxn ang="0">
                      <a:pos x="631" y="931"/>
                    </a:cxn>
                    <a:cxn ang="0">
                      <a:pos x="615" y="927"/>
                    </a:cxn>
                    <a:cxn ang="0">
                      <a:pos x="607" y="927"/>
                    </a:cxn>
                    <a:cxn ang="0">
                      <a:pos x="602" y="920"/>
                    </a:cxn>
                    <a:cxn ang="0">
                      <a:pos x="584" y="902"/>
                    </a:cxn>
                    <a:cxn ang="0">
                      <a:pos x="577" y="890"/>
                    </a:cxn>
                    <a:cxn ang="0">
                      <a:pos x="571" y="876"/>
                    </a:cxn>
                    <a:cxn ang="0">
                      <a:pos x="557" y="857"/>
                    </a:cxn>
                    <a:cxn ang="0">
                      <a:pos x="549" y="841"/>
                    </a:cxn>
                    <a:cxn ang="0">
                      <a:pos x="509" y="818"/>
                    </a:cxn>
                    <a:cxn ang="0">
                      <a:pos x="499" y="789"/>
                    </a:cxn>
                    <a:cxn ang="0">
                      <a:pos x="476" y="763"/>
                    </a:cxn>
                    <a:cxn ang="0">
                      <a:pos x="453" y="724"/>
                    </a:cxn>
                    <a:cxn ang="0">
                      <a:pos x="441" y="699"/>
                    </a:cxn>
                    <a:cxn ang="0">
                      <a:pos x="437" y="679"/>
                    </a:cxn>
                    <a:cxn ang="0">
                      <a:pos x="418" y="650"/>
                    </a:cxn>
                    <a:cxn ang="0">
                      <a:pos x="413" y="616"/>
                    </a:cxn>
                    <a:cxn ang="0">
                      <a:pos x="395" y="592"/>
                    </a:cxn>
                    <a:cxn ang="0">
                      <a:pos x="372" y="537"/>
                    </a:cxn>
                    <a:cxn ang="0">
                      <a:pos x="356" y="503"/>
                    </a:cxn>
                    <a:cxn ang="0">
                      <a:pos x="343" y="464"/>
                    </a:cxn>
                    <a:cxn ang="0">
                      <a:pos x="310" y="366"/>
                    </a:cxn>
                    <a:cxn ang="0">
                      <a:pos x="312" y="313"/>
                    </a:cxn>
                    <a:cxn ang="0">
                      <a:pos x="325" y="290"/>
                    </a:cxn>
                    <a:cxn ang="0">
                      <a:pos x="298" y="275"/>
                    </a:cxn>
                    <a:cxn ang="0">
                      <a:pos x="243" y="254"/>
                    </a:cxn>
                    <a:cxn ang="0">
                      <a:pos x="235" y="230"/>
                    </a:cxn>
                    <a:cxn ang="0">
                      <a:pos x="204" y="203"/>
                    </a:cxn>
                    <a:cxn ang="0">
                      <a:pos x="189" y="197"/>
                    </a:cxn>
                    <a:cxn ang="0">
                      <a:pos x="159" y="211"/>
                    </a:cxn>
                    <a:cxn ang="0">
                      <a:pos x="123" y="196"/>
                    </a:cxn>
                    <a:cxn ang="0">
                      <a:pos x="93" y="174"/>
                    </a:cxn>
                    <a:cxn ang="0">
                      <a:pos x="72" y="156"/>
                    </a:cxn>
                    <a:cxn ang="0">
                      <a:pos x="45" y="141"/>
                    </a:cxn>
                    <a:cxn ang="0">
                      <a:pos x="8" y="122"/>
                    </a:cxn>
                    <a:cxn ang="0">
                      <a:pos x="20" y="46"/>
                    </a:cxn>
                    <a:cxn ang="0">
                      <a:pos x="611" y="265"/>
                    </a:cxn>
                  </a:cxnLst>
                  <a:rect l="0" t="0" r="r" b="b"/>
                  <a:pathLst>
                    <a:path w="1063" h="1263">
                      <a:moveTo>
                        <a:pt x="1028" y="309"/>
                      </a:moveTo>
                      <a:lnTo>
                        <a:pt x="1013" y="329"/>
                      </a:lnTo>
                      <a:lnTo>
                        <a:pt x="1024" y="328"/>
                      </a:lnTo>
                      <a:lnTo>
                        <a:pt x="1028" y="360"/>
                      </a:lnTo>
                      <a:lnTo>
                        <a:pt x="1041" y="441"/>
                      </a:lnTo>
                      <a:lnTo>
                        <a:pt x="1056" y="484"/>
                      </a:lnTo>
                      <a:lnTo>
                        <a:pt x="1063" y="543"/>
                      </a:lnTo>
                      <a:lnTo>
                        <a:pt x="1051" y="676"/>
                      </a:lnTo>
                      <a:lnTo>
                        <a:pt x="1035" y="672"/>
                      </a:lnTo>
                      <a:lnTo>
                        <a:pt x="1039" y="701"/>
                      </a:lnTo>
                      <a:lnTo>
                        <a:pt x="1043" y="743"/>
                      </a:lnTo>
                      <a:lnTo>
                        <a:pt x="1048" y="778"/>
                      </a:lnTo>
                      <a:lnTo>
                        <a:pt x="1044" y="799"/>
                      </a:lnTo>
                      <a:lnTo>
                        <a:pt x="1039" y="818"/>
                      </a:lnTo>
                      <a:lnTo>
                        <a:pt x="1044" y="838"/>
                      </a:lnTo>
                      <a:lnTo>
                        <a:pt x="1044" y="853"/>
                      </a:lnTo>
                      <a:lnTo>
                        <a:pt x="1044" y="865"/>
                      </a:lnTo>
                      <a:lnTo>
                        <a:pt x="1048" y="878"/>
                      </a:lnTo>
                      <a:lnTo>
                        <a:pt x="1048" y="883"/>
                      </a:lnTo>
                      <a:lnTo>
                        <a:pt x="1031" y="895"/>
                      </a:lnTo>
                      <a:lnTo>
                        <a:pt x="1012" y="886"/>
                      </a:lnTo>
                      <a:lnTo>
                        <a:pt x="1002" y="883"/>
                      </a:lnTo>
                      <a:lnTo>
                        <a:pt x="979" y="886"/>
                      </a:lnTo>
                      <a:lnTo>
                        <a:pt x="973" y="883"/>
                      </a:lnTo>
                      <a:lnTo>
                        <a:pt x="967" y="880"/>
                      </a:lnTo>
                      <a:lnTo>
                        <a:pt x="963" y="878"/>
                      </a:lnTo>
                      <a:lnTo>
                        <a:pt x="959" y="880"/>
                      </a:lnTo>
                      <a:lnTo>
                        <a:pt x="958" y="883"/>
                      </a:lnTo>
                      <a:lnTo>
                        <a:pt x="950" y="887"/>
                      </a:lnTo>
                      <a:lnTo>
                        <a:pt x="946" y="893"/>
                      </a:lnTo>
                      <a:lnTo>
                        <a:pt x="946" y="898"/>
                      </a:lnTo>
                      <a:lnTo>
                        <a:pt x="946" y="908"/>
                      </a:lnTo>
                      <a:lnTo>
                        <a:pt x="954" y="925"/>
                      </a:lnTo>
                      <a:lnTo>
                        <a:pt x="958" y="932"/>
                      </a:lnTo>
                      <a:lnTo>
                        <a:pt x="959" y="936"/>
                      </a:lnTo>
                      <a:lnTo>
                        <a:pt x="966" y="939"/>
                      </a:lnTo>
                      <a:lnTo>
                        <a:pt x="971" y="942"/>
                      </a:lnTo>
                      <a:lnTo>
                        <a:pt x="977" y="951"/>
                      </a:lnTo>
                      <a:lnTo>
                        <a:pt x="986" y="978"/>
                      </a:lnTo>
                      <a:lnTo>
                        <a:pt x="1006" y="1000"/>
                      </a:lnTo>
                      <a:lnTo>
                        <a:pt x="1006" y="1010"/>
                      </a:lnTo>
                      <a:lnTo>
                        <a:pt x="1008" y="1018"/>
                      </a:lnTo>
                      <a:lnTo>
                        <a:pt x="1020" y="1025"/>
                      </a:lnTo>
                      <a:lnTo>
                        <a:pt x="1024" y="1044"/>
                      </a:lnTo>
                      <a:lnTo>
                        <a:pt x="1033" y="1065"/>
                      </a:lnTo>
                      <a:lnTo>
                        <a:pt x="1021" y="1074"/>
                      </a:lnTo>
                      <a:lnTo>
                        <a:pt x="1013" y="1082"/>
                      </a:lnTo>
                      <a:lnTo>
                        <a:pt x="1012" y="1087"/>
                      </a:lnTo>
                      <a:lnTo>
                        <a:pt x="1012" y="1101"/>
                      </a:lnTo>
                      <a:lnTo>
                        <a:pt x="1020" y="1112"/>
                      </a:lnTo>
                      <a:lnTo>
                        <a:pt x="1031" y="1120"/>
                      </a:lnTo>
                      <a:lnTo>
                        <a:pt x="1041" y="1128"/>
                      </a:lnTo>
                      <a:lnTo>
                        <a:pt x="1041" y="1150"/>
                      </a:lnTo>
                      <a:lnTo>
                        <a:pt x="1043" y="1158"/>
                      </a:lnTo>
                      <a:lnTo>
                        <a:pt x="1041" y="1165"/>
                      </a:lnTo>
                      <a:lnTo>
                        <a:pt x="1021" y="1189"/>
                      </a:lnTo>
                      <a:lnTo>
                        <a:pt x="997" y="1207"/>
                      </a:lnTo>
                      <a:lnTo>
                        <a:pt x="940" y="1244"/>
                      </a:lnTo>
                      <a:lnTo>
                        <a:pt x="916" y="1263"/>
                      </a:lnTo>
                      <a:lnTo>
                        <a:pt x="908" y="1245"/>
                      </a:lnTo>
                      <a:lnTo>
                        <a:pt x="904" y="1245"/>
                      </a:lnTo>
                      <a:lnTo>
                        <a:pt x="901" y="1218"/>
                      </a:lnTo>
                      <a:lnTo>
                        <a:pt x="896" y="1207"/>
                      </a:lnTo>
                      <a:lnTo>
                        <a:pt x="894" y="1204"/>
                      </a:lnTo>
                      <a:lnTo>
                        <a:pt x="888" y="1199"/>
                      </a:lnTo>
                      <a:lnTo>
                        <a:pt x="884" y="1192"/>
                      </a:lnTo>
                      <a:lnTo>
                        <a:pt x="878" y="1187"/>
                      </a:lnTo>
                      <a:lnTo>
                        <a:pt x="867" y="1184"/>
                      </a:lnTo>
                      <a:lnTo>
                        <a:pt x="865" y="1185"/>
                      </a:lnTo>
                      <a:lnTo>
                        <a:pt x="859" y="1181"/>
                      </a:lnTo>
                      <a:lnTo>
                        <a:pt x="855" y="1176"/>
                      </a:lnTo>
                      <a:lnTo>
                        <a:pt x="847" y="1180"/>
                      </a:lnTo>
                      <a:lnTo>
                        <a:pt x="840" y="1177"/>
                      </a:lnTo>
                      <a:lnTo>
                        <a:pt x="835" y="1180"/>
                      </a:lnTo>
                      <a:lnTo>
                        <a:pt x="834" y="1181"/>
                      </a:lnTo>
                      <a:lnTo>
                        <a:pt x="832" y="1181"/>
                      </a:lnTo>
                      <a:lnTo>
                        <a:pt x="824" y="1177"/>
                      </a:lnTo>
                      <a:lnTo>
                        <a:pt x="823" y="1176"/>
                      </a:lnTo>
                      <a:lnTo>
                        <a:pt x="820" y="1174"/>
                      </a:lnTo>
                      <a:lnTo>
                        <a:pt x="815" y="1173"/>
                      </a:lnTo>
                      <a:lnTo>
                        <a:pt x="807" y="1162"/>
                      </a:lnTo>
                      <a:lnTo>
                        <a:pt x="799" y="1132"/>
                      </a:lnTo>
                      <a:lnTo>
                        <a:pt x="792" y="1120"/>
                      </a:lnTo>
                      <a:lnTo>
                        <a:pt x="792" y="1117"/>
                      </a:lnTo>
                      <a:lnTo>
                        <a:pt x="797" y="1114"/>
                      </a:lnTo>
                      <a:lnTo>
                        <a:pt x="797" y="1106"/>
                      </a:lnTo>
                      <a:lnTo>
                        <a:pt x="792" y="1098"/>
                      </a:lnTo>
                      <a:lnTo>
                        <a:pt x="785" y="1097"/>
                      </a:lnTo>
                      <a:lnTo>
                        <a:pt x="774" y="1102"/>
                      </a:lnTo>
                      <a:lnTo>
                        <a:pt x="769" y="1097"/>
                      </a:lnTo>
                      <a:lnTo>
                        <a:pt x="766" y="1094"/>
                      </a:lnTo>
                      <a:lnTo>
                        <a:pt x="758" y="1093"/>
                      </a:lnTo>
                      <a:lnTo>
                        <a:pt x="747" y="1089"/>
                      </a:lnTo>
                      <a:lnTo>
                        <a:pt x="739" y="1087"/>
                      </a:lnTo>
                      <a:lnTo>
                        <a:pt x="734" y="1086"/>
                      </a:lnTo>
                      <a:lnTo>
                        <a:pt x="727" y="1082"/>
                      </a:lnTo>
                      <a:lnTo>
                        <a:pt x="720" y="1072"/>
                      </a:lnTo>
                      <a:lnTo>
                        <a:pt x="720" y="1068"/>
                      </a:lnTo>
                      <a:lnTo>
                        <a:pt x="712" y="1063"/>
                      </a:lnTo>
                      <a:lnTo>
                        <a:pt x="704" y="1057"/>
                      </a:lnTo>
                      <a:lnTo>
                        <a:pt x="699" y="1057"/>
                      </a:lnTo>
                      <a:lnTo>
                        <a:pt x="696" y="1055"/>
                      </a:lnTo>
                      <a:lnTo>
                        <a:pt x="699" y="1055"/>
                      </a:lnTo>
                      <a:lnTo>
                        <a:pt x="704" y="1049"/>
                      </a:lnTo>
                      <a:lnTo>
                        <a:pt x="704" y="1044"/>
                      </a:lnTo>
                      <a:lnTo>
                        <a:pt x="707" y="1042"/>
                      </a:lnTo>
                      <a:lnTo>
                        <a:pt x="700" y="1038"/>
                      </a:lnTo>
                      <a:lnTo>
                        <a:pt x="696" y="1040"/>
                      </a:lnTo>
                      <a:lnTo>
                        <a:pt x="695" y="1040"/>
                      </a:lnTo>
                      <a:lnTo>
                        <a:pt x="693" y="1040"/>
                      </a:lnTo>
                      <a:lnTo>
                        <a:pt x="691" y="1040"/>
                      </a:lnTo>
                      <a:lnTo>
                        <a:pt x="693" y="1038"/>
                      </a:lnTo>
                      <a:lnTo>
                        <a:pt x="691" y="1033"/>
                      </a:lnTo>
                      <a:lnTo>
                        <a:pt x="693" y="1030"/>
                      </a:lnTo>
                      <a:lnTo>
                        <a:pt x="693" y="1027"/>
                      </a:lnTo>
                      <a:lnTo>
                        <a:pt x="691" y="1027"/>
                      </a:lnTo>
                      <a:lnTo>
                        <a:pt x="688" y="1027"/>
                      </a:lnTo>
                      <a:lnTo>
                        <a:pt x="687" y="1027"/>
                      </a:lnTo>
                      <a:lnTo>
                        <a:pt x="688" y="1015"/>
                      </a:lnTo>
                      <a:lnTo>
                        <a:pt x="688" y="1011"/>
                      </a:lnTo>
                      <a:lnTo>
                        <a:pt x="687" y="1003"/>
                      </a:lnTo>
                      <a:lnTo>
                        <a:pt x="685" y="1000"/>
                      </a:lnTo>
                      <a:lnTo>
                        <a:pt x="683" y="996"/>
                      </a:lnTo>
                      <a:lnTo>
                        <a:pt x="683" y="993"/>
                      </a:lnTo>
                      <a:lnTo>
                        <a:pt x="683" y="985"/>
                      </a:lnTo>
                      <a:lnTo>
                        <a:pt x="685" y="981"/>
                      </a:lnTo>
                      <a:lnTo>
                        <a:pt x="687" y="984"/>
                      </a:lnTo>
                      <a:lnTo>
                        <a:pt x="688" y="978"/>
                      </a:lnTo>
                      <a:lnTo>
                        <a:pt x="688" y="970"/>
                      </a:lnTo>
                      <a:lnTo>
                        <a:pt x="687" y="969"/>
                      </a:lnTo>
                      <a:lnTo>
                        <a:pt x="687" y="963"/>
                      </a:lnTo>
                      <a:lnTo>
                        <a:pt x="687" y="961"/>
                      </a:lnTo>
                      <a:lnTo>
                        <a:pt x="687" y="954"/>
                      </a:lnTo>
                      <a:lnTo>
                        <a:pt x="688" y="954"/>
                      </a:lnTo>
                      <a:lnTo>
                        <a:pt x="693" y="954"/>
                      </a:lnTo>
                      <a:lnTo>
                        <a:pt x="693" y="951"/>
                      </a:lnTo>
                      <a:lnTo>
                        <a:pt x="693" y="950"/>
                      </a:lnTo>
                      <a:lnTo>
                        <a:pt x="688" y="947"/>
                      </a:lnTo>
                      <a:lnTo>
                        <a:pt x="687" y="946"/>
                      </a:lnTo>
                      <a:lnTo>
                        <a:pt x="683" y="942"/>
                      </a:lnTo>
                      <a:lnTo>
                        <a:pt x="681" y="940"/>
                      </a:lnTo>
                      <a:lnTo>
                        <a:pt x="680" y="940"/>
                      </a:lnTo>
                      <a:lnTo>
                        <a:pt x="669" y="936"/>
                      </a:lnTo>
                      <a:lnTo>
                        <a:pt x="656" y="932"/>
                      </a:lnTo>
                      <a:lnTo>
                        <a:pt x="649" y="935"/>
                      </a:lnTo>
                      <a:lnTo>
                        <a:pt x="646" y="936"/>
                      </a:lnTo>
                      <a:lnTo>
                        <a:pt x="646" y="939"/>
                      </a:lnTo>
                      <a:lnTo>
                        <a:pt x="645" y="940"/>
                      </a:lnTo>
                      <a:lnTo>
                        <a:pt x="646" y="940"/>
                      </a:lnTo>
                      <a:lnTo>
                        <a:pt x="629" y="936"/>
                      </a:lnTo>
                      <a:lnTo>
                        <a:pt x="629" y="932"/>
                      </a:lnTo>
                      <a:lnTo>
                        <a:pt x="631" y="935"/>
                      </a:lnTo>
                      <a:lnTo>
                        <a:pt x="633" y="932"/>
                      </a:lnTo>
                      <a:lnTo>
                        <a:pt x="631" y="931"/>
                      </a:lnTo>
                      <a:lnTo>
                        <a:pt x="629" y="929"/>
                      </a:lnTo>
                      <a:lnTo>
                        <a:pt x="627" y="927"/>
                      </a:lnTo>
                      <a:lnTo>
                        <a:pt x="627" y="925"/>
                      </a:lnTo>
                      <a:lnTo>
                        <a:pt x="625" y="924"/>
                      </a:lnTo>
                      <a:lnTo>
                        <a:pt x="619" y="924"/>
                      </a:lnTo>
                      <a:lnTo>
                        <a:pt x="615" y="925"/>
                      </a:lnTo>
                      <a:lnTo>
                        <a:pt x="615" y="927"/>
                      </a:lnTo>
                      <a:lnTo>
                        <a:pt x="614" y="927"/>
                      </a:lnTo>
                      <a:lnTo>
                        <a:pt x="614" y="925"/>
                      </a:lnTo>
                      <a:lnTo>
                        <a:pt x="611" y="925"/>
                      </a:lnTo>
                      <a:lnTo>
                        <a:pt x="614" y="929"/>
                      </a:lnTo>
                      <a:lnTo>
                        <a:pt x="611" y="927"/>
                      </a:lnTo>
                      <a:lnTo>
                        <a:pt x="610" y="927"/>
                      </a:lnTo>
                      <a:lnTo>
                        <a:pt x="607" y="927"/>
                      </a:lnTo>
                      <a:lnTo>
                        <a:pt x="606" y="927"/>
                      </a:lnTo>
                      <a:lnTo>
                        <a:pt x="606" y="925"/>
                      </a:lnTo>
                      <a:lnTo>
                        <a:pt x="607" y="925"/>
                      </a:lnTo>
                      <a:lnTo>
                        <a:pt x="606" y="921"/>
                      </a:lnTo>
                      <a:lnTo>
                        <a:pt x="604" y="924"/>
                      </a:lnTo>
                      <a:lnTo>
                        <a:pt x="604" y="920"/>
                      </a:lnTo>
                      <a:lnTo>
                        <a:pt x="602" y="920"/>
                      </a:lnTo>
                      <a:lnTo>
                        <a:pt x="600" y="917"/>
                      </a:lnTo>
                      <a:lnTo>
                        <a:pt x="595" y="916"/>
                      </a:lnTo>
                      <a:lnTo>
                        <a:pt x="592" y="910"/>
                      </a:lnTo>
                      <a:lnTo>
                        <a:pt x="591" y="908"/>
                      </a:lnTo>
                      <a:lnTo>
                        <a:pt x="588" y="905"/>
                      </a:lnTo>
                      <a:lnTo>
                        <a:pt x="584" y="905"/>
                      </a:lnTo>
                      <a:lnTo>
                        <a:pt x="584" y="902"/>
                      </a:lnTo>
                      <a:lnTo>
                        <a:pt x="583" y="902"/>
                      </a:lnTo>
                      <a:lnTo>
                        <a:pt x="583" y="901"/>
                      </a:lnTo>
                      <a:lnTo>
                        <a:pt x="579" y="897"/>
                      </a:lnTo>
                      <a:lnTo>
                        <a:pt x="579" y="895"/>
                      </a:lnTo>
                      <a:lnTo>
                        <a:pt x="579" y="891"/>
                      </a:lnTo>
                      <a:lnTo>
                        <a:pt x="577" y="891"/>
                      </a:lnTo>
                      <a:lnTo>
                        <a:pt x="577" y="890"/>
                      </a:lnTo>
                      <a:lnTo>
                        <a:pt x="577" y="887"/>
                      </a:lnTo>
                      <a:lnTo>
                        <a:pt x="575" y="887"/>
                      </a:lnTo>
                      <a:lnTo>
                        <a:pt x="575" y="886"/>
                      </a:lnTo>
                      <a:lnTo>
                        <a:pt x="573" y="886"/>
                      </a:lnTo>
                      <a:lnTo>
                        <a:pt x="573" y="883"/>
                      </a:lnTo>
                      <a:lnTo>
                        <a:pt x="571" y="882"/>
                      </a:lnTo>
                      <a:lnTo>
                        <a:pt x="571" y="876"/>
                      </a:lnTo>
                      <a:lnTo>
                        <a:pt x="568" y="872"/>
                      </a:lnTo>
                      <a:lnTo>
                        <a:pt x="563" y="871"/>
                      </a:lnTo>
                      <a:lnTo>
                        <a:pt x="563" y="868"/>
                      </a:lnTo>
                      <a:lnTo>
                        <a:pt x="563" y="865"/>
                      </a:lnTo>
                      <a:lnTo>
                        <a:pt x="561" y="863"/>
                      </a:lnTo>
                      <a:lnTo>
                        <a:pt x="560" y="859"/>
                      </a:lnTo>
                      <a:lnTo>
                        <a:pt x="557" y="857"/>
                      </a:lnTo>
                      <a:lnTo>
                        <a:pt x="556" y="857"/>
                      </a:lnTo>
                      <a:lnTo>
                        <a:pt x="556" y="856"/>
                      </a:lnTo>
                      <a:lnTo>
                        <a:pt x="552" y="853"/>
                      </a:lnTo>
                      <a:lnTo>
                        <a:pt x="552" y="849"/>
                      </a:lnTo>
                      <a:lnTo>
                        <a:pt x="549" y="846"/>
                      </a:lnTo>
                      <a:lnTo>
                        <a:pt x="552" y="842"/>
                      </a:lnTo>
                      <a:lnTo>
                        <a:pt x="549" y="841"/>
                      </a:lnTo>
                      <a:lnTo>
                        <a:pt x="546" y="837"/>
                      </a:lnTo>
                      <a:lnTo>
                        <a:pt x="541" y="833"/>
                      </a:lnTo>
                      <a:lnTo>
                        <a:pt x="534" y="831"/>
                      </a:lnTo>
                      <a:lnTo>
                        <a:pt x="521" y="823"/>
                      </a:lnTo>
                      <a:lnTo>
                        <a:pt x="511" y="822"/>
                      </a:lnTo>
                      <a:lnTo>
                        <a:pt x="509" y="822"/>
                      </a:lnTo>
                      <a:lnTo>
                        <a:pt x="509" y="818"/>
                      </a:lnTo>
                      <a:lnTo>
                        <a:pt x="511" y="816"/>
                      </a:lnTo>
                      <a:lnTo>
                        <a:pt x="509" y="811"/>
                      </a:lnTo>
                      <a:lnTo>
                        <a:pt x="506" y="807"/>
                      </a:lnTo>
                      <a:lnTo>
                        <a:pt x="506" y="799"/>
                      </a:lnTo>
                      <a:lnTo>
                        <a:pt x="503" y="797"/>
                      </a:lnTo>
                      <a:lnTo>
                        <a:pt x="503" y="795"/>
                      </a:lnTo>
                      <a:lnTo>
                        <a:pt x="499" y="789"/>
                      </a:lnTo>
                      <a:lnTo>
                        <a:pt x="490" y="782"/>
                      </a:lnTo>
                      <a:lnTo>
                        <a:pt x="484" y="777"/>
                      </a:lnTo>
                      <a:lnTo>
                        <a:pt x="484" y="773"/>
                      </a:lnTo>
                      <a:lnTo>
                        <a:pt x="480" y="770"/>
                      </a:lnTo>
                      <a:lnTo>
                        <a:pt x="480" y="769"/>
                      </a:lnTo>
                      <a:lnTo>
                        <a:pt x="479" y="767"/>
                      </a:lnTo>
                      <a:lnTo>
                        <a:pt x="476" y="763"/>
                      </a:lnTo>
                      <a:lnTo>
                        <a:pt x="475" y="762"/>
                      </a:lnTo>
                      <a:lnTo>
                        <a:pt x="475" y="759"/>
                      </a:lnTo>
                      <a:lnTo>
                        <a:pt x="472" y="746"/>
                      </a:lnTo>
                      <a:lnTo>
                        <a:pt x="460" y="740"/>
                      </a:lnTo>
                      <a:lnTo>
                        <a:pt x="459" y="735"/>
                      </a:lnTo>
                      <a:lnTo>
                        <a:pt x="453" y="728"/>
                      </a:lnTo>
                      <a:lnTo>
                        <a:pt x="453" y="724"/>
                      </a:lnTo>
                      <a:lnTo>
                        <a:pt x="449" y="720"/>
                      </a:lnTo>
                      <a:lnTo>
                        <a:pt x="441" y="718"/>
                      </a:lnTo>
                      <a:lnTo>
                        <a:pt x="440" y="718"/>
                      </a:lnTo>
                      <a:lnTo>
                        <a:pt x="444" y="716"/>
                      </a:lnTo>
                      <a:lnTo>
                        <a:pt x="444" y="713"/>
                      </a:lnTo>
                      <a:lnTo>
                        <a:pt x="441" y="706"/>
                      </a:lnTo>
                      <a:lnTo>
                        <a:pt x="441" y="699"/>
                      </a:lnTo>
                      <a:lnTo>
                        <a:pt x="437" y="697"/>
                      </a:lnTo>
                      <a:lnTo>
                        <a:pt x="441" y="694"/>
                      </a:lnTo>
                      <a:lnTo>
                        <a:pt x="444" y="690"/>
                      </a:lnTo>
                      <a:lnTo>
                        <a:pt x="440" y="684"/>
                      </a:lnTo>
                      <a:lnTo>
                        <a:pt x="437" y="682"/>
                      </a:lnTo>
                      <a:lnTo>
                        <a:pt x="440" y="680"/>
                      </a:lnTo>
                      <a:lnTo>
                        <a:pt x="437" y="679"/>
                      </a:lnTo>
                      <a:lnTo>
                        <a:pt x="433" y="679"/>
                      </a:lnTo>
                      <a:lnTo>
                        <a:pt x="437" y="667"/>
                      </a:lnTo>
                      <a:lnTo>
                        <a:pt x="436" y="660"/>
                      </a:lnTo>
                      <a:lnTo>
                        <a:pt x="433" y="653"/>
                      </a:lnTo>
                      <a:lnTo>
                        <a:pt x="430" y="650"/>
                      </a:lnTo>
                      <a:lnTo>
                        <a:pt x="425" y="648"/>
                      </a:lnTo>
                      <a:lnTo>
                        <a:pt x="418" y="650"/>
                      </a:lnTo>
                      <a:lnTo>
                        <a:pt x="417" y="656"/>
                      </a:lnTo>
                      <a:lnTo>
                        <a:pt x="414" y="650"/>
                      </a:lnTo>
                      <a:lnTo>
                        <a:pt x="406" y="646"/>
                      </a:lnTo>
                      <a:lnTo>
                        <a:pt x="405" y="645"/>
                      </a:lnTo>
                      <a:lnTo>
                        <a:pt x="405" y="638"/>
                      </a:lnTo>
                      <a:lnTo>
                        <a:pt x="413" y="622"/>
                      </a:lnTo>
                      <a:lnTo>
                        <a:pt x="413" y="616"/>
                      </a:lnTo>
                      <a:lnTo>
                        <a:pt x="410" y="615"/>
                      </a:lnTo>
                      <a:lnTo>
                        <a:pt x="409" y="615"/>
                      </a:lnTo>
                      <a:lnTo>
                        <a:pt x="405" y="611"/>
                      </a:lnTo>
                      <a:lnTo>
                        <a:pt x="405" y="604"/>
                      </a:lnTo>
                      <a:lnTo>
                        <a:pt x="401" y="599"/>
                      </a:lnTo>
                      <a:lnTo>
                        <a:pt x="397" y="597"/>
                      </a:lnTo>
                      <a:lnTo>
                        <a:pt x="395" y="592"/>
                      </a:lnTo>
                      <a:lnTo>
                        <a:pt x="394" y="592"/>
                      </a:lnTo>
                      <a:lnTo>
                        <a:pt x="387" y="578"/>
                      </a:lnTo>
                      <a:lnTo>
                        <a:pt x="387" y="577"/>
                      </a:lnTo>
                      <a:lnTo>
                        <a:pt x="383" y="574"/>
                      </a:lnTo>
                      <a:lnTo>
                        <a:pt x="378" y="558"/>
                      </a:lnTo>
                      <a:lnTo>
                        <a:pt x="372" y="548"/>
                      </a:lnTo>
                      <a:lnTo>
                        <a:pt x="372" y="537"/>
                      </a:lnTo>
                      <a:lnTo>
                        <a:pt x="368" y="535"/>
                      </a:lnTo>
                      <a:lnTo>
                        <a:pt x="367" y="535"/>
                      </a:lnTo>
                      <a:lnTo>
                        <a:pt x="364" y="533"/>
                      </a:lnTo>
                      <a:lnTo>
                        <a:pt x="360" y="533"/>
                      </a:lnTo>
                      <a:lnTo>
                        <a:pt x="359" y="532"/>
                      </a:lnTo>
                      <a:lnTo>
                        <a:pt x="360" y="509"/>
                      </a:lnTo>
                      <a:lnTo>
                        <a:pt x="356" y="503"/>
                      </a:lnTo>
                      <a:lnTo>
                        <a:pt x="360" y="484"/>
                      </a:lnTo>
                      <a:lnTo>
                        <a:pt x="356" y="473"/>
                      </a:lnTo>
                      <a:lnTo>
                        <a:pt x="352" y="465"/>
                      </a:lnTo>
                      <a:lnTo>
                        <a:pt x="348" y="464"/>
                      </a:lnTo>
                      <a:lnTo>
                        <a:pt x="347" y="464"/>
                      </a:lnTo>
                      <a:lnTo>
                        <a:pt x="345" y="464"/>
                      </a:lnTo>
                      <a:lnTo>
                        <a:pt x="343" y="464"/>
                      </a:lnTo>
                      <a:lnTo>
                        <a:pt x="347" y="452"/>
                      </a:lnTo>
                      <a:lnTo>
                        <a:pt x="347" y="441"/>
                      </a:lnTo>
                      <a:lnTo>
                        <a:pt x="341" y="427"/>
                      </a:lnTo>
                      <a:lnTo>
                        <a:pt x="328" y="411"/>
                      </a:lnTo>
                      <a:lnTo>
                        <a:pt x="314" y="386"/>
                      </a:lnTo>
                      <a:lnTo>
                        <a:pt x="312" y="378"/>
                      </a:lnTo>
                      <a:lnTo>
                        <a:pt x="310" y="366"/>
                      </a:lnTo>
                      <a:lnTo>
                        <a:pt x="308" y="356"/>
                      </a:lnTo>
                      <a:lnTo>
                        <a:pt x="310" y="354"/>
                      </a:lnTo>
                      <a:lnTo>
                        <a:pt x="314" y="344"/>
                      </a:lnTo>
                      <a:lnTo>
                        <a:pt x="316" y="329"/>
                      </a:lnTo>
                      <a:lnTo>
                        <a:pt x="316" y="328"/>
                      </a:lnTo>
                      <a:lnTo>
                        <a:pt x="316" y="322"/>
                      </a:lnTo>
                      <a:lnTo>
                        <a:pt x="312" y="313"/>
                      </a:lnTo>
                      <a:lnTo>
                        <a:pt x="314" y="309"/>
                      </a:lnTo>
                      <a:lnTo>
                        <a:pt x="314" y="311"/>
                      </a:lnTo>
                      <a:lnTo>
                        <a:pt x="325" y="309"/>
                      </a:lnTo>
                      <a:lnTo>
                        <a:pt x="328" y="301"/>
                      </a:lnTo>
                      <a:lnTo>
                        <a:pt x="329" y="295"/>
                      </a:lnTo>
                      <a:lnTo>
                        <a:pt x="328" y="294"/>
                      </a:lnTo>
                      <a:lnTo>
                        <a:pt x="325" y="290"/>
                      </a:lnTo>
                      <a:lnTo>
                        <a:pt x="324" y="290"/>
                      </a:lnTo>
                      <a:lnTo>
                        <a:pt x="324" y="288"/>
                      </a:lnTo>
                      <a:lnTo>
                        <a:pt x="318" y="287"/>
                      </a:lnTo>
                      <a:lnTo>
                        <a:pt x="316" y="287"/>
                      </a:lnTo>
                      <a:lnTo>
                        <a:pt x="305" y="279"/>
                      </a:lnTo>
                      <a:lnTo>
                        <a:pt x="302" y="275"/>
                      </a:lnTo>
                      <a:lnTo>
                        <a:pt x="298" y="275"/>
                      </a:lnTo>
                      <a:lnTo>
                        <a:pt x="291" y="273"/>
                      </a:lnTo>
                      <a:lnTo>
                        <a:pt x="275" y="268"/>
                      </a:lnTo>
                      <a:lnTo>
                        <a:pt x="266" y="265"/>
                      </a:lnTo>
                      <a:lnTo>
                        <a:pt x="263" y="264"/>
                      </a:lnTo>
                      <a:lnTo>
                        <a:pt x="246" y="260"/>
                      </a:lnTo>
                      <a:lnTo>
                        <a:pt x="246" y="258"/>
                      </a:lnTo>
                      <a:lnTo>
                        <a:pt x="243" y="254"/>
                      </a:lnTo>
                      <a:lnTo>
                        <a:pt x="235" y="252"/>
                      </a:lnTo>
                      <a:lnTo>
                        <a:pt x="232" y="250"/>
                      </a:lnTo>
                      <a:lnTo>
                        <a:pt x="232" y="249"/>
                      </a:lnTo>
                      <a:lnTo>
                        <a:pt x="236" y="242"/>
                      </a:lnTo>
                      <a:lnTo>
                        <a:pt x="236" y="241"/>
                      </a:lnTo>
                      <a:lnTo>
                        <a:pt x="235" y="235"/>
                      </a:lnTo>
                      <a:lnTo>
                        <a:pt x="235" y="230"/>
                      </a:lnTo>
                      <a:lnTo>
                        <a:pt x="232" y="223"/>
                      </a:lnTo>
                      <a:lnTo>
                        <a:pt x="229" y="219"/>
                      </a:lnTo>
                      <a:lnTo>
                        <a:pt x="227" y="216"/>
                      </a:lnTo>
                      <a:lnTo>
                        <a:pt x="213" y="209"/>
                      </a:lnTo>
                      <a:lnTo>
                        <a:pt x="209" y="208"/>
                      </a:lnTo>
                      <a:lnTo>
                        <a:pt x="208" y="208"/>
                      </a:lnTo>
                      <a:lnTo>
                        <a:pt x="204" y="203"/>
                      </a:lnTo>
                      <a:lnTo>
                        <a:pt x="200" y="201"/>
                      </a:lnTo>
                      <a:lnTo>
                        <a:pt x="197" y="201"/>
                      </a:lnTo>
                      <a:lnTo>
                        <a:pt x="196" y="201"/>
                      </a:lnTo>
                      <a:lnTo>
                        <a:pt x="194" y="200"/>
                      </a:lnTo>
                      <a:lnTo>
                        <a:pt x="193" y="197"/>
                      </a:lnTo>
                      <a:lnTo>
                        <a:pt x="190" y="197"/>
                      </a:lnTo>
                      <a:lnTo>
                        <a:pt x="189" y="197"/>
                      </a:lnTo>
                      <a:lnTo>
                        <a:pt x="182" y="200"/>
                      </a:lnTo>
                      <a:lnTo>
                        <a:pt x="181" y="200"/>
                      </a:lnTo>
                      <a:lnTo>
                        <a:pt x="178" y="201"/>
                      </a:lnTo>
                      <a:lnTo>
                        <a:pt x="177" y="203"/>
                      </a:lnTo>
                      <a:lnTo>
                        <a:pt x="173" y="200"/>
                      </a:lnTo>
                      <a:lnTo>
                        <a:pt x="159" y="205"/>
                      </a:lnTo>
                      <a:lnTo>
                        <a:pt x="159" y="211"/>
                      </a:lnTo>
                      <a:lnTo>
                        <a:pt x="155" y="215"/>
                      </a:lnTo>
                      <a:lnTo>
                        <a:pt x="146" y="213"/>
                      </a:lnTo>
                      <a:lnTo>
                        <a:pt x="140" y="209"/>
                      </a:lnTo>
                      <a:lnTo>
                        <a:pt x="134" y="205"/>
                      </a:lnTo>
                      <a:lnTo>
                        <a:pt x="128" y="201"/>
                      </a:lnTo>
                      <a:lnTo>
                        <a:pt x="127" y="200"/>
                      </a:lnTo>
                      <a:lnTo>
                        <a:pt x="123" y="196"/>
                      </a:lnTo>
                      <a:lnTo>
                        <a:pt x="123" y="193"/>
                      </a:lnTo>
                      <a:lnTo>
                        <a:pt x="117" y="188"/>
                      </a:lnTo>
                      <a:lnTo>
                        <a:pt x="105" y="181"/>
                      </a:lnTo>
                      <a:lnTo>
                        <a:pt x="104" y="181"/>
                      </a:lnTo>
                      <a:lnTo>
                        <a:pt x="101" y="177"/>
                      </a:lnTo>
                      <a:lnTo>
                        <a:pt x="96" y="175"/>
                      </a:lnTo>
                      <a:lnTo>
                        <a:pt x="93" y="174"/>
                      </a:lnTo>
                      <a:lnTo>
                        <a:pt x="93" y="171"/>
                      </a:lnTo>
                      <a:lnTo>
                        <a:pt x="92" y="170"/>
                      </a:lnTo>
                      <a:lnTo>
                        <a:pt x="88" y="166"/>
                      </a:lnTo>
                      <a:lnTo>
                        <a:pt x="88" y="164"/>
                      </a:lnTo>
                      <a:lnTo>
                        <a:pt x="84" y="160"/>
                      </a:lnTo>
                      <a:lnTo>
                        <a:pt x="80" y="159"/>
                      </a:lnTo>
                      <a:lnTo>
                        <a:pt x="72" y="156"/>
                      </a:lnTo>
                      <a:lnTo>
                        <a:pt x="69" y="156"/>
                      </a:lnTo>
                      <a:lnTo>
                        <a:pt x="65" y="155"/>
                      </a:lnTo>
                      <a:lnTo>
                        <a:pt x="58" y="148"/>
                      </a:lnTo>
                      <a:lnTo>
                        <a:pt x="55" y="144"/>
                      </a:lnTo>
                      <a:lnTo>
                        <a:pt x="53" y="143"/>
                      </a:lnTo>
                      <a:lnTo>
                        <a:pt x="49" y="143"/>
                      </a:lnTo>
                      <a:lnTo>
                        <a:pt x="45" y="141"/>
                      </a:lnTo>
                      <a:lnTo>
                        <a:pt x="43" y="147"/>
                      </a:lnTo>
                      <a:lnTo>
                        <a:pt x="43" y="151"/>
                      </a:lnTo>
                      <a:lnTo>
                        <a:pt x="43" y="152"/>
                      </a:lnTo>
                      <a:lnTo>
                        <a:pt x="34" y="148"/>
                      </a:lnTo>
                      <a:lnTo>
                        <a:pt x="30" y="143"/>
                      </a:lnTo>
                      <a:lnTo>
                        <a:pt x="15" y="126"/>
                      </a:lnTo>
                      <a:lnTo>
                        <a:pt x="8" y="122"/>
                      </a:lnTo>
                      <a:lnTo>
                        <a:pt x="0" y="110"/>
                      </a:lnTo>
                      <a:lnTo>
                        <a:pt x="7" y="110"/>
                      </a:lnTo>
                      <a:lnTo>
                        <a:pt x="8" y="102"/>
                      </a:lnTo>
                      <a:lnTo>
                        <a:pt x="8" y="69"/>
                      </a:lnTo>
                      <a:lnTo>
                        <a:pt x="15" y="64"/>
                      </a:lnTo>
                      <a:lnTo>
                        <a:pt x="18" y="68"/>
                      </a:lnTo>
                      <a:lnTo>
                        <a:pt x="20" y="46"/>
                      </a:lnTo>
                      <a:lnTo>
                        <a:pt x="38" y="23"/>
                      </a:lnTo>
                      <a:lnTo>
                        <a:pt x="61" y="0"/>
                      </a:lnTo>
                      <a:lnTo>
                        <a:pt x="82" y="27"/>
                      </a:lnTo>
                      <a:lnTo>
                        <a:pt x="294" y="125"/>
                      </a:lnTo>
                      <a:lnTo>
                        <a:pt x="588" y="254"/>
                      </a:lnTo>
                      <a:lnTo>
                        <a:pt x="591" y="257"/>
                      </a:lnTo>
                      <a:lnTo>
                        <a:pt x="611" y="265"/>
                      </a:lnTo>
                      <a:lnTo>
                        <a:pt x="618" y="268"/>
                      </a:lnTo>
                      <a:lnTo>
                        <a:pt x="658" y="287"/>
                      </a:lnTo>
                      <a:lnTo>
                        <a:pt x="762" y="294"/>
                      </a:lnTo>
                      <a:lnTo>
                        <a:pt x="997" y="309"/>
                      </a:lnTo>
                      <a:lnTo>
                        <a:pt x="1028" y="30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84" name="Freeform 1115"/>
                <p:cNvSpPr>
                  <a:spLocks noEditPoints="1"/>
                </p:cNvSpPr>
                <p:nvPr/>
              </p:nvSpPr>
              <p:spPr bwMode="auto">
                <a:xfrm>
                  <a:off x="995937" y="1217014"/>
                  <a:ext cx="1698625" cy="1992876"/>
                </a:xfrm>
                <a:custGeom>
                  <a:avLst/>
                  <a:gdLst/>
                  <a:ahLst/>
                  <a:cxnLst>
                    <a:cxn ang="0">
                      <a:pos x="2517" y="1980"/>
                    </a:cxn>
                    <a:cxn ang="0">
                      <a:pos x="2325" y="2128"/>
                    </a:cxn>
                    <a:cxn ang="0">
                      <a:pos x="2437" y="2440"/>
                    </a:cxn>
                    <a:cxn ang="0">
                      <a:pos x="2527" y="2795"/>
                    </a:cxn>
                    <a:cxn ang="0">
                      <a:pos x="2119" y="2875"/>
                    </a:cxn>
                    <a:cxn ang="0">
                      <a:pos x="1963" y="2836"/>
                    </a:cxn>
                    <a:cxn ang="0">
                      <a:pos x="1784" y="2633"/>
                    </a:cxn>
                    <a:cxn ang="0">
                      <a:pos x="1689" y="2514"/>
                    </a:cxn>
                    <a:cxn ang="0">
                      <a:pos x="1654" y="2423"/>
                    </a:cxn>
                    <a:cxn ang="0">
                      <a:pos x="1675" y="2296"/>
                    </a:cxn>
                    <a:cxn ang="0">
                      <a:pos x="1521" y="2270"/>
                    </a:cxn>
                    <a:cxn ang="0">
                      <a:pos x="1486" y="2249"/>
                    </a:cxn>
                    <a:cxn ang="0">
                      <a:pos x="1461" y="2231"/>
                    </a:cxn>
                    <a:cxn ang="0">
                      <a:pos x="1402" y="2161"/>
                    </a:cxn>
                    <a:cxn ang="0">
                      <a:pos x="1355" y="2094"/>
                    </a:cxn>
                    <a:cxn ang="0">
                      <a:pos x="1258" y="1997"/>
                    </a:cxn>
                    <a:cxn ang="0">
                      <a:pos x="1168" y="1875"/>
                    </a:cxn>
                    <a:cxn ang="0">
                      <a:pos x="1070" y="1744"/>
                    </a:cxn>
                    <a:cxn ang="0">
                      <a:pos x="1063" y="1652"/>
                    </a:cxn>
                    <a:cxn ang="0">
                      <a:pos x="977" y="1566"/>
                    </a:cxn>
                    <a:cxn ang="0">
                      <a:pos x="931" y="1400"/>
                    </a:cxn>
                    <a:cxn ang="0">
                      <a:pos x="866" y="1171"/>
                    </a:cxn>
                    <a:cxn ang="0">
                      <a:pos x="742" y="866"/>
                    </a:cxn>
                    <a:cxn ang="0">
                      <a:pos x="784" y="712"/>
                    </a:cxn>
                    <a:cxn ang="0">
                      <a:pos x="596" y="634"/>
                    </a:cxn>
                    <a:cxn ang="0">
                      <a:pos x="509" y="515"/>
                    </a:cxn>
                    <a:cxn ang="0">
                      <a:pos x="435" y="506"/>
                    </a:cxn>
                    <a:cxn ang="0">
                      <a:pos x="250" y="449"/>
                    </a:cxn>
                    <a:cxn ang="0">
                      <a:pos x="136" y="361"/>
                    </a:cxn>
                    <a:cxn ang="0">
                      <a:pos x="19" y="175"/>
                    </a:cxn>
                    <a:cxn ang="0">
                      <a:pos x="2408" y="745"/>
                    </a:cxn>
                    <a:cxn ang="0">
                      <a:pos x="48" y="169"/>
                    </a:cxn>
                    <a:cxn ang="0">
                      <a:pos x="126" y="345"/>
                    </a:cxn>
                    <a:cxn ang="0">
                      <a:pos x="257" y="430"/>
                    </a:cxn>
                    <a:cxn ang="0">
                      <a:pos x="439" y="493"/>
                    </a:cxn>
                    <a:cxn ang="0">
                      <a:pos x="514" y="500"/>
                    </a:cxn>
                    <a:cxn ang="0">
                      <a:pos x="607" y="623"/>
                    </a:cxn>
                    <a:cxn ang="0">
                      <a:pos x="797" y="703"/>
                    </a:cxn>
                    <a:cxn ang="0">
                      <a:pos x="758" y="863"/>
                    </a:cxn>
                    <a:cxn ang="0">
                      <a:pos x="873" y="1220"/>
                    </a:cxn>
                    <a:cxn ang="0">
                      <a:pos x="947" y="1397"/>
                    </a:cxn>
                    <a:cxn ang="0">
                      <a:pos x="992" y="1558"/>
                    </a:cxn>
                    <a:cxn ang="0">
                      <a:pos x="1066" y="1657"/>
                    </a:cxn>
                    <a:cxn ang="0">
                      <a:pos x="1106" y="1751"/>
                    </a:cxn>
                    <a:cxn ang="0">
                      <a:pos x="1214" y="1902"/>
                    </a:cxn>
                    <a:cxn ang="0">
                      <a:pos x="1327" y="2017"/>
                    </a:cxn>
                    <a:cxn ang="0">
                      <a:pos x="1373" y="2105"/>
                    </a:cxn>
                    <a:cxn ang="0">
                      <a:pos x="1407" y="2162"/>
                    </a:cxn>
                    <a:cxn ang="0">
                      <a:pos x="1461" y="2220"/>
                    </a:cxn>
                    <a:cxn ang="0">
                      <a:pos x="1481" y="2235"/>
                    </a:cxn>
                    <a:cxn ang="0">
                      <a:pos x="1571" y="2272"/>
                    </a:cxn>
                    <a:cxn ang="0">
                      <a:pos x="1675" y="2312"/>
                    </a:cxn>
                    <a:cxn ang="0">
                      <a:pos x="1670" y="2421"/>
                    </a:cxn>
                    <a:cxn ang="0">
                      <a:pos x="1717" y="2515"/>
                    </a:cxn>
                    <a:cxn ang="0">
                      <a:pos x="1836" y="2632"/>
                    </a:cxn>
                    <a:cxn ang="0">
                      <a:pos x="1984" y="2826"/>
                    </a:cxn>
                    <a:cxn ang="0">
                      <a:pos x="2142" y="2873"/>
                    </a:cxn>
                    <a:cxn ang="0">
                      <a:pos x="2505" y="2725"/>
                    </a:cxn>
                    <a:cxn ang="0">
                      <a:pos x="2376" y="2367"/>
                    </a:cxn>
                    <a:cxn ang="0">
                      <a:pos x="2329" y="2115"/>
                    </a:cxn>
                    <a:cxn ang="0">
                      <a:pos x="2523" y="1882"/>
                    </a:cxn>
                  </a:cxnLst>
                  <a:rect l="0" t="0" r="r" b="b"/>
                  <a:pathLst>
                    <a:path w="2576" h="3057">
                      <a:moveTo>
                        <a:pt x="2482" y="745"/>
                      </a:moveTo>
                      <a:cubicBezTo>
                        <a:pt x="2485" y="745"/>
                        <a:pt x="2487" y="746"/>
                        <a:pt x="2489" y="749"/>
                      </a:cubicBezTo>
                      <a:cubicBezTo>
                        <a:pt x="2490" y="752"/>
                        <a:pt x="2490" y="755"/>
                        <a:pt x="2488" y="757"/>
                      </a:cubicBezTo>
                      <a:lnTo>
                        <a:pt x="2454" y="806"/>
                      </a:lnTo>
                      <a:lnTo>
                        <a:pt x="2446" y="793"/>
                      </a:lnTo>
                      <a:lnTo>
                        <a:pt x="2471" y="790"/>
                      </a:lnTo>
                      <a:cubicBezTo>
                        <a:pt x="2476" y="789"/>
                        <a:pt x="2480" y="793"/>
                        <a:pt x="2480" y="797"/>
                      </a:cubicBezTo>
                      <a:lnTo>
                        <a:pt x="2490" y="873"/>
                      </a:lnTo>
                      <a:lnTo>
                        <a:pt x="2521" y="1069"/>
                      </a:lnTo>
                      <a:lnTo>
                        <a:pt x="2520" y="1067"/>
                      </a:lnTo>
                      <a:lnTo>
                        <a:pt x="2557" y="1170"/>
                      </a:lnTo>
                      <a:cubicBezTo>
                        <a:pt x="2558" y="1171"/>
                        <a:pt x="2558" y="1171"/>
                        <a:pt x="2558" y="1172"/>
                      </a:cubicBezTo>
                      <a:lnTo>
                        <a:pt x="2576" y="1314"/>
                      </a:lnTo>
                      <a:cubicBezTo>
                        <a:pt x="2576" y="1315"/>
                        <a:pt x="2576" y="1315"/>
                        <a:pt x="2576" y="1316"/>
                      </a:cubicBezTo>
                      <a:lnTo>
                        <a:pt x="2545" y="1637"/>
                      </a:lnTo>
                      <a:cubicBezTo>
                        <a:pt x="2545" y="1639"/>
                        <a:pt x="2544" y="1641"/>
                        <a:pt x="2542" y="1642"/>
                      </a:cubicBezTo>
                      <a:cubicBezTo>
                        <a:pt x="2540" y="1644"/>
                        <a:pt x="2538" y="1644"/>
                        <a:pt x="2536" y="1644"/>
                      </a:cubicBezTo>
                      <a:lnTo>
                        <a:pt x="2498" y="1635"/>
                      </a:lnTo>
                      <a:lnTo>
                        <a:pt x="2508" y="1626"/>
                      </a:lnTo>
                      <a:lnTo>
                        <a:pt x="2517" y="1695"/>
                      </a:lnTo>
                      <a:lnTo>
                        <a:pt x="2527" y="1795"/>
                      </a:lnTo>
                      <a:lnTo>
                        <a:pt x="2539" y="1880"/>
                      </a:lnTo>
                      <a:cubicBezTo>
                        <a:pt x="2539" y="1881"/>
                        <a:pt x="2539" y="1881"/>
                        <a:pt x="2539" y="1882"/>
                      </a:cubicBezTo>
                      <a:lnTo>
                        <a:pt x="2530" y="1934"/>
                      </a:lnTo>
                      <a:lnTo>
                        <a:pt x="2517" y="1980"/>
                      </a:lnTo>
                      <a:lnTo>
                        <a:pt x="2517" y="1976"/>
                      </a:lnTo>
                      <a:lnTo>
                        <a:pt x="2530" y="2024"/>
                      </a:lnTo>
                      <a:cubicBezTo>
                        <a:pt x="2530" y="2025"/>
                        <a:pt x="2530" y="2025"/>
                        <a:pt x="2530" y="2026"/>
                      </a:cubicBezTo>
                      <a:lnTo>
                        <a:pt x="2530" y="2062"/>
                      </a:lnTo>
                      <a:lnTo>
                        <a:pt x="2530" y="2090"/>
                      </a:lnTo>
                      <a:lnTo>
                        <a:pt x="2530" y="2087"/>
                      </a:lnTo>
                      <a:lnTo>
                        <a:pt x="2539" y="2121"/>
                      </a:lnTo>
                      <a:cubicBezTo>
                        <a:pt x="2539" y="2121"/>
                        <a:pt x="2539" y="2122"/>
                        <a:pt x="2539" y="2123"/>
                      </a:cubicBezTo>
                      <a:lnTo>
                        <a:pt x="2539" y="2135"/>
                      </a:lnTo>
                      <a:cubicBezTo>
                        <a:pt x="2539" y="2138"/>
                        <a:pt x="2538" y="2140"/>
                        <a:pt x="2536" y="2142"/>
                      </a:cubicBezTo>
                      <a:lnTo>
                        <a:pt x="2495" y="2169"/>
                      </a:lnTo>
                      <a:cubicBezTo>
                        <a:pt x="2493" y="2170"/>
                        <a:pt x="2490" y="2171"/>
                        <a:pt x="2488" y="2169"/>
                      </a:cubicBezTo>
                      <a:lnTo>
                        <a:pt x="2441" y="2148"/>
                      </a:lnTo>
                      <a:lnTo>
                        <a:pt x="2442" y="2149"/>
                      </a:lnTo>
                      <a:lnTo>
                        <a:pt x="2418" y="2143"/>
                      </a:lnTo>
                      <a:lnTo>
                        <a:pt x="2420" y="2143"/>
                      </a:lnTo>
                      <a:lnTo>
                        <a:pt x="2365" y="2149"/>
                      </a:lnTo>
                      <a:cubicBezTo>
                        <a:pt x="2363" y="2149"/>
                        <a:pt x="2362" y="2149"/>
                        <a:pt x="2360" y="2148"/>
                      </a:cubicBezTo>
                      <a:lnTo>
                        <a:pt x="2348" y="2142"/>
                      </a:lnTo>
                      <a:lnTo>
                        <a:pt x="2332" y="2133"/>
                      </a:lnTo>
                      <a:lnTo>
                        <a:pt x="2333" y="2133"/>
                      </a:lnTo>
                      <a:lnTo>
                        <a:pt x="2324" y="2130"/>
                      </a:lnTo>
                      <a:lnTo>
                        <a:pt x="2329" y="2130"/>
                      </a:lnTo>
                      <a:lnTo>
                        <a:pt x="2320" y="2133"/>
                      </a:lnTo>
                      <a:lnTo>
                        <a:pt x="2325" y="2128"/>
                      </a:lnTo>
                      <a:lnTo>
                        <a:pt x="2322" y="2138"/>
                      </a:lnTo>
                      <a:cubicBezTo>
                        <a:pt x="2321" y="2140"/>
                        <a:pt x="2319" y="2141"/>
                        <a:pt x="2318" y="2142"/>
                      </a:cubicBezTo>
                      <a:lnTo>
                        <a:pt x="2299" y="2151"/>
                      </a:lnTo>
                      <a:lnTo>
                        <a:pt x="2302" y="2148"/>
                      </a:lnTo>
                      <a:lnTo>
                        <a:pt x="2293" y="2163"/>
                      </a:lnTo>
                      <a:lnTo>
                        <a:pt x="2294" y="2159"/>
                      </a:lnTo>
                      <a:lnTo>
                        <a:pt x="2294" y="2171"/>
                      </a:lnTo>
                      <a:lnTo>
                        <a:pt x="2294" y="2195"/>
                      </a:lnTo>
                      <a:lnTo>
                        <a:pt x="2293" y="2192"/>
                      </a:lnTo>
                      <a:lnTo>
                        <a:pt x="2312" y="2231"/>
                      </a:lnTo>
                      <a:lnTo>
                        <a:pt x="2321" y="2249"/>
                      </a:lnTo>
                      <a:cubicBezTo>
                        <a:pt x="2321" y="2250"/>
                        <a:pt x="2321" y="2250"/>
                        <a:pt x="2322" y="2250"/>
                      </a:cubicBezTo>
                      <a:lnTo>
                        <a:pt x="2325" y="2259"/>
                      </a:lnTo>
                      <a:lnTo>
                        <a:pt x="2320" y="2255"/>
                      </a:lnTo>
                      <a:lnTo>
                        <a:pt x="2336" y="2261"/>
                      </a:lnTo>
                      <a:cubicBezTo>
                        <a:pt x="2336" y="2261"/>
                        <a:pt x="2337" y="2261"/>
                        <a:pt x="2337" y="2262"/>
                      </a:cubicBezTo>
                      <a:lnTo>
                        <a:pt x="2350" y="2271"/>
                      </a:lnTo>
                      <a:cubicBezTo>
                        <a:pt x="2350" y="2271"/>
                        <a:pt x="2351" y="2272"/>
                        <a:pt x="2352" y="2272"/>
                      </a:cubicBezTo>
                      <a:lnTo>
                        <a:pt x="2367" y="2294"/>
                      </a:lnTo>
                      <a:cubicBezTo>
                        <a:pt x="2368" y="2294"/>
                        <a:pt x="2368" y="2295"/>
                        <a:pt x="2368" y="2296"/>
                      </a:cubicBezTo>
                      <a:lnTo>
                        <a:pt x="2390" y="2359"/>
                      </a:lnTo>
                      <a:lnTo>
                        <a:pt x="2388" y="2357"/>
                      </a:lnTo>
                      <a:lnTo>
                        <a:pt x="2435" y="2411"/>
                      </a:lnTo>
                      <a:cubicBezTo>
                        <a:pt x="2436" y="2413"/>
                        <a:pt x="2437" y="2414"/>
                        <a:pt x="2437" y="2416"/>
                      </a:cubicBezTo>
                      <a:lnTo>
                        <a:pt x="2437" y="2440"/>
                      </a:lnTo>
                      <a:lnTo>
                        <a:pt x="2436" y="2438"/>
                      </a:lnTo>
                      <a:lnTo>
                        <a:pt x="2443" y="2456"/>
                      </a:lnTo>
                      <a:lnTo>
                        <a:pt x="2439" y="2452"/>
                      </a:lnTo>
                      <a:lnTo>
                        <a:pt x="2467" y="2470"/>
                      </a:lnTo>
                      <a:cubicBezTo>
                        <a:pt x="2469" y="2471"/>
                        <a:pt x="2470" y="2473"/>
                        <a:pt x="2471" y="2475"/>
                      </a:cubicBezTo>
                      <a:lnTo>
                        <a:pt x="2480" y="2521"/>
                      </a:lnTo>
                      <a:lnTo>
                        <a:pt x="2480" y="2519"/>
                      </a:lnTo>
                      <a:lnTo>
                        <a:pt x="2501" y="2567"/>
                      </a:lnTo>
                      <a:cubicBezTo>
                        <a:pt x="2503" y="2570"/>
                        <a:pt x="2502" y="2574"/>
                        <a:pt x="2499" y="2577"/>
                      </a:cubicBezTo>
                      <a:lnTo>
                        <a:pt x="2471" y="2601"/>
                      </a:lnTo>
                      <a:lnTo>
                        <a:pt x="2453" y="2619"/>
                      </a:lnTo>
                      <a:lnTo>
                        <a:pt x="2455" y="2615"/>
                      </a:lnTo>
                      <a:lnTo>
                        <a:pt x="2452" y="2627"/>
                      </a:lnTo>
                      <a:lnTo>
                        <a:pt x="2452" y="2625"/>
                      </a:lnTo>
                      <a:lnTo>
                        <a:pt x="2452" y="2658"/>
                      </a:lnTo>
                      <a:lnTo>
                        <a:pt x="2451" y="2654"/>
                      </a:lnTo>
                      <a:lnTo>
                        <a:pt x="2470" y="2681"/>
                      </a:lnTo>
                      <a:lnTo>
                        <a:pt x="2467" y="2679"/>
                      </a:lnTo>
                      <a:lnTo>
                        <a:pt x="2495" y="2697"/>
                      </a:lnTo>
                      <a:cubicBezTo>
                        <a:pt x="2496" y="2697"/>
                        <a:pt x="2496" y="2698"/>
                        <a:pt x="2496" y="2698"/>
                      </a:cubicBezTo>
                      <a:lnTo>
                        <a:pt x="2518" y="2719"/>
                      </a:lnTo>
                      <a:cubicBezTo>
                        <a:pt x="2520" y="2721"/>
                        <a:pt x="2521" y="2723"/>
                        <a:pt x="2521" y="2725"/>
                      </a:cubicBezTo>
                      <a:lnTo>
                        <a:pt x="2521" y="2776"/>
                      </a:lnTo>
                      <a:lnTo>
                        <a:pt x="2520" y="2774"/>
                      </a:lnTo>
                      <a:lnTo>
                        <a:pt x="2527" y="2795"/>
                      </a:lnTo>
                      <a:cubicBezTo>
                        <a:pt x="2527" y="2797"/>
                        <a:pt x="2527" y="2799"/>
                        <a:pt x="2526" y="2800"/>
                      </a:cubicBezTo>
                      <a:lnTo>
                        <a:pt x="2520" y="2816"/>
                      </a:lnTo>
                      <a:cubicBezTo>
                        <a:pt x="2520" y="2816"/>
                        <a:pt x="2519" y="2817"/>
                        <a:pt x="2519" y="2818"/>
                      </a:cubicBezTo>
                      <a:lnTo>
                        <a:pt x="2472" y="2875"/>
                      </a:lnTo>
                      <a:cubicBezTo>
                        <a:pt x="2472" y="2876"/>
                        <a:pt x="2471" y="2876"/>
                        <a:pt x="2471" y="2876"/>
                      </a:cubicBezTo>
                      <a:lnTo>
                        <a:pt x="2412" y="2922"/>
                      </a:lnTo>
                      <a:lnTo>
                        <a:pt x="2275" y="3010"/>
                      </a:lnTo>
                      <a:lnTo>
                        <a:pt x="2217" y="3055"/>
                      </a:lnTo>
                      <a:cubicBezTo>
                        <a:pt x="2215" y="3056"/>
                        <a:pt x="2212" y="3057"/>
                        <a:pt x="2210" y="3056"/>
                      </a:cubicBezTo>
                      <a:cubicBezTo>
                        <a:pt x="2207" y="3056"/>
                        <a:pt x="2205" y="3054"/>
                        <a:pt x="2204" y="3052"/>
                      </a:cubicBezTo>
                      <a:lnTo>
                        <a:pt x="2186" y="3009"/>
                      </a:lnTo>
                      <a:lnTo>
                        <a:pt x="2193" y="3014"/>
                      </a:lnTo>
                      <a:lnTo>
                        <a:pt x="2184" y="3014"/>
                      </a:lnTo>
                      <a:cubicBezTo>
                        <a:pt x="2180" y="3014"/>
                        <a:pt x="2176" y="3011"/>
                        <a:pt x="2176" y="3007"/>
                      </a:cubicBezTo>
                      <a:lnTo>
                        <a:pt x="2170" y="2940"/>
                      </a:lnTo>
                      <a:lnTo>
                        <a:pt x="2170" y="2943"/>
                      </a:lnTo>
                      <a:lnTo>
                        <a:pt x="2158" y="2919"/>
                      </a:lnTo>
                      <a:lnTo>
                        <a:pt x="2152" y="2911"/>
                      </a:lnTo>
                      <a:lnTo>
                        <a:pt x="2153" y="2912"/>
                      </a:lnTo>
                      <a:lnTo>
                        <a:pt x="2141" y="2900"/>
                      </a:lnTo>
                      <a:cubicBezTo>
                        <a:pt x="2140" y="2899"/>
                        <a:pt x="2140" y="2899"/>
                        <a:pt x="2140" y="2898"/>
                      </a:cubicBezTo>
                      <a:lnTo>
                        <a:pt x="2130" y="2883"/>
                      </a:lnTo>
                      <a:lnTo>
                        <a:pt x="2132" y="2885"/>
                      </a:lnTo>
                      <a:lnTo>
                        <a:pt x="2117" y="2873"/>
                      </a:lnTo>
                      <a:lnTo>
                        <a:pt x="2119" y="2875"/>
                      </a:lnTo>
                      <a:lnTo>
                        <a:pt x="2091" y="2866"/>
                      </a:lnTo>
                      <a:lnTo>
                        <a:pt x="2099" y="2864"/>
                      </a:lnTo>
                      <a:lnTo>
                        <a:pt x="2096" y="2867"/>
                      </a:lnTo>
                      <a:cubicBezTo>
                        <a:pt x="2094" y="2869"/>
                        <a:pt x="2090" y="2870"/>
                        <a:pt x="2087" y="2868"/>
                      </a:cubicBezTo>
                      <a:lnTo>
                        <a:pt x="2071" y="2859"/>
                      </a:lnTo>
                      <a:cubicBezTo>
                        <a:pt x="2070" y="2858"/>
                        <a:pt x="2069" y="2858"/>
                        <a:pt x="2069" y="2857"/>
                      </a:cubicBezTo>
                      <a:lnTo>
                        <a:pt x="2059" y="2845"/>
                      </a:lnTo>
                      <a:lnTo>
                        <a:pt x="2069" y="2847"/>
                      </a:lnTo>
                      <a:lnTo>
                        <a:pt x="2051" y="2856"/>
                      </a:lnTo>
                      <a:cubicBezTo>
                        <a:pt x="2049" y="2857"/>
                        <a:pt x="2047" y="2857"/>
                        <a:pt x="2045" y="2856"/>
                      </a:cubicBezTo>
                      <a:lnTo>
                        <a:pt x="2026" y="2850"/>
                      </a:lnTo>
                      <a:lnTo>
                        <a:pt x="2033" y="2849"/>
                      </a:lnTo>
                      <a:lnTo>
                        <a:pt x="2024" y="2856"/>
                      </a:lnTo>
                      <a:lnTo>
                        <a:pt x="2025" y="2855"/>
                      </a:lnTo>
                      <a:lnTo>
                        <a:pt x="2022" y="2858"/>
                      </a:lnTo>
                      <a:cubicBezTo>
                        <a:pt x="2020" y="2859"/>
                        <a:pt x="2018" y="2860"/>
                        <a:pt x="2016" y="2860"/>
                      </a:cubicBezTo>
                      <a:lnTo>
                        <a:pt x="2010" y="2860"/>
                      </a:lnTo>
                      <a:cubicBezTo>
                        <a:pt x="2009" y="2860"/>
                        <a:pt x="2008" y="2860"/>
                        <a:pt x="2006" y="2859"/>
                      </a:cubicBezTo>
                      <a:lnTo>
                        <a:pt x="1988" y="2850"/>
                      </a:lnTo>
                      <a:cubicBezTo>
                        <a:pt x="1987" y="2850"/>
                        <a:pt x="1986" y="2849"/>
                        <a:pt x="1986" y="2849"/>
                      </a:cubicBezTo>
                      <a:lnTo>
                        <a:pt x="1983" y="2845"/>
                      </a:lnTo>
                      <a:lnTo>
                        <a:pt x="1976" y="2839"/>
                      </a:lnTo>
                      <a:lnTo>
                        <a:pt x="1980" y="2841"/>
                      </a:lnTo>
                      <a:lnTo>
                        <a:pt x="1968" y="2838"/>
                      </a:lnTo>
                      <a:cubicBezTo>
                        <a:pt x="1966" y="2838"/>
                        <a:pt x="1964" y="2837"/>
                        <a:pt x="1963" y="2836"/>
                      </a:cubicBezTo>
                      <a:lnTo>
                        <a:pt x="1945" y="2811"/>
                      </a:lnTo>
                      <a:cubicBezTo>
                        <a:pt x="1944" y="2811"/>
                        <a:pt x="1943" y="2810"/>
                        <a:pt x="1943" y="2808"/>
                      </a:cubicBezTo>
                      <a:lnTo>
                        <a:pt x="1925" y="2736"/>
                      </a:lnTo>
                      <a:lnTo>
                        <a:pt x="1926" y="2738"/>
                      </a:lnTo>
                      <a:lnTo>
                        <a:pt x="1907" y="2708"/>
                      </a:lnTo>
                      <a:cubicBezTo>
                        <a:pt x="1906" y="2707"/>
                        <a:pt x="1906" y="2705"/>
                        <a:pt x="1906" y="2704"/>
                      </a:cubicBezTo>
                      <a:lnTo>
                        <a:pt x="1906" y="2698"/>
                      </a:lnTo>
                      <a:cubicBezTo>
                        <a:pt x="1906" y="2695"/>
                        <a:pt x="1907" y="2693"/>
                        <a:pt x="1909" y="2691"/>
                      </a:cubicBezTo>
                      <a:lnTo>
                        <a:pt x="1921" y="2682"/>
                      </a:lnTo>
                      <a:lnTo>
                        <a:pt x="1918" y="2689"/>
                      </a:lnTo>
                      <a:lnTo>
                        <a:pt x="1918" y="2670"/>
                      </a:lnTo>
                      <a:lnTo>
                        <a:pt x="1920" y="2675"/>
                      </a:lnTo>
                      <a:lnTo>
                        <a:pt x="1907" y="2657"/>
                      </a:lnTo>
                      <a:lnTo>
                        <a:pt x="1912" y="2660"/>
                      </a:lnTo>
                      <a:lnTo>
                        <a:pt x="1897" y="2657"/>
                      </a:lnTo>
                      <a:lnTo>
                        <a:pt x="1901" y="2657"/>
                      </a:lnTo>
                      <a:lnTo>
                        <a:pt x="1873" y="2669"/>
                      </a:lnTo>
                      <a:cubicBezTo>
                        <a:pt x="1870" y="2670"/>
                        <a:pt x="1867" y="2669"/>
                        <a:pt x="1865" y="2667"/>
                      </a:cubicBezTo>
                      <a:lnTo>
                        <a:pt x="1852" y="2655"/>
                      </a:lnTo>
                      <a:lnTo>
                        <a:pt x="1846" y="2649"/>
                      </a:lnTo>
                      <a:lnTo>
                        <a:pt x="1850" y="2651"/>
                      </a:lnTo>
                      <a:lnTo>
                        <a:pt x="1832" y="2648"/>
                      </a:lnTo>
                      <a:cubicBezTo>
                        <a:pt x="1831" y="2648"/>
                        <a:pt x="1831" y="2648"/>
                        <a:pt x="1831" y="2648"/>
                      </a:cubicBezTo>
                      <a:lnTo>
                        <a:pt x="1803" y="2639"/>
                      </a:lnTo>
                      <a:lnTo>
                        <a:pt x="1784" y="2633"/>
                      </a:lnTo>
                      <a:lnTo>
                        <a:pt x="1772" y="2630"/>
                      </a:lnTo>
                      <a:cubicBezTo>
                        <a:pt x="1771" y="2630"/>
                        <a:pt x="1771" y="2629"/>
                        <a:pt x="1770" y="2629"/>
                      </a:cubicBezTo>
                      <a:lnTo>
                        <a:pt x="1755" y="2620"/>
                      </a:lnTo>
                      <a:cubicBezTo>
                        <a:pt x="1754" y="2619"/>
                        <a:pt x="1753" y="2619"/>
                        <a:pt x="1752" y="2618"/>
                      </a:cubicBezTo>
                      <a:lnTo>
                        <a:pt x="1734" y="2594"/>
                      </a:lnTo>
                      <a:cubicBezTo>
                        <a:pt x="1733" y="2592"/>
                        <a:pt x="1732" y="2590"/>
                        <a:pt x="1732" y="2589"/>
                      </a:cubicBezTo>
                      <a:lnTo>
                        <a:pt x="1732" y="2580"/>
                      </a:lnTo>
                      <a:lnTo>
                        <a:pt x="1736" y="2586"/>
                      </a:lnTo>
                      <a:lnTo>
                        <a:pt x="1717" y="2574"/>
                      </a:lnTo>
                      <a:lnTo>
                        <a:pt x="1698" y="2559"/>
                      </a:lnTo>
                      <a:lnTo>
                        <a:pt x="1703" y="2560"/>
                      </a:lnTo>
                      <a:lnTo>
                        <a:pt x="1690" y="2560"/>
                      </a:lnTo>
                      <a:cubicBezTo>
                        <a:pt x="1689" y="2560"/>
                        <a:pt x="1688" y="2560"/>
                        <a:pt x="1687" y="2560"/>
                      </a:cubicBezTo>
                      <a:lnTo>
                        <a:pt x="1681" y="2557"/>
                      </a:lnTo>
                      <a:cubicBezTo>
                        <a:pt x="1677" y="2555"/>
                        <a:pt x="1675" y="2551"/>
                        <a:pt x="1676" y="2548"/>
                      </a:cubicBezTo>
                      <a:cubicBezTo>
                        <a:pt x="1677" y="2544"/>
                        <a:pt x="1680" y="2541"/>
                        <a:pt x="1684" y="2541"/>
                      </a:cubicBezTo>
                      <a:lnTo>
                        <a:pt x="1690" y="2541"/>
                      </a:lnTo>
                      <a:lnTo>
                        <a:pt x="1684" y="2544"/>
                      </a:lnTo>
                      <a:lnTo>
                        <a:pt x="1697" y="2529"/>
                      </a:lnTo>
                      <a:lnTo>
                        <a:pt x="1695" y="2534"/>
                      </a:lnTo>
                      <a:lnTo>
                        <a:pt x="1695" y="2522"/>
                      </a:lnTo>
                      <a:cubicBezTo>
                        <a:pt x="1695" y="2520"/>
                        <a:pt x="1696" y="2518"/>
                        <a:pt x="1697" y="2516"/>
                      </a:cubicBezTo>
                      <a:lnTo>
                        <a:pt x="1703" y="2510"/>
                      </a:lnTo>
                      <a:lnTo>
                        <a:pt x="1705" y="2523"/>
                      </a:lnTo>
                      <a:lnTo>
                        <a:pt x="1689" y="2514"/>
                      </a:lnTo>
                      <a:lnTo>
                        <a:pt x="1698" y="2514"/>
                      </a:lnTo>
                      <a:lnTo>
                        <a:pt x="1688" y="2520"/>
                      </a:lnTo>
                      <a:cubicBezTo>
                        <a:pt x="1687" y="2521"/>
                        <a:pt x="1686" y="2521"/>
                        <a:pt x="1684" y="2521"/>
                      </a:cubicBezTo>
                      <a:lnTo>
                        <a:pt x="1681" y="2521"/>
                      </a:lnTo>
                      <a:lnTo>
                        <a:pt x="1675" y="2521"/>
                      </a:lnTo>
                      <a:lnTo>
                        <a:pt x="1672" y="2521"/>
                      </a:lnTo>
                      <a:cubicBezTo>
                        <a:pt x="1669" y="2521"/>
                        <a:pt x="1666" y="2520"/>
                        <a:pt x="1665" y="2517"/>
                      </a:cubicBezTo>
                      <a:cubicBezTo>
                        <a:pt x="1663" y="2515"/>
                        <a:pt x="1663" y="2512"/>
                        <a:pt x="1665" y="2509"/>
                      </a:cubicBezTo>
                      <a:lnTo>
                        <a:pt x="1668" y="2503"/>
                      </a:lnTo>
                      <a:lnTo>
                        <a:pt x="1667" y="2509"/>
                      </a:lnTo>
                      <a:lnTo>
                        <a:pt x="1664" y="2497"/>
                      </a:lnTo>
                      <a:cubicBezTo>
                        <a:pt x="1663" y="2495"/>
                        <a:pt x="1664" y="2493"/>
                        <a:pt x="1665" y="2491"/>
                      </a:cubicBezTo>
                      <a:lnTo>
                        <a:pt x="1668" y="2485"/>
                      </a:lnTo>
                      <a:lnTo>
                        <a:pt x="1667" y="2489"/>
                      </a:lnTo>
                      <a:lnTo>
                        <a:pt x="1667" y="2480"/>
                      </a:lnTo>
                      <a:lnTo>
                        <a:pt x="1675" y="2488"/>
                      </a:lnTo>
                      <a:lnTo>
                        <a:pt x="1672" y="2488"/>
                      </a:lnTo>
                      <a:lnTo>
                        <a:pt x="1665" y="2488"/>
                      </a:lnTo>
                      <a:lnTo>
                        <a:pt x="1662" y="2488"/>
                      </a:lnTo>
                      <a:cubicBezTo>
                        <a:pt x="1660" y="2488"/>
                        <a:pt x="1658" y="2487"/>
                        <a:pt x="1656" y="2485"/>
                      </a:cubicBezTo>
                      <a:cubicBezTo>
                        <a:pt x="1655" y="2483"/>
                        <a:pt x="1654" y="2481"/>
                        <a:pt x="1654" y="2479"/>
                      </a:cubicBezTo>
                      <a:lnTo>
                        <a:pt x="1658" y="2452"/>
                      </a:lnTo>
                      <a:lnTo>
                        <a:pt x="1657" y="2443"/>
                      </a:lnTo>
                      <a:lnTo>
                        <a:pt x="1658" y="2445"/>
                      </a:lnTo>
                      <a:lnTo>
                        <a:pt x="1654" y="2423"/>
                      </a:lnTo>
                      <a:lnTo>
                        <a:pt x="1657" y="2428"/>
                      </a:lnTo>
                      <a:lnTo>
                        <a:pt x="1651" y="2422"/>
                      </a:lnTo>
                      <a:cubicBezTo>
                        <a:pt x="1650" y="2421"/>
                        <a:pt x="1649" y="2420"/>
                        <a:pt x="1649" y="2419"/>
                      </a:cubicBezTo>
                      <a:lnTo>
                        <a:pt x="1645" y="2410"/>
                      </a:lnTo>
                      <a:cubicBezTo>
                        <a:pt x="1645" y="2409"/>
                        <a:pt x="1645" y="2408"/>
                        <a:pt x="1645" y="2407"/>
                      </a:cubicBezTo>
                      <a:lnTo>
                        <a:pt x="1645" y="2398"/>
                      </a:lnTo>
                      <a:lnTo>
                        <a:pt x="1645" y="2380"/>
                      </a:lnTo>
                      <a:cubicBezTo>
                        <a:pt x="1645" y="2379"/>
                        <a:pt x="1645" y="2378"/>
                        <a:pt x="1645" y="2377"/>
                      </a:cubicBezTo>
                      <a:lnTo>
                        <a:pt x="1649" y="2368"/>
                      </a:lnTo>
                      <a:cubicBezTo>
                        <a:pt x="1649" y="2366"/>
                        <a:pt x="1652" y="2364"/>
                        <a:pt x="1654" y="2363"/>
                      </a:cubicBezTo>
                      <a:cubicBezTo>
                        <a:pt x="1657" y="2362"/>
                        <a:pt x="1660" y="2363"/>
                        <a:pt x="1662" y="2365"/>
                      </a:cubicBezTo>
                      <a:lnTo>
                        <a:pt x="1668" y="2371"/>
                      </a:lnTo>
                      <a:lnTo>
                        <a:pt x="1655" y="2375"/>
                      </a:lnTo>
                      <a:lnTo>
                        <a:pt x="1658" y="2360"/>
                      </a:lnTo>
                      <a:lnTo>
                        <a:pt x="1657" y="2362"/>
                      </a:lnTo>
                      <a:lnTo>
                        <a:pt x="1657" y="2344"/>
                      </a:lnTo>
                      <a:lnTo>
                        <a:pt x="1660" y="2349"/>
                      </a:lnTo>
                      <a:lnTo>
                        <a:pt x="1657" y="2346"/>
                      </a:lnTo>
                      <a:cubicBezTo>
                        <a:pt x="1655" y="2345"/>
                        <a:pt x="1654" y="2343"/>
                        <a:pt x="1654" y="2341"/>
                      </a:cubicBezTo>
                      <a:lnTo>
                        <a:pt x="1654" y="2326"/>
                      </a:lnTo>
                      <a:lnTo>
                        <a:pt x="1654" y="2322"/>
                      </a:lnTo>
                      <a:lnTo>
                        <a:pt x="1654" y="2304"/>
                      </a:lnTo>
                      <a:cubicBezTo>
                        <a:pt x="1654" y="2300"/>
                        <a:pt x="1658" y="2296"/>
                        <a:pt x="1662" y="2296"/>
                      </a:cubicBezTo>
                      <a:lnTo>
                        <a:pt x="1665" y="2296"/>
                      </a:lnTo>
                      <a:lnTo>
                        <a:pt x="1675" y="2296"/>
                      </a:lnTo>
                      <a:lnTo>
                        <a:pt x="1667" y="2304"/>
                      </a:lnTo>
                      <a:lnTo>
                        <a:pt x="1667" y="2298"/>
                      </a:lnTo>
                      <a:lnTo>
                        <a:pt x="1667" y="2295"/>
                      </a:lnTo>
                      <a:lnTo>
                        <a:pt x="1670" y="2302"/>
                      </a:lnTo>
                      <a:lnTo>
                        <a:pt x="1661" y="2296"/>
                      </a:lnTo>
                      <a:cubicBezTo>
                        <a:pt x="1661" y="2296"/>
                        <a:pt x="1660" y="2295"/>
                        <a:pt x="1660" y="2295"/>
                      </a:cubicBezTo>
                      <a:lnTo>
                        <a:pt x="1657" y="2292"/>
                      </a:lnTo>
                      <a:lnTo>
                        <a:pt x="1647" y="2283"/>
                      </a:lnTo>
                      <a:lnTo>
                        <a:pt x="1641" y="2277"/>
                      </a:lnTo>
                      <a:lnTo>
                        <a:pt x="1647" y="2279"/>
                      </a:lnTo>
                      <a:lnTo>
                        <a:pt x="1644" y="2279"/>
                      </a:lnTo>
                      <a:cubicBezTo>
                        <a:pt x="1643" y="2279"/>
                        <a:pt x="1642" y="2279"/>
                        <a:pt x="1641" y="2279"/>
                      </a:cubicBezTo>
                      <a:lnTo>
                        <a:pt x="1616" y="2270"/>
                      </a:lnTo>
                      <a:lnTo>
                        <a:pt x="1586" y="2261"/>
                      </a:lnTo>
                      <a:lnTo>
                        <a:pt x="1590" y="2261"/>
                      </a:lnTo>
                      <a:lnTo>
                        <a:pt x="1572" y="2267"/>
                      </a:lnTo>
                      <a:lnTo>
                        <a:pt x="1567" y="2269"/>
                      </a:lnTo>
                      <a:lnTo>
                        <a:pt x="1571" y="2262"/>
                      </a:lnTo>
                      <a:lnTo>
                        <a:pt x="1571" y="2268"/>
                      </a:lnTo>
                      <a:cubicBezTo>
                        <a:pt x="1571" y="2270"/>
                        <a:pt x="1570" y="2272"/>
                        <a:pt x="1569" y="2274"/>
                      </a:cubicBezTo>
                      <a:lnTo>
                        <a:pt x="1566" y="2277"/>
                      </a:lnTo>
                      <a:lnTo>
                        <a:pt x="1560" y="2263"/>
                      </a:lnTo>
                      <a:lnTo>
                        <a:pt x="1563" y="2263"/>
                      </a:lnTo>
                      <a:lnTo>
                        <a:pt x="1561" y="2279"/>
                      </a:lnTo>
                      <a:lnTo>
                        <a:pt x="1521" y="2270"/>
                      </a:lnTo>
                      <a:cubicBezTo>
                        <a:pt x="1517" y="2269"/>
                        <a:pt x="1515" y="2266"/>
                        <a:pt x="1515" y="2262"/>
                      </a:cubicBezTo>
                      <a:lnTo>
                        <a:pt x="1515" y="2253"/>
                      </a:lnTo>
                      <a:cubicBezTo>
                        <a:pt x="1515" y="2249"/>
                        <a:pt x="1517" y="2246"/>
                        <a:pt x="1521" y="2245"/>
                      </a:cubicBezTo>
                      <a:cubicBezTo>
                        <a:pt x="1524" y="2244"/>
                        <a:pt x="1528" y="2246"/>
                        <a:pt x="1530" y="2249"/>
                      </a:cubicBezTo>
                      <a:lnTo>
                        <a:pt x="1533" y="2255"/>
                      </a:lnTo>
                      <a:lnTo>
                        <a:pt x="1520" y="2253"/>
                      </a:lnTo>
                      <a:lnTo>
                        <a:pt x="1526" y="2247"/>
                      </a:lnTo>
                      <a:lnTo>
                        <a:pt x="1529" y="2260"/>
                      </a:lnTo>
                      <a:lnTo>
                        <a:pt x="1522" y="2257"/>
                      </a:lnTo>
                      <a:cubicBezTo>
                        <a:pt x="1521" y="2256"/>
                        <a:pt x="1520" y="2255"/>
                        <a:pt x="1519" y="2254"/>
                      </a:cubicBezTo>
                      <a:lnTo>
                        <a:pt x="1516" y="2248"/>
                      </a:lnTo>
                      <a:lnTo>
                        <a:pt x="1519" y="2251"/>
                      </a:lnTo>
                      <a:lnTo>
                        <a:pt x="1513" y="2248"/>
                      </a:lnTo>
                      <a:cubicBezTo>
                        <a:pt x="1510" y="2247"/>
                        <a:pt x="1509" y="2244"/>
                        <a:pt x="1509" y="2241"/>
                      </a:cubicBezTo>
                      <a:lnTo>
                        <a:pt x="1509" y="2235"/>
                      </a:lnTo>
                      <a:lnTo>
                        <a:pt x="1511" y="2241"/>
                      </a:lnTo>
                      <a:lnTo>
                        <a:pt x="1508" y="2237"/>
                      </a:lnTo>
                      <a:lnTo>
                        <a:pt x="1513" y="2240"/>
                      </a:lnTo>
                      <a:lnTo>
                        <a:pt x="1498" y="2240"/>
                      </a:lnTo>
                      <a:lnTo>
                        <a:pt x="1500" y="2239"/>
                      </a:lnTo>
                      <a:lnTo>
                        <a:pt x="1491" y="2242"/>
                      </a:lnTo>
                      <a:lnTo>
                        <a:pt x="1497" y="2235"/>
                      </a:lnTo>
                      <a:lnTo>
                        <a:pt x="1497" y="2241"/>
                      </a:lnTo>
                      <a:cubicBezTo>
                        <a:pt x="1497" y="2245"/>
                        <a:pt x="1493" y="2249"/>
                        <a:pt x="1489" y="2249"/>
                      </a:cubicBezTo>
                      <a:lnTo>
                        <a:pt x="1486" y="2249"/>
                      </a:lnTo>
                      <a:cubicBezTo>
                        <a:pt x="1481" y="2249"/>
                        <a:pt x="1478" y="2245"/>
                        <a:pt x="1478" y="2241"/>
                      </a:cubicBezTo>
                      <a:lnTo>
                        <a:pt x="1478" y="2235"/>
                      </a:lnTo>
                      <a:lnTo>
                        <a:pt x="1486" y="2243"/>
                      </a:lnTo>
                      <a:lnTo>
                        <a:pt x="1479" y="2243"/>
                      </a:lnTo>
                      <a:lnTo>
                        <a:pt x="1486" y="2230"/>
                      </a:lnTo>
                      <a:lnTo>
                        <a:pt x="1492" y="2239"/>
                      </a:lnTo>
                      <a:cubicBezTo>
                        <a:pt x="1494" y="2242"/>
                        <a:pt x="1494" y="2246"/>
                        <a:pt x="1492" y="2249"/>
                      </a:cubicBezTo>
                      <a:cubicBezTo>
                        <a:pt x="1489" y="2252"/>
                        <a:pt x="1485" y="2253"/>
                        <a:pt x="1482" y="2251"/>
                      </a:cubicBezTo>
                      <a:lnTo>
                        <a:pt x="1476" y="2248"/>
                      </a:lnTo>
                      <a:lnTo>
                        <a:pt x="1479" y="2249"/>
                      </a:lnTo>
                      <a:lnTo>
                        <a:pt x="1476" y="2249"/>
                      </a:lnTo>
                      <a:lnTo>
                        <a:pt x="1470" y="2249"/>
                      </a:lnTo>
                      <a:lnTo>
                        <a:pt x="1467" y="2249"/>
                      </a:lnTo>
                      <a:cubicBezTo>
                        <a:pt x="1462" y="2249"/>
                        <a:pt x="1459" y="2245"/>
                        <a:pt x="1459" y="2241"/>
                      </a:cubicBezTo>
                      <a:lnTo>
                        <a:pt x="1459" y="2235"/>
                      </a:lnTo>
                      <a:cubicBezTo>
                        <a:pt x="1459" y="2230"/>
                        <a:pt x="1462" y="2227"/>
                        <a:pt x="1467" y="2227"/>
                      </a:cubicBezTo>
                      <a:lnTo>
                        <a:pt x="1470" y="2227"/>
                      </a:lnTo>
                      <a:lnTo>
                        <a:pt x="1462" y="2237"/>
                      </a:lnTo>
                      <a:lnTo>
                        <a:pt x="1459" y="2228"/>
                      </a:lnTo>
                      <a:lnTo>
                        <a:pt x="1472" y="2231"/>
                      </a:lnTo>
                      <a:lnTo>
                        <a:pt x="1466" y="2237"/>
                      </a:lnTo>
                      <a:cubicBezTo>
                        <a:pt x="1464" y="2240"/>
                        <a:pt x="1461" y="2240"/>
                        <a:pt x="1458" y="2239"/>
                      </a:cubicBezTo>
                      <a:cubicBezTo>
                        <a:pt x="1455" y="2238"/>
                        <a:pt x="1453" y="2235"/>
                        <a:pt x="1453" y="2232"/>
                      </a:cubicBezTo>
                      <a:lnTo>
                        <a:pt x="1453" y="2223"/>
                      </a:lnTo>
                      <a:lnTo>
                        <a:pt x="1461" y="2231"/>
                      </a:lnTo>
                      <a:lnTo>
                        <a:pt x="1458" y="2231"/>
                      </a:lnTo>
                      <a:cubicBezTo>
                        <a:pt x="1455" y="2231"/>
                        <a:pt x="1453" y="2230"/>
                        <a:pt x="1452" y="2228"/>
                      </a:cubicBezTo>
                      <a:lnTo>
                        <a:pt x="1446" y="2222"/>
                      </a:lnTo>
                      <a:lnTo>
                        <a:pt x="1449" y="2224"/>
                      </a:lnTo>
                      <a:lnTo>
                        <a:pt x="1437" y="2221"/>
                      </a:lnTo>
                      <a:cubicBezTo>
                        <a:pt x="1435" y="2221"/>
                        <a:pt x="1433" y="2219"/>
                        <a:pt x="1432" y="2217"/>
                      </a:cubicBezTo>
                      <a:lnTo>
                        <a:pt x="1425" y="2202"/>
                      </a:lnTo>
                      <a:lnTo>
                        <a:pt x="1427" y="2204"/>
                      </a:lnTo>
                      <a:lnTo>
                        <a:pt x="1424" y="2201"/>
                      </a:lnTo>
                      <a:cubicBezTo>
                        <a:pt x="1424" y="2201"/>
                        <a:pt x="1423" y="2200"/>
                        <a:pt x="1423" y="2200"/>
                      </a:cubicBezTo>
                      <a:lnTo>
                        <a:pt x="1417" y="2191"/>
                      </a:lnTo>
                      <a:lnTo>
                        <a:pt x="1423" y="2194"/>
                      </a:lnTo>
                      <a:lnTo>
                        <a:pt x="1414" y="2194"/>
                      </a:lnTo>
                      <a:cubicBezTo>
                        <a:pt x="1410" y="2194"/>
                        <a:pt x="1406" y="2191"/>
                        <a:pt x="1406" y="2186"/>
                      </a:cubicBezTo>
                      <a:lnTo>
                        <a:pt x="1406" y="2180"/>
                      </a:lnTo>
                      <a:lnTo>
                        <a:pt x="1414" y="2188"/>
                      </a:lnTo>
                      <a:lnTo>
                        <a:pt x="1411" y="2188"/>
                      </a:lnTo>
                      <a:cubicBezTo>
                        <a:pt x="1407" y="2188"/>
                        <a:pt x="1403" y="2185"/>
                        <a:pt x="1403" y="2180"/>
                      </a:cubicBezTo>
                      <a:lnTo>
                        <a:pt x="1403" y="2177"/>
                      </a:lnTo>
                      <a:lnTo>
                        <a:pt x="1405" y="2183"/>
                      </a:lnTo>
                      <a:lnTo>
                        <a:pt x="1396" y="2174"/>
                      </a:lnTo>
                      <a:cubicBezTo>
                        <a:pt x="1395" y="2172"/>
                        <a:pt x="1394" y="2170"/>
                        <a:pt x="1394" y="2168"/>
                      </a:cubicBezTo>
                      <a:lnTo>
                        <a:pt x="1394" y="2162"/>
                      </a:lnTo>
                      <a:lnTo>
                        <a:pt x="1394" y="2153"/>
                      </a:lnTo>
                      <a:lnTo>
                        <a:pt x="1402" y="2161"/>
                      </a:lnTo>
                      <a:lnTo>
                        <a:pt x="1396" y="2161"/>
                      </a:lnTo>
                      <a:cubicBezTo>
                        <a:pt x="1391" y="2161"/>
                        <a:pt x="1388" y="2158"/>
                        <a:pt x="1388" y="2153"/>
                      </a:cubicBezTo>
                      <a:lnTo>
                        <a:pt x="1388" y="2150"/>
                      </a:lnTo>
                      <a:lnTo>
                        <a:pt x="1388" y="2144"/>
                      </a:lnTo>
                      <a:lnTo>
                        <a:pt x="1396" y="2152"/>
                      </a:lnTo>
                      <a:lnTo>
                        <a:pt x="1392" y="2152"/>
                      </a:lnTo>
                      <a:cubicBezTo>
                        <a:pt x="1388" y="2152"/>
                        <a:pt x="1384" y="2148"/>
                        <a:pt x="1384" y="2144"/>
                      </a:cubicBezTo>
                      <a:lnTo>
                        <a:pt x="1384" y="2141"/>
                      </a:lnTo>
                      <a:lnTo>
                        <a:pt x="1392" y="2149"/>
                      </a:lnTo>
                      <a:lnTo>
                        <a:pt x="1386" y="2149"/>
                      </a:lnTo>
                      <a:cubicBezTo>
                        <a:pt x="1382" y="2149"/>
                        <a:pt x="1378" y="2145"/>
                        <a:pt x="1378" y="2141"/>
                      </a:cubicBezTo>
                      <a:lnTo>
                        <a:pt x="1378" y="2135"/>
                      </a:lnTo>
                      <a:lnTo>
                        <a:pt x="1381" y="2141"/>
                      </a:lnTo>
                      <a:lnTo>
                        <a:pt x="1378" y="2138"/>
                      </a:lnTo>
                      <a:cubicBezTo>
                        <a:pt x="1376" y="2136"/>
                        <a:pt x="1375" y="2134"/>
                        <a:pt x="1375" y="2132"/>
                      </a:cubicBezTo>
                      <a:lnTo>
                        <a:pt x="1375" y="2117"/>
                      </a:lnTo>
                      <a:lnTo>
                        <a:pt x="1378" y="2123"/>
                      </a:lnTo>
                      <a:lnTo>
                        <a:pt x="1368" y="2113"/>
                      </a:lnTo>
                      <a:lnTo>
                        <a:pt x="1371" y="2115"/>
                      </a:lnTo>
                      <a:lnTo>
                        <a:pt x="1362" y="2112"/>
                      </a:lnTo>
                      <a:cubicBezTo>
                        <a:pt x="1359" y="2111"/>
                        <a:pt x="1356" y="2108"/>
                        <a:pt x="1356" y="2105"/>
                      </a:cubicBezTo>
                      <a:lnTo>
                        <a:pt x="1356" y="2099"/>
                      </a:lnTo>
                      <a:lnTo>
                        <a:pt x="1356" y="2090"/>
                      </a:lnTo>
                      <a:lnTo>
                        <a:pt x="1361" y="2097"/>
                      </a:lnTo>
                      <a:lnTo>
                        <a:pt x="1355" y="2094"/>
                      </a:lnTo>
                      <a:cubicBezTo>
                        <a:pt x="1353" y="2093"/>
                        <a:pt x="1351" y="2091"/>
                        <a:pt x="1351" y="2089"/>
                      </a:cubicBezTo>
                      <a:lnTo>
                        <a:pt x="1348" y="2080"/>
                      </a:lnTo>
                      <a:lnTo>
                        <a:pt x="1350" y="2083"/>
                      </a:lnTo>
                      <a:lnTo>
                        <a:pt x="1343" y="2077"/>
                      </a:lnTo>
                      <a:lnTo>
                        <a:pt x="1349" y="2079"/>
                      </a:lnTo>
                      <a:lnTo>
                        <a:pt x="1346" y="2079"/>
                      </a:lnTo>
                      <a:cubicBezTo>
                        <a:pt x="1341" y="2079"/>
                        <a:pt x="1338" y="2076"/>
                        <a:pt x="1338" y="2071"/>
                      </a:cubicBezTo>
                      <a:lnTo>
                        <a:pt x="1338" y="2068"/>
                      </a:lnTo>
                      <a:lnTo>
                        <a:pt x="1342" y="2075"/>
                      </a:lnTo>
                      <a:lnTo>
                        <a:pt x="1332" y="2069"/>
                      </a:lnTo>
                      <a:cubicBezTo>
                        <a:pt x="1330" y="2068"/>
                        <a:pt x="1329" y="2065"/>
                        <a:pt x="1329" y="2062"/>
                      </a:cubicBezTo>
                      <a:lnTo>
                        <a:pt x="1329" y="2053"/>
                      </a:lnTo>
                      <a:lnTo>
                        <a:pt x="1330" y="2058"/>
                      </a:lnTo>
                      <a:lnTo>
                        <a:pt x="1324" y="2049"/>
                      </a:lnTo>
                      <a:cubicBezTo>
                        <a:pt x="1322" y="2046"/>
                        <a:pt x="1322" y="2042"/>
                        <a:pt x="1324" y="2040"/>
                      </a:cubicBezTo>
                      <a:lnTo>
                        <a:pt x="1330" y="2031"/>
                      </a:lnTo>
                      <a:lnTo>
                        <a:pt x="1333" y="2042"/>
                      </a:lnTo>
                      <a:lnTo>
                        <a:pt x="1327" y="2039"/>
                      </a:lnTo>
                      <a:cubicBezTo>
                        <a:pt x="1326" y="2039"/>
                        <a:pt x="1325" y="2038"/>
                        <a:pt x="1325" y="2038"/>
                      </a:cubicBezTo>
                      <a:lnTo>
                        <a:pt x="1315" y="2029"/>
                      </a:lnTo>
                      <a:lnTo>
                        <a:pt x="1304" y="2020"/>
                      </a:lnTo>
                      <a:lnTo>
                        <a:pt x="1306" y="2021"/>
                      </a:lnTo>
                      <a:lnTo>
                        <a:pt x="1290" y="2015"/>
                      </a:lnTo>
                      <a:cubicBezTo>
                        <a:pt x="1290" y="2015"/>
                        <a:pt x="1289" y="2015"/>
                        <a:pt x="1289" y="2015"/>
                      </a:cubicBezTo>
                      <a:lnTo>
                        <a:pt x="1258" y="1997"/>
                      </a:lnTo>
                      <a:lnTo>
                        <a:pt x="1261" y="1998"/>
                      </a:lnTo>
                      <a:lnTo>
                        <a:pt x="1236" y="1995"/>
                      </a:lnTo>
                      <a:lnTo>
                        <a:pt x="1234" y="1995"/>
                      </a:lnTo>
                      <a:cubicBezTo>
                        <a:pt x="1230" y="1995"/>
                        <a:pt x="1226" y="1991"/>
                        <a:pt x="1226" y="1987"/>
                      </a:cubicBezTo>
                      <a:lnTo>
                        <a:pt x="1226" y="1978"/>
                      </a:lnTo>
                      <a:cubicBezTo>
                        <a:pt x="1226" y="1976"/>
                        <a:pt x="1226" y="1975"/>
                        <a:pt x="1227" y="1974"/>
                      </a:cubicBezTo>
                      <a:lnTo>
                        <a:pt x="1230" y="1968"/>
                      </a:lnTo>
                      <a:lnTo>
                        <a:pt x="1230" y="1974"/>
                      </a:lnTo>
                      <a:lnTo>
                        <a:pt x="1226" y="1962"/>
                      </a:lnTo>
                      <a:lnTo>
                        <a:pt x="1229" y="1965"/>
                      </a:lnTo>
                      <a:lnTo>
                        <a:pt x="1219" y="1956"/>
                      </a:lnTo>
                      <a:cubicBezTo>
                        <a:pt x="1218" y="1955"/>
                        <a:pt x="1217" y="1953"/>
                        <a:pt x="1217" y="1950"/>
                      </a:cubicBezTo>
                      <a:lnTo>
                        <a:pt x="1217" y="1932"/>
                      </a:lnTo>
                      <a:lnTo>
                        <a:pt x="1219" y="1938"/>
                      </a:lnTo>
                      <a:lnTo>
                        <a:pt x="1213" y="1932"/>
                      </a:lnTo>
                      <a:cubicBezTo>
                        <a:pt x="1212" y="1930"/>
                        <a:pt x="1211" y="1928"/>
                        <a:pt x="1211" y="1926"/>
                      </a:cubicBezTo>
                      <a:lnTo>
                        <a:pt x="1211" y="1923"/>
                      </a:lnTo>
                      <a:lnTo>
                        <a:pt x="1212" y="1927"/>
                      </a:lnTo>
                      <a:lnTo>
                        <a:pt x="1203" y="1912"/>
                      </a:lnTo>
                      <a:lnTo>
                        <a:pt x="1204" y="1914"/>
                      </a:lnTo>
                      <a:lnTo>
                        <a:pt x="1182" y="1896"/>
                      </a:lnTo>
                      <a:lnTo>
                        <a:pt x="1167" y="1884"/>
                      </a:lnTo>
                      <a:cubicBezTo>
                        <a:pt x="1165" y="1883"/>
                        <a:pt x="1164" y="1880"/>
                        <a:pt x="1164" y="1878"/>
                      </a:cubicBezTo>
                      <a:lnTo>
                        <a:pt x="1164" y="1869"/>
                      </a:lnTo>
                      <a:lnTo>
                        <a:pt x="1168" y="1875"/>
                      </a:lnTo>
                      <a:lnTo>
                        <a:pt x="1158" y="1869"/>
                      </a:lnTo>
                      <a:cubicBezTo>
                        <a:pt x="1156" y="1868"/>
                        <a:pt x="1155" y="1865"/>
                        <a:pt x="1155" y="1863"/>
                      </a:cubicBezTo>
                      <a:lnTo>
                        <a:pt x="1155" y="1860"/>
                      </a:lnTo>
                      <a:lnTo>
                        <a:pt x="1156" y="1863"/>
                      </a:lnTo>
                      <a:lnTo>
                        <a:pt x="1153" y="1857"/>
                      </a:lnTo>
                      <a:lnTo>
                        <a:pt x="1147" y="1849"/>
                      </a:lnTo>
                      <a:lnTo>
                        <a:pt x="1148" y="1850"/>
                      </a:lnTo>
                      <a:lnTo>
                        <a:pt x="1145" y="1847"/>
                      </a:lnTo>
                      <a:cubicBezTo>
                        <a:pt x="1143" y="1846"/>
                        <a:pt x="1142" y="1844"/>
                        <a:pt x="1142" y="1842"/>
                      </a:cubicBezTo>
                      <a:lnTo>
                        <a:pt x="1142" y="1835"/>
                      </a:lnTo>
                      <a:lnTo>
                        <a:pt x="1143" y="1837"/>
                      </a:lnTo>
                      <a:lnTo>
                        <a:pt x="1136" y="1807"/>
                      </a:lnTo>
                      <a:lnTo>
                        <a:pt x="1140" y="1812"/>
                      </a:lnTo>
                      <a:lnTo>
                        <a:pt x="1112" y="1797"/>
                      </a:lnTo>
                      <a:cubicBezTo>
                        <a:pt x="1110" y="1796"/>
                        <a:pt x="1109" y="1794"/>
                        <a:pt x="1108" y="1792"/>
                      </a:cubicBezTo>
                      <a:lnTo>
                        <a:pt x="1105" y="1780"/>
                      </a:lnTo>
                      <a:lnTo>
                        <a:pt x="1107" y="1783"/>
                      </a:lnTo>
                      <a:lnTo>
                        <a:pt x="1092" y="1765"/>
                      </a:lnTo>
                      <a:cubicBezTo>
                        <a:pt x="1090" y="1764"/>
                        <a:pt x="1090" y="1762"/>
                        <a:pt x="1090" y="1760"/>
                      </a:cubicBezTo>
                      <a:lnTo>
                        <a:pt x="1090" y="1751"/>
                      </a:lnTo>
                      <a:lnTo>
                        <a:pt x="1092" y="1757"/>
                      </a:lnTo>
                      <a:lnTo>
                        <a:pt x="1083" y="1747"/>
                      </a:lnTo>
                      <a:lnTo>
                        <a:pt x="1086" y="1749"/>
                      </a:lnTo>
                      <a:lnTo>
                        <a:pt x="1067" y="1743"/>
                      </a:lnTo>
                      <a:lnTo>
                        <a:pt x="1070" y="1744"/>
                      </a:lnTo>
                      <a:lnTo>
                        <a:pt x="1067" y="1744"/>
                      </a:lnTo>
                      <a:cubicBezTo>
                        <a:pt x="1063" y="1744"/>
                        <a:pt x="1059" y="1741"/>
                        <a:pt x="1059" y="1737"/>
                      </a:cubicBezTo>
                      <a:cubicBezTo>
                        <a:pt x="1058" y="1733"/>
                        <a:pt x="1060" y="1729"/>
                        <a:pt x="1064" y="1728"/>
                      </a:cubicBezTo>
                      <a:lnTo>
                        <a:pt x="1073" y="1725"/>
                      </a:lnTo>
                      <a:lnTo>
                        <a:pt x="1068" y="1733"/>
                      </a:lnTo>
                      <a:lnTo>
                        <a:pt x="1068" y="1724"/>
                      </a:lnTo>
                      <a:lnTo>
                        <a:pt x="1069" y="1727"/>
                      </a:lnTo>
                      <a:lnTo>
                        <a:pt x="1062" y="1711"/>
                      </a:lnTo>
                      <a:cubicBezTo>
                        <a:pt x="1062" y="1711"/>
                        <a:pt x="1062" y="1709"/>
                        <a:pt x="1062" y="1708"/>
                      </a:cubicBezTo>
                      <a:lnTo>
                        <a:pt x="1062" y="1690"/>
                      </a:lnTo>
                      <a:lnTo>
                        <a:pt x="1067" y="1698"/>
                      </a:lnTo>
                      <a:lnTo>
                        <a:pt x="1058" y="1695"/>
                      </a:lnTo>
                      <a:cubicBezTo>
                        <a:pt x="1055" y="1694"/>
                        <a:pt x="1053" y="1692"/>
                        <a:pt x="1053" y="1689"/>
                      </a:cubicBezTo>
                      <a:cubicBezTo>
                        <a:pt x="1052" y="1686"/>
                        <a:pt x="1053" y="1683"/>
                        <a:pt x="1055" y="1682"/>
                      </a:cubicBezTo>
                      <a:lnTo>
                        <a:pt x="1064" y="1672"/>
                      </a:lnTo>
                      <a:lnTo>
                        <a:pt x="1063" y="1674"/>
                      </a:lnTo>
                      <a:lnTo>
                        <a:pt x="1069" y="1665"/>
                      </a:lnTo>
                      <a:lnTo>
                        <a:pt x="1069" y="1673"/>
                      </a:lnTo>
                      <a:lnTo>
                        <a:pt x="1060" y="1658"/>
                      </a:lnTo>
                      <a:lnTo>
                        <a:pt x="1063" y="1661"/>
                      </a:lnTo>
                      <a:lnTo>
                        <a:pt x="1057" y="1658"/>
                      </a:lnTo>
                      <a:cubicBezTo>
                        <a:pt x="1055" y="1657"/>
                        <a:pt x="1053" y="1655"/>
                        <a:pt x="1052" y="1652"/>
                      </a:cubicBezTo>
                      <a:cubicBezTo>
                        <a:pt x="1052" y="1650"/>
                        <a:pt x="1053" y="1647"/>
                        <a:pt x="1055" y="1645"/>
                      </a:cubicBezTo>
                      <a:lnTo>
                        <a:pt x="1061" y="1639"/>
                      </a:lnTo>
                      <a:lnTo>
                        <a:pt x="1063" y="1652"/>
                      </a:lnTo>
                      <a:lnTo>
                        <a:pt x="1057" y="1649"/>
                      </a:lnTo>
                      <a:lnTo>
                        <a:pt x="1060" y="1650"/>
                      </a:lnTo>
                      <a:lnTo>
                        <a:pt x="1051" y="1650"/>
                      </a:lnTo>
                      <a:cubicBezTo>
                        <a:pt x="1049" y="1650"/>
                        <a:pt x="1046" y="1649"/>
                        <a:pt x="1045" y="1647"/>
                      </a:cubicBezTo>
                      <a:cubicBezTo>
                        <a:pt x="1043" y="1644"/>
                        <a:pt x="1043" y="1642"/>
                        <a:pt x="1044" y="1639"/>
                      </a:cubicBezTo>
                      <a:lnTo>
                        <a:pt x="1053" y="1612"/>
                      </a:lnTo>
                      <a:lnTo>
                        <a:pt x="1053" y="1616"/>
                      </a:lnTo>
                      <a:lnTo>
                        <a:pt x="1049" y="1598"/>
                      </a:lnTo>
                      <a:lnTo>
                        <a:pt x="1050" y="1600"/>
                      </a:lnTo>
                      <a:lnTo>
                        <a:pt x="1044" y="1584"/>
                      </a:lnTo>
                      <a:lnTo>
                        <a:pt x="1045" y="1587"/>
                      </a:lnTo>
                      <a:lnTo>
                        <a:pt x="1036" y="1578"/>
                      </a:lnTo>
                      <a:lnTo>
                        <a:pt x="1039" y="1580"/>
                      </a:lnTo>
                      <a:lnTo>
                        <a:pt x="1030" y="1577"/>
                      </a:lnTo>
                      <a:lnTo>
                        <a:pt x="1034" y="1577"/>
                      </a:lnTo>
                      <a:lnTo>
                        <a:pt x="1015" y="1580"/>
                      </a:lnTo>
                      <a:lnTo>
                        <a:pt x="1022" y="1574"/>
                      </a:lnTo>
                      <a:lnTo>
                        <a:pt x="1019" y="1589"/>
                      </a:lnTo>
                      <a:cubicBezTo>
                        <a:pt x="1018" y="1593"/>
                        <a:pt x="1015" y="1595"/>
                        <a:pt x="1011" y="1595"/>
                      </a:cubicBezTo>
                      <a:cubicBezTo>
                        <a:pt x="1008" y="1596"/>
                        <a:pt x="1005" y="1594"/>
                        <a:pt x="1003" y="1590"/>
                      </a:cubicBezTo>
                      <a:lnTo>
                        <a:pt x="997" y="1575"/>
                      </a:lnTo>
                      <a:lnTo>
                        <a:pt x="1001" y="1580"/>
                      </a:lnTo>
                      <a:lnTo>
                        <a:pt x="982" y="1570"/>
                      </a:lnTo>
                      <a:cubicBezTo>
                        <a:pt x="982" y="1570"/>
                        <a:pt x="981" y="1570"/>
                        <a:pt x="980" y="1569"/>
                      </a:cubicBezTo>
                      <a:lnTo>
                        <a:pt x="977" y="1566"/>
                      </a:lnTo>
                      <a:cubicBezTo>
                        <a:pt x="976" y="1564"/>
                        <a:pt x="975" y="1562"/>
                        <a:pt x="975" y="1560"/>
                      </a:cubicBezTo>
                      <a:lnTo>
                        <a:pt x="975" y="1545"/>
                      </a:lnTo>
                      <a:cubicBezTo>
                        <a:pt x="975" y="1544"/>
                        <a:pt x="975" y="1543"/>
                        <a:pt x="976" y="1542"/>
                      </a:cubicBezTo>
                      <a:lnTo>
                        <a:pt x="994" y="1502"/>
                      </a:lnTo>
                      <a:lnTo>
                        <a:pt x="993" y="1506"/>
                      </a:lnTo>
                      <a:lnTo>
                        <a:pt x="993" y="1491"/>
                      </a:lnTo>
                      <a:lnTo>
                        <a:pt x="998" y="1498"/>
                      </a:lnTo>
                      <a:lnTo>
                        <a:pt x="992" y="1495"/>
                      </a:lnTo>
                      <a:lnTo>
                        <a:pt x="995" y="1496"/>
                      </a:lnTo>
                      <a:lnTo>
                        <a:pt x="992" y="1496"/>
                      </a:lnTo>
                      <a:cubicBezTo>
                        <a:pt x="990" y="1496"/>
                        <a:pt x="988" y="1495"/>
                        <a:pt x="987" y="1493"/>
                      </a:cubicBezTo>
                      <a:lnTo>
                        <a:pt x="977" y="1484"/>
                      </a:lnTo>
                      <a:cubicBezTo>
                        <a:pt x="976" y="1483"/>
                        <a:pt x="975" y="1481"/>
                        <a:pt x="975" y="1479"/>
                      </a:cubicBezTo>
                      <a:lnTo>
                        <a:pt x="975" y="1463"/>
                      </a:lnTo>
                      <a:lnTo>
                        <a:pt x="976" y="1468"/>
                      </a:lnTo>
                      <a:lnTo>
                        <a:pt x="967" y="1456"/>
                      </a:lnTo>
                      <a:lnTo>
                        <a:pt x="969" y="1458"/>
                      </a:lnTo>
                      <a:lnTo>
                        <a:pt x="960" y="1452"/>
                      </a:lnTo>
                      <a:cubicBezTo>
                        <a:pt x="959" y="1451"/>
                        <a:pt x="958" y="1450"/>
                        <a:pt x="957" y="1449"/>
                      </a:cubicBezTo>
                      <a:lnTo>
                        <a:pt x="951" y="1437"/>
                      </a:lnTo>
                      <a:lnTo>
                        <a:pt x="958" y="1441"/>
                      </a:lnTo>
                      <a:lnTo>
                        <a:pt x="955" y="1441"/>
                      </a:lnTo>
                      <a:cubicBezTo>
                        <a:pt x="952" y="1441"/>
                        <a:pt x="949" y="1439"/>
                        <a:pt x="948" y="1437"/>
                      </a:cubicBezTo>
                      <a:lnTo>
                        <a:pt x="932" y="1403"/>
                      </a:lnTo>
                      <a:cubicBezTo>
                        <a:pt x="932" y="1402"/>
                        <a:pt x="931" y="1401"/>
                        <a:pt x="931" y="1400"/>
                      </a:cubicBezTo>
                      <a:lnTo>
                        <a:pt x="931" y="1397"/>
                      </a:lnTo>
                      <a:lnTo>
                        <a:pt x="935" y="1404"/>
                      </a:lnTo>
                      <a:lnTo>
                        <a:pt x="926" y="1398"/>
                      </a:lnTo>
                      <a:cubicBezTo>
                        <a:pt x="924" y="1397"/>
                        <a:pt x="923" y="1395"/>
                        <a:pt x="922" y="1393"/>
                      </a:cubicBezTo>
                      <a:lnTo>
                        <a:pt x="910" y="1354"/>
                      </a:lnTo>
                      <a:lnTo>
                        <a:pt x="911" y="1356"/>
                      </a:lnTo>
                      <a:lnTo>
                        <a:pt x="895" y="1332"/>
                      </a:lnTo>
                      <a:cubicBezTo>
                        <a:pt x="895" y="1330"/>
                        <a:pt x="894" y="1329"/>
                        <a:pt x="894" y="1327"/>
                      </a:cubicBezTo>
                      <a:lnTo>
                        <a:pt x="894" y="1300"/>
                      </a:lnTo>
                      <a:lnTo>
                        <a:pt x="900" y="1308"/>
                      </a:lnTo>
                      <a:lnTo>
                        <a:pt x="890" y="1305"/>
                      </a:lnTo>
                      <a:lnTo>
                        <a:pt x="893" y="1305"/>
                      </a:lnTo>
                      <a:lnTo>
                        <a:pt x="890" y="1305"/>
                      </a:lnTo>
                      <a:cubicBezTo>
                        <a:pt x="888" y="1305"/>
                        <a:pt x="886" y="1304"/>
                        <a:pt x="884" y="1303"/>
                      </a:cubicBezTo>
                      <a:lnTo>
                        <a:pt x="878" y="1297"/>
                      </a:lnTo>
                      <a:lnTo>
                        <a:pt x="884" y="1299"/>
                      </a:lnTo>
                      <a:lnTo>
                        <a:pt x="874" y="1299"/>
                      </a:lnTo>
                      <a:cubicBezTo>
                        <a:pt x="872" y="1299"/>
                        <a:pt x="870" y="1298"/>
                        <a:pt x="869" y="1297"/>
                      </a:cubicBezTo>
                      <a:lnTo>
                        <a:pt x="866" y="1294"/>
                      </a:lnTo>
                      <a:cubicBezTo>
                        <a:pt x="864" y="1292"/>
                        <a:pt x="863" y="1290"/>
                        <a:pt x="863" y="1288"/>
                      </a:cubicBezTo>
                      <a:lnTo>
                        <a:pt x="866" y="1233"/>
                      </a:lnTo>
                      <a:lnTo>
                        <a:pt x="867" y="1238"/>
                      </a:lnTo>
                      <a:lnTo>
                        <a:pt x="858" y="1223"/>
                      </a:lnTo>
                      <a:cubicBezTo>
                        <a:pt x="857" y="1221"/>
                        <a:pt x="857" y="1219"/>
                        <a:pt x="857" y="1217"/>
                      </a:cubicBezTo>
                      <a:lnTo>
                        <a:pt x="866" y="1171"/>
                      </a:lnTo>
                      <a:lnTo>
                        <a:pt x="867" y="1176"/>
                      </a:lnTo>
                      <a:lnTo>
                        <a:pt x="857" y="1148"/>
                      </a:lnTo>
                      <a:lnTo>
                        <a:pt x="858" y="1149"/>
                      </a:lnTo>
                      <a:lnTo>
                        <a:pt x="848" y="1131"/>
                      </a:lnTo>
                      <a:lnTo>
                        <a:pt x="853" y="1135"/>
                      </a:lnTo>
                      <a:lnTo>
                        <a:pt x="844" y="1132"/>
                      </a:lnTo>
                      <a:lnTo>
                        <a:pt x="846" y="1133"/>
                      </a:lnTo>
                      <a:lnTo>
                        <a:pt x="843" y="1133"/>
                      </a:lnTo>
                      <a:lnTo>
                        <a:pt x="837" y="1133"/>
                      </a:lnTo>
                      <a:lnTo>
                        <a:pt x="834" y="1133"/>
                      </a:lnTo>
                      <a:cubicBezTo>
                        <a:pt x="831" y="1133"/>
                        <a:pt x="829" y="1131"/>
                        <a:pt x="827" y="1129"/>
                      </a:cubicBezTo>
                      <a:cubicBezTo>
                        <a:pt x="826" y="1127"/>
                        <a:pt x="825" y="1125"/>
                        <a:pt x="826" y="1122"/>
                      </a:cubicBezTo>
                      <a:lnTo>
                        <a:pt x="836" y="1095"/>
                      </a:lnTo>
                      <a:lnTo>
                        <a:pt x="835" y="1097"/>
                      </a:lnTo>
                      <a:lnTo>
                        <a:pt x="835" y="1070"/>
                      </a:lnTo>
                      <a:lnTo>
                        <a:pt x="836" y="1074"/>
                      </a:lnTo>
                      <a:lnTo>
                        <a:pt x="820" y="1040"/>
                      </a:lnTo>
                      <a:lnTo>
                        <a:pt x="821" y="1042"/>
                      </a:lnTo>
                      <a:lnTo>
                        <a:pt x="790" y="1003"/>
                      </a:lnTo>
                      <a:cubicBezTo>
                        <a:pt x="790" y="1002"/>
                        <a:pt x="790" y="1002"/>
                        <a:pt x="790" y="1002"/>
                      </a:cubicBezTo>
                      <a:lnTo>
                        <a:pt x="756" y="941"/>
                      </a:lnTo>
                      <a:cubicBezTo>
                        <a:pt x="755" y="940"/>
                        <a:pt x="755" y="939"/>
                        <a:pt x="755" y="938"/>
                      </a:cubicBezTo>
                      <a:lnTo>
                        <a:pt x="752" y="920"/>
                      </a:lnTo>
                      <a:lnTo>
                        <a:pt x="745" y="890"/>
                      </a:lnTo>
                      <a:lnTo>
                        <a:pt x="742" y="866"/>
                      </a:lnTo>
                      <a:cubicBezTo>
                        <a:pt x="742" y="863"/>
                        <a:pt x="743" y="861"/>
                        <a:pt x="745" y="859"/>
                      </a:cubicBezTo>
                      <a:lnTo>
                        <a:pt x="748" y="856"/>
                      </a:lnTo>
                      <a:lnTo>
                        <a:pt x="746" y="859"/>
                      </a:lnTo>
                      <a:lnTo>
                        <a:pt x="755" y="834"/>
                      </a:lnTo>
                      <a:lnTo>
                        <a:pt x="755" y="836"/>
                      </a:lnTo>
                      <a:lnTo>
                        <a:pt x="761" y="800"/>
                      </a:lnTo>
                      <a:lnTo>
                        <a:pt x="761" y="801"/>
                      </a:lnTo>
                      <a:lnTo>
                        <a:pt x="761" y="798"/>
                      </a:lnTo>
                      <a:lnTo>
                        <a:pt x="761" y="783"/>
                      </a:lnTo>
                      <a:lnTo>
                        <a:pt x="761" y="786"/>
                      </a:lnTo>
                      <a:lnTo>
                        <a:pt x="752" y="765"/>
                      </a:lnTo>
                      <a:cubicBezTo>
                        <a:pt x="751" y="763"/>
                        <a:pt x="751" y="761"/>
                        <a:pt x="752" y="759"/>
                      </a:cubicBezTo>
                      <a:lnTo>
                        <a:pt x="755" y="750"/>
                      </a:lnTo>
                      <a:cubicBezTo>
                        <a:pt x="756" y="746"/>
                        <a:pt x="760" y="744"/>
                        <a:pt x="764" y="745"/>
                      </a:cubicBezTo>
                      <a:cubicBezTo>
                        <a:pt x="768" y="745"/>
                        <a:pt x="771" y="749"/>
                        <a:pt x="771" y="753"/>
                      </a:cubicBezTo>
                      <a:lnTo>
                        <a:pt x="771" y="756"/>
                      </a:lnTo>
                      <a:lnTo>
                        <a:pt x="762" y="748"/>
                      </a:lnTo>
                      <a:lnTo>
                        <a:pt x="790" y="745"/>
                      </a:lnTo>
                      <a:lnTo>
                        <a:pt x="783" y="750"/>
                      </a:lnTo>
                      <a:lnTo>
                        <a:pt x="789" y="732"/>
                      </a:lnTo>
                      <a:lnTo>
                        <a:pt x="792" y="718"/>
                      </a:lnTo>
                      <a:lnTo>
                        <a:pt x="794" y="725"/>
                      </a:lnTo>
                      <a:lnTo>
                        <a:pt x="791" y="722"/>
                      </a:lnTo>
                      <a:cubicBezTo>
                        <a:pt x="791" y="722"/>
                        <a:pt x="790" y="721"/>
                        <a:pt x="790" y="721"/>
                      </a:cubicBezTo>
                      <a:lnTo>
                        <a:pt x="784" y="712"/>
                      </a:lnTo>
                      <a:lnTo>
                        <a:pt x="790" y="715"/>
                      </a:lnTo>
                      <a:lnTo>
                        <a:pt x="787" y="715"/>
                      </a:lnTo>
                      <a:cubicBezTo>
                        <a:pt x="783" y="715"/>
                        <a:pt x="779" y="712"/>
                        <a:pt x="779" y="707"/>
                      </a:cubicBezTo>
                      <a:lnTo>
                        <a:pt x="779" y="701"/>
                      </a:lnTo>
                      <a:lnTo>
                        <a:pt x="786" y="709"/>
                      </a:lnTo>
                      <a:lnTo>
                        <a:pt x="770" y="706"/>
                      </a:lnTo>
                      <a:lnTo>
                        <a:pt x="772" y="706"/>
                      </a:lnTo>
                      <a:lnTo>
                        <a:pt x="769" y="706"/>
                      </a:lnTo>
                      <a:cubicBezTo>
                        <a:pt x="767" y="706"/>
                        <a:pt x="766" y="706"/>
                        <a:pt x="764" y="705"/>
                      </a:cubicBezTo>
                      <a:lnTo>
                        <a:pt x="736" y="687"/>
                      </a:lnTo>
                      <a:cubicBezTo>
                        <a:pt x="736" y="686"/>
                        <a:pt x="735" y="685"/>
                        <a:pt x="734" y="685"/>
                      </a:cubicBezTo>
                      <a:lnTo>
                        <a:pt x="728" y="675"/>
                      </a:lnTo>
                      <a:lnTo>
                        <a:pt x="735" y="679"/>
                      </a:lnTo>
                      <a:lnTo>
                        <a:pt x="725" y="679"/>
                      </a:lnTo>
                      <a:cubicBezTo>
                        <a:pt x="724" y="679"/>
                        <a:pt x="724" y="679"/>
                        <a:pt x="723" y="679"/>
                      </a:cubicBezTo>
                      <a:lnTo>
                        <a:pt x="704" y="672"/>
                      </a:lnTo>
                      <a:lnTo>
                        <a:pt x="667" y="660"/>
                      </a:lnTo>
                      <a:lnTo>
                        <a:pt x="646" y="654"/>
                      </a:lnTo>
                      <a:cubicBezTo>
                        <a:pt x="645" y="654"/>
                        <a:pt x="645" y="654"/>
                        <a:pt x="644" y="654"/>
                      </a:cubicBezTo>
                      <a:lnTo>
                        <a:pt x="638" y="651"/>
                      </a:lnTo>
                      <a:lnTo>
                        <a:pt x="640" y="652"/>
                      </a:lnTo>
                      <a:lnTo>
                        <a:pt x="599" y="642"/>
                      </a:lnTo>
                      <a:cubicBezTo>
                        <a:pt x="596" y="642"/>
                        <a:pt x="593" y="638"/>
                        <a:pt x="593" y="635"/>
                      </a:cubicBezTo>
                      <a:lnTo>
                        <a:pt x="593" y="629"/>
                      </a:lnTo>
                      <a:lnTo>
                        <a:pt x="596" y="634"/>
                      </a:lnTo>
                      <a:lnTo>
                        <a:pt x="586" y="625"/>
                      </a:lnTo>
                      <a:lnTo>
                        <a:pt x="591" y="627"/>
                      </a:lnTo>
                      <a:lnTo>
                        <a:pt x="572" y="624"/>
                      </a:lnTo>
                      <a:cubicBezTo>
                        <a:pt x="570" y="624"/>
                        <a:pt x="569" y="623"/>
                        <a:pt x="568" y="622"/>
                      </a:cubicBezTo>
                      <a:lnTo>
                        <a:pt x="561" y="616"/>
                      </a:lnTo>
                      <a:cubicBezTo>
                        <a:pt x="560" y="615"/>
                        <a:pt x="559" y="613"/>
                        <a:pt x="559" y="610"/>
                      </a:cubicBezTo>
                      <a:lnTo>
                        <a:pt x="559" y="607"/>
                      </a:lnTo>
                      <a:cubicBezTo>
                        <a:pt x="559" y="606"/>
                        <a:pt x="559" y="604"/>
                        <a:pt x="560" y="603"/>
                      </a:cubicBezTo>
                      <a:lnTo>
                        <a:pt x="570" y="588"/>
                      </a:lnTo>
                      <a:lnTo>
                        <a:pt x="568" y="592"/>
                      </a:lnTo>
                      <a:lnTo>
                        <a:pt x="568" y="589"/>
                      </a:lnTo>
                      <a:lnTo>
                        <a:pt x="568" y="591"/>
                      </a:lnTo>
                      <a:lnTo>
                        <a:pt x="565" y="576"/>
                      </a:lnTo>
                      <a:cubicBezTo>
                        <a:pt x="565" y="575"/>
                        <a:pt x="565" y="575"/>
                        <a:pt x="565" y="574"/>
                      </a:cubicBezTo>
                      <a:lnTo>
                        <a:pt x="565" y="562"/>
                      </a:lnTo>
                      <a:lnTo>
                        <a:pt x="566" y="565"/>
                      </a:lnTo>
                      <a:lnTo>
                        <a:pt x="559" y="546"/>
                      </a:lnTo>
                      <a:lnTo>
                        <a:pt x="561" y="550"/>
                      </a:lnTo>
                      <a:lnTo>
                        <a:pt x="552" y="541"/>
                      </a:lnTo>
                      <a:cubicBezTo>
                        <a:pt x="551" y="540"/>
                        <a:pt x="551" y="539"/>
                        <a:pt x="551" y="538"/>
                      </a:cubicBezTo>
                      <a:lnTo>
                        <a:pt x="547" y="532"/>
                      </a:lnTo>
                      <a:lnTo>
                        <a:pt x="551" y="536"/>
                      </a:lnTo>
                      <a:lnTo>
                        <a:pt x="517" y="518"/>
                      </a:lnTo>
                      <a:lnTo>
                        <a:pt x="518" y="518"/>
                      </a:lnTo>
                      <a:lnTo>
                        <a:pt x="509" y="515"/>
                      </a:lnTo>
                      <a:lnTo>
                        <a:pt x="511" y="516"/>
                      </a:lnTo>
                      <a:lnTo>
                        <a:pt x="508" y="516"/>
                      </a:lnTo>
                      <a:cubicBezTo>
                        <a:pt x="506" y="516"/>
                        <a:pt x="504" y="515"/>
                        <a:pt x="502" y="513"/>
                      </a:cubicBezTo>
                      <a:lnTo>
                        <a:pt x="493" y="504"/>
                      </a:lnTo>
                      <a:lnTo>
                        <a:pt x="494" y="505"/>
                      </a:lnTo>
                      <a:lnTo>
                        <a:pt x="485" y="499"/>
                      </a:lnTo>
                      <a:lnTo>
                        <a:pt x="489" y="500"/>
                      </a:lnTo>
                      <a:lnTo>
                        <a:pt x="483" y="500"/>
                      </a:lnTo>
                      <a:lnTo>
                        <a:pt x="480" y="500"/>
                      </a:lnTo>
                      <a:cubicBezTo>
                        <a:pt x="479" y="500"/>
                        <a:pt x="478" y="500"/>
                        <a:pt x="477" y="500"/>
                      </a:cubicBezTo>
                      <a:lnTo>
                        <a:pt x="470" y="497"/>
                      </a:lnTo>
                      <a:cubicBezTo>
                        <a:pt x="469" y="496"/>
                        <a:pt x="468" y="495"/>
                        <a:pt x="467" y="493"/>
                      </a:cubicBezTo>
                      <a:lnTo>
                        <a:pt x="464" y="487"/>
                      </a:lnTo>
                      <a:lnTo>
                        <a:pt x="471" y="491"/>
                      </a:lnTo>
                      <a:lnTo>
                        <a:pt x="465" y="491"/>
                      </a:lnTo>
                      <a:lnTo>
                        <a:pt x="462" y="491"/>
                      </a:lnTo>
                      <a:lnTo>
                        <a:pt x="464" y="491"/>
                      </a:lnTo>
                      <a:lnTo>
                        <a:pt x="449" y="497"/>
                      </a:lnTo>
                      <a:cubicBezTo>
                        <a:pt x="448" y="497"/>
                        <a:pt x="447" y="497"/>
                        <a:pt x="446" y="497"/>
                      </a:cubicBezTo>
                      <a:lnTo>
                        <a:pt x="443" y="497"/>
                      </a:lnTo>
                      <a:lnTo>
                        <a:pt x="446" y="497"/>
                      </a:lnTo>
                      <a:lnTo>
                        <a:pt x="440" y="500"/>
                      </a:lnTo>
                      <a:lnTo>
                        <a:pt x="444" y="496"/>
                      </a:lnTo>
                      <a:lnTo>
                        <a:pt x="441" y="502"/>
                      </a:lnTo>
                      <a:cubicBezTo>
                        <a:pt x="440" y="504"/>
                        <a:pt x="437" y="506"/>
                        <a:pt x="435" y="506"/>
                      </a:cubicBezTo>
                      <a:cubicBezTo>
                        <a:pt x="432" y="507"/>
                        <a:pt x="430" y="506"/>
                        <a:pt x="428" y="504"/>
                      </a:cubicBezTo>
                      <a:lnTo>
                        <a:pt x="419" y="495"/>
                      </a:lnTo>
                      <a:lnTo>
                        <a:pt x="427" y="497"/>
                      </a:lnTo>
                      <a:lnTo>
                        <a:pt x="393" y="509"/>
                      </a:lnTo>
                      <a:lnTo>
                        <a:pt x="398" y="502"/>
                      </a:lnTo>
                      <a:lnTo>
                        <a:pt x="398" y="517"/>
                      </a:lnTo>
                      <a:cubicBezTo>
                        <a:pt x="398" y="519"/>
                        <a:pt x="397" y="521"/>
                        <a:pt x="396" y="522"/>
                      </a:cubicBezTo>
                      <a:lnTo>
                        <a:pt x="386" y="531"/>
                      </a:lnTo>
                      <a:cubicBezTo>
                        <a:pt x="384" y="533"/>
                        <a:pt x="381" y="534"/>
                        <a:pt x="379" y="533"/>
                      </a:cubicBezTo>
                      <a:lnTo>
                        <a:pt x="357" y="527"/>
                      </a:lnTo>
                      <a:cubicBezTo>
                        <a:pt x="356" y="527"/>
                        <a:pt x="356" y="527"/>
                        <a:pt x="355" y="527"/>
                      </a:cubicBezTo>
                      <a:lnTo>
                        <a:pt x="340" y="518"/>
                      </a:lnTo>
                      <a:lnTo>
                        <a:pt x="326" y="508"/>
                      </a:lnTo>
                      <a:lnTo>
                        <a:pt x="312" y="499"/>
                      </a:lnTo>
                      <a:cubicBezTo>
                        <a:pt x="311" y="499"/>
                        <a:pt x="311" y="499"/>
                        <a:pt x="310" y="498"/>
                      </a:cubicBezTo>
                      <a:lnTo>
                        <a:pt x="307" y="495"/>
                      </a:lnTo>
                      <a:lnTo>
                        <a:pt x="298" y="486"/>
                      </a:lnTo>
                      <a:cubicBezTo>
                        <a:pt x="296" y="485"/>
                        <a:pt x="295" y="483"/>
                        <a:pt x="295" y="480"/>
                      </a:cubicBezTo>
                      <a:lnTo>
                        <a:pt x="295" y="474"/>
                      </a:lnTo>
                      <a:lnTo>
                        <a:pt x="298" y="481"/>
                      </a:lnTo>
                      <a:lnTo>
                        <a:pt x="283" y="469"/>
                      </a:lnTo>
                      <a:lnTo>
                        <a:pt x="255" y="451"/>
                      </a:lnTo>
                      <a:lnTo>
                        <a:pt x="260" y="452"/>
                      </a:lnTo>
                      <a:lnTo>
                        <a:pt x="257" y="452"/>
                      </a:lnTo>
                      <a:cubicBezTo>
                        <a:pt x="254" y="452"/>
                        <a:pt x="252" y="451"/>
                        <a:pt x="250" y="449"/>
                      </a:cubicBezTo>
                      <a:lnTo>
                        <a:pt x="244" y="439"/>
                      </a:lnTo>
                      <a:lnTo>
                        <a:pt x="247" y="442"/>
                      </a:lnTo>
                      <a:lnTo>
                        <a:pt x="235" y="436"/>
                      </a:lnTo>
                      <a:lnTo>
                        <a:pt x="228" y="433"/>
                      </a:lnTo>
                      <a:cubicBezTo>
                        <a:pt x="226" y="432"/>
                        <a:pt x="224" y="429"/>
                        <a:pt x="224" y="426"/>
                      </a:cubicBezTo>
                      <a:lnTo>
                        <a:pt x="224" y="420"/>
                      </a:lnTo>
                      <a:lnTo>
                        <a:pt x="226" y="426"/>
                      </a:lnTo>
                      <a:lnTo>
                        <a:pt x="223" y="423"/>
                      </a:lnTo>
                      <a:lnTo>
                        <a:pt x="214" y="413"/>
                      </a:lnTo>
                      <a:cubicBezTo>
                        <a:pt x="212" y="412"/>
                        <a:pt x="211" y="410"/>
                        <a:pt x="211" y="408"/>
                      </a:cubicBezTo>
                      <a:lnTo>
                        <a:pt x="211" y="402"/>
                      </a:lnTo>
                      <a:lnTo>
                        <a:pt x="214" y="407"/>
                      </a:lnTo>
                      <a:lnTo>
                        <a:pt x="205" y="398"/>
                      </a:lnTo>
                      <a:lnTo>
                        <a:pt x="208" y="400"/>
                      </a:lnTo>
                      <a:lnTo>
                        <a:pt x="198" y="397"/>
                      </a:lnTo>
                      <a:lnTo>
                        <a:pt x="180" y="391"/>
                      </a:lnTo>
                      <a:lnTo>
                        <a:pt x="182" y="392"/>
                      </a:lnTo>
                      <a:lnTo>
                        <a:pt x="173" y="392"/>
                      </a:lnTo>
                      <a:cubicBezTo>
                        <a:pt x="172" y="392"/>
                        <a:pt x="171" y="391"/>
                        <a:pt x="170" y="391"/>
                      </a:cubicBezTo>
                      <a:lnTo>
                        <a:pt x="161" y="388"/>
                      </a:lnTo>
                      <a:cubicBezTo>
                        <a:pt x="160" y="388"/>
                        <a:pt x="159" y="387"/>
                        <a:pt x="158" y="386"/>
                      </a:cubicBezTo>
                      <a:lnTo>
                        <a:pt x="143" y="371"/>
                      </a:lnTo>
                      <a:lnTo>
                        <a:pt x="133" y="362"/>
                      </a:lnTo>
                      <a:lnTo>
                        <a:pt x="130" y="359"/>
                      </a:lnTo>
                      <a:lnTo>
                        <a:pt x="136" y="361"/>
                      </a:lnTo>
                      <a:lnTo>
                        <a:pt x="126" y="361"/>
                      </a:lnTo>
                      <a:cubicBezTo>
                        <a:pt x="125" y="361"/>
                        <a:pt x="123" y="361"/>
                        <a:pt x="122" y="360"/>
                      </a:cubicBezTo>
                      <a:lnTo>
                        <a:pt x="113" y="354"/>
                      </a:lnTo>
                      <a:lnTo>
                        <a:pt x="124" y="350"/>
                      </a:lnTo>
                      <a:lnTo>
                        <a:pt x="118" y="365"/>
                      </a:lnTo>
                      <a:lnTo>
                        <a:pt x="119" y="362"/>
                      </a:lnTo>
                      <a:lnTo>
                        <a:pt x="119" y="371"/>
                      </a:lnTo>
                      <a:lnTo>
                        <a:pt x="119" y="374"/>
                      </a:lnTo>
                      <a:cubicBezTo>
                        <a:pt x="119" y="377"/>
                        <a:pt x="118" y="380"/>
                        <a:pt x="115" y="381"/>
                      </a:cubicBezTo>
                      <a:cubicBezTo>
                        <a:pt x="113" y="383"/>
                        <a:pt x="110" y="383"/>
                        <a:pt x="108" y="382"/>
                      </a:cubicBezTo>
                      <a:lnTo>
                        <a:pt x="86" y="373"/>
                      </a:lnTo>
                      <a:cubicBezTo>
                        <a:pt x="85" y="372"/>
                        <a:pt x="84" y="371"/>
                        <a:pt x="83" y="370"/>
                      </a:cubicBezTo>
                      <a:lnTo>
                        <a:pt x="73" y="358"/>
                      </a:lnTo>
                      <a:lnTo>
                        <a:pt x="37" y="316"/>
                      </a:lnTo>
                      <a:lnTo>
                        <a:pt x="39" y="318"/>
                      </a:lnTo>
                      <a:lnTo>
                        <a:pt x="23" y="309"/>
                      </a:lnTo>
                      <a:cubicBezTo>
                        <a:pt x="22" y="308"/>
                        <a:pt x="21" y="307"/>
                        <a:pt x="20" y="306"/>
                      </a:cubicBezTo>
                      <a:lnTo>
                        <a:pt x="2" y="276"/>
                      </a:lnTo>
                      <a:cubicBezTo>
                        <a:pt x="0" y="273"/>
                        <a:pt x="0" y="270"/>
                        <a:pt x="1" y="268"/>
                      </a:cubicBezTo>
                      <a:cubicBezTo>
                        <a:pt x="3" y="265"/>
                        <a:pt x="6" y="264"/>
                        <a:pt x="8" y="264"/>
                      </a:cubicBezTo>
                      <a:lnTo>
                        <a:pt x="24" y="264"/>
                      </a:lnTo>
                      <a:lnTo>
                        <a:pt x="16" y="270"/>
                      </a:lnTo>
                      <a:lnTo>
                        <a:pt x="19" y="252"/>
                      </a:lnTo>
                      <a:lnTo>
                        <a:pt x="19" y="253"/>
                      </a:lnTo>
                      <a:lnTo>
                        <a:pt x="19" y="175"/>
                      </a:lnTo>
                      <a:cubicBezTo>
                        <a:pt x="19" y="172"/>
                        <a:pt x="20" y="170"/>
                        <a:pt x="22" y="169"/>
                      </a:cubicBezTo>
                      <a:lnTo>
                        <a:pt x="38" y="156"/>
                      </a:lnTo>
                      <a:cubicBezTo>
                        <a:pt x="41" y="154"/>
                        <a:pt x="45" y="154"/>
                        <a:pt x="48" y="157"/>
                      </a:cubicBezTo>
                      <a:lnTo>
                        <a:pt x="58" y="166"/>
                      </a:lnTo>
                      <a:lnTo>
                        <a:pt x="44" y="171"/>
                      </a:lnTo>
                      <a:lnTo>
                        <a:pt x="47" y="120"/>
                      </a:lnTo>
                      <a:cubicBezTo>
                        <a:pt x="47" y="118"/>
                        <a:pt x="48" y="117"/>
                        <a:pt x="49" y="116"/>
                      </a:cubicBezTo>
                      <a:lnTo>
                        <a:pt x="92" y="58"/>
                      </a:lnTo>
                      <a:cubicBezTo>
                        <a:pt x="92" y="58"/>
                        <a:pt x="93" y="57"/>
                        <a:pt x="93" y="57"/>
                      </a:cubicBezTo>
                      <a:lnTo>
                        <a:pt x="149" y="3"/>
                      </a:lnTo>
                      <a:cubicBezTo>
                        <a:pt x="150" y="1"/>
                        <a:pt x="153" y="0"/>
                        <a:pt x="155" y="0"/>
                      </a:cubicBezTo>
                      <a:cubicBezTo>
                        <a:pt x="157" y="1"/>
                        <a:pt x="159" y="2"/>
                        <a:pt x="161" y="4"/>
                      </a:cubicBezTo>
                      <a:lnTo>
                        <a:pt x="210" y="67"/>
                      </a:lnTo>
                      <a:lnTo>
                        <a:pt x="207" y="65"/>
                      </a:lnTo>
                      <a:lnTo>
                        <a:pt x="719" y="301"/>
                      </a:lnTo>
                      <a:lnTo>
                        <a:pt x="1427" y="612"/>
                      </a:lnTo>
                      <a:cubicBezTo>
                        <a:pt x="1428" y="613"/>
                        <a:pt x="1428" y="613"/>
                        <a:pt x="1429" y="614"/>
                      </a:cubicBezTo>
                      <a:lnTo>
                        <a:pt x="1435" y="620"/>
                      </a:lnTo>
                      <a:lnTo>
                        <a:pt x="1433" y="618"/>
                      </a:lnTo>
                      <a:lnTo>
                        <a:pt x="1482" y="639"/>
                      </a:lnTo>
                      <a:lnTo>
                        <a:pt x="1498" y="645"/>
                      </a:lnTo>
                      <a:lnTo>
                        <a:pt x="1594" y="691"/>
                      </a:lnTo>
                      <a:lnTo>
                        <a:pt x="1592" y="690"/>
                      </a:lnTo>
                      <a:lnTo>
                        <a:pt x="1843" y="708"/>
                      </a:lnTo>
                      <a:lnTo>
                        <a:pt x="2408" y="745"/>
                      </a:lnTo>
                      <a:lnTo>
                        <a:pt x="2482" y="745"/>
                      </a:lnTo>
                      <a:close/>
                      <a:moveTo>
                        <a:pt x="2407" y="761"/>
                      </a:moveTo>
                      <a:lnTo>
                        <a:pt x="1842" y="724"/>
                      </a:lnTo>
                      <a:lnTo>
                        <a:pt x="1590" y="706"/>
                      </a:lnTo>
                      <a:cubicBezTo>
                        <a:pt x="1589" y="706"/>
                        <a:pt x="1588" y="706"/>
                        <a:pt x="1588" y="705"/>
                      </a:cubicBezTo>
                      <a:lnTo>
                        <a:pt x="1492" y="660"/>
                      </a:lnTo>
                      <a:lnTo>
                        <a:pt x="1476" y="654"/>
                      </a:lnTo>
                      <a:lnTo>
                        <a:pt x="1427" y="633"/>
                      </a:lnTo>
                      <a:cubicBezTo>
                        <a:pt x="1426" y="633"/>
                        <a:pt x="1425" y="632"/>
                        <a:pt x="1424" y="631"/>
                      </a:cubicBezTo>
                      <a:lnTo>
                        <a:pt x="1418" y="625"/>
                      </a:lnTo>
                      <a:lnTo>
                        <a:pt x="1420" y="627"/>
                      </a:lnTo>
                      <a:lnTo>
                        <a:pt x="713" y="315"/>
                      </a:lnTo>
                      <a:lnTo>
                        <a:pt x="201" y="79"/>
                      </a:lnTo>
                      <a:cubicBezTo>
                        <a:pt x="199" y="79"/>
                        <a:pt x="198" y="78"/>
                        <a:pt x="198" y="77"/>
                      </a:cubicBezTo>
                      <a:lnTo>
                        <a:pt x="148" y="13"/>
                      </a:lnTo>
                      <a:lnTo>
                        <a:pt x="160" y="14"/>
                      </a:lnTo>
                      <a:lnTo>
                        <a:pt x="104" y="69"/>
                      </a:lnTo>
                      <a:lnTo>
                        <a:pt x="105" y="68"/>
                      </a:lnTo>
                      <a:lnTo>
                        <a:pt x="61" y="125"/>
                      </a:lnTo>
                      <a:lnTo>
                        <a:pt x="63" y="121"/>
                      </a:lnTo>
                      <a:lnTo>
                        <a:pt x="60" y="172"/>
                      </a:lnTo>
                      <a:cubicBezTo>
                        <a:pt x="60" y="175"/>
                        <a:pt x="58" y="178"/>
                        <a:pt x="55" y="179"/>
                      </a:cubicBezTo>
                      <a:cubicBezTo>
                        <a:pt x="52" y="180"/>
                        <a:pt x="49" y="180"/>
                        <a:pt x="46" y="178"/>
                      </a:cubicBezTo>
                      <a:lnTo>
                        <a:pt x="37" y="168"/>
                      </a:lnTo>
                      <a:lnTo>
                        <a:pt x="48" y="169"/>
                      </a:lnTo>
                      <a:lnTo>
                        <a:pt x="32" y="181"/>
                      </a:lnTo>
                      <a:lnTo>
                        <a:pt x="35" y="175"/>
                      </a:lnTo>
                      <a:lnTo>
                        <a:pt x="35" y="253"/>
                      </a:lnTo>
                      <a:cubicBezTo>
                        <a:pt x="35" y="254"/>
                        <a:pt x="35" y="254"/>
                        <a:pt x="35" y="255"/>
                      </a:cubicBezTo>
                      <a:lnTo>
                        <a:pt x="32" y="273"/>
                      </a:lnTo>
                      <a:cubicBezTo>
                        <a:pt x="31" y="277"/>
                        <a:pt x="28" y="280"/>
                        <a:pt x="24" y="280"/>
                      </a:cubicBezTo>
                      <a:lnTo>
                        <a:pt x="8" y="280"/>
                      </a:lnTo>
                      <a:lnTo>
                        <a:pt x="15" y="267"/>
                      </a:lnTo>
                      <a:lnTo>
                        <a:pt x="34" y="298"/>
                      </a:lnTo>
                      <a:lnTo>
                        <a:pt x="31" y="295"/>
                      </a:lnTo>
                      <a:lnTo>
                        <a:pt x="47" y="304"/>
                      </a:lnTo>
                      <a:cubicBezTo>
                        <a:pt x="47" y="304"/>
                        <a:pt x="48" y="305"/>
                        <a:pt x="49" y="306"/>
                      </a:cubicBezTo>
                      <a:lnTo>
                        <a:pt x="86" y="348"/>
                      </a:lnTo>
                      <a:lnTo>
                        <a:pt x="95" y="361"/>
                      </a:lnTo>
                      <a:lnTo>
                        <a:pt x="92" y="358"/>
                      </a:lnTo>
                      <a:lnTo>
                        <a:pt x="114" y="367"/>
                      </a:lnTo>
                      <a:lnTo>
                        <a:pt x="103" y="374"/>
                      </a:lnTo>
                      <a:lnTo>
                        <a:pt x="103" y="371"/>
                      </a:lnTo>
                      <a:lnTo>
                        <a:pt x="103" y="362"/>
                      </a:lnTo>
                      <a:cubicBezTo>
                        <a:pt x="103" y="361"/>
                        <a:pt x="103" y="360"/>
                        <a:pt x="103" y="359"/>
                      </a:cubicBezTo>
                      <a:lnTo>
                        <a:pt x="110" y="344"/>
                      </a:lnTo>
                      <a:cubicBezTo>
                        <a:pt x="111" y="342"/>
                        <a:pt x="112" y="340"/>
                        <a:pt x="115" y="340"/>
                      </a:cubicBezTo>
                      <a:cubicBezTo>
                        <a:pt x="117" y="339"/>
                        <a:pt x="119" y="339"/>
                        <a:pt x="121" y="341"/>
                      </a:cubicBezTo>
                      <a:lnTo>
                        <a:pt x="131" y="347"/>
                      </a:lnTo>
                      <a:lnTo>
                        <a:pt x="126" y="345"/>
                      </a:lnTo>
                      <a:lnTo>
                        <a:pt x="136" y="345"/>
                      </a:lnTo>
                      <a:cubicBezTo>
                        <a:pt x="138" y="345"/>
                        <a:pt x="140" y="346"/>
                        <a:pt x="141" y="348"/>
                      </a:cubicBezTo>
                      <a:lnTo>
                        <a:pt x="144" y="351"/>
                      </a:lnTo>
                      <a:lnTo>
                        <a:pt x="154" y="360"/>
                      </a:lnTo>
                      <a:lnTo>
                        <a:pt x="169" y="375"/>
                      </a:lnTo>
                      <a:lnTo>
                        <a:pt x="166" y="373"/>
                      </a:lnTo>
                      <a:lnTo>
                        <a:pt x="175" y="376"/>
                      </a:lnTo>
                      <a:lnTo>
                        <a:pt x="173" y="376"/>
                      </a:lnTo>
                      <a:lnTo>
                        <a:pt x="182" y="376"/>
                      </a:lnTo>
                      <a:cubicBezTo>
                        <a:pt x="183" y="376"/>
                        <a:pt x="184" y="376"/>
                        <a:pt x="185" y="376"/>
                      </a:cubicBezTo>
                      <a:lnTo>
                        <a:pt x="203" y="382"/>
                      </a:lnTo>
                      <a:lnTo>
                        <a:pt x="213" y="385"/>
                      </a:lnTo>
                      <a:cubicBezTo>
                        <a:pt x="214" y="385"/>
                        <a:pt x="215" y="386"/>
                        <a:pt x="216" y="387"/>
                      </a:cubicBezTo>
                      <a:lnTo>
                        <a:pt x="225" y="396"/>
                      </a:lnTo>
                      <a:cubicBezTo>
                        <a:pt x="227" y="397"/>
                        <a:pt x="227" y="400"/>
                        <a:pt x="227" y="402"/>
                      </a:cubicBezTo>
                      <a:lnTo>
                        <a:pt x="227" y="408"/>
                      </a:lnTo>
                      <a:lnTo>
                        <a:pt x="225" y="402"/>
                      </a:lnTo>
                      <a:lnTo>
                        <a:pt x="234" y="411"/>
                      </a:lnTo>
                      <a:lnTo>
                        <a:pt x="237" y="414"/>
                      </a:lnTo>
                      <a:cubicBezTo>
                        <a:pt x="239" y="416"/>
                        <a:pt x="240" y="418"/>
                        <a:pt x="240" y="420"/>
                      </a:cubicBezTo>
                      <a:lnTo>
                        <a:pt x="240" y="426"/>
                      </a:lnTo>
                      <a:lnTo>
                        <a:pt x="235" y="419"/>
                      </a:lnTo>
                      <a:lnTo>
                        <a:pt x="242" y="422"/>
                      </a:lnTo>
                      <a:lnTo>
                        <a:pt x="254" y="428"/>
                      </a:lnTo>
                      <a:cubicBezTo>
                        <a:pt x="255" y="428"/>
                        <a:pt x="256" y="429"/>
                        <a:pt x="257" y="430"/>
                      </a:cubicBezTo>
                      <a:lnTo>
                        <a:pt x="263" y="440"/>
                      </a:lnTo>
                      <a:lnTo>
                        <a:pt x="257" y="436"/>
                      </a:lnTo>
                      <a:lnTo>
                        <a:pt x="260" y="436"/>
                      </a:lnTo>
                      <a:cubicBezTo>
                        <a:pt x="261" y="436"/>
                        <a:pt x="263" y="436"/>
                        <a:pt x="264" y="437"/>
                      </a:cubicBezTo>
                      <a:lnTo>
                        <a:pt x="293" y="456"/>
                      </a:lnTo>
                      <a:lnTo>
                        <a:pt x="308" y="468"/>
                      </a:lnTo>
                      <a:cubicBezTo>
                        <a:pt x="310" y="470"/>
                        <a:pt x="311" y="472"/>
                        <a:pt x="311" y="474"/>
                      </a:cubicBezTo>
                      <a:lnTo>
                        <a:pt x="311" y="480"/>
                      </a:lnTo>
                      <a:lnTo>
                        <a:pt x="309" y="475"/>
                      </a:lnTo>
                      <a:lnTo>
                        <a:pt x="318" y="484"/>
                      </a:lnTo>
                      <a:lnTo>
                        <a:pt x="321" y="487"/>
                      </a:lnTo>
                      <a:lnTo>
                        <a:pt x="320" y="486"/>
                      </a:lnTo>
                      <a:lnTo>
                        <a:pt x="336" y="495"/>
                      </a:lnTo>
                      <a:lnTo>
                        <a:pt x="348" y="504"/>
                      </a:lnTo>
                      <a:lnTo>
                        <a:pt x="363" y="513"/>
                      </a:lnTo>
                      <a:lnTo>
                        <a:pt x="361" y="512"/>
                      </a:lnTo>
                      <a:lnTo>
                        <a:pt x="383" y="518"/>
                      </a:lnTo>
                      <a:lnTo>
                        <a:pt x="375" y="520"/>
                      </a:lnTo>
                      <a:lnTo>
                        <a:pt x="385" y="511"/>
                      </a:lnTo>
                      <a:lnTo>
                        <a:pt x="382" y="517"/>
                      </a:lnTo>
                      <a:lnTo>
                        <a:pt x="382" y="502"/>
                      </a:lnTo>
                      <a:cubicBezTo>
                        <a:pt x="382" y="498"/>
                        <a:pt x="384" y="495"/>
                        <a:pt x="387" y="494"/>
                      </a:cubicBezTo>
                      <a:lnTo>
                        <a:pt x="422" y="482"/>
                      </a:lnTo>
                      <a:cubicBezTo>
                        <a:pt x="424" y="481"/>
                        <a:pt x="428" y="482"/>
                        <a:pt x="430" y="484"/>
                      </a:cubicBezTo>
                      <a:lnTo>
                        <a:pt x="439" y="493"/>
                      </a:lnTo>
                      <a:lnTo>
                        <a:pt x="426" y="495"/>
                      </a:lnTo>
                      <a:lnTo>
                        <a:pt x="430" y="489"/>
                      </a:lnTo>
                      <a:cubicBezTo>
                        <a:pt x="430" y="487"/>
                        <a:pt x="432" y="486"/>
                        <a:pt x="433" y="485"/>
                      </a:cubicBezTo>
                      <a:lnTo>
                        <a:pt x="439" y="482"/>
                      </a:lnTo>
                      <a:cubicBezTo>
                        <a:pt x="440" y="482"/>
                        <a:pt x="442" y="481"/>
                        <a:pt x="443" y="481"/>
                      </a:cubicBezTo>
                      <a:lnTo>
                        <a:pt x="446" y="481"/>
                      </a:lnTo>
                      <a:lnTo>
                        <a:pt x="443" y="482"/>
                      </a:lnTo>
                      <a:lnTo>
                        <a:pt x="459" y="476"/>
                      </a:lnTo>
                      <a:cubicBezTo>
                        <a:pt x="460" y="476"/>
                        <a:pt x="461" y="475"/>
                        <a:pt x="462" y="475"/>
                      </a:cubicBezTo>
                      <a:lnTo>
                        <a:pt x="465" y="475"/>
                      </a:lnTo>
                      <a:lnTo>
                        <a:pt x="471" y="475"/>
                      </a:lnTo>
                      <a:cubicBezTo>
                        <a:pt x="474" y="475"/>
                        <a:pt x="477" y="477"/>
                        <a:pt x="478" y="480"/>
                      </a:cubicBezTo>
                      <a:lnTo>
                        <a:pt x="481" y="486"/>
                      </a:lnTo>
                      <a:lnTo>
                        <a:pt x="477" y="482"/>
                      </a:lnTo>
                      <a:lnTo>
                        <a:pt x="484" y="485"/>
                      </a:lnTo>
                      <a:lnTo>
                        <a:pt x="480" y="484"/>
                      </a:lnTo>
                      <a:lnTo>
                        <a:pt x="483" y="484"/>
                      </a:lnTo>
                      <a:lnTo>
                        <a:pt x="489" y="484"/>
                      </a:lnTo>
                      <a:cubicBezTo>
                        <a:pt x="491" y="484"/>
                        <a:pt x="493" y="485"/>
                        <a:pt x="494" y="486"/>
                      </a:cubicBezTo>
                      <a:lnTo>
                        <a:pt x="503" y="492"/>
                      </a:lnTo>
                      <a:cubicBezTo>
                        <a:pt x="504" y="492"/>
                        <a:pt x="504" y="492"/>
                        <a:pt x="504" y="493"/>
                      </a:cubicBezTo>
                      <a:lnTo>
                        <a:pt x="514" y="502"/>
                      </a:lnTo>
                      <a:lnTo>
                        <a:pt x="508" y="500"/>
                      </a:lnTo>
                      <a:lnTo>
                        <a:pt x="511" y="500"/>
                      </a:lnTo>
                      <a:cubicBezTo>
                        <a:pt x="512" y="500"/>
                        <a:pt x="513" y="500"/>
                        <a:pt x="514" y="500"/>
                      </a:cubicBezTo>
                      <a:lnTo>
                        <a:pt x="523" y="503"/>
                      </a:lnTo>
                      <a:cubicBezTo>
                        <a:pt x="523" y="503"/>
                        <a:pt x="524" y="503"/>
                        <a:pt x="524" y="504"/>
                      </a:cubicBezTo>
                      <a:lnTo>
                        <a:pt x="558" y="522"/>
                      </a:lnTo>
                      <a:cubicBezTo>
                        <a:pt x="560" y="522"/>
                        <a:pt x="561" y="524"/>
                        <a:pt x="562" y="525"/>
                      </a:cubicBezTo>
                      <a:lnTo>
                        <a:pt x="565" y="531"/>
                      </a:lnTo>
                      <a:lnTo>
                        <a:pt x="563" y="529"/>
                      </a:lnTo>
                      <a:lnTo>
                        <a:pt x="573" y="538"/>
                      </a:lnTo>
                      <a:cubicBezTo>
                        <a:pt x="574" y="539"/>
                        <a:pt x="574" y="540"/>
                        <a:pt x="575" y="541"/>
                      </a:cubicBezTo>
                      <a:lnTo>
                        <a:pt x="581" y="559"/>
                      </a:lnTo>
                      <a:cubicBezTo>
                        <a:pt x="581" y="560"/>
                        <a:pt x="581" y="561"/>
                        <a:pt x="581" y="562"/>
                      </a:cubicBezTo>
                      <a:lnTo>
                        <a:pt x="581" y="574"/>
                      </a:lnTo>
                      <a:lnTo>
                        <a:pt x="581" y="573"/>
                      </a:lnTo>
                      <a:lnTo>
                        <a:pt x="584" y="588"/>
                      </a:lnTo>
                      <a:cubicBezTo>
                        <a:pt x="584" y="588"/>
                        <a:pt x="584" y="589"/>
                        <a:pt x="584" y="589"/>
                      </a:cubicBezTo>
                      <a:lnTo>
                        <a:pt x="584" y="592"/>
                      </a:lnTo>
                      <a:cubicBezTo>
                        <a:pt x="584" y="594"/>
                        <a:pt x="584" y="595"/>
                        <a:pt x="583" y="596"/>
                      </a:cubicBezTo>
                      <a:lnTo>
                        <a:pt x="574" y="612"/>
                      </a:lnTo>
                      <a:lnTo>
                        <a:pt x="575" y="607"/>
                      </a:lnTo>
                      <a:lnTo>
                        <a:pt x="575" y="610"/>
                      </a:lnTo>
                      <a:lnTo>
                        <a:pt x="573" y="605"/>
                      </a:lnTo>
                      <a:lnTo>
                        <a:pt x="579" y="611"/>
                      </a:lnTo>
                      <a:lnTo>
                        <a:pt x="575" y="609"/>
                      </a:lnTo>
                      <a:lnTo>
                        <a:pt x="593" y="612"/>
                      </a:lnTo>
                      <a:cubicBezTo>
                        <a:pt x="595" y="612"/>
                        <a:pt x="596" y="613"/>
                        <a:pt x="597" y="614"/>
                      </a:cubicBezTo>
                      <a:lnTo>
                        <a:pt x="607" y="623"/>
                      </a:lnTo>
                      <a:cubicBezTo>
                        <a:pt x="608" y="624"/>
                        <a:pt x="609" y="626"/>
                        <a:pt x="609" y="629"/>
                      </a:cubicBezTo>
                      <a:lnTo>
                        <a:pt x="609" y="635"/>
                      </a:lnTo>
                      <a:lnTo>
                        <a:pt x="603" y="627"/>
                      </a:lnTo>
                      <a:lnTo>
                        <a:pt x="643" y="636"/>
                      </a:lnTo>
                      <a:cubicBezTo>
                        <a:pt x="644" y="636"/>
                        <a:pt x="644" y="636"/>
                        <a:pt x="645" y="636"/>
                      </a:cubicBezTo>
                      <a:lnTo>
                        <a:pt x="651" y="640"/>
                      </a:lnTo>
                      <a:lnTo>
                        <a:pt x="650" y="639"/>
                      </a:lnTo>
                      <a:lnTo>
                        <a:pt x="672" y="645"/>
                      </a:lnTo>
                      <a:lnTo>
                        <a:pt x="709" y="657"/>
                      </a:lnTo>
                      <a:lnTo>
                        <a:pt x="728" y="663"/>
                      </a:lnTo>
                      <a:lnTo>
                        <a:pt x="725" y="663"/>
                      </a:lnTo>
                      <a:lnTo>
                        <a:pt x="735" y="663"/>
                      </a:lnTo>
                      <a:cubicBezTo>
                        <a:pt x="737" y="663"/>
                        <a:pt x="740" y="664"/>
                        <a:pt x="741" y="666"/>
                      </a:cubicBezTo>
                      <a:lnTo>
                        <a:pt x="747" y="675"/>
                      </a:lnTo>
                      <a:lnTo>
                        <a:pt x="745" y="673"/>
                      </a:lnTo>
                      <a:lnTo>
                        <a:pt x="773" y="691"/>
                      </a:lnTo>
                      <a:lnTo>
                        <a:pt x="769" y="690"/>
                      </a:lnTo>
                      <a:lnTo>
                        <a:pt x="772" y="690"/>
                      </a:lnTo>
                      <a:cubicBezTo>
                        <a:pt x="772" y="690"/>
                        <a:pt x="773" y="690"/>
                        <a:pt x="773" y="690"/>
                      </a:cubicBezTo>
                      <a:lnTo>
                        <a:pt x="789" y="693"/>
                      </a:lnTo>
                      <a:cubicBezTo>
                        <a:pt x="793" y="694"/>
                        <a:pt x="795" y="697"/>
                        <a:pt x="795" y="701"/>
                      </a:cubicBezTo>
                      <a:lnTo>
                        <a:pt x="795" y="707"/>
                      </a:lnTo>
                      <a:lnTo>
                        <a:pt x="787" y="699"/>
                      </a:lnTo>
                      <a:lnTo>
                        <a:pt x="790" y="699"/>
                      </a:lnTo>
                      <a:cubicBezTo>
                        <a:pt x="793" y="699"/>
                        <a:pt x="796" y="701"/>
                        <a:pt x="797" y="703"/>
                      </a:cubicBezTo>
                      <a:lnTo>
                        <a:pt x="803" y="712"/>
                      </a:lnTo>
                      <a:lnTo>
                        <a:pt x="802" y="711"/>
                      </a:lnTo>
                      <a:lnTo>
                        <a:pt x="805" y="714"/>
                      </a:lnTo>
                      <a:cubicBezTo>
                        <a:pt x="807" y="715"/>
                        <a:pt x="808" y="718"/>
                        <a:pt x="808" y="721"/>
                      </a:cubicBezTo>
                      <a:lnTo>
                        <a:pt x="804" y="737"/>
                      </a:lnTo>
                      <a:lnTo>
                        <a:pt x="798" y="755"/>
                      </a:lnTo>
                      <a:cubicBezTo>
                        <a:pt x="797" y="758"/>
                        <a:pt x="794" y="760"/>
                        <a:pt x="791" y="761"/>
                      </a:cubicBezTo>
                      <a:lnTo>
                        <a:pt x="763" y="764"/>
                      </a:lnTo>
                      <a:cubicBezTo>
                        <a:pt x="761" y="764"/>
                        <a:pt x="759" y="763"/>
                        <a:pt x="757" y="762"/>
                      </a:cubicBezTo>
                      <a:cubicBezTo>
                        <a:pt x="755" y="760"/>
                        <a:pt x="754" y="758"/>
                        <a:pt x="754" y="756"/>
                      </a:cubicBezTo>
                      <a:lnTo>
                        <a:pt x="754" y="753"/>
                      </a:lnTo>
                      <a:lnTo>
                        <a:pt x="770" y="755"/>
                      </a:lnTo>
                      <a:lnTo>
                        <a:pt x="767" y="764"/>
                      </a:lnTo>
                      <a:lnTo>
                        <a:pt x="767" y="758"/>
                      </a:lnTo>
                      <a:lnTo>
                        <a:pt x="776" y="780"/>
                      </a:lnTo>
                      <a:cubicBezTo>
                        <a:pt x="776" y="781"/>
                        <a:pt x="777" y="782"/>
                        <a:pt x="777" y="783"/>
                      </a:cubicBezTo>
                      <a:lnTo>
                        <a:pt x="777" y="798"/>
                      </a:lnTo>
                      <a:lnTo>
                        <a:pt x="777" y="801"/>
                      </a:lnTo>
                      <a:cubicBezTo>
                        <a:pt x="777" y="801"/>
                        <a:pt x="777" y="802"/>
                        <a:pt x="777" y="802"/>
                      </a:cubicBezTo>
                      <a:lnTo>
                        <a:pt x="770" y="839"/>
                      </a:lnTo>
                      <a:cubicBezTo>
                        <a:pt x="770" y="839"/>
                        <a:pt x="770" y="840"/>
                        <a:pt x="770" y="840"/>
                      </a:cubicBezTo>
                      <a:lnTo>
                        <a:pt x="761" y="864"/>
                      </a:lnTo>
                      <a:cubicBezTo>
                        <a:pt x="760" y="865"/>
                        <a:pt x="760" y="866"/>
                        <a:pt x="759" y="867"/>
                      </a:cubicBezTo>
                      <a:lnTo>
                        <a:pt x="756" y="870"/>
                      </a:lnTo>
                      <a:lnTo>
                        <a:pt x="758" y="863"/>
                      </a:lnTo>
                      <a:lnTo>
                        <a:pt x="761" y="887"/>
                      </a:lnTo>
                      <a:lnTo>
                        <a:pt x="767" y="918"/>
                      </a:lnTo>
                      <a:lnTo>
                        <a:pt x="770" y="936"/>
                      </a:lnTo>
                      <a:lnTo>
                        <a:pt x="769" y="933"/>
                      </a:lnTo>
                      <a:lnTo>
                        <a:pt x="804" y="994"/>
                      </a:lnTo>
                      <a:lnTo>
                        <a:pt x="803" y="993"/>
                      </a:lnTo>
                      <a:lnTo>
                        <a:pt x="834" y="1032"/>
                      </a:lnTo>
                      <a:cubicBezTo>
                        <a:pt x="834" y="1032"/>
                        <a:pt x="835" y="1033"/>
                        <a:pt x="835" y="1034"/>
                      </a:cubicBezTo>
                      <a:lnTo>
                        <a:pt x="850" y="1067"/>
                      </a:lnTo>
                      <a:cubicBezTo>
                        <a:pt x="851" y="1068"/>
                        <a:pt x="851" y="1069"/>
                        <a:pt x="851" y="1070"/>
                      </a:cubicBezTo>
                      <a:lnTo>
                        <a:pt x="851" y="1097"/>
                      </a:lnTo>
                      <a:cubicBezTo>
                        <a:pt x="851" y="1098"/>
                        <a:pt x="851" y="1099"/>
                        <a:pt x="851" y="1100"/>
                      </a:cubicBezTo>
                      <a:lnTo>
                        <a:pt x="841" y="1127"/>
                      </a:lnTo>
                      <a:lnTo>
                        <a:pt x="834" y="1117"/>
                      </a:lnTo>
                      <a:lnTo>
                        <a:pt x="837" y="1117"/>
                      </a:lnTo>
                      <a:lnTo>
                        <a:pt x="843" y="1117"/>
                      </a:lnTo>
                      <a:lnTo>
                        <a:pt x="846" y="1117"/>
                      </a:lnTo>
                      <a:cubicBezTo>
                        <a:pt x="847" y="1117"/>
                        <a:pt x="848" y="1117"/>
                        <a:pt x="849" y="1117"/>
                      </a:cubicBezTo>
                      <a:lnTo>
                        <a:pt x="858" y="1120"/>
                      </a:lnTo>
                      <a:cubicBezTo>
                        <a:pt x="860" y="1121"/>
                        <a:pt x="862" y="1122"/>
                        <a:pt x="863" y="1124"/>
                      </a:cubicBezTo>
                      <a:lnTo>
                        <a:pt x="872" y="1142"/>
                      </a:lnTo>
                      <a:cubicBezTo>
                        <a:pt x="872" y="1143"/>
                        <a:pt x="872" y="1143"/>
                        <a:pt x="872" y="1143"/>
                      </a:cubicBezTo>
                      <a:lnTo>
                        <a:pt x="882" y="1170"/>
                      </a:lnTo>
                      <a:cubicBezTo>
                        <a:pt x="882" y="1172"/>
                        <a:pt x="882" y="1173"/>
                        <a:pt x="882" y="1175"/>
                      </a:cubicBezTo>
                      <a:lnTo>
                        <a:pt x="873" y="1220"/>
                      </a:lnTo>
                      <a:lnTo>
                        <a:pt x="872" y="1214"/>
                      </a:lnTo>
                      <a:lnTo>
                        <a:pt x="881" y="1229"/>
                      </a:lnTo>
                      <a:cubicBezTo>
                        <a:pt x="882" y="1231"/>
                        <a:pt x="882" y="1232"/>
                        <a:pt x="882" y="1234"/>
                      </a:cubicBezTo>
                      <a:lnTo>
                        <a:pt x="879" y="1288"/>
                      </a:lnTo>
                      <a:lnTo>
                        <a:pt x="877" y="1282"/>
                      </a:lnTo>
                      <a:lnTo>
                        <a:pt x="880" y="1285"/>
                      </a:lnTo>
                      <a:lnTo>
                        <a:pt x="874" y="1283"/>
                      </a:lnTo>
                      <a:lnTo>
                        <a:pt x="884" y="1283"/>
                      </a:lnTo>
                      <a:cubicBezTo>
                        <a:pt x="886" y="1283"/>
                        <a:pt x="888" y="1284"/>
                        <a:pt x="889" y="1285"/>
                      </a:cubicBezTo>
                      <a:lnTo>
                        <a:pt x="895" y="1291"/>
                      </a:lnTo>
                      <a:lnTo>
                        <a:pt x="890" y="1289"/>
                      </a:lnTo>
                      <a:lnTo>
                        <a:pt x="893" y="1289"/>
                      </a:lnTo>
                      <a:cubicBezTo>
                        <a:pt x="894" y="1289"/>
                        <a:pt x="895" y="1289"/>
                        <a:pt x="895" y="1289"/>
                      </a:cubicBezTo>
                      <a:lnTo>
                        <a:pt x="905" y="1292"/>
                      </a:lnTo>
                      <a:cubicBezTo>
                        <a:pt x="908" y="1294"/>
                        <a:pt x="910" y="1297"/>
                        <a:pt x="910" y="1300"/>
                      </a:cubicBezTo>
                      <a:lnTo>
                        <a:pt x="910" y="1327"/>
                      </a:lnTo>
                      <a:lnTo>
                        <a:pt x="909" y="1323"/>
                      </a:lnTo>
                      <a:lnTo>
                        <a:pt x="924" y="1347"/>
                      </a:lnTo>
                      <a:cubicBezTo>
                        <a:pt x="925" y="1348"/>
                        <a:pt x="925" y="1348"/>
                        <a:pt x="925" y="1349"/>
                      </a:cubicBezTo>
                      <a:lnTo>
                        <a:pt x="938" y="1388"/>
                      </a:lnTo>
                      <a:lnTo>
                        <a:pt x="934" y="1384"/>
                      </a:lnTo>
                      <a:lnTo>
                        <a:pt x="944" y="1390"/>
                      </a:lnTo>
                      <a:cubicBezTo>
                        <a:pt x="946" y="1392"/>
                        <a:pt x="947" y="1394"/>
                        <a:pt x="947" y="1397"/>
                      </a:cubicBezTo>
                      <a:lnTo>
                        <a:pt x="947" y="1400"/>
                      </a:lnTo>
                      <a:lnTo>
                        <a:pt x="947" y="1397"/>
                      </a:lnTo>
                      <a:lnTo>
                        <a:pt x="962" y="1430"/>
                      </a:lnTo>
                      <a:lnTo>
                        <a:pt x="955" y="1425"/>
                      </a:lnTo>
                      <a:lnTo>
                        <a:pt x="958" y="1425"/>
                      </a:lnTo>
                      <a:cubicBezTo>
                        <a:pt x="961" y="1425"/>
                        <a:pt x="964" y="1427"/>
                        <a:pt x="965" y="1430"/>
                      </a:cubicBezTo>
                      <a:lnTo>
                        <a:pt x="971" y="1442"/>
                      </a:lnTo>
                      <a:lnTo>
                        <a:pt x="969" y="1439"/>
                      </a:lnTo>
                      <a:lnTo>
                        <a:pt x="978" y="1445"/>
                      </a:lnTo>
                      <a:cubicBezTo>
                        <a:pt x="979" y="1445"/>
                        <a:pt x="979" y="1446"/>
                        <a:pt x="980" y="1446"/>
                      </a:cubicBezTo>
                      <a:lnTo>
                        <a:pt x="989" y="1459"/>
                      </a:lnTo>
                      <a:cubicBezTo>
                        <a:pt x="990" y="1460"/>
                        <a:pt x="991" y="1462"/>
                        <a:pt x="991" y="1463"/>
                      </a:cubicBezTo>
                      <a:lnTo>
                        <a:pt x="991" y="1479"/>
                      </a:lnTo>
                      <a:lnTo>
                        <a:pt x="988" y="1473"/>
                      </a:lnTo>
                      <a:lnTo>
                        <a:pt x="998" y="1482"/>
                      </a:lnTo>
                      <a:lnTo>
                        <a:pt x="992" y="1480"/>
                      </a:lnTo>
                      <a:lnTo>
                        <a:pt x="995" y="1480"/>
                      </a:lnTo>
                      <a:cubicBezTo>
                        <a:pt x="996" y="1480"/>
                        <a:pt x="998" y="1480"/>
                        <a:pt x="999" y="1480"/>
                      </a:cubicBezTo>
                      <a:lnTo>
                        <a:pt x="1005" y="1483"/>
                      </a:lnTo>
                      <a:cubicBezTo>
                        <a:pt x="1008" y="1485"/>
                        <a:pt x="1009" y="1488"/>
                        <a:pt x="1009" y="1491"/>
                      </a:cubicBezTo>
                      <a:lnTo>
                        <a:pt x="1009" y="1506"/>
                      </a:lnTo>
                      <a:cubicBezTo>
                        <a:pt x="1009" y="1507"/>
                        <a:pt x="1009" y="1508"/>
                        <a:pt x="1009" y="1509"/>
                      </a:cubicBezTo>
                      <a:lnTo>
                        <a:pt x="990" y="1549"/>
                      </a:lnTo>
                      <a:lnTo>
                        <a:pt x="991" y="1545"/>
                      </a:lnTo>
                      <a:lnTo>
                        <a:pt x="991" y="1560"/>
                      </a:lnTo>
                      <a:lnTo>
                        <a:pt x="988" y="1554"/>
                      </a:lnTo>
                      <a:lnTo>
                        <a:pt x="992" y="1558"/>
                      </a:lnTo>
                      <a:lnTo>
                        <a:pt x="989" y="1556"/>
                      </a:lnTo>
                      <a:lnTo>
                        <a:pt x="1008" y="1565"/>
                      </a:lnTo>
                      <a:cubicBezTo>
                        <a:pt x="1010" y="1566"/>
                        <a:pt x="1011" y="1567"/>
                        <a:pt x="1012" y="1569"/>
                      </a:cubicBezTo>
                      <a:lnTo>
                        <a:pt x="1018" y="1584"/>
                      </a:lnTo>
                      <a:lnTo>
                        <a:pt x="1003" y="1586"/>
                      </a:lnTo>
                      <a:lnTo>
                        <a:pt x="1006" y="1571"/>
                      </a:lnTo>
                      <a:cubicBezTo>
                        <a:pt x="1007" y="1567"/>
                        <a:pt x="1009" y="1565"/>
                        <a:pt x="1013" y="1564"/>
                      </a:cubicBezTo>
                      <a:lnTo>
                        <a:pt x="1031" y="1561"/>
                      </a:lnTo>
                      <a:cubicBezTo>
                        <a:pt x="1032" y="1561"/>
                        <a:pt x="1034" y="1561"/>
                        <a:pt x="1035" y="1562"/>
                      </a:cubicBezTo>
                      <a:lnTo>
                        <a:pt x="1044" y="1565"/>
                      </a:lnTo>
                      <a:cubicBezTo>
                        <a:pt x="1045" y="1565"/>
                        <a:pt x="1046" y="1566"/>
                        <a:pt x="1047" y="1567"/>
                      </a:cubicBezTo>
                      <a:lnTo>
                        <a:pt x="1057" y="1576"/>
                      </a:lnTo>
                      <a:cubicBezTo>
                        <a:pt x="1057" y="1576"/>
                        <a:pt x="1058" y="1577"/>
                        <a:pt x="1058" y="1578"/>
                      </a:cubicBezTo>
                      <a:lnTo>
                        <a:pt x="1065" y="1593"/>
                      </a:lnTo>
                      <a:cubicBezTo>
                        <a:pt x="1065" y="1594"/>
                        <a:pt x="1065" y="1595"/>
                        <a:pt x="1065" y="1595"/>
                      </a:cubicBezTo>
                      <a:lnTo>
                        <a:pt x="1068" y="1613"/>
                      </a:lnTo>
                      <a:cubicBezTo>
                        <a:pt x="1069" y="1615"/>
                        <a:pt x="1068" y="1616"/>
                        <a:pt x="1068" y="1617"/>
                      </a:cubicBezTo>
                      <a:lnTo>
                        <a:pt x="1059" y="1644"/>
                      </a:lnTo>
                      <a:lnTo>
                        <a:pt x="1051" y="1634"/>
                      </a:lnTo>
                      <a:lnTo>
                        <a:pt x="1060" y="1634"/>
                      </a:lnTo>
                      <a:cubicBezTo>
                        <a:pt x="1062" y="1634"/>
                        <a:pt x="1063" y="1634"/>
                        <a:pt x="1064" y="1635"/>
                      </a:cubicBezTo>
                      <a:lnTo>
                        <a:pt x="1070" y="1638"/>
                      </a:lnTo>
                      <a:cubicBezTo>
                        <a:pt x="1072" y="1639"/>
                        <a:pt x="1074" y="1641"/>
                        <a:pt x="1075" y="1644"/>
                      </a:cubicBezTo>
                      <a:cubicBezTo>
                        <a:pt x="1075" y="1646"/>
                        <a:pt x="1074" y="1649"/>
                        <a:pt x="1072" y="1651"/>
                      </a:cubicBezTo>
                      <a:lnTo>
                        <a:pt x="1066" y="1657"/>
                      </a:lnTo>
                      <a:lnTo>
                        <a:pt x="1064" y="1644"/>
                      </a:lnTo>
                      <a:lnTo>
                        <a:pt x="1070" y="1647"/>
                      </a:lnTo>
                      <a:cubicBezTo>
                        <a:pt x="1071" y="1647"/>
                        <a:pt x="1073" y="1649"/>
                        <a:pt x="1073" y="1650"/>
                      </a:cubicBezTo>
                      <a:lnTo>
                        <a:pt x="1083" y="1665"/>
                      </a:lnTo>
                      <a:cubicBezTo>
                        <a:pt x="1084" y="1668"/>
                        <a:pt x="1084" y="1671"/>
                        <a:pt x="1083" y="1674"/>
                      </a:cubicBezTo>
                      <a:lnTo>
                        <a:pt x="1076" y="1683"/>
                      </a:lnTo>
                      <a:cubicBezTo>
                        <a:pt x="1076" y="1683"/>
                        <a:pt x="1076" y="1684"/>
                        <a:pt x="1075" y="1684"/>
                      </a:cubicBezTo>
                      <a:lnTo>
                        <a:pt x="1066" y="1693"/>
                      </a:lnTo>
                      <a:lnTo>
                        <a:pt x="1063" y="1680"/>
                      </a:lnTo>
                      <a:lnTo>
                        <a:pt x="1072" y="1683"/>
                      </a:lnTo>
                      <a:cubicBezTo>
                        <a:pt x="1075" y="1684"/>
                        <a:pt x="1078" y="1687"/>
                        <a:pt x="1078" y="1690"/>
                      </a:cubicBezTo>
                      <a:lnTo>
                        <a:pt x="1078" y="1708"/>
                      </a:lnTo>
                      <a:lnTo>
                        <a:pt x="1077" y="1705"/>
                      </a:lnTo>
                      <a:lnTo>
                        <a:pt x="1083" y="1721"/>
                      </a:lnTo>
                      <a:cubicBezTo>
                        <a:pt x="1084" y="1721"/>
                        <a:pt x="1084" y="1723"/>
                        <a:pt x="1084" y="1724"/>
                      </a:cubicBezTo>
                      <a:lnTo>
                        <a:pt x="1084" y="1733"/>
                      </a:lnTo>
                      <a:cubicBezTo>
                        <a:pt x="1084" y="1736"/>
                        <a:pt x="1082" y="1739"/>
                        <a:pt x="1078" y="1740"/>
                      </a:cubicBezTo>
                      <a:lnTo>
                        <a:pt x="1069" y="1743"/>
                      </a:lnTo>
                      <a:lnTo>
                        <a:pt x="1067" y="1728"/>
                      </a:lnTo>
                      <a:lnTo>
                        <a:pt x="1070" y="1728"/>
                      </a:lnTo>
                      <a:cubicBezTo>
                        <a:pt x="1071" y="1728"/>
                        <a:pt x="1071" y="1728"/>
                        <a:pt x="1072" y="1728"/>
                      </a:cubicBezTo>
                      <a:lnTo>
                        <a:pt x="1091" y="1734"/>
                      </a:lnTo>
                      <a:cubicBezTo>
                        <a:pt x="1092" y="1734"/>
                        <a:pt x="1093" y="1735"/>
                        <a:pt x="1094" y="1736"/>
                      </a:cubicBezTo>
                      <a:lnTo>
                        <a:pt x="1103" y="1745"/>
                      </a:lnTo>
                      <a:cubicBezTo>
                        <a:pt x="1105" y="1747"/>
                        <a:pt x="1106" y="1749"/>
                        <a:pt x="1106" y="1751"/>
                      </a:cubicBezTo>
                      <a:lnTo>
                        <a:pt x="1106" y="1760"/>
                      </a:lnTo>
                      <a:lnTo>
                        <a:pt x="1104" y="1755"/>
                      </a:lnTo>
                      <a:lnTo>
                        <a:pt x="1119" y="1773"/>
                      </a:lnTo>
                      <a:cubicBezTo>
                        <a:pt x="1120" y="1774"/>
                        <a:pt x="1121" y="1775"/>
                        <a:pt x="1121" y="1776"/>
                      </a:cubicBezTo>
                      <a:lnTo>
                        <a:pt x="1124" y="1788"/>
                      </a:lnTo>
                      <a:lnTo>
                        <a:pt x="1120" y="1783"/>
                      </a:lnTo>
                      <a:lnTo>
                        <a:pt x="1148" y="1798"/>
                      </a:lnTo>
                      <a:cubicBezTo>
                        <a:pt x="1150" y="1799"/>
                        <a:pt x="1152" y="1801"/>
                        <a:pt x="1152" y="1804"/>
                      </a:cubicBezTo>
                      <a:lnTo>
                        <a:pt x="1158" y="1834"/>
                      </a:lnTo>
                      <a:cubicBezTo>
                        <a:pt x="1158" y="1834"/>
                        <a:pt x="1158" y="1835"/>
                        <a:pt x="1158" y="1835"/>
                      </a:cubicBezTo>
                      <a:lnTo>
                        <a:pt x="1158" y="1842"/>
                      </a:lnTo>
                      <a:lnTo>
                        <a:pt x="1156" y="1836"/>
                      </a:lnTo>
                      <a:lnTo>
                        <a:pt x="1159" y="1839"/>
                      </a:lnTo>
                      <a:cubicBezTo>
                        <a:pt x="1159" y="1839"/>
                        <a:pt x="1160" y="1840"/>
                        <a:pt x="1160" y="1840"/>
                      </a:cubicBezTo>
                      <a:lnTo>
                        <a:pt x="1167" y="1850"/>
                      </a:lnTo>
                      <a:lnTo>
                        <a:pt x="1170" y="1856"/>
                      </a:lnTo>
                      <a:cubicBezTo>
                        <a:pt x="1171" y="1857"/>
                        <a:pt x="1171" y="1858"/>
                        <a:pt x="1171" y="1860"/>
                      </a:cubicBezTo>
                      <a:lnTo>
                        <a:pt x="1171" y="1863"/>
                      </a:lnTo>
                      <a:lnTo>
                        <a:pt x="1167" y="1856"/>
                      </a:lnTo>
                      <a:lnTo>
                        <a:pt x="1176" y="1862"/>
                      </a:lnTo>
                      <a:cubicBezTo>
                        <a:pt x="1179" y="1864"/>
                        <a:pt x="1180" y="1866"/>
                        <a:pt x="1180" y="1869"/>
                      </a:cubicBezTo>
                      <a:lnTo>
                        <a:pt x="1180" y="1878"/>
                      </a:lnTo>
                      <a:lnTo>
                        <a:pt x="1177" y="1872"/>
                      </a:lnTo>
                      <a:lnTo>
                        <a:pt x="1193" y="1884"/>
                      </a:lnTo>
                      <a:lnTo>
                        <a:pt x="1214" y="1902"/>
                      </a:lnTo>
                      <a:cubicBezTo>
                        <a:pt x="1215" y="1902"/>
                        <a:pt x="1216" y="1903"/>
                        <a:pt x="1216" y="1904"/>
                      </a:cubicBezTo>
                      <a:lnTo>
                        <a:pt x="1225" y="1919"/>
                      </a:lnTo>
                      <a:cubicBezTo>
                        <a:pt x="1226" y="1920"/>
                        <a:pt x="1227" y="1922"/>
                        <a:pt x="1227" y="1923"/>
                      </a:cubicBezTo>
                      <a:lnTo>
                        <a:pt x="1227" y="1926"/>
                      </a:lnTo>
                      <a:lnTo>
                        <a:pt x="1224" y="1921"/>
                      </a:lnTo>
                      <a:lnTo>
                        <a:pt x="1230" y="1927"/>
                      </a:lnTo>
                      <a:cubicBezTo>
                        <a:pt x="1232" y="1928"/>
                        <a:pt x="1233" y="1930"/>
                        <a:pt x="1233" y="1932"/>
                      </a:cubicBezTo>
                      <a:lnTo>
                        <a:pt x="1233" y="1950"/>
                      </a:lnTo>
                      <a:lnTo>
                        <a:pt x="1230" y="1945"/>
                      </a:lnTo>
                      <a:lnTo>
                        <a:pt x="1240" y="1954"/>
                      </a:lnTo>
                      <a:cubicBezTo>
                        <a:pt x="1241" y="1955"/>
                        <a:pt x="1242" y="1956"/>
                        <a:pt x="1242" y="1958"/>
                      </a:cubicBezTo>
                      <a:lnTo>
                        <a:pt x="1245" y="1970"/>
                      </a:lnTo>
                      <a:cubicBezTo>
                        <a:pt x="1246" y="1972"/>
                        <a:pt x="1245" y="1974"/>
                        <a:pt x="1244" y="1975"/>
                      </a:cubicBezTo>
                      <a:lnTo>
                        <a:pt x="1241" y="1981"/>
                      </a:lnTo>
                      <a:lnTo>
                        <a:pt x="1242" y="1978"/>
                      </a:lnTo>
                      <a:lnTo>
                        <a:pt x="1242" y="1987"/>
                      </a:lnTo>
                      <a:lnTo>
                        <a:pt x="1234" y="1979"/>
                      </a:lnTo>
                      <a:lnTo>
                        <a:pt x="1238" y="1979"/>
                      </a:lnTo>
                      <a:lnTo>
                        <a:pt x="1263" y="1982"/>
                      </a:lnTo>
                      <a:cubicBezTo>
                        <a:pt x="1264" y="1982"/>
                        <a:pt x="1265" y="1982"/>
                        <a:pt x="1266" y="1983"/>
                      </a:cubicBezTo>
                      <a:lnTo>
                        <a:pt x="1297" y="2001"/>
                      </a:lnTo>
                      <a:lnTo>
                        <a:pt x="1296" y="2000"/>
                      </a:lnTo>
                      <a:lnTo>
                        <a:pt x="1312" y="2006"/>
                      </a:lnTo>
                      <a:cubicBezTo>
                        <a:pt x="1312" y="2007"/>
                        <a:pt x="1313" y="2007"/>
                        <a:pt x="1313" y="2007"/>
                      </a:cubicBezTo>
                      <a:lnTo>
                        <a:pt x="1327" y="2017"/>
                      </a:lnTo>
                      <a:lnTo>
                        <a:pt x="1336" y="2026"/>
                      </a:lnTo>
                      <a:lnTo>
                        <a:pt x="1334" y="2025"/>
                      </a:lnTo>
                      <a:lnTo>
                        <a:pt x="1340" y="2028"/>
                      </a:lnTo>
                      <a:cubicBezTo>
                        <a:pt x="1342" y="2029"/>
                        <a:pt x="1344" y="2031"/>
                        <a:pt x="1344" y="2033"/>
                      </a:cubicBezTo>
                      <a:cubicBezTo>
                        <a:pt x="1345" y="2035"/>
                        <a:pt x="1344" y="2038"/>
                        <a:pt x="1343" y="2040"/>
                      </a:cubicBezTo>
                      <a:lnTo>
                        <a:pt x="1337" y="2049"/>
                      </a:lnTo>
                      <a:lnTo>
                        <a:pt x="1337" y="2040"/>
                      </a:lnTo>
                      <a:lnTo>
                        <a:pt x="1343" y="2049"/>
                      </a:lnTo>
                      <a:cubicBezTo>
                        <a:pt x="1344" y="2050"/>
                        <a:pt x="1345" y="2052"/>
                        <a:pt x="1345" y="2053"/>
                      </a:cubicBezTo>
                      <a:lnTo>
                        <a:pt x="1345" y="2062"/>
                      </a:lnTo>
                      <a:lnTo>
                        <a:pt x="1341" y="2056"/>
                      </a:lnTo>
                      <a:lnTo>
                        <a:pt x="1350" y="2062"/>
                      </a:lnTo>
                      <a:cubicBezTo>
                        <a:pt x="1353" y="2063"/>
                        <a:pt x="1354" y="2066"/>
                        <a:pt x="1354" y="2068"/>
                      </a:cubicBezTo>
                      <a:lnTo>
                        <a:pt x="1354" y="2071"/>
                      </a:lnTo>
                      <a:lnTo>
                        <a:pt x="1346" y="2063"/>
                      </a:lnTo>
                      <a:lnTo>
                        <a:pt x="1349" y="2063"/>
                      </a:lnTo>
                      <a:cubicBezTo>
                        <a:pt x="1351" y="2063"/>
                        <a:pt x="1353" y="2064"/>
                        <a:pt x="1355" y="2066"/>
                      </a:cubicBezTo>
                      <a:lnTo>
                        <a:pt x="1361" y="2072"/>
                      </a:lnTo>
                      <a:cubicBezTo>
                        <a:pt x="1362" y="2073"/>
                        <a:pt x="1362" y="2074"/>
                        <a:pt x="1363" y="2075"/>
                      </a:cubicBezTo>
                      <a:lnTo>
                        <a:pt x="1366" y="2084"/>
                      </a:lnTo>
                      <a:lnTo>
                        <a:pt x="1362" y="2079"/>
                      </a:lnTo>
                      <a:lnTo>
                        <a:pt x="1368" y="2082"/>
                      </a:lnTo>
                      <a:cubicBezTo>
                        <a:pt x="1371" y="2084"/>
                        <a:pt x="1373" y="2087"/>
                        <a:pt x="1373" y="2090"/>
                      </a:cubicBezTo>
                      <a:lnTo>
                        <a:pt x="1373" y="2099"/>
                      </a:lnTo>
                      <a:lnTo>
                        <a:pt x="1373" y="2105"/>
                      </a:lnTo>
                      <a:lnTo>
                        <a:pt x="1367" y="2097"/>
                      </a:lnTo>
                      <a:lnTo>
                        <a:pt x="1376" y="2100"/>
                      </a:lnTo>
                      <a:cubicBezTo>
                        <a:pt x="1377" y="2100"/>
                        <a:pt x="1379" y="2101"/>
                        <a:pt x="1379" y="2102"/>
                      </a:cubicBezTo>
                      <a:lnTo>
                        <a:pt x="1389" y="2111"/>
                      </a:lnTo>
                      <a:cubicBezTo>
                        <a:pt x="1390" y="2113"/>
                        <a:pt x="1391" y="2115"/>
                        <a:pt x="1391" y="2117"/>
                      </a:cubicBezTo>
                      <a:lnTo>
                        <a:pt x="1391" y="2132"/>
                      </a:lnTo>
                      <a:lnTo>
                        <a:pt x="1389" y="2126"/>
                      </a:lnTo>
                      <a:lnTo>
                        <a:pt x="1392" y="2129"/>
                      </a:lnTo>
                      <a:cubicBezTo>
                        <a:pt x="1393" y="2131"/>
                        <a:pt x="1394" y="2133"/>
                        <a:pt x="1394" y="2135"/>
                      </a:cubicBezTo>
                      <a:lnTo>
                        <a:pt x="1394" y="2141"/>
                      </a:lnTo>
                      <a:lnTo>
                        <a:pt x="1386" y="2133"/>
                      </a:lnTo>
                      <a:lnTo>
                        <a:pt x="1392" y="2133"/>
                      </a:lnTo>
                      <a:cubicBezTo>
                        <a:pt x="1397" y="2133"/>
                        <a:pt x="1400" y="2137"/>
                        <a:pt x="1400" y="2141"/>
                      </a:cubicBezTo>
                      <a:lnTo>
                        <a:pt x="1400" y="2144"/>
                      </a:lnTo>
                      <a:lnTo>
                        <a:pt x="1392" y="2136"/>
                      </a:lnTo>
                      <a:lnTo>
                        <a:pt x="1396" y="2136"/>
                      </a:lnTo>
                      <a:cubicBezTo>
                        <a:pt x="1400" y="2136"/>
                        <a:pt x="1404" y="2140"/>
                        <a:pt x="1404" y="2144"/>
                      </a:cubicBezTo>
                      <a:lnTo>
                        <a:pt x="1404" y="2150"/>
                      </a:lnTo>
                      <a:lnTo>
                        <a:pt x="1404" y="2153"/>
                      </a:lnTo>
                      <a:lnTo>
                        <a:pt x="1396" y="2145"/>
                      </a:lnTo>
                      <a:lnTo>
                        <a:pt x="1402" y="2145"/>
                      </a:lnTo>
                      <a:cubicBezTo>
                        <a:pt x="1406" y="2145"/>
                        <a:pt x="1410" y="2149"/>
                        <a:pt x="1410" y="2153"/>
                      </a:cubicBezTo>
                      <a:lnTo>
                        <a:pt x="1410" y="2162"/>
                      </a:lnTo>
                      <a:lnTo>
                        <a:pt x="1410" y="2168"/>
                      </a:lnTo>
                      <a:lnTo>
                        <a:pt x="1407" y="2162"/>
                      </a:lnTo>
                      <a:lnTo>
                        <a:pt x="1417" y="2172"/>
                      </a:lnTo>
                      <a:cubicBezTo>
                        <a:pt x="1418" y="2173"/>
                        <a:pt x="1419" y="2175"/>
                        <a:pt x="1419" y="2177"/>
                      </a:cubicBezTo>
                      <a:lnTo>
                        <a:pt x="1419" y="2180"/>
                      </a:lnTo>
                      <a:lnTo>
                        <a:pt x="1411" y="2172"/>
                      </a:lnTo>
                      <a:lnTo>
                        <a:pt x="1414" y="2172"/>
                      </a:lnTo>
                      <a:cubicBezTo>
                        <a:pt x="1419" y="2172"/>
                        <a:pt x="1422" y="2176"/>
                        <a:pt x="1422" y="2180"/>
                      </a:cubicBezTo>
                      <a:lnTo>
                        <a:pt x="1422" y="2186"/>
                      </a:lnTo>
                      <a:lnTo>
                        <a:pt x="1414" y="2178"/>
                      </a:lnTo>
                      <a:lnTo>
                        <a:pt x="1423" y="2178"/>
                      </a:lnTo>
                      <a:cubicBezTo>
                        <a:pt x="1426" y="2178"/>
                        <a:pt x="1429" y="2180"/>
                        <a:pt x="1430" y="2182"/>
                      </a:cubicBezTo>
                      <a:lnTo>
                        <a:pt x="1436" y="2191"/>
                      </a:lnTo>
                      <a:lnTo>
                        <a:pt x="1435" y="2190"/>
                      </a:lnTo>
                      <a:lnTo>
                        <a:pt x="1438" y="2193"/>
                      </a:lnTo>
                      <a:cubicBezTo>
                        <a:pt x="1439" y="2194"/>
                        <a:pt x="1440" y="2194"/>
                        <a:pt x="1440" y="2195"/>
                      </a:cubicBezTo>
                      <a:lnTo>
                        <a:pt x="1446" y="2211"/>
                      </a:lnTo>
                      <a:lnTo>
                        <a:pt x="1441" y="2206"/>
                      </a:lnTo>
                      <a:lnTo>
                        <a:pt x="1453" y="2209"/>
                      </a:lnTo>
                      <a:cubicBezTo>
                        <a:pt x="1455" y="2209"/>
                        <a:pt x="1456" y="2210"/>
                        <a:pt x="1457" y="2211"/>
                      </a:cubicBezTo>
                      <a:lnTo>
                        <a:pt x="1463" y="2217"/>
                      </a:lnTo>
                      <a:lnTo>
                        <a:pt x="1458" y="2215"/>
                      </a:lnTo>
                      <a:lnTo>
                        <a:pt x="1461" y="2215"/>
                      </a:lnTo>
                      <a:cubicBezTo>
                        <a:pt x="1465" y="2215"/>
                        <a:pt x="1469" y="2218"/>
                        <a:pt x="1469" y="2223"/>
                      </a:cubicBezTo>
                      <a:lnTo>
                        <a:pt x="1469" y="2232"/>
                      </a:lnTo>
                      <a:lnTo>
                        <a:pt x="1455" y="2226"/>
                      </a:lnTo>
                      <a:lnTo>
                        <a:pt x="1461" y="2220"/>
                      </a:lnTo>
                      <a:cubicBezTo>
                        <a:pt x="1463" y="2218"/>
                        <a:pt x="1466" y="2217"/>
                        <a:pt x="1469" y="2218"/>
                      </a:cubicBezTo>
                      <a:cubicBezTo>
                        <a:pt x="1471" y="2219"/>
                        <a:pt x="1474" y="2221"/>
                        <a:pt x="1474" y="2223"/>
                      </a:cubicBezTo>
                      <a:lnTo>
                        <a:pt x="1478" y="2232"/>
                      </a:lnTo>
                      <a:cubicBezTo>
                        <a:pt x="1478" y="2235"/>
                        <a:pt x="1478" y="2237"/>
                        <a:pt x="1477" y="2239"/>
                      </a:cubicBezTo>
                      <a:cubicBezTo>
                        <a:pt x="1475" y="2242"/>
                        <a:pt x="1473" y="2243"/>
                        <a:pt x="1470" y="2243"/>
                      </a:cubicBezTo>
                      <a:lnTo>
                        <a:pt x="1467" y="2243"/>
                      </a:lnTo>
                      <a:lnTo>
                        <a:pt x="1475" y="2235"/>
                      </a:lnTo>
                      <a:lnTo>
                        <a:pt x="1475" y="2241"/>
                      </a:lnTo>
                      <a:lnTo>
                        <a:pt x="1467" y="2233"/>
                      </a:lnTo>
                      <a:lnTo>
                        <a:pt x="1470" y="2233"/>
                      </a:lnTo>
                      <a:lnTo>
                        <a:pt x="1476" y="2233"/>
                      </a:lnTo>
                      <a:lnTo>
                        <a:pt x="1479" y="2233"/>
                      </a:lnTo>
                      <a:cubicBezTo>
                        <a:pt x="1481" y="2233"/>
                        <a:pt x="1482" y="2233"/>
                        <a:pt x="1483" y="2234"/>
                      </a:cubicBezTo>
                      <a:lnTo>
                        <a:pt x="1489" y="2237"/>
                      </a:lnTo>
                      <a:lnTo>
                        <a:pt x="1479" y="2248"/>
                      </a:lnTo>
                      <a:lnTo>
                        <a:pt x="1473" y="2239"/>
                      </a:lnTo>
                      <a:cubicBezTo>
                        <a:pt x="1471" y="2237"/>
                        <a:pt x="1471" y="2234"/>
                        <a:pt x="1472" y="2231"/>
                      </a:cubicBezTo>
                      <a:cubicBezTo>
                        <a:pt x="1474" y="2228"/>
                        <a:pt x="1476" y="2227"/>
                        <a:pt x="1479" y="2227"/>
                      </a:cubicBezTo>
                      <a:lnTo>
                        <a:pt x="1486" y="2227"/>
                      </a:lnTo>
                      <a:cubicBezTo>
                        <a:pt x="1490" y="2227"/>
                        <a:pt x="1494" y="2230"/>
                        <a:pt x="1494" y="2235"/>
                      </a:cubicBezTo>
                      <a:lnTo>
                        <a:pt x="1494" y="2241"/>
                      </a:lnTo>
                      <a:lnTo>
                        <a:pt x="1486" y="2233"/>
                      </a:lnTo>
                      <a:lnTo>
                        <a:pt x="1489" y="2233"/>
                      </a:lnTo>
                      <a:lnTo>
                        <a:pt x="1481" y="2241"/>
                      </a:lnTo>
                      <a:lnTo>
                        <a:pt x="1481" y="2235"/>
                      </a:lnTo>
                      <a:cubicBezTo>
                        <a:pt x="1481" y="2231"/>
                        <a:pt x="1483" y="2228"/>
                        <a:pt x="1486" y="2227"/>
                      </a:cubicBezTo>
                      <a:lnTo>
                        <a:pt x="1495" y="2224"/>
                      </a:lnTo>
                      <a:cubicBezTo>
                        <a:pt x="1496" y="2224"/>
                        <a:pt x="1497" y="2224"/>
                        <a:pt x="1498" y="2224"/>
                      </a:cubicBezTo>
                      <a:lnTo>
                        <a:pt x="1513" y="2224"/>
                      </a:lnTo>
                      <a:cubicBezTo>
                        <a:pt x="1516" y="2224"/>
                        <a:pt x="1518" y="2225"/>
                        <a:pt x="1519" y="2226"/>
                      </a:cubicBezTo>
                      <a:lnTo>
                        <a:pt x="1522" y="2229"/>
                      </a:lnTo>
                      <a:cubicBezTo>
                        <a:pt x="1524" y="2231"/>
                        <a:pt x="1525" y="2233"/>
                        <a:pt x="1525" y="2235"/>
                      </a:cubicBezTo>
                      <a:lnTo>
                        <a:pt x="1525" y="2241"/>
                      </a:lnTo>
                      <a:lnTo>
                        <a:pt x="1520" y="2234"/>
                      </a:lnTo>
                      <a:lnTo>
                        <a:pt x="1526" y="2237"/>
                      </a:lnTo>
                      <a:cubicBezTo>
                        <a:pt x="1528" y="2237"/>
                        <a:pt x="1529" y="2239"/>
                        <a:pt x="1530" y="2240"/>
                      </a:cubicBezTo>
                      <a:lnTo>
                        <a:pt x="1533" y="2246"/>
                      </a:lnTo>
                      <a:lnTo>
                        <a:pt x="1529" y="2243"/>
                      </a:lnTo>
                      <a:lnTo>
                        <a:pt x="1536" y="2246"/>
                      </a:lnTo>
                      <a:cubicBezTo>
                        <a:pt x="1538" y="2247"/>
                        <a:pt x="1540" y="2249"/>
                        <a:pt x="1540" y="2252"/>
                      </a:cubicBezTo>
                      <a:cubicBezTo>
                        <a:pt x="1540" y="2254"/>
                        <a:pt x="1540" y="2257"/>
                        <a:pt x="1538" y="2259"/>
                      </a:cubicBezTo>
                      <a:lnTo>
                        <a:pt x="1531" y="2265"/>
                      </a:lnTo>
                      <a:cubicBezTo>
                        <a:pt x="1530" y="2266"/>
                        <a:pt x="1527" y="2267"/>
                        <a:pt x="1525" y="2267"/>
                      </a:cubicBezTo>
                      <a:cubicBezTo>
                        <a:pt x="1522" y="2266"/>
                        <a:pt x="1520" y="2265"/>
                        <a:pt x="1519" y="2263"/>
                      </a:cubicBezTo>
                      <a:lnTo>
                        <a:pt x="1516" y="2257"/>
                      </a:lnTo>
                      <a:lnTo>
                        <a:pt x="1531" y="2253"/>
                      </a:lnTo>
                      <a:lnTo>
                        <a:pt x="1531" y="2262"/>
                      </a:lnTo>
                      <a:lnTo>
                        <a:pt x="1525" y="2254"/>
                      </a:lnTo>
                      <a:lnTo>
                        <a:pt x="1565" y="2263"/>
                      </a:lnTo>
                      <a:cubicBezTo>
                        <a:pt x="1569" y="2264"/>
                        <a:pt x="1571" y="2268"/>
                        <a:pt x="1571" y="2272"/>
                      </a:cubicBezTo>
                      <a:cubicBezTo>
                        <a:pt x="1571" y="2276"/>
                        <a:pt x="1567" y="2279"/>
                        <a:pt x="1563" y="2279"/>
                      </a:cubicBezTo>
                      <a:lnTo>
                        <a:pt x="1560" y="2279"/>
                      </a:lnTo>
                      <a:cubicBezTo>
                        <a:pt x="1557" y="2279"/>
                        <a:pt x="1554" y="2277"/>
                        <a:pt x="1553" y="2274"/>
                      </a:cubicBezTo>
                      <a:cubicBezTo>
                        <a:pt x="1551" y="2271"/>
                        <a:pt x="1552" y="2268"/>
                        <a:pt x="1554" y="2265"/>
                      </a:cubicBezTo>
                      <a:lnTo>
                        <a:pt x="1557" y="2262"/>
                      </a:lnTo>
                      <a:lnTo>
                        <a:pt x="1555" y="2268"/>
                      </a:lnTo>
                      <a:lnTo>
                        <a:pt x="1555" y="2262"/>
                      </a:lnTo>
                      <a:cubicBezTo>
                        <a:pt x="1555" y="2259"/>
                        <a:pt x="1557" y="2256"/>
                        <a:pt x="1560" y="2255"/>
                      </a:cubicBezTo>
                      <a:lnTo>
                        <a:pt x="1567" y="2251"/>
                      </a:lnTo>
                      <a:lnTo>
                        <a:pt x="1585" y="2245"/>
                      </a:lnTo>
                      <a:cubicBezTo>
                        <a:pt x="1587" y="2245"/>
                        <a:pt x="1589" y="2245"/>
                        <a:pt x="1590" y="2245"/>
                      </a:cubicBezTo>
                      <a:lnTo>
                        <a:pt x="1622" y="2254"/>
                      </a:lnTo>
                      <a:lnTo>
                        <a:pt x="1647" y="2264"/>
                      </a:lnTo>
                      <a:lnTo>
                        <a:pt x="1644" y="2263"/>
                      </a:lnTo>
                      <a:lnTo>
                        <a:pt x="1647" y="2263"/>
                      </a:lnTo>
                      <a:cubicBezTo>
                        <a:pt x="1649" y="2263"/>
                        <a:pt x="1651" y="2264"/>
                        <a:pt x="1652" y="2265"/>
                      </a:cubicBezTo>
                      <a:lnTo>
                        <a:pt x="1659" y="2271"/>
                      </a:lnTo>
                      <a:lnTo>
                        <a:pt x="1668" y="2280"/>
                      </a:lnTo>
                      <a:lnTo>
                        <a:pt x="1671" y="2283"/>
                      </a:lnTo>
                      <a:lnTo>
                        <a:pt x="1670" y="2283"/>
                      </a:lnTo>
                      <a:lnTo>
                        <a:pt x="1679" y="2289"/>
                      </a:lnTo>
                      <a:cubicBezTo>
                        <a:pt x="1681" y="2290"/>
                        <a:pt x="1683" y="2293"/>
                        <a:pt x="1683" y="2295"/>
                      </a:cubicBezTo>
                      <a:lnTo>
                        <a:pt x="1683" y="2298"/>
                      </a:lnTo>
                      <a:lnTo>
                        <a:pt x="1683" y="2304"/>
                      </a:lnTo>
                      <a:cubicBezTo>
                        <a:pt x="1683" y="2309"/>
                        <a:pt x="1679" y="2312"/>
                        <a:pt x="1675" y="2312"/>
                      </a:cubicBezTo>
                      <a:lnTo>
                        <a:pt x="1665" y="2312"/>
                      </a:lnTo>
                      <a:lnTo>
                        <a:pt x="1662" y="2312"/>
                      </a:lnTo>
                      <a:lnTo>
                        <a:pt x="1670" y="2304"/>
                      </a:lnTo>
                      <a:lnTo>
                        <a:pt x="1670" y="2322"/>
                      </a:lnTo>
                      <a:lnTo>
                        <a:pt x="1670" y="2326"/>
                      </a:lnTo>
                      <a:lnTo>
                        <a:pt x="1670" y="2341"/>
                      </a:lnTo>
                      <a:lnTo>
                        <a:pt x="1668" y="2335"/>
                      </a:lnTo>
                      <a:lnTo>
                        <a:pt x="1671" y="2338"/>
                      </a:lnTo>
                      <a:cubicBezTo>
                        <a:pt x="1673" y="2339"/>
                        <a:pt x="1673" y="2342"/>
                        <a:pt x="1673" y="2344"/>
                      </a:cubicBezTo>
                      <a:lnTo>
                        <a:pt x="1673" y="2362"/>
                      </a:lnTo>
                      <a:cubicBezTo>
                        <a:pt x="1673" y="2362"/>
                        <a:pt x="1673" y="2363"/>
                        <a:pt x="1673" y="2363"/>
                      </a:cubicBezTo>
                      <a:lnTo>
                        <a:pt x="1670" y="2379"/>
                      </a:lnTo>
                      <a:cubicBezTo>
                        <a:pt x="1670" y="2381"/>
                        <a:pt x="1668" y="2384"/>
                        <a:pt x="1665" y="2385"/>
                      </a:cubicBezTo>
                      <a:cubicBezTo>
                        <a:pt x="1662" y="2385"/>
                        <a:pt x="1659" y="2385"/>
                        <a:pt x="1657" y="2383"/>
                      </a:cubicBezTo>
                      <a:lnTo>
                        <a:pt x="1651" y="2377"/>
                      </a:lnTo>
                      <a:lnTo>
                        <a:pt x="1664" y="2373"/>
                      </a:lnTo>
                      <a:lnTo>
                        <a:pt x="1661" y="2383"/>
                      </a:lnTo>
                      <a:lnTo>
                        <a:pt x="1661" y="2380"/>
                      </a:lnTo>
                      <a:lnTo>
                        <a:pt x="1661" y="2398"/>
                      </a:lnTo>
                      <a:lnTo>
                        <a:pt x="1661" y="2407"/>
                      </a:lnTo>
                      <a:lnTo>
                        <a:pt x="1661" y="2405"/>
                      </a:lnTo>
                      <a:lnTo>
                        <a:pt x="1664" y="2414"/>
                      </a:lnTo>
                      <a:lnTo>
                        <a:pt x="1662" y="2411"/>
                      </a:lnTo>
                      <a:lnTo>
                        <a:pt x="1668" y="2417"/>
                      </a:lnTo>
                      <a:cubicBezTo>
                        <a:pt x="1669" y="2418"/>
                        <a:pt x="1670" y="2419"/>
                        <a:pt x="1670" y="2421"/>
                      </a:cubicBezTo>
                      <a:lnTo>
                        <a:pt x="1673" y="2442"/>
                      </a:lnTo>
                      <a:cubicBezTo>
                        <a:pt x="1673" y="2443"/>
                        <a:pt x="1673" y="2443"/>
                        <a:pt x="1673" y="2443"/>
                      </a:cubicBezTo>
                      <a:lnTo>
                        <a:pt x="1673" y="2453"/>
                      </a:lnTo>
                      <a:lnTo>
                        <a:pt x="1670" y="2481"/>
                      </a:lnTo>
                      <a:lnTo>
                        <a:pt x="1662" y="2472"/>
                      </a:lnTo>
                      <a:lnTo>
                        <a:pt x="1665" y="2472"/>
                      </a:lnTo>
                      <a:lnTo>
                        <a:pt x="1672" y="2472"/>
                      </a:lnTo>
                      <a:lnTo>
                        <a:pt x="1675" y="2472"/>
                      </a:lnTo>
                      <a:cubicBezTo>
                        <a:pt x="1679" y="2472"/>
                        <a:pt x="1683" y="2475"/>
                        <a:pt x="1683" y="2480"/>
                      </a:cubicBezTo>
                      <a:lnTo>
                        <a:pt x="1683" y="2489"/>
                      </a:lnTo>
                      <a:cubicBezTo>
                        <a:pt x="1683" y="2490"/>
                        <a:pt x="1683" y="2491"/>
                        <a:pt x="1682" y="2493"/>
                      </a:cubicBezTo>
                      <a:lnTo>
                        <a:pt x="1679" y="2499"/>
                      </a:lnTo>
                      <a:lnTo>
                        <a:pt x="1679" y="2493"/>
                      </a:lnTo>
                      <a:lnTo>
                        <a:pt x="1683" y="2505"/>
                      </a:lnTo>
                      <a:cubicBezTo>
                        <a:pt x="1683" y="2507"/>
                        <a:pt x="1683" y="2509"/>
                        <a:pt x="1682" y="2511"/>
                      </a:cubicBezTo>
                      <a:lnTo>
                        <a:pt x="1679" y="2517"/>
                      </a:lnTo>
                      <a:lnTo>
                        <a:pt x="1672" y="2505"/>
                      </a:lnTo>
                      <a:lnTo>
                        <a:pt x="1675" y="2505"/>
                      </a:lnTo>
                      <a:lnTo>
                        <a:pt x="1681" y="2505"/>
                      </a:lnTo>
                      <a:lnTo>
                        <a:pt x="1684" y="2505"/>
                      </a:lnTo>
                      <a:lnTo>
                        <a:pt x="1680" y="2506"/>
                      </a:lnTo>
                      <a:lnTo>
                        <a:pt x="1689" y="2500"/>
                      </a:lnTo>
                      <a:cubicBezTo>
                        <a:pt x="1692" y="2499"/>
                        <a:pt x="1695" y="2499"/>
                        <a:pt x="1697" y="2500"/>
                      </a:cubicBezTo>
                      <a:lnTo>
                        <a:pt x="1713" y="2509"/>
                      </a:lnTo>
                      <a:cubicBezTo>
                        <a:pt x="1715" y="2510"/>
                        <a:pt x="1717" y="2513"/>
                        <a:pt x="1717" y="2515"/>
                      </a:cubicBezTo>
                      <a:cubicBezTo>
                        <a:pt x="1717" y="2518"/>
                        <a:pt x="1716" y="2520"/>
                        <a:pt x="1715" y="2522"/>
                      </a:cubicBezTo>
                      <a:lnTo>
                        <a:pt x="1708" y="2528"/>
                      </a:lnTo>
                      <a:lnTo>
                        <a:pt x="1711" y="2522"/>
                      </a:lnTo>
                      <a:lnTo>
                        <a:pt x="1711" y="2534"/>
                      </a:lnTo>
                      <a:cubicBezTo>
                        <a:pt x="1711" y="2536"/>
                        <a:pt x="1710" y="2538"/>
                        <a:pt x="1709" y="2539"/>
                      </a:cubicBezTo>
                      <a:lnTo>
                        <a:pt x="1697" y="2554"/>
                      </a:lnTo>
                      <a:cubicBezTo>
                        <a:pt x="1695" y="2556"/>
                        <a:pt x="1693" y="2557"/>
                        <a:pt x="1690" y="2557"/>
                      </a:cubicBezTo>
                      <a:lnTo>
                        <a:pt x="1684" y="2557"/>
                      </a:lnTo>
                      <a:lnTo>
                        <a:pt x="1688" y="2542"/>
                      </a:lnTo>
                      <a:lnTo>
                        <a:pt x="1694" y="2545"/>
                      </a:lnTo>
                      <a:lnTo>
                        <a:pt x="1690" y="2544"/>
                      </a:lnTo>
                      <a:lnTo>
                        <a:pt x="1703" y="2544"/>
                      </a:lnTo>
                      <a:cubicBezTo>
                        <a:pt x="1705" y="2544"/>
                        <a:pt x="1706" y="2545"/>
                        <a:pt x="1708" y="2546"/>
                      </a:cubicBezTo>
                      <a:lnTo>
                        <a:pt x="1726" y="2561"/>
                      </a:lnTo>
                      <a:lnTo>
                        <a:pt x="1744" y="2573"/>
                      </a:lnTo>
                      <a:cubicBezTo>
                        <a:pt x="1747" y="2574"/>
                        <a:pt x="1748" y="2577"/>
                        <a:pt x="1748" y="2580"/>
                      </a:cubicBezTo>
                      <a:lnTo>
                        <a:pt x="1748" y="2589"/>
                      </a:lnTo>
                      <a:lnTo>
                        <a:pt x="1746" y="2584"/>
                      </a:lnTo>
                      <a:lnTo>
                        <a:pt x="1765" y="2608"/>
                      </a:lnTo>
                      <a:lnTo>
                        <a:pt x="1763" y="2606"/>
                      </a:lnTo>
                      <a:lnTo>
                        <a:pt x="1778" y="2615"/>
                      </a:lnTo>
                      <a:lnTo>
                        <a:pt x="1776" y="2614"/>
                      </a:lnTo>
                      <a:lnTo>
                        <a:pt x="1789" y="2617"/>
                      </a:lnTo>
                      <a:lnTo>
                        <a:pt x="1808" y="2623"/>
                      </a:lnTo>
                      <a:lnTo>
                        <a:pt x="1836" y="2632"/>
                      </a:lnTo>
                      <a:lnTo>
                        <a:pt x="1834" y="2632"/>
                      </a:lnTo>
                      <a:lnTo>
                        <a:pt x="1853" y="2635"/>
                      </a:lnTo>
                      <a:cubicBezTo>
                        <a:pt x="1855" y="2635"/>
                        <a:pt x="1856" y="2636"/>
                        <a:pt x="1857" y="2637"/>
                      </a:cubicBezTo>
                      <a:lnTo>
                        <a:pt x="1863" y="2643"/>
                      </a:lnTo>
                      <a:lnTo>
                        <a:pt x="1876" y="2656"/>
                      </a:lnTo>
                      <a:lnTo>
                        <a:pt x="1867" y="2654"/>
                      </a:lnTo>
                      <a:lnTo>
                        <a:pt x="1895" y="2642"/>
                      </a:lnTo>
                      <a:cubicBezTo>
                        <a:pt x="1897" y="2641"/>
                        <a:pt x="1898" y="2641"/>
                        <a:pt x="1900" y="2641"/>
                      </a:cubicBezTo>
                      <a:lnTo>
                        <a:pt x="1915" y="2644"/>
                      </a:lnTo>
                      <a:cubicBezTo>
                        <a:pt x="1917" y="2645"/>
                        <a:pt x="1919" y="2646"/>
                        <a:pt x="1920" y="2648"/>
                      </a:cubicBezTo>
                      <a:lnTo>
                        <a:pt x="1933" y="2666"/>
                      </a:lnTo>
                      <a:cubicBezTo>
                        <a:pt x="1934" y="2667"/>
                        <a:pt x="1934" y="2669"/>
                        <a:pt x="1934" y="2670"/>
                      </a:cubicBezTo>
                      <a:lnTo>
                        <a:pt x="1934" y="2689"/>
                      </a:lnTo>
                      <a:cubicBezTo>
                        <a:pt x="1934" y="2691"/>
                        <a:pt x="1933" y="2693"/>
                        <a:pt x="1931" y="2695"/>
                      </a:cubicBezTo>
                      <a:lnTo>
                        <a:pt x="1918" y="2704"/>
                      </a:lnTo>
                      <a:lnTo>
                        <a:pt x="1922" y="2698"/>
                      </a:lnTo>
                      <a:lnTo>
                        <a:pt x="1922" y="2704"/>
                      </a:lnTo>
                      <a:lnTo>
                        <a:pt x="1921" y="2699"/>
                      </a:lnTo>
                      <a:lnTo>
                        <a:pt x="1939" y="2730"/>
                      </a:lnTo>
                      <a:cubicBezTo>
                        <a:pt x="1940" y="2730"/>
                        <a:pt x="1940" y="2731"/>
                        <a:pt x="1940" y="2732"/>
                      </a:cubicBezTo>
                      <a:lnTo>
                        <a:pt x="1959" y="2804"/>
                      </a:lnTo>
                      <a:lnTo>
                        <a:pt x="1957" y="2802"/>
                      </a:lnTo>
                      <a:lnTo>
                        <a:pt x="1976" y="2826"/>
                      </a:lnTo>
                      <a:lnTo>
                        <a:pt x="1971" y="2823"/>
                      </a:lnTo>
                      <a:lnTo>
                        <a:pt x="1984" y="2826"/>
                      </a:lnTo>
                      <a:cubicBezTo>
                        <a:pt x="1985" y="2826"/>
                        <a:pt x="1987" y="2827"/>
                        <a:pt x="1988" y="2828"/>
                      </a:cubicBezTo>
                      <a:lnTo>
                        <a:pt x="1994" y="2834"/>
                      </a:lnTo>
                      <a:lnTo>
                        <a:pt x="1997" y="2837"/>
                      </a:lnTo>
                      <a:lnTo>
                        <a:pt x="1995" y="2836"/>
                      </a:lnTo>
                      <a:lnTo>
                        <a:pt x="2013" y="2845"/>
                      </a:lnTo>
                      <a:lnTo>
                        <a:pt x="2010" y="2844"/>
                      </a:lnTo>
                      <a:lnTo>
                        <a:pt x="2016" y="2844"/>
                      </a:lnTo>
                      <a:lnTo>
                        <a:pt x="2011" y="2846"/>
                      </a:lnTo>
                      <a:lnTo>
                        <a:pt x="2014" y="2843"/>
                      </a:lnTo>
                      <a:cubicBezTo>
                        <a:pt x="2014" y="2843"/>
                        <a:pt x="2014" y="2842"/>
                        <a:pt x="2015" y="2842"/>
                      </a:cubicBezTo>
                      <a:lnTo>
                        <a:pt x="2024" y="2836"/>
                      </a:lnTo>
                      <a:cubicBezTo>
                        <a:pt x="2026" y="2835"/>
                        <a:pt x="2029" y="2834"/>
                        <a:pt x="2031" y="2835"/>
                      </a:cubicBezTo>
                      <a:lnTo>
                        <a:pt x="2050" y="2841"/>
                      </a:lnTo>
                      <a:lnTo>
                        <a:pt x="2044" y="2842"/>
                      </a:lnTo>
                      <a:lnTo>
                        <a:pt x="2062" y="2833"/>
                      </a:lnTo>
                      <a:cubicBezTo>
                        <a:pt x="2066" y="2831"/>
                        <a:pt x="2070" y="2832"/>
                        <a:pt x="2072" y="2835"/>
                      </a:cubicBezTo>
                      <a:lnTo>
                        <a:pt x="2081" y="2847"/>
                      </a:lnTo>
                      <a:lnTo>
                        <a:pt x="2079" y="2845"/>
                      </a:lnTo>
                      <a:lnTo>
                        <a:pt x="2095" y="2854"/>
                      </a:lnTo>
                      <a:lnTo>
                        <a:pt x="2085" y="2855"/>
                      </a:lnTo>
                      <a:lnTo>
                        <a:pt x="2088" y="2852"/>
                      </a:lnTo>
                      <a:cubicBezTo>
                        <a:pt x="2090" y="2850"/>
                        <a:pt x="2093" y="2849"/>
                        <a:pt x="2096" y="2850"/>
                      </a:cubicBezTo>
                      <a:lnTo>
                        <a:pt x="2124" y="2859"/>
                      </a:lnTo>
                      <a:cubicBezTo>
                        <a:pt x="2125" y="2860"/>
                        <a:pt x="2126" y="2860"/>
                        <a:pt x="2127" y="2861"/>
                      </a:cubicBezTo>
                      <a:lnTo>
                        <a:pt x="2142" y="2873"/>
                      </a:lnTo>
                      <a:cubicBezTo>
                        <a:pt x="2143" y="2873"/>
                        <a:pt x="2143" y="2874"/>
                        <a:pt x="2144" y="2875"/>
                      </a:cubicBezTo>
                      <a:lnTo>
                        <a:pt x="2153" y="2890"/>
                      </a:lnTo>
                      <a:lnTo>
                        <a:pt x="2152" y="2888"/>
                      </a:lnTo>
                      <a:lnTo>
                        <a:pt x="2164" y="2901"/>
                      </a:lnTo>
                      <a:cubicBezTo>
                        <a:pt x="2165" y="2901"/>
                        <a:pt x="2165" y="2901"/>
                        <a:pt x="2165" y="2902"/>
                      </a:cubicBezTo>
                      <a:lnTo>
                        <a:pt x="2172" y="2912"/>
                      </a:lnTo>
                      <a:lnTo>
                        <a:pt x="2185" y="2936"/>
                      </a:lnTo>
                      <a:cubicBezTo>
                        <a:pt x="2185" y="2937"/>
                        <a:pt x="2185" y="2938"/>
                        <a:pt x="2185" y="2939"/>
                      </a:cubicBezTo>
                      <a:lnTo>
                        <a:pt x="2192" y="3005"/>
                      </a:lnTo>
                      <a:lnTo>
                        <a:pt x="2184" y="2998"/>
                      </a:lnTo>
                      <a:lnTo>
                        <a:pt x="2193" y="2998"/>
                      </a:lnTo>
                      <a:cubicBezTo>
                        <a:pt x="2196" y="2998"/>
                        <a:pt x="2199" y="3000"/>
                        <a:pt x="2200" y="3003"/>
                      </a:cubicBezTo>
                      <a:lnTo>
                        <a:pt x="2219" y="3045"/>
                      </a:lnTo>
                      <a:lnTo>
                        <a:pt x="2207" y="3042"/>
                      </a:lnTo>
                      <a:lnTo>
                        <a:pt x="2266" y="2996"/>
                      </a:lnTo>
                      <a:lnTo>
                        <a:pt x="2402" y="2909"/>
                      </a:lnTo>
                      <a:lnTo>
                        <a:pt x="2461" y="2864"/>
                      </a:lnTo>
                      <a:lnTo>
                        <a:pt x="2460" y="2865"/>
                      </a:lnTo>
                      <a:lnTo>
                        <a:pt x="2506" y="2807"/>
                      </a:lnTo>
                      <a:lnTo>
                        <a:pt x="2505" y="2809"/>
                      </a:lnTo>
                      <a:lnTo>
                        <a:pt x="2511" y="2794"/>
                      </a:lnTo>
                      <a:lnTo>
                        <a:pt x="2511" y="2800"/>
                      </a:lnTo>
                      <a:lnTo>
                        <a:pt x="2505" y="2778"/>
                      </a:lnTo>
                      <a:cubicBezTo>
                        <a:pt x="2505" y="2778"/>
                        <a:pt x="2505" y="2777"/>
                        <a:pt x="2505" y="2776"/>
                      </a:cubicBezTo>
                      <a:lnTo>
                        <a:pt x="2505" y="2725"/>
                      </a:lnTo>
                      <a:lnTo>
                        <a:pt x="2507" y="2731"/>
                      </a:lnTo>
                      <a:lnTo>
                        <a:pt x="2485" y="2709"/>
                      </a:lnTo>
                      <a:lnTo>
                        <a:pt x="2487" y="2710"/>
                      </a:lnTo>
                      <a:lnTo>
                        <a:pt x="2459" y="2692"/>
                      </a:lnTo>
                      <a:cubicBezTo>
                        <a:pt x="2458" y="2692"/>
                        <a:pt x="2457" y="2691"/>
                        <a:pt x="2456" y="2690"/>
                      </a:cubicBezTo>
                      <a:lnTo>
                        <a:pt x="2438" y="2663"/>
                      </a:lnTo>
                      <a:cubicBezTo>
                        <a:pt x="2437" y="2661"/>
                        <a:pt x="2436" y="2660"/>
                        <a:pt x="2436" y="2658"/>
                      </a:cubicBezTo>
                      <a:lnTo>
                        <a:pt x="2436" y="2625"/>
                      </a:lnTo>
                      <a:cubicBezTo>
                        <a:pt x="2436" y="2624"/>
                        <a:pt x="2436" y="2624"/>
                        <a:pt x="2437" y="2623"/>
                      </a:cubicBezTo>
                      <a:lnTo>
                        <a:pt x="2440" y="2611"/>
                      </a:lnTo>
                      <a:cubicBezTo>
                        <a:pt x="2440" y="2609"/>
                        <a:pt x="2441" y="2608"/>
                        <a:pt x="2442" y="2607"/>
                      </a:cubicBezTo>
                      <a:lnTo>
                        <a:pt x="2461" y="2589"/>
                      </a:lnTo>
                      <a:lnTo>
                        <a:pt x="2489" y="2564"/>
                      </a:lnTo>
                      <a:lnTo>
                        <a:pt x="2487" y="2574"/>
                      </a:lnTo>
                      <a:lnTo>
                        <a:pt x="2465" y="2525"/>
                      </a:lnTo>
                      <a:cubicBezTo>
                        <a:pt x="2465" y="2525"/>
                        <a:pt x="2465" y="2524"/>
                        <a:pt x="2464" y="2524"/>
                      </a:cubicBezTo>
                      <a:lnTo>
                        <a:pt x="2455" y="2478"/>
                      </a:lnTo>
                      <a:lnTo>
                        <a:pt x="2459" y="2483"/>
                      </a:lnTo>
                      <a:lnTo>
                        <a:pt x="2431" y="2465"/>
                      </a:lnTo>
                      <a:cubicBezTo>
                        <a:pt x="2429" y="2464"/>
                        <a:pt x="2428" y="2463"/>
                        <a:pt x="2427" y="2461"/>
                      </a:cubicBezTo>
                      <a:lnTo>
                        <a:pt x="2421" y="2443"/>
                      </a:lnTo>
                      <a:cubicBezTo>
                        <a:pt x="2421" y="2442"/>
                        <a:pt x="2421" y="2441"/>
                        <a:pt x="2421" y="2440"/>
                      </a:cubicBezTo>
                      <a:lnTo>
                        <a:pt x="2421" y="2416"/>
                      </a:lnTo>
                      <a:lnTo>
                        <a:pt x="2423" y="2421"/>
                      </a:lnTo>
                      <a:lnTo>
                        <a:pt x="2376" y="2367"/>
                      </a:lnTo>
                      <a:cubicBezTo>
                        <a:pt x="2376" y="2366"/>
                        <a:pt x="2375" y="2365"/>
                        <a:pt x="2375" y="2364"/>
                      </a:cubicBezTo>
                      <a:lnTo>
                        <a:pt x="2353" y="2301"/>
                      </a:lnTo>
                      <a:lnTo>
                        <a:pt x="2354" y="2303"/>
                      </a:lnTo>
                      <a:lnTo>
                        <a:pt x="2339" y="2282"/>
                      </a:lnTo>
                      <a:lnTo>
                        <a:pt x="2340" y="2284"/>
                      </a:lnTo>
                      <a:lnTo>
                        <a:pt x="2328" y="2275"/>
                      </a:lnTo>
                      <a:lnTo>
                        <a:pt x="2330" y="2276"/>
                      </a:lnTo>
                      <a:lnTo>
                        <a:pt x="2314" y="2269"/>
                      </a:lnTo>
                      <a:cubicBezTo>
                        <a:pt x="2312" y="2269"/>
                        <a:pt x="2310" y="2267"/>
                        <a:pt x="2310" y="2265"/>
                      </a:cubicBezTo>
                      <a:lnTo>
                        <a:pt x="2306" y="2256"/>
                      </a:lnTo>
                      <a:lnTo>
                        <a:pt x="2307" y="2257"/>
                      </a:lnTo>
                      <a:lnTo>
                        <a:pt x="2297" y="2238"/>
                      </a:lnTo>
                      <a:lnTo>
                        <a:pt x="2279" y="2199"/>
                      </a:lnTo>
                      <a:cubicBezTo>
                        <a:pt x="2278" y="2198"/>
                        <a:pt x="2278" y="2197"/>
                        <a:pt x="2278" y="2195"/>
                      </a:cubicBezTo>
                      <a:lnTo>
                        <a:pt x="2278" y="2171"/>
                      </a:lnTo>
                      <a:lnTo>
                        <a:pt x="2278" y="2159"/>
                      </a:lnTo>
                      <a:cubicBezTo>
                        <a:pt x="2278" y="2158"/>
                        <a:pt x="2278" y="2156"/>
                        <a:pt x="2279" y="2155"/>
                      </a:cubicBezTo>
                      <a:lnTo>
                        <a:pt x="2289" y="2140"/>
                      </a:lnTo>
                      <a:cubicBezTo>
                        <a:pt x="2289" y="2139"/>
                        <a:pt x="2291" y="2137"/>
                        <a:pt x="2292" y="2137"/>
                      </a:cubicBezTo>
                      <a:lnTo>
                        <a:pt x="2311" y="2128"/>
                      </a:lnTo>
                      <a:lnTo>
                        <a:pt x="2306" y="2132"/>
                      </a:lnTo>
                      <a:lnTo>
                        <a:pt x="2310" y="2123"/>
                      </a:lnTo>
                      <a:cubicBezTo>
                        <a:pt x="2310" y="2121"/>
                        <a:pt x="2312" y="2119"/>
                        <a:pt x="2315" y="2118"/>
                      </a:cubicBezTo>
                      <a:lnTo>
                        <a:pt x="2324" y="2115"/>
                      </a:lnTo>
                      <a:cubicBezTo>
                        <a:pt x="2326" y="2115"/>
                        <a:pt x="2327" y="2115"/>
                        <a:pt x="2329" y="2115"/>
                      </a:cubicBezTo>
                      <a:lnTo>
                        <a:pt x="2338" y="2118"/>
                      </a:lnTo>
                      <a:cubicBezTo>
                        <a:pt x="2339" y="2118"/>
                        <a:pt x="2339" y="2119"/>
                        <a:pt x="2340" y="2119"/>
                      </a:cubicBezTo>
                      <a:lnTo>
                        <a:pt x="2355" y="2128"/>
                      </a:lnTo>
                      <a:lnTo>
                        <a:pt x="2367" y="2134"/>
                      </a:lnTo>
                      <a:lnTo>
                        <a:pt x="2363" y="2133"/>
                      </a:lnTo>
                      <a:lnTo>
                        <a:pt x="2419" y="2127"/>
                      </a:lnTo>
                      <a:cubicBezTo>
                        <a:pt x="2420" y="2127"/>
                        <a:pt x="2421" y="2127"/>
                        <a:pt x="2421" y="2127"/>
                      </a:cubicBezTo>
                      <a:lnTo>
                        <a:pt x="2446" y="2133"/>
                      </a:lnTo>
                      <a:cubicBezTo>
                        <a:pt x="2447" y="2133"/>
                        <a:pt x="2447" y="2134"/>
                        <a:pt x="2448" y="2134"/>
                      </a:cubicBezTo>
                      <a:lnTo>
                        <a:pt x="2494" y="2155"/>
                      </a:lnTo>
                      <a:lnTo>
                        <a:pt x="2486" y="2156"/>
                      </a:lnTo>
                      <a:lnTo>
                        <a:pt x="2527" y="2128"/>
                      </a:lnTo>
                      <a:lnTo>
                        <a:pt x="2523" y="2135"/>
                      </a:lnTo>
                      <a:lnTo>
                        <a:pt x="2523" y="2123"/>
                      </a:lnTo>
                      <a:lnTo>
                        <a:pt x="2524" y="2125"/>
                      </a:lnTo>
                      <a:lnTo>
                        <a:pt x="2514" y="2092"/>
                      </a:lnTo>
                      <a:cubicBezTo>
                        <a:pt x="2514" y="2091"/>
                        <a:pt x="2514" y="2090"/>
                        <a:pt x="2514" y="2090"/>
                      </a:cubicBezTo>
                      <a:lnTo>
                        <a:pt x="2514" y="2062"/>
                      </a:lnTo>
                      <a:lnTo>
                        <a:pt x="2514" y="2026"/>
                      </a:lnTo>
                      <a:lnTo>
                        <a:pt x="2514" y="2028"/>
                      </a:lnTo>
                      <a:lnTo>
                        <a:pt x="2502" y="1980"/>
                      </a:lnTo>
                      <a:cubicBezTo>
                        <a:pt x="2501" y="1978"/>
                        <a:pt x="2501" y="1977"/>
                        <a:pt x="2502" y="1976"/>
                      </a:cubicBezTo>
                      <a:lnTo>
                        <a:pt x="2514" y="1931"/>
                      </a:lnTo>
                      <a:lnTo>
                        <a:pt x="2523" y="1879"/>
                      </a:lnTo>
                      <a:lnTo>
                        <a:pt x="2523" y="1882"/>
                      </a:lnTo>
                      <a:lnTo>
                        <a:pt x="2511" y="1797"/>
                      </a:lnTo>
                      <a:lnTo>
                        <a:pt x="2502" y="1697"/>
                      </a:lnTo>
                      <a:lnTo>
                        <a:pt x="2492" y="1628"/>
                      </a:lnTo>
                      <a:cubicBezTo>
                        <a:pt x="2492" y="1625"/>
                        <a:pt x="2493" y="1623"/>
                        <a:pt x="2495" y="1621"/>
                      </a:cubicBezTo>
                      <a:cubicBezTo>
                        <a:pt x="2497" y="1619"/>
                        <a:pt x="2500" y="1618"/>
                        <a:pt x="2502" y="1619"/>
                      </a:cubicBezTo>
                      <a:lnTo>
                        <a:pt x="2539" y="1628"/>
                      </a:lnTo>
                      <a:lnTo>
                        <a:pt x="2529" y="1635"/>
                      </a:lnTo>
                      <a:lnTo>
                        <a:pt x="2560" y="1314"/>
                      </a:lnTo>
                      <a:lnTo>
                        <a:pt x="2561" y="1316"/>
                      </a:lnTo>
                      <a:lnTo>
                        <a:pt x="2542" y="1174"/>
                      </a:lnTo>
                      <a:lnTo>
                        <a:pt x="2542" y="1176"/>
                      </a:lnTo>
                      <a:lnTo>
                        <a:pt x="2505" y="1073"/>
                      </a:lnTo>
                      <a:cubicBezTo>
                        <a:pt x="2505" y="1072"/>
                        <a:pt x="2505" y="1072"/>
                        <a:pt x="2505" y="1071"/>
                      </a:cubicBezTo>
                      <a:lnTo>
                        <a:pt x="2474" y="875"/>
                      </a:lnTo>
                      <a:lnTo>
                        <a:pt x="2464" y="799"/>
                      </a:lnTo>
                      <a:lnTo>
                        <a:pt x="2473" y="806"/>
                      </a:lnTo>
                      <a:lnTo>
                        <a:pt x="2448" y="809"/>
                      </a:lnTo>
                      <a:cubicBezTo>
                        <a:pt x="2445" y="809"/>
                        <a:pt x="2442" y="808"/>
                        <a:pt x="2441" y="805"/>
                      </a:cubicBezTo>
                      <a:cubicBezTo>
                        <a:pt x="2439" y="802"/>
                        <a:pt x="2439" y="799"/>
                        <a:pt x="2441" y="796"/>
                      </a:cubicBezTo>
                      <a:lnTo>
                        <a:pt x="2475" y="748"/>
                      </a:lnTo>
                      <a:lnTo>
                        <a:pt x="2482" y="761"/>
                      </a:lnTo>
                      <a:lnTo>
                        <a:pt x="2407" y="761"/>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85" name="Freeform 1117"/>
                <p:cNvSpPr>
                  <a:spLocks noEditPoints="1"/>
                </p:cNvSpPr>
                <p:nvPr/>
              </p:nvSpPr>
              <p:spPr bwMode="auto">
                <a:xfrm>
                  <a:off x="5015487" y="4744200"/>
                  <a:ext cx="590550" cy="563785"/>
                </a:xfrm>
                <a:custGeom>
                  <a:avLst/>
                  <a:gdLst/>
                  <a:ahLst/>
                  <a:cxnLst>
                    <a:cxn ang="0">
                      <a:pos x="84" y="385"/>
                    </a:cxn>
                    <a:cxn ang="0">
                      <a:pos x="176" y="288"/>
                    </a:cxn>
                    <a:cxn ang="0">
                      <a:pos x="303" y="140"/>
                    </a:cxn>
                    <a:cxn ang="0">
                      <a:pos x="391" y="108"/>
                    </a:cxn>
                    <a:cxn ang="0">
                      <a:pos x="473" y="73"/>
                    </a:cxn>
                    <a:cxn ang="0">
                      <a:pos x="556" y="85"/>
                    </a:cxn>
                    <a:cxn ang="0">
                      <a:pos x="603" y="82"/>
                    </a:cxn>
                    <a:cxn ang="0">
                      <a:pos x="660" y="9"/>
                    </a:cxn>
                    <a:cxn ang="0">
                      <a:pos x="725" y="112"/>
                    </a:cxn>
                    <a:cxn ang="0">
                      <a:pos x="767" y="139"/>
                    </a:cxn>
                    <a:cxn ang="0">
                      <a:pos x="776" y="241"/>
                    </a:cxn>
                    <a:cxn ang="0">
                      <a:pos x="727" y="293"/>
                    </a:cxn>
                    <a:cxn ang="0">
                      <a:pos x="678" y="329"/>
                    </a:cxn>
                    <a:cxn ang="0">
                      <a:pos x="626" y="348"/>
                    </a:cxn>
                    <a:cxn ang="0">
                      <a:pos x="647" y="393"/>
                    </a:cxn>
                    <a:cxn ang="0">
                      <a:pos x="670" y="508"/>
                    </a:cxn>
                    <a:cxn ang="0">
                      <a:pos x="839" y="370"/>
                    </a:cxn>
                    <a:cxn ang="0">
                      <a:pos x="824" y="509"/>
                    </a:cxn>
                    <a:cxn ang="0">
                      <a:pos x="747" y="558"/>
                    </a:cxn>
                    <a:cxn ang="0">
                      <a:pos x="802" y="654"/>
                    </a:cxn>
                    <a:cxn ang="0">
                      <a:pos x="749" y="767"/>
                    </a:cxn>
                    <a:cxn ang="0">
                      <a:pos x="690" y="854"/>
                    </a:cxn>
                    <a:cxn ang="0">
                      <a:pos x="568" y="853"/>
                    </a:cxn>
                    <a:cxn ang="0">
                      <a:pos x="556" y="810"/>
                    </a:cxn>
                    <a:cxn ang="0">
                      <a:pos x="496" y="763"/>
                    </a:cxn>
                    <a:cxn ang="0">
                      <a:pos x="403" y="764"/>
                    </a:cxn>
                    <a:cxn ang="0">
                      <a:pos x="374" y="686"/>
                    </a:cxn>
                    <a:cxn ang="0">
                      <a:pos x="269" y="751"/>
                    </a:cxn>
                    <a:cxn ang="0">
                      <a:pos x="210" y="683"/>
                    </a:cxn>
                    <a:cxn ang="0">
                      <a:pos x="97" y="586"/>
                    </a:cxn>
                    <a:cxn ang="0">
                      <a:pos x="36" y="559"/>
                    </a:cxn>
                    <a:cxn ang="0">
                      <a:pos x="73" y="568"/>
                    </a:cxn>
                    <a:cxn ang="0">
                      <a:pos x="168" y="597"/>
                    </a:cxn>
                    <a:cxn ang="0">
                      <a:pos x="235" y="700"/>
                    </a:cxn>
                    <a:cxn ang="0">
                      <a:pos x="298" y="729"/>
                    </a:cxn>
                    <a:cxn ang="0">
                      <a:pos x="395" y="670"/>
                    </a:cxn>
                    <a:cxn ang="0">
                      <a:pos x="441" y="753"/>
                    </a:cxn>
                    <a:cxn ang="0">
                      <a:pos x="551" y="756"/>
                    </a:cxn>
                    <a:cxn ang="0">
                      <a:pos x="578" y="820"/>
                    </a:cxn>
                    <a:cxn ang="0">
                      <a:pos x="616" y="845"/>
                    </a:cxn>
                    <a:cxn ang="0">
                      <a:pos x="727" y="812"/>
                    </a:cxn>
                    <a:cxn ang="0">
                      <a:pos x="781" y="684"/>
                    </a:cxn>
                    <a:cxn ang="0">
                      <a:pos x="762" y="586"/>
                    </a:cxn>
                    <a:cxn ang="0">
                      <a:pos x="781" y="543"/>
                    </a:cxn>
                    <a:cxn ang="0">
                      <a:pos x="882" y="446"/>
                    </a:cxn>
                    <a:cxn ang="0">
                      <a:pos x="830" y="391"/>
                    </a:cxn>
                    <a:cxn ang="0">
                      <a:pos x="648" y="530"/>
                    </a:cxn>
                    <a:cxn ang="0">
                      <a:pos x="665" y="356"/>
                    </a:cxn>
                    <a:cxn ang="0">
                      <a:pos x="621" y="332"/>
                    </a:cxn>
                    <a:cxn ang="0">
                      <a:pos x="702" y="265"/>
                    </a:cxn>
                    <a:cxn ang="0">
                      <a:pos x="760" y="297"/>
                    </a:cxn>
                    <a:cxn ang="0">
                      <a:pos x="782" y="163"/>
                    </a:cxn>
                    <a:cxn ang="0">
                      <a:pos x="757" y="124"/>
                    </a:cxn>
                    <a:cxn ang="0">
                      <a:pos x="650" y="58"/>
                    </a:cxn>
                    <a:cxn ang="0">
                      <a:pos x="614" y="22"/>
                    </a:cxn>
                    <a:cxn ang="0">
                      <a:pos x="589" y="114"/>
                    </a:cxn>
                    <a:cxn ang="0">
                      <a:pos x="503" y="96"/>
                    </a:cxn>
                    <a:cxn ang="0">
                      <a:pos x="415" y="68"/>
                    </a:cxn>
                    <a:cxn ang="0">
                      <a:pos x="345" y="149"/>
                    </a:cxn>
                    <a:cxn ang="0">
                      <a:pos x="239" y="232"/>
                    </a:cxn>
                    <a:cxn ang="0">
                      <a:pos x="180" y="357"/>
                    </a:cxn>
                    <a:cxn ang="0">
                      <a:pos x="47" y="492"/>
                    </a:cxn>
                  </a:cxnLst>
                  <a:rect l="0" t="0" r="r" b="b"/>
                  <a:pathLst>
                    <a:path w="897" h="865">
                      <a:moveTo>
                        <a:pt x="0" y="522"/>
                      </a:moveTo>
                      <a:cubicBezTo>
                        <a:pt x="0" y="519"/>
                        <a:pt x="1" y="517"/>
                        <a:pt x="3" y="515"/>
                      </a:cubicBezTo>
                      <a:lnTo>
                        <a:pt x="25" y="497"/>
                      </a:lnTo>
                      <a:lnTo>
                        <a:pt x="23" y="499"/>
                      </a:lnTo>
                      <a:lnTo>
                        <a:pt x="33" y="484"/>
                      </a:lnTo>
                      <a:lnTo>
                        <a:pt x="32" y="487"/>
                      </a:lnTo>
                      <a:lnTo>
                        <a:pt x="41" y="401"/>
                      </a:lnTo>
                      <a:cubicBezTo>
                        <a:pt x="41" y="398"/>
                        <a:pt x="43" y="396"/>
                        <a:pt x="45" y="395"/>
                      </a:cubicBezTo>
                      <a:lnTo>
                        <a:pt x="64" y="385"/>
                      </a:lnTo>
                      <a:cubicBezTo>
                        <a:pt x="65" y="385"/>
                        <a:pt x="67" y="385"/>
                        <a:pt x="68" y="385"/>
                      </a:cubicBezTo>
                      <a:lnTo>
                        <a:pt x="86" y="385"/>
                      </a:lnTo>
                      <a:lnTo>
                        <a:pt x="84" y="385"/>
                      </a:lnTo>
                      <a:lnTo>
                        <a:pt x="109" y="376"/>
                      </a:lnTo>
                      <a:lnTo>
                        <a:pt x="107" y="377"/>
                      </a:lnTo>
                      <a:lnTo>
                        <a:pt x="135" y="358"/>
                      </a:lnTo>
                      <a:cubicBezTo>
                        <a:pt x="136" y="358"/>
                        <a:pt x="136" y="358"/>
                        <a:pt x="136" y="357"/>
                      </a:cubicBezTo>
                      <a:lnTo>
                        <a:pt x="174" y="342"/>
                      </a:lnTo>
                      <a:lnTo>
                        <a:pt x="171" y="344"/>
                      </a:lnTo>
                      <a:lnTo>
                        <a:pt x="181" y="335"/>
                      </a:lnTo>
                      <a:lnTo>
                        <a:pt x="178" y="342"/>
                      </a:lnTo>
                      <a:lnTo>
                        <a:pt x="172" y="311"/>
                      </a:lnTo>
                      <a:cubicBezTo>
                        <a:pt x="172" y="311"/>
                        <a:pt x="172" y="310"/>
                        <a:pt x="172" y="310"/>
                      </a:cubicBezTo>
                      <a:lnTo>
                        <a:pt x="172" y="294"/>
                      </a:lnTo>
                      <a:cubicBezTo>
                        <a:pt x="172" y="292"/>
                        <a:pt x="173" y="289"/>
                        <a:pt x="176" y="288"/>
                      </a:cubicBezTo>
                      <a:lnTo>
                        <a:pt x="194" y="275"/>
                      </a:lnTo>
                      <a:lnTo>
                        <a:pt x="191" y="282"/>
                      </a:lnTo>
                      <a:lnTo>
                        <a:pt x="191" y="267"/>
                      </a:lnTo>
                      <a:cubicBezTo>
                        <a:pt x="191" y="265"/>
                        <a:pt x="191" y="263"/>
                        <a:pt x="193" y="261"/>
                      </a:cubicBezTo>
                      <a:lnTo>
                        <a:pt x="227" y="221"/>
                      </a:lnTo>
                      <a:lnTo>
                        <a:pt x="226" y="223"/>
                      </a:lnTo>
                      <a:lnTo>
                        <a:pt x="257" y="159"/>
                      </a:lnTo>
                      <a:lnTo>
                        <a:pt x="266" y="132"/>
                      </a:lnTo>
                      <a:cubicBezTo>
                        <a:pt x="267" y="129"/>
                        <a:pt x="270" y="126"/>
                        <a:pt x="274" y="126"/>
                      </a:cubicBezTo>
                      <a:lnTo>
                        <a:pt x="280" y="126"/>
                      </a:lnTo>
                      <a:cubicBezTo>
                        <a:pt x="282" y="126"/>
                        <a:pt x="283" y="127"/>
                        <a:pt x="284" y="128"/>
                      </a:cubicBezTo>
                      <a:lnTo>
                        <a:pt x="303" y="140"/>
                      </a:lnTo>
                      <a:lnTo>
                        <a:pt x="299" y="139"/>
                      </a:lnTo>
                      <a:lnTo>
                        <a:pt x="327" y="139"/>
                      </a:lnTo>
                      <a:lnTo>
                        <a:pt x="325" y="139"/>
                      </a:lnTo>
                      <a:lnTo>
                        <a:pt x="337" y="136"/>
                      </a:lnTo>
                      <a:lnTo>
                        <a:pt x="333" y="138"/>
                      </a:lnTo>
                      <a:lnTo>
                        <a:pt x="349" y="120"/>
                      </a:lnTo>
                      <a:cubicBezTo>
                        <a:pt x="349" y="119"/>
                        <a:pt x="350" y="119"/>
                        <a:pt x="351" y="118"/>
                      </a:cubicBezTo>
                      <a:lnTo>
                        <a:pt x="364" y="112"/>
                      </a:lnTo>
                      <a:cubicBezTo>
                        <a:pt x="365" y="111"/>
                        <a:pt x="366" y="111"/>
                        <a:pt x="367" y="111"/>
                      </a:cubicBezTo>
                      <a:lnTo>
                        <a:pt x="377" y="111"/>
                      </a:lnTo>
                      <a:lnTo>
                        <a:pt x="375" y="111"/>
                      </a:lnTo>
                      <a:lnTo>
                        <a:pt x="391" y="108"/>
                      </a:lnTo>
                      <a:lnTo>
                        <a:pt x="385" y="113"/>
                      </a:lnTo>
                      <a:lnTo>
                        <a:pt x="388" y="104"/>
                      </a:lnTo>
                      <a:lnTo>
                        <a:pt x="397" y="62"/>
                      </a:lnTo>
                      <a:cubicBezTo>
                        <a:pt x="397" y="60"/>
                        <a:pt x="399" y="58"/>
                        <a:pt x="401" y="57"/>
                      </a:cubicBezTo>
                      <a:lnTo>
                        <a:pt x="407" y="54"/>
                      </a:lnTo>
                      <a:lnTo>
                        <a:pt x="420" y="47"/>
                      </a:lnTo>
                      <a:lnTo>
                        <a:pt x="430" y="44"/>
                      </a:lnTo>
                      <a:cubicBezTo>
                        <a:pt x="432" y="43"/>
                        <a:pt x="433" y="43"/>
                        <a:pt x="434" y="44"/>
                      </a:cubicBezTo>
                      <a:lnTo>
                        <a:pt x="453" y="47"/>
                      </a:lnTo>
                      <a:cubicBezTo>
                        <a:pt x="455" y="47"/>
                        <a:pt x="457" y="48"/>
                        <a:pt x="458" y="50"/>
                      </a:cubicBezTo>
                      <a:lnTo>
                        <a:pt x="474" y="75"/>
                      </a:lnTo>
                      <a:lnTo>
                        <a:pt x="473" y="73"/>
                      </a:lnTo>
                      <a:lnTo>
                        <a:pt x="482" y="83"/>
                      </a:lnTo>
                      <a:lnTo>
                        <a:pt x="477" y="80"/>
                      </a:lnTo>
                      <a:lnTo>
                        <a:pt x="486" y="80"/>
                      </a:lnTo>
                      <a:lnTo>
                        <a:pt x="505" y="80"/>
                      </a:lnTo>
                      <a:cubicBezTo>
                        <a:pt x="505" y="80"/>
                        <a:pt x="506" y="80"/>
                        <a:pt x="507" y="81"/>
                      </a:cubicBezTo>
                      <a:lnTo>
                        <a:pt x="519" y="84"/>
                      </a:lnTo>
                      <a:lnTo>
                        <a:pt x="536" y="90"/>
                      </a:lnTo>
                      <a:lnTo>
                        <a:pt x="526" y="94"/>
                      </a:lnTo>
                      <a:lnTo>
                        <a:pt x="529" y="88"/>
                      </a:lnTo>
                      <a:cubicBezTo>
                        <a:pt x="530" y="85"/>
                        <a:pt x="533" y="83"/>
                        <a:pt x="536" y="83"/>
                      </a:cubicBezTo>
                      <a:lnTo>
                        <a:pt x="551" y="83"/>
                      </a:lnTo>
                      <a:cubicBezTo>
                        <a:pt x="553" y="83"/>
                        <a:pt x="555" y="84"/>
                        <a:pt x="556" y="85"/>
                      </a:cubicBezTo>
                      <a:lnTo>
                        <a:pt x="565" y="91"/>
                      </a:lnTo>
                      <a:lnTo>
                        <a:pt x="561" y="90"/>
                      </a:lnTo>
                      <a:lnTo>
                        <a:pt x="570" y="90"/>
                      </a:lnTo>
                      <a:cubicBezTo>
                        <a:pt x="571" y="90"/>
                        <a:pt x="572" y="90"/>
                        <a:pt x="573" y="90"/>
                      </a:cubicBezTo>
                      <a:lnTo>
                        <a:pt x="595" y="99"/>
                      </a:lnTo>
                      <a:lnTo>
                        <a:pt x="586" y="101"/>
                      </a:lnTo>
                      <a:lnTo>
                        <a:pt x="593" y="95"/>
                      </a:lnTo>
                      <a:cubicBezTo>
                        <a:pt x="594" y="94"/>
                        <a:pt x="595" y="93"/>
                        <a:pt x="596" y="93"/>
                      </a:cubicBezTo>
                      <a:lnTo>
                        <a:pt x="605" y="90"/>
                      </a:lnTo>
                      <a:lnTo>
                        <a:pt x="600" y="96"/>
                      </a:lnTo>
                      <a:lnTo>
                        <a:pt x="603" y="81"/>
                      </a:lnTo>
                      <a:lnTo>
                        <a:pt x="603" y="82"/>
                      </a:lnTo>
                      <a:lnTo>
                        <a:pt x="603" y="51"/>
                      </a:lnTo>
                      <a:lnTo>
                        <a:pt x="603" y="54"/>
                      </a:lnTo>
                      <a:lnTo>
                        <a:pt x="594" y="30"/>
                      </a:lnTo>
                      <a:cubicBezTo>
                        <a:pt x="593" y="27"/>
                        <a:pt x="593" y="25"/>
                        <a:pt x="595" y="22"/>
                      </a:cubicBezTo>
                      <a:lnTo>
                        <a:pt x="601" y="13"/>
                      </a:lnTo>
                      <a:cubicBezTo>
                        <a:pt x="602" y="11"/>
                        <a:pt x="604" y="10"/>
                        <a:pt x="607" y="10"/>
                      </a:cubicBezTo>
                      <a:lnTo>
                        <a:pt x="635" y="7"/>
                      </a:lnTo>
                      <a:lnTo>
                        <a:pt x="631" y="8"/>
                      </a:lnTo>
                      <a:lnTo>
                        <a:pt x="641" y="2"/>
                      </a:lnTo>
                      <a:cubicBezTo>
                        <a:pt x="643" y="0"/>
                        <a:pt x="647" y="0"/>
                        <a:pt x="649" y="2"/>
                      </a:cubicBezTo>
                      <a:lnTo>
                        <a:pt x="659" y="8"/>
                      </a:lnTo>
                      <a:cubicBezTo>
                        <a:pt x="659" y="8"/>
                        <a:pt x="660" y="9"/>
                        <a:pt x="660" y="9"/>
                      </a:cubicBezTo>
                      <a:lnTo>
                        <a:pt x="669" y="18"/>
                      </a:lnTo>
                      <a:cubicBezTo>
                        <a:pt x="670" y="19"/>
                        <a:pt x="671" y="20"/>
                        <a:pt x="671" y="21"/>
                      </a:cubicBezTo>
                      <a:lnTo>
                        <a:pt x="674" y="30"/>
                      </a:lnTo>
                      <a:cubicBezTo>
                        <a:pt x="675" y="32"/>
                        <a:pt x="675" y="34"/>
                        <a:pt x="674" y="36"/>
                      </a:cubicBezTo>
                      <a:lnTo>
                        <a:pt x="665" y="63"/>
                      </a:lnTo>
                      <a:lnTo>
                        <a:pt x="662" y="75"/>
                      </a:lnTo>
                      <a:lnTo>
                        <a:pt x="662" y="70"/>
                      </a:lnTo>
                      <a:lnTo>
                        <a:pt x="665" y="80"/>
                      </a:lnTo>
                      <a:lnTo>
                        <a:pt x="664" y="77"/>
                      </a:lnTo>
                      <a:lnTo>
                        <a:pt x="707" y="129"/>
                      </a:lnTo>
                      <a:lnTo>
                        <a:pt x="697" y="127"/>
                      </a:lnTo>
                      <a:lnTo>
                        <a:pt x="725" y="112"/>
                      </a:lnTo>
                      <a:cubicBezTo>
                        <a:pt x="726" y="112"/>
                        <a:pt x="726" y="112"/>
                        <a:pt x="727" y="111"/>
                      </a:cubicBezTo>
                      <a:lnTo>
                        <a:pt x="736" y="108"/>
                      </a:lnTo>
                      <a:cubicBezTo>
                        <a:pt x="737" y="108"/>
                        <a:pt x="738" y="108"/>
                        <a:pt x="739" y="108"/>
                      </a:cubicBezTo>
                      <a:lnTo>
                        <a:pt x="748" y="108"/>
                      </a:lnTo>
                      <a:lnTo>
                        <a:pt x="757" y="108"/>
                      </a:lnTo>
                      <a:cubicBezTo>
                        <a:pt x="760" y="108"/>
                        <a:pt x="762" y="109"/>
                        <a:pt x="764" y="111"/>
                      </a:cubicBezTo>
                      <a:cubicBezTo>
                        <a:pt x="765" y="113"/>
                        <a:pt x="766" y="116"/>
                        <a:pt x="765" y="118"/>
                      </a:cubicBezTo>
                      <a:lnTo>
                        <a:pt x="759" y="140"/>
                      </a:lnTo>
                      <a:lnTo>
                        <a:pt x="759" y="138"/>
                      </a:lnTo>
                      <a:lnTo>
                        <a:pt x="759" y="147"/>
                      </a:lnTo>
                      <a:lnTo>
                        <a:pt x="751" y="139"/>
                      </a:lnTo>
                      <a:lnTo>
                        <a:pt x="767" y="139"/>
                      </a:lnTo>
                      <a:lnTo>
                        <a:pt x="779" y="139"/>
                      </a:lnTo>
                      <a:cubicBezTo>
                        <a:pt x="781" y="139"/>
                        <a:pt x="783" y="140"/>
                        <a:pt x="785" y="141"/>
                      </a:cubicBezTo>
                      <a:lnTo>
                        <a:pt x="791" y="147"/>
                      </a:lnTo>
                      <a:cubicBezTo>
                        <a:pt x="793" y="149"/>
                        <a:pt x="793" y="151"/>
                        <a:pt x="793" y="153"/>
                      </a:cubicBezTo>
                      <a:lnTo>
                        <a:pt x="793" y="156"/>
                      </a:lnTo>
                      <a:lnTo>
                        <a:pt x="789" y="149"/>
                      </a:lnTo>
                      <a:lnTo>
                        <a:pt x="808" y="158"/>
                      </a:lnTo>
                      <a:cubicBezTo>
                        <a:pt x="811" y="160"/>
                        <a:pt x="813" y="164"/>
                        <a:pt x="812" y="168"/>
                      </a:cubicBezTo>
                      <a:lnTo>
                        <a:pt x="806" y="186"/>
                      </a:lnTo>
                      <a:lnTo>
                        <a:pt x="793" y="220"/>
                      </a:lnTo>
                      <a:cubicBezTo>
                        <a:pt x="793" y="221"/>
                        <a:pt x="792" y="222"/>
                        <a:pt x="792" y="223"/>
                      </a:cubicBezTo>
                      <a:lnTo>
                        <a:pt x="776" y="241"/>
                      </a:lnTo>
                      <a:lnTo>
                        <a:pt x="778" y="237"/>
                      </a:lnTo>
                      <a:lnTo>
                        <a:pt x="775" y="258"/>
                      </a:lnTo>
                      <a:lnTo>
                        <a:pt x="775" y="257"/>
                      </a:lnTo>
                      <a:lnTo>
                        <a:pt x="778" y="294"/>
                      </a:lnTo>
                      <a:cubicBezTo>
                        <a:pt x="778" y="295"/>
                        <a:pt x="778" y="297"/>
                        <a:pt x="777" y="298"/>
                      </a:cubicBezTo>
                      <a:lnTo>
                        <a:pt x="774" y="304"/>
                      </a:lnTo>
                      <a:cubicBezTo>
                        <a:pt x="773" y="307"/>
                        <a:pt x="770" y="308"/>
                        <a:pt x="767" y="308"/>
                      </a:cubicBezTo>
                      <a:lnTo>
                        <a:pt x="751" y="308"/>
                      </a:lnTo>
                      <a:cubicBezTo>
                        <a:pt x="750" y="308"/>
                        <a:pt x="748" y="308"/>
                        <a:pt x="747" y="307"/>
                      </a:cubicBezTo>
                      <a:lnTo>
                        <a:pt x="737" y="301"/>
                      </a:lnTo>
                      <a:lnTo>
                        <a:pt x="725" y="291"/>
                      </a:lnTo>
                      <a:lnTo>
                        <a:pt x="727" y="293"/>
                      </a:lnTo>
                      <a:lnTo>
                        <a:pt x="717" y="290"/>
                      </a:lnTo>
                      <a:cubicBezTo>
                        <a:pt x="716" y="289"/>
                        <a:pt x="715" y="288"/>
                        <a:pt x="714" y="288"/>
                      </a:cubicBezTo>
                      <a:lnTo>
                        <a:pt x="708" y="281"/>
                      </a:lnTo>
                      <a:lnTo>
                        <a:pt x="711" y="283"/>
                      </a:lnTo>
                      <a:lnTo>
                        <a:pt x="702" y="280"/>
                      </a:lnTo>
                      <a:lnTo>
                        <a:pt x="706" y="280"/>
                      </a:lnTo>
                      <a:lnTo>
                        <a:pt x="694" y="284"/>
                      </a:lnTo>
                      <a:lnTo>
                        <a:pt x="697" y="281"/>
                      </a:lnTo>
                      <a:lnTo>
                        <a:pt x="691" y="288"/>
                      </a:lnTo>
                      <a:lnTo>
                        <a:pt x="693" y="284"/>
                      </a:lnTo>
                      <a:lnTo>
                        <a:pt x="681" y="324"/>
                      </a:lnTo>
                      <a:cubicBezTo>
                        <a:pt x="680" y="326"/>
                        <a:pt x="679" y="328"/>
                        <a:pt x="678" y="329"/>
                      </a:cubicBezTo>
                      <a:lnTo>
                        <a:pt x="668" y="335"/>
                      </a:lnTo>
                      <a:cubicBezTo>
                        <a:pt x="667" y="336"/>
                        <a:pt x="665" y="336"/>
                        <a:pt x="664" y="336"/>
                      </a:cubicBezTo>
                      <a:lnTo>
                        <a:pt x="639" y="336"/>
                      </a:lnTo>
                      <a:lnTo>
                        <a:pt x="644" y="334"/>
                      </a:lnTo>
                      <a:lnTo>
                        <a:pt x="631" y="344"/>
                      </a:lnTo>
                      <a:lnTo>
                        <a:pt x="632" y="343"/>
                      </a:lnTo>
                      <a:lnTo>
                        <a:pt x="623" y="352"/>
                      </a:lnTo>
                      <a:lnTo>
                        <a:pt x="625" y="346"/>
                      </a:lnTo>
                      <a:lnTo>
                        <a:pt x="625" y="350"/>
                      </a:lnTo>
                      <a:lnTo>
                        <a:pt x="621" y="343"/>
                      </a:lnTo>
                      <a:lnTo>
                        <a:pt x="631" y="349"/>
                      </a:lnTo>
                      <a:lnTo>
                        <a:pt x="626" y="348"/>
                      </a:lnTo>
                      <a:lnTo>
                        <a:pt x="639" y="348"/>
                      </a:lnTo>
                      <a:lnTo>
                        <a:pt x="648" y="348"/>
                      </a:lnTo>
                      <a:lnTo>
                        <a:pt x="644" y="349"/>
                      </a:lnTo>
                      <a:lnTo>
                        <a:pt x="669" y="333"/>
                      </a:lnTo>
                      <a:cubicBezTo>
                        <a:pt x="671" y="332"/>
                        <a:pt x="675" y="332"/>
                        <a:pt x="677" y="333"/>
                      </a:cubicBezTo>
                      <a:cubicBezTo>
                        <a:pt x="680" y="335"/>
                        <a:pt x="681" y="337"/>
                        <a:pt x="681" y="340"/>
                      </a:cubicBezTo>
                      <a:lnTo>
                        <a:pt x="681" y="356"/>
                      </a:lnTo>
                      <a:cubicBezTo>
                        <a:pt x="681" y="357"/>
                        <a:pt x="681" y="358"/>
                        <a:pt x="680" y="359"/>
                      </a:cubicBezTo>
                      <a:lnTo>
                        <a:pt x="671" y="378"/>
                      </a:lnTo>
                      <a:cubicBezTo>
                        <a:pt x="670" y="379"/>
                        <a:pt x="670" y="380"/>
                        <a:pt x="669" y="381"/>
                      </a:cubicBezTo>
                      <a:lnTo>
                        <a:pt x="644" y="399"/>
                      </a:lnTo>
                      <a:lnTo>
                        <a:pt x="647" y="393"/>
                      </a:lnTo>
                      <a:lnTo>
                        <a:pt x="647" y="402"/>
                      </a:lnTo>
                      <a:cubicBezTo>
                        <a:pt x="647" y="403"/>
                        <a:pt x="647" y="404"/>
                        <a:pt x="646" y="405"/>
                      </a:cubicBezTo>
                      <a:lnTo>
                        <a:pt x="637" y="424"/>
                      </a:lnTo>
                      <a:lnTo>
                        <a:pt x="637" y="419"/>
                      </a:lnTo>
                      <a:lnTo>
                        <a:pt x="647" y="521"/>
                      </a:lnTo>
                      <a:lnTo>
                        <a:pt x="639" y="514"/>
                      </a:lnTo>
                      <a:lnTo>
                        <a:pt x="648" y="514"/>
                      </a:lnTo>
                      <a:lnTo>
                        <a:pt x="644" y="515"/>
                      </a:lnTo>
                      <a:lnTo>
                        <a:pt x="653" y="509"/>
                      </a:lnTo>
                      <a:cubicBezTo>
                        <a:pt x="654" y="508"/>
                        <a:pt x="656" y="507"/>
                        <a:pt x="658" y="507"/>
                      </a:cubicBezTo>
                      <a:lnTo>
                        <a:pt x="673" y="507"/>
                      </a:lnTo>
                      <a:lnTo>
                        <a:pt x="670" y="508"/>
                      </a:lnTo>
                      <a:lnTo>
                        <a:pt x="701" y="496"/>
                      </a:lnTo>
                      <a:lnTo>
                        <a:pt x="699" y="497"/>
                      </a:lnTo>
                      <a:lnTo>
                        <a:pt x="717" y="479"/>
                      </a:lnTo>
                      <a:lnTo>
                        <a:pt x="755" y="442"/>
                      </a:lnTo>
                      <a:lnTo>
                        <a:pt x="808" y="396"/>
                      </a:lnTo>
                      <a:lnTo>
                        <a:pt x="807" y="398"/>
                      </a:lnTo>
                      <a:lnTo>
                        <a:pt x="816" y="382"/>
                      </a:lnTo>
                      <a:cubicBezTo>
                        <a:pt x="817" y="381"/>
                        <a:pt x="817" y="381"/>
                        <a:pt x="818" y="380"/>
                      </a:cubicBezTo>
                      <a:lnTo>
                        <a:pt x="831" y="371"/>
                      </a:lnTo>
                      <a:cubicBezTo>
                        <a:pt x="832" y="370"/>
                        <a:pt x="834" y="369"/>
                        <a:pt x="835" y="369"/>
                      </a:cubicBezTo>
                      <a:lnTo>
                        <a:pt x="842" y="369"/>
                      </a:lnTo>
                      <a:lnTo>
                        <a:pt x="839" y="370"/>
                      </a:lnTo>
                      <a:lnTo>
                        <a:pt x="849" y="366"/>
                      </a:lnTo>
                      <a:cubicBezTo>
                        <a:pt x="852" y="365"/>
                        <a:pt x="856" y="367"/>
                        <a:pt x="858" y="370"/>
                      </a:cubicBezTo>
                      <a:lnTo>
                        <a:pt x="870" y="388"/>
                      </a:lnTo>
                      <a:lnTo>
                        <a:pt x="889" y="419"/>
                      </a:lnTo>
                      <a:cubicBezTo>
                        <a:pt x="890" y="420"/>
                        <a:pt x="890" y="421"/>
                        <a:pt x="890" y="421"/>
                      </a:cubicBezTo>
                      <a:lnTo>
                        <a:pt x="896" y="449"/>
                      </a:lnTo>
                      <a:cubicBezTo>
                        <a:pt x="897" y="452"/>
                        <a:pt x="896" y="454"/>
                        <a:pt x="895" y="456"/>
                      </a:cubicBezTo>
                      <a:lnTo>
                        <a:pt x="879" y="475"/>
                      </a:lnTo>
                      <a:cubicBezTo>
                        <a:pt x="878" y="475"/>
                        <a:pt x="878" y="476"/>
                        <a:pt x="877" y="476"/>
                      </a:cubicBezTo>
                      <a:lnTo>
                        <a:pt x="836" y="501"/>
                      </a:lnTo>
                      <a:lnTo>
                        <a:pt x="822" y="512"/>
                      </a:lnTo>
                      <a:lnTo>
                        <a:pt x="824" y="509"/>
                      </a:lnTo>
                      <a:lnTo>
                        <a:pt x="812" y="546"/>
                      </a:lnTo>
                      <a:cubicBezTo>
                        <a:pt x="811" y="547"/>
                        <a:pt x="811" y="548"/>
                        <a:pt x="810" y="549"/>
                      </a:cubicBezTo>
                      <a:lnTo>
                        <a:pt x="804" y="555"/>
                      </a:lnTo>
                      <a:cubicBezTo>
                        <a:pt x="802" y="556"/>
                        <a:pt x="800" y="557"/>
                        <a:pt x="798" y="557"/>
                      </a:cubicBezTo>
                      <a:lnTo>
                        <a:pt x="789" y="557"/>
                      </a:lnTo>
                      <a:lnTo>
                        <a:pt x="776" y="557"/>
                      </a:lnTo>
                      <a:cubicBezTo>
                        <a:pt x="775" y="557"/>
                        <a:pt x="773" y="557"/>
                        <a:pt x="772" y="556"/>
                      </a:cubicBezTo>
                      <a:lnTo>
                        <a:pt x="762" y="550"/>
                      </a:lnTo>
                      <a:lnTo>
                        <a:pt x="767" y="551"/>
                      </a:lnTo>
                      <a:lnTo>
                        <a:pt x="751" y="551"/>
                      </a:lnTo>
                      <a:lnTo>
                        <a:pt x="757" y="549"/>
                      </a:lnTo>
                      <a:lnTo>
                        <a:pt x="747" y="558"/>
                      </a:lnTo>
                      <a:lnTo>
                        <a:pt x="749" y="556"/>
                      </a:lnTo>
                      <a:lnTo>
                        <a:pt x="746" y="562"/>
                      </a:lnTo>
                      <a:lnTo>
                        <a:pt x="743" y="552"/>
                      </a:lnTo>
                      <a:lnTo>
                        <a:pt x="771" y="570"/>
                      </a:lnTo>
                      <a:cubicBezTo>
                        <a:pt x="773" y="572"/>
                        <a:pt x="775" y="574"/>
                        <a:pt x="775" y="577"/>
                      </a:cubicBezTo>
                      <a:lnTo>
                        <a:pt x="775" y="580"/>
                      </a:lnTo>
                      <a:lnTo>
                        <a:pt x="772" y="574"/>
                      </a:lnTo>
                      <a:lnTo>
                        <a:pt x="803" y="598"/>
                      </a:lnTo>
                      <a:cubicBezTo>
                        <a:pt x="804" y="599"/>
                        <a:pt x="805" y="601"/>
                        <a:pt x="806" y="603"/>
                      </a:cubicBezTo>
                      <a:lnTo>
                        <a:pt x="812" y="630"/>
                      </a:lnTo>
                      <a:cubicBezTo>
                        <a:pt x="812" y="632"/>
                        <a:pt x="812" y="634"/>
                        <a:pt x="811" y="636"/>
                      </a:cubicBezTo>
                      <a:lnTo>
                        <a:pt x="802" y="654"/>
                      </a:lnTo>
                      <a:cubicBezTo>
                        <a:pt x="801" y="656"/>
                        <a:pt x="800" y="657"/>
                        <a:pt x="798" y="658"/>
                      </a:cubicBezTo>
                      <a:lnTo>
                        <a:pt x="792" y="661"/>
                      </a:lnTo>
                      <a:lnTo>
                        <a:pt x="796" y="656"/>
                      </a:lnTo>
                      <a:lnTo>
                        <a:pt x="793" y="665"/>
                      </a:lnTo>
                      <a:lnTo>
                        <a:pt x="793" y="662"/>
                      </a:lnTo>
                      <a:lnTo>
                        <a:pt x="797" y="686"/>
                      </a:lnTo>
                      <a:cubicBezTo>
                        <a:pt x="797" y="688"/>
                        <a:pt x="796" y="690"/>
                        <a:pt x="796" y="691"/>
                      </a:cubicBezTo>
                      <a:lnTo>
                        <a:pt x="786" y="710"/>
                      </a:lnTo>
                      <a:cubicBezTo>
                        <a:pt x="786" y="710"/>
                        <a:pt x="785" y="711"/>
                        <a:pt x="785" y="712"/>
                      </a:cubicBezTo>
                      <a:lnTo>
                        <a:pt x="757" y="739"/>
                      </a:lnTo>
                      <a:lnTo>
                        <a:pt x="759" y="736"/>
                      </a:lnTo>
                      <a:lnTo>
                        <a:pt x="749" y="767"/>
                      </a:lnTo>
                      <a:lnTo>
                        <a:pt x="750" y="762"/>
                      </a:lnTo>
                      <a:lnTo>
                        <a:pt x="756" y="787"/>
                      </a:lnTo>
                      <a:lnTo>
                        <a:pt x="759" y="809"/>
                      </a:lnTo>
                      <a:cubicBezTo>
                        <a:pt x="760" y="812"/>
                        <a:pt x="758" y="815"/>
                        <a:pt x="756" y="817"/>
                      </a:cubicBezTo>
                      <a:lnTo>
                        <a:pt x="746" y="823"/>
                      </a:lnTo>
                      <a:cubicBezTo>
                        <a:pt x="745" y="824"/>
                        <a:pt x="745" y="824"/>
                        <a:pt x="744" y="824"/>
                      </a:cubicBezTo>
                      <a:lnTo>
                        <a:pt x="731" y="827"/>
                      </a:lnTo>
                      <a:lnTo>
                        <a:pt x="733" y="827"/>
                      </a:lnTo>
                      <a:lnTo>
                        <a:pt x="699" y="845"/>
                      </a:lnTo>
                      <a:lnTo>
                        <a:pt x="701" y="844"/>
                      </a:lnTo>
                      <a:lnTo>
                        <a:pt x="691" y="853"/>
                      </a:lnTo>
                      <a:cubicBezTo>
                        <a:pt x="691" y="853"/>
                        <a:pt x="690" y="854"/>
                        <a:pt x="690" y="854"/>
                      </a:cubicBezTo>
                      <a:lnTo>
                        <a:pt x="681" y="860"/>
                      </a:lnTo>
                      <a:cubicBezTo>
                        <a:pt x="680" y="861"/>
                        <a:pt x="678" y="861"/>
                        <a:pt x="677" y="861"/>
                      </a:cubicBezTo>
                      <a:lnTo>
                        <a:pt x="646" y="864"/>
                      </a:lnTo>
                      <a:lnTo>
                        <a:pt x="636" y="864"/>
                      </a:lnTo>
                      <a:cubicBezTo>
                        <a:pt x="635" y="864"/>
                        <a:pt x="635" y="864"/>
                        <a:pt x="634" y="864"/>
                      </a:cubicBezTo>
                      <a:lnTo>
                        <a:pt x="616" y="861"/>
                      </a:lnTo>
                      <a:lnTo>
                        <a:pt x="618" y="861"/>
                      </a:lnTo>
                      <a:lnTo>
                        <a:pt x="600" y="864"/>
                      </a:lnTo>
                      <a:cubicBezTo>
                        <a:pt x="599" y="865"/>
                        <a:pt x="598" y="865"/>
                        <a:pt x="597" y="864"/>
                      </a:cubicBezTo>
                      <a:lnTo>
                        <a:pt x="578" y="861"/>
                      </a:lnTo>
                      <a:cubicBezTo>
                        <a:pt x="577" y="861"/>
                        <a:pt x="575" y="860"/>
                        <a:pt x="574" y="859"/>
                      </a:cubicBezTo>
                      <a:lnTo>
                        <a:pt x="568" y="853"/>
                      </a:lnTo>
                      <a:lnTo>
                        <a:pt x="573" y="855"/>
                      </a:lnTo>
                      <a:lnTo>
                        <a:pt x="564" y="855"/>
                      </a:lnTo>
                      <a:cubicBezTo>
                        <a:pt x="561" y="855"/>
                        <a:pt x="558" y="854"/>
                        <a:pt x="557" y="851"/>
                      </a:cubicBezTo>
                      <a:cubicBezTo>
                        <a:pt x="555" y="848"/>
                        <a:pt x="556" y="845"/>
                        <a:pt x="558" y="842"/>
                      </a:cubicBezTo>
                      <a:lnTo>
                        <a:pt x="567" y="830"/>
                      </a:lnTo>
                      <a:lnTo>
                        <a:pt x="565" y="837"/>
                      </a:lnTo>
                      <a:lnTo>
                        <a:pt x="562" y="821"/>
                      </a:lnTo>
                      <a:cubicBezTo>
                        <a:pt x="562" y="821"/>
                        <a:pt x="562" y="820"/>
                        <a:pt x="562" y="820"/>
                      </a:cubicBezTo>
                      <a:lnTo>
                        <a:pt x="562" y="817"/>
                      </a:lnTo>
                      <a:lnTo>
                        <a:pt x="565" y="822"/>
                      </a:lnTo>
                      <a:lnTo>
                        <a:pt x="558" y="816"/>
                      </a:lnTo>
                      <a:cubicBezTo>
                        <a:pt x="557" y="815"/>
                        <a:pt x="556" y="813"/>
                        <a:pt x="556" y="810"/>
                      </a:cubicBezTo>
                      <a:lnTo>
                        <a:pt x="556" y="798"/>
                      </a:lnTo>
                      <a:lnTo>
                        <a:pt x="560" y="805"/>
                      </a:lnTo>
                      <a:lnTo>
                        <a:pt x="550" y="799"/>
                      </a:lnTo>
                      <a:cubicBezTo>
                        <a:pt x="548" y="797"/>
                        <a:pt x="547" y="795"/>
                        <a:pt x="547" y="793"/>
                      </a:cubicBezTo>
                      <a:lnTo>
                        <a:pt x="543" y="765"/>
                      </a:lnTo>
                      <a:lnTo>
                        <a:pt x="548" y="771"/>
                      </a:lnTo>
                      <a:lnTo>
                        <a:pt x="542" y="768"/>
                      </a:lnTo>
                      <a:cubicBezTo>
                        <a:pt x="541" y="768"/>
                        <a:pt x="540" y="768"/>
                        <a:pt x="540" y="767"/>
                      </a:cubicBezTo>
                      <a:lnTo>
                        <a:pt x="530" y="758"/>
                      </a:lnTo>
                      <a:lnTo>
                        <a:pt x="536" y="760"/>
                      </a:lnTo>
                      <a:lnTo>
                        <a:pt x="499" y="763"/>
                      </a:lnTo>
                      <a:cubicBezTo>
                        <a:pt x="498" y="763"/>
                        <a:pt x="497" y="763"/>
                        <a:pt x="496" y="763"/>
                      </a:cubicBezTo>
                      <a:lnTo>
                        <a:pt x="487" y="760"/>
                      </a:lnTo>
                      <a:lnTo>
                        <a:pt x="489" y="760"/>
                      </a:lnTo>
                      <a:lnTo>
                        <a:pt x="458" y="760"/>
                      </a:lnTo>
                      <a:cubicBezTo>
                        <a:pt x="456" y="760"/>
                        <a:pt x="454" y="759"/>
                        <a:pt x="452" y="758"/>
                      </a:cubicBezTo>
                      <a:lnTo>
                        <a:pt x="446" y="752"/>
                      </a:lnTo>
                      <a:lnTo>
                        <a:pt x="459" y="748"/>
                      </a:lnTo>
                      <a:lnTo>
                        <a:pt x="456" y="758"/>
                      </a:lnTo>
                      <a:cubicBezTo>
                        <a:pt x="455" y="760"/>
                        <a:pt x="454" y="761"/>
                        <a:pt x="452" y="762"/>
                      </a:cubicBezTo>
                      <a:lnTo>
                        <a:pt x="433" y="771"/>
                      </a:lnTo>
                      <a:cubicBezTo>
                        <a:pt x="432" y="772"/>
                        <a:pt x="431" y="772"/>
                        <a:pt x="430" y="772"/>
                      </a:cubicBezTo>
                      <a:lnTo>
                        <a:pt x="411" y="772"/>
                      </a:lnTo>
                      <a:cubicBezTo>
                        <a:pt x="407" y="772"/>
                        <a:pt x="403" y="769"/>
                        <a:pt x="403" y="764"/>
                      </a:cubicBezTo>
                      <a:lnTo>
                        <a:pt x="403" y="755"/>
                      </a:lnTo>
                      <a:cubicBezTo>
                        <a:pt x="403" y="754"/>
                        <a:pt x="403" y="754"/>
                        <a:pt x="403" y="753"/>
                      </a:cubicBezTo>
                      <a:lnTo>
                        <a:pt x="413" y="713"/>
                      </a:lnTo>
                      <a:lnTo>
                        <a:pt x="413" y="717"/>
                      </a:lnTo>
                      <a:lnTo>
                        <a:pt x="403" y="680"/>
                      </a:lnTo>
                      <a:lnTo>
                        <a:pt x="411" y="686"/>
                      </a:lnTo>
                      <a:lnTo>
                        <a:pt x="395" y="686"/>
                      </a:lnTo>
                      <a:cubicBezTo>
                        <a:pt x="394" y="686"/>
                        <a:pt x="393" y="686"/>
                        <a:pt x="392" y="685"/>
                      </a:cubicBezTo>
                      <a:lnTo>
                        <a:pt x="379" y="679"/>
                      </a:lnTo>
                      <a:lnTo>
                        <a:pt x="387" y="679"/>
                      </a:lnTo>
                      <a:lnTo>
                        <a:pt x="378" y="685"/>
                      </a:lnTo>
                      <a:cubicBezTo>
                        <a:pt x="377" y="686"/>
                        <a:pt x="375" y="686"/>
                        <a:pt x="374" y="686"/>
                      </a:cubicBezTo>
                      <a:lnTo>
                        <a:pt x="358" y="686"/>
                      </a:lnTo>
                      <a:lnTo>
                        <a:pt x="362" y="685"/>
                      </a:lnTo>
                      <a:lnTo>
                        <a:pt x="343" y="695"/>
                      </a:lnTo>
                      <a:lnTo>
                        <a:pt x="324" y="704"/>
                      </a:lnTo>
                      <a:lnTo>
                        <a:pt x="328" y="700"/>
                      </a:lnTo>
                      <a:lnTo>
                        <a:pt x="309" y="740"/>
                      </a:lnTo>
                      <a:cubicBezTo>
                        <a:pt x="308" y="742"/>
                        <a:pt x="307" y="743"/>
                        <a:pt x="305" y="744"/>
                      </a:cubicBezTo>
                      <a:lnTo>
                        <a:pt x="293" y="750"/>
                      </a:lnTo>
                      <a:cubicBezTo>
                        <a:pt x="292" y="751"/>
                        <a:pt x="291" y="751"/>
                        <a:pt x="289" y="751"/>
                      </a:cubicBezTo>
                      <a:lnTo>
                        <a:pt x="280" y="751"/>
                      </a:lnTo>
                      <a:lnTo>
                        <a:pt x="271" y="751"/>
                      </a:lnTo>
                      <a:cubicBezTo>
                        <a:pt x="270" y="751"/>
                        <a:pt x="270" y="751"/>
                        <a:pt x="269" y="751"/>
                      </a:cubicBezTo>
                      <a:lnTo>
                        <a:pt x="235" y="745"/>
                      </a:lnTo>
                      <a:cubicBezTo>
                        <a:pt x="232" y="744"/>
                        <a:pt x="229" y="741"/>
                        <a:pt x="228" y="738"/>
                      </a:cubicBezTo>
                      <a:lnTo>
                        <a:pt x="225" y="720"/>
                      </a:lnTo>
                      <a:lnTo>
                        <a:pt x="230" y="725"/>
                      </a:lnTo>
                      <a:lnTo>
                        <a:pt x="223" y="722"/>
                      </a:lnTo>
                      <a:cubicBezTo>
                        <a:pt x="221" y="721"/>
                        <a:pt x="219" y="718"/>
                        <a:pt x="219" y="715"/>
                      </a:cubicBezTo>
                      <a:lnTo>
                        <a:pt x="219" y="700"/>
                      </a:lnTo>
                      <a:lnTo>
                        <a:pt x="224" y="707"/>
                      </a:lnTo>
                      <a:lnTo>
                        <a:pt x="215" y="704"/>
                      </a:lnTo>
                      <a:cubicBezTo>
                        <a:pt x="212" y="703"/>
                        <a:pt x="210" y="700"/>
                        <a:pt x="210" y="697"/>
                      </a:cubicBezTo>
                      <a:lnTo>
                        <a:pt x="210" y="681"/>
                      </a:lnTo>
                      <a:lnTo>
                        <a:pt x="210" y="683"/>
                      </a:lnTo>
                      <a:lnTo>
                        <a:pt x="207" y="671"/>
                      </a:lnTo>
                      <a:lnTo>
                        <a:pt x="188" y="607"/>
                      </a:lnTo>
                      <a:lnTo>
                        <a:pt x="189" y="609"/>
                      </a:lnTo>
                      <a:lnTo>
                        <a:pt x="183" y="600"/>
                      </a:lnTo>
                      <a:lnTo>
                        <a:pt x="193" y="603"/>
                      </a:lnTo>
                      <a:lnTo>
                        <a:pt x="171" y="612"/>
                      </a:lnTo>
                      <a:cubicBezTo>
                        <a:pt x="170" y="612"/>
                        <a:pt x="169" y="613"/>
                        <a:pt x="168" y="613"/>
                      </a:cubicBezTo>
                      <a:lnTo>
                        <a:pt x="152" y="613"/>
                      </a:lnTo>
                      <a:cubicBezTo>
                        <a:pt x="151" y="613"/>
                        <a:pt x="151" y="612"/>
                        <a:pt x="150" y="612"/>
                      </a:cubicBezTo>
                      <a:lnTo>
                        <a:pt x="122" y="606"/>
                      </a:lnTo>
                      <a:cubicBezTo>
                        <a:pt x="121" y="606"/>
                        <a:pt x="120" y="605"/>
                        <a:pt x="119" y="604"/>
                      </a:cubicBezTo>
                      <a:lnTo>
                        <a:pt x="97" y="586"/>
                      </a:lnTo>
                      <a:lnTo>
                        <a:pt x="104" y="588"/>
                      </a:lnTo>
                      <a:lnTo>
                        <a:pt x="79" y="594"/>
                      </a:lnTo>
                      <a:cubicBezTo>
                        <a:pt x="76" y="595"/>
                        <a:pt x="73" y="594"/>
                        <a:pt x="71" y="592"/>
                      </a:cubicBezTo>
                      <a:lnTo>
                        <a:pt x="62" y="583"/>
                      </a:lnTo>
                      <a:cubicBezTo>
                        <a:pt x="61" y="582"/>
                        <a:pt x="61" y="581"/>
                        <a:pt x="60" y="579"/>
                      </a:cubicBezTo>
                      <a:lnTo>
                        <a:pt x="57" y="570"/>
                      </a:lnTo>
                      <a:cubicBezTo>
                        <a:pt x="57" y="569"/>
                        <a:pt x="57" y="569"/>
                        <a:pt x="57" y="568"/>
                      </a:cubicBezTo>
                      <a:lnTo>
                        <a:pt x="57" y="558"/>
                      </a:lnTo>
                      <a:lnTo>
                        <a:pt x="67" y="566"/>
                      </a:lnTo>
                      <a:lnTo>
                        <a:pt x="58" y="569"/>
                      </a:lnTo>
                      <a:cubicBezTo>
                        <a:pt x="56" y="570"/>
                        <a:pt x="53" y="570"/>
                        <a:pt x="51" y="568"/>
                      </a:cubicBezTo>
                      <a:lnTo>
                        <a:pt x="36" y="559"/>
                      </a:lnTo>
                      <a:lnTo>
                        <a:pt x="4" y="537"/>
                      </a:lnTo>
                      <a:cubicBezTo>
                        <a:pt x="2" y="536"/>
                        <a:pt x="0" y="533"/>
                        <a:pt x="0" y="531"/>
                      </a:cubicBezTo>
                      <a:lnTo>
                        <a:pt x="0" y="522"/>
                      </a:lnTo>
                      <a:close/>
                      <a:moveTo>
                        <a:pt x="16" y="531"/>
                      </a:moveTo>
                      <a:lnTo>
                        <a:pt x="13" y="524"/>
                      </a:lnTo>
                      <a:lnTo>
                        <a:pt x="44" y="545"/>
                      </a:lnTo>
                      <a:lnTo>
                        <a:pt x="59" y="555"/>
                      </a:lnTo>
                      <a:lnTo>
                        <a:pt x="53" y="554"/>
                      </a:lnTo>
                      <a:lnTo>
                        <a:pt x="62" y="551"/>
                      </a:lnTo>
                      <a:cubicBezTo>
                        <a:pt x="65" y="550"/>
                        <a:pt x="67" y="550"/>
                        <a:pt x="69" y="552"/>
                      </a:cubicBezTo>
                      <a:cubicBezTo>
                        <a:pt x="71" y="553"/>
                        <a:pt x="73" y="556"/>
                        <a:pt x="73" y="558"/>
                      </a:cubicBezTo>
                      <a:lnTo>
                        <a:pt x="73" y="568"/>
                      </a:lnTo>
                      <a:lnTo>
                        <a:pt x="72" y="565"/>
                      </a:lnTo>
                      <a:lnTo>
                        <a:pt x="75" y="574"/>
                      </a:lnTo>
                      <a:lnTo>
                        <a:pt x="73" y="571"/>
                      </a:lnTo>
                      <a:lnTo>
                        <a:pt x="83" y="580"/>
                      </a:lnTo>
                      <a:lnTo>
                        <a:pt x="75" y="578"/>
                      </a:lnTo>
                      <a:lnTo>
                        <a:pt x="100" y="572"/>
                      </a:lnTo>
                      <a:cubicBezTo>
                        <a:pt x="103" y="572"/>
                        <a:pt x="105" y="572"/>
                        <a:pt x="107" y="574"/>
                      </a:cubicBezTo>
                      <a:lnTo>
                        <a:pt x="129" y="592"/>
                      </a:lnTo>
                      <a:lnTo>
                        <a:pt x="126" y="591"/>
                      </a:lnTo>
                      <a:lnTo>
                        <a:pt x="154" y="597"/>
                      </a:lnTo>
                      <a:lnTo>
                        <a:pt x="152" y="597"/>
                      </a:lnTo>
                      <a:lnTo>
                        <a:pt x="168" y="597"/>
                      </a:lnTo>
                      <a:lnTo>
                        <a:pt x="165" y="597"/>
                      </a:lnTo>
                      <a:lnTo>
                        <a:pt x="186" y="588"/>
                      </a:lnTo>
                      <a:cubicBezTo>
                        <a:pt x="190" y="586"/>
                        <a:pt x="194" y="588"/>
                        <a:pt x="196" y="591"/>
                      </a:cubicBezTo>
                      <a:lnTo>
                        <a:pt x="202" y="600"/>
                      </a:lnTo>
                      <a:cubicBezTo>
                        <a:pt x="203" y="601"/>
                        <a:pt x="203" y="601"/>
                        <a:pt x="203" y="602"/>
                      </a:cubicBezTo>
                      <a:lnTo>
                        <a:pt x="222" y="667"/>
                      </a:lnTo>
                      <a:lnTo>
                        <a:pt x="225" y="679"/>
                      </a:lnTo>
                      <a:cubicBezTo>
                        <a:pt x="225" y="680"/>
                        <a:pt x="226" y="681"/>
                        <a:pt x="226" y="681"/>
                      </a:cubicBezTo>
                      <a:lnTo>
                        <a:pt x="226" y="697"/>
                      </a:lnTo>
                      <a:lnTo>
                        <a:pt x="220" y="689"/>
                      </a:lnTo>
                      <a:lnTo>
                        <a:pt x="229" y="692"/>
                      </a:lnTo>
                      <a:cubicBezTo>
                        <a:pt x="233" y="693"/>
                        <a:pt x="235" y="696"/>
                        <a:pt x="235" y="700"/>
                      </a:cubicBezTo>
                      <a:lnTo>
                        <a:pt x="235" y="715"/>
                      </a:lnTo>
                      <a:lnTo>
                        <a:pt x="230" y="708"/>
                      </a:lnTo>
                      <a:lnTo>
                        <a:pt x="237" y="711"/>
                      </a:lnTo>
                      <a:cubicBezTo>
                        <a:pt x="239" y="712"/>
                        <a:pt x="241" y="714"/>
                        <a:pt x="241" y="717"/>
                      </a:cubicBezTo>
                      <a:lnTo>
                        <a:pt x="244" y="735"/>
                      </a:lnTo>
                      <a:lnTo>
                        <a:pt x="238" y="729"/>
                      </a:lnTo>
                      <a:lnTo>
                        <a:pt x="272" y="735"/>
                      </a:lnTo>
                      <a:lnTo>
                        <a:pt x="271" y="735"/>
                      </a:lnTo>
                      <a:lnTo>
                        <a:pt x="280" y="735"/>
                      </a:lnTo>
                      <a:lnTo>
                        <a:pt x="289" y="735"/>
                      </a:lnTo>
                      <a:lnTo>
                        <a:pt x="286" y="736"/>
                      </a:lnTo>
                      <a:lnTo>
                        <a:pt x="298" y="729"/>
                      </a:lnTo>
                      <a:lnTo>
                        <a:pt x="295" y="733"/>
                      </a:lnTo>
                      <a:lnTo>
                        <a:pt x="313" y="693"/>
                      </a:lnTo>
                      <a:cubicBezTo>
                        <a:pt x="314" y="692"/>
                        <a:pt x="315" y="690"/>
                        <a:pt x="317" y="690"/>
                      </a:cubicBezTo>
                      <a:lnTo>
                        <a:pt x="336" y="680"/>
                      </a:lnTo>
                      <a:lnTo>
                        <a:pt x="354" y="671"/>
                      </a:lnTo>
                      <a:cubicBezTo>
                        <a:pt x="356" y="671"/>
                        <a:pt x="357" y="670"/>
                        <a:pt x="358" y="670"/>
                      </a:cubicBezTo>
                      <a:lnTo>
                        <a:pt x="374" y="670"/>
                      </a:lnTo>
                      <a:lnTo>
                        <a:pt x="369" y="672"/>
                      </a:lnTo>
                      <a:lnTo>
                        <a:pt x="379" y="665"/>
                      </a:lnTo>
                      <a:cubicBezTo>
                        <a:pt x="381" y="664"/>
                        <a:pt x="384" y="664"/>
                        <a:pt x="386" y="665"/>
                      </a:cubicBezTo>
                      <a:lnTo>
                        <a:pt x="399" y="671"/>
                      </a:lnTo>
                      <a:lnTo>
                        <a:pt x="395" y="670"/>
                      </a:lnTo>
                      <a:lnTo>
                        <a:pt x="411" y="670"/>
                      </a:lnTo>
                      <a:cubicBezTo>
                        <a:pt x="415" y="670"/>
                        <a:pt x="418" y="673"/>
                        <a:pt x="419" y="676"/>
                      </a:cubicBezTo>
                      <a:lnTo>
                        <a:pt x="428" y="713"/>
                      </a:lnTo>
                      <a:cubicBezTo>
                        <a:pt x="428" y="714"/>
                        <a:pt x="428" y="716"/>
                        <a:pt x="428" y="717"/>
                      </a:cubicBezTo>
                      <a:lnTo>
                        <a:pt x="419" y="757"/>
                      </a:lnTo>
                      <a:lnTo>
                        <a:pt x="419" y="755"/>
                      </a:lnTo>
                      <a:lnTo>
                        <a:pt x="419" y="764"/>
                      </a:lnTo>
                      <a:lnTo>
                        <a:pt x="411" y="756"/>
                      </a:lnTo>
                      <a:lnTo>
                        <a:pt x="430" y="756"/>
                      </a:lnTo>
                      <a:lnTo>
                        <a:pt x="426" y="757"/>
                      </a:lnTo>
                      <a:lnTo>
                        <a:pt x="445" y="748"/>
                      </a:lnTo>
                      <a:lnTo>
                        <a:pt x="441" y="753"/>
                      </a:lnTo>
                      <a:lnTo>
                        <a:pt x="444" y="743"/>
                      </a:lnTo>
                      <a:cubicBezTo>
                        <a:pt x="445" y="741"/>
                        <a:pt x="447" y="739"/>
                        <a:pt x="450" y="738"/>
                      </a:cubicBezTo>
                      <a:cubicBezTo>
                        <a:pt x="452" y="737"/>
                        <a:pt x="455" y="738"/>
                        <a:pt x="457" y="740"/>
                      </a:cubicBezTo>
                      <a:lnTo>
                        <a:pt x="463" y="746"/>
                      </a:lnTo>
                      <a:lnTo>
                        <a:pt x="458" y="744"/>
                      </a:lnTo>
                      <a:lnTo>
                        <a:pt x="489" y="744"/>
                      </a:lnTo>
                      <a:cubicBezTo>
                        <a:pt x="490" y="744"/>
                        <a:pt x="491" y="744"/>
                        <a:pt x="492" y="744"/>
                      </a:cubicBezTo>
                      <a:lnTo>
                        <a:pt x="501" y="747"/>
                      </a:lnTo>
                      <a:lnTo>
                        <a:pt x="498" y="747"/>
                      </a:lnTo>
                      <a:lnTo>
                        <a:pt x="535" y="744"/>
                      </a:lnTo>
                      <a:cubicBezTo>
                        <a:pt x="538" y="744"/>
                        <a:pt x="540" y="745"/>
                        <a:pt x="541" y="746"/>
                      </a:cubicBezTo>
                      <a:lnTo>
                        <a:pt x="551" y="756"/>
                      </a:lnTo>
                      <a:lnTo>
                        <a:pt x="549" y="754"/>
                      </a:lnTo>
                      <a:lnTo>
                        <a:pt x="555" y="757"/>
                      </a:lnTo>
                      <a:cubicBezTo>
                        <a:pt x="557" y="758"/>
                        <a:pt x="559" y="761"/>
                        <a:pt x="559" y="763"/>
                      </a:cubicBezTo>
                      <a:lnTo>
                        <a:pt x="563" y="791"/>
                      </a:lnTo>
                      <a:lnTo>
                        <a:pt x="559" y="785"/>
                      </a:lnTo>
                      <a:lnTo>
                        <a:pt x="568" y="791"/>
                      </a:lnTo>
                      <a:cubicBezTo>
                        <a:pt x="571" y="793"/>
                        <a:pt x="572" y="795"/>
                        <a:pt x="572" y="798"/>
                      </a:cubicBezTo>
                      <a:lnTo>
                        <a:pt x="572" y="810"/>
                      </a:lnTo>
                      <a:lnTo>
                        <a:pt x="570" y="805"/>
                      </a:lnTo>
                      <a:lnTo>
                        <a:pt x="576" y="811"/>
                      </a:lnTo>
                      <a:cubicBezTo>
                        <a:pt x="577" y="812"/>
                        <a:pt x="578" y="814"/>
                        <a:pt x="578" y="817"/>
                      </a:cubicBezTo>
                      <a:lnTo>
                        <a:pt x="578" y="820"/>
                      </a:lnTo>
                      <a:lnTo>
                        <a:pt x="578" y="818"/>
                      </a:lnTo>
                      <a:lnTo>
                        <a:pt x="581" y="833"/>
                      </a:lnTo>
                      <a:cubicBezTo>
                        <a:pt x="582" y="836"/>
                        <a:pt x="581" y="838"/>
                        <a:pt x="580" y="840"/>
                      </a:cubicBezTo>
                      <a:lnTo>
                        <a:pt x="570" y="852"/>
                      </a:lnTo>
                      <a:lnTo>
                        <a:pt x="564" y="839"/>
                      </a:lnTo>
                      <a:lnTo>
                        <a:pt x="573" y="839"/>
                      </a:lnTo>
                      <a:cubicBezTo>
                        <a:pt x="575" y="839"/>
                        <a:pt x="577" y="840"/>
                        <a:pt x="579" y="842"/>
                      </a:cubicBezTo>
                      <a:lnTo>
                        <a:pt x="585" y="848"/>
                      </a:lnTo>
                      <a:lnTo>
                        <a:pt x="581" y="845"/>
                      </a:lnTo>
                      <a:lnTo>
                        <a:pt x="600" y="849"/>
                      </a:lnTo>
                      <a:lnTo>
                        <a:pt x="597" y="849"/>
                      </a:lnTo>
                      <a:lnTo>
                        <a:pt x="616" y="845"/>
                      </a:lnTo>
                      <a:cubicBezTo>
                        <a:pt x="617" y="845"/>
                        <a:pt x="617" y="845"/>
                        <a:pt x="618" y="845"/>
                      </a:cubicBezTo>
                      <a:lnTo>
                        <a:pt x="637" y="849"/>
                      </a:lnTo>
                      <a:lnTo>
                        <a:pt x="636" y="848"/>
                      </a:lnTo>
                      <a:lnTo>
                        <a:pt x="644" y="848"/>
                      </a:lnTo>
                      <a:lnTo>
                        <a:pt x="675" y="845"/>
                      </a:lnTo>
                      <a:lnTo>
                        <a:pt x="672" y="847"/>
                      </a:lnTo>
                      <a:lnTo>
                        <a:pt x="681" y="841"/>
                      </a:lnTo>
                      <a:lnTo>
                        <a:pt x="680" y="842"/>
                      </a:lnTo>
                      <a:lnTo>
                        <a:pt x="689" y="832"/>
                      </a:lnTo>
                      <a:cubicBezTo>
                        <a:pt x="690" y="832"/>
                        <a:pt x="691" y="831"/>
                        <a:pt x="691" y="831"/>
                      </a:cubicBezTo>
                      <a:lnTo>
                        <a:pt x="726" y="813"/>
                      </a:lnTo>
                      <a:cubicBezTo>
                        <a:pt x="726" y="812"/>
                        <a:pt x="727" y="812"/>
                        <a:pt x="727" y="812"/>
                      </a:cubicBezTo>
                      <a:lnTo>
                        <a:pt x="740" y="809"/>
                      </a:lnTo>
                      <a:lnTo>
                        <a:pt x="737" y="810"/>
                      </a:lnTo>
                      <a:lnTo>
                        <a:pt x="747" y="804"/>
                      </a:lnTo>
                      <a:lnTo>
                        <a:pt x="743" y="812"/>
                      </a:lnTo>
                      <a:lnTo>
                        <a:pt x="740" y="791"/>
                      </a:lnTo>
                      <a:lnTo>
                        <a:pt x="734" y="766"/>
                      </a:lnTo>
                      <a:cubicBezTo>
                        <a:pt x="734" y="765"/>
                        <a:pt x="734" y="763"/>
                        <a:pt x="734" y="762"/>
                      </a:cubicBezTo>
                      <a:lnTo>
                        <a:pt x="744" y="731"/>
                      </a:lnTo>
                      <a:cubicBezTo>
                        <a:pt x="744" y="730"/>
                        <a:pt x="745" y="729"/>
                        <a:pt x="746" y="728"/>
                      </a:cubicBezTo>
                      <a:lnTo>
                        <a:pt x="774" y="700"/>
                      </a:lnTo>
                      <a:lnTo>
                        <a:pt x="772" y="702"/>
                      </a:lnTo>
                      <a:lnTo>
                        <a:pt x="781" y="684"/>
                      </a:lnTo>
                      <a:lnTo>
                        <a:pt x="781" y="688"/>
                      </a:lnTo>
                      <a:lnTo>
                        <a:pt x="778" y="664"/>
                      </a:lnTo>
                      <a:cubicBezTo>
                        <a:pt x="777" y="663"/>
                        <a:pt x="778" y="661"/>
                        <a:pt x="778" y="660"/>
                      </a:cubicBezTo>
                      <a:lnTo>
                        <a:pt x="781" y="651"/>
                      </a:lnTo>
                      <a:cubicBezTo>
                        <a:pt x="782" y="649"/>
                        <a:pt x="783" y="647"/>
                        <a:pt x="785" y="646"/>
                      </a:cubicBezTo>
                      <a:lnTo>
                        <a:pt x="791" y="643"/>
                      </a:lnTo>
                      <a:lnTo>
                        <a:pt x="788" y="647"/>
                      </a:lnTo>
                      <a:lnTo>
                        <a:pt x="797" y="629"/>
                      </a:lnTo>
                      <a:lnTo>
                        <a:pt x="796" y="634"/>
                      </a:lnTo>
                      <a:lnTo>
                        <a:pt x="790" y="606"/>
                      </a:lnTo>
                      <a:lnTo>
                        <a:pt x="793" y="611"/>
                      </a:lnTo>
                      <a:lnTo>
                        <a:pt x="762" y="586"/>
                      </a:lnTo>
                      <a:cubicBezTo>
                        <a:pt x="760" y="585"/>
                        <a:pt x="759" y="582"/>
                        <a:pt x="759" y="580"/>
                      </a:cubicBezTo>
                      <a:lnTo>
                        <a:pt x="759" y="577"/>
                      </a:lnTo>
                      <a:lnTo>
                        <a:pt x="762" y="584"/>
                      </a:lnTo>
                      <a:lnTo>
                        <a:pt x="734" y="565"/>
                      </a:lnTo>
                      <a:cubicBezTo>
                        <a:pt x="731" y="563"/>
                        <a:pt x="730" y="558"/>
                        <a:pt x="732" y="555"/>
                      </a:cubicBezTo>
                      <a:lnTo>
                        <a:pt x="735" y="549"/>
                      </a:lnTo>
                      <a:cubicBezTo>
                        <a:pt x="735" y="548"/>
                        <a:pt x="736" y="547"/>
                        <a:pt x="736" y="547"/>
                      </a:cubicBezTo>
                      <a:lnTo>
                        <a:pt x="746" y="537"/>
                      </a:lnTo>
                      <a:cubicBezTo>
                        <a:pt x="747" y="536"/>
                        <a:pt x="749" y="535"/>
                        <a:pt x="751" y="535"/>
                      </a:cubicBezTo>
                      <a:lnTo>
                        <a:pt x="767" y="535"/>
                      </a:lnTo>
                      <a:cubicBezTo>
                        <a:pt x="768" y="535"/>
                        <a:pt x="770" y="536"/>
                        <a:pt x="771" y="536"/>
                      </a:cubicBezTo>
                      <a:lnTo>
                        <a:pt x="781" y="543"/>
                      </a:lnTo>
                      <a:lnTo>
                        <a:pt x="776" y="541"/>
                      </a:lnTo>
                      <a:lnTo>
                        <a:pt x="789" y="541"/>
                      </a:lnTo>
                      <a:lnTo>
                        <a:pt x="798" y="541"/>
                      </a:lnTo>
                      <a:lnTo>
                        <a:pt x="792" y="544"/>
                      </a:lnTo>
                      <a:lnTo>
                        <a:pt x="799" y="537"/>
                      </a:lnTo>
                      <a:lnTo>
                        <a:pt x="797" y="541"/>
                      </a:lnTo>
                      <a:lnTo>
                        <a:pt x="809" y="504"/>
                      </a:lnTo>
                      <a:cubicBezTo>
                        <a:pt x="810" y="502"/>
                        <a:pt x="811" y="501"/>
                        <a:pt x="812" y="500"/>
                      </a:cubicBezTo>
                      <a:lnTo>
                        <a:pt x="828" y="487"/>
                      </a:lnTo>
                      <a:lnTo>
                        <a:pt x="869" y="462"/>
                      </a:lnTo>
                      <a:lnTo>
                        <a:pt x="867" y="464"/>
                      </a:lnTo>
                      <a:lnTo>
                        <a:pt x="882" y="446"/>
                      </a:lnTo>
                      <a:lnTo>
                        <a:pt x="881" y="453"/>
                      </a:lnTo>
                      <a:lnTo>
                        <a:pt x="874" y="425"/>
                      </a:lnTo>
                      <a:lnTo>
                        <a:pt x="875" y="427"/>
                      </a:lnTo>
                      <a:lnTo>
                        <a:pt x="857" y="397"/>
                      </a:lnTo>
                      <a:lnTo>
                        <a:pt x="844" y="379"/>
                      </a:lnTo>
                      <a:lnTo>
                        <a:pt x="854" y="382"/>
                      </a:lnTo>
                      <a:lnTo>
                        <a:pt x="844" y="385"/>
                      </a:lnTo>
                      <a:cubicBezTo>
                        <a:pt x="843" y="385"/>
                        <a:pt x="843" y="385"/>
                        <a:pt x="842" y="385"/>
                      </a:cubicBezTo>
                      <a:lnTo>
                        <a:pt x="835" y="385"/>
                      </a:lnTo>
                      <a:lnTo>
                        <a:pt x="840" y="384"/>
                      </a:lnTo>
                      <a:lnTo>
                        <a:pt x="828" y="393"/>
                      </a:lnTo>
                      <a:lnTo>
                        <a:pt x="830" y="391"/>
                      </a:lnTo>
                      <a:lnTo>
                        <a:pt x="820" y="406"/>
                      </a:lnTo>
                      <a:cubicBezTo>
                        <a:pt x="820" y="407"/>
                        <a:pt x="819" y="407"/>
                        <a:pt x="819" y="408"/>
                      </a:cubicBezTo>
                      <a:lnTo>
                        <a:pt x="766" y="454"/>
                      </a:lnTo>
                      <a:lnTo>
                        <a:pt x="729" y="490"/>
                      </a:lnTo>
                      <a:lnTo>
                        <a:pt x="710" y="509"/>
                      </a:lnTo>
                      <a:cubicBezTo>
                        <a:pt x="709" y="510"/>
                        <a:pt x="708" y="510"/>
                        <a:pt x="707" y="511"/>
                      </a:cubicBezTo>
                      <a:lnTo>
                        <a:pt x="676" y="523"/>
                      </a:lnTo>
                      <a:cubicBezTo>
                        <a:pt x="675" y="523"/>
                        <a:pt x="674" y="523"/>
                        <a:pt x="673" y="523"/>
                      </a:cubicBezTo>
                      <a:lnTo>
                        <a:pt x="658" y="523"/>
                      </a:lnTo>
                      <a:lnTo>
                        <a:pt x="662" y="522"/>
                      </a:lnTo>
                      <a:lnTo>
                        <a:pt x="653" y="528"/>
                      </a:lnTo>
                      <a:cubicBezTo>
                        <a:pt x="651" y="529"/>
                        <a:pt x="650" y="530"/>
                        <a:pt x="648" y="530"/>
                      </a:cubicBezTo>
                      <a:lnTo>
                        <a:pt x="639" y="530"/>
                      </a:lnTo>
                      <a:cubicBezTo>
                        <a:pt x="635" y="530"/>
                        <a:pt x="631" y="526"/>
                        <a:pt x="631" y="522"/>
                      </a:cubicBezTo>
                      <a:lnTo>
                        <a:pt x="621" y="421"/>
                      </a:lnTo>
                      <a:cubicBezTo>
                        <a:pt x="621" y="419"/>
                        <a:pt x="622" y="418"/>
                        <a:pt x="622" y="417"/>
                      </a:cubicBezTo>
                      <a:lnTo>
                        <a:pt x="632" y="398"/>
                      </a:lnTo>
                      <a:lnTo>
                        <a:pt x="631" y="402"/>
                      </a:lnTo>
                      <a:lnTo>
                        <a:pt x="631" y="393"/>
                      </a:lnTo>
                      <a:cubicBezTo>
                        <a:pt x="631" y="390"/>
                        <a:pt x="632" y="388"/>
                        <a:pt x="634" y="386"/>
                      </a:cubicBezTo>
                      <a:lnTo>
                        <a:pt x="659" y="368"/>
                      </a:lnTo>
                      <a:lnTo>
                        <a:pt x="657" y="370"/>
                      </a:lnTo>
                      <a:lnTo>
                        <a:pt x="666" y="352"/>
                      </a:lnTo>
                      <a:lnTo>
                        <a:pt x="665" y="356"/>
                      </a:lnTo>
                      <a:lnTo>
                        <a:pt x="665" y="340"/>
                      </a:lnTo>
                      <a:lnTo>
                        <a:pt x="677" y="347"/>
                      </a:lnTo>
                      <a:lnTo>
                        <a:pt x="652" y="362"/>
                      </a:lnTo>
                      <a:cubicBezTo>
                        <a:pt x="651" y="363"/>
                        <a:pt x="650" y="364"/>
                        <a:pt x="648" y="364"/>
                      </a:cubicBezTo>
                      <a:lnTo>
                        <a:pt x="639" y="364"/>
                      </a:lnTo>
                      <a:lnTo>
                        <a:pt x="626" y="364"/>
                      </a:lnTo>
                      <a:cubicBezTo>
                        <a:pt x="625" y="364"/>
                        <a:pt x="623" y="363"/>
                        <a:pt x="622" y="362"/>
                      </a:cubicBezTo>
                      <a:lnTo>
                        <a:pt x="613" y="356"/>
                      </a:lnTo>
                      <a:cubicBezTo>
                        <a:pt x="610" y="355"/>
                        <a:pt x="609" y="352"/>
                        <a:pt x="609" y="350"/>
                      </a:cubicBezTo>
                      <a:lnTo>
                        <a:pt x="609" y="346"/>
                      </a:lnTo>
                      <a:cubicBezTo>
                        <a:pt x="609" y="344"/>
                        <a:pt x="610" y="342"/>
                        <a:pt x="611" y="341"/>
                      </a:cubicBezTo>
                      <a:lnTo>
                        <a:pt x="621" y="332"/>
                      </a:lnTo>
                      <a:cubicBezTo>
                        <a:pt x="621" y="331"/>
                        <a:pt x="621" y="331"/>
                        <a:pt x="622" y="331"/>
                      </a:cubicBezTo>
                      <a:lnTo>
                        <a:pt x="634" y="322"/>
                      </a:lnTo>
                      <a:cubicBezTo>
                        <a:pt x="635" y="321"/>
                        <a:pt x="637" y="320"/>
                        <a:pt x="639" y="320"/>
                      </a:cubicBezTo>
                      <a:lnTo>
                        <a:pt x="664" y="320"/>
                      </a:lnTo>
                      <a:lnTo>
                        <a:pt x="659" y="321"/>
                      </a:lnTo>
                      <a:lnTo>
                        <a:pt x="669" y="315"/>
                      </a:lnTo>
                      <a:lnTo>
                        <a:pt x="666" y="319"/>
                      </a:lnTo>
                      <a:lnTo>
                        <a:pt x="678" y="280"/>
                      </a:lnTo>
                      <a:cubicBezTo>
                        <a:pt x="678" y="278"/>
                        <a:pt x="679" y="277"/>
                        <a:pt x="680" y="276"/>
                      </a:cubicBezTo>
                      <a:lnTo>
                        <a:pt x="686" y="270"/>
                      </a:lnTo>
                      <a:cubicBezTo>
                        <a:pt x="687" y="269"/>
                        <a:pt x="689" y="268"/>
                        <a:pt x="690" y="268"/>
                      </a:cubicBezTo>
                      <a:lnTo>
                        <a:pt x="702" y="265"/>
                      </a:lnTo>
                      <a:cubicBezTo>
                        <a:pt x="704" y="265"/>
                        <a:pt x="705" y="265"/>
                        <a:pt x="707" y="265"/>
                      </a:cubicBezTo>
                      <a:lnTo>
                        <a:pt x="716" y="268"/>
                      </a:lnTo>
                      <a:cubicBezTo>
                        <a:pt x="717" y="269"/>
                        <a:pt x="718" y="269"/>
                        <a:pt x="719" y="270"/>
                      </a:cubicBezTo>
                      <a:lnTo>
                        <a:pt x="726" y="276"/>
                      </a:lnTo>
                      <a:lnTo>
                        <a:pt x="722" y="274"/>
                      </a:lnTo>
                      <a:lnTo>
                        <a:pt x="732" y="277"/>
                      </a:lnTo>
                      <a:cubicBezTo>
                        <a:pt x="733" y="278"/>
                        <a:pt x="733" y="278"/>
                        <a:pt x="734" y="279"/>
                      </a:cubicBezTo>
                      <a:lnTo>
                        <a:pt x="746" y="288"/>
                      </a:lnTo>
                      <a:lnTo>
                        <a:pt x="756" y="294"/>
                      </a:lnTo>
                      <a:lnTo>
                        <a:pt x="751" y="292"/>
                      </a:lnTo>
                      <a:lnTo>
                        <a:pt x="767" y="292"/>
                      </a:lnTo>
                      <a:lnTo>
                        <a:pt x="760" y="297"/>
                      </a:lnTo>
                      <a:lnTo>
                        <a:pt x="763" y="291"/>
                      </a:lnTo>
                      <a:lnTo>
                        <a:pt x="762" y="295"/>
                      </a:lnTo>
                      <a:lnTo>
                        <a:pt x="759" y="258"/>
                      </a:lnTo>
                      <a:cubicBezTo>
                        <a:pt x="759" y="257"/>
                        <a:pt x="759" y="257"/>
                        <a:pt x="759" y="256"/>
                      </a:cubicBezTo>
                      <a:lnTo>
                        <a:pt x="762" y="235"/>
                      </a:lnTo>
                      <a:cubicBezTo>
                        <a:pt x="762" y="233"/>
                        <a:pt x="763" y="232"/>
                        <a:pt x="764" y="231"/>
                      </a:cubicBezTo>
                      <a:lnTo>
                        <a:pt x="779" y="212"/>
                      </a:lnTo>
                      <a:lnTo>
                        <a:pt x="778" y="215"/>
                      </a:lnTo>
                      <a:lnTo>
                        <a:pt x="790" y="181"/>
                      </a:lnTo>
                      <a:lnTo>
                        <a:pt x="797" y="163"/>
                      </a:lnTo>
                      <a:lnTo>
                        <a:pt x="801" y="172"/>
                      </a:lnTo>
                      <a:lnTo>
                        <a:pt x="782" y="163"/>
                      </a:lnTo>
                      <a:cubicBezTo>
                        <a:pt x="779" y="162"/>
                        <a:pt x="777" y="159"/>
                        <a:pt x="777" y="156"/>
                      </a:cubicBezTo>
                      <a:lnTo>
                        <a:pt x="777" y="153"/>
                      </a:lnTo>
                      <a:lnTo>
                        <a:pt x="780" y="159"/>
                      </a:lnTo>
                      <a:lnTo>
                        <a:pt x="774" y="152"/>
                      </a:lnTo>
                      <a:lnTo>
                        <a:pt x="779" y="155"/>
                      </a:lnTo>
                      <a:lnTo>
                        <a:pt x="767" y="155"/>
                      </a:lnTo>
                      <a:lnTo>
                        <a:pt x="751" y="155"/>
                      </a:lnTo>
                      <a:cubicBezTo>
                        <a:pt x="747" y="155"/>
                        <a:pt x="743" y="151"/>
                        <a:pt x="743" y="147"/>
                      </a:cubicBezTo>
                      <a:lnTo>
                        <a:pt x="743" y="138"/>
                      </a:lnTo>
                      <a:cubicBezTo>
                        <a:pt x="743" y="137"/>
                        <a:pt x="743" y="136"/>
                        <a:pt x="743" y="135"/>
                      </a:cubicBezTo>
                      <a:lnTo>
                        <a:pt x="750" y="114"/>
                      </a:lnTo>
                      <a:lnTo>
                        <a:pt x="757" y="124"/>
                      </a:lnTo>
                      <a:lnTo>
                        <a:pt x="748" y="124"/>
                      </a:lnTo>
                      <a:lnTo>
                        <a:pt x="739" y="124"/>
                      </a:lnTo>
                      <a:lnTo>
                        <a:pt x="741" y="124"/>
                      </a:lnTo>
                      <a:lnTo>
                        <a:pt x="732" y="127"/>
                      </a:lnTo>
                      <a:lnTo>
                        <a:pt x="733" y="126"/>
                      </a:lnTo>
                      <a:lnTo>
                        <a:pt x="705" y="141"/>
                      </a:lnTo>
                      <a:cubicBezTo>
                        <a:pt x="702" y="143"/>
                        <a:pt x="698" y="143"/>
                        <a:pt x="695" y="140"/>
                      </a:cubicBezTo>
                      <a:lnTo>
                        <a:pt x="651" y="87"/>
                      </a:lnTo>
                      <a:cubicBezTo>
                        <a:pt x="651" y="87"/>
                        <a:pt x="650" y="86"/>
                        <a:pt x="650" y="85"/>
                      </a:cubicBezTo>
                      <a:lnTo>
                        <a:pt x="647" y="76"/>
                      </a:lnTo>
                      <a:cubicBezTo>
                        <a:pt x="646" y="74"/>
                        <a:pt x="646" y="73"/>
                        <a:pt x="647" y="71"/>
                      </a:cubicBezTo>
                      <a:lnTo>
                        <a:pt x="650" y="58"/>
                      </a:lnTo>
                      <a:lnTo>
                        <a:pt x="659" y="30"/>
                      </a:lnTo>
                      <a:lnTo>
                        <a:pt x="659" y="36"/>
                      </a:lnTo>
                      <a:lnTo>
                        <a:pt x="656" y="26"/>
                      </a:lnTo>
                      <a:lnTo>
                        <a:pt x="658" y="30"/>
                      </a:lnTo>
                      <a:lnTo>
                        <a:pt x="649" y="20"/>
                      </a:lnTo>
                      <a:lnTo>
                        <a:pt x="650" y="21"/>
                      </a:lnTo>
                      <a:lnTo>
                        <a:pt x="641" y="15"/>
                      </a:lnTo>
                      <a:lnTo>
                        <a:pt x="649" y="15"/>
                      </a:lnTo>
                      <a:lnTo>
                        <a:pt x="640" y="21"/>
                      </a:lnTo>
                      <a:cubicBezTo>
                        <a:pt x="639" y="22"/>
                        <a:pt x="638" y="22"/>
                        <a:pt x="637" y="23"/>
                      </a:cubicBezTo>
                      <a:lnTo>
                        <a:pt x="608" y="26"/>
                      </a:lnTo>
                      <a:lnTo>
                        <a:pt x="614" y="22"/>
                      </a:lnTo>
                      <a:lnTo>
                        <a:pt x="608" y="31"/>
                      </a:lnTo>
                      <a:lnTo>
                        <a:pt x="609" y="24"/>
                      </a:lnTo>
                      <a:lnTo>
                        <a:pt x="618" y="49"/>
                      </a:lnTo>
                      <a:cubicBezTo>
                        <a:pt x="619" y="50"/>
                        <a:pt x="619" y="51"/>
                        <a:pt x="619" y="51"/>
                      </a:cubicBezTo>
                      <a:lnTo>
                        <a:pt x="619" y="82"/>
                      </a:lnTo>
                      <a:cubicBezTo>
                        <a:pt x="619" y="83"/>
                        <a:pt x="619" y="83"/>
                        <a:pt x="619" y="84"/>
                      </a:cubicBezTo>
                      <a:lnTo>
                        <a:pt x="615" y="99"/>
                      </a:lnTo>
                      <a:cubicBezTo>
                        <a:pt x="615" y="102"/>
                        <a:pt x="613" y="104"/>
                        <a:pt x="610" y="105"/>
                      </a:cubicBezTo>
                      <a:lnTo>
                        <a:pt x="601" y="108"/>
                      </a:lnTo>
                      <a:lnTo>
                        <a:pt x="604" y="106"/>
                      </a:lnTo>
                      <a:lnTo>
                        <a:pt x="598" y="112"/>
                      </a:lnTo>
                      <a:cubicBezTo>
                        <a:pt x="595" y="115"/>
                        <a:pt x="592" y="115"/>
                        <a:pt x="589" y="114"/>
                      </a:cubicBezTo>
                      <a:lnTo>
                        <a:pt x="567" y="105"/>
                      </a:lnTo>
                      <a:lnTo>
                        <a:pt x="570" y="106"/>
                      </a:lnTo>
                      <a:lnTo>
                        <a:pt x="561" y="106"/>
                      </a:lnTo>
                      <a:cubicBezTo>
                        <a:pt x="559" y="106"/>
                        <a:pt x="558" y="105"/>
                        <a:pt x="556" y="104"/>
                      </a:cubicBezTo>
                      <a:lnTo>
                        <a:pt x="547" y="98"/>
                      </a:lnTo>
                      <a:lnTo>
                        <a:pt x="551" y="99"/>
                      </a:lnTo>
                      <a:lnTo>
                        <a:pt x="536" y="99"/>
                      </a:lnTo>
                      <a:lnTo>
                        <a:pt x="543" y="95"/>
                      </a:lnTo>
                      <a:lnTo>
                        <a:pt x="540" y="101"/>
                      </a:lnTo>
                      <a:cubicBezTo>
                        <a:pt x="538" y="105"/>
                        <a:pt x="534" y="107"/>
                        <a:pt x="530" y="105"/>
                      </a:cubicBezTo>
                      <a:lnTo>
                        <a:pt x="515" y="99"/>
                      </a:lnTo>
                      <a:lnTo>
                        <a:pt x="503" y="96"/>
                      </a:lnTo>
                      <a:lnTo>
                        <a:pt x="505" y="96"/>
                      </a:lnTo>
                      <a:lnTo>
                        <a:pt x="486" y="96"/>
                      </a:lnTo>
                      <a:lnTo>
                        <a:pt x="477" y="96"/>
                      </a:lnTo>
                      <a:cubicBezTo>
                        <a:pt x="474" y="96"/>
                        <a:pt x="472" y="96"/>
                        <a:pt x="471" y="94"/>
                      </a:cubicBezTo>
                      <a:lnTo>
                        <a:pt x="462" y="85"/>
                      </a:lnTo>
                      <a:cubicBezTo>
                        <a:pt x="461" y="84"/>
                        <a:pt x="461" y="84"/>
                        <a:pt x="460" y="83"/>
                      </a:cubicBezTo>
                      <a:lnTo>
                        <a:pt x="445" y="59"/>
                      </a:lnTo>
                      <a:lnTo>
                        <a:pt x="450" y="62"/>
                      </a:lnTo>
                      <a:lnTo>
                        <a:pt x="432" y="59"/>
                      </a:lnTo>
                      <a:lnTo>
                        <a:pt x="435" y="59"/>
                      </a:lnTo>
                      <a:lnTo>
                        <a:pt x="427" y="62"/>
                      </a:lnTo>
                      <a:lnTo>
                        <a:pt x="415" y="68"/>
                      </a:lnTo>
                      <a:lnTo>
                        <a:pt x="408" y="71"/>
                      </a:lnTo>
                      <a:lnTo>
                        <a:pt x="413" y="65"/>
                      </a:lnTo>
                      <a:lnTo>
                        <a:pt x="403" y="109"/>
                      </a:lnTo>
                      <a:lnTo>
                        <a:pt x="400" y="119"/>
                      </a:lnTo>
                      <a:cubicBezTo>
                        <a:pt x="399" y="121"/>
                        <a:pt x="397" y="123"/>
                        <a:pt x="394" y="124"/>
                      </a:cubicBezTo>
                      <a:lnTo>
                        <a:pt x="378" y="127"/>
                      </a:lnTo>
                      <a:cubicBezTo>
                        <a:pt x="378" y="127"/>
                        <a:pt x="377" y="127"/>
                        <a:pt x="377" y="127"/>
                      </a:cubicBezTo>
                      <a:lnTo>
                        <a:pt x="367" y="127"/>
                      </a:lnTo>
                      <a:lnTo>
                        <a:pt x="371" y="126"/>
                      </a:lnTo>
                      <a:lnTo>
                        <a:pt x="358" y="132"/>
                      </a:lnTo>
                      <a:lnTo>
                        <a:pt x="361" y="130"/>
                      </a:lnTo>
                      <a:lnTo>
                        <a:pt x="345" y="149"/>
                      </a:lnTo>
                      <a:cubicBezTo>
                        <a:pt x="344" y="150"/>
                        <a:pt x="343" y="151"/>
                        <a:pt x="341" y="151"/>
                      </a:cubicBezTo>
                      <a:lnTo>
                        <a:pt x="329" y="155"/>
                      </a:lnTo>
                      <a:cubicBezTo>
                        <a:pt x="328" y="155"/>
                        <a:pt x="327" y="155"/>
                        <a:pt x="327" y="155"/>
                      </a:cubicBezTo>
                      <a:lnTo>
                        <a:pt x="299" y="155"/>
                      </a:lnTo>
                      <a:cubicBezTo>
                        <a:pt x="297" y="155"/>
                        <a:pt x="296" y="154"/>
                        <a:pt x="294" y="153"/>
                      </a:cubicBezTo>
                      <a:lnTo>
                        <a:pt x="276" y="141"/>
                      </a:lnTo>
                      <a:lnTo>
                        <a:pt x="280" y="142"/>
                      </a:lnTo>
                      <a:lnTo>
                        <a:pt x="274" y="142"/>
                      </a:lnTo>
                      <a:lnTo>
                        <a:pt x="281" y="137"/>
                      </a:lnTo>
                      <a:lnTo>
                        <a:pt x="272" y="166"/>
                      </a:lnTo>
                      <a:lnTo>
                        <a:pt x="240" y="230"/>
                      </a:lnTo>
                      <a:cubicBezTo>
                        <a:pt x="240" y="231"/>
                        <a:pt x="240" y="231"/>
                        <a:pt x="239" y="232"/>
                      </a:cubicBezTo>
                      <a:lnTo>
                        <a:pt x="205" y="272"/>
                      </a:lnTo>
                      <a:lnTo>
                        <a:pt x="207" y="267"/>
                      </a:lnTo>
                      <a:lnTo>
                        <a:pt x="207" y="282"/>
                      </a:lnTo>
                      <a:cubicBezTo>
                        <a:pt x="207" y="285"/>
                        <a:pt x="205" y="287"/>
                        <a:pt x="203" y="289"/>
                      </a:cubicBezTo>
                      <a:lnTo>
                        <a:pt x="184" y="301"/>
                      </a:lnTo>
                      <a:lnTo>
                        <a:pt x="188" y="294"/>
                      </a:lnTo>
                      <a:lnTo>
                        <a:pt x="188" y="310"/>
                      </a:lnTo>
                      <a:lnTo>
                        <a:pt x="188" y="308"/>
                      </a:lnTo>
                      <a:lnTo>
                        <a:pt x="194" y="339"/>
                      </a:lnTo>
                      <a:cubicBezTo>
                        <a:pt x="195" y="341"/>
                        <a:pt x="194" y="344"/>
                        <a:pt x="192" y="346"/>
                      </a:cubicBezTo>
                      <a:lnTo>
                        <a:pt x="183" y="355"/>
                      </a:lnTo>
                      <a:cubicBezTo>
                        <a:pt x="182" y="356"/>
                        <a:pt x="181" y="357"/>
                        <a:pt x="180" y="357"/>
                      </a:cubicBezTo>
                      <a:lnTo>
                        <a:pt x="143" y="372"/>
                      </a:lnTo>
                      <a:lnTo>
                        <a:pt x="144" y="372"/>
                      </a:lnTo>
                      <a:lnTo>
                        <a:pt x="116" y="390"/>
                      </a:lnTo>
                      <a:cubicBezTo>
                        <a:pt x="115" y="390"/>
                        <a:pt x="115" y="391"/>
                        <a:pt x="114" y="391"/>
                      </a:cubicBezTo>
                      <a:lnTo>
                        <a:pt x="89" y="400"/>
                      </a:lnTo>
                      <a:cubicBezTo>
                        <a:pt x="88" y="400"/>
                        <a:pt x="87" y="401"/>
                        <a:pt x="86" y="401"/>
                      </a:cubicBezTo>
                      <a:lnTo>
                        <a:pt x="68" y="401"/>
                      </a:lnTo>
                      <a:lnTo>
                        <a:pt x="71" y="400"/>
                      </a:lnTo>
                      <a:lnTo>
                        <a:pt x="53" y="409"/>
                      </a:lnTo>
                      <a:lnTo>
                        <a:pt x="57" y="403"/>
                      </a:lnTo>
                      <a:lnTo>
                        <a:pt x="48" y="489"/>
                      </a:lnTo>
                      <a:cubicBezTo>
                        <a:pt x="48" y="490"/>
                        <a:pt x="47" y="491"/>
                        <a:pt x="47" y="492"/>
                      </a:cubicBezTo>
                      <a:lnTo>
                        <a:pt x="37" y="507"/>
                      </a:lnTo>
                      <a:cubicBezTo>
                        <a:pt x="37" y="508"/>
                        <a:pt x="36" y="509"/>
                        <a:pt x="35" y="509"/>
                      </a:cubicBezTo>
                      <a:lnTo>
                        <a:pt x="14" y="528"/>
                      </a:lnTo>
                      <a:lnTo>
                        <a:pt x="16" y="522"/>
                      </a:lnTo>
                      <a:lnTo>
                        <a:pt x="16" y="531"/>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86" name="Freeform 1118"/>
                <p:cNvSpPr>
                  <a:spLocks/>
                </p:cNvSpPr>
                <p:nvPr/>
              </p:nvSpPr>
              <p:spPr bwMode="auto">
                <a:xfrm>
                  <a:off x="4166175" y="4447389"/>
                  <a:ext cx="315913" cy="260691"/>
                </a:xfrm>
                <a:custGeom>
                  <a:avLst/>
                  <a:gdLst/>
                  <a:ahLst/>
                  <a:cxnLst>
                    <a:cxn ang="0">
                      <a:pos x="0" y="108"/>
                    </a:cxn>
                    <a:cxn ang="0">
                      <a:pos x="1" y="95"/>
                    </a:cxn>
                    <a:cxn ang="0">
                      <a:pos x="9" y="81"/>
                    </a:cxn>
                    <a:cxn ang="0">
                      <a:pos x="23" y="72"/>
                    </a:cxn>
                    <a:cxn ang="0">
                      <a:pos x="42" y="61"/>
                    </a:cxn>
                    <a:cxn ang="0">
                      <a:pos x="51" y="54"/>
                    </a:cxn>
                    <a:cxn ang="0">
                      <a:pos x="55" y="50"/>
                    </a:cxn>
                    <a:cxn ang="0">
                      <a:pos x="65" y="34"/>
                    </a:cxn>
                    <a:cxn ang="0">
                      <a:pos x="70" y="38"/>
                    </a:cxn>
                    <a:cxn ang="0">
                      <a:pos x="74" y="38"/>
                    </a:cxn>
                    <a:cxn ang="0">
                      <a:pos x="84" y="31"/>
                    </a:cxn>
                    <a:cxn ang="0">
                      <a:pos x="91" y="25"/>
                    </a:cxn>
                    <a:cxn ang="0">
                      <a:pos x="96" y="23"/>
                    </a:cxn>
                    <a:cxn ang="0">
                      <a:pos x="106" y="23"/>
                    </a:cxn>
                    <a:cxn ang="0">
                      <a:pos x="108" y="19"/>
                    </a:cxn>
                    <a:cxn ang="0">
                      <a:pos x="112" y="15"/>
                    </a:cxn>
                    <a:cxn ang="0">
                      <a:pos x="122" y="4"/>
                    </a:cxn>
                    <a:cxn ang="0">
                      <a:pos x="126" y="0"/>
                    </a:cxn>
                    <a:cxn ang="0">
                      <a:pos x="127" y="2"/>
                    </a:cxn>
                    <a:cxn ang="0">
                      <a:pos x="138" y="18"/>
                    </a:cxn>
                    <a:cxn ang="0">
                      <a:pos x="156" y="23"/>
                    </a:cxn>
                    <a:cxn ang="0">
                      <a:pos x="153" y="29"/>
                    </a:cxn>
                    <a:cxn ang="0">
                      <a:pos x="158" y="34"/>
                    </a:cxn>
                    <a:cxn ang="0">
                      <a:pos x="164" y="42"/>
                    </a:cxn>
                    <a:cxn ang="0">
                      <a:pos x="172" y="53"/>
                    </a:cxn>
                    <a:cxn ang="0">
                      <a:pos x="176" y="60"/>
                    </a:cxn>
                    <a:cxn ang="0">
                      <a:pos x="172" y="69"/>
                    </a:cxn>
                    <a:cxn ang="0">
                      <a:pos x="176" y="76"/>
                    </a:cxn>
                    <a:cxn ang="0">
                      <a:pos x="187" y="80"/>
                    </a:cxn>
                    <a:cxn ang="0">
                      <a:pos x="192" y="87"/>
                    </a:cxn>
                    <a:cxn ang="0">
                      <a:pos x="199" y="91"/>
                    </a:cxn>
                    <a:cxn ang="0">
                      <a:pos x="195" y="96"/>
                    </a:cxn>
                    <a:cxn ang="0">
                      <a:pos x="195" y="104"/>
                    </a:cxn>
                    <a:cxn ang="0">
                      <a:pos x="183" y="112"/>
                    </a:cxn>
                    <a:cxn ang="0">
                      <a:pos x="165" y="120"/>
                    </a:cxn>
                    <a:cxn ang="0">
                      <a:pos x="164" y="127"/>
                    </a:cxn>
                    <a:cxn ang="0">
                      <a:pos x="160" y="131"/>
                    </a:cxn>
                    <a:cxn ang="0">
                      <a:pos x="131" y="158"/>
                    </a:cxn>
                    <a:cxn ang="0">
                      <a:pos x="104" y="154"/>
                    </a:cxn>
                    <a:cxn ang="0">
                      <a:pos x="95" y="150"/>
                    </a:cxn>
                    <a:cxn ang="0">
                      <a:pos x="69" y="142"/>
                    </a:cxn>
                    <a:cxn ang="0">
                      <a:pos x="58" y="137"/>
                    </a:cxn>
                    <a:cxn ang="0">
                      <a:pos x="46" y="137"/>
                    </a:cxn>
                    <a:cxn ang="0">
                      <a:pos x="38" y="142"/>
                    </a:cxn>
                    <a:cxn ang="0">
                      <a:pos x="32" y="157"/>
                    </a:cxn>
                    <a:cxn ang="0">
                      <a:pos x="32" y="166"/>
                    </a:cxn>
                    <a:cxn ang="0">
                      <a:pos x="23" y="161"/>
                    </a:cxn>
                    <a:cxn ang="0">
                      <a:pos x="5" y="145"/>
                    </a:cxn>
                    <a:cxn ang="0">
                      <a:pos x="0" y="135"/>
                    </a:cxn>
                    <a:cxn ang="0">
                      <a:pos x="0" y="108"/>
                    </a:cxn>
                  </a:cxnLst>
                  <a:rect l="0" t="0" r="r" b="b"/>
                  <a:pathLst>
                    <a:path w="199" h="166">
                      <a:moveTo>
                        <a:pt x="0" y="108"/>
                      </a:moveTo>
                      <a:lnTo>
                        <a:pt x="1" y="95"/>
                      </a:lnTo>
                      <a:lnTo>
                        <a:pt x="9" y="81"/>
                      </a:lnTo>
                      <a:lnTo>
                        <a:pt x="23" y="72"/>
                      </a:lnTo>
                      <a:lnTo>
                        <a:pt x="42" y="61"/>
                      </a:lnTo>
                      <a:lnTo>
                        <a:pt x="51" y="54"/>
                      </a:lnTo>
                      <a:lnTo>
                        <a:pt x="55" y="50"/>
                      </a:lnTo>
                      <a:lnTo>
                        <a:pt x="65" y="34"/>
                      </a:lnTo>
                      <a:lnTo>
                        <a:pt x="70" y="38"/>
                      </a:lnTo>
                      <a:lnTo>
                        <a:pt x="74" y="38"/>
                      </a:lnTo>
                      <a:lnTo>
                        <a:pt x="84" y="31"/>
                      </a:lnTo>
                      <a:lnTo>
                        <a:pt x="91" y="25"/>
                      </a:lnTo>
                      <a:lnTo>
                        <a:pt x="96" y="23"/>
                      </a:lnTo>
                      <a:lnTo>
                        <a:pt x="106" y="23"/>
                      </a:lnTo>
                      <a:lnTo>
                        <a:pt x="108" y="19"/>
                      </a:lnTo>
                      <a:lnTo>
                        <a:pt x="112" y="15"/>
                      </a:lnTo>
                      <a:lnTo>
                        <a:pt x="122" y="4"/>
                      </a:lnTo>
                      <a:lnTo>
                        <a:pt x="126" y="0"/>
                      </a:lnTo>
                      <a:lnTo>
                        <a:pt x="127" y="2"/>
                      </a:lnTo>
                      <a:lnTo>
                        <a:pt x="138" y="18"/>
                      </a:lnTo>
                      <a:lnTo>
                        <a:pt x="156" y="23"/>
                      </a:lnTo>
                      <a:lnTo>
                        <a:pt x="153" y="29"/>
                      </a:lnTo>
                      <a:lnTo>
                        <a:pt x="158" y="34"/>
                      </a:lnTo>
                      <a:lnTo>
                        <a:pt x="164" y="42"/>
                      </a:lnTo>
                      <a:lnTo>
                        <a:pt x="172" y="53"/>
                      </a:lnTo>
                      <a:lnTo>
                        <a:pt x="176" y="60"/>
                      </a:lnTo>
                      <a:lnTo>
                        <a:pt x="172" y="69"/>
                      </a:lnTo>
                      <a:lnTo>
                        <a:pt x="176" y="76"/>
                      </a:lnTo>
                      <a:lnTo>
                        <a:pt x="187" y="80"/>
                      </a:lnTo>
                      <a:lnTo>
                        <a:pt x="192" y="87"/>
                      </a:lnTo>
                      <a:lnTo>
                        <a:pt x="199" y="91"/>
                      </a:lnTo>
                      <a:lnTo>
                        <a:pt x="195" y="96"/>
                      </a:lnTo>
                      <a:lnTo>
                        <a:pt x="195" y="104"/>
                      </a:lnTo>
                      <a:lnTo>
                        <a:pt x="183" y="112"/>
                      </a:lnTo>
                      <a:lnTo>
                        <a:pt x="165" y="120"/>
                      </a:lnTo>
                      <a:lnTo>
                        <a:pt x="164" y="127"/>
                      </a:lnTo>
                      <a:lnTo>
                        <a:pt x="160" y="131"/>
                      </a:lnTo>
                      <a:lnTo>
                        <a:pt x="131" y="158"/>
                      </a:lnTo>
                      <a:lnTo>
                        <a:pt x="104" y="154"/>
                      </a:lnTo>
                      <a:lnTo>
                        <a:pt x="95" y="150"/>
                      </a:lnTo>
                      <a:lnTo>
                        <a:pt x="69" y="142"/>
                      </a:lnTo>
                      <a:lnTo>
                        <a:pt x="58" y="137"/>
                      </a:lnTo>
                      <a:lnTo>
                        <a:pt x="46" y="137"/>
                      </a:lnTo>
                      <a:lnTo>
                        <a:pt x="38" y="142"/>
                      </a:lnTo>
                      <a:lnTo>
                        <a:pt x="32" y="157"/>
                      </a:lnTo>
                      <a:lnTo>
                        <a:pt x="32" y="166"/>
                      </a:lnTo>
                      <a:lnTo>
                        <a:pt x="23" y="161"/>
                      </a:lnTo>
                      <a:lnTo>
                        <a:pt x="5" y="145"/>
                      </a:lnTo>
                      <a:lnTo>
                        <a:pt x="0" y="135"/>
                      </a:lnTo>
                      <a:lnTo>
                        <a:pt x="0" y="108"/>
                      </a:lnTo>
                      <a:close/>
                    </a:path>
                  </a:pathLst>
                </a:custGeom>
                <a:solidFill>
                  <a:srgbClr val="1F497D">
                    <a:lumMod val="20000"/>
                    <a:lumOff val="80000"/>
                    <a:alpha val="71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87" name="Freeform 1119"/>
                <p:cNvSpPr>
                  <a:spLocks noEditPoints="1"/>
                </p:cNvSpPr>
                <p:nvPr/>
              </p:nvSpPr>
              <p:spPr bwMode="auto">
                <a:xfrm>
                  <a:off x="4159825" y="4441108"/>
                  <a:ext cx="328613" cy="271685"/>
                </a:xfrm>
                <a:custGeom>
                  <a:avLst/>
                  <a:gdLst/>
                  <a:ahLst/>
                  <a:cxnLst>
                    <a:cxn ang="0">
                      <a:pos x="4" y="234"/>
                    </a:cxn>
                    <a:cxn ang="0">
                      <a:pos x="59" y="175"/>
                    </a:cxn>
                    <a:cxn ang="0">
                      <a:pos x="126" y="133"/>
                    </a:cxn>
                    <a:cxn ang="0">
                      <a:pos x="158" y="88"/>
                    </a:cxn>
                    <a:cxn ang="0">
                      <a:pos x="181" y="95"/>
                    </a:cxn>
                    <a:cxn ang="0">
                      <a:pos x="181" y="95"/>
                    </a:cxn>
                    <a:cxn ang="0">
                      <a:pos x="237" y="57"/>
                    </a:cxn>
                    <a:cxn ang="0">
                      <a:pos x="258" y="62"/>
                    </a:cxn>
                    <a:cxn ang="0">
                      <a:pos x="272" y="40"/>
                    </a:cxn>
                    <a:cxn ang="0">
                      <a:pos x="312" y="1"/>
                    </a:cxn>
                    <a:cxn ang="0">
                      <a:pos x="321" y="10"/>
                    </a:cxn>
                    <a:cxn ang="0">
                      <a:pos x="387" y="57"/>
                    </a:cxn>
                    <a:cxn ang="0">
                      <a:pos x="386" y="83"/>
                    </a:cxn>
                    <a:cxn ang="0">
                      <a:pos x="409" y="106"/>
                    </a:cxn>
                    <a:cxn ang="0">
                      <a:pos x="441" y="151"/>
                    </a:cxn>
                    <a:cxn ang="0">
                      <a:pos x="431" y="172"/>
                    </a:cxn>
                    <a:cxn ang="0">
                      <a:pos x="461" y="193"/>
                    </a:cxn>
                    <a:cxn ang="0">
                      <a:pos x="474" y="212"/>
                    </a:cxn>
                    <a:cxn ang="0">
                      <a:pos x="495" y="233"/>
                    </a:cxn>
                    <a:cxn ang="0">
                      <a:pos x="487" y="260"/>
                    </a:cxn>
                    <a:cxn ang="0">
                      <a:pos x="409" y="304"/>
                    </a:cxn>
                    <a:cxn ang="0">
                      <a:pos x="409" y="321"/>
                    </a:cxn>
                    <a:cxn ang="0">
                      <a:pos x="322" y="398"/>
                    </a:cxn>
                    <a:cxn ang="0">
                      <a:pos x="235" y="379"/>
                    </a:cxn>
                    <a:cxn ang="0">
                      <a:pos x="149" y="348"/>
                    </a:cxn>
                    <a:cxn ang="0">
                      <a:pos x="104" y="357"/>
                    </a:cxn>
                    <a:cxn ang="0">
                      <a:pos x="93" y="387"/>
                    </a:cxn>
                    <a:cxn ang="0">
                      <a:pos x="81" y="415"/>
                    </a:cxn>
                    <a:cxn ang="0">
                      <a:pos x="15" y="365"/>
                    </a:cxn>
                    <a:cxn ang="0">
                      <a:pos x="0" y="334"/>
                    </a:cxn>
                    <a:cxn ang="0">
                      <a:pos x="16" y="331"/>
                    </a:cxn>
                    <a:cxn ang="0">
                      <a:pos x="69" y="390"/>
                    </a:cxn>
                    <a:cxn ang="0">
                      <a:pos x="77" y="408"/>
                    </a:cxn>
                    <a:cxn ang="0">
                      <a:pos x="93" y="347"/>
                    </a:cxn>
                    <a:cxn ang="0">
                      <a:pos x="119" y="332"/>
                    </a:cxn>
                    <a:cxn ang="0">
                      <a:pos x="176" y="342"/>
                    </a:cxn>
                    <a:cxn ang="0">
                      <a:pos x="260" y="373"/>
                    </a:cxn>
                    <a:cxn ang="0">
                      <a:pos x="388" y="319"/>
                    </a:cxn>
                    <a:cxn ang="0">
                      <a:pos x="398" y="296"/>
                    </a:cxn>
                    <a:cxn ang="0">
                      <a:pos x="475" y="253"/>
                    </a:cxn>
                    <a:cxn ang="0">
                      <a:pos x="473" y="236"/>
                    </a:cxn>
                    <a:cxn ang="0">
                      <a:pos x="467" y="226"/>
                    </a:cxn>
                    <a:cxn ang="0">
                      <a:pos x="455" y="208"/>
                    </a:cxn>
                    <a:cxn ang="0">
                      <a:pos x="417" y="180"/>
                    </a:cxn>
                    <a:cxn ang="0">
                      <a:pos x="426" y="158"/>
                    </a:cxn>
                    <a:cxn ang="0">
                      <a:pos x="397" y="116"/>
                    </a:cxn>
                    <a:cxn ang="0">
                      <a:pos x="371" y="77"/>
                    </a:cxn>
                    <a:cxn ang="0">
                      <a:pos x="339" y="60"/>
                    </a:cxn>
                    <a:cxn ang="0">
                      <a:pos x="307" y="18"/>
                    </a:cxn>
                    <a:cxn ang="0">
                      <a:pos x="308" y="23"/>
                    </a:cxn>
                    <a:cxn ang="0">
                      <a:pos x="276" y="57"/>
                    </a:cxn>
                    <a:cxn ang="0">
                      <a:pos x="241" y="72"/>
                    </a:cxn>
                    <a:cxn ang="0">
                      <a:pos x="215" y="89"/>
                    </a:cxn>
                    <a:cxn ang="0">
                      <a:pos x="177" y="109"/>
                    </a:cxn>
                    <a:cxn ang="0">
                      <a:pos x="171" y="97"/>
                    </a:cxn>
                    <a:cxn ang="0">
                      <a:pos x="136" y="145"/>
                    </a:cxn>
                    <a:cxn ang="0">
                      <a:pos x="68" y="189"/>
                    </a:cxn>
                    <a:cxn ang="0">
                      <a:pos x="19" y="242"/>
                    </a:cxn>
                    <a:cxn ang="0">
                      <a:pos x="16" y="334"/>
                    </a:cxn>
                  </a:cxnLst>
                  <a:rect l="0" t="0" r="r" b="b"/>
                  <a:pathLst>
                    <a:path w="497" h="417">
                      <a:moveTo>
                        <a:pt x="0" y="269"/>
                      </a:moveTo>
                      <a:lnTo>
                        <a:pt x="4" y="237"/>
                      </a:lnTo>
                      <a:cubicBezTo>
                        <a:pt x="4" y="236"/>
                        <a:pt x="4" y="235"/>
                        <a:pt x="4" y="234"/>
                      </a:cubicBezTo>
                      <a:lnTo>
                        <a:pt x="23" y="200"/>
                      </a:lnTo>
                      <a:cubicBezTo>
                        <a:pt x="23" y="199"/>
                        <a:pt x="24" y="198"/>
                        <a:pt x="26" y="197"/>
                      </a:cubicBezTo>
                      <a:lnTo>
                        <a:pt x="59" y="175"/>
                      </a:lnTo>
                      <a:lnTo>
                        <a:pt x="106" y="150"/>
                      </a:lnTo>
                      <a:lnTo>
                        <a:pt x="104" y="151"/>
                      </a:lnTo>
                      <a:lnTo>
                        <a:pt x="126" y="133"/>
                      </a:lnTo>
                      <a:lnTo>
                        <a:pt x="134" y="124"/>
                      </a:lnTo>
                      <a:lnTo>
                        <a:pt x="133" y="125"/>
                      </a:lnTo>
                      <a:lnTo>
                        <a:pt x="158" y="88"/>
                      </a:lnTo>
                      <a:cubicBezTo>
                        <a:pt x="159" y="86"/>
                        <a:pt x="161" y="85"/>
                        <a:pt x="163" y="84"/>
                      </a:cubicBezTo>
                      <a:cubicBezTo>
                        <a:pt x="165" y="84"/>
                        <a:pt x="167" y="84"/>
                        <a:pt x="169" y="86"/>
                      </a:cubicBezTo>
                      <a:lnTo>
                        <a:pt x="181" y="95"/>
                      </a:lnTo>
                      <a:lnTo>
                        <a:pt x="177" y="93"/>
                      </a:lnTo>
                      <a:lnTo>
                        <a:pt x="186" y="93"/>
                      </a:lnTo>
                      <a:lnTo>
                        <a:pt x="181" y="95"/>
                      </a:lnTo>
                      <a:lnTo>
                        <a:pt x="205" y="77"/>
                      </a:lnTo>
                      <a:lnTo>
                        <a:pt x="224" y="64"/>
                      </a:lnTo>
                      <a:lnTo>
                        <a:pt x="237" y="57"/>
                      </a:lnTo>
                      <a:cubicBezTo>
                        <a:pt x="238" y="57"/>
                        <a:pt x="240" y="56"/>
                        <a:pt x="241" y="56"/>
                      </a:cubicBezTo>
                      <a:lnTo>
                        <a:pt x="265" y="56"/>
                      </a:lnTo>
                      <a:lnTo>
                        <a:pt x="258" y="62"/>
                      </a:lnTo>
                      <a:lnTo>
                        <a:pt x="261" y="52"/>
                      </a:lnTo>
                      <a:cubicBezTo>
                        <a:pt x="261" y="51"/>
                        <a:pt x="262" y="50"/>
                        <a:pt x="263" y="49"/>
                      </a:cubicBezTo>
                      <a:lnTo>
                        <a:pt x="272" y="40"/>
                      </a:lnTo>
                      <a:lnTo>
                        <a:pt x="296" y="12"/>
                      </a:lnTo>
                      <a:lnTo>
                        <a:pt x="305" y="3"/>
                      </a:lnTo>
                      <a:cubicBezTo>
                        <a:pt x="307" y="1"/>
                        <a:pt x="310" y="0"/>
                        <a:pt x="312" y="1"/>
                      </a:cubicBezTo>
                      <a:cubicBezTo>
                        <a:pt x="315" y="1"/>
                        <a:pt x="317" y="3"/>
                        <a:pt x="318" y="5"/>
                      </a:cubicBezTo>
                      <a:lnTo>
                        <a:pt x="321" y="11"/>
                      </a:lnTo>
                      <a:lnTo>
                        <a:pt x="321" y="10"/>
                      </a:lnTo>
                      <a:lnTo>
                        <a:pt x="348" y="47"/>
                      </a:lnTo>
                      <a:lnTo>
                        <a:pt x="344" y="44"/>
                      </a:lnTo>
                      <a:lnTo>
                        <a:pt x="387" y="57"/>
                      </a:lnTo>
                      <a:cubicBezTo>
                        <a:pt x="389" y="57"/>
                        <a:pt x="391" y="59"/>
                        <a:pt x="392" y="61"/>
                      </a:cubicBezTo>
                      <a:cubicBezTo>
                        <a:pt x="393" y="63"/>
                        <a:pt x="393" y="65"/>
                        <a:pt x="392" y="67"/>
                      </a:cubicBezTo>
                      <a:lnTo>
                        <a:pt x="386" y="83"/>
                      </a:lnTo>
                      <a:lnTo>
                        <a:pt x="385" y="75"/>
                      </a:lnTo>
                      <a:lnTo>
                        <a:pt x="394" y="87"/>
                      </a:lnTo>
                      <a:lnTo>
                        <a:pt x="409" y="106"/>
                      </a:lnTo>
                      <a:lnTo>
                        <a:pt x="430" y="130"/>
                      </a:lnTo>
                      <a:cubicBezTo>
                        <a:pt x="431" y="131"/>
                        <a:pt x="431" y="131"/>
                        <a:pt x="431" y="132"/>
                      </a:cubicBezTo>
                      <a:lnTo>
                        <a:pt x="441" y="151"/>
                      </a:lnTo>
                      <a:cubicBezTo>
                        <a:pt x="442" y="153"/>
                        <a:pt x="442" y="155"/>
                        <a:pt x="441" y="157"/>
                      </a:cubicBezTo>
                      <a:lnTo>
                        <a:pt x="432" y="179"/>
                      </a:lnTo>
                      <a:lnTo>
                        <a:pt x="431" y="172"/>
                      </a:lnTo>
                      <a:lnTo>
                        <a:pt x="440" y="187"/>
                      </a:lnTo>
                      <a:lnTo>
                        <a:pt x="436" y="184"/>
                      </a:lnTo>
                      <a:lnTo>
                        <a:pt x="461" y="193"/>
                      </a:lnTo>
                      <a:cubicBezTo>
                        <a:pt x="462" y="194"/>
                        <a:pt x="464" y="195"/>
                        <a:pt x="465" y="196"/>
                      </a:cubicBezTo>
                      <a:lnTo>
                        <a:pt x="477" y="215"/>
                      </a:lnTo>
                      <a:lnTo>
                        <a:pt x="474" y="212"/>
                      </a:lnTo>
                      <a:lnTo>
                        <a:pt x="492" y="221"/>
                      </a:lnTo>
                      <a:cubicBezTo>
                        <a:pt x="494" y="223"/>
                        <a:pt x="496" y="224"/>
                        <a:pt x="496" y="227"/>
                      </a:cubicBezTo>
                      <a:cubicBezTo>
                        <a:pt x="497" y="229"/>
                        <a:pt x="496" y="231"/>
                        <a:pt x="495" y="233"/>
                      </a:cubicBezTo>
                      <a:lnTo>
                        <a:pt x="486" y="246"/>
                      </a:lnTo>
                      <a:lnTo>
                        <a:pt x="487" y="241"/>
                      </a:lnTo>
                      <a:lnTo>
                        <a:pt x="487" y="260"/>
                      </a:lnTo>
                      <a:cubicBezTo>
                        <a:pt x="487" y="262"/>
                        <a:pt x="486" y="265"/>
                        <a:pt x="483" y="266"/>
                      </a:cubicBezTo>
                      <a:lnTo>
                        <a:pt x="453" y="285"/>
                      </a:lnTo>
                      <a:lnTo>
                        <a:pt x="409" y="304"/>
                      </a:lnTo>
                      <a:lnTo>
                        <a:pt x="414" y="298"/>
                      </a:lnTo>
                      <a:lnTo>
                        <a:pt x="411" y="317"/>
                      </a:lnTo>
                      <a:cubicBezTo>
                        <a:pt x="410" y="318"/>
                        <a:pt x="410" y="320"/>
                        <a:pt x="409" y="321"/>
                      </a:cubicBezTo>
                      <a:lnTo>
                        <a:pt x="399" y="330"/>
                      </a:lnTo>
                      <a:lnTo>
                        <a:pt x="329" y="396"/>
                      </a:lnTo>
                      <a:cubicBezTo>
                        <a:pt x="327" y="397"/>
                        <a:pt x="325" y="398"/>
                        <a:pt x="322" y="398"/>
                      </a:cubicBezTo>
                      <a:lnTo>
                        <a:pt x="258" y="388"/>
                      </a:lnTo>
                      <a:cubicBezTo>
                        <a:pt x="257" y="388"/>
                        <a:pt x="257" y="388"/>
                        <a:pt x="256" y="388"/>
                      </a:cubicBezTo>
                      <a:lnTo>
                        <a:pt x="235" y="379"/>
                      </a:lnTo>
                      <a:lnTo>
                        <a:pt x="171" y="357"/>
                      </a:lnTo>
                      <a:lnTo>
                        <a:pt x="146" y="348"/>
                      </a:lnTo>
                      <a:lnTo>
                        <a:pt x="149" y="348"/>
                      </a:lnTo>
                      <a:lnTo>
                        <a:pt x="119" y="348"/>
                      </a:lnTo>
                      <a:lnTo>
                        <a:pt x="122" y="347"/>
                      </a:lnTo>
                      <a:lnTo>
                        <a:pt x="104" y="357"/>
                      </a:lnTo>
                      <a:lnTo>
                        <a:pt x="108" y="353"/>
                      </a:lnTo>
                      <a:lnTo>
                        <a:pt x="92" y="390"/>
                      </a:lnTo>
                      <a:lnTo>
                        <a:pt x="93" y="387"/>
                      </a:lnTo>
                      <a:lnTo>
                        <a:pt x="93" y="408"/>
                      </a:lnTo>
                      <a:cubicBezTo>
                        <a:pt x="93" y="411"/>
                        <a:pt x="91" y="414"/>
                        <a:pt x="89" y="415"/>
                      </a:cubicBezTo>
                      <a:cubicBezTo>
                        <a:pt x="86" y="417"/>
                        <a:pt x="83" y="417"/>
                        <a:pt x="81" y="415"/>
                      </a:cubicBezTo>
                      <a:lnTo>
                        <a:pt x="59" y="403"/>
                      </a:lnTo>
                      <a:cubicBezTo>
                        <a:pt x="59" y="403"/>
                        <a:pt x="59" y="402"/>
                        <a:pt x="58" y="402"/>
                      </a:cubicBezTo>
                      <a:lnTo>
                        <a:pt x="15" y="365"/>
                      </a:lnTo>
                      <a:cubicBezTo>
                        <a:pt x="15" y="364"/>
                        <a:pt x="14" y="363"/>
                        <a:pt x="14" y="362"/>
                      </a:cubicBezTo>
                      <a:lnTo>
                        <a:pt x="1" y="338"/>
                      </a:lnTo>
                      <a:cubicBezTo>
                        <a:pt x="1" y="336"/>
                        <a:pt x="0" y="335"/>
                        <a:pt x="0" y="334"/>
                      </a:cubicBezTo>
                      <a:lnTo>
                        <a:pt x="0" y="269"/>
                      </a:lnTo>
                      <a:close/>
                      <a:moveTo>
                        <a:pt x="16" y="334"/>
                      </a:moveTo>
                      <a:lnTo>
                        <a:pt x="16" y="331"/>
                      </a:lnTo>
                      <a:lnTo>
                        <a:pt x="28" y="355"/>
                      </a:lnTo>
                      <a:lnTo>
                        <a:pt x="26" y="353"/>
                      </a:lnTo>
                      <a:lnTo>
                        <a:pt x="69" y="390"/>
                      </a:lnTo>
                      <a:lnTo>
                        <a:pt x="68" y="389"/>
                      </a:lnTo>
                      <a:lnTo>
                        <a:pt x="89" y="402"/>
                      </a:lnTo>
                      <a:lnTo>
                        <a:pt x="77" y="408"/>
                      </a:lnTo>
                      <a:lnTo>
                        <a:pt x="77" y="387"/>
                      </a:lnTo>
                      <a:cubicBezTo>
                        <a:pt x="77" y="386"/>
                        <a:pt x="77" y="385"/>
                        <a:pt x="77" y="384"/>
                      </a:cubicBezTo>
                      <a:lnTo>
                        <a:pt x="93" y="347"/>
                      </a:lnTo>
                      <a:cubicBezTo>
                        <a:pt x="94" y="345"/>
                        <a:pt x="95" y="343"/>
                        <a:pt x="97" y="342"/>
                      </a:cubicBezTo>
                      <a:lnTo>
                        <a:pt x="115" y="333"/>
                      </a:lnTo>
                      <a:cubicBezTo>
                        <a:pt x="116" y="333"/>
                        <a:pt x="117" y="332"/>
                        <a:pt x="119" y="332"/>
                      </a:cubicBezTo>
                      <a:lnTo>
                        <a:pt x="149" y="332"/>
                      </a:lnTo>
                      <a:cubicBezTo>
                        <a:pt x="150" y="332"/>
                        <a:pt x="151" y="332"/>
                        <a:pt x="152" y="333"/>
                      </a:cubicBezTo>
                      <a:lnTo>
                        <a:pt x="176" y="342"/>
                      </a:lnTo>
                      <a:lnTo>
                        <a:pt x="241" y="364"/>
                      </a:lnTo>
                      <a:lnTo>
                        <a:pt x="262" y="373"/>
                      </a:lnTo>
                      <a:lnTo>
                        <a:pt x="260" y="373"/>
                      </a:lnTo>
                      <a:lnTo>
                        <a:pt x="325" y="382"/>
                      </a:lnTo>
                      <a:lnTo>
                        <a:pt x="318" y="384"/>
                      </a:lnTo>
                      <a:lnTo>
                        <a:pt x="388" y="319"/>
                      </a:lnTo>
                      <a:lnTo>
                        <a:pt x="397" y="310"/>
                      </a:lnTo>
                      <a:lnTo>
                        <a:pt x="395" y="314"/>
                      </a:lnTo>
                      <a:lnTo>
                        <a:pt x="398" y="296"/>
                      </a:lnTo>
                      <a:cubicBezTo>
                        <a:pt x="398" y="293"/>
                        <a:pt x="400" y="291"/>
                        <a:pt x="403" y="289"/>
                      </a:cubicBezTo>
                      <a:lnTo>
                        <a:pt x="445" y="271"/>
                      </a:lnTo>
                      <a:lnTo>
                        <a:pt x="475" y="253"/>
                      </a:lnTo>
                      <a:lnTo>
                        <a:pt x="471" y="260"/>
                      </a:lnTo>
                      <a:lnTo>
                        <a:pt x="471" y="241"/>
                      </a:lnTo>
                      <a:cubicBezTo>
                        <a:pt x="471" y="239"/>
                        <a:pt x="472" y="238"/>
                        <a:pt x="473" y="236"/>
                      </a:cubicBezTo>
                      <a:lnTo>
                        <a:pt x="482" y="224"/>
                      </a:lnTo>
                      <a:lnTo>
                        <a:pt x="485" y="236"/>
                      </a:lnTo>
                      <a:lnTo>
                        <a:pt x="467" y="226"/>
                      </a:lnTo>
                      <a:cubicBezTo>
                        <a:pt x="465" y="226"/>
                        <a:pt x="464" y="225"/>
                        <a:pt x="463" y="224"/>
                      </a:cubicBezTo>
                      <a:lnTo>
                        <a:pt x="451" y="205"/>
                      </a:lnTo>
                      <a:lnTo>
                        <a:pt x="455" y="208"/>
                      </a:lnTo>
                      <a:lnTo>
                        <a:pt x="431" y="199"/>
                      </a:lnTo>
                      <a:cubicBezTo>
                        <a:pt x="429" y="198"/>
                        <a:pt x="427" y="197"/>
                        <a:pt x="427" y="195"/>
                      </a:cubicBezTo>
                      <a:lnTo>
                        <a:pt x="417" y="180"/>
                      </a:lnTo>
                      <a:cubicBezTo>
                        <a:pt x="416" y="178"/>
                        <a:pt x="416" y="175"/>
                        <a:pt x="417" y="173"/>
                      </a:cubicBezTo>
                      <a:lnTo>
                        <a:pt x="426" y="151"/>
                      </a:lnTo>
                      <a:lnTo>
                        <a:pt x="426" y="158"/>
                      </a:lnTo>
                      <a:lnTo>
                        <a:pt x="417" y="139"/>
                      </a:lnTo>
                      <a:lnTo>
                        <a:pt x="418" y="141"/>
                      </a:lnTo>
                      <a:lnTo>
                        <a:pt x="397" y="116"/>
                      </a:lnTo>
                      <a:lnTo>
                        <a:pt x="381" y="97"/>
                      </a:lnTo>
                      <a:lnTo>
                        <a:pt x="372" y="85"/>
                      </a:lnTo>
                      <a:cubicBezTo>
                        <a:pt x="370" y="82"/>
                        <a:pt x="370" y="79"/>
                        <a:pt x="371" y="77"/>
                      </a:cubicBezTo>
                      <a:lnTo>
                        <a:pt x="377" y="61"/>
                      </a:lnTo>
                      <a:lnTo>
                        <a:pt x="382" y="72"/>
                      </a:lnTo>
                      <a:lnTo>
                        <a:pt x="339" y="60"/>
                      </a:lnTo>
                      <a:cubicBezTo>
                        <a:pt x="338" y="59"/>
                        <a:pt x="336" y="58"/>
                        <a:pt x="335" y="57"/>
                      </a:cubicBezTo>
                      <a:lnTo>
                        <a:pt x="308" y="19"/>
                      </a:lnTo>
                      <a:cubicBezTo>
                        <a:pt x="307" y="19"/>
                        <a:pt x="307" y="19"/>
                        <a:pt x="307" y="18"/>
                      </a:cubicBezTo>
                      <a:lnTo>
                        <a:pt x="304" y="12"/>
                      </a:lnTo>
                      <a:lnTo>
                        <a:pt x="317" y="14"/>
                      </a:lnTo>
                      <a:lnTo>
                        <a:pt x="308" y="23"/>
                      </a:lnTo>
                      <a:lnTo>
                        <a:pt x="283" y="51"/>
                      </a:lnTo>
                      <a:lnTo>
                        <a:pt x="274" y="61"/>
                      </a:lnTo>
                      <a:lnTo>
                        <a:pt x="276" y="57"/>
                      </a:lnTo>
                      <a:lnTo>
                        <a:pt x="273" y="67"/>
                      </a:lnTo>
                      <a:cubicBezTo>
                        <a:pt x="272" y="70"/>
                        <a:pt x="269" y="72"/>
                        <a:pt x="265" y="72"/>
                      </a:cubicBezTo>
                      <a:lnTo>
                        <a:pt x="241" y="72"/>
                      </a:lnTo>
                      <a:lnTo>
                        <a:pt x="244" y="71"/>
                      </a:lnTo>
                      <a:lnTo>
                        <a:pt x="233" y="77"/>
                      </a:lnTo>
                      <a:lnTo>
                        <a:pt x="215" y="89"/>
                      </a:lnTo>
                      <a:lnTo>
                        <a:pt x="191" y="108"/>
                      </a:lnTo>
                      <a:cubicBezTo>
                        <a:pt x="189" y="109"/>
                        <a:pt x="188" y="109"/>
                        <a:pt x="186" y="109"/>
                      </a:cubicBezTo>
                      <a:lnTo>
                        <a:pt x="177" y="109"/>
                      </a:lnTo>
                      <a:cubicBezTo>
                        <a:pt x="175" y="109"/>
                        <a:pt x="173" y="109"/>
                        <a:pt x="172" y="108"/>
                      </a:cubicBezTo>
                      <a:lnTo>
                        <a:pt x="160" y="99"/>
                      </a:lnTo>
                      <a:lnTo>
                        <a:pt x="171" y="97"/>
                      </a:lnTo>
                      <a:lnTo>
                        <a:pt x="147" y="134"/>
                      </a:lnTo>
                      <a:cubicBezTo>
                        <a:pt x="146" y="134"/>
                        <a:pt x="146" y="135"/>
                        <a:pt x="146" y="135"/>
                      </a:cubicBezTo>
                      <a:lnTo>
                        <a:pt x="136" y="145"/>
                      </a:lnTo>
                      <a:lnTo>
                        <a:pt x="115" y="163"/>
                      </a:lnTo>
                      <a:cubicBezTo>
                        <a:pt x="114" y="164"/>
                        <a:pt x="114" y="164"/>
                        <a:pt x="113" y="164"/>
                      </a:cubicBezTo>
                      <a:lnTo>
                        <a:pt x="68" y="189"/>
                      </a:lnTo>
                      <a:lnTo>
                        <a:pt x="34" y="211"/>
                      </a:lnTo>
                      <a:lnTo>
                        <a:pt x="37" y="208"/>
                      </a:lnTo>
                      <a:lnTo>
                        <a:pt x="19" y="242"/>
                      </a:lnTo>
                      <a:lnTo>
                        <a:pt x="19" y="239"/>
                      </a:lnTo>
                      <a:lnTo>
                        <a:pt x="16" y="269"/>
                      </a:lnTo>
                      <a:lnTo>
                        <a:pt x="16" y="334"/>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pic>
              <p:nvPicPr>
                <p:cNvPr id="188" name="Picture 1120"/>
                <p:cNvPicPr>
                  <a:picLocks noChangeAspect="1" noChangeArrowheads="1"/>
                </p:cNvPicPr>
                <p:nvPr/>
              </p:nvPicPr>
              <p:blipFill>
                <a:blip r:embed="rId67"/>
                <a:srcRect/>
                <a:stretch>
                  <a:fillRect/>
                </a:stretch>
              </p:blipFill>
              <p:spPr bwMode="auto">
                <a:xfrm>
                  <a:off x="5188525" y="5323689"/>
                  <a:ext cx="115888" cy="146050"/>
                </a:xfrm>
                <a:prstGeom prst="rect">
                  <a:avLst/>
                </a:prstGeom>
                <a:noFill/>
                <a:ln w="9525">
                  <a:noFill/>
                  <a:miter lim="800000"/>
                  <a:headEnd/>
                  <a:tailEnd/>
                </a:ln>
              </p:spPr>
            </p:pic>
            <p:sp>
              <p:nvSpPr>
                <p:cNvPr id="189" name="Freeform 1121"/>
                <p:cNvSpPr>
                  <a:spLocks noEditPoints="1"/>
                </p:cNvSpPr>
                <p:nvPr/>
              </p:nvSpPr>
              <p:spPr bwMode="auto">
                <a:xfrm>
                  <a:off x="5183762" y="5317408"/>
                  <a:ext cx="115888" cy="147620"/>
                </a:xfrm>
                <a:custGeom>
                  <a:avLst/>
                  <a:gdLst/>
                  <a:ahLst/>
                  <a:cxnLst>
                    <a:cxn ang="0">
                      <a:pos x="10" y="120"/>
                    </a:cxn>
                    <a:cxn ang="0">
                      <a:pos x="21" y="97"/>
                    </a:cxn>
                    <a:cxn ang="0">
                      <a:pos x="40" y="81"/>
                    </a:cxn>
                    <a:cxn ang="0">
                      <a:pos x="41" y="80"/>
                    </a:cxn>
                    <a:cxn ang="0">
                      <a:pos x="48" y="68"/>
                    </a:cxn>
                    <a:cxn ang="0">
                      <a:pos x="52" y="64"/>
                    </a:cxn>
                    <a:cxn ang="0">
                      <a:pos x="55" y="36"/>
                    </a:cxn>
                    <a:cxn ang="0">
                      <a:pos x="77" y="29"/>
                    </a:cxn>
                    <a:cxn ang="0">
                      <a:pos x="84" y="20"/>
                    </a:cxn>
                    <a:cxn ang="0">
                      <a:pos x="86" y="5"/>
                    </a:cxn>
                    <a:cxn ang="0">
                      <a:pos x="104" y="17"/>
                    </a:cxn>
                    <a:cxn ang="0">
                      <a:pos x="100" y="25"/>
                    </a:cxn>
                    <a:cxn ang="0">
                      <a:pos x="106" y="26"/>
                    </a:cxn>
                    <a:cxn ang="0">
                      <a:pos x="123" y="43"/>
                    </a:cxn>
                    <a:cxn ang="0">
                      <a:pos x="129" y="71"/>
                    </a:cxn>
                    <a:cxn ang="0">
                      <a:pos x="160" y="94"/>
                    </a:cxn>
                    <a:cxn ang="0">
                      <a:pos x="164" y="134"/>
                    </a:cxn>
                    <a:cxn ang="0">
                      <a:pos x="171" y="161"/>
                    </a:cxn>
                    <a:cxn ang="0">
                      <a:pos x="167" y="168"/>
                    </a:cxn>
                    <a:cxn ang="0">
                      <a:pos x="167" y="189"/>
                    </a:cxn>
                    <a:cxn ang="0">
                      <a:pos x="117" y="224"/>
                    </a:cxn>
                    <a:cxn ang="0">
                      <a:pos x="89" y="215"/>
                    </a:cxn>
                    <a:cxn ang="0">
                      <a:pos x="55" y="212"/>
                    </a:cxn>
                    <a:cxn ang="0">
                      <a:pos x="30" y="203"/>
                    </a:cxn>
                    <a:cxn ang="0">
                      <a:pos x="22" y="174"/>
                    </a:cxn>
                    <a:cxn ang="0">
                      <a:pos x="27" y="170"/>
                    </a:cxn>
                    <a:cxn ang="0">
                      <a:pos x="14" y="163"/>
                    </a:cxn>
                    <a:cxn ang="0">
                      <a:pos x="1" y="130"/>
                    </a:cxn>
                    <a:cxn ang="0">
                      <a:pos x="22" y="150"/>
                    </a:cxn>
                    <a:cxn ang="0">
                      <a:pos x="34" y="155"/>
                    </a:cxn>
                    <a:cxn ang="0">
                      <a:pos x="37" y="178"/>
                    </a:cxn>
                    <a:cxn ang="0">
                      <a:pos x="37" y="184"/>
                    </a:cxn>
                    <a:cxn ang="0">
                      <a:pos x="49" y="192"/>
                    </a:cxn>
                    <a:cxn ang="0">
                      <a:pos x="93" y="200"/>
                    </a:cxn>
                    <a:cxn ang="0">
                      <a:pos x="117" y="209"/>
                    </a:cxn>
                    <a:cxn ang="0">
                      <a:pos x="145" y="184"/>
                    </a:cxn>
                    <a:cxn ang="0">
                      <a:pos x="155" y="182"/>
                    </a:cxn>
                    <a:cxn ang="0">
                      <a:pos x="157" y="149"/>
                    </a:cxn>
                    <a:cxn ang="0">
                      <a:pos x="163" y="154"/>
                    </a:cxn>
                    <a:cxn ang="0">
                      <a:pos x="152" y="117"/>
                    </a:cxn>
                    <a:cxn ang="0">
                      <a:pos x="113" y="77"/>
                    </a:cxn>
                    <a:cxn ang="0">
                      <a:pos x="108" y="47"/>
                    </a:cxn>
                    <a:cxn ang="0">
                      <a:pos x="103" y="42"/>
                    </a:cxn>
                    <a:cxn ang="0">
                      <a:pos x="89" y="38"/>
                    </a:cxn>
                    <a:cxn ang="0">
                      <a:pos x="88" y="20"/>
                    </a:cxn>
                    <a:cxn ang="0">
                      <a:pos x="93" y="16"/>
                    </a:cxn>
                    <a:cxn ang="0">
                      <a:pos x="92" y="28"/>
                    </a:cxn>
                    <a:cxn ang="0">
                      <a:pos x="85" y="37"/>
                    </a:cxn>
                    <a:cxn ang="0">
                      <a:pos x="72" y="44"/>
                    </a:cxn>
                    <a:cxn ang="0">
                      <a:pos x="63" y="50"/>
                    </a:cxn>
                    <a:cxn ang="0">
                      <a:pos x="64" y="63"/>
                    </a:cxn>
                    <a:cxn ang="0">
                      <a:pos x="56" y="84"/>
                    </a:cxn>
                    <a:cxn ang="0">
                      <a:pos x="46" y="93"/>
                    </a:cxn>
                    <a:cxn ang="0">
                      <a:pos x="25" y="112"/>
                    </a:cxn>
                    <a:cxn ang="0">
                      <a:pos x="26" y="114"/>
                    </a:cxn>
                    <a:cxn ang="0">
                      <a:pos x="16" y="127"/>
                    </a:cxn>
                  </a:cxnLst>
                  <a:rect l="0" t="0" r="r" b="b"/>
                  <a:pathLst>
                    <a:path w="176" h="225">
                      <a:moveTo>
                        <a:pt x="1" y="130"/>
                      </a:moveTo>
                      <a:cubicBezTo>
                        <a:pt x="0" y="127"/>
                        <a:pt x="1" y="124"/>
                        <a:pt x="3" y="122"/>
                      </a:cubicBezTo>
                      <a:lnTo>
                        <a:pt x="12" y="114"/>
                      </a:lnTo>
                      <a:lnTo>
                        <a:pt x="10" y="120"/>
                      </a:lnTo>
                      <a:lnTo>
                        <a:pt x="10" y="114"/>
                      </a:lnTo>
                      <a:lnTo>
                        <a:pt x="10" y="105"/>
                      </a:lnTo>
                      <a:cubicBezTo>
                        <a:pt x="10" y="101"/>
                        <a:pt x="13" y="97"/>
                        <a:pt x="18" y="97"/>
                      </a:cubicBezTo>
                      <a:lnTo>
                        <a:pt x="21" y="97"/>
                      </a:lnTo>
                      <a:lnTo>
                        <a:pt x="17" y="98"/>
                      </a:lnTo>
                      <a:lnTo>
                        <a:pt x="36" y="87"/>
                      </a:lnTo>
                      <a:lnTo>
                        <a:pt x="33" y="89"/>
                      </a:lnTo>
                      <a:lnTo>
                        <a:pt x="40" y="81"/>
                      </a:lnTo>
                      <a:cubicBezTo>
                        <a:pt x="41" y="79"/>
                        <a:pt x="44" y="77"/>
                        <a:pt x="46" y="77"/>
                      </a:cubicBezTo>
                      <a:lnTo>
                        <a:pt x="49" y="77"/>
                      </a:lnTo>
                      <a:lnTo>
                        <a:pt x="41" y="85"/>
                      </a:lnTo>
                      <a:lnTo>
                        <a:pt x="41" y="80"/>
                      </a:lnTo>
                      <a:cubicBezTo>
                        <a:pt x="41" y="78"/>
                        <a:pt x="42" y="76"/>
                        <a:pt x="43" y="75"/>
                      </a:cubicBezTo>
                      <a:lnTo>
                        <a:pt x="49" y="66"/>
                      </a:lnTo>
                      <a:lnTo>
                        <a:pt x="48" y="71"/>
                      </a:lnTo>
                      <a:lnTo>
                        <a:pt x="48" y="68"/>
                      </a:lnTo>
                      <a:lnTo>
                        <a:pt x="48" y="63"/>
                      </a:lnTo>
                      <a:cubicBezTo>
                        <a:pt x="48" y="60"/>
                        <a:pt x="48" y="58"/>
                        <a:pt x="50" y="57"/>
                      </a:cubicBezTo>
                      <a:lnTo>
                        <a:pt x="53" y="54"/>
                      </a:lnTo>
                      <a:lnTo>
                        <a:pt x="52" y="64"/>
                      </a:lnTo>
                      <a:lnTo>
                        <a:pt x="49" y="58"/>
                      </a:lnTo>
                      <a:cubicBezTo>
                        <a:pt x="48" y="56"/>
                        <a:pt x="47" y="54"/>
                        <a:pt x="48" y="52"/>
                      </a:cubicBezTo>
                      <a:lnTo>
                        <a:pt x="51" y="41"/>
                      </a:lnTo>
                      <a:cubicBezTo>
                        <a:pt x="51" y="39"/>
                        <a:pt x="53" y="37"/>
                        <a:pt x="55" y="36"/>
                      </a:cubicBezTo>
                      <a:lnTo>
                        <a:pt x="64" y="30"/>
                      </a:lnTo>
                      <a:cubicBezTo>
                        <a:pt x="65" y="29"/>
                        <a:pt x="67" y="29"/>
                        <a:pt x="68" y="29"/>
                      </a:cubicBezTo>
                      <a:lnTo>
                        <a:pt x="74" y="29"/>
                      </a:lnTo>
                      <a:lnTo>
                        <a:pt x="77" y="29"/>
                      </a:lnTo>
                      <a:lnTo>
                        <a:pt x="69" y="37"/>
                      </a:lnTo>
                      <a:lnTo>
                        <a:pt x="69" y="28"/>
                      </a:lnTo>
                      <a:cubicBezTo>
                        <a:pt x="69" y="24"/>
                        <a:pt x="73" y="20"/>
                        <a:pt x="77" y="20"/>
                      </a:cubicBezTo>
                      <a:lnTo>
                        <a:pt x="84" y="20"/>
                      </a:lnTo>
                      <a:lnTo>
                        <a:pt x="76" y="28"/>
                      </a:lnTo>
                      <a:lnTo>
                        <a:pt x="76" y="26"/>
                      </a:lnTo>
                      <a:cubicBezTo>
                        <a:pt x="76" y="24"/>
                        <a:pt x="76" y="23"/>
                        <a:pt x="77" y="22"/>
                      </a:cubicBezTo>
                      <a:lnTo>
                        <a:pt x="86" y="5"/>
                      </a:lnTo>
                      <a:cubicBezTo>
                        <a:pt x="88" y="2"/>
                        <a:pt x="90" y="0"/>
                        <a:pt x="93" y="0"/>
                      </a:cubicBezTo>
                      <a:lnTo>
                        <a:pt x="96" y="0"/>
                      </a:lnTo>
                      <a:cubicBezTo>
                        <a:pt x="101" y="0"/>
                        <a:pt x="104" y="4"/>
                        <a:pt x="104" y="8"/>
                      </a:cubicBezTo>
                      <a:lnTo>
                        <a:pt x="104" y="17"/>
                      </a:lnTo>
                      <a:lnTo>
                        <a:pt x="104" y="20"/>
                      </a:lnTo>
                      <a:cubicBezTo>
                        <a:pt x="104" y="21"/>
                        <a:pt x="104" y="22"/>
                        <a:pt x="104" y="23"/>
                      </a:cubicBezTo>
                      <a:lnTo>
                        <a:pt x="101" y="31"/>
                      </a:lnTo>
                      <a:lnTo>
                        <a:pt x="100" y="25"/>
                      </a:lnTo>
                      <a:lnTo>
                        <a:pt x="103" y="30"/>
                      </a:lnTo>
                      <a:lnTo>
                        <a:pt x="96" y="26"/>
                      </a:lnTo>
                      <a:lnTo>
                        <a:pt x="103" y="26"/>
                      </a:lnTo>
                      <a:lnTo>
                        <a:pt x="106" y="26"/>
                      </a:lnTo>
                      <a:cubicBezTo>
                        <a:pt x="107" y="26"/>
                        <a:pt x="107" y="26"/>
                        <a:pt x="108" y="26"/>
                      </a:cubicBezTo>
                      <a:lnTo>
                        <a:pt x="117" y="29"/>
                      </a:lnTo>
                      <a:cubicBezTo>
                        <a:pt x="121" y="30"/>
                        <a:pt x="123" y="33"/>
                        <a:pt x="123" y="37"/>
                      </a:cubicBezTo>
                      <a:lnTo>
                        <a:pt x="123" y="43"/>
                      </a:lnTo>
                      <a:lnTo>
                        <a:pt x="122" y="39"/>
                      </a:lnTo>
                      <a:lnTo>
                        <a:pt x="128" y="50"/>
                      </a:lnTo>
                      <a:cubicBezTo>
                        <a:pt x="129" y="51"/>
                        <a:pt x="129" y="53"/>
                        <a:pt x="129" y="54"/>
                      </a:cubicBezTo>
                      <a:lnTo>
                        <a:pt x="129" y="71"/>
                      </a:lnTo>
                      <a:lnTo>
                        <a:pt x="129" y="77"/>
                      </a:lnTo>
                      <a:lnTo>
                        <a:pt x="126" y="70"/>
                      </a:lnTo>
                      <a:lnTo>
                        <a:pt x="157" y="90"/>
                      </a:lnTo>
                      <a:cubicBezTo>
                        <a:pt x="159" y="91"/>
                        <a:pt x="160" y="92"/>
                        <a:pt x="160" y="94"/>
                      </a:cubicBezTo>
                      <a:lnTo>
                        <a:pt x="167" y="111"/>
                      </a:lnTo>
                      <a:cubicBezTo>
                        <a:pt x="167" y="112"/>
                        <a:pt x="167" y="113"/>
                        <a:pt x="167" y="114"/>
                      </a:cubicBezTo>
                      <a:lnTo>
                        <a:pt x="167" y="140"/>
                      </a:lnTo>
                      <a:lnTo>
                        <a:pt x="164" y="134"/>
                      </a:lnTo>
                      <a:lnTo>
                        <a:pt x="174" y="142"/>
                      </a:lnTo>
                      <a:cubicBezTo>
                        <a:pt x="176" y="144"/>
                        <a:pt x="176" y="146"/>
                        <a:pt x="176" y="148"/>
                      </a:cubicBezTo>
                      <a:lnTo>
                        <a:pt x="176" y="154"/>
                      </a:lnTo>
                      <a:cubicBezTo>
                        <a:pt x="176" y="157"/>
                        <a:pt x="174" y="160"/>
                        <a:pt x="171" y="161"/>
                      </a:cubicBezTo>
                      <a:lnTo>
                        <a:pt x="161" y="164"/>
                      </a:lnTo>
                      <a:lnTo>
                        <a:pt x="167" y="157"/>
                      </a:lnTo>
                      <a:lnTo>
                        <a:pt x="167" y="171"/>
                      </a:lnTo>
                      <a:lnTo>
                        <a:pt x="167" y="168"/>
                      </a:lnTo>
                      <a:lnTo>
                        <a:pt x="170" y="177"/>
                      </a:lnTo>
                      <a:cubicBezTo>
                        <a:pt x="170" y="178"/>
                        <a:pt x="170" y="178"/>
                        <a:pt x="170" y="179"/>
                      </a:cubicBezTo>
                      <a:lnTo>
                        <a:pt x="170" y="182"/>
                      </a:lnTo>
                      <a:cubicBezTo>
                        <a:pt x="170" y="185"/>
                        <a:pt x="169" y="187"/>
                        <a:pt x="167" y="189"/>
                      </a:cubicBezTo>
                      <a:lnTo>
                        <a:pt x="154" y="197"/>
                      </a:lnTo>
                      <a:lnTo>
                        <a:pt x="130" y="220"/>
                      </a:lnTo>
                      <a:cubicBezTo>
                        <a:pt x="129" y="220"/>
                        <a:pt x="128" y="221"/>
                        <a:pt x="127" y="221"/>
                      </a:cubicBezTo>
                      <a:lnTo>
                        <a:pt x="117" y="224"/>
                      </a:lnTo>
                      <a:cubicBezTo>
                        <a:pt x="116" y="225"/>
                        <a:pt x="115" y="225"/>
                        <a:pt x="113" y="224"/>
                      </a:cubicBezTo>
                      <a:lnTo>
                        <a:pt x="101" y="221"/>
                      </a:lnTo>
                      <a:cubicBezTo>
                        <a:pt x="100" y="221"/>
                        <a:pt x="99" y="221"/>
                        <a:pt x="98" y="220"/>
                      </a:cubicBezTo>
                      <a:lnTo>
                        <a:pt x="89" y="215"/>
                      </a:lnTo>
                      <a:lnTo>
                        <a:pt x="93" y="216"/>
                      </a:lnTo>
                      <a:lnTo>
                        <a:pt x="87" y="216"/>
                      </a:lnTo>
                      <a:lnTo>
                        <a:pt x="58" y="213"/>
                      </a:lnTo>
                      <a:cubicBezTo>
                        <a:pt x="57" y="213"/>
                        <a:pt x="56" y="213"/>
                        <a:pt x="55" y="212"/>
                      </a:cubicBezTo>
                      <a:lnTo>
                        <a:pt x="43" y="207"/>
                      </a:lnTo>
                      <a:lnTo>
                        <a:pt x="46" y="207"/>
                      </a:lnTo>
                      <a:lnTo>
                        <a:pt x="37" y="207"/>
                      </a:lnTo>
                      <a:cubicBezTo>
                        <a:pt x="34" y="207"/>
                        <a:pt x="31" y="206"/>
                        <a:pt x="30" y="203"/>
                      </a:cubicBezTo>
                      <a:lnTo>
                        <a:pt x="23" y="192"/>
                      </a:lnTo>
                      <a:cubicBezTo>
                        <a:pt x="23" y="191"/>
                        <a:pt x="22" y="189"/>
                        <a:pt x="22" y="188"/>
                      </a:cubicBezTo>
                      <a:lnTo>
                        <a:pt x="22" y="182"/>
                      </a:lnTo>
                      <a:lnTo>
                        <a:pt x="22" y="174"/>
                      </a:lnTo>
                      <a:cubicBezTo>
                        <a:pt x="22" y="172"/>
                        <a:pt x="23" y="170"/>
                        <a:pt x="24" y="169"/>
                      </a:cubicBezTo>
                      <a:lnTo>
                        <a:pt x="30" y="160"/>
                      </a:lnTo>
                      <a:lnTo>
                        <a:pt x="33" y="172"/>
                      </a:lnTo>
                      <a:lnTo>
                        <a:pt x="27" y="170"/>
                      </a:lnTo>
                      <a:lnTo>
                        <a:pt x="30" y="170"/>
                      </a:lnTo>
                      <a:lnTo>
                        <a:pt x="27" y="170"/>
                      </a:lnTo>
                      <a:cubicBezTo>
                        <a:pt x="26" y="170"/>
                        <a:pt x="24" y="170"/>
                        <a:pt x="23" y="169"/>
                      </a:cubicBezTo>
                      <a:lnTo>
                        <a:pt x="14" y="163"/>
                      </a:lnTo>
                      <a:cubicBezTo>
                        <a:pt x="13" y="163"/>
                        <a:pt x="12" y="162"/>
                        <a:pt x="11" y="160"/>
                      </a:cubicBezTo>
                      <a:lnTo>
                        <a:pt x="5" y="149"/>
                      </a:lnTo>
                      <a:cubicBezTo>
                        <a:pt x="4" y="148"/>
                        <a:pt x="4" y="148"/>
                        <a:pt x="4" y="147"/>
                      </a:cubicBezTo>
                      <a:lnTo>
                        <a:pt x="1" y="130"/>
                      </a:lnTo>
                      <a:close/>
                      <a:moveTo>
                        <a:pt x="19" y="144"/>
                      </a:moveTo>
                      <a:lnTo>
                        <a:pt x="19" y="141"/>
                      </a:lnTo>
                      <a:lnTo>
                        <a:pt x="25" y="153"/>
                      </a:lnTo>
                      <a:lnTo>
                        <a:pt x="22" y="150"/>
                      </a:lnTo>
                      <a:lnTo>
                        <a:pt x="31" y="155"/>
                      </a:lnTo>
                      <a:lnTo>
                        <a:pt x="27" y="154"/>
                      </a:lnTo>
                      <a:lnTo>
                        <a:pt x="30" y="154"/>
                      </a:lnTo>
                      <a:cubicBezTo>
                        <a:pt x="32" y="154"/>
                        <a:pt x="33" y="155"/>
                        <a:pt x="34" y="155"/>
                      </a:cubicBezTo>
                      <a:lnTo>
                        <a:pt x="40" y="158"/>
                      </a:lnTo>
                      <a:cubicBezTo>
                        <a:pt x="42" y="159"/>
                        <a:pt x="44" y="161"/>
                        <a:pt x="44" y="163"/>
                      </a:cubicBezTo>
                      <a:cubicBezTo>
                        <a:pt x="45" y="165"/>
                        <a:pt x="45" y="168"/>
                        <a:pt x="43" y="170"/>
                      </a:cubicBezTo>
                      <a:lnTo>
                        <a:pt x="37" y="178"/>
                      </a:lnTo>
                      <a:lnTo>
                        <a:pt x="38" y="174"/>
                      </a:lnTo>
                      <a:lnTo>
                        <a:pt x="38" y="182"/>
                      </a:lnTo>
                      <a:lnTo>
                        <a:pt x="38" y="188"/>
                      </a:lnTo>
                      <a:lnTo>
                        <a:pt x="37" y="184"/>
                      </a:lnTo>
                      <a:lnTo>
                        <a:pt x="44" y="196"/>
                      </a:lnTo>
                      <a:lnTo>
                        <a:pt x="37" y="191"/>
                      </a:lnTo>
                      <a:lnTo>
                        <a:pt x="46" y="191"/>
                      </a:lnTo>
                      <a:cubicBezTo>
                        <a:pt x="47" y="191"/>
                        <a:pt x="48" y="192"/>
                        <a:pt x="49" y="192"/>
                      </a:cubicBezTo>
                      <a:lnTo>
                        <a:pt x="62" y="198"/>
                      </a:lnTo>
                      <a:lnTo>
                        <a:pt x="59" y="197"/>
                      </a:lnTo>
                      <a:lnTo>
                        <a:pt x="87" y="200"/>
                      </a:lnTo>
                      <a:lnTo>
                        <a:pt x="93" y="200"/>
                      </a:lnTo>
                      <a:cubicBezTo>
                        <a:pt x="95" y="200"/>
                        <a:pt x="96" y="200"/>
                        <a:pt x="97" y="201"/>
                      </a:cubicBezTo>
                      <a:lnTo>
                        <a:pt x="107" y="207"/>
                      </a:lnTo>
                      <a:lnTo>
                        <a:pt x="104" y="206"/>
                      </a:lnTo>
                      <a:lnTo>
                        <a:pt x="117" y="209"/>
                      </a:lnTo>
                      <a:lnTo>
                        <a:pt x="113" y="209"/>
                      </a:lnTo>
                      <a:lnTo>
                        <a:pt x="122" y="206"/>
                      </a:lnTo>
                      <a:lnTo>
                        <a:pt x="119" y="208"/>
                      </a:lnTo>
                      <a:lnTo>
                        <a:pt x="145" y="184"/>
                      </a:lnTo>
                      <a:lnTo>
                        <a:pt x="158" y="176"/>
                      </a:lnTo>
                      <a:lnTo>
                        <a:pt x="154" y="182"/>
                      </a:lnTo>
                      <a:lnTo>
                        <a:pt x="154" y="179"/>
                      </a:lnTo>
                      <a:lnTo>
                        <a:pt x="155" y="182"/>
                      </a:lnTo>
                      <a:lnTo>
                        <a:pt x="152" y="174"/>
                      </a:lnTo>
                      <a:cubicBezTo>
                        <a:pt x="151" y="173"/>
                        <a:pt x="151" y="172"/>
                        <a:pt x="151" y="171"/>
                      </a:cubicBezTo>
                      <a:lnTo>
                        <a:pt x="151" y="157"/>
                      </a:lnTo>
                      <a:cubicBezTo>
                        <a:pt x="151" y="153"/>
                        <a:pt x="153" y="150"/>
                        <a:pt x="157" y="149"/>
                      </a:cubicBezTo>
                      <a:lnTo>
                        <a:pt x="166" y="146"/>
                      </a:lnTo>
                      <a:lnTo>
                        <a:pt x="160" y="154"/>
                      </a:lnTo>
                      <a:lnTo>
                        <a:pt x="160" y="148"/>
                      </a:lnTo>
                      <a:lnTo>
                        <a:pt x="163" y="154"/>
                      </a:lnTo>
                      <a:lnTo>
                        <a:pt x="154" y="145"/>
                      </a:lnTo>
                      <a:cubicBezTo>
                        <a:pt x="152" y="144"/>
                        <a:pt x="151" y="142"/>
                        <a:pt x="151" y="140"/>
                      </a:cubicBezTo>
                      <a:lnTo>
                        <a:pt x="151" y="114"/>
                      </a:lnTo>
                      <a:lnTo>
                        <a:pt x="152" y="117"/>
                      </a:lnTo>
                      <a:lnTo>
                        <a:pt x="145" y="100"/>
                      </a:lnTo>
                      <a:lnTo>
                        <a:pt x="148" y="104"/>
                      </a:lnTo>
                      <a:lnTo>
                        <a:pt x="117" y="84"/>
                      </a:lnTo>
                      <a:cubicBezTo>
                        <a:pt x="115" y="82"/>
                        <a:pt x="113" y="80"/>
                        <a:pt x="113" y="77"/>
                      </a:cubicBezTo>
                      <a:lnTo>
                        <a:pt x="113" y="71"/>
                      </a:lnTo>
                      <a:lnTo>
                        <a:pt x="113" y="54"/>
                      </a:lnTo>
                      <a:lnTo>
                        <a:pt x="114" y="58"/>
                      </a:lnTo>
                      <a:lnTo>
                        <a:pt x="108" y="47"/>
                      </a:lnTo>
                      <a:cubicBezTo>
                        <a:pt x="107" y="45"/>
                        <a:pt x="107" y="44"/>
                        <a:pt x="107" y="43"/>
                      </a:cubicBezTo>
                      <a:lnTo>
                        <a:pt x="107" y="37"/>
                      </a:lnTo>
                      <a:lnTo>
                        <a:pt x="113" y="45"/>
                      </a:lnTo>
                      <a:lnTo>
                        <a:pt x="103" y="42"/>
                      </a:lnTo>
                      <a:lnTo>
                        <a:pt x="106" y="42"/>
                      </a:lnTo>
                      <a:lnTo>
                        <a:pt x="103" y="42"/>
                      </a:lnTo>
                      <a:lnTo>
                        <a:pt x="96" y="42"/>
                      </a:lnTo>
                      <a:cubicBezTo>
                        <a:pt x="93" y="42"/>
                        <a:pt x="91" y="41"/>
                        <a:pt x="89" y="38"/>
                      </a:cubicBezTo>
                      <a:lnTo>
                        <a:pt x="86" y="32"/>
                      </a:lnTo>
                      <a:cubicBezTo>
                        <a:pt x="85" y="30"/>
                        <a:pt x="85" y="28"/>
                        <a:pt x="86" y="26"/>
                      </a:cubicBezTo>
                      <a:lnTo>
                        <a:pt x="89" y="17"/>
                      </a:lnTo>
                      <a:lnTo>
                        <a:pt x="88" y="20"/>
                      </a:lnTo>
                      <a:lnTo>
                        <a:pt x="88" y="17"/>
                      </a:lnTo>
                      <a:lnTo>
                        <a:pt x="88" y="8"/>
                      </a:lnTo>
                      <a:lnTo>
                        <a:pt x="96" y="16"/>
                      </a:lnTo>
                      <a:lnTo>
                        <a:pt x="93" y="16"/>
                      </a:lnTo>
                      <a:lnTo>
                        <a:pt x="100" y="12"/>
                      </a:lnTo>
                      <a:lnTo>
                        <a:pt x="91" y="29"/>
                      </a:lnTo>
                      <a:lnTo>
                        <a:pt x="92" y="26"/>
                      </a:lnTo>
                      <a:lnTo>
                        <a:pt x="92" y="28"/>
                      </a:lnTo>
                      <a:cubicBezTo>
                        <a:pt x="92" y="33"/>
                        <a:pt x="88" y="36"/>
                        <a:pt x="84" y="36"/>
                      </a:cubicBezTo>
                      <a:lnTo>
                        <a:pt x="77" y="36"/>
                      </a:lnTo>
                      <a:lnTo>
                        <a:pt x="85" y="28"/>
                      </a:lnTo>
                      <a:lnTo>
                        <a:pt x="85" y="37"/>
                      </a:lnTo>
                      <a:cubicBezTo>
                        <a:pt x="85" y="41"/>
                        <a:pt x="82" y="45"/>
                        <a:pt x="77" y="45"/>
                      </a:cubicBezTo>
                      <a:lnTo>
                        <a:pt x="74" y="45"/>
                      </a:lnTo>
                      <a:lnTo>
                        <a:pt x="68" y="45"/>
                      </a:lnTo>
                      <a:lnTo>
                        <a:pt x="72" y="44"/>
                      </a:lnTo>
                      <a:lnTo>
                        <a:pt x="63" y="50"/>
                      </a:lnTo>
                      <a:lnTo>
                        <a:pt x="66" y="45"/>
                      </a:lnTo>
                      <a:lnTo>
                        <a:pt x="63" y="56"/>
                      </a:lnTo>
                      <a:lnTo>
                        <a:pt x="63" y="50"/>
                      </a:lnTo>
                      <a:lnTo>
                        <a:pt x="66" y="56"/>
                      </a:lnTo>
                      <a:cubicBezTo>
                        <a:pt x="67" y="59"/>
                        <a:pt x="67" y="63"/>
                        <a:pt x="64" y="66"/>
                      </a:cubicBezTo>
                      <a:lnTo>
                        <a:pt x="61" y="69"/>
                      </a:lnTo>
                      <a:lnTo>
                        <a:pt x="64" y="63"/>
                      </a:lnTo>
                      <a:lnTo>
                        <a:pt x="64" y="68"/>
                      </a:lnTo>
                      <a:lnTo>
                        <a:pt x="64" y="71"/>
                      </a:lnTo>
                      <a:cubicBezTo>
                        <a:pt x="64" y="73"/>
                        <a:pt x="63" y="75"/>
                        <a:pt x="62" y="76"/>
                      </a:cubicBezTo>
                      <a:lnTo>
                        <a:pt x="56" y="84"/>
                      </a:lnTo>
                      <a:lnTo>
                        <a:pt x="57" y="80"/>
                      </a:lnTo>
                      <a:lnTo>
                        <a:pt x="57" y="85"/>
                      </a:lnTo>
                      <a:cubicBezTo>
                        <a:pt x="57" y="90"/>
                        <a:pt x="54" y="93"/>
                        <a:pt x="49" y="93"/>
                      </a:cubicBezTo>
                      <a:lnTo>
                        <a:pt x="46" y="93"/>
                      </a:lnTo>
                      <a:lnTo>
                        <a:pt x="53" y="90"/>
                      </a:lnTo>
                      <a:lnTo>
                        <a:pt x="46" y="99"/>
                      </a:lnTo>
                      <a:cubicBezTo>
                        <a:pt x="46" y="100"/>
                        <a:pt x="45" y="100"/>
                        <a:pt x="44" y="101"/>
                      </a:cubicBezTo>
                      <a:lnTo>
                        <a:pt x="25" y="112"/>
                      </a:lnTo>
                      <a:cubicBezTo>
                        <a:pt x="24" y="113"/>
                        <a:pt x="22" y="113"/>
                        <a:pt x="21" y="113"/>
                      </a:cubicBezTo>
                      <a:lnTo>
                        <a:pt x="18" y="113"/>
                      </a:lnTo>
                      <a:lnTo>
                        <a:pt x="26" y="105"/>
                      </a:lnTo>
                      <a:lnTo>
                        <a:pt x="26" y="114"/>
                      </a:lnTo>
                      <a:lnTo>
                        <a:pt x="26" y="120"/>
                      </a:lnTo>
                      <a:cubicBezTo>
                        <a:pt x="26" y="122"/>
                        <a:pt x="25" y="124"/>
                        <a:pt x="23" y="126"/>
                      </a:cubicBezTo>
                      <a:lnTo>
                        <a:pt x="14" y="134"/>
                      </a:lnTo>
                      <a:lnTo>
                        <a:pt x="16" y="127"/>
                      </a:lnTo>
                      <a:lnTo>
                        <a:pt x="19" y="144"/>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0" name="Freeform 1122"/>
                <p:cNvSpPr>
                  <a:spLocks/>
                </p:cNvSpPr>
                <p:nvPr/>
              </p:nvSpPr>
              <p:spPr bwMode="auto">
                <a:xfrm>
                  <a:off x="4429700" y="5532556"/>
                  <a:ext cx="1076325" cy="719257"/>
                </a:xfrm>
                <a:custGeom>
                  <a:avLst/>
                  <a:gdLst/>
                  <a:ahLst/>
                  <a:cxnLst>
                    <a:cxn ang="0">
                      <a:pos x="22" y="120"/>
                    </a:cxn>
                    <a:cxn ang="0">
                      <a:pos x="38" y="116"/>
                    </a:cxn>
                    <a:cxn ang="0">
                      <a:pos x="46" y="87"/>
                    </a:cxn>
                    <a:cxn ang="0">
                      <a:pos x="72" y="44"/>
                    </a:cxn>
                    <a:cxn ang="0">
                      <a:pos x="99" y="55"/>
                    </a:cxn>
                    <a:cxn ang="0">
                      <a:pos x="116" y="72"/>
                    </a:cxn>
                    <a:cxn ang="0">
                      <a:pos x="146" y="68"/>
                    </a:cxn>
                    <a:cxn ang="0">
                      <a:pos x="210" y="79"/>
                    </a:cxn>
                    <a:cxn ang="0">
                      <a:pos x="227" y="87"/>
                    </a:cxn>
                    <a:cxn ang="0">
                      <a:pos x="245" y="91"/>
                    </a:cxn>
                    <a:cxn ang="0">
                      <a:pos x="272" y="99"/>
                    </a:cxn>
                    <a:cxn ang="0">
                      <a:pos x="258" y="63"/>
                    </a:cxn>
                    <a:cxn ang="0">
                      <a:pos x="253" y="42"/>
                    </a:cxn>
                    <a:cxn ang="0">
                      <a:pos x="249" y="29"/>
                    </a:cxn>
                    <a:cxn ang="0">
                      <a:pos x="253" y="6"/>
                    </a:cxn>
                    <a:cxn ang="0">
                      <a:pos x="270" y="11"/>
                    </a:cxn>
                    <a:cxn ang="0">
                      <a:pos x="288" y="10"/>
                    </a:cxn>
                    <a:cxn ang="0">
                      <a:pos x="299" y="18"/>
                    </a:cxn>
                    <a:cxn ang="0">
                      <a:pos x="318" y="30"/>
                    </a:cxn>
                    <a:cxn ang="0">
                      <a:pos x="312" y="57"/>
                    </a:cxn>
                    <a:cxn ang="0">
                      <a:pos x="304" y="71"/>
                    </a:cxn>
                    <a:cxn ang="0">
                      <a:pos x="322" y="74"/>
                    </a:cxn>
                    <a:cxn ang="0">
                      <a:pos x="356" y="52"/>
                    </a:cxn>
                    <a:cxn ang="0">
                      <a:pos x="383" y="44"/>
                    </a:cxn>
                    <a:cxn ang="0">
                      <a:pos x="402" y="42"/>
                    </a:cxn>
                    <a:cxn ang="0">
                      <a:pos x="420" y="25"/>
                    </a:cxn>
                    <a:cxn ang="0">
                      <a:pos x="429" y="8"/>
                    </a:cxn>
                    <a:cxn ang="0">
                      <a:pos x="440" y="30"/>
                    </a:cxn>
                    <a:cxn ang="0">
                      <a:pos x="466" y="64"/>
                    </a:cxn>
                    <a:cxn ang="0">
                      <a:pos x="493" y="55"/>
                    </a:cxn>
                    <a:cxn ang="0">
                      <a:pos x="510" y="82"/>
                    </a:cxn>
                    <a:cxn ang="0">
                      <a:pos x="536" y="106"/>
                    </a:cxn>
                    <a:cxn ang="0">
                      <a:pos x="562" y="129"/>
                    </a:cxn>
                    <a:cxn ang="0">
                      <a:pos x="590" y="151"/>
                    </a:cxn>
                    <a:cxn ang="0">
                      <a:pos x="621" y="177"/>
                    </a:cxn>
                    <a:cxn ang="0">
                      <a:pos x="625" y="242"/>
                    </a:cxn>
                    <a:cxn ang="0">
                      <a:pos x="652" y="326"/>
                    </a:cxn>
                    <a:cxn ang="0">
                      <a:pos x="678" y="349"/>
                    </a:cxn>
                    <a:cxn ang="0">
                      <a:pos x="659" y="389"/>
                    </a:cxn>
                    <a:cxn ang="0">
                      <a:pos x="641" y="398"/>
                    </a:cxn>
                    <a:cxn ang="0">
                      <a:pos x="628" y="428"/>
                    </a:cxn>
                    <a:cxn ang="0">
                      <a:pos x="606" y="450"/>
                    </a:cxn>
                    <a:cxn ang="0">
                      <a:pos x="587" y="447"/>
                    </a:cxn>
                    <a:cxn ang="0">
                      <a:pos x="574" y="431"/>
                    </a:cxn>
                    <a:cxn ang="0">
                      <a:pos x="556" y="432"/>
                    </a:cxn>
                    <a:cxn ang="0">
                      <a:pos x="510" y="419"/>
                    </a:cxn>
                    <a:cxn ang="0">
                      <a:pos x="462" y="408"/>
                    </a:cxn>
                    <a:cxn ang="0">
                      <a:pos x="402" y="402"/>
                    </a:cxn>
                    <a:cxn ang="0">
                      <a:pos x="371" y="383"/>
                    </a:cxn>
                    <a:cxn ang="0">
                      <a:pos x="359" y="371"/>
                    </a:cxn>
                    <a:cxn ang="0">
                      <a:pos x="326" y="356"/>
                    </a:cxn>
                    <a:cxn ang="0">
                      <a:pos x="249" y="328"/>
                    </a:cxn>
                    <a:cxn ang="0">
                      <a:pos x="177" y="302"/>
                    </a:cxn>
                    <a:cxn ang="0">
                      <a:pos x="153" y="292"/>
                    </a:cxn>
                    <a:cxn ang="0">
                      <a:pos x="126" y="264"/>
                    </a:cxn>
                    <a:cxn ang="0">
                      <a:pos x="80" y="241"/>
                    </a:cxn>
                    <a:cxn ang="0">
                      <a:pos x="80" y="239"/>
                    </a:cxn>
                    <a:cxn ang="0">
                      <a:pos x="62" y="224"/>
                    </a:cxn>
                    <a:cxn ang="0">
                      <a:pos x="60" y="222"/>
                    </a:cxn>
                    <a:cxn ang="0">
                      <a:pos x="50" y="220"/>
                    </a:cxn>
                    <a:cxn ang="0">
                      <a:pos x="33" y="197"/>
                    </a:cxn>
                    <a:cxn ang="0">
                      <a:pos x="18" y="180"/>
                    </a:cxn>
                  </a:cxnLst>
                  <a:rect l="0" t="0" r="r" b="b"/>
                  <a:pathLst>
                    <a:path w="678" h="458">
                      <a:moveTo>
                        <a:pt x="0" y="159"/>
                      </a:moveTo>
                      <a:lnTo>
                        <a:pt x="4" y="146"/>
                      </a:lnTo>
                      <a:lnTo>
                        <a:pt x="4" y="120"/>
                      </a:lnTo>
                      <a:lnTo>
                        <a:pt x="16" y="116"/>
                      </a:lnTo>
                      <a:lnTo>
                        <a:pt x="22" y="120"/>
                      </a:lnTo>
                      <a:lnTo>
                        <a:pt x="27" y="117"/>
                      </a:lnTo>
                      <a:lnTo>
                        <a:pt x="26" y="116"/>
                      </a:lnTo>
                      <a:lnTo>
                        <a:pt x="27" y="116"/>
                      </a:lnTo>
                      <a:lnTo>
                        <a:pt x="33" y="120"/>
                      </a:lnTo>
                      <a:lnTo>
                        <a:pt x="38" y="116"/>
                      </a:lnTo>
                      <a:lnTo>
                        <a:pt x="38" y="112"/>
                      </a:lnTo>
                      <a:lnTo>
                        <a:pt x="46" y="110"/>
                      </a:lnTo>
                      <a:lnTo>
                        <a:pt x="49" y="106"/>
                      </a:lnTo>
                      <a:lnTo>
                        <a:pt x="49" y="99"/>
                      </a:lnTo>
                      <a:lnTo>
                        <a:pt x="46" y="87"/>
                      </a:lnTo>
                      <a:lnTo>
                        <a:pt x="45" y="82"/>
                      </a:lnTo>
                      <a:lnTo>
                        <a:pt x="45" y="60"/>
                      </a:lnTo>
                      <a:lnTo>
                        <a:pt x="49" y="52"/>
                      </a:lnTo>
                      <a:lnTo>
                        <a:pt x="65" y="44"/>
                      </a:lnTo>
                      <a:lnTo>
                        <a:pt x="72" y="44"/>
                      </a:lnTo>
                      <a:lnTo>
                        <a:pt x="76" y="45"/>
                      </a:lnTo>
                      <a:lnTo>
                        <a:pt x="80" y="49"/>
                      </a:lnTo>
                      <a:lnTo>
                        <a:pt x="91" y="48"/>
                      </a:lnTo>
                      <a:lnTo>
                        <a:pt x="95" y="52"/>
                      </a:lnTo>
                      <a:lnTo>
                        <a:pt x="99" y="55"/>
                      </a:lnTo>
                      <a:lnTo>
                        <a:pt x="100" y="59"/>
                      </a:lnTo>
                      <a:lnTo>
                        <a:pt x="110" y="68"/>
                      </a:lnTo>
                      <a:lnTo>
                        <a:pt x="112" y="71"/>
                      </a:lnTo>
                      <a:lnTo>
                        <a:pt x="114" y="71"/>
                      </a:lnTo>
                      <a:lnTo>
                        <a:pt x="116" y="72"/>
                      </a:lnTo>
                      <a:lnTo>
                        <a:pt x="123" y="72"/>
                      </a:lnTo>
                      <a:lnTo>
                        <a:pt x="126" y="72"/>
                      </a:lnTo>
                      <a:lnTo>
                        <a:pt x="127" y="72"/>
                      </a:lnTo>
                      <a:lnTo>
                        <a:pt x="141" y="72"/>
                      </a:lnTo>
                      <a:lnTo>
                        <a:pt x="146" y="68"/>
                      </a:lnTo>
                      <a:lnTo>
                        <a:pt x="169" y="68"/>
                      </a:lnTo>
                      <a:lnTo>
                        <a:pt x="181" y="72"/>
                      </a:lnTo>
                      <a:lnTo>
                        <a:pt x="196" y="76"/>
                      </a:lnTo>
                      <a:lnTo>
                        <a:pt x="207" y="78"/>
                      </a:lnTo>
                      <a:lnTo>
                        <a:pt x="210" y="79"/>
                      </a:lnTo>
                      <a:lnTo>
                        <a:pt x="215" y="78"/>
                      </a:lnTo>
                      <a:lnTo>
                        <a:pt x="218" y="78"/>
                      </a:lnTo>
                      <a:lnTo>
                        <a:pt x="216" y="86"/>
                      </a:lnTo>
                      <a:lnTo>
                        <a:pt x="226" y="89"/>
                      </a:lnTo>
                      <a:lnTo>
                        <a:pt x="227" y="87"/>
                      </a:lnTo>
                      <a:lnTo>
                        <a:pt x="230" y="87"/>
                      </a:lnTo>
                      <a:lnTo>
                        <a:pt x="234" y="87"/>
                      </a:lnTo>
                      <a:lnTo>
                        <a:pt x="235" y="87"/>
                      </a:lnTo>
                      <a:lnTo>
                        <a:pt x="243" y="87"/>
                      </a:lnTo>
                      <a:lnTo>
                        <a:pt x="245" y="91"/>
                      </a:lnTo>
                      <a:lnTo>
                        <a:pt x="254" y="94"/>
                      </a:lnTo>
                      <a:lnTo>
                        <a:pt x="253" y="101"/>
                      </a:lnTo>
                      <a:lnTo>
                        <a:pt x="254" y="102"/>
                      </a:lnTo>
                      <a:lnTo>
                        <a:pt x="262" y="102"/>
                      </a:lnTo>
                      <a:lnTo>
                        <a:pt x="272" y="99"/>
                      </a:lnTo>
                      <a:lnTo>
                        <a:pt x="272" y="95"/>
                      </a:lnTo>
                      <a:lnTo>
                        <a:pt x="272" y="94"/>
                      </a:lnTo>
                      <a:lnTo>
                        <a:pt x="268" y="91"/>
                      </a:lnTo>
                      <a:lnTo>
                        <a:pt x="262" y="83"/>
                      </a:lnTo>
                      <a:lnTo>
                        <a:pt x="258" y="63"/>
                      </a:lnTo>
                      <a:lnTo>
                        <a:pt x="258" y="59"/>
                      </a:lnTo>
                      <a:lnTo>
                        <a:pt x="257" y="55"/>
                      </a:lnTo>
                      <a:lnTo>
                        <a:pt x="254" y="48"/>
                      </a:lnTo>
                      <a:lnTo>
                        <a:pt x="253" y="45"/>
                      </a:lnTo>
                      <a:lnTo>
                        <a:pt x="253" y="42"/>
                      </a:lnTo>
                      <a:lnTo>
                        <a:pt x="254" y="40"/>
                      </a:lnTo>
                      <a:lnTo>
                        <a:pt x="254" y="37"/>
                      </a:lnTo>
                      <a:lnTo>
                        <a:pt x="250" y="37"/>
                      </a:lnTo>
                      <a:lnTo>
                        <a:pt x="249" y="33"/>
                      </a:lnTo>
                      <a:lnTo>
                        <a:pt x="249" y="29"/>
                      </a:lnTo>
                      <a:lnTo>
                        <a:pt x="253" y="26"/>
                      </a:lnTo>
                      <a:lnTo>
                        <a:pt x="250" y="19"/>
                      </a:lnTo>
                      <a:lnTo>
                        <a:pt x="249" y="15"/>
                      </a:lnTo>
                      <a:lnTo>
                        <a:pt x="249" y="10"/>
                      </a:lnTo>
                      <a:lnTo>
                        <a:pt x="253" y="6"/>
                      </a:lnTo>
                      <a:lnTo>
                        <a:pt x="258" y="6"/>
                      </a:lnTo>
                      <a:lnTo>
                        <a:pt x="261" y="11"/>
                      </a:lnTo>
                      <a:lnTo>
                        <a:pt x="262" y="15"/>
                      </a:lnTo>
                      <a:lnTo>
                        <a:pt x="264" y="15"/>
                      </a:lnTo>
                      <a:lnTo>
                        <a:pt x="270" y="11"/>
                      </a:lnTo>
                      <a:lnTo>
                        <a:pt x="272" y="6"/>
                      </a:lnTo>
                      <a:lnTo>
                        <a:pt x="274" y="4"/>
                      </a:lnTo>
                      <a:lnTo>
                        <a:pt x="274" y="8"/>
                      </a:lnTo>
                      <a:lnTo>
                        <a:pt x="285" y="8"/>
                      </a:lnTo>
                      <a:lnTo>
                        <a:pt x="288" y="10"/>
                      </a:lnTo>
                      <a:lnTo>
                        <a:pt x="291" y="6"/>
                      </a:lnTo>
                      <a:lnTo>
                        <a:pt x="291" y="3"/>
                      </a:lnTo>
                      <a:lnTo>
                        <a:pt x="296" y="0"/>
                      </a:lnTo>
                      <a:lnTo>
                        <a:pt x="295" y="6"/>
                      </a:lnTo>
                      <a:lnTo>
                        <a:pt x="299" y="18"/>
                      </a:lnTo>
                      <a:lnTo>
                        <a:pt x="301" y="19"/>
                      </a:lnTo>
                      <a:lnTo>
                        <a:pt x="316" y="25"/>
                      </a:lnTo>
                      <a:lnTo>
                        <a:pt x="320" y="26"/>
                      </a:lnTo>
                      <a:lnTo>
                        <a:pt x="320" y="29"/>
                      </a:lnTo>
                      <a:lnTo>
                        <a:pt x="318" y="30"/>
                      </a:lnTo>
                      <a:lnTo>
                        <a:pt x="316" y="33"/>
                      </a:lnTo>
                      <a:lnTo>
                        <a:pt x="315" y="37"/>
                      </a:lnTo>
                      <a:lnTo>
                        <a:pt x="312" y="40"/>
                      </a:lnTo>
                      <a:lnTo>
                        <a:pt x="312" y="49"/>
                      </a:lnTo>
                      <a:lnTo>
                        <a:pt x="312" y="57"/>
                      </a:lnTo>
                      <a:lnTo>
                        <a:pt x="308" y="60"/>
                      </a:lnTo>
                      <a:lnTo>
                        <a:pt x="307" y="64"/>
                      </a:lnTo>
                      <a:lnTo>
                        <a:pt x="303" y="67"/>
                      </a:lnTo>
                      <a:lnTo>
                        <a:pt x="303" y="68"/>
                      </a:lnTo>
                      <a:lnTo>
                        <a:pt x="304" y="71"/>
                      </a:lnTo>
                      <a:lnTo>
                        <a:pt x="308" y="71"/>
                      </a:lnTo>
                      <a:lnTo>
                        <a:pt x="312" y="67"/>
                      </a:lnTo>
                      <a:lnTo>
                        <a:pt x="320" y="68"/>
                      </a:lnTo>
                      <a:lnTo>
                        <a:pt x="322" y="71"/>
                      </a:lnTo>
                      <a:lnTo>
                        <a:pt x="322" y="74"/>
                      </a:lnTo>
                      <a:lnTo>
                        <a:pt x="322" y="83"/>
                      </a:lnTo>
                      <a:lnTo>
                        <a:pt x="331" y="83"/>
                      </a:lnTo>
                      <a:lnTo>
                        <a:pt x="335" y="79"/>
                      </a:lnTo>
                      <a:lnTo>
                        <a:pt x="348" y="67"/>
                      </a:lnTo>
                      <a:lnTo>
                        <a:pt x="356" y="52"/>
                      </a:lnTo>
                      <a:lnTo>
                        <a:pt x="370" y="49"/>
                      </a:lnTo>
                      <a:lnTo>
                        <a:pt x="374" y="44"/>
                      </a:lnTo>
                      <a:lnTo>
                        <a:pt x="375" y="44"/>
                      </a:lnTo>
                      <a:lnTo>
                        <a:pt x="381" y="48"/>
                      </a:lnTo>
                      <a:lnTo>
                        <a:pt x="383" y="44"/>
                      </a:lnTo>
                      <a:lnTo>
                        <a:pt x="389" y="42"/>
                      </a:lnTo>
                      <a:lnTo>
                        <a:pt x="393" y="44"/>
                      </a:lnTo>
                      <a:lnTo>
                        <a:pt x="394" y="42"/>
                      </a:lnTo>
                      <a:lnTo>
                        <a:pt x="401" y="40"/>
                      </a:lnTo>
                      <a:lnTo>
                        <a:pt x="402" y="42"/>
                      </a:lnTo>
                      <a:lnTo>
                        <a:pt x="404" y="38"/>
                      </a:lnTo>
                      <a:lnTo>
                        <a:pt x="404" y="37"/>
                      </a:lnTo>
                      <a:lnTo>
                        <a:pt x="408" y="34"/>
                      </a:lnTo>
                      <a:lnTo>
                        <a:pt x="412" y="37"/>
                      </a:lnTo>
                      <a:lnTo>
                        <a:pt x="420" y="25"/>
                      </a:lnTo>
                      <a:lnTo>
                        <a:pt x="421" y="21"/>
                      </a:lnTo>
                      <a:lnTo>
                        <a:pt x="425" y="18"/>
                      </a:lnTo>
                      <a:lnTo>
                        <a:pt x="429" y="18"/>
                      </a:lnTo>
                      <a:lnTo>
                        <a:pt x="425" y="11"/>
                      </a:lnTo>
                      <a:lnTo>
                        <a:pt x="429" y="8"/>
                      </a:lnTo>
                      <a:lnTo>
                        <a:pt x="433" y="14"/>
                      </a:lnTo>
                      <a:lnTo>
                        <a:pt x="436" y="15"/>
                      </a:lnTo>
                      <a:lnTo>
                        <a:pt x="436" y="18"/>
                      </a:lnTo>
                      <a:lnTo>
                        <a:pt x="439" y="19"/>
                      </a:lnTo>
                      <a:lnTo>
                        <a:pt x="440" y="30"/>
                      </a:lnTo>
                      <a:lnTo>
                        <a:pt x="452" y="30"/>
                      </a:lnTo>
                      <a:lnTo>
                        <a:pt x="455" y="45"/>
                      </a:lnTo>
                      <a:lnTo>
                        <a:pt x="458" y="59"/>
                      </a:lnTo>
                      <a:lnTo>
                        <a:pt x="462" y="64"/>
                      </a:lnTo>
                      <a:lnTo>
                        <a:pt x="466" y="64"/>
                      </a:lnTo>
                      <a:lnTo>
                        <a:pt x="479" y="63"/>
                      </a:lnTo>
                      <a:lnTo>
                        <a:pt x="483" y="55"/>
                      </a:lnTo>
                      <a:lnTo>
                        <a:pt x="487" y="52"/>
                      </a:lnTo>
                      <a:lnTo>
                        <a:pt x="489" y="52"/>
                      </a:lnTo>
                      <a:lnTo>
                        <a:pt x="493" y="55"/>
                      </a:lnTo>
                      <a:lnTo>
                        <a:pt x="497" y="64"/>
                      </a:lnTo>
                      <a:lnTo>
                        <a:pt x="498" y="67"/>
                      </a:lnTo>
                      <a:lnTo>
                        <a:pt x="504" y="74"/>
                      </a:lnTo>
                      <a:lnTo>
                        <a:pt x="508" y="76"/>
                      </a:lnTo>
                      <a:lnTo>
                        <a:pt x="510" y="82"/>
                      </a:lnTo>
                      <a:lnTo>
                        <a:pt x="510" y="83"/>
                      </a:lnTo>
                      <a:lnTo>
                        <a:pt x="514" y="89"/>
                      </a:lnTo>
                      <a:lnTo>
                        <a:pt x="528" y="105"/>
                      </a:lnTo>
                      <a:lnTo>
                        <a:pt x="533" y="105"/>
                      </a:lnTo>
                      <a:lnTo>
                        <a:pt x="536" y="106"/>
                      </a:lnTo>
                      <a:lnTo>
                        <a:pt x="539" y="110"/>
                      </a:lnTo>
                      <a:lnTo>
                        <a:pt x="541" y="117"/>
                      </a:lnTo>
                      <a:lnTo>
                        <a:pt x="544" y="121"/>
                      </a:lnTo>
                      <a:lnTo>
                        <a:pt x="556" y="125"/>
                      </a:lnTo>
                      <a:lnTo>
                        <a:pt x="562" y="129"/>
                      </a:lnTo>
                      <a:lnTo>
                        <a:pt x="563" y="131"/>
                      </a:lnTo>
                      <a:lnTo>
                        <a:pt x="566" y="139"/>
                      </a:lnTo>
                      <a:lnTo>
                        <a:pt x="579" y="146"/>
                      </a:lnTo>
                      <a:lnTo>
                        <a:pt x="585" y="151"/>
                      </a:lnTo>
                      <a:lnTo>
                        <a:pt x="590" y="151"/>
                      </a:lnTo>
                      <a:lnTo>
                        <a:pt x="602" y="151"/>
                      </a:lnTo>
                      <a:lnTo>
                        <a:pt x="609" y="154"/>
                      </a:lnTo>
                      <a:lnTo>
                        <a:pt x="617" y="165"/>
                      </a:lnTo>
                      <a:lnTo>
                        <a:pt x="621" y="167"/>
                      </a:lnTo>
                      <a:lnTo>
                        <a:pt x="621" y="177"/>
                      </a:lnTo>
                      <a:lnTo>
                        <a:pt x="621" y="190"/>
                      </a:lnTo>
                      <a:lnTo>
                        <a:pt x="614" y="226"/>
                      </a:lnTo>
                      <a:lnTo>
                        <a:pt x="616" y="231"/>
                      </a:lnTo>
                      <a:lnTo>
                        <a:pt x="621" y="237"/>
                      </a:lnTo>
                      <a:lnTo>
                        <a:pt x="625" y="242"/>
                      </a:lnTo>
                      <a:lnTo>
                        <a:pt x="632" y="295"/>
                      </a:lnTo>
                      <a:lnTo>
                        <a:pt x="641" y="299"/>
                      </a:lnTo>
                      <a:lnTo>
                        <a:pt x="647" y="302"/>
                      </a:lnTo>
                      <a:lnTo>
                        <a:pt x="648" y="321"/>
                      </a:lnTo>
                      <a:lnTo>
                        <a:pt x="652" y="326"/>
                      </a:lnTo>
                      <a:lnTo>
                        <a:pt x="659" y="332"/>
                      </a:lnTo>
                      <a:lnTo>
                        <a:pt x="660" y="329"/>
                      </a:lnTo>
                      <a:lnTo>
                        <a:pt x="662" y="332"/>
                      </a:lnTo>
                      <a:lnTo>
                        <a:pt x="675" y="337"/>
                      </a:lnTo>
                      <a:lnTo>
                        <a:pt x="678" y="349"/>
                      </a:lnTo>
                      <a:lnTo>
                        <a:pt x="674" y="355"/>
                      </a:lnTo>
                      <a:lnTo>
                        <a:pt x="670" y="359"/>
                      </a:lnTo>
                      <a:lnTo>
                        <a:pt x="668" y="367"/>
                      </a:lnTo>
                      <a:lnTo>
                        <a:pt x="662" y="383"/>
                      </a:lnTo>
                      <a:lnTo>
                        <a:pt x="659" y="389"/>
                      </a:lnTo>
                      <a:lnTo>
                        <a:pt x="656" y="390"/>
                      </a:lnTo>
                      <a:lnTo>
                        <a:pt x="655" y="396"/>
                      </a:lnTo>
                      <a:lnTo>
                        <a:pt x="647" y="398"/>
                      </a:lnTo>
                      <a:lnTo>
                        <a:pt x="643" y="401"/>
                      </a:lnTo>
                      <a:lnTo>
                        <a:pt x="641" y="398"/>
                      </a:lnTo>
                      <a:lnTo>
                        <a:pt x="633" y="401"/>
                      </a:lnTo>
                      <a:lnTo>
                        <a:pt x="641" y="415"/>
                      </a:lnTo>
                      <a:lnTo>
                        <a:pt x="641" y="417"/>
                      </a:lnTo>
                      <a:lnTo>
                        <a:pt x="633" y="423"/>
                      </a:lnTo>
                      <a:lnTo>
                        <a:pt x="628" y="428"/>
                      </a:lnTo>
                      <a:lnTo>
                        <a:pt x="625" y="431"/>
                      </a:lnTo>
                      <a:lnTo>
                        <a:pt x="621" y="428"/>
                      </a:lnTo>
                      <a:lnTo>
                        <a:pt x="612" y="432"/>
                      </a:lnTo>
                      <a:lnTo>
                        <a:pt x="606" y="440"/>
                      </a:lnTo>
                      <a:lnTo>
                        <a:pt x="606" y="450"/>
                      </a:lnTo>
                      <a:lnTo>
                        <a:pt x="610" y="453"/>
                      </a:lnTo>
                      <a:lnTo>
                        <a:pt x="609" y="457"/>
                      </a:lnTo>
                      <a:lnTo>
                        <a:pt x="602" y="458"/>
                      </a:lnTo>
                      <a:lnTo>
                        <a:pt x="593" y="450"/>
                      </a:lnTo>
                      <a:lnTo>
                        <a:pt x="587" y="447"/>
                      </a:lnTo>
                      <a:lnTo>
                        <a:pt x="583" y="442"/>
                      </a:lnTo>
                      <a:lnTo>
                        <a:pt x="582" y="438"/>
                      </a:lnTo>
                      <a:lnTo>
                        <a:pt x="583" y="436"/>
                      </a:lnTo>
                      <a:lnTo>
                        <a:pt x="582" y="436"/>
                      </a:lnTo>
                      <a:lnTo>
                        <a:pt x="574" y="431"/>
                      </a:lnTo>
                      <a:lnTo>
                        <a:pt x="568" y="428"/>
                      </a:lnTo>
                      <a:lnTo>
                        <a:pt x="560" y="428"/>
                      </a:lnTo>
                      <a:lnTo>
                        <a:pt x="558" y="428"/>
                      </a:lnTo>
                      <a:lnTo>
                        <a:pt x="558" y="431"/>
                      </a:lnTo>
                      <a:lnTo>
                        <a:pt x="556" y="432"/>
                      </a:lnTo>
                      <a:lnTo>
                        <a:pt x="536" y="424"/>
                      </a:lnTo>
                      <a:lnTo>
                        <a:pt x="535" y="424"/>
                      </a:lnTo>
                      <a:lnTo>
                        <a:pt x="535" y="423"/>
                      </a:lnTo>
                      <a:lnTo>
                        <a:pt x="531" y="423"/>
                      </a:lnTo>
                      <a:lnTo>
                        <a:pt x="510" y="419"/>
                      </a:lnTo>
                      <a:lnTo>
                        <a:pt x="498" y="417"/>
                      </a:lnTo>
                      <a:lnTo>
                        <a:pt x="490" y="415"/>
                      </a:lnTo>
                      <a:lnTo>
                        <a:pt x="482" y="415"/>
                      </a:lnTo>
                      <a:lnTo>
                        <a:pt x="471" y="413"/>
                      </a:lnTo>
                      <a:lnTo>
                        <a:pt x="462" y="408"/>
                      </a:lnTo>
                      <a:lnTo>
                        <a:pt x="443" y="404"/>
                      </a:lnTo>
                      <a:lnTo>
                        <a:pt x="436" y="404"/>
                      </a:lnTo>
                      <a:lnTo>
                        <a:pt x="428" y="402"/>
                      </a:lnTo>
                      <a:lnTo>
                        <a:pt x="423" y="404"/>
                      </a:lnTo>
                      <a:lnTo>
                        <a:pt x="402" y="402"/>
                      </a:lnTo>
                      <a:lnTo>
                        <a:pt x="393" y="396"/>
                      </a:lnTo>
                      <a:lnTo>
                        <a:pt x="389" y="394"/>
                      </a:lnTo>
                      <a:lnTo>
                        <a:pt x="379" y="385"/>
                      </a:lnTo>
                      <a:lnTo>
                        <a:pt x="375" y="386"/>
                      </a:lnTo>
                      <a:lnTo>
                        <a:pt x="371" y="383"/>
                      </a:lnTo>
                      <a:lnTo>
                        <a:pt x="371" y="381"/>
                      </a:lnTo>
                      <a:lnTo>
                        <a:pt x="366" y="378"/>
                      </a:lnTo>
                      <a:lnTo>
                        <a:pt x="363" y="378"/>
                      </a:lnTo>
                      <a:lnTo>
                        <a:pt x="362" y="375"/>
                      </a:lnTo>
                      <a:lnTo>
                        <a:pt x="359" y="371"/>
                      </a:lnTo>
                      <a:lnTo>
                        <a:pt x="356" y="367"/>
                      </a:lnTo>
                      <a:lnTo>
                        <a:pt x="352" y="364"/>
                      </a:lnTo>
                      <a:lnTo>
                        <a:pt x="339" y="360"/>
                      </a:lnTo>
                      <a:lnTo>
                        <a:pt x="330" y="356"/>
                      </a:lnTo>
                      <a:lnTo>
                        <a:pt x="326" y="356"/>
                      </a:lnTo>
                      <a:lnTo>
                        <a:pt x="323" y="355"/>
                      </a:lnTo>
                      <a:lnTo>
                        <a:pt x="320" y="356"/>
                      </a:lnTo>
                      <a:lnTo>
                        <a:pt x="291" y="344"/>
                      </a:lnTo>
                      <a:lnTo>
                        <a:pt x="268" y="333"/>
                      </a:lnTo>
                      <a:lnTo>
                        <a:pt x="249" y="328"/>
                      </a:lnTo>
                      <a:lnTo>
                        <a:pt x="239" y="324"/>
                      </a:lnTo>
                      <a:lnTo>
                        <a:pt x="223" y="318"/>
                      </a:lnTo>
                      <a:lnTo>
                        <a:pt x="203" y="311"/>
                      </a:lnTo>
                      <a:lnTo>
                        <a:pt x="193" y="307"/>
                      </a:lnTo>
                      <a:lnTo>
                        <a:pt x="177" y="302"/>
                      </a:lnTo>
                      <a:lnTo>
                        <a:pt x="162" y="295"/>
                      </a:lnTo>
                      <a:lnTo>
                        <a:pt x="161" y="295"/>
                      </a:lnTo>
                      <a:lnTo>
                        <a:pt x="158" y="295"/>
                      </a:lnTo>
                      <a:lnTo>
                        <a:pt x="154" y="292"/>
                      </a:lnTo>
                      <a:lnTo>
                        <a:pt x="153" y="292"/>
                      </a:lnTo>
                      <a:lnTo>
                        <a:pt x="150" y="292"/>
                      </a:lnTo>
                      <a:lnTo>
                        <a:pt x="150" y="284"/>
                      </a:lnTo>
                      <a:lnTo>
                        <a:pt x="146" y="280"/>
                      </a:lnTo>
                      <a:lnTo>
                        <a:pt x="130" y="269"/>
                      </a:lnTo>
                      <a:lnTo>
                        <a:pt x="126" y="264"/>
                      </a:lnTo>
                      <a:lnTo>
                        <a:pt x="110" y="256"/>
                      </a:lnTo>
                      <a:lnTo>
                        <a:pt x="107" y="254"/>
                      </a:lnTo>
                      <a:lnTo>
                        <a:pt x="91" y="246"/>
                      </a:lnTo>
                      <a:lnTo>
                        <a:pt x="77" y="241"/>
                      </a:lnTo>
                      <a:lnTo>
                        <a:pt x="80" y="241"/>
                      </a:lnTo>
                      <a:lnTo>
                        <a:pt x="81" y="241"/>
                      </a:lnTo>
                      <a:lnTo>
                        <a:pt x="80" y="241"/>
                      </a:lnTo>
                      <a:lnTo>
                        <a:pt x="76" y="241"/>
                      </a:lnTo>
                      <a:lnTo>
                        <a:pt x="77" y="239"/>
                      </a:lnTo>
                      <a:lnTo>
                        <a:pt x="80" y="239"/>
                      </a:lnTo>
                      <a:lnTo>
                        <a:pt x="80" y="237"/>
                      </a:lnTo>
                      <a:lnTo>
                        <a:pt x="68" y="224"/>
                      </a:lnTo>
                      <a:lnTo>
                        <a:pt x="65" y="224"/>
                      </a:lnTo>
                      <a:lnTo>
                        <a:pt x="64" y="226"/>
                      </a:lnTo>
                      <a:lnTo>
                        <a:pt x="62" y="224"/>
                      </a:lnTo>
                      <a:lnTo>
                        <a:pt x="60" y="226"/>
                      </a:lnTo>
                      <a:lnTo>
                        <a:pt x="58" y="226"/>
                      </a:lnTo>
                      <a:lnTo>
                        <a:pt x="58" y="224"/>
                      </a:lnTo>
                      <a:lnTo>
                        <a:pt x="60" y="224"/>
                      </a:lnTo>
                      <a:lnTo>
                        <a:pt x="60" y="222"/>
                      </a:lnTo>
                      <a:lnTo>
                        <a:pt x="58" y="222"/>
                      </a:lnTo>
                      <a:lnTo>
                        <a:pt x="58" y="224"/>
                      </a:lnTo>
                      <a:lnTo>
                        <a:pt x="56" y="226"/>
                      </a:lnTo>
                      <a:lnTo>
                        <a:pt x="54" y="222"/>
                      </a:lnTo>
                      <a:lnTo>
                        <a:pt x="50" y="220"/>
                      </a:lnTo>
                      <a:lnTo>
                        <a:pt x="49" y="219"/>
                      </a:lnTo>
                      <a:lnTo>
                        <a:pt x="49" y="216"/>
                      </a:lnTo>
                      <a:lnTo>
                        <a:pt x="41" y="216"/>
                      </a:lnTo>
                      <a:lnTo>
                        <a:pt x="41" y="207"/>
                      </a:lnTo>
                      <a:lnTo>
                        <a:pt x="33" y="197"/>
                      </a:lnTo>
                      <a:lnTo>
                        <a:pt x="30" y="196"/>
                      </a:lnTo>
                      <a:lnTo>
                        <a:pt x="23" y="190"/>
                      </a:lnTo>
                      <a:lnTo>
                        <a:pt x="22" y="185"/>
                      </a:lnTo>
                      <a:lnTo>
                        <a:pt x="19" y="185"/>
                      </a:lnTo>
                      <a:lnTo>
                        <a:pt x="18" y="180"/>
                      </a:lnTo>
                      <a:lnTo>
                        <a:pt x="16" y="177"/>
                      </a:lnTo>
                      <a:lnTo>
                        <a:pt x="8" y="169"/>
                      </a:lnTo>
                      <a:lnTo>
                        <a:pt x="3" y="167"/>
                      </a:lnTo>
                      <a:lnTo>
                        <a:pt x="0" y="159"/>
                      </a:lnTo>
                      <a:close/>
                    </a:path>
                  </a:pathLst>
                </a:custGeom>
                <a:solidFill>
                  <a:srgbClr val="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1" name="Freeform 1123"/>
                <p:cNvSpPr>
                  <a:spLocks noEditPoints="1"/>
                </p:cNvSpPr>
                <p:nvPr/>
              </p:nvSpPr>
              <p:spPr bwMode="auto">
                <a:xfrm>
                  <a:off x="4424937" y="5526274"/>
                  <a:ext cx="1085850" cy="731820"/>
                </a:xfrm>
                <a:custGeom>
                  <a:avLst/>
                  <a:gdLst/>
                  <a:ahLst/>
                  <a:cxnLst>
                    <a:cxn ang="0">
                      <a:pos x="84" y="291"/>
                    </a:cxn>
                    <a:cxn ang="0">
                      <a:pos x="166" y="107"/>
                    </a:cxn>
                    <a:cxn ang="0">
                      <a:pos x="289" y="173"/>
                    </a:cxn>
                    <a:cxn ang="0">
                      <a:pos x="534" y="189"/>
                    </a:cxn>
                    <a:cxn ang="0">
                      <a:pos x="623" y="246"/>
                    </a:cxn>
                    <a:cxn ang="0">
                      <a:pos x="613" y="127"/>
                    </a:cxn>
                    <a:cxn ang="0">
                      <a:pos x="601" y="48"/>
                    </a:cxn>
                    <a:cxn ang="0">
                      <a:pos x="675" y="18"/>
                    </a:cxn>
                    <a:cxn ang="0">
                      <a:pos x="735" y="47"/>
                    </a:cxn>
                    <a:cxn ang="0">
                      <a:pos x="752" y="170"/>
                    </a:cxn>
                    <a:cxn ang="0">
                      <a:pos x="800" y="203"/>
                    </a:cxn>
                    <a:cxn ang="0">
                      <a:pos x="947" y="111"/>
                    </a:cxn>
                    <a:cxn ang="0">
                      <a:pos x="1026" y="45"/>
                    </a:cxn>
                    <a:cxn ang="0">
                      <a:pos x="1096" y="73"/>
                    </a:cxn>
                    <a:cxn ang="0">
                      <a:pos x="1215" y="166"/>
                    </a:cxn>
                    <a:cxn ang="0">
                      <a:pos x="1315" y="272"/>
                    </a:cxn>
                    <a:cxn ang="0">
                      <a:pos x="1476" y="372"/>
                    </a:cxn>
                    <a:cxn ang="0">
                      <a:pos x="1569" y="728"/>
                    </a:cxn>
                    <a:cxn ang="0">
                      <a:pos x="1628" y="878"/>
                    </a:cxn>
                    <a:cxn ang="0">
                      <a:pos x="1558" y="1005"/>
                    </a:cxn>
                    <a:cxn ang="0">
                      <a:pos x="1475" y="1117"/>
                    </a:cxn>
                    <a:cxn ang="0">
                      <a:pos x="1356" y="1047"/>
                    </a:cxn>
                    <a:cxn ang="0">
                      <a:pos x="1168" y="1017"/>
                    </a:cxn>
                    <a:cxn ang="0">
                      <a:pos x="923" y="944"/>
                    </a:cxn>
                    <a:cxn ang="0">
                      <a:pos x="803" y="874"/>
                    </a:cxn>
                    <a:cxn ang="0">
                      <a:pos x="389" y="728"/>
                    </a:cxn>
                    <a:cxn ang="0">
                      <a:pos x="186" y="588"/>
                    </a:cxn>
                    <a:cxn ang="0">
                      <a:pos x="173" y="550"/>
                    </a:cxn>
                    <a:cxn ang="0">
                      <a:pos x="155" y="550"/>
                    </a:cxn>
                    <a:cxn ang="0">
                      <a:pos x="74" y="486"/>
                    </a:cxn>
                    <a:cxn ang="0">
                      <a:pos x="33" y="410"/>
                    </a:cxn>
                    <a:cxn ang="0">
                      <a:pos x="126" y="521"/>
                    </a:cxn>
                    <a:cxn ang="0">
                      <a:pos x="156" y="547"/>
                    </a:cxn>
                    <a:cxn ang="0">
                      <a:pos x="201" y="587"/>
                    </a:cxn>
                    <a:cxn ang="0">
                      <a:pos x="378" y="693"/>
                    </a:cxn>
                    <a:cxn ang="0">
                      <a:pos x="713" y="828"/>
                    </a:cxn>
                    <a:cxn ang="0">
                      <a:pos x="894" y="911"/>
                    </a:cxn>
                    <a:cxn ang="0">
                      <a:pos x="1075" y="974"/>
                    </a:cxn>
                    <a:cxn ang="0">
                      <a:pos x="1303" y="1023"/>
                    </a:cxn>
                    <a:cxn ang="0">
                      <a:pos x="1419" y="1070"/>
                    </a:cxn>
                    <a:cxn ang="0">
                      <a:pos x="1509" y="1033"/>
                    </a:cxn>
                    <a:cxn ang="0">
                      <a:pos x="1577" y="962"/>
                    </a:cxn>
                    <a:cxn ang="0">
                      <a:pos x="1604" y="806"/>
                    </a:cxn>
                    <a:cxn ang="0">
                      <a:pos x="1478" y="551"/>
                    </a:cxn>
                    <a:cxn ang="0">
                      <a:pos x="1358" y="328"/>
                    </a:cxn>
                    <a:cxn ang="0">
                      <a:pos x="1229" y="213"/>
                    </a:cxn>
                    <a:cxn ang="0">
                      <a:pos x="1169" y="164"/>
                    </a:cxn>
                    <a:cxn ang="0">
                      <a:pos x="1043" y="46"/>
                    </a:cxn>
                    <a:cxn ang="0">
                      <a:pos x="990" y="97"/>
                    </a:cxn>
                    <a:cxn ang="0">
                      <a:pos x="922" y="131"/>
                    </a:cxn>
                    <a:cxn ang="0">
                      <a:pos x="772" y="178"/>
                    </a:cxn>
                    <a:cxn ang="0">
                      <a:pos x="752" y="106"/>
                    </a:cxn>
                    <a:cxn ang="0">
                      <a:pos x="726" y="16"/>
                    </a:cxn>
                    <a:cxn ang="0">
                      <a:pos x="631" y="48"/>
                    </a:cxn>
                    <a:cxn ang="0">
                      <a:pos x="611" y="89"/>
                    </a:cxn>
                    <a:cxn ang="0">
                      <a:pos x="659" y="221"/>
                    </a:cxn>
                    <a:cxn ang="0">
                      <a:pos x="571" y="226"/>
                    </a:cxn>
                    <a:cxn ang="0">
                      <a:pos x="361" y="181"/>
                    </a:cxn>
                    <a:cxn ang="0">
                      <a:pos x="232" y="139"/>
                    </a:cxn>
                    <a:cxn ang="0">
                      <a:pos x="134" y="246"/>
                    </a:cxn>
                    <a:cxn ang="0">
                      <a:pos x="57" y="304"/>
                    </a:cxn>
                  </a:cxnLst>
                  <a:rect l="0" t="0" r="r" b="b"/>
                  <a:pathLst>
                    <a:path w="1649" h="1121">
                      <a:moveTo>
                        <a:pt x="1" y="394"/>
                      </a:moveTo>
                      <a:cubicBezTo>
                        <a:pt x="0" y="393"/>
                        <a:pt x="0" y="391"/>
                        <a:pt x="1" y="389"/>
                      </a:cubicBezTo>
                      <a:lnTo>
                        <a:pt x="10" y="359"/>
                      </a:lnTo>
                      <a:lnTo>
                        <a:pt x="10" y="361"/>
                      </a:lnTo>
                      <a:lnTo>
                        <a:pt x="10" y="297"/>
                      </a:lnTo>
                      <a:cubicBezTo>
                        <a:pt x="10" y="294"/>
                        <a:pt x="12" y="291"/>
                        <a:pt x="15" y="290"/>
                      </a:cubicBezTo>
                      <a:lnTo>
                        <a:pt x="43" y="281"/>
                      </a:lnTo>
                      <a:cubicBezTo>
                        <a:pt x="45" y="280"/>
                        <a:pt x="48" y="280"/>
                        <a:pt x="50" y="281"/>
                      </a:cubicBezTo>
                      <a:lnTo>
                        <a:pt x="65" y="290"/>
                      </a:lnTo>
                      <a:lnTo>
                        <a:pt x="57" y="290"/>
                      </a:lnTo>
                      <a:lnTo>
                        <a:pt x="70" y="284"/>
                      </a:lnTo>
                      <a:lnTo>
                        <a:pt x="68" y="297"/>
                      </a:lnTo>
                      <a:lnTo>
                        <a:pt x="65" y="294"/>
                      </a:lnTo>
                      <a:cubicBezTo>
                        <a:pt x="62" y="292"/>
                        <a:pt x="62" y="288"/>
                        <a:pt x="63" y="285"/>
                      </a:cubicBezTo>
                      <a:cubicBezTo>
                        <a:pt x="64" y="282"/>
                        <a:pt x="67" y="280"/>
                        <a:pt x="70" y="280"/>
                      </a:cubicBezTo>
                      <a:lnTo>
                        <a:pt x="73" y="280"/>
                      </a:lnTo>
                      <a:cubicBezTo>
                        <a:pt x="75" y="280"/>
                        <a:pt x="76" y="281"/>
                        <a:pt x="77" y="281"/>
                      </a:cubicBezTo>
                      <a:lnTo>
                        <a:pt x="93" y="290"/>
                      </a:lnTo>
                      <a:lnTo>
                        <a:pt x="84" y="291"/>
                      </a:lnTo>
                      <a:lnTo>
                        <a:pt x="96" y="282"/>
                      </a:lnTo>
                      <a:lnTo>
                        <a:pt x="93" y="288"/>
                      </a:lnTo>
                      <a:lnTo>
                        <a:pt x="93" y="279"/>
                      </a:lnTo>
                      <a:cubicBezTo>
                        <a:pt x="93" y="276"/>
                        <a:pt x="95" y="273"/>
                        <a:pt x="99" y="272"/>
                      </a:cubicBezTo>
                      <a:lnTo>
                        <a:pt x="117" y="265"/>
                      </a:lnTo>
                      <a:lnTo>
                        <a:pt x="113" y="269"/>
                      </a:lnTo>
                      <a:lnTo>
                        <a:pt x="119" y="259"/>
                      </a:lnTo>
                      <a:lnTo>
                        <a:pt x="118" y="264"/>
                      </a:lnTo>
                      <a:lnTo>
                        <a:pt x="118" y="246"/>
                      </a:lnTo>
                      <a:lnTo>
                        <a:pt x="118" y="247"/>
                      </a:lnTo>
                      <a:lnTo>
                        <a:pt x="112" y="220"/>
                      </a:lnTo>
                      <a:lnTo>
                        <a:pt x="109" y="208"/>
                      </a:lnTo>
                      <a:cubicBezTo>
                        <a:pt x="109" y="207"/>
                        <a:pt x="109" y="207"/>
                        <a:pt x="109" y="206"/>
                      </a:cubicBezTo>
                      <a:lnTo>
                        <a:pt x="109" y="154"/>
                      </a:lnTo>
                      <a:cubicBezTo>
                        <a:pt x="109" y="153"/>
                        <a:pt x="109" y="152"/>
                        <a:pt x="109" y="151"/>
                      </a:cubicBezTo>
                      <a:lnTo>
                        <a:pt x="119" y="130"/>
                      </a:lnTo>
                      <a:cubicBezTo>
                        <a:pt x="119" y="128"/>
                        <a:pt x="121" y="127"/>
                        <a:pt x="123" y="126"/>
                      </a:cubicBezTo>
                      <a:lnTo>
                        <a:pt x="163" y="108"/>
                      </a:lnTo>
                      <a:cubicBezTo>
                        <a:pt x="164" y="107"/>
                        <a:pt x="165" y="107"/>
                        <a:pt x="166" y="107"/>
                      </a:cubicBezTo>
                      <a:lnTo>
                        <a:pt x="182" y="107"/>
                      </a:lnTo>
                      <a:cubicBezTo>
                        <a:pt x="182" y="107"/>
                        <a:pt x="183" y="107"/>
                        <a:pt x="184" y="107"/>
                      </a:cubicBezTo>
                      <a:lnTo>
                        <a:pt x="193" y="110"/>
                      </a:lnTo>
                      <a:cubicBezTo>
                        <a:pt x="194" y="111"/>
                        <a:pt x="196" y="111"/>
                        <a:pt x="196" y="112"/>
                      </a:cubicBezTo>
                      <a:lnTo>
                        <a:pt x="206" y="121"/>
                      </a:lnTo>
                      <a:lnTo>
                        <a:pt x="199" y="119"/>
                      </a:lnTo>
                      <a:lnTo>
                        <a:pt x="227" y="116"/>
                      </a:lnTo>
                      <a:cubicBezTo>
                        <a:pt x="229" y="116"/>
                        <a:pt x="232" y="117"/>
                        <a:pt x="234" y="118"/>
                      </a:cubicBezTo>
                      <a:lnTo>
                        <a:pt x="243" y="127"/>
                      </a:lnTo>
                      <a:lnTo>
                        <a:pt x="252" y="137"/>
                      </a:lnTo>
                      <a:cubicBezTo>
                        <a:pt x="253" y="137"/>
                        <a:pt x="254" y="139"/>
                        <a:pt x="254" y="140"/>
                      </a:cubicBezTo>
                      <a:lnTo>
                        <a:pt x="257" y="149"/>
                      </a:lnTo>
                      <a:lnTo>
                        <a:pt x="255" y="145"/>
                      </a:lnTo>
                      <a:lnTo>
                        <a:pt x="280" y="167"/>
                      </a:lnTo>
                      <a:cubicBezTo>
                        <a:pt x="280" y="167"/>
                        <a:pt x="281" y="168"/>
                        <a:pt x="281" y="169"/>
                      </a:cubicBezTo>
                      <a:lnTo>
                        <a:pt x="285" y="175"/>
                      </a:lnTo>
                      <a:lnTo>
                        <a:pt x="277" y="171"/>
                      </a:lnTo>
                      <a:lnTo>
                        <a:pt x="284" y="171"/>
                      </a:lnTo>
                      <a:cubicBezTo>
                        <a:pt x="286" y="171"/>
                        <a:pt x="288" y="172"/>
                        <a:pt x="289" y="173"/>
                      </a:cubicBezTo>
                      <a:lnTo>
                        <a:pt x="292" y="176"/>
                      </a:lnTo>
                      <a:lnTo>
                        <a:pt x="287" y="174"/>
                      </a:lnTo>
                      <a:lnTo>
                        <a:pt x="305" y="174"/>
                      </a:lnTo>
                      <a:lnTo>
                        <a:pt x="311" y="174"/>
                      </a:lnTo>
                      <a:lnTo>
                        <a:pt x="314" y="174"/>
                      </a:lnTo>
                      <a:lnTo>
                        <a:pt x="348" y="174"/>
                      </a:lnTo>
                      <a:lnTo>
                        <a:pt x="344" y="175"/>
                      </a:lnTo>
                      <a:lnTo>
                        <a:pt x="356" y="166"/>
                      </a:lnTo>
                      <a:cubicBezTo>
                        <a:pt x="357" y="165"/>
                        <a:pt x="359" y="165"/>
                        <a:pt x="361" y="165"/>
                      </a:cubicBezTo>
                      <a:lnTo>
                        <a:pt x="416" y="165"/>
                      </a:lnTo>
                      <a:cubicBezTo>
                        <a:pt x="417" y="165"/>
                        <a:pt x="418" y="165"/>
                        <a:pt x="419" y="165"/>
                      </a:cubicBezTo>
                      <a:lnTo>
                        <a:pt x="447" y="174"/>
                      </a:lnTo>
                      <a:lnTo>
                        <a:pt x="483" y="183"/>
                      </a:lnTo>
                      <a:lnTo>
                        <a:pt x="508" y="189"/>
                      </a:lnTo>
                      <a:lnTo>
                        <a:pt x="518" y="192"/>
                      </a:lnTo>
                      <a:lnTo>
                        <a:pt x="513" y="192"/>
                      </a:lnTo>
                      <a:lnTo>
                        <a:pt x="522" y="189"/>
                      </a:lnTo>
                      <a:cubicBezTo>
                        <a:pt x="523" y="189"/>
                        <a:pt x="524" y="189"/>
                        <a:pt x="525" y="189"/>
                      </a:cubicBezTo>
                      <a:lnTo>
                        <a:pt x="534" y="189"/>
                      </a:lnTo>
                      <a:cubicBezTo>
                        <a:pt x="537" y="189"/>
                        <a:pt x="539" y="190"/>
                        <a:pt x="540" y="192"/>
                      </a:cubicBezTo>
                      <a:cubicBezTo>
                        <a:pt x="542" y="194"/>
                        <a:pt x="542" y="197"/>
                        <a:pt x="542" y="200"/>
                      </a:cubicBezTo>
                      <a:lnTo>
                        <a:pt x="535" y="218"/>
                      </a:lnTo>
                      <a:lnTo>
                        <a:pt x="531" y="208"/>
                      </a:lnTo>
                      <a:lnTo>
                        <a:pt x="555" y="217"/>
                      </a:lnTo>
                      <a:lnTo>
                        <a:pt x="545" y="221"/>
                      </a:lnTo>
                      <a:lnTo>
                        <a:pt x="548" y="215"/>
                      </a:lnTo>
                      <a:cubicBezTo>
                        <a:pt x="550" y="212"/>
                        <a:pt x="553" y="210"/>
                        <a:pt x="556" y="210"/>
                      </a:cubicBezTo>
                      <a:lnTo>
                        <a:pt x="562" y="210"/>
                      </a:lnTo>
                      <a:lnTo>
                        <a:pt x="571" y="210"/>
                      </a:lnTo>
                      <a:lnTo>
                        <a:pt x="574" y="210"/>
                      </a:lnTo>
                      <a:lnTo>
                        <a:pt x="593" y="210"/>
                      </a:lnTo>
                      <a:cubicBezTo>
                        <a:pt x="595" y="210"/>
                        <a:pt x="598" y="212"/>
                        <a:pt x="599" y="214"/>
                      </a:cubicBezTo>
                      <a:lnTo>
                        <a:pt x="605" y="223"/>
                      </a:lnTo>
                      <a:lnTo>
                        <a:pt x="601" y="220"/>
                      </a:lnTo>
                      <a:lnTo>
                        <a:pt x="623" y="226"/>
                      </a:lnTo>
                      <a:cubicBezTo>
                        <a:pt x="627" y="227"/>
                        <a:pt x="629" y="231"/>
                        <a:pt x="628" y="235"/>
                      </a:cubicBezTo>
                      <a:lnTo>
                        <a:pt x="625" y="253"/>
                      </a:lnTo>
                      <a:lnTo>
                        <a:pt x="623" y="246"/>
                      </a:lnTo>
                      <a:lnTo>
                        <a:pt x="626" y="249"/>
                      </a:lnTo>
                      <a:lnTo>
                        <a:pt x="620" y="247"/>
                      </a:lnTo>
                      <a:lnTo>
                        <a:pt x="639" y="247"/>
                      </a:lnTo>
                      <a:lnTo>
                        <a:pt x="636" y="247"/>
                      </a:lnTo>
                      <a:lnTo>
                        <a:pt x="661" y="238"/>
                      </a:lnTo>
                      <a:lnTo>
                        <a:pt x="656" y="246"/>
                      </a:lnTo>
                      <a:lnTo>
                        <a:pt x="656" y="237"/>
                      </a:lnTo>
                      <a:lnTo>
                        <a:pt x="656" y="234"/>
                      </a:lnTo>
                      <a:lnTo>
                        <a:pt x="659" y="240"/>
                      </a:lnTo>
                      <a:lnTo>
                        <a:pt x="650" y="234"/>
                      </a:lnTo>
                      <a:cubicBezTo>
                        <a:pt x="649" y="234"/>
                        <a:pt x="649" y="233"/>
                        <a:pt x="648" y="233"/>
                      </a:cubicBezTo>
                      <a:lnTo>
                        <a:pt x="633" y="214"/>
                      </a:lnTo>
                      <a:cubicBezTo>
                        <a:pt x="632" y="213"/>
                        <a:pt x="631" y="212"/>
                        <a:pt x="631" y="211"/>
                      </a:cubicBezTo>
                      <a:lnTo>
                        <a:pt x="622" y="162"/>
                      </a:lnTo>
                      <a:cubicBezTo>
                        <a:pt x="622" y="162"/>
                        <a:pt x="622" y="161"/>
                        <a:pt x="622" y="161"/>
                      </a:cubicBezTo>
                      <a:lnTo>
                        <a:pt x="622" y="151"/>
                      </a:lnTo>
                      <a:lnTo>
                        <a:pt x="622" y="154"/>
                      </a:lnTo>
                      <a:lnTo>
                        <a:pt x="619" y="145"/>
                      </a:lnTo>
                      <a:lnTo>
                        <a:pt x="613" y="127"/>
                      </a:lnTo>
                      <a:lnTo>
                        <a:pt x="613" y="128"/>
                      </a:lnTo>
                      <a:lnTo>
                        <a:pt x="610" y="122"/>
                      </a:lnTo>
                      <a:cubicBezTo>
                        <a:pt x="610" y="120"/>
                        <a:pt x="609" y="119"/>
                        <a:pt x="609" y="118"/>
                      </a:cubicBezTo>
                      <a:lnTo>
                        <a:pt x="609" y="109"/>
                      </a:lnTo>
                      <a:cubicBezTo>
                        <a:pt x="609" y="107"/>
                        <a:pt x="610" y="105"/>
                        <a:pt x="612" y="103"/>
                      </a:cubicBezTo>
                      <a:lnTo>
                        <a:pt x="615" y="100"/>
                      </a:lnTo>
                      <a:lnTo>
                        <a:pt x="612" y="106"/>
                      </a:lnTo>
                      <a:lnTo>
                        <a:pt x="612" y="97"/>
                      </a:lnTo>
                      <a:lnTo>
                        <a:pt x="620" y="105"/>
                      </a:lnTo>
                      <a:lnTo>
                        <a:pt x="611" y="105"/>
                      </a:lnTo>
                      <a:cubicBezTo>
                        <a:pt x="608" y="105"/>
                        <a:pt x="605" y="102"/>
                        <a:pt x="604" y="99"/>
                      </a:cubicBezTo>
                      <a:lnTo>
                        <a:pt x="601" y="90"/>
                      </a:lnTo>
                      <a:cubicBezTo>
                        <a:pt x="600" y="89"/>
                        <a:pt x="600" y="88"/>
                        <a:pt x="600" y="88"/>
                      </a:cubicBezTo>
                      <a:lnTo>
                        <a:pt x="600" y="78"/>
                      </a:lnTo>
                      <a:cubicBezTo>
                        <a:pt x="600" y="76"/>
                        <a:pt x="601" y="73"/>
                        <a:pt x="604" y="72"/>
                      </a:cubicBezTo>
                      <a:lnTo>
                        <a:pt x="613" y="66"/>
                      </a:lnTo>
                      <a:lnTo>
                        <a:pt x="610" y="75"/>
                      </a:lnTo>
                      <a:lnTo>
                        <a:pt x="604" y="57"/>
                      </a:lnTo>
                      <a:lnTo>
                        <a:pt x="601" y="48"/>
                      </a:lnTo>
                      <a:cubicBezTo>
                        <a:pt x="600" y="47"/>
                        <a:pt x="600" y="46"/>
                        <a:pt x="600" y="45"/>
                      </a:cubicBezTo>
                      <a:lnTo>
                        <a:pt x="600" y="33"/>
                      </a:lnTo>
                      <a:cubicBezTo>
                        <a:pt x="600" y="31"/>
                        <a:pt x="601" y="29"/>
                        <a:pt x="602" y="27"/>
                      </a:cubicBezTo>
                      <a:lnTo>
                        <a:pt x="612" y="18"/>
                      </a:lnTo>
                      <a:cubicBezTo>
                        <a:pt x="613" y="16"/>
                        <a:pt x="615" y="16"/>
                        <a:pt x="617" y="16"/>
                      </a:cubicBezTo>
                      <a:lnTo>
                        <a:pt x="630" y="16"/>
                      </a:lnTo>
                      <a:cubicBezTo>
                        <a:pt x="633" y="16"/>
                        <a:pt x="636" y="17"/>
                        <a:pt x="637" y="20"/>
                      </a:cubicBezTo>
                      <a:lnTo>
                        <a:pt x="643" y="32"/>
                      </a:lnTo>
                      <a:cubicBezTo>
                        <a:pt x="643" y="33"/>
                        <a:pt x="643" y="33"/>
                        <a:pt x="644" y="33"/>
                      </a:cubicBezTo>
                      <a:lnTo>
                        <a:pt x="647" y="42"/>
                      </a:lnTo>
                      <a:lnTo>
                        <a:pt x="639" y="37"/>
                      </a:lnTo>
                      <a:lnTo>
                        <a:pt x="645" y="37"/>
                      </a:lnTo>
                      <a:lnTo>
                        <a:pt x="640" y="39"/>
                      </a:lnTo>
                      <a:lnTo>
                        <a:pt x="653" y="29"/>
                      </a:lnTo>
                      <a:lnTo>
                        <a:pt x="650" y="32"/>
                      </a:lnTo>
                      <a:lnTo>
                        <a:pt x="657" y="20"/>
                      </a:lnTo>
                      <a:lnTo>
                        <a:pt x="660" y="14"/>
                      </a:lnTo>
                      <a:cubicBezTo>
                        <a:pt x="661" y="11"/>
                        <a:pt x="665" y="9"/>
                        <a:pt x="669" y="10"/>
                      </a:cubicBezTo>
                      <a:cubicBezTo>
                        <a:pt x="672" y="11"/>
                        <a:pt x="675" y="14"/>
                        <a:pt x="675" y="18"/>
                      </a:cubicBezTo>
                      <a:lnTo>
                        <a:pt x="675" y="27"/>
                      </a:lnTo>
                      <a:lnTo>
                        <a:pt x="667" y="19"/>
                      </a:lnTo>
                      <a:lnTo>
                        <a:pt x="695" y="19"/>
                      </a:lnTo>
                      <a:cubicBezTo>
                        <a:pt x="697" y="19"/>
                        <a:pt x="699" y="20"/>
                        <a:pt x="700" y="21"/>
                      </a:cubicBezTo>
                      <a:lnTo>
                        <a:pt x="706" y="27"/>
                      </a:lnTo>
                      <a:lnTo>
                        <a:pt x="695" y="27"/>
                      </a:lnTo>
                      <a:lnTo>
                        <a:pt x="704" y="18"/>
                      </a:lnTo>
                      <a:lnTo>
                        <a:pt x="702" y="24"/>
                      </a:lnTo>
                      <a:lnTo>
                        <a:pt x="702" y="15"/>
                      </a:lnTo>
                      <a:cubicBezTo>
                        <a:pt x="702" y="11"/>
                        <a:pt x="704" y="9"/>
                        <a:pt x="707" y="7"/>
                      </a:cubicBezTo>
                      <a:lnTo>
                        <a:pt x="719" y="1"/>
                      </a:lnTo>
                      <a:cubicBezTo>
                        <a:pt x="722" y="0"/>
                        <a:pt x="725" y="0"/>
                        <a:pt x="727" y="2"/>
                      </a:cubicBezTo>
                      <a:cubicBezTo>
                        <a:pt x="730" y="4"/>
                        <a:pt x="731" y="7"/>
                        <a:pt x="730" y="10"/>
                      </a:cubicBezTo>
                      <a:lnTo>
                        <a:pt x="727" y="25"/>
                      </a:lnTo>
                      <a:lnTo>
                        <a:pt x="727" y="21"/>
                      </a:lnTo>
                      <a:lnTo>
                        <a:pt x="736" y="48"/>
                      </a:lnTo>
                      <a:lnTo>
                        <a:pt x="734" y="45"/>
                      </a:lnTo>
                      <a:lnTo>
                        <a:pt x="737" y="48"/>
                      </a:lnTo>
                      <a:lnTo>
                        <a:pt x="735" y="47"/>
                      </a:lnTo>
                      <a:lnTo>
                        <a:pt x="772" y="62"/>
                      </a:lnTo>
                      <a:lnTo>
                        <a:pt x="781" y="65"/>
                      </a:lnTo>
                      <a:cubicBezTo>
                        <a:pt x="784" y="66"/>
                        <a:pt x="786" y="69"/>
                        <a:pt x="786" y="72"/>
                      </a:cubicBezTo>
                      <a:lnTo>
                        <a:pt x="786" y="78"/>
                      </a:lnTo>
                      <a:cubicBezTo>
                        <a:pt x="786" y="81"/>
                        <a:pt x="785" y="83"/>
                        <a:pt x="784" y="84"/>
                      </a:cubicBezTo>
                      <a:lnTo>
                        <a:pt x="781" y="87"/>
                      </a:lnTo>
                      <a:lnTo>
                        <a:pt x="774" y="93"/>
                      </a:lnTo>
                      <a:lnTo>
                        <a:pt x="776" y="90"/>
                      </a:lnTo>
                      <a:lnTo>
                        <a:pt x="773" y="99"/>
                      </a:lnTo>
                      <a:cubicBezTo>
                        <a:pt x="773" y="100"/>
                        <a:pt x="773" y="101"/>
                        <a:pt x="772" y="101"/>
                      </a:cubicBezTo>
                      <a:lnTo>
                        <a:pt x="766" y="110"/>
                      </a:lnTo>
                      <a:lnTo>
                        <a:pt x="768" y="106"/>
                      </a:lnTo>
                      <a:lnTo>
                        <a:pt x="768" y="127"/>
                      </a:lnTo>
                      <a:lnTo>
                        <a:pt x="768" y="145"/>
                      </a:lnTo>
                      <a:cubicBezTo>
                        <a:pt x="768" y="147"/>
                        <a:pt x="767" y="150"/>
                        <a:pt x="765" y="151"/>
                      </a:cubicBezTo>
                      <a:lnTo>
                        <a:pt x="756" y="160"/>
                      </a:lnTo>
                      <a:lnTo>
                        <a:pt x="758" y="157"/>
                      </a:lnTo>
                      <a:lnTo>
                        <a:pt x="755" y="166"/>
                      </a:lnTo>
                      <a:cubicBezTo>
                        <a:pt x="754" y="168"/>
                        <a:pt x="753" y="169"/>
                        <a:pt x="752" y="170"/>
                      </a:cubicBezTo>
                      <a:lnTo>
                        <a:pt x="742" y="176"/>
                      </a:lnTo>
                      <a:lnTo>
                        <a:pt x="746" y="170"/>
                      </a:lnTo>
                      <a:lnTo>
                        <a:pt x="746" y="173"/>
                      </a:lnTo>
                      <a:lnTo>
                        <a:pt x="745" y="169"/>
                      </a:lnTo>
                      <a:lnTo>
                        <a:pt x="748" y="175"/>
                      </a:lnTo>
                      <a:lnTo>
                        <a:pt x="741" y="171"/>
                      </a:lnTo>
                      <a:lnTo>
                        <a:pt x="750" y="171"/>
                      </a:lnTo>
                      <a:lnTo>
                        <a:pt x="745" y="173"/>
                      </a:lnTo>
                      <a:lnTo>
                        <a:pt x="754" y="164"/>
                      </a:lnTo>
                      <a:cubicBezTo>
                        <a:pt x="756" y="162"/>
                        <a:pt x="758" y="161"/>
                        <a:pt x="761" y="162"/>
                      </a:cubicBezTo>
                      <a:lnTo>
                        <a:pt x="779" y="165"/>
                      </a:lnTo>
                      <a:cubicBezTo>
                        <a:pt x="781" y="165"/>
                        <a:pt x="783" y="166"/>
                        <a:pt x="784" y="167"/>
                      </a:cubicBezTo>
                      <a:lnTo>
                        <a:pt x="790" y="173"/>
                      </a:lnTo>
                      <a:cubicBezTo>
                        <a:pt x="791" y="175"/>
                        <a:pt x="792" y="177"/>
                        <a:pt x="792" y="179"/>
                      </a:cubicBezTo>
                      <a:lnTo>
                        <a:pt x="792" y="188"/>
                      </a:lnTo>
                      <a:lnTo>
                        <a:pt x="792" y="209"/>
                      </a:lnTo>
                      <a:lnTo>
                        <a:pt x="784" y="201"/>
                      </a:lnTo>
                      <a:lnTo>
                        <a:pt x="806" y="201"/>
                      </a:lnTo>
                      <a:lnTo>
                        <a:pt x="800" y="203"/>
                      </a:lnTo>
                      <a:lnTo>
                        <a:pt x="810" y="194"/>
                      </a:lnTo>
                      <a:lnTo>
                        <a:pt x="840" y="164"/>
                      </a:lnTo>
                      <a:lnTo>
                        <a:pt x="839" y="166"/>
                      </a:lnTo>
                      <a:lnTo>
                        <a:pt x="858" y="130"/>
                      </a:lnTo>
                      <a:cubicBezTo>
                        <a:pt x="859" y="127"/>
                        <a:pt x="861" y="126"/>
                        <a:pt x="863" y="125"/>
                      </a:cubicBezTo>
                      <a:lnTo>
                        <a:pt x="897" y="119"/>
                      </a:lnTo>
                      <a:lnTo>
                        <a:pt x="892" y="122"/>
                      </a:lnTo>
                      <a:lnTo>
                        <a:pt x="902" y="110"/>
                      </a:lnTo>
                      <a:cubicBezTo>
                        <a:pt x="903" y="108"/>
                        <a:pt x="905" y="107"/>
                        <a:pt x="908" y="107"/>
                      </a:cubicBezTo>
                      <a:lnTo>
                        <a:pt x="911" y="107"/>
                      </a:lnTo>
                      <a:cubicBezTo>
                        <a:pt x="912" y="107"/>
                        <a:pt x="914" y="107"/>
                        <a:pt x="915" y="108"/>
                      </a:cubicBezTo>
                      <a:lnTo>
                        <a:pt x="931" y="117"/>
                      </a:lnTo>
                      <a:lnTo>
                        <a:pt x="919" y="121"/>
                      </a:lnTo>
                      <a:lnTo>
                        <a:pt x="922" y="112"/>
                      </a:lnTo>
                      <a:cubicBezTo>
                        <a:pt x="923" y="110"/>
                        <a:pt x="924" y="108"/>
                        <a:pt x="927" y="107"/>
                      </a:cubicBezTo>
                      <a:lnTo>
                        <a:pt x="942" y="101"/>
                      </a:lnTo>
                      <a:cubicBezTo>
                        <a:pt x="944" y="100"/>
                        <a:pt x="947" y="101"/>
                        <a:pt x="949" y="102"/>
                      </a:cubicBezTo>
                      <a:lnTo>
                        <a:pt x="959" y="108"/>
                      </a:lnTo>
                      <a:lnTo>
                        <a:pt x="947" y="111"/>
                      </a:lnTo>
                      <a:lnTo>
                        <a:pt x="950" y="105"/>
                      </a:lnTo>
                      <a:cubicBezTo>
                        <a:pt x="951" y="103"/>
                        <a:pt x="953" y="101"/>
                        <a:pt x="956" y="101"/>
                      </a:cubicBezTo>
                      <a:lnTo>
                        <a:pt x="971" y="98"/>
                      </a:lnTo>
                      <a:cubicBezTo>
                        <a:pt x="974" y="97"/>
                        <a:pt x="977" y="98"/>
                        <a:pt x="978" y="100"/>
                      </a:cubicBezTo>
                      <a:lnTo>
                        <a:pt x="982" y="103"/>
                      </a:lnTo>
                      <a:lnTo>
                        <a:pt x="969" y="104"/>
                      </a:lnTo>
                      <a:lnTo>
                        <a:pt x="975" y="95"/>
                      </a:lnTo>
                      <a:lnTo>
                        <a:pt x="974" y="100"/>
                      </a:lnTo>
                      <a:lnTo>
                        <a:pt x="974" y="97"/>
                      </a:lnTo>
                      <a:cubicBezTo>
                        <a:pt x="974" y="94"/>
                        <a:pt x="975" y="91"/>
                        <a:pt x="978" y="90"/>
                      </a:cubicBezTo>
                      <a:lnTo>
                        <a:pt x="987" y="84"/>
                      </a:lnTo>
                      <a:cubicBezTo>
                        <a:pt x="990" y="82"/>
                        <a:pt x="993" y="82"/>
                        <a:pt x="996" y="84"/>
                      </a:cubicBezTo>
                      <a:lnTo>
                        <a:pt x="1005" y="90"/>
                      </a:lnTo>
                      <a:lnTo>
                        <a:pt x="994" y="92"/>
                      </a:lnTo>
                      <a:lnTo>
                        <a:pt x="1013" y="65"/>
                      </a:lnTo>
                      <a:lnTo>
                        <a:pt x="1012" y="67"/>
                      </a:lnTo>
                      <a:lnTo>
                        <a:pt x="1015" y="58"/>
                      </a:lnTo>
                      <a:cubicBezTo>
                        <a:pt x="1015" y="56"/>
                        <a:pt x="1016" y="55"/>
                        <a:pt x="1017" y="54"/>
                      </a:cubicBezTo>
                      <a:lnTo>
                        <a:pt x="1026" y="45"/>
                      </a:lnTo>
                      <a:cubicBezTo>
                        <a:pt x="1027" y="44"/>
                        <a:pt x="1029" y="43"/>
                        <a:pt x="1032" y="43"/>
                      </a:cubicBezTo>
                      <a:lnTo>
                        <a:pt x="1041" y="43"/>
                      </a:lnTo>
                      <a:lnTo>
                        <a:pt x="1034" y="55"/>
                      </a:lnTo>
                      <a:lnTo>
                        <a:pt x="1025" y="40"/>
                      </a:lnTo>
                      <a:cubicBezTo>
                        <a:pt x="1023" y="37"/>
                        <a:pt x="1023" y="33"/>
                        <a:pt x="1026" y="30"/>
                      </a:cubicBezTo>
                      <a:lnTo>
                        <a:pt x="1035" y="21"/>
                      </a:lnTo>
                      <a:cubicBezTo>
                        <a:pt x="1037" y="19"/>
                        <a:pt x="1039" y="18"/>
                        <a:pt x="1042" y="19"/>
                      </a:cubicBezTo>
                      <a:cubicBezTo>
                        <a:pt x="1044" y="19"/>
                        <a:pt x="1046" y="20"/>
                        <a:pt x="1048" y="23"/>
                      </a:cubicBezTo>
                      <a:lnTo>
                        <a:pt x="1057" y="38"/>
                      </a:lnTo>
                      <a:lnTo>
                        <a:pt x="1053" y="34"/>
                      </a:lnTo>
                      <a:lnTo>
                        <a:pt x="1062" y="37"/>
                      </a:lnTo>
                      <a:cubicBezTo>
                        <a:pt x="1065" y="38"/>
                        <a:pt x="1067" y="42"/>
                        <a:pt x="1067" y="45"/>
                      </a:cubicBezTo>
                      <a:lnTo>
                        <a:pt x="1067" y="51"/>
                      </a:lnTo>
                      <a:lnTo>
                        <a:pt x="1063" y="44"/>
                      </a:lnTo>
                      <a:lnTo>
                        <a:pt x="1069" y="47"/>
                      </a:lnTo>
                      <a:cubicBezTo>
                        <a:pt x="1072" y="48"/>
                        <a:pt x="1073" y="50"/>
                        <a:pt x="1074" y="53"/>
                      </a:cubicBezTo>
                      <a:lnTo>
                        <a:pt x="1077" y="81"/>
                      </a:lnTo>
                      <a:lnTo>
                        <a:pt x="1069" y="73"/>
                      </a:lnTo>
                      <a:lnTo>
                        <a:pt x="1096" y="73"/>
                      </a:lnTo>
                      <a:cubicBezTo>
                        <a:pt x="1100" y="73"/>
                        <a:pt x="1104" y="76"/>
                        <a:pt x="1104" y="80"/>
                      </a:cubicBezTo>
                      <a:lnTo>
                        <a:pt x="1111" y="117"/>
                      </a:lnTo>
                      <a:lnTo>
                        <a:pt x="1120" y="149"/>
                      </a:lnTo>
                      <a:lnTo>
                        <a:pt x="1118" y="147"/>
                      </a:lnTo>
                      <a:lnTo>
                        <a:pt x="1128" y="159"/>
                      </a:lnTo>
                      <a:lnTo>
                        <a:pt x="1121" y="156"/>
                      </a:lnTo>
                      <a:lnTo>
                        <a:pt x="1130" y="156"/>
                      </a:lnTo>
                      <a:lnTo>
                        <a:pt x="1161" y="153"/>
                      </a:lnTo>
                      <a:lnTo>
                        <a:pt x="1154" y="157"/>
                      </a:lnTo>
                      <a:lnTo>
                        <a:pt x="1164" y="139"/>
                      </a:lnTo>
                      <a:cubicBezTo>
                        <a:pt x="1164" y="138"/>
                        <a:pt x="1164" y="137"/>
                        <a:pt x="1165" y="137"/>
                      </a:cubicBezTo>
                      <a:lnTo>
                        <a:pt x="1174" y="127"/>
                      </a:lnTo>
                      <a:cubicBezTo>
                        <a:pt x="1176" y="126"/>
                        <a:pt x="1178" y="125"/>
                        <a:pt x="1180" y="125"/>
                      </a:cubicBezTo>
                      <a:lnTo>
                        <a:pt x="1186" y="125"/>
                      </a:lnTo>
                      <a:cubicBezTo>
                        <a:pt x="1188" y="125"/>
                        <a:pt x="1190" y="126"/>
                        <a:pt x="1192" y="127"/>
                      </a:cubicBezTo>
                      <a:lnTo>
                        <a:pt x="1201" y="137"/>
                      </a:lnTo>
                      <a:cubicBezTo>
                        <a:pt x="1202" y="137"/>
                        <a:pt x="1202" y="138"/>
                        <a:pt x="1203" y="139"/>
                      </a:cubicBezTo>
                      <a:lnTo>
                        <a:pt x="1212" y="160"/>
                      </a:lnTo>
                      <a:lnTo>
                        <a:pt x="1215" y="166"/>
                      </a:lnTo>
                      <a:lnTo>
                        <a:pt x="1214" y="164"/>
                      </a:lnTo>
                      <a:lnTo>
                        <a:pt x="1229" y="183"/>
                      </a:lnTo>
                      <a:lnTo>
                        <a:pt x="1226" y="180"/>
                      </a:lnTo>
                      <a:lnTo>
                        <a:pt x="1235" y="183"/>
                      </a:lnTo>
                      <a:cubicBezTo>
                        <a:pt x="1238" y="184"/>
                        <a:pt x="1240" y="187"/>
                        <a:pt x="1240" y="189"/>
                      </a:cubicBezTo>
                      <a:lnTo>
                        <a:pt x="1243" y="205"/>
                      </a:lnTo>
                      <a:cubicBezTo>
                        <a:pt x="1244" y="205"/>
                        <a:pt x="1244" y="206"/>
                        <a:pt x="1244" y="206"/>
                      </a:cubicBezTo>
                      <a:lnTo>
                        <a:pt x="1244" y="209"/>
                      </a:lnTo>
                      <a:lnTo>
                        <a:pt x="1242" y="205"/>
                      </a:lnTo>
                      <a:lnTo>
                        <a:pt x="1252" y="220"/>
                      </a:lnTo>
                      <a:lnTo>
                        <a:pt x="1251" y="219"/>
                      </a:lnTo>
                      <a:lnTo>
                        <a:pt x="1285" y="255"/>
                      </a:lnTo>
                      <a:lnTo>
                        <a:pt x="1279" y="253"/>
                      </a:lnTo>
                      <a:lnTo>
                        <a:pt x="1291" y="253"/>
                      </a:lnTo>
                      <a:cubicBezTo>
                        <a:pt x="1292" y="253"/>
                        <a:pt x="1293" y="253"/>
                        <a:pt x="1294" y="253"/>
                      </a:cubicBezTo>
                      <a:lnTo>
                        <a:pt x="1303" y="256"/>
                      </a:lnTo>
                      <a:cubicBezTo>
                        <a:pt x="1305" y="257"/>
                        <a:pt x="1306" y="258"/>
                        <a:pt x="1307" y="259"/>
                      </a:cubicBezTo>
                      <a:lnTo>
                        <a:pt x="1313" y="269"/>
                      </a:lnTo>
                      <a:cubicBezTo>
                        <a:pt x="1314" y="270"/>
                        <a:pt x="1314" y="271"/>
                        <a:pt x="1315" y="272"/>
                      </a:cubicBezTo>
                      <a:lnTo>
                        <a:pt x="1318" y="290"/>
                      </a:lnTo>
                      <a:lnTo>
                        <a:pt x="1315" y="286"/>
                      </a:lnTo>
                      <a:lnTo>
                        <a:pt x="1325" y="295"/>
                      </a:lnTo>
                      <a:lnTo>
                        <a:pt x="1322" y="293"/>
                      </a:lnTo>
                      <a:lnTo>
                        <a:pt x="1349" y="302"/>
                      </a:lnTo>
                      <a:cubicBezTo>
                        <a:pt x="1350" y="302"/>
                        <a:pt x="1350" y="302"/>
                        <a:pt x="1351" y="303"/>
                      </a:cubicBezTo>
                      <a:lnTo>
                        <a:pt x="1366" y="312"/>
                      </a:lnTo>
                      <a:cubicBezTo>
                        <a:pt x="1368" y="313"/>
                        <a:pt x="1369" y="314"/>
                        <a:pt x="1369" y="315"/>
                      </a:cubicBezTo>
                      <a:lnTo>
                        <a:pt x="1373" y="321"/>
                      </a:lnTo>
                      <a:cubicBezTo>
                        <a:pt x="1373" y="321"/>
                        <a:pt x="1373" y="322"/>
                        <a:pt x="1373" y="322"/>
                      </a:cubicBezTo>
                      <a:lnTo>
                        <a:pt x="1379" y="340"/>
                      </a:lnTo>
                      <a:lnTo>
                        <a:pt x="1376" y="336"/>
                      </a:lnTo>
                      <a:lnTo>
                        <a:pt x="1407" y="354"/>
                      </a:lnTo>
                      <a:lnTo>
                        <a:pt x="1423" y="367"/>
                      </a:lnTo>
                      <a:lnTo>
                        <a:pt x="1418" y="365"/>
                      </a:lnTo>
                      <a:lnTo>
                        <a:pt x="1430" y="365"/>
                      </a:lnTo>
                      <a:lnTo>
                        <a:pt x="1458" y="365"/>
                      </a:lnTo>
                      <a:cubicBezTo>
                        <a:pt x="1459" y="365"/>
                        <a:pt x="1460" y="366"/>
                        <a:pt x="1461" y="366"/>
                      </a:cubicBezTo>
                      <a:lnTo>
                        <a:pt x="1476" y="372"/>
                      </a:lnTo>
                      <a:cubicBezTo>
                        <a:pt x="1478" y="373"/>
                        <a:pt x="1479" y="373"/>
                        <a:pt x="1480" y="375"/>
                      </a:cubicBezTo>
                      <a:lnTo>
                        <a:pt x="1501" y="402"/>
                      </a:lnTo>
                      <a:lnTo>
                        <a:pt x="1498" y="399"/>
                      </a:lnTo>
                      <a:lnTo>
                        <a:pt x="1507" y="402"/>
                      </a:lnTo>
                      <a:cubicBezTo>
                        <a:pt x="1510" y="403"/>
                        <a:pt x="1512" y="406"/>
                        <a:pt x="1512" y="410"/>
                      </a:cubicBezTo>
                      <a:lnTo>
                        <a:pt x="1512" y="434"/>
                      </a:lnTo>
                      <a:lnTo>
                        <a:pt x="1512" y="465"/>
                      </a:lnTo>
                      <a:cubicBezTo>
                        <a:pt x="1512" y="465"/>
                        <a:pt x="1512" y="466"/>
                        <a:pt x="1512" y="466"/>
                      </a:cubicBezTo>
                      <a:lnTo>
                        <a:pt x="1494" y="555"/>
                      </a:lnTo>
                      <a:lnTo>
                        <a:pt x="1493" y="549"/>
                      </a:lnTo>
                      <a:lnTo>
                        <a:pt x="1499" y="561"/>
                      </a:lnTo>
                      <a:lnTo>
                        <a:pt x="1498" y="560"/>
                      </a:lnTo>
                      <a:lnTo>
                        <a:pt x="1511" y="575"/>
                      </a:lnTo>
                      <a:lnTo>
                        <a:pt x="1520" y="588"/>
                      </a:lnTo>
                      <a:cubicBezTo>
                        <a:pt x="1521" y="589"/>
                        <a:pt x="1522" y="590"/>
                        <a:pt x="1522" y="591"/>
                      </a:cubicBezTo>
                      <a:lnTo>
                        <a:pt x="1537" y="719"/>
                      </a:lnTo>
                      <a:lnTo>
                        <a:pt x="1532" y="713"/>
                      </a:lnTo>
                      <a:lnTo>
                        <a:pt x="1554" y="722"/>
                      </a:lnTo>
                      <a:lnTo>
                        <a:pt x="1569" y="728"/>
                      </a:lnTo>
                      <a:cubicBezTo>
                        <a:pt x="1572" y="729"/>
                        <a:pt x="1574" y="732"/>
                        <a:pt x="1574" y="735"/>
                      </a:cubicBezTo>
                      <a:lnTo>
                        <a:pt x="1577" y="780"/>
                      </a:lnTo>
                      <a:lnTo>
                        <a:pt x="1576" y="776"/>
                      </a:lnTo>
                      <a:lnTo>
                        <a:pt x="1585" y="788"/>
                      </a:lnTo>
                      <a:lnTo>
                        <a:pt x="1584" y="787"/>
                      </a:lnTo>
                      <a:lnTo>
                        <a:pt x="1600" y="803"/>
                      </a:lnTo>
                      <a:lnTo>
                        <a:pt x="1587" y="805"/>
                      </a:lnTo>
                      <a:lnTo>
                        <a:pt x="1590" y="799"/>
                      </a:lnTo>
                      <a:cubicBezTo>
                        <a:pt x="1591" y="796"/>
                        <a:pt x="1593" y="795"/>
                        <a:pt x="1596" y="794"/>
                      </a:cubicBezTo>
                      <a:cubicBezTo>
                        <a:pt x="1598" y="794"/>
                        <a:pt x="1601" y="795"/>
                        <a:pt x="1603" y="797"/>
                      </a:cubicBezTo>
                      <a:lnTo>
                        <a:pt x="1609" y="803"/>
                      </a:lnTo>
                      <a:lnTo>
                        <a:pt x="1606" y="801"/>
                      </a:lnTo>
                      <a:lnTo>
                        <a:pt x="1637" y="813"/>
                      </a:lnTo>
                      <a:cubicBezTo>
                        <a:pt x="1640" y="814"/>
                        <a:pt x="1642" y="816"/>
                        <a:pt x="1642" y="819"/>
                      </a:cubicBezTo>
                      <a:lnTo>
                        <a:pt x="1648" y="846"/>
                      </a:lnTo>
                      <a:cubicBezTo>
                        <a:pt x="1649" y="848"/>
                        <a:pt x="1648" y="850"/>
                        <a:pt x="1647" y="852"/>
                      </a:cubicBezTo>
                      <a:lnTo>
                        <a:pt x="1638" y="867"/>
                      </a:lnTo>
                      <a:cubicBezTo>
                        <a:pt x="1638" y="868"/>
                        <a:pt x="1637" y="868"/>
                        <a:pt x="1637" y="869"/>
                      </a:cubicBezTo>
                      <a:lnTo>
                        <a:pt x="1628" y="878"/>
                      </a:lnTo>
                      <a:lnTo>
                        <a:pt x="1630" y="874"/>
                      </a:lnTo>
                      <a:lnTo>
                        <a:pt x="1623" y="896"/>
                      </a:lnTo>
                      <a:lnTo>
                        <a:pt x="1611" y="933"/>
                      </a:lnTo>
                      <a:cubicBezTo>
                        <a:pt x="1611" y="933"/>
                        <a:pt x="1611" y="934"/>
                        <a:pt x="1610" y="934"/>
                      </a:cubicBezTo>
                      <a:lnTo>
                        <a:pt x="1601" y="949"/>
                      </a:lnTo>
                      <a:cubicBezTo>
                        <a:pt x="1600" y="951"/>
                        <a:pt x="1599" y="952"/>
                        <a:pt x="1598" y="952"/>
                      </a:cubicBezTo>
                      <a:lnTo>
                        <a:pt x="1591" y="955"/>
                      </a:lnTo>
                      <a:lnTo>
                        <a:pt x="1596" y="950"/>
                      </a:lnTo>
                      <a:lnTo>
                        <a:pt x="1593" y="965"/>
                      </a:lnTo>
                      <a:cubicBezTo>
                        <a:pt x="1592" y="968"/>
                        <a:pt x="1589" y="971"/>
                        <a:pt x="1586" y="971"/>
                      </a:cubicBezTo>
                      <a:lnTo>
                        <a:pt x="1568" y="974"/>
                      </a:lnTo>
                      <a:lnTo>
                        <a:pt x="1571" y="973"/>
                      </a:lnTo>
                      <a:lnTo>
                        <a:pt x="1561" y="979"/>
                      </a:lnTo>
                      <a:cubicBezTo>
                        <a:pt x="1558" y="981"/>
                        <a:pt x="1554" y="981"/>
                        <a:pt x="1551" y="978"/>
                      </a:cubicBezTo>
                      <a:lnTo>
                        <a:pt x="1545" y="972"/>
                      </a:lnTo>
                      <a:lnTo>
                        <a:pt x="1553" y="974"/>
                      </a:lnTo>
                      <a:lnTo>
                        <a:pt x="1535" y="980"/>
                      </a:lnTo>
                      <a:lnTo>
                        <a:pt x="1539" y="969"/>
                      </a:lnTo>
                      <a:lnTo>
                        <a:pt x="1558" y="1005"/>
                      </a:lnTo>
                      <a:cubicBezTo>
                        <a:pt x="1559" y="1007"/>
                        <a:pt x="1559" y="1008"/>
                        <a:pt x="1559" y="1009"/>
                      </a:cubicBezTo>
                      <a:lnTo>
                        <a:pt x="1559" y="1012"/>
                      </a:lnTo>
                      <a:cubicBezTo>
                        <a:pt x="1559" y="1015"/>
                        <a:pt x="1558" y="1017"/>
                        <a:pt x="1556" y="1018"/>
                      </a:cubicBezTo>
                      <a:lnTo>
                        <a:pt x="1537" y="1034"/>
                      </a:lnTo>
                      <a:lnTo>
                        <a:pt x="1526" y="1045"/>
                      </a:lnTo>
                      <a:lnTo>
                        <a:pt x="1519" y="1051"/>
                      </a:lnTo>
                      <a:cubicBezTo>
                        <a:pt x="1517" y="1054"/>
                        <a:pt x="1512" y="1054"/>
                        <a:pt x="1509" y="1052"/>
                      </a:cubicBezTo>
                      <a:lnTo>
                        <a:pt x="1500" y="1046"/>
                      </a:lnTo>
                      <a:lnTo>
                        <a:pt x="1508" y="1047"/>
                      </a:lnTo>
                      <a:lnTo>
                        <a:pt x="1486" y="1056"/>
                      </a:lnTo>
                      <a:lnTo>
                        <a:pt x="1489" y="1054"/>
                      </a:lnTo>
                      <a:lnTo>
                        <a:pt x="1473" y="1072"/>
                      </a:lnTo>
                      <a:lnTo>
                        <a:pt x="1475" y="1067"/>
                      </a:lnTo>
                      <a:lnTo>
                        <a:pt x="1475" y="1091"/>
                      </a:lnTo>
                      <a:lnTo>
                        <a:pt x="1473" y="1085"/>
                      </a:lnTo>
                      <a:lnTo>
                        <a:pt x="1482" y="1095"/>
                      </a:lnTo>
                      <a:cubicBezTo>
                        <a:pt x="1484" y="1097"/>
                        <a:pt x="1485" y="1100"/>
                        <a:pt x="1484" y="1103"/>
                      </a:cubicBezTo>
                      <a:lnTo>
                        <a:pt x="1481" y="1112"/>
                      </a:lnTo>
                      <a:cubicBezTo>
                        <a:pt x="1480" y="1115"/>
                        <a:pt x="1478" y="1117"/>
                        <a:pt x="1475" y="1117"/>
                      </a:cubicBezTo>
                      <a:lnTo>
                        <a:pt x="1460" y="1120"/>
                      </a:lnTo>
                      <a:cubicBezTo>
                        <a:pt x="1457" y="1121"/>
                        <a:pt x="1454" y="1120"/>
                        <a:pt x="1452" y="1118"/>
                      </a:cubicBezTo>
                      <a:lnTo>
                        <a:pt x="1431" y="1097"/>
                      </a:lnTo>
                      <a:lnTo>
                        <a:pt x="1434" y="1099"/>
                      </a:lnTo>
                      <a:lnTo>
                        <a:pt x="1418" y="1093"/>
                      </a:lnTo>
                      <a:cubicBezTo>
                        <a:pt x="1417" y="1092"/>
                        <a:pt x="1416" y="1091"/>
                        <a:pt x="1415" y="1090"/>
                      </a:cubicBezTo>
                      <a:lnTo>
                        <a:pt x="1405" y="1078"/>
                      </a:lnTo>
                      <a:cubicBezTo>
                        <a:pt x="1405" y="1077"/>
                        <a:pt x="1404" y="1076"/>
                        <a:pt x="1404" y="1075"/>
                      </a:cubicBezTo>
                      <a:lnTo>
                        <a:pt x="1401" y="1066"/>
                      </a:lnTo>
                      <a:cubicBezTo>
                        <a:pt x="1400" y="1064"/>
                        <a:pt x="1401" y="1062"/>
                        <a:pt x="1402" y="1060"/>
                      </a:cubicBezTo>
                      <a:lnTo>
                        <a:pt x="1405" y="1054"/>
                      </a:lnTo>
                      <a:lnTo>
                        <a:pt x="1412" y="1066"/>
                      </a:lnTo>
                      <a:lnTo>
                        <a:pt x="1409" y="1066"/>
                      </a:lnTo>
                      <a:cubicBezTo>
                        <a:pt x="1407" y="1066"/>
                        <a:pt x="1406" y="1065"/>
                        <a:pt x="1404" y="1064"/>
                      </a:cubicBezTo>
                      <a:lnTo>
                        <a:pt x="1386" y="1052"/>
                      </a:lnTo>
                      <a:lnTo>
                        <a:pt x="1387" y="1053"/>
                      </a:lnTo>
                      <a:lnTo>
                        <a:pt x="1372" y="1047"/>
                      </a:lnTo>
                      <a:lnTo>
                        <a:pt x="1375" y="1047"/>
                      </a:lnTo>
                      <a:lnTo>
                        <a:pt x="1356" y="1047"/>
                      </a:lnTo>
                      <a:lnTo>
                        <a:pt x="1353" y="1047"/>
                      </a:lnTo>
                      <a:lnTo>
                        <a:pt x="1361" y="1039"/>
                      </a:lnTo>
                      <a:lnTo>
                        <a:pt x="1361" y="1046"/>
                      </a:lnTo>
                      <a:cubicBezTo>
                        <a:pt x="1361" y="1049"/>
                        <a:pt x="1359" y="1051"/>
                        <a:pt x="1357" y="1053"/>
                      </a:cubicBezTo>
                      <a:lnTo>
                        <a:pt x="1350" y="1056"/>
                      </a:lnTo>
                      <a:cubicBezTo>
                        <a:pt x="1348" y="1057"/>
                        <a:pt x="1346" y="1057"/>
                        <a:pt x="1344" y="1056"/>
                      </a:cubicBezTo>
                      <a:lnTo>
                        <a:pt x="1298" y="1038"/>
                      </a:lnTo>
                      <a:lnTo>
                        <a:pt x="1300" y="1038"/>
                      </a:lnTo>
                      <a:lnTo>
                        <a:pt x="1297" y="1038"/>
                      </a:lnTo>
                      <a:cubicBezTo>
                        <a:pt x="1293" y="1038"/>
                        <a:pt x="1289" y="1035"/>
                        <a:pt x="1289" y="1030"/>
                      </a:cubicBezTo>
                      <a:lnTo>
                        <a:pt x="1289" y="1027"/>
                      </a:lnTo>
                      <a:lnTo>
                        <a:pt x="1297" y="1035"/>
                      </a:lnTo>
                      <a:lnTo>
                        <a:pt x="1288" y="1035"/>
                      </a:lnTo>
                      <a:cubicBezTo>
                        <a:pt x="1288" y="1035"/>
                        <a:pt x="1287" y="1035"/>
                        <a:pt x="1287" y="1035"/>
                      </a:cubicBezTo>
                      <a:lnTo>
                        <a:pt x="1234" y="1026"/>
                      </a:lnTo>
                      <a:lnTo>
                        <a:pt x="1206" y="1020"/>
                      </a:lnTo>
                      <a:lnTo>
                        <a:pt x="1188" y="1017"/>
                      </a:lnTo>
                      <a:lnTo>
                        <a:pt x="1189" y="1017"/>
                      </a:lnTo>
                      <a:lnTo>
                        <a:pt x="1168" y="1017"/>
                      </a:lnTo>
                      <a:cubicBezTo>
                        <a:pt x="1167" y="1017"/>
                        <a:pt x="1166" y="1017"/>
                        <a:pt x="1166" y="1017"/>
                      </a:cubicBezTo>
                      <a:lnTo>
                        <a:pt x="1141" y="1011"/>
                      </a:lnTo>
                      <a:cubicBezTo>
                        <a:pt x="1140" y="1011"/>
                        <a:pt x="1140" y="1010"/>
                        <a:pt x="1139" y="1010"/>
                      </a:cubicBezTo>
                      <a:lnTo>
                        <a:pt x="1117" y="998"/>
                      </a:lnTo>
                      <a:lnTo>
                        <a:pt x="1120" y="999"/>
                      </a:lnTo>
                      <a:lnTo>
                        <a:pt x="1073" y="990"/>
                      </a:lnTo>
                      <a:lnTo>
                        <a:pt x="1075" y="990"/>
                      </a:lnTo>
                      <a:lnTo>
                        <a:pt x="1059" y="990"/>
                      </a:lnTo>
                      <a:cubicBezTo>
                        <a:pt x="1059" y="990"/>
                        <a:pt x="1058" y="990"/>
                        <a:pt x="1057" y="989"/>
                      </a:cubicBezTo>
                      <a:lnTo>
                        <a:pt x="1036" y="983"/>
                      </a:lnTo>
                      <a:lnTo>
                        <a:pt x="1042" y="982"/>
                      </a:lnTo>
                      <a:lnTo>
                        <a:pt x="1033" y="988"/>
                      </a:lnTo>
                      <a:cubicBezTo>
                        <a:pt x="1031" y="989"/>
                        <a:pt x="1029" y="990"/>
                        <a:pt x="1028" y="990"/>
                      </a:cubicBezTo>
                      <a:lnTo>
                        <a:pt x="975" y="984"/>
                      </a:lnTo>
                      <a:cubicBezTo>
                        <a:pt x="974" y="983"/>
                        <a:pt x="973" y="983"/>
                        <a:pt x="972" y="983"/>
                      </a:cubicBezTo>
                      <a:lnTo>
                        <a:pt x="950" y="970"/>
                      </a:lnTo>
                      <a:lnTo>
                        <a:pt x="941" y="964"/>
                      </a:lnTo>
                      <a:lnTo>
                        <a:pt x="915" y="942"/>
                      </a:lnTo>
                      <a:lnTo>
                        <a:pt x="923" y="944"/>
                      </a:lnTo>
                      <a:lnTo>
                        <a:pt x="914" y="947"/>
                      </a:lnTo>
                      <a:cubicBezTo>
                        <a:pt x="911" y="948"/>
                        <a:pt x="908" y="947"/>
                        <a:pt x="905" y="945"/>
                      </a:cubicBezTo>
                      <a:lnTo>
                        <a:pt x="896" y="936"/>
                      </a:lnTo>
                      <a:cubicBezTo>
                        <a:pt x="895" y="934"/>
                        <a:pt x="894" y="932"/>
                        <a:pt x="894" y="930"/>
                      </a:cubicBezTo>
                      <a:lnTo>
                        <a:pt x="894" y="927"/>
                      </a:lnTo>
                      <a:lnTo>
                        <a:pt x="897" y="933"/>
                      </a:lnTo>
                      <a:lnTo>
                        <a:pt x="885" y="924"/>
                      </a:lnTo>
                      <a:lnTo>
                        <a:pt x="889" y="926"/>
                      </a:lnTo>
                      <a:lnTo>
                        <a:pt x="883" y="926"/>
                      </a:lnTo>
                      <a:cubicBezTo>
                        <a:pt x="880" y="926"/>
                        <a:pt x="877" y="924"/>
                        <a:pt x="876" y="921"/>
                      </a:cubicBezTo>
                      <a:lnTo>
                        <a:pt x="873" y="915"/>
                      </a:lnTo>
                      <a:lnTo>
                        <a:pt x="867" y="907"/>
                      </a:lnTo>
                      <a:lnTo>
                        <a:pt x="868" y="908"/>
                      </a:lnTo>
                      <a:lnTo>
                        <a:pt x="859" y="899"/>
                      </a:lnTo>
                      <a:lnTo>
                        <a:pt x="850" y="890"/>
                      </a:lnTo>
                      <a:lnTo>
                        <a:pt x="853" y="892"/>
                      </a:lnTo>
                      <a:lnTo>
                        <a:pt x="822" y="883"/>
                      </a:lnTo>
                      <a:lnTo>
                        <a:pt x="800" y="873"/>
                      </a:lnTo>
                      <a:lnTo>
                        <a:pt x="803" y="874"/>
                      </a:lnTo>
                      <a:lnTo>
                        <a:pt x="794" y="874"/>
                      </a:lnTo>
                      <a:cubicBezTo>
                        <a:pt x="792" y="874"/>
                        <a:pt x="791" y="874"/>
                        <a:pt x="790" y="873"/>
                      </a:cubicBezTo>
                      <a:lnTo>
                        <a:pt x="784" y="870"/>
                      </a:lnTo>
                      <a:lnTo>
                        <a:pt x="790" y="871"/>
                      </a:lnTo>
                      <a:lnTo>
                        <a:pt x="781" y="874"/>
                      </a:lnTo>
                      <a:cubicBezTo>
                        <a:pt x="779" y="874"/>
                        <a:pt x="777" y="874"/>
                        <a:pt x="775" y="873"/>
                      </a:cubicBezTo>
                      <a:lnTo>
                        <a:pt x="707" y="843"/>
                      </a:lnTo>
                      <a:lnTo>
                        <a:pt x="651" y="819"/>
                      </a:lnTo>
                      <a:lnTo>
                        <a:pt x="652" y="819"/>
                      </a:lnTo>
                      <a:lnTo>
                        <a:pt x="606" y="807"/>
                      </a:lnTo>
                      <a:lnTo>
                        <a:pt x="581" y="798"/>
                      </a:lnTo>
                      <a:lnTo>
                        <a:pt x="543" y="782"/>
                      </a:lnTo>
                      <a:lnTo>
                        <a:pt x="494" y="764"/>
                      </a:lnTo>
                      <a:lnTo>
                        <a:pt x="469" y="755"/>
                      </a:lnTo>
                      <a:lnTo>
                        <a:pt x="433" y="743"/>
                      </a:lnTo>
                      <a:lnTo>
                        <a:pt x="395" y="728"/>
                      </a:lnTo>
                      <a:lnTo>
                        <a:pt x="398" y="728"/>
                      </a:lnTo>
                      <a:lnTo>
                        <a:pt x="395" y="728"/>
                      </a:lnTo>
                      <a:lnTo>
                        <a:pt x="389" y="728"/>
                      </a:lnTo>
                      <a:cubicBezTo>
                        <a:pt x="387" y="728"/>
                        <a:pt x="385" y="727"/>
                        <a:pt x="383" y="726"/>
                      </a:cubicBezTo>
                      <a:lnTo>
                        <a:pt x="374" y="717"/>
                      </a:lnTo>
                      <a:lnTo>
                        <a:pt x="379" y="719"/>
                      </a:lnTo>
                      <a:lnTo>
                        <a:pt x="376" y="719"/>
                      </a:lnTo>
                      <a:lnTo>
                        <a:pt x="370" y="719"/>
                      </a:lnTo>
                      <a:cubicBezTo>
                        <a:pt x="366" y="719"/>
                        <a:pt x="362" y="715"/>
                        <a:pt x="362" y="711"/>
                      </a:cubicBezTo>
                      <a:lnTo>
                        <a:pt x="362" y="693"/>
                      </a:lnTo>
                      <a:lnTo>
                        <a:pt x="364" y="698"/>
                      </a:lnTo>
                      <a:lnTo>
                        <a:pt x="355" y="689"/>
                      </a:lnTo>
                      <a:lnTo>
                        <a:pt x="356" y="690"/>
                      </a:lnTo>
                      <a:lnTo>
                        <a:pt x="316" y="663"/>
                      </a:lnTo>
                      <a:cubicBezTo>
                        <a:pt x="315" y="662"/>
                        <a:pt x="315" y="662"/>
                        <a:pt x="314" y="661"/>
                      </a:cubicBezTo>
                      <a:lnTo>
                        <a:pt x="305" y="649"/>
                      </a:lnTo>
                      <a:lnTo>
                        <a:pt x="308" y="651"/>
                      </a:lnTo>
                      <a:lnTo>
                        <a:pt x="271" y="633"/>
                      </a:lnTo>
                      <a:lnTo>
                        <a:pt x="261" y="626"/>
                      </a:lnTo>
                      <a:lnTo>
                        <a:pt x="224" y="609"/>
                      </a:lnTo>
                      <a:lnTo>
                        <a:pt x="191" y="597"/>
                      </a:lnTo>
                      <a:cubicBezTo>
                        <a:pt x="188" y="596"/>
                        <a:pt x="185" y="592"/>
                        <a:pt x="186" y="588"/>
                      </a:cubicBezTo>
                      <a:cubicBezTo>
                        <a:pt x="187" y="584"/>
                        <a:pt x="190" y="581"/>
                        <a:pt x="194" y="581"/>
                      </a:cubicBezTo>
                      <a:lnTo>
                        <a:pt x="200" y="581"/>
                      </a:lnTo>
                      <a:lnTo>
                        <a:pt x="203" y="581"/>
                      </a:lnTo>
                      <a:cubicBezTo>
                        <a:pt x="208" y="581"/>
                        <a:pt x="211" y="585"/>
                        <a:pt x="211" y="589"/>
                      </a:cubicBezTo>
                      <a:cubicBezTo>
                        <a:pt x="211" y="594"/>
                        <a:pt x="208" y="597"/>
                        <a:pt x="203" y="597"/>
                      </a:cubicBezTo>
                      <a:lnTo>
                        <a:pt x="200" y="597"/>
                      </a:lnTo>
                      <a:lnTo>
                        <a:pt x="191" y="597"/>
                      </a:lnTo>
                      <a:cubicBezTo>
                        <a:pt x="188" y="597"/>
                        <a:pt x="185" y="596"/>
                        <a:pt x="184" y="594"/>
                      </a:cubicBezTo>
                      <a:cubicBezTo>
                        <a:pt x="183" y="591"/>
                        <a:pt x="182" y="588"/>
                        <a:pt x="184" y="586"/>
                      </a:cubicBezTo>
                      <a:lnTo>
                        <a:pt x="187" y="580"/>
                      </a:lnTo>
                      <a:cubicBezTo>
                        <a:pt x="188" y="577"/>
                        <a:pt x="191" y="575"/>
                        <a:pt x="194" y="575"/>
                      </a:cubicBezTo>
                      <a:lnTo>
                        <a:pt x="200" y="575"/>
                      </a:lnTo>
                      <a:lnTo>
                        <a:pt x="192" y="583"/>
                      </a:lnTo>
                      <a:lnTo>
                        <a:pt x="192" y="580"/>
                      </a:lnTo>
                      <a:lnTo>
                        <a:pt x="194" y="585"/>
                      </a:lnTo>
                      <a:lnTo>
                        <a:pt x="166" y="552"/>
                      </a:lnTo>
                      <a:lnTo>
                        <a:pt x="172" y="555"/>
                      </a:lnTo>
                      <a:lnTo>
                        <a:pt x="166" y="555"/>
                      </a:lnTo>
                      <a:lnTo>
                        <a:pt x="173" y="550"/>
                      </a:lnTo>
                      <a:lnTo>
                        <a:pt x="170" y="556"/>
                      </a:lnTo>
                      <a:cubicBezTo>
                        <a:pt x="169" y="559"/>
                        <a:pt x="167" y="560"/>
                        <a:pt x="164" y="561"/>
                      </a:cubicBezTo>
                      <a:cubicBezTo>
                        <a:pt x="162" y="561"/>
                        <a:pt x="159" y="560"/>
                        <a:pt x="157" y="559"/>
                      </a:cubicBezTo>
                      <a:lnTo>
                        <a:pt x="151" y="552"/>
                      </a:lnTo>
                      <a:lnTo>
                        <a:pt x="164" y="550"/>
                      </a:lnTo>
                      <a:lnTo>
                        <a:pt x="161" y="556"/>
                      </a:lnTo>
                      <a:cubicBezTo>
                        <a:pt x="160" y="559"/>
                        <a:pt x="157" y="561"/>
                        <a:pt x="154" y="561"/>
                      </a:cubicBezTo>
                      <a:lnTo>
                        <a:pt x="148" y="561"/>
                      </a:lnTo>
                      <a:cubicBezTo>
                        <a:pt x="143" y="561"/>
                        <a:pt x="140" y="557"/>
                        <a:pt x="140" y="553"/>
                      </a:cubicBezTo>
                      <a:lnTo>
                        <a:pt x="140" y="547"/>
                      </a:lnTo>
                      <a:cubicBezTo>
                        <a:pt x="140" y="542"/>
                        <a:pt x="143" y="539"/>
                        <a:pt x="148" y="539"/>
                      </a:cubicBezTo>
                      <a:lnTo>
                        <a:pt x="154" y="539"/>
                      </a:lnTo>
                      <a:lnTo>
                        <a:pt x="146" y="547"/>
                      </a:lnTo>
                      <a:lnTo>
                        <a:pt x="146" y="544"/>
                      </a:lnTo>
                      <a:lnTo>
                        <a:pt x="154" y="552"/>
                      </a:lnTo>
                      <a:lnTo>
                        <a:pt x="148" y="552"/>
                      </a:lnTo>
                      <a:lnTo>
                        <a:pt x="156" y="544"/>
                      </a:lnTo>
                      <a:lnTo>
                        <a:pt x="156" y="547"/>
                      </a:lnTo>
                      <a:cubicBezTo>
                        <a:pt x="156" y="548"/>
                        <a:pt x="155" y="549"/>
                        <a:pt x="155" y="550"/>
                      </a:cubicBezTo>
                      <a:lnTo>
                        <a:pt x="152" y="556"/>
                      </a:lnTo>
                      <a:cubicBezTo>
                        <a:pt x="150" y="559"/>
                        <a:pt x="148" y="561"/>
                        <a:pt x="145" y="561"/>
                      </a:cubicBezTo>
                      <a:cubicBezTo>
                        <a:pt x="142" y="561"/>
                        <a:pt x="139" y="560"/>
                        <a:pt x="138" y="557"/>
                      </a:cubicBezTo>
                      <a:lnTo>
                        <a:pt x="132" y="548"/>
                      </a:lnTo>
                      <a:lnTo>
                        <a:pt x="134" y="550"/>
                      </a:lnTo>
                      <a:lnTo>
                        <a:pt x="125" y="544"/>
                      </a:lnTo>
                      <a:cubicBezTo>
                        <a:pt x="124" y="544"/>
                        <a:pt x="124" y="544"/>
                        <a:pt x="123" y="543"/>
                      </a:cubicBezTo>
                      <a:lnTo>
                        <a:pt x="120" y="540"/>
                      </a:lnTo>
                      <a:cubicBezTo>
                        <a:pt x="119" y="539"/>
                        <a:pt x="118" y="537"/>
                        <a:pt x="118" y="535"/>
                      </a:cubicBezTo>
                      <a:lnTo>
                        <a:pt x="118" y="529"/>
                      </a:lnTo>
                      <a:lnTo>
                        <a:pt x="126" y="537"/>
                      </a:lnTo>
                      <a:lnTo>
                        <a:pt x="107" y="537"/>
                      </a:lnTo>
                      <a:cubicBezTo>
                        <a:pt x="103" y="537"/>
                        <a:pt x="99" y="533"/>
                        <a:pt x="99" y="529"/>
                      </a:cubicBezTo>
                      <a:lnTo>
                        <a:pt x="99" y="507"/>
                      </a:lnTo>
                      <a:lnTo>
                        <a:pt x="101" y="512"/>
                      </a:lnTo>
                      <a:lnTo>
                        <a:pt x="82" y="488"/>
                      </a:lnTo>
                      <a:lnTo>
                        <a:pt x="86" y="491"/>
                      </a:lnTo>
                      <a:lnTo>
                        <a:pt x="77" y="487"/>
                      </a:lnTo>
                      <a:cubicBezTo>
                        <a:pt x="76" y="487"/>
                        <a:pt x="75" y="486"/>
                        <a:pt x="74" y="486"/>
                      </a:cubicBezTo>
                      <a:lnTo>
                        <a:pt x="58" y="470"/>
                      </a:lnTo>
                      <a:cubicBezTo>
                        <a:pt x="57" y="469"/>
                        <a:pt x="57" y="468"/>
                        <a:pt x="56" y="467"/>
                      </a:cubicBezTo>
                      <a:lnTo>
                        <a:pt x="53" y="454"/>
                      </a:lnTo>
                      <a:lnTo>
                        <a:pt x="61" y="461"/>
                      </a:lnTo>
                      <a:lnTo>
                        <a:pt x="55" y="461"/>
                      </a:lnTo>
                      <a:cubicBezTo>
                        <a:pt x="51" y="461"/>
                        <a:pt x="48" y="458"/>
                        <a:pt x="47" y="455"/>
                      </a:cubicBezTo>
                      <a:lnTo>
                        <a:pt x="44" y="446"/>
                      </a:lnTo>
                      <a:lnTo>
                        <a:pt x="45" y="448"/>
                      </a:lnTo>
                      <a:lnTo>
                        <a:pt x="39" y="439"/>
                      </a:lnTo>
                      <a:lnTo>
                        <a:pt x="40" y="440"/>
                      </a:lnTo>
                      <a:lnTo>
                        <a:pt x="21" y="422"/>
                      </a:lnTo>
                      <a:lnTo>
                        <a:pt x="23" y="423"/>
                      </a:lnTo>
                      <a:lnTo>
                        <a:pt x="11" y="417"/>
                      </a:lnTo>
                      <a:cubicBezTo>
                        <a:pt x="9" y="416"/>
                        <a:pt x="8" y="415"/>
                        <a:pt x="7" y="412"/>
                      </a:cubicBezTo>
                      <a:lnTo>
                        <a:pt x="1" y="394"/>
                      </a:lnTo>
                      <a:close/>
                      <a:moveTo>
                        <a:pt x="22" y="407"/>
                      </a:moveTo>
                      <a:lnTo>
                        <a:pt x="18" y="403"/>
                      </a:lnTo>
                      <a:lnTo>
                        <a:pt x="31" y="409"/>
                      </a:lnTo>
                      <a:cubicBezTo>
                        <a:pt x="31" y="409"/>
                        <a:pt x="32" y="410"/>
                        <a:pt x="33" y="410"/>
                      </a:cubicBezTo>
                      <a:lnTo>
                        <a:pt x="51" y="429"/>
                      </a:lnTo>
                      <a:cubicBezTo>
                        <a:pt x="52" y="429"/>
                        <a:pt x="52" y="429"/>
                        <a:pt x="52" y="430"/>
                      </a:cubicBezTo>
                      <a:lnTo>
                        <a:pt x="58" y="439"/>
                      </a:lnTo>
                      <a:cubicBezTo>
                        <a:pt x="59" y="439"/>
                        <a:pt x="59" y="440"/>
                        <a:pt x="59" y="441"/>
                      </a:cubicBezTo>
                      <a:lnTo>
                        <a:pt x="62" y="450"/>
                      </a:lnTo>
                      <a:lnTo>
                        <a:pt x="55" y="444"/>
                      </a:lnTo>
                      <a:lnTo>
                        <a:pt x="61" y="444"/>
                      </a:lnTo>
                      <a:cubicBezTo>
                        <a:pt x="65" y="444"/>
                        <a:pt x="68" y="447"/>
                        <a:pt x="69" y="451"/>
                      </a:cubicBezTo>
                      <a:lnTo>
                        <a:pt x="72" y="463"/>
                      </a:lnTo>
                      <a:lnTo>
                        <a:pt x="70" y="459"/>
                      </a:lnTo>
                      <a:lnTo>
                        <a:pt x="85" y="474"/>
                      </a:lnTo>
                      <a:lnTo>
                        <a:pt x="82" y="472"/>
                      </a:lnTo>
                      <a:lnTo>
                        <a:pt x="91" y="475"/>
                      </a:lnTo>
                      <a:cubicBezTo>
                        <a:pt x="93" y="476"/>
                        <a:pt x="94" y="477"/>
                        <a:pt x="95" y="478"/>
                      </a:cubicBezTo>
                      <a:lnTo>
                        <a:pt x="114" y="502"/>
                      </a:lnTo>
                      <a:cubicBezTo>
                        <a:pt x="115" y="504"/>
                        <a:pt x="115" y="505"/>
                        <a:pt x="115" y="507"/>
                      </a:cubicBezTo>
                      <a:lnTo>
                        <a:pt x="115" y="529"/>
                      </a:lnTo>
                      <a:lnTo>
                        <a:pt x="107" y="521"/>
                      </a:lnTo>
                      <a:lnTo>
                        <a:pt x="126" y="521"/>
                      </a:lnTo>
                      <a:cubicBezTo>
                        <a:pt x="130" y="521"/>
                        <a:pt x="134" y="524"/>
                        <a:pt x="134" y="529"/>
                      </a:cubicBezTo>
                      <a:lnTo>
                        <a:pt x="134" y="535"/>
                      </a:lnTo>
                      <a:lnTo>
                        <a:pt x="132" y="529"/>
                      </a:lnTo>
                      <a:lnTo>
                        <a:pt x="135" y="532"/>
                      </a:lnTo>
                      <a:lnTo>
                        <a:pt x="133" y="531"/>
                      </a:lnTo>
                      <a:lnTo>
                        <a:pt x="143" y="537"/>
                      </a:lnTo>
                      <a:cubicBezTo>
                        <a:pt x="144" y="538"/>
                        <a:pt x="144" y="538"/>
                        <a:pt x="145" y="539"/>
                      </a:cubicBezTo>
                      <a:lnTo>
                        <a:pt x="151" y="548"/>
                      </a:lnTo>
                      <a:lnTo>
                        <a:pt x="137" y="549"/>
                      </a:lnTo>
                      <a:lnTo>
                        <a:pt x="140" y="543"/>
                      </a:lnTo>
                      <a:lnTo>
                        <a:pt x="140" y="547"/>
                      </a:lnTo>
                      <a:lnTo>
                        <a:pt x="140" y="544"/>
                      </a:lnTo>
                      <a:cubicBezTo>
                        <a:pt x="140" y="539"/>
                        <a:pt x="143" y="536"/>
                        <a:pt x="148" y="536"/>
                      </a:cubicBezTo>
                      <a:lnTo>
                        <a:pt x="154" y="536"/>
                      </a:lnTo>
                      <a:cubicBezTo>
                        <a:pt x="158" y="536"/>
                        <a:pt x="162" y="539"/>
                        <a:pt x="162" y="544"/>
                      </a:cubicBezTo>
                      <a:lnTo>
                        <a:pt x="162" y="547"/>
                      </a:lnTo>
                      <a:cubicBezTo>
                        <a:pt x="162" y="551"/>
                        <a:pt x="158" y="555"/>
                        <a:pt x="154" y="555"/>
                      </a:cubicBezTo>
                      <a:lnTo>
                        <a:pt x="148" y="555"/>
                      </a:lnTo>
                      <a:lnTo>
                        <a:pt x="156" y="547"/>
                      </a:lnTo>
                      <a:lnTo>
                        <a:pt x="156" y="553"/>
                      </a:lnTo>
                      <a:lnTo>
                        <a:pt x="148" y="545"/>
                      </a:lnTo>
                      <a:lnTo>
                        <a:pt x="154" y="545"/>
                      </a:lnTo>
                      <a:lnTo>
                        <a:pt x="147" y="549"/>
                      </a:lnTo>
                      <a:lnTo>
                        <a:pt x="150" y="543"/>
                      </a:lnTo>
                      <a:cubicBezTo>
                        <a:pt x="151" y="541"/>
                        <a:pt x="153" y="539"/>
                        <a:pt x="156" y="539"/>
                      </a:cubicBezTo>
                      <a:cubicBezTo>
                        <a:pt x="158" y="538"/>
                        <a:pt x="161" y="539"/>
                        <a:pt x="162" y="541"/>
                      </a:cubicBezTo>
                      <a:lnTo>
                        <a:pt x="169" y="547"/>
                      </a:lnTo>
                      <a:lnTo>
                        <a:pt x="156" y="549"/>
                      </a:lnTo>
                      <a:lnTo>
                        <a:pt x="159" y="543"/>
                      </a:lnTo>
                      <a:cubicBezTo>
                        <a:pt x="160" y="540"/>
                        <a:pt x="163" y="539"/>
                        <a:pt x="166" y="539"/>
                      </a:cubicBezTo>
                      <a:lnTo>
                        <a:pt x="172" y="539"/>
                      </a:lnTo>
                      <a:cubicBezTo>
                        <a:pt x="175" y="539"/>
                        <a:pt x="177" y="540"/>
                        <a:pt x="178" y="542"/>
                      </a:cubicBezTo>
                      <a:lnTo>
                        <a:pt x="206" y="575"/>
                      </a:lnTo>
                      <a:cubicBezTo>
                        <a:pt x="207" y="577"/>
                        <a:pt x="208" y="578"/>
                        <a:pt x="208" y="580"/>
                      </a:cubicBezTo>
                      <a:lnTo>
                        <a:pt x="208" y="583"/>
                      </a:lnTo>
                      <a:cubicBezTo>
                        <a:pt x="208" y="588"/>
                        <a:pt x="205" y="591"/>
                        <a:pt x="200" y="591"/>
                      </a:cubicBezTo>
                      <a:lnTo>
                        <a:pt x="194" y="591"/>
                      </a:lnTo>
                      <a:lnTo>
                        <a:pt x="201" y="587"/>
                      </a:lnTo>
                      <a:lnTo>
                        <a:pt x="198" y="593"/>
                      </a:lnTo>
                      <a:lnTo>
                        <a:pt x="191" y="581"/>
                      </a:lnTo>
                      <a:lnTo>
                        <a:pt x="200" y="581"/>
                      </a:lnTo>
                      <a:lnTo>
                        <a:pt x="203" y="581"/>
                      </a:lnTo>
                      <a:lnTo>
                        <a:pt x="203" y="597"/>
                      </a:lnTo>
                      <a:lnTo>
                        <a:pt x="200" y="597"/>
                      </a:lnTo>
                      <a:lnTo>
                        <a:pt x="194" y="597"/>
                      </a:lnTo>
                      <a:lnTo>
                        <a:pt x="197" y="582"/>
                      </a:lnTo>
                      <a:lnTo>
                        <a:pt x="231" y="594"/>
                      </a:lnTo>
                      <a:lnTo>
                        <a:pt x="269" y="613"/>
                      </a:lnTo>
                      <a:lnTo>
                        <a:pt x="278" y="619"/>
                      </a:lnTo>
                      <a:lnTo>
                        <a:pt x="315" y="637"/>
                      </a:lnTo>
                      <a:cubicBezTo>
                        <a:pt x="316" y="637"/>
                        <a:pt x="317" y="638"/>
                        <a:pt x="318" y="639"/>
                      </a:cubicBezTo>
                      <a:lnTo>
                        <a:pt x="327" y="651"/>
                      </a:lnTo>
                      <a:lnTo>
                        <a:pt x="325" y="650"/>
                      </a:lnTo>
                      <a:lnTo>
                        <a:pt x="365" y="677"/>
                      </a:lnTo>
                      <a:cubicBezTo>
                        <a:pt x="366" y="677"/>
                        <a:pt x="366" y="678"/>
                        <a:pt x="366" y="678"/>
                      </a:cubicBezTo>
                      <a:lnTo>
                        <a:pt x="376" y="687"/>
                      </a:lnTo>
                      <a:cubicBezTo>
                        <a:pt x="377" y="689"/>
                        <a:pt x="378" y="691"/>
                        <a:pt x="378" y="693"/>
                      </a:cubicBezTo>
                      <a:lnTo>
                        <a:pt x="378" y="711"/>
                      </a:lnTo>
                      <a:lnTo>
                        <a:pt x="370" y="703"/>
                      </a:lnTo>
                      <a:lnTo>
                        <a:pt x="376" y="703"/>
                      </a:lnTo>
                      <a:lnTo>
                        <a:pt x="379" y="703"/>
                      </a:lnTo>
                      <a:cubicBezTo>
                        <a:pt x="381" y="703"/>
                        <a:pt x="383" y="704"/>
                        <a:pt x="385" y="705"/>
                      </a:cubicBezTo>
                      <a:lnTo>
                        <a:pt x="394" y="714"/>
                      </a:lnTo>
                      <a:lnTo>
                        <a:pt x="389" y="712"/>
                      </a:lnTo>
                      <a:lnTo>
                        <a:pt x="395" y="712"/>
                      </a:lnTo>
                      <a:lnTo>
                        <a:pt x="398" y="712"/>
                      </a:lnTo>
                      <a:cubicBezTo>
                        <a:pt x="399" y="712"/>
                        <a:pt x="400" y="712"/>
                        <a:pt x="401" y="713"/>
                      </a:cubicBezTo>
                      <a:lnTo>
                        <a:pt x="438" y="728"/>
                      </a:lnTo>
                      <a:lnTo>
                        <a:pt x="475" y="740"/>
                      </a:lnTo>
                      <a:lnTo>
                        <a:pt x="500" y="749"/>
                      </a:lnTo>
                      <a:lnTo>
                        <a:pt x="549" y="767"/>
                      </a:lnTo>
                      <a:lnTo>
                        <a:pt x="586" y="783"/>
                      </a:lnTo>
                      <a:lnTo>
                        <a:pt x="610" y="791"/>
                      </a:lnTo>
                      <a:lnTo>
                        <a:pt x="656" y="804"/>
                      </a:lnTo>
                      <a:cubicBezTo>
                        <a:pt x="657" y="804"/>
                        <a:pt x="657" y="804"/>
                        <a:pt x="658" y="804"/>
                      </a:cubicBezTo>
                      <a:lnTo>
                        <a:pt x="713" y="828"/>
                      </a:lnTo>
                      <a:lnTo>
                        <a:pt x="781" y="859"/>
                      </a:lnTo>
                      <a:lnTo>
                        <a:pt x="776" y="859"/>
                      </a:lnTo>
                      <a:lnTo>
                        <a:pt x="785" y="855"/>
                      </a:lnTo>
                      <a:cubicBezTo>
                        <a:pt x="787" y="855"/>
                        <a:pt x="789" y="855"/>
                        <a:pt x="791" y="856"/>
                      </a:cubicBezTo>
                      <a:lnTo>
                        <a:pt x="797" y="859"/>
                      </a:lnTo>
                      <a:lnTo>
                        <a:pt x="794" y="858"/>
                      </a:lnTo>
                      <a:lnTo>
                        <a:pt x="803" y="858"/>
                      </a:lnTo>
                      <a:cubicBezTo>
                        <a:pt x="804" y="858"/>
                        <a:pt x="805" y="858"/>
                        <a:pt x="806" y="859"/>
                      </a:cubicBezTo>
                      <a:lnTo>
                        <a:pt x="827" y="868"/>
                      </a:lnTo>
                      <a:lnTo>
                        <a:pt x="858" y="877"/>
                      </a:lnTo>
                      <a:cubicBezTo>
                        <a:pt x="859" y="877"/>
                        <a:pt x="860" y="878"/>
                        <a:pt x="861" y="879"/>
                      </a:cubicBezTo>
                      <a:lnTo>
                        <a:pt x="870" y="888"/>
                      </a:lnTo>
                      <a:lnTo>
                        <a:pt x="880" y="897"/>
                      </a:lnTo>
                      <a:cubicBezTo>
                        <a:pt x="880" y="897"/>
                        <a:pt x="880" y="898"/>
                        <a:pt x="881" y="898"/>
                      </a:cubicBezTo>
                      <a:lnTo>
                        <a:pt x="887" y="908"/>
                      </a:lnTo>
                      <a:lnTo>
                        <a:pt x="890" y="914"/>
                      </a:lnTo>
                      <a:lnTo>
                        <a:pt x="883" y="910"/>
                      </a:lnTo>
                      <a:lnTo>
                        <a:pt x="889" y="910"/>
                      </a:lnTo>
                      <a:cubicBezTo>
                        <a:pt x="891" y="910"/>
                        <a:pt x="893" y="910"/>
                        <a:pt x="894" y="911"/>
                      </a:cubicBezTo>
                      <a:lnTo>
                        <a:pt x="906" y="921"/>
                      </a:lnTo>
                      <a:cubicBezTo>
                        <a:pt x="909" y="922"/>
                        <a:pt x="910" y="924"/>
                        <a:pt x="910" y="927"/>
                      </a:cubicBezTo>
                      <a:lnTo>
                        <a:pt x="910" y="930"/>
                      </a:lnTo>
                      <a:lnTo>
                        <a:pt x="907" y="924"/>
                      </a:lnTo>
                      <a:lnTo>
                        <a:pt x="917" y="933"/>
                      </a:lnTo>
                      <a:lnTo>
                        <a:pt x="909" y="932"/>
                      </a:lnTo>
                      <a:lnTo>
                        <a:pt x="918" y="928"/>
                      </a:lnTo>
                      <a:cubicBezTo>
                        <a:pt x="920" y="928"/>
                        <a:pt x="923" y="928"/>
                        <a:pt x="926" y="930"/>
                      </a:cubicBezTo>
                      <a:lnTo>
                        <a:pt x="949" y="951"/>
                      </a:lnTo>
                      <a:lnTo>
                        <a:pt x="958" y="956"/>
                      </a:lnTo>
                      <a:lnTo>
                        <a:pt x="980" y="969"/>
                      </a:lnTo>
                      <a:lnTo>
                        <a:pt x="977" y="968"/>
                      </a:lnTo>
                      <a:lnTo>
                        <a:pt x="1029" y="974"/>
                      </a:lnTo>
                      <a:lnTo>
                        <a:pt x="1024" y="975"/>
                      </a:lnTo>
                      <a:lnTo>
                        <a:pt x="1033" y="969"/>
                      </a:lnTo>
                      <a:cubicBezTo>
                        <a:pt x="1035" y="968"/>
                        <a:pt x="1038" y="967"/>
                        <a:pt x="1040" y="968"/>
                      </a:cubicBezTo>
                      <a:lnTo>
                        <a:pt x="1062" y="974"/>
                      </a:lnTo>
                      <a:lnTo>
                        <a:pt x="1059" y="974"/>
                      </a:lnTo>
                      <a:lnTo>
                        <a:pt x="1075" y="974"/>
                      </a:lnTo>
                      <a:cubicBezTo>
                        <a:pt x="1075" y="974"/>
                        <a:pt x="1076" y="974"/>
                        <a:pt x="1076" y="974"/>
                      </a:cubicBezTo>
                      <a:lnTo>
                        <a:pt x="1123" y="983"/>
                      </a:lnTo>
                      <a:cubicBezTo>
                        <a:pt x="1124" y="983"/>
                        <a:pt x="1124" y="983"/>
                        <a:pt x="1125" y="984"/>
                      </a:cubicBezTo>
                      <a:lnTo>
                        <a:pt x="1147" y="996"/>
                      </a:lnTo>
                      <a:lnTo>
                        <a:pt x="1145" y="995"/>
                      </a:lnTo>
                      <a:lnTo>
                        <a:pt x="1169" y="1001"/>
                      </a:lnTo>
                      <a:lnTo>
                        <a:pt x="1168" y="1001"/>
                      </a:lnTo>
                      <a:lnTo>
                        <a:pt x="1189" y="1001"/>
                      </a:lnTo>
                      <a:cubicBezTo>
                        <a:pt x="1190" y="1001"/>
                        <a:pt x="1190" y="1001"/>
                        <a:pt x="1190" y="1001"/>
                      </a:cubicBezTo>
                      <a:lnTo>
                        <a:pt x="1209" y="1004"/>
                      </a:lnTo>
                      <a:lnTo>
                        <a:pt x="1237" y="1010"/>
                      </a:lnTo>
                      <a:lnTo>
                        <a:pt x="1289" y="1019"/>
                      </a:lnTo>
                      <a:lnTo>
                        <a:pt x="1288" y="1019"/>
                      </a:lnTo>
                      <a:lnTo>
                        <a:pt x="1297" y="1019"/>
                      </a:lnTo>
                      <a:cubicBezTo>
                        <a:pt x="1302" y="1019"/>
                        <a:pt x="1305" y="1023"/>
                        <a:pt x="1305" y="1027"/>
                      </a:cubicBezTo>
                      <a:lnTo>
                        <a:pt x="1305" y="1030"/>
                      </a:lnTo>
                      <a:lnTo>
                        <a:pt x="1297" y="1022"/>
                      </a:lnTo>
                      <a:lnTo>
                        <a:pt x="1300" y="1022"/>
                      </a:lnTo>
                      <a:cubicBezTo>
                        <a:pt x="1301" y="1022"/>
                        <a:pt x="1302" y="1023"/>
                        <a:pt x="1303" y="1023"/>
                      </a:cubicBezTo>
                      <a:lnTo>
                        <a:pt x="1350" y="1041"/>
                      </a:lnTo>
                      <a:lnTo>
                        <a:pt x="1343" y="1041"/>
                      </a:lnTo>
                      <a:lnTo>
                        <a:pt x="1349" y="1038"/>
                      </a:lnTo>
                      <a:lnTo>
                        <a:pt x="1345" y="1046"/>
                      </a:lnTo>
                      <a:lnTo>
                        <a:pt x="1345" y="1039"/>
                      </a:lnTo>
                      <a:cubicBezTo>
                        <a:pt x="1345" y="1035"/>
                        <a:pt x="1349" y="1031"/>
                        <a:pt x="1353" y="1031"/>
                      </a:cubicBezTo>
                      <a:lnTo>
                        <a:pt x="1356" y="1031"/>
                      </a:lnTo>
                      <a:lnTo>
                        <a:pt x="1375" y="1031"/>
                      </a:lnTo>
                      <a:cubicBezTo>
                        <a:pt x="1376" y="1031"/>
                        <a:pt x="1377" y="1032"/>
                        <a:pt x="1378" y="1032"/>
                      </a:cubicBezTo>
                      <a:lnTo>
                        <a:pt x="1393" y="1038"/>
                      </a:lnTo>
                      <a:cubicBezTo>
                        <a:pt x="1394" y="1038"/>
                        <a:pt x="1394" y="1039"/>
                        <a:pt x="1394" y="1039"/>
                      </a:cubicBezTo>
                      <a:lnTo>
                        <a:pt x="1413" y="1051"/>
                      </a:lnTo>
                      <a:lnTo>
                        <a:pt x="1409" y="1050"/>
                      </a:lnTo>
                      <a:lnTo>
                        <a:pt x="1412" y="1050"/>
                      </a:lnTo>
                      <a:cubicBezTo>
                        <a:pt x="1415" y="1050"/>
                        <a:pt x="1417" y="1051"/>
                        <a:pt x="1419" y="1054"/>
                      </a:cubicBezTo>
                      <a:cubicBezTo>
                        <a:pt x="1420" y="1056"/>
                        <a:pt x="1420" y="1059"/>
                        <a:pt x="1419" y="1061"/>
                      </a:cubicBezTo>
                      <a:lnTo>
                        <a:pt x="1416" y="1067"/>
                      </a:lnTo>
                      <a:lnTo>
                        <a:pt x="1416" y="1061"/>
                      </a:lnTo>
                      <a:lnTo>
                        <a:pt x="1419" y="1070"/>
                      </a:lnTo>
                      <a:lnTo>
                        <a:pt x="1418" y="1068"/>
                      </a:lnTo>
                      <a:lnTo>
                        <a:pt x="1427" y="1080"/>
                      </a:lnTo>
                      <a:lnTo>
                        <a:pt x="1424" y="1078"/>
                      </a:lnTo>
                      <a:lnTo>
                        <a:pt x="1439" y="1084"/>
                      </a:lnTo>
                      <a:cubicBezTo>
                        <a:pt x="1440" y="1084"/>
                        <a:pt x="1441" y="1085"/>
                        <a:pt x="1442" y="1085"/>
                      </a:cubicBezTo>
                      <a:lnTo>
                        <a:pt x="1464" y="1107"/>
                      </a:lnTo>
                      <a:lnTo>
                        <a:pt x="1457" y="1105"/>
                      </a:lnTo>
                      <a:lnTo>
                        <a:pt x="1472" y="1102"/>
                      </a:lnTo>
                      <a:lnTo>
                        <a:pt x="1466" y="1107"/>
                      </a:lnTo>
                      <a:lnTo>
                        <a:pt x="1469" y="1098"/>
                      </a:lnTo>
                      <a:lnTo>
                        <a:pt x="1471" y="1106"/>
                      </a:lnTo>
                      <a:lnTo>
                        <a:pt x="1462" y="1097"/>
                      </a:lnTo>
                      <a:cubicBezTo>
                        <a:pt x="1460" y="1095"/>
                        <a:pt x="1459" y="1093"/>
                        <a:pt x="1459" y="1091"/>
                      </a:cubicBezTo>
                      <a:lnTo>
                        <a:pt x="1459" y="1067"/>
                      </a:lnTo>
                      <a:cubicBezTo>
                        <a:pt x="1459" y="1065"/>
                        <a:pt x="1460" y="1063"/>
                        <a:pt x="1461" y="1062"/>
                      </a:cubicBezTo>
                      <a:lnTo>
                        <a:pt x="1477" y="1043"/>
                      </a:lnTo>
                      <a:cubicBezTo>
                        <a:pt x="1478" y="1042"/>
                        <a:pt x="1479" y="1042"/>
                        <a:pt x="1480" y="1041"/>
                      </a:cubicBezTo>
                      <a:lnTo>
                        <a:pt x="1501" y="1032"/>
                      </a:lnTo>
                      <a:cubicBezTo>
                        <a:pt x="1504" y="1031"/>
                        <a:pt x="1507" y="1031"/>
                        <a:pt x="1509" y="1033"/>
                      </a:cubicBezTo>
                      <a:lnTo>
                        <a:pt x="1518" y="1039"/>
                      </a:lnTo>
                      <a:lnTo>
                        <a:pt x="1508" y="1040"/>
                      </a:lnTo>
                      <a:lnTo>
                        <a:pt x="1514" y="1034"/>
                      </a:lnTo>
                      <a:lnTo>
                        <a:pt x="1527" y="1021"/>
                      </a:lnTo>
                      <a:lnTo>
                        <a:pt x="1546" y="1006"/>
                      </a:lnTo>
                      <a:lnTo>
                        <a:pt x="1543" y="1012"/>
                      </a:lnTo>
                      <a:lnTo>
                        <a:pt x="1543" y="1009"/>
                      </a:lnTo>
                      <a:lnTo>
                        <a:pt x="1544" y="1013"/>
                      </a:lnTo>
                      <a:lnTo>
                        <a:pt x="1525" y="976"/>
                      </a:lnTo>
                      <a:cubicBezTo>
                        <a:pt x="1524" y="974"/>
                        <a:pt x="1524" y="972"/>
                        <a:pt x="1525" y="970"/>
                      </a:cubicBezTo>
                      <a:cubicBezTo>
                        <a:pt x="1526" y="967"/>
                        <a:pt x="1528" y="966"/>
                        <a:pt x="1530" y="965"/>
                      </a:cubicBezTo>
                      <a:lnTo>
                        <a:pt x="1548" y="959"/>
                      </a:lnTo>
                      <a:cubicBezTo>
                        <a:pt x="1551" y="958"/>
                        <a:pt x="1554" y="959"/>
                        <a:pt x="1556" y="961"/>
                      </a:cubicBezTo>
                      <a:lnTo>
                        <a:pt x="1563" y="967"/>
                      </a:lnTo>
                      <a:lnTo>
                        <a:pt x="1553" y="966"/>
                      </a:lnTo>
                      <a:lnTo>
                        <a:pt x="1562" y="960"/>
                      </a:lnTo>
                      <a:cubicBezTo>
                        <a:pt x="1563" y="959"/>
                        <a:pt x="1564" y="959"/>
                        <a:pt x="1565" y="959"/>
                      </a:cubicBezTo>
                      <a:lnTo>
                        <a:pt x="1584" y="956"/>
                      </a:lnTo>
                      <a:lnTo>
                        <a:pt x="1577" y="962"/>
                      </a:lnTo>
                      <a:lnTo>
                        <a:pt x="1580" y="947"/>
                      </a:lnTo>
                      <a:cubicBezTo>
                        <a:pt x="1581" y="944"/>
                        <a:pt x="1582" y="942"/>
                        <a:pt x="1584" y="941"/>
                      </a:cubicBezTo>
                      <a:lnTo>
                        <a:pt x="1591" y="938"/>
                      </a:lnTo>
                      <a:lnTo>
                        <a:pt x="1587" y="941"/>
                      </a:lnTo>
                      <a:lnTo>
                        <a:pt x="1597" y="926"/>
                      </a:lnTo>
                      <a:lnTo>
                        <a:pt x="1596" y="927"/>
                      </a:lnTo>
                      <a:lnTo>
                        <a:pt x="1608" y="891"/>
                      </a:lnTo>
                      <a:lnTo>
                        <a:pt x="1614" y="870"/>
                      </a:lnTo>
                      <a:cubicBezTo>
                        <a:pt x="1615" y="869"/>
                        <a:pt x="1615" y="867"/>
                        <a:pt x="1616" y="866"/>
                      </a:cubicBezTo>
                      <a:lnTo>
                        <a:pt x="1626" y="857"/>
                      </a:lnTo>
                      <a:lnTo>
                        <a:pt x="1624" y="859"/>
                      </a:lnTo>
                      <a:lnTo>
                        <a:pt x="1634" y="844"/>
                      </a:lnTo>
                      <a:lnTo>
                        <a:pt x="1633" y="850"/>
                      </a:lnTo>
                      <a:lnTo>
                        <a:pt x="1626" y="822"/>
                      </a:lnTo>
                      <a:lnTo>
                        <a:pt x="1631" y="828"/>
                      </a:lnTo>
                      <a:lnTo>
                        <a:pt x="1600" y="816"/>
                      </a:lnTo>
                      <a:cubicBezTo>
                        <a:pt x="1599" y="815"/>
                        <a:pt x="1599" y="815"/>
                        <a:pt x="1598" y="814"/>
                      </a:cubicBezTo>
                      <a:lnTo>
                        <a:pt x="1592" y="808"/>
                      </a:lnTo>
                      <a:lnTo>
                        <a:pt x="1604" y="806"/>
                      </a:lnTo>
                      <a:lnTo>
                        <a:pt x="1601" y="812"/>
                      </a:lnTo>
                      <a:cubicBezTo>
                        <a:pt x="1600" y="814"/>
                        <a:pt x="1598" y="816"/>
                        <a:pt x="1595" y="816"/>
                      </a:cubicBezTo>
                      <a:cubicBezTo>
                        <a:pt x="1593" y="817"/>
                        <a:pt x="1590" y="816"/>
                        <a:pt x="1588" y="814"/>
                      </a:cubicBezTo>
                      <a:lnTo>
                        <a:pt x="1573" y="799"/>
                      </a:lnTo>
                      <a:cubicBezTo>
                        <a:pt x="1573" y="799"/>
                        <a:pt x="1573" y="798"/>
                        <a:pt x="1572" y="798"/>
                      </a:cubicBezTo>
                      <a:lnTo>
                        <a:pt x="1563" y="786"/>
                      </a:lnTo>
                      <a:cubicBezTo>
                        <a:pt x="1562" y="785"/>
                        <a:pt x="1561" y="783"/>
                        <a:pt x="1561" y="782"/>
                      </a:cubicBezTo>
                      <a:lnTo>
                        <a:pt x="1558" y="736"/>
                      </a:lnTo>
                      <a:lnTo>
                        <a:pt x="1563" y="743"/>
                      </a:lnTo>
                      <a:lnTo>
                        <a:pt x="1548" y="737"/>
                      </a:lnTo>
                      <a:lnTo>
                        <a:pt x="1526" y="728"/>
                      </a:lnTo>
                      <a:cubicBezTo>
                        <a:pt x="1523" y="726"/>
                        <a:pt x="1522" y="724"/>
                        <a:pt x="1521" y="721"/>
                      </a:cubicBezTo>
                      <a:lnTo>
                        <a:pt x="1506" y="593"/>
                      </a:lnTo>
                      <a:lnTo>
                        <a:pt x="1507" y="597"/>
                      </a:lnTo>
                      <a:lnTo>
                        <a:pt x="1498" y="585"/>
                      </a:lnTo>
                      <a:lnTo>
                        <a:pt x="1486" y="570"/>
                      </a:lnTo>
                      <a:cubicBezTo>
                        <a:pt x="1486" y="570"/>
                        <a:pt x="1485" y="569"/>
                        <a:pt x="1485" y="569"/>
                      </a:cubicBezTo>
                      <a:lnTo>
                        <a:pt x="1479" y="556"/>
                      </a:lnTo>
                      <a:cubicBezTo>
                        <a:pt x="1478" y="555"/>
                        <a:pt x="1478" y="553"/>
                        <a:pt x="1478" y="551"/>
                      </a:cubicBezTo>
                      <a:lnTo>
                        <a:pt x="1497" y="463"/>
                      </a:lnTo>
                      <a:lnTo>
                        <a:pt x="1496" y="465"/>
                      </a:lnTo>
                      <a:lnTo>
                        <a:pt x="1496" y="434"/>
                      </a:lnTo>
                      <a:lnTo>
                        <a:pt x="1496" y="410"/>
                      </a:lnTo>
                      <a:lnTo>
                        <a:pt x="1502" y="418"/>
                      </a:lnTo>
                      <a:lnTo>
                        <a:pt x="1493" y="414"/>
                      </a:lnTo>
                      <a:cubicBezTo>
                        <a:pt x="1491" y="414"/>
                        <a:pt x="1490" y="413"/>
                        <a:pt x="1489" y="412"/>
                      </a:cubicBezTo>
                      <a:lnTo>
                        <a:pt x="1467" y="384"/>
                      </a:lnTo>
                      <a:lnTo>
                        <a:pt x="1471" y="387"/>
                      </a:lnTo>
                      <a:lnTo>
                        <a:pt x="1455" y="381"/>
                      </a:lnTo>
                      <a:lnTo>
                        <a:pt x="1458" y="381"/>
                      </a:lnTo>
                      <a:lnTo>
                        <a:pt x="1430" y="381"/>
                      </a:lnTo>
                      <a:lnTo>
                        <a:pt x="1418" y="381"/>
                      </a:lnTo>
                      <a:cubicBezTo>
                        <a:pt x="1416" y="381"/>
                        <a:pt x="1414" y="381"/>
                        <a:pt x="1413" y="380"/>
                      </a:cubicBezTo>
                      <a:lnTo>
                        <a:pt x="1398" y="368"/>
                      </a:lnTo>
                      <a:lnTo>
                        <a:pt x="1367" y="350"/>
                      </a:lnTo>
                      <a:cubicBezTo>
                        <a:pt x="1366" y="349"/>
                        <a:pt x="1365" y="347"/>
                        <a:pt x="1364" y="346"/>
                      </a:cubicBezTo>
                      <a:lnTo>
                        <a:pt x="1358" y="327"/>
                      </a:lnTo>
                      <a:lnTo>
                        <a:pt x="1358" y="328"/>
                      </a:lnTo>
                      <a:lnTo>
                        <a:pt x="1355" y="322"/>
                      </a:lnTo>
                      <a:lnTo>
                        <a:pt x="1358" y="326"/>
                      </a:lnTo>
                      <a:lnTo>
                        <a:pt x="1343" y="316"/>
                      </a:lnTo>
                      <a:lnTo>
                        <a:pt x="1344" y="317"/>
                      </a:lnTo>
                      <a:lnTo>
                        <a:pt x="1317" y="308"/>
                      </a:lnTo>
                      <a:cubicBezTo>
                        <a:pt x="1315" y="308"/>
                        <a:pt x="1314" y="307"/>
                        <a:pt x="1313" y="306"/>
                      </a:cubicBezTo>
                      <a:lnTo>
                        <a:pt x="1304" y="297"/>
                      </a:lnTo>
                      <a:cubicBezTo>
                        <a:pt x="1303" y="296"/>
                        <a:pt x="1302" y="294"/>
                        <a:pt x="1302" y="293"/>
                      </a:cubicBezTo>
                      <a:lnTo>
                        <a:pt x="1299" y="274"/>
                      </a:lnTo>
                      <a:lnTo>
                        <a:pt x="1300" y="278"/>
                      </a:lnTo>
                      <a:lnTo>
                        <a:pt x="1294" y="268"/>
                      </a:lnTo>
                      <a:lnTo>
                        <a:pt x="1298" y="272"/>
                      </a:lnTo>
                      <a:lnTo>
                        <a:pt x="1289" y="269"/>
                      </a:lnTo>
                      <a:lnTo>
                        <a:pt x="1291" y="269"/>
                      </a:lnTo>
                      <a:lnTo>
                        <a:pt x="1279" y="269"/>
                      </a:lnTo>
                      <a:cubicBezTo>
                        <a:pt x="1277" y="269"/>
                        <a:pt x="1274" y="268"/>
                        <a:pt x="1273" y="266"/>
                      </a:cubicBezTo>
                      <a:lnTo>
                        <a:pt x="1239" y="230"/>
                      </a:lnTo>
                      <a:cubicBezTo>
                        <a:pt x="1239" y="229"/>
                        <a:pt x="1238" y="229"/>
                        <a:pt x="1238" y="229"/>
                      </a:cubicBezTo>
                      <a:lnTo>
                        <a:pt x="1229" y="213"/>
                      </a:lnTo>
                      <a:cubicBezTo>
                        <a:pt x="1228" y="212"/>
                        <a:pt x="1228" y="211"/>
                        <a:pt x="1228" y="209"/>
                      </a:cubicBezTo>
                      <a:lnTo>
                        <a:pt x="1228" y="206"/>
                      </a:lnTo>
                      <a:lnTo>
                        <a:pt x="1228" y="208"/>
                      </a:lnTo>
                      <a:lnTo>
                        <a:pt x="1225" y="193"/>
                      </a:lnTo>
                      <a:lnTo>
                        <a:pt x="1230" y="199"/>
                      </a:lnTo>
                      <a:lnTo>
                        <a:pt x="1221" y="196"/>
                      </a:lnTo>
                      <a:cubicBezTo>
                        <a:pt x="1219" y="195"/>
                        <a:pt x="1218" y="194"/>
                        <a:pt x="1217" y="193"/>
                      </a:cubicBezTo>
                      <a:lnTo>
                        <a:pt x="1202" y="175"/>
                      </a:lnTo>
                      <a:cubicBezTo>
                        <a:pt x="1201" y="174"/>
                        <a:pt x="1201" y="174"/>
                        <a:pt x="1201" y="173"/>
                      </a:cubicBezTo>
                      <a:lnTo>
                        <a:pt x="1197" y="167"/>
                      </a:lnTo>
                      <a:lnTo>
                        <a:pt x="1188" y="145"/>
                      </a:lnTo>
                      <a:lnTo>
                        <a:pt x="1190" y="148"/>
                      </a:lnTo>
                      <a:lnTo>
                        <a:pt x="1180" y="139"/>
                      </a:lnTo>
                      <a:lnTo>
                        <a:pt x="1186" y="141"/>
                      </a:lnTo>
                      <a:lnTo>
                        <a:pt x="1180" y="141"/>
                      </a:lnTo>
                      <a:lnTo>
                        <a:pt x="1186" y="139"/>
                      </a:lnTo>
                      <a:lnTo>
                        <a:pt x="1176" y="148"/>
                      </a:lnTo>
                      <a:lnTo>
                        <a:pt x="1178" y="146"/>
                      </a:lnTo>
                      <a:lnTo>
                        <a:pt x="1169" y="164"/>
                      </a:lnTo>
                      <a:cubicBezTo>
                        <a:pt x="1167" y="167"/>
                        <a:pt x="1165" y="168"/>
                        <a:pt x="1162" y="169"/>
                      </a:cubicBezTo>
                      <a:lnTo>
                        <a:pt x="1130" y="172"/>
                      </a:lnTo>
                      <a:lnTo>
                        <a:pt x="1121" y="172"/>
                      </a:lnTo>
                      <a:cubicBezTo>
                        <a:pt x="1119" y="172"/>
                        <a:pt x="1116" y="170"/>
                        <a:pt x="1115" y="168"/>
                      </a:cubicBezTo>
                      <a:lnTo>
                        <a:pt x="1106" y="156"/>
                      </a:lnTo>
                      <a:cubicBezTo>
                        <a:pt x="1105" y="155"/>
                        <a:pt x="1104" y="155"/>
                        <a:pt x="1104" y="154"/>
                      </a:cubicBezTo>
                      <a:lnTo>
                        <a:pt x="1095" y="119"/>
                      </a:lnTo>
                      <a:lnTo>
                        <a:pt x="1089" y="83"/>
                      </a:lnTo>
                      <a:lnTo>
                        <a:pt x="1096" y="89"/>
                      </a:lnTo>
                      <a:lnTo>
                        <a:pt x="1069" y="89"/>
                      </a:lnTo>
                      <a:cubicBezTo>
                        <a:pt x="1065" y="89"/>
                        <a:pt x="1061" y="86"/>
                        <a:pt x="1061" y="82"/>
                      </a:cubicBezTo>
                      <a:lnTo>
                        <a:pt x="1058" y="55"/>
                      </a:lnTo>
                      <a:lnTo>
                        <a:pt x="1062" y="61"/>
                      </a:lnTo>
                      <a:lnTo>
                        <a:pt x="1056" y="58"/>
                      </a:lnTo>
                      <a:cubicBezTo>
                        <a:pt x="1053" y="57"/>
                        <a:pt x="1051" y="54"/>
                        <a:pt x="1051" y="51"/>
                      </a:cubicBezTo>
                      <a:lnTo>
                        <a:pt x="1051" y="45"/>
                      </a:lnTo>
                      <a:lnTo>
                        <a:pt x="1057" y="53"/>
                      </a:lnTo>
                      <a:lnTo>
                        <a:pt x="1048" y="50"/>
                      </a:lnTo>
                      <a:cubicBezTo>
                        <a:pt x="1046" y="49"/>
                        <a:pt x="1044" y="48"/>
                        <a:pt x="1043" y="46"/>
                      </a:cubicBezTo>
                      <a:lnTo>
                        <a:pt x="1034" y="31"/>
                      </a:lnTo>
                      <a:lnTo>
                        <a:pt x="1046" y="32"/>
                      </a:lnTo>
                      <a:lnTo>
                        <a:pt x="1037" y="42"/>
                      </a:lnTo>
                      <a:lnTo>
                        <a:pt x="1038" y="32"/>
                      </a:lnTo>
                      <a:lnTo>
                        <a:pt x="1048" y="47"/>
                      </a:lnTo>
                      <a:cubicBezTo>
                        <a:pt x="1049" y="49"/>
                        <a:pt x="1049" y="52"/>
                        <a:pt x="1048" y="55"/>
                      </a:cubicBezTo>
                      <a:cubicBezTo>
                        <a:pt x="1046" y="57"/>
                        <a:pt x="1044" y="59"/>
                        <a:pt x="1041" y="59"/>
                      </a:cubicBezTo>
                      <a:lnTo>
                        <a:pt x="1032" y="59"/>
                      </a:lnTo>
                      <a:lnTo>
                        <a:pt x="1037" y="57"/>
                      </a:lnTo>
                      <a:lnTo>
                        <a:pt x="1028" y="66"/>
                      </a:lnTo>
                      <a:lnTo>
                        <a:pt x="1030" y="63"/>
                      </a:lnTo>
                      <a:lnTo>
                        <a:pt x="1027" y="72"/>
                      </a:lnTo>
                      <a:cubicBezTo>
                        <a:pt x="1027" y="73"/>
                        <a:pt x="1026" y="73"/>
                        <a:pt x="1026" y="74"/>
                      </a:cubicBezTo>
                      <a:lnTo>
                        <a:pt x="1007" y="101"/>
                      </a:lnTo>
                      <a:cubicBezTo>
                        <a:pt x="1005" y="105"/>
                        <a:pt x="1000" y="106"/>
                        <a:pt x="996" y="103"/>
                      </a:cubicBezTo>
                      <a:lnTo>
                        <a:pt x="987" y="97"/>
                      </a:lnTo>
                      <a:lnTo>
                        <a:pt x="996" y="97"/>
                      </a:lnTo>
                      <a:lnTo>
                        <a:pt x="986" y="103"/>
                      </a:lnTo>
                      <a:lnTo>
                        <a:pt x="990" y="97"/>
                      </a:lnTo>
                      <a:lnTo>
                        <a:pt x="990" y="100"/>
                      </a:lnTo>
                      <a:cubicBezTo>
                        <a:pt x="990" y="101"/>
                        <a:pt x="990" y="103"/>
                        <a:pt x="989" y="104"/>
                      </a:cubicBezTo>
                      <a:lnTo>
                        <a:pt x="983" y="113"/>
                      </a:lnTo>
                      <a:cubicBezTo>
                        <a:pt x="981" y="115"/>
                        <a:pt x="979" y="117"/>
                        <a:pt x="977" y="117"/>
                      </a:cubicBezTo>
                      <a:cubicBezTo>
                        <a:pt x="974" y="117"/>
                        <a:pt x="972" y="116"/>
                        <a:pt x="970" y="115"/>
                      </a:cubicBezTo>
                      <a:lnTo>
                        <a:pt x="967" y="111"/>
                      </a:lnTo>
                      <a:lnTo>
                        <a:pt x="974" y="114"/>
                      </a:lnTo>
                      <a:lnTo>
                        <a:pt x="959" y="117"/>
                      </a:lnTo>
                      <a:lnTo>
                        <a:pt x="965" y="112"/>
                      </a:lnTo>
                      <a:lnTo>
                        <a:pt x="961" y="119"/>
                      </a:lnTo>
                      <a:cubicBezTo>
                        <a:pt x="960" y="121"/>
                        <a:pt x="959" y="122"/>
                        <a:pt x="956" y="123"/>
                      </a:cubicBezTo>
                      <a:cubicBezTo>
                        <a:pt x="954" y="123"/>
                        <a:pt x="952" y="123"/>
                        <a:pt x="950" y="122"/>
                      </a:cubicBezTo>
                      <a:lnTo>
                        <a:pt x="941" y="116"/>
                      </a:lnTo>
                      <a:lnTo>
                        <a:pt x="948" y="116"/>
                      </a:lnTo>
                      <a:lnTo>
                        <a:pt x="932" y="122"/>
                      </a:lnTo>
                      <a:lnTo>
                        <a:pt x="937" y="117"/>
                      </a:lnTo>
                      <a:lnTo>
                        <a:pt x="934" y="127"/>
                      </a:lnTo>
                      <a:cubicBezTo>
                        <a:pt x="933" y="129"/>
                        <a:pt x="932" y="131"/>
                        <a:pt x="929" y="132"/>
                      </a:cubicBezTo>
                      <a:cubicBezTo>
                        <a:pt x="927" y="132"/>
                        <a:pt x="924" y="132"/>
                        <a:pt x="922" y="131"/>
                      </a:cubicBezTo>
                      <a:lnTo>
                        <a:pt x="907" y="122"/>
                      </a:lnTo>
                      <a:lnTo>
                        <a:pt x="911" y="123"/>
                      </a:lnTo>
                      <a:lnTo>
                        <a:pt x="908" y="123"/>
                      </a:lnTo>
                      <a:lnTo>
                        <a:pt x="914" y="120"/>
                      </a:lnTo>
                      <a:lnTo>
                        <a:pt x="905" y="132"/>
                      </a:lnTo>
                      <a:cubicBezTo>
                        <a:pt x="904" y="134"/>
                        <a:pt x="902" y="135"/>
                        <a:pt x="900" y="135"/>
                      </a:cubicBezTo>
                      <a:lnTo>
                        <a:pt x="866" y="141"/>
                      </a:lnTo>
                      <a:lnTo>
                        <a:pt x="872" y="137"/>
                      </a:lnTo>
                      <a:lnTo>
                        <a:pt x="853" y="173"/>
                      </a:lnTo>
                      <a:cubicBezTo>
                        <a:pt x="853" y="174"/>
                        <a:pt x="852" y="175"/>
                        <a:pt x="852" y="175"/>
                      </a:cubicBezTo>
                      <a:lnTo>
                        <a:pt x="821" y="206"/>
                      </a:lnTo>
                      <a:lnTo>
                        <a:pt x="812" y="215"/>
                      </a:lnTo>
                      <a:cubicBezTo>
                        <a:pt x="810" y="216"/>
                        <a:pt x="808" y="217"/>
                        <a:pt x="806" y="217"/>
                      </a:cubicBezTo>
                      <a:lnTo>
                        <a:pt x="784" y="217"/>
                      </a:lnTo>
                      <a:cubicBezTo>
                        <a:pt x="780" y="217"/>
                        <a:pt x="776" y="214"/>
                        <a:pt x="776" y="209"/>
                      </a:cubicBezTo>
                      <a:lnTo>
                        <a:pt x="776" y="188"/>
                      </a:lnTo>
                      <a:lnTo>
                        <a:pt x="776" y="179"/>
                      </a:lnTo>
                      <a:lnTo>
                        <a:pt x="779" y="184"/>
                      </a:lnTo>
                      <a:lnTo>
                        <a:pt x="772" y="178"/>
                      </a:lnTo>
                      <a:lnTo>
                        <a:pt x="777" y="181"/>
                      </a:lnTo>
                      <a:lnTo>
                        <a:pt x="758" y="178"/>
                      </a:lnTo>
                      <a:lnTo>
                        <a:pt x="765" y="175"/>
                      </a:lnTo>
                      <a:lnTo>
                        <a:pt x="756" y="184"/>
                      </a:lnTo>
                      <a:cubicBezTo>
                        <a:pt x="754" y="186"/>
                        <a:pt x="752" y="187"/>
                        <a:pt x="750" y="187"/>
                      </a:cubicBezTo>
                      <a:lnTo>
                        <a:pt x="741" y="187"/>
                      </a:lnTo>
                      <a:cubicBezTo>
                        <a:pt x="738" y="187"/>
                        <a:pt x="735" y="185"/>
                        <a:pt x="734" y="182"/>
                      </a:cubicBezTo>
                      <a:lnTo>
                        <a:pt x="731" y="176"/>
                      </a:lnTo>
                      <a:cubicBezTo>
                        <a:pt x="730" y="175"/>
                        <a:pt x="730" y="174"/>
                        <a:pt x="730" y="173"/>
                      </a:cubicBezTo>
                      <a:lnTo>
                        <a:pt x="730" y="170"/>
                      </a:lnTo>
                      <a:cubicBezTo>
                        <a:pt x="730" y="167"/>
                        <a:pt x="731" y="164"/>
                        <a:pt x="734" y="163"/>
                      </a:cubicBezTo>
                      <a:lnTo>
                        <a:pt x="743" y="157"/>
                      </a:lnTo>
                      <a:lnTo>
                        <a:pt x="740" y="161"/>
                      </a:lnTo>
                      <a:lnTo>
                        <a:pt x="743" y="152"/>
                      </a:lnTo>
                      <a:cubicBezTo>
                        <a:pt x="743" y="151"/>
                        <a:pt x="744" y="150"/>
                        <a:pt x="745" y="149"/>
                      </a:cubicBezTo>
                      <a:lnTo>
                        <a:pt x="754" y="140"/>
                      </a:lnTo>
                      <a:lnTo>
                        <a:pt x="752" y="145"/>
                      </a:lnTo>
                      <a:lnTo>
                        <a:pt x="752" y="127"/>
                      </a:lnTo>
                      <a:lnTo>
                        <a:pt x="752" y="106"/>
                      </a:lnTo>
                      <a:cubicBezTo>
                        <a:pt x="752" y="104"/>
                        <a:pt x="752" y="103"/>
                        <a:pt x="753" y="101"/>
                      </a:cubicBezTo>
                      <a:lnTo>
                        <a:pt x="759" y="92"/>
                      </a:lnTo>
                      <a:lnTo>
                        <a:pt x="758" y="94"/>
                      </a:lnTo>
                      <a:lnTo>
                        <a:pt x="761" y="85"/>
                      </a:lnTo>
                      <a:cubicBezTo>
                        <a:pt x="762" y="84"/>
                        <a:pt x="762" y="83"/>
                        <a:pt x="763" y="82"/>
                      </a:cubicBezTo>
                      <a:lnTo>
                        <a:pt x="769" y="76"/>
                      </a:lnTo>
                      <a:lnTo>
                        <a:pt x="772" y="73"/>
                      </a:lnTo>
                      <a:lnTo>
                        <a:pt x="770" y="78"/>
                      </a:lnTo>
                      <a:lnTo>
                        <a:pt x="770" y="72"/>
                      </a:lnTo>
                      <a:lnTo>
                        <a:pt x="776" y="80"/>
                      </a:lnTo>
                      <a:lnTo>
                        <a:pt x="766" y="77"/>
                      </a:lnTo>
                      <a:lnTo>
                        <a:pt x="729" y="61"/>
                      </a:lnTo>
                      <a:cubicBezTo>
                        <a:pt x="728" y="61"/>
                        <a:pt x="727" y="61"/>
                        <a:pt x="726" y="60"/>
                      </a:cubicBezTo>
                      <a:lnTo>
                        <a:pt x="723" y="57"/>
                      </a:lnTo>
                      <a:cubicBezTo>
                        <a:pt x="722" y="56"/>
                        <a:pt x="721" y="55"/>
                        <a:pt x="721" y="54"/>
                      </a:cubicBezTo>
                      <a:lnTo>
                        <a:pt x="712" y="26"/>
                      </a:lnTo>
                      <a:cubicBezTo>
                        <a:pt x="711" y="25"/>
                        <a:pt x="711" y="23"/>
                        <a:pt x="712" y="22"/>
                      </a:cubicBezTo>
                      <a:lnTo>
                        <a:pt x="715" y="7"/>
                      </a:lnTo>
                      <a:lnTo>
                        <a:pt x="726" y="16"/>
                      </a:lnTo>
                      <a:lnTo>
                        <a:pt x="714" y="22"/>
                      </a:lnTo>
                      <a:lnTo>
                        <a:pt x="718" y="15"/>
                      </a:lnTo>
                      <a:lnTo>
                        <a:pt x="718" y="24"/>
                      </a:lnTo>
                      <a:cubicBezTo>
                        <a:pt x="718" y="26"/>
                        <a:pt x="717" y="28"/>
                        <a:pt x="716" y="29"/>
                      </a:cubicBezTo>
                      <a:lnTo>
                        <a:pt x="706" y="39"/>
                      </a:lnTo>
                      <a:cubicBezTo>
                        <a:pt x="703" y="42"/>
                        <a:pt x="698" y="42"/>
                        <a:pt x="695" y="39"/>
                      </a:cubicBezTo>
                      <a:lnTo>
                        <a:pt x="689" y="32"/>
                      </a:lnTo>
                      <a:lnTo>
                        <a:pt x="695" y="35"/>
                      </a:lnTo>
                      <a:lnTo>
                        <a:pt x="667" y="35"/>
                      </a:lnTo>
                      <a:cubicBezTo>
                        <a:pt x="662" y="35"/>
                        <a:pt x="659" y="31"/>
                        <a:pt x="659" y="27"/>
                      </a:cubicBezTo>
                      <a:lnTo>
                        <a:pt x="659" y="18"/>
                      </a:lnTo>
                      <a:lnTo>
                        <a:pt x="674" y="21"/>
                      </a:lnTo>
                      <a:lnTo>
                        <a:pt x="671" y="27"/>
                      </a:lnTo>
                      <a:lnTo>
                        <a:pt x="665" y="39"/>
                      </a:lnTo>
                      <a:cubicBezTo>
                        <a:pt x="664" y="41"/>
                        <a:pt x="663" y="42"/>
                        <a:pt x="662" y="42"/>
                      </a:cubicBezTo>
                      <a:lnTo>
                        <a:pt x="650" y="51"/>
                      </a:lnTo>
                      <a:cubicBezTo>
                        <a:pt x="649" y="52"/>
                        <a:pt x="647" y="53"/>
                        <a:pt x="645" y="53"/>
                      </a:cubicBezTo>
                      <a:lnTo>
                        <a:pt x="639" y="53"/>
                      </a:lnTo>
                      <a:cubicBezTo>
                        <a:pt x="636" y="53"/>
                        <a:pt x="633" y="51"/>
                        <a:pt x="631" y="48"/>
                      </a:cubicBezTo>
                      <a:lnTo>
                        <a:pt x="628" y="38"/>
                      </a:lnTo>
                      <a:lnTo>
                        <a:pt x="629" y="39"/>
                      </a:lnTo>
                      <a:lnTo>
                        <a:pt x="623" y="27"/>
                      </a:lnTo>
                      <a:lnTo>
                        <a:pt x="630" y="32"/>
                      </a:lnTo>
                      <a:lnTo>
                        <a:pt x="617" y="32"/>
                      </a:lnTo>
                      <a:lnTo>
                        <a:pt x="623" y="29"/>
                      </a:lnTo>
                      <a:lnTo>
                        <a:pt x="614" y="39"/>
                      </a:lnTo>
                      <a:lnTo>
                        <a:pt x="616" y="33"/>
                      </a:lnTo>
                      <a:lnTo>
                        <a:pt x="616" y="45"/>
                      </a:lnTo>
                      <a:lnTo>
                        <a:pt x="616" y="42"/>
                      </a:lnTo>
                      <a:lnTo>
                        <a:pt x="619" y="52"/>
                      </a:lnTo>
                      <a:lnTo>
                        <a:pt x="625" y="70"/>
                      </a:lnTo>
                      <a:cubicBezTo>
                        <a:pt x="626" y="73"/>
                        <a:pt x="625" y="77"/>
                        <a:pt x="622" y="79"/>
                      </a:cubicBezTo>
                      <a:lnTo>
                        <a:pt x="612" y="85"/>
                      </a:lnTo>
                      <a:lnTo>
                        <a:pt x="616" y="78"/>
                      </a:lnTo>
                      <a:lnTo>
                        <a:pt x="616" y="88"/>
                      </a:lnTo>
                      <a:lnTo>
                        <a:pt x="616" y="85"/>
                      </a:lnTo>
                      <a:lnTo>
                        <a:pt x="619" y="94"/>
                      </a:lnTo>
                      <a:lnTo>
                        <a:pt x="611" y="89"/>
                      </a:lnTo>
                      <a:lnTo>
                        <a:pt x="620" y="89"/>
                      </a:lnTo>
                      <a:cubicBezTo>
                        <a:pt x="625" y="89"/>
                        <a:pt x="628" y="92"/>
                        <a:pt x="628" y="97"/>
                      </a:cubicBezTo>
                      <a:lnTo>
                        <a:pt x="628" y="106"/>
                      </a:lnTo>
                      <a:cubicBezTo>
                        <a:pt x="628" y="108"/>
                        <a:pt x="628" y="110"/>
                        <a:pt x="626" y="111"/>
                      </a:cubicBezTo>
                      <a:lnTo>
                        <a:pt x="623" y="115"/>
                      </a:lnTo>
                      <a:lnTo>
                        <a:pt x="625" y="109"/>
                      </a:lnTo>
                      <a:lnTo>
                        <a:pt x="625" y="118"/>
                      </a:lnTo>
                      <a:lnTo>
                        <a:pt x="625" y="114"/>
                      </a:lnTo>
                      <a:lnTo>
                        <a:pt x="628" y="120"/>
                      </a:lnTo>
                      <a:cubicBezTo>
                        <a:pt x="628" y="121"/>
                        <a:pt x="628" y="121"/>
                        <a:pt x="628" y="121"/>
                      </a:cubicBezTo>
                      <a:lnTo>
                        <a:pt x="634" y="140"/>
                      </a:lnTo>
                      <a:lnTo>
                        <a:pt x="637" y="149"/>
                      </a:lnTo>
                      <a:cubicBezTo>
                        <a:pt x="638" y="150"/>
                        <a:pt x="638" y="151"/>
                        <a:pt x="638" y="151"/>
                      </a:cubicBezTo>
                      <a:lnTo>
                        <a:pt x="638" y="161"/>
                      </a:lnTo>
                      <a:lnTo>
                        <a:pt x="638" y="159"/>
                      </a:lnTo>
                      <a:lnTo>
                        <a:pt x="647" y="208"/>
                      </a:lnTo>
                      <a:lnTo>
                        <a:pt x="645" y="204"/>
                      </a:lnTo>
                      <a:lnTo>
                        <a:pt x="661" y="222"/>
                      </a:lnTo>
                      <a:lnTo>
                        <a:pt x="659" y="221"/>
                      </a:lnTo>
                      <a:lnTo>
                        <a:pt x="668" y="227"/>
                      </a:lnTo>
                      <a:cubicBezTo>
                        <a:pt x="670" y="228"/>
                        <a:pt x="672" y="231"/>
                        <a:pt x="672" y="234"/>
                      </a:cubicBezTo>
                      <a:lnTo>
                        <a:pt x="672" y="237"/>
                      </a:lnTo>
                      <a:lnTo>
                        <a:pt x="672" y="246"/>
                      </a:lnTo>
                      <a:cubicBezTo>
                        <a:pt x="672" y="249"/>
                        <a:pt x="670" y="252"/>
                        <a:pt x="667" y="253"/>
                      </a:cubicBezTo>
                      <a:lnTo>
                        <a:pt x="642" y="262"/>
                      </a:lnTo>
                      <a:cubicBezTo>
                        <a:pt x="641" y="263"/>
                        <a:pt x="640" y="263"/>
                        <a:pt x="639" y="263"/>
                      </a:cubicBezTo>
                      <a:lnTo>
                        <a:pt x="620" y="263"/>
                      </a:lnTo>
                      <a:cubicBezTo>
                        <a:pt x="618" y="263"/>
                        <a:pt x="616" y="262"/>
                        <a:pt x="615" y="261"/>
                      </a:cubicBezTo>
                      <a:lnTo>
                        <a:pt x="612" y="257"/>
                      </a:lnTo>
                      <a:cubicBezTo>
                        <a:pt x="610" y="256"/>
                        <a:pt x="609" y="253"/>
                        <a:pt x="609" y="250"/>
                      </a:cubicBezTo>
                      <a:lnTo>
                        <a:pt x="613" y="232"/>
                      </a:lnTo>
                      <a:lnTo>
                        <a:pt x="618" y="241"/>
                      </a:lnTo>
                      <a:lnTo>
                        <a:pt x="597" y="235"/>
                      </a:lnTo>
                      <a:cubicBezTo>
                        <a:pt x="595" y="235"/>
                        <a:pt x="593" y="233"/>
                        <a:pt x="592" y="232"/>
                      </a:cubicBezTo>
                      <a:lnTo>
                        <a:pt x="586" y="223"/>
                      </a:lnTo>
                      <a:lnTo>
                        <a:pt x="593" y="226"/>
                      </a:lnTo>
                      <a:lnTo>
                        <a:pt x="574" y="226"/>
                      </a:lnTo>
                      <a:lnTo>
                        <a:pt x="571" y="226"/>
                      </a:lnTo>
                      <a:lnTo>
                        <a:pt x="562" y="226"/>
                      </a:lnTo>
                      <a:lnTo>
                        <a:pt x="556" y="226"/>
                      </a:lnTo>
                      <a:lnTo>
                        <a:pt x="563" y="222"/>
                      </a:lnTo>
                      <a:lnTo>
                        <a:pt x="560" y="228"/>
                      </a:lnTo>
                      <a:cubicBezTo>
                        <a:pt x="558" y="232"/>
                        <a:pt x="554" y="233"/>
                        <a:pt x="550" y="232"/>
                      </a:cubicBezTo>
                      <a:lnTo>
                        <a:pt x="525" y="223"/>
                      </a:lnTo>
                      <a:cubicBezTo>
                        <a:pt x="521" y="221"/>
                        <a:pt x="519" y="217"/>
                        <a:pt x="520" y="213"/>
                      </a:cubicBezTo>
                      <a:lnTo>
                        <a:pt x="526" y="194"/>
                      </a:lnTo>
                      <a:lnTo>
                        <a:pt x="534" y="205"/>
                      </a:lnTo>
                      <a:lnTo>
                        <a:pt x="525" y="205"/>
                      </a:lnTo>
                      <a:lnTo>
                        <a:pt x="527" y="205"/>
                      </a:lnTo>
                      <a:lnTo>
                        <a:pt x="518" y="208"/>
                      </a:lnTo>
                      <a:cubicBezTo>
                        <a:pt x="516" y="208"/>
                        <a:pt x="515" y="208"/>
                        <a:pt x="513" y="208"/>
                      </a:cubicBezTo>
                      <a:lnTo>
                        <a:pt x="504" y="205"/>
                      </a:lnTo>
                      <a:lnTo>
                        <a:pt x="479" y="199"/>
                      </a:lnTo>
                      <a:lnTo>
                        <a:pt x="442" y="189"/>
                      </a:lnTo>
                      <a:lnTo>
                        <a:pt x="414" y="180"/>
                      </a:lnTo>
                      <a:lnTo>
                        <a:pt x="416" y="181"/>
                      </a:lnTo>
                      <a:lnTo>
                        <a:pt x="361" y="181"/>
                      </a:lnTo>
                      <a:lnTo>
                        <a:pt x="366" y="179"/>
                      </a:lnTo>
                      <a:lnTo>
                        <a:pt x="353" y="188"/>
                      </a:lnTo>
                      <a:cubicBezTo>
                        <a:pt x="352" y="189"/>
                        <a:pt x="350" y="190"/>
                        <a:pt x="348" y="190"/>
                      </a:cubicBezTo>
                      <a:lnTo>
                        <a:pt x="314" y="190"/>
                      </a:lnTo>
                      <a:lnTo>
                        <a:pt x="311" y="190"/>
                      </a:lnTo>
                      <a:lnTo>
                        <a:pt x="305" y="190"/>
                      </a:lnTo>
                      <a:lnTo>
                        <a:pt x="287" y="190"/>
                      </a:lnTo>
                      <a:cubicBezTo>
                        <a:pt x="285" y="190"/>
                        <a:pt x="283" y="189"/>
                        <a:pt x="281" y="188"/>
                      </a:cubicBezTo>
                      <a:lnTo>
                        <a:pt x="278" y="184"/>
                      </a:lnTo>
                      <a:lnTo>
                        <a:pt x="284" y="187"/>
                      </a:lnTo>
                      <a:lnTo>
                        <a:pt x="277" y="187"/>
                      </a:lnTo>
                      <a:cubicBezTo>
                        <a:pt x="274" y="187"/>
                        <a:pt x="272" y="185"/>
                        <a:pt x="270" y="182"/>
                      </a:cubicBezTo>
                      <a:lnTo>
                        <a:pt x="267" y="176"/>
                      </a:lnTo>
                      <a:lnTo>
                        <a:pt x="269" y="179"/>
                      </a:lnTo>
                      <a:lnTo>
                        <a:pt x="244" y="157"/>
                      </a:lnTo>
                      <a:cubicBezTo>
                        <a:pt x="243" y="157"/>
                        <a:pt x="242" y="155"/>
                        <a:pt x="242" y="154"/>
                      </a:cubicBezTo>
                      <a:lnTo>
                        <a:pt x="239" y="145"/>
                      </a:lnTo>
                      <a:lnTo>
                        <a:pt x="241" y="148"/>
                      </a:lnTo>
                      <a:lnTo>
                        <a:pt x="232" y="139"/>
                      </a:lnTo>
                      <a:lnTo>
                        <a:pt x="222" y="130"/>
                      </a:lnTo>
                      <a:lnTo>
                        <a:pt x="229" y="132"/>
                      </a:lnTo>
                      <a:lnTo>
                        <a:pt x="201" y="135"/>
                      </a:lnTo>
                      <a:cubicBezTo>
                        <a:pt x="199" y="135"/>
                        <a:pt x="196" y="134"/>
                        <a:pt x="194" y="133"/>
                      </a:cubicBezTo>
                      <a:lnTo>
                        <a:pt x="185" y="124"/>
                      </a:lnTo>
                      <a:lnTo>
                        <a:pt x="188" y="126"/>
                      </a:lnTo>
                      <a:lnTo>
                        <a:pt x="179" y="123"/>
                      </a:lnTo>
                      <a:lnTo>
                        <a:pt x="182" y="123"/>
                      </a:lnTo>
                      <a:lnTo>
                        <a:pt x="166" y="123"/>
                      </a:lnTo>
                      <a:lnTo>
                        <a:pt x="169" y="122"/>
                      </a:lnTo>
                      <a:lnTo>
                        <a:pt x="129" y="140"/>
                      </a:lnTo>
                      <a:lnTo>
                        <a:pt x="133" y="136"/>
                      </a:lnTo>
                      <a:lnTo>
                        <a:pt x="124" y="158"/>
                      </a:lnTo>
                      <a:lnTo>
                        <a:pt x="125" y="154"/>
                      </a:lnTo>
                      <a:lnTo>
                        <a:pt x="125" y="206"/>
                      </a:lnTo>
                      <a:lnTo>
                        <a:pt x="124" y="204"/>
                      </a:lnTo>
                      <a:lnTo>
                        <a:pt x="128" y="217"/>
                      </a:lnTo>
                      <a:lnTo>
                        <a:pt x="134" y="244"/>
                      </a:lnTo>
                      <a:cubicBezTo>
                        <a:pt x="134" y="245"/>
                        <a:pt x="134" y="245"/>
                        <a:pt x="134" y="246"/>
                      </a:cubicBezTo>
                      <a:lnTo>
                        <a:pt x="134" y="264"/>
                      </a:lnTo>
                      <a:cubicBezTo>
                        <a:pt x="134" y="266"/>
                        <a:pt x="133" y="267"/>
                        <a:pt x="133" y="268"/>
                      </a:cubicBezTo>
                      <a:lnTo>
                        <a:pt x="126" y="278"/>
                      </a:lnTo>
                      <a:cubicBezTo>
                        <a:pt x="125" y="279"/>
                        <a:pt x="124" y="280"/>
                        <a:pt x="122" y="281"/>
                      </a:cubicBezTo>
                      <a:lnTo>
                        <a:pt x="104" y="287"/>
                      </a:lnTo>
                      <a:lnTo>
                        <a:pt x="109" y="279"/>
                      </a:lnTo>
                      <a:lnTo>
                        <a:pt x="109" y="288"/>
                      </a:lnTo>
                      <a:cubicBezTo>
                        <a:pt x="109" y="291"/>
                        <a:pt x="108" y="293"/>
                        <a:pt x="106" y="295"/>
                      </a:cubicBezTo>
                      <a:lnTo>
                        <a:pt x="94" y="304"/>
                      </a:lnTo>
                      <a:cubicBezTo>
                        <a:pt x="91" y="306"/>
                        <a:pt x="88" y="306"/>
                        <a:pt x="85" y="304"/>
                      </a:cubicBezTo>
                      <a:lnTo>
                        <a:pt x="69" y="295"/>
                      </a:lnTo>
                      <a:lnTo>
                        <a:pt x="73" y="296"/>
                      </a:lnTo>
                      <a:lnTo>
                        <a:pt x="70" y="296"/>
                      </a:lnTo>
                      <a:lnTo>
                        <a:pt x="76" y="283"/>
                      </a:lnTo>
                      <a:lnTo>
                        <a:pt x="79" y="286"/>
                      </a:lnTo>
                      <a:cubicBezTo>
                        <a:pt x="81" y="287"/>
                        <a:pt x="82" y="290"/>
                        <a:pt x="81" y="293"/>
                      </a:cubicBezTo>
                      <a:cubicBezTo>
                        <a:pt x="81" y="295"/>
                        <a:pt x="79" y="297"/>
                        <a:pt x="77" y="298"/>
                      </a:cubicBezTo>
                      <a:lnTo>
                        <a:pt x="65" y="305"/>
                      </a:lnTo>
                      <a:cubicBezTo>
                        <a:pt x="62" y="306"/>
                        <a:pt x="59" y="306"/>
                        <a:pt x="57" y="304"/>
                      </a:cubicBezTo>
                      <a:lnTo>
                        <a:pt x="41" y="295"/>
                      </a:lnTo>
                      <a:lnTo>
                        <a:pt x="48" y="296"/>
                      </a:lnTo>
                      <a:lnTo>
                        <a:pt x="20" y="305"/>
                      </a:lnTo>
                      <a:lnTo>
                        <a:pt x="26" y="297"/>
                      </a:lnTo>
                      <a:lnTo>
                        <a:pt x="26" y="361"/>
                      </a:lnTo>
                      <a:cubicBezTo>
                        <a:pt x="26" y="362"/>
                        <a:pt x="26" y="363"/>
                        <a:pt x="25" y="364"/>
                      </a:cubicBezTo>
                      <a:lnTo>
                        <a:pt x="16" y="394"/>
                      </a:lnTo>
                      <a:lnTo>
                        <a:pt x="16" y="389"/>
                      </a:lnTo>
                      <a:lnTo>
                        <a:pt x="22" y="407"/>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2" name="Freeform 1124"/>
                <p:cNvSpPr>
                  <a:spLocks/>
                </p:cNvSpPr>
                <p:nvPr/>
              </p:nvSpPr>
              <p:spPr bwMode="auto">
                <a:xfrm>
                  <a:off x="3891537" y="5062998"/>
                  <a:ext cx="1160463" cy="730250"/>
                </a:xfrm>
                <a:custGeom>
                  <a:avLst/>
                  <a:gdLst/>
                  <a:ahLst/>
                  <a:cxnLst>
                    <a:cxn ang="0">
                      <a:pos x="31" y="360"/>
                    </a:cxn>
                    <a:cxn ang="0">
                      <a:pos x="64" y="394"/>
                    </a:cxn>
                    <a:cxn ang="0">
                      <a:pos x="99" y="405"/>
                    </a:cxn>
                    <a:cxn ang="0">
                      <a:pos x="149" y="424"/>
                    </a:cxn>
                    <a:cxn ang="0">
                      <a:pos x="193" y="441"/>
                    </a:cxn>
                    <a:cxn ang="0">
                      <a:pos x="280" y="465"/>
                    </a:cxn>
                    <a:cxn ang="0">
                      <a:pos x="308" y="452"/>
                    </a:cxn>
                    <a:cxn ang="0">
                      <a:pos x="339" y="445"/>
                    </a:cxn>
                    <a:cxn ang="0">
                      <a:pos x="368" y="419"/>
                    </a:cxn>
                    <a:cxn ang="0">
                      <a:pos x="380" y="381"/>
                    </a:cxn>
                    <a:cxn ang="0">
                      <a:pos x="426" y="348"/>
                    </a:cxn>
                    <a:cxn ang="0">
                      <a:pos x="450" y="371"/>
                    </a:cxn>
                    <a:cxn ang="0">
                      <a:pos x="516" y="371"/>
                    </a:cxn>
                    <a:cxn ang="0">
                      <a:pos x="561" y="389"/>
                    </a:cxn>
                    <a:cxn ang="0">
                      <a:pos x="589" y="393"/>
                    </a:cxn>
                    <a:cxn ang="0">
                      <a:pos x="603" y="390"/>
                    </a:cxn>
                    <a:cxn ang="0">
                      <a:pos x="588" y="341"/>
                    </a:cxn>
                    <a:cxn ang="0">
                      <a:pos x="585" y="319"/>
                    </a:cxn>
                    <a:cxn ang="0">
                      <a:pos x="599" y="315"/>
                    </a:cxn>
                    <a:cxn ang="0">
                      <a:pos x="626" y="307"/>
                    </a:cxn>
                    <a:cxn ang="0">
                      <a:pos x="650" y="277"/>
                    </a:cxn>
                    <a:cxn ang="0">
                      <a:pos x="669" y="244"/>
                    </a:cxn>
                    <a:cxn ang="0">
                      <a:pos x="689" y="214"/>
                    </a:cxn>
                    <a:cxn ang="0">
                      <a:pos x="682" y="184"/>
                    </a:cxn>
                    <a:cxn ang="0">
                      <a:pos x="686" y="162"/>
                    </a:cxn>
                    <a:cxn ang="0">
                      <a:pos x="701" y="138"/>
                    </a:cxn>
                    <a:cxn ang="0">
                      <a:pos x="701" y="121"/>
                    </a:cxn>
                    <a:cxn ang="0">
                      <a:pos x="713" y="108"/>
                    </a:cxn>
                    <a:cxn ang="0">
                      <a:pos x="727" y="79"/>
                    </a:cxn>
                    <a:cxn ang="0">
                      <a:pos x="654" y="72"/>
                    </a:cxn>
                    <a:cxn ang="0">
                      <a:pos x="614" y="102"/>
                    </a:cxn>
                    <a:cxn ang="0">
                      <a:pos x="573" y="101"/>
                    </a:cxn>
                    <a:cxn ang="0">
                      <a:pos x="550" y="93"/>
                    </a:cxn>
                    <a:cxn ang="0">
                      <a:pos x="519" y="79"/>
                    </a:cxn>
                    <a:cxn ang="0">
                      <a:pos x="484" y="80"/>
                    </a:cxn>
                    <a:cxn ang="0">
                      <a:pos x="458" y="22"/>
                    </a:cxn>
                    <a:cxn ang="0">
                      <a:pos x="431" y="22"/>
                    </a:cxn>
                    <a:cxn ang="0">
                      <a:pos x="397" y="37"/>
                    </a:cxn>
                    <a:cxn ang="0">
                      <a:pos x="372" y="5"/>
                    </a:cxn>
                    <a:cxn ang="0">
                      <a:pos x="314" y="7"/>
                    </a:cxn>
                    <a:cxn ang="0">
                      <a:pos x="257" y="15"/>
                    </a:cxn>
                    <a:cxn ang="0">
                      <a:pos x="230" y="26"/>
                    </a:cxn>
                    <a:cxn ang="0">
                      <a:pos x="203" y="41"/>
                    </a:cxn>
                    <a:cxn ang="0">
                      <a:pos x="188" y="31"/>
                    </a:cxn>
                    <a:cxn ang="0">
                      <a:pos x="168" y="45"/>
                    </a:cxn>
                    <a:cxn ang="0">
                      <a:pos x="184" y="76"/>
                    </a:cxn>
                    <a:cxn ang="0">
                      <a:pos x="215" y="106"/>
                    </a:cxn>
                    <a:cxn ang="0">
                      <a:pos x="227" y="140"/>
                    </a:cxn>
                    <a:cxn ang="0">
                      <a:pos x="235" y="165"/>
                    </a:cxn>
                    <a:cxn ang="0">
                      <a:pos x="254" y="176"/>
                    </a:cxn>
                    <a:cxn ang="0">
                      <a:pos x="238" y="198"/>
                    </a:cxn>
                    <a:cxn ang="0">
                      <a:pos x="212" y="207"/>
                    </a:cxn>
                    <a:cxn ang="0">
                      <a:pos x="164" y="243"/>
                    </a:cxn>
                    <a:cxn ang="0">
                      <a:pos x="115" y="247"/>
                    </a:cxn>
                    <a:cxn ang="0">
                      <a:pos x="73" y="255"/>
                    </a:cxn>
                    <a:cxn ang="0">
                      <a:pos x="58" y="262"/>
                    </a:cxn>
                    <a:cxn ang="0">
                      <a:pos x="39" y="289"/>
                    </a:cxn>
                    <a:cxn ang="0">
                      <a:pos x="0" y="333"/>
                    </a:cxn>
                  </a:cxnLst>
                  <a:rect l="0" t="0" r="r" b="b"/>
                  <a:pathLst>
                    <a:path w="731" h="465">
                      <a:moveTo>
                        <a:pt x="0" y="333"/>
                      </a:moveTo>
                      <a:lnTo>
                        <a:pt x="3" y="334"/>
                      </a:lnTo>
                      <a:lnTo>
                        <a:pt x="4" y="334"/>
                      </a:lnTo>
                      <a:lnTo>
                        <a:pt x="12" y="340"/>
                      </a:lnTo>
                      <a:lnTo>
                        <a:pt x="22" y="345"/>
                      </a:lnTo>
                      <a:lnTo>
                        <a:pt x="26" y="351"/>
                      </a:lnTo>
                      <a:lnTo>
                        <a:pt x="31" y="360"/>
                      </a:lnTo>
                      <a:lnTo>
                        <a:pt x="34" y="363"/>
                      </a:lnTo>
                      <a:lnTo>
                        <a:pt x="37" y="370"/>
                      </a:lnTo>
                      <a:lnTo>
                        <a:pt x="39" y="379"/>
                      </a:lnTo>
                      <a:lnTo>
                        <a:pt x="42" y="385"/>
                      </a:lnTo>
                      <a:lnTo>
                        <a:pt x="46" y="386"/>
                      </a:lnTo>
                      <a:lnTo>
                        <a:pt x="61" y="394"/>
                      </a:lnTo>
                      <a:lnTo>
                        <a:pt x="64" y="394"/>
                      </a:lnTo>
                      <a:lnTo>
                        <a:pt x="66" y="396"/>
                      </a:lnTo>
                      <a:lnTo>
                        <a:pt x="69" y="396"/>
                      </a:lnTo>
                      <a:lnTo>
                        <a:pt x="76" y="396"/>
                      </a:lnTo>
                      <a:lnTo>
                        <a:pt x="85" y="401"/>
                      </a:lnTo>
                      <a:lnTo>
                        <a:pt x="93" y="404"/>
                      </a:lnTo>
                      <a:lnTo>
                        <a:pt x="93" y="405"/>
                      </a:lnTo>
                      <a:lnTo>
                        <a:pt x="99" y="405"/>
                      </a:lnTo>
                      <a:lnTo>
                        <a:pt x="104" y="408"/>
                      </a:lnTo>
                      <a:lnTo>
                        <a:pt x="110" y="409"/>
                      </a:lnTo>
                      <a:lnTo>
                        <a:pt x="114" y="409"/>
                      </a:lnTo>
                      <a:lnTo>
                        <a:pt x="126" y="412"/>
                      </a:lnTo>
                      <a:lnTo>
                        <a:pt x="137" y="419"/>
                      </a:lnTo>
                      <a:lnTo>
                        <a:pt x="139" y="419"/>
                      </a:lnTo>
                      <a:lnTo>
                        <a:pt x="149" y="424"/>
                      </a:lnTo>
                      <a:lnTo>
                        <a:pt x="157" y="427"/>
                      </a:lnTo>
                      <a:lnTo>
                        <a:pt x="162" y="430"/>
                      </a:lnTo>
                      <a:lnTo>
                        <a:pt x="166" y="431"/>
                      </a:lnTo>
                      <a:lnTo>
                        <a:pt x="180" y="437"/>
                      </a:lnTo>
                      <a:lnTo>
                        <a:pt x="184" y="439"/>
                      </a:lnTo>
                      <a:lnTo>
                        <a:pt x="191" y="439"/>
                      </a:lnTo>
                      <a:lnTo>
                        <a:pt x="193" y="441"/>
                      </a:lnTo>
                      <a:lnTo>
                        <a:pt x="203" y="441"/>
                      </a:lnTo>
                      <a:lnTo>
                        <a:pt x="207" y="442"/>
                      </a:lnTo>
                      <a:lnTo>
                        <a:pt x="218" y="446"/>
                      </a:lnTo>
                      <a:lnTo>
                        <a:pt x="219" y="446"/>
                      </a:lnTo>
                      <a:lnTo>
                        <a:pt x="258" y="456"/>
                      </a:lnTo>
                      <a:lnTo>
                        <a:pt x="269" y="460"/>
                      </a:lnTo>
                      <a:lnTo>
                        <a:pt x="280" y="465"/>
                      </a:lnTo>
                      <a:lnTo>
                        <a:pt x="287" y="465"/>
                      </a:lnTo>
                      <a:lnTo>
                        <a:pt x="295" y="457"/>
                      </a:lnTo>
                      <a:lnTo>
                        <a:pt x="296" y="454"/>
                      </a:lnTo>
                      <a:lnTo>
                        <a:pt x="299" y="454"/>
                      </a:lnTo>
                      <a:lnTo>
                        <a:pt x="304" y="452"/>
                      </a:lnTo>
                      <a:lnTo>
                        <a:pt x="306" y="454"/>
                      </a:lnTo>
                      <a:lnTo>
                        <a:pt x="308" y="452"/>
                      </a:lnTo>
                      <a:lnTo>
                        <a:pt x="314" y="454"/>
                      </a:lnTo>
                      <a:lnTo>
                        <a:pt x="318" y="456"/>
                      </a:lnTo>
                      <a:lnTo>
                        <a:pt x="330" y="461"/>
                      </a:lnTo>
                      <a:lnTo>
                        <a:pt x="331" y="461"/>
                      </a:lnTo>
                      <a:lnTo>
                        <a:pt x="338" y="465"/>
                      </a:lnTo>
                      <a:lnTo>
                        <a:pt x="335" y="457"/>
                      </a:lnTo>
                      <a:lnTo>
                        <a:pt x="339" y="445"/>
                      </a:lnTo>
                      <a:lnTo>
                        <a:pt x="339" y="419"/>
                      </a:lnTo>
                      <a:lnTo>
                        <a:pt x="350" y="415"/>
                      </a:lnTo>
                      <a:lnTo>
                        <a:pt x="357" y="419"/>
                      </a:lnTo>
                      <a:lnTo>
                        <a:pt x="362" y="416"/>
                      </a:lnTo>
                      <a:lnTo>
                        <a:pt x="360" y="415"/>
                      </a:lnTo>
                      <a:lnTo>
                        <a:pt x="362" y="415"/>
                      </a:lnTo>
                      <a:lnTo>
                        <a:pt x="368" y="419"/>
                      </a:lnTo>
                      <a:lnTo>
                        <a:pt x="373" y="415"/>
                      </a:lnTo>
                      <a:lnTo>
                        <a:pt x="373" y="411"/>
                      </a:lnTo>
                      <a:lnTo>
                        <a:pt x="381" y="409"/>
                      </a:lnTo>
                      <a:lnTo>
                        <a:pt x="384" y="405"/>
                      </a:lnTo>
                      <a:lnTo>
                        <a:pt x="384" y="398"/>
                      </a:lnTo>
                      <a:lnTo>
                        <a:pt x="381" y="386"/>
                      </a:lnTo>
                      <a:lnTo>
                        <a:pt x="380" y="381"/>
                      </a:lnTo>
                      <a:lnTo>
                        <a:pt x="380" y="360"/>
                      </a:lnTo>
                      <a:lnTo>
                        <a:pt x="384" y="351"/>
                      </a:lnTo>
                      <a:lnTo>
                        <a:pt x="400" y="344"/>
                      </a:lnTo>
                      <a:lnTo>
                        <a:pt x="407" y="344"/>
                      </a:lnTo>
                      <a:lnTo>
                        <a:pt x="411" y="345"/>
                      </a:lnTo>
                      <a:lnTo>
                        <a:pt x="414" y="349"/>
                      </a:lnTo>
                      <a:lnTo>
                        <a:pt x="426" y="348"/>
                      </a:lnTo>
                      <a:lnTo>
                        <a:pt x="430" y="351"/>
                      </a:lnTo>
                      <a:lnTo>
                        <a:pt x="434" y="355"/>
                      </a:lnTo>
                      <a:lnTo>
                        <a:pt x="435" y="359"/>
                      </a:lnTo>
                      <a:lnTo>
                        <a:pt x="445" y="368"/>
                      </a:lnTo>
                      <a:lnTo>
                        <a:pt x="446" y="370"/>
                      </a:lnTo>
                      <a:lnTo>
                        <a:pt x="449" y="370"/>
                      </a:lnTo>
                      <a:lnTo>
                        <a:pt x="450" y="371"/>
                      </a:lnTo>
                      <a:lnTo>
                        <a:pt x="458" y="371"/>
                      </a:lnTo>
                      <a:lnTo>
                        <a:pt x="461" y="371"/>
                      </a:lnTo>
                      <a:lnTo>
                        <a:pt x="462" y="371"/>
                      </a:lnTo>
                      <a:lnTo>
                        <a:pt x="476" y="371"/>
                      </a:lnTo>
                      <a:lnTo>
                        <a:pt x="481" y="368"/>
                      </a:lnTo>
                      <a:lnTo>
                        <a:pt x="504" y="368"/>
                      </a:lnTo>
                      <a:lnTo>
                        <a:pt x="516" y="371"/>
                      </a:lnTo>
                      <a:lnTo>
                        <a:pt x="531" y="375"/>
                      </a:lnTo>
                      <a:lnTo>
                        <a:pt x="541" y="378"/>
                      </a:lnTo>
                      <a:lnTo>
                        <a:pt x="545" y="379"/>
                      </a:lnTo>
                      <a:lnTo>
                        <a:pt x="549" y="378"/>
                      </a:lnTo>
                      <a:lnTo>
                        <a:pt x="553" y="378"/>
                      </a:lnTo>
                      <a:lnTo>
                        <a:pt x="550" y="385"/>
                      </a:lnTo>
                      <a:lnTo>
                        <a:pt x="561" y="389"/>
                      </a:lnTo>
                      <a:lnTo>
                        <a:pt x="562" y="386"/>
                      </a:lnTo>
                      <a:lnTo>
                        <a:pt x="564" y="386"/>
                      </a:lnTo>
                      <a:lnTo>
                        <a:pt x="568" y="386"/>
                      </a:lnTo>
                      <a:lnTo>
                        <a:pt x="569" y="386"/>
                      </a:lnTo>
                      <a:lnTo>
                        <a:pt x="577" y="386"/>
                      </a:lnTo>
                      <a:lnTo>
                        <a:pt x="580" y="390"/>
                      </a:lnTo>
                      <a:lnTo>
                        <a:pt x="589" y="393"/>
                      </a:lnTo>
                      <a:lnTo>
                        <a:pt x="588" y="400"/>
                      </a:lnTo>
                      <a:lnTo>
                        <a:pt x="589" y="401"/>
                      </a:lnTo>
                      <a:lnTo>
                        <a:pt x="596" y="401"/>
                      </a:lnTo>
                      <a:lnTo>
                        <a:pt x="607" y="398"/>
                      </a:lnTo>
                      <a:lnTo>
                        <a:pt x="607" y="394"/>
                      </a:lnTo>
                      <a:lnTo>
                        <a:pt x="607" y="393"/>
                      </a:lnTo>
                      <a:lnTo>
                        <a:pt x="603" y="390"/>
                      </a:lnTo>
                      <a:lnTo>
                        <a:pt x="596" y="383"/>
                      </a:lnTo>
                      <a:lnTo>
                        <a:pt x="593" y="363"/>
                      </a:lnTo>
                      <a:lnTo>
                        <a:pt x="593" y="359"/>
                      </a:lnTo>
                      <a:lnTo>
                        <a:pt x="591" y="355"/>
                      </a:lnTo>
                      <a:lnTo>
                        <a:pt x="589" y="348"/>
                      </a:lnTo>
                      <a:lnTo>
                        <a:pt x="588" y="345"/>
                      </a:lnTo>
                      <a:lnTo>
                        <a:pt x="588" y="341"/>
                      </a:lnTo>
                      <a:lnTo>
                        <a:pt x="589" y="340"/>
                      </a:lnTo>
                      <a:lnTo>
                        <a:pt x="589" y="336"/>
                      </a:lnTo>
                      <a:lnTo>
                        <a:pt x="585" y="336"/>
                      </a:lnTo>
                      <a:lnTo>
                        <a:pt x="583" y="333"/>
                      </a:lnTo>
                      <a:lnTo>
                        <a:pt x="583" y="329"/>
                      </a:lnTo>
                      <a:lnTo>
                        <a:pt x="588" y="327"/>
                      </a:lnTo>
                      <a:lnTo>
                        <a:pt x="585" y="319"/>
                      </a:lnTo>
                      <a:lnTo>
                        <a:pt x="583" y="315"/>
                      </a:lnTo>
                      <a:lnTo>
                        <a:pt x="583" y="310"/>
                      </a:lnTo>
                      <a:lnTo>
                        <a:pt x="588" y="307"/>
                      </a:lnTo>
                      <a:lnTo>
                        <a:pt x="593" y="307"/>
                      </a:lnTo>
                      <a:lnTo>
                        <a:pt x="595" y="312"/>
                      </a:lnTo>
                      <a:lnTo>
                        <a:pt x="596" y="315"/>
                      </a:lnTo>
                      <a:lnTo>
                        <a:pt x="599" y="315"/>
                      </a:lnTo>
                      <a:lnTo>
                        <a:pt x="604" y="312"/>
                      </a:lnTo>
                      <a:lnTo>
                        <a:pt x="607" y="307"/>
                      </a:lnTo>
                      <a:lnTo>
                        <a:pt x="608" y="304"/>
                      </a:lnTo>
                      <a:lnTo>
                        <a:pt x="608" y="308"/>
                      </a:lnTo>
                      <a:lnTo>
                        <a:pt x="620" y="308"/>
                      </a:lnTo>
                      <a:lnTo>
                        <a:pt x="622" y="310"/>
                      </a:lnTo>
                      <a:lnTo>
                        <a:pt x="626" y="307"/>
                      </a:lnTo>
                      <a:lnTo>
                        <a:pt x="626" y="303"/>
                      </a:lnTo>
                      <a:lnTo>
                        <a:pt x="631" y="300"/>
                      </a:lnTo>
                      <a:lnTo>
                        <a:pt x="634" y="299"/>
                      </a:lnTo>
                      <a:lnTo>
                        <a:pt x="634" y="297"/>
                      </a:lnTo>
                      <a:lnTo>
                        <a:pt x="635" y="293"/>
                      </a:lnTo>
                      <a:lnTo>
                        <a:pt x="637" y="288"/>
                      </a:lnTo>
                      <a:lnTo>
                        <a:pt x="650" y="277"/>
                      </a:lnTo>
                      <a:lnTo>
                        <a:pt x="657" y="263"/>
                      </a:lnTo>
                      <a:lnTo>
                        <a:pt x="661" y="259"/>
                      </a:lnTo>
                      <a:lnTo>
                        <a:pt x="664" y="258"/>
                      </a:lnTo>
                      <a:lnTo>
                        <a:pt x="664" y="255"/>
                      </a:lnTo>
                      <a:lnTo>
                        <a:pt x="662" y="252"/>
                      </a:lnTo>
                      <a:lnTo>
                        <a:pt x="664" y="248"/>
                      </a:lnTo>
                      <a:lnTo>
                        <a:pt x="669" y="244"/>
                      </a:lnTo>
                      <a:lnTo>
                        <a:pt x="669" y="226"/>
                      </a:lnTo>
                      <a:lnTo>
                        <a:pt x="674" y="226"/>
                      </a:lnTo>
                      <a:lnTo>
                        <a:pt x="677" y="222"/>
                      </a:lnTo>
                      <a:lnTo>
                        <a:pt x="675" y="218"/>
                      </a:lnTo>
                      <a:lnTo>
                        <a:pt x="679" y="214"/>
                      </a:lnTo>
                      <a:lnTo>
                        <a:pt x="686" y="217"/>
                      </a:lnTo>
                      <a:lnTo>
                        <a:pt x="689" y="214"/>
                      </a:lnTo>
                      <a:lnTo>
                        <a:pt x="694" y="213"/>
                      </a:lnTo>
                      <a:lnTo>
                        <a:pt x="693" y="202"/>
                      </a:lnTo>
                      <a:lnTo>
                        <a:pt x="689" y="199"/>
                      </a:lnTo>
                      <a:lnTo>
                        <a:pt x="689" y="196"/>
                      </a:lnTo>
                      <a:lnTo>
                        <a:pt x="689" y="194"/>
                      </a:lnTo>
                      <a:lnTo>
                        <a:pt x="685" y="188"/>
                      </a:lnTo>
                      <a:lnTo>
                        <a:pt x="682" y="184"/>
                      </a:lnTo>
                      <a:lnTo>
                        <a:pt x="686" y="183"/>
                      </a:lnTo>
                      <a:lnTo>
                        <a:pt x="685" y="173"/>
                      </a:lnTo>
                      <a:lnTo>
                        <a:pt x="682" y="173"/>
                      </a:lnTo>
                      <a:lnTo>
                        <a:pt x="681" y="170"/>
                      </a:lnTo>
                      <a:lnTo>
                        <a:pt x="679" y="165"/>
                      </a:lnTo>
                      <a:lnTo>
                        <a:pt x="682" y="162"/>
                      </a:lnTo>
                      <a:lnTo>
                        <a:pt x="686" y="162"/>
                      </a:lnTo>
                      <a:lnTo>
                        <a:pt x="689" y="162"/>
                      </a:lnTo>
                      <a:lnTo>
                        <a:pt x="693" y="165"/>
                      </a:lnTo>
                      <a:lnTo>
                        <a:pt x="700" y="157"/>
                      </a:lnTo>
                      <a:lnTo>
                        <a:pt x="700" y="155"/>
                      </a:lnTo>
                      <a:lnTo>
                        <a:pt x="698" y="153"/>
                      </a:lnTo>
                      <a:lnTo>
                        <a:pt x="700" y="138"/>
                      </a:lnTo>
                      <a:lnTo>
                        <a:pt x="701" y="138"/>
                      </a:lnTo>
                      <a:lnTo>
                        <a:pt x="704" y="136"/>
                      </a:lnTo>
                      <a:lnTo>
                        <a:pt x="706" y="132"/>
                      </a:lnTo>
                      <a:lnTo>
                        <a:pt x="708" y="131"/>
                      </a:lnTo>
                      <a:lnTo>
                        <a:pt x="706" y="127"/>
                      </a:lnTo>
                      <a:lnTo>
                        <a:pt x="706" y="125"/>
                      </a:lnTo>
                      <a:lnTo>
                        <a:pt x="704" y="121"/>
                      </a:lnTo>
                      <a:lnTo>
                        <a:pt x="701" y="121"/>
                      </a:lnTo>
                      <a:lnTo>
                        <a:pt x="701" y="112"/>
                      </a:lnTo>
                      <a:lnTo>
                        <a:pt x="698" y="112"/>
                      </a:lnTo>
                      <a:lnTo>
                        <a:pt x="700" y="108"/>
                      </a:lnTo>
                      <a:lnTo>
                        <a:pt x="704" y="106"/>
                      </a:lnTo>
                      <a:lnTo>
                        <a:pt x="706" y="108"/>
                      </a:lnTo>
                      <a:lnTo>
                        <a:pt x="709" y="108"/>
                      </a:lnTo>
                      <a:lnTo>
                        <a:pt x="713" y="108"/>
                      </a:lnTo>
                      <a:lnTo>
                        <a:pt x="721" y="97"/>
                      </a:lnTo>
                      <a:lnTo>
                        <a:pt x="723" y="97"/>
                      </a:lnTo>
                      <a:lnTo>
                        <a:pt x="727" y="98"/>
                      </a:lnTo>
                      <a:lnTo>
                        <a:pt x="727" y="95"/>
                      </a:lnTo>
                      <a:lnTo>
                        <a:pt x="731" y="86"/>
                      </a:lnTo>
                      <a:lnTo>
                        <a:pt x="731" y="80"/>
                      </a:lnTo>
                      <a:lnTo>
                        <a:pt x="727" y="79"/>
                      </a:lnTo>
                      <a:lnTo>
                        <a:pt x="685" y="71"/>
                      </a:lnTo>
                      <a:lnTo>
                        <a:pt x="681" y="67"/>
                      </a:lnTo>
                      <a:lnTo>
                        <a:pt x="662" y="57"/>
                      </a:lnTo>
                      <a:lnTo>
                        <a:pt x="661" y="64"/>
                      </a:lnTo>
                      <a:lnTo>
                        <a:pt x="661" y="69"/>
                      </a:lnTo>
                      <a:lnTo>
                        <a:pt x="657" y="71"/>
                      </a:lnTo>
                      <a:lnTo>
                        <a:pt x="654" y="72"/>
                      </a:lnTo>
                      <a:lnTo>
                        <a:pt x="654" y="75"/>
                      </a:lnTo>
                      <a:lnTo>
                        <a:pt x="649" y="84"/>
                      </a:lnTo>
                      <a:lnTo>
                        <a:pt x="641" y="97"/>
                      </a:lnTo>
                      <a:lnTo>
                        <a:pt x="634" y="101"/>
                      </a:lnTo>
                      <a:lnTo>
                        <a:pt x="622" y="105"/>
                      </a:lnTo>
                      <a:lnTo>
                        <a:pt x="616" y="105"/>
                      </a:lnTo>
                      <a:lnTo>
                        <a:pt x="614" y="102"/>
                      </a:lnTo>
                      <a:lnTo>
                        <a:pt x="610" y="101"/>
                      </a:lnTo>
                      <a:lnTo>
                        <a:pt x="603" y="102"/>
                      </a:lnTo>
                      <a:lnTo>
                        <a:pt x="591" y="102"/>
                      </a:lnTo>
                      <a:lnTo>
                        <a:pt x="585" y="105"/>
                      </a:lnTo>
                      <a:lnTo>
                        <a:pt x="580" y="102"/>
                      </a:lnTo>
                      <a:lnTo>
                        <a:pt x="576" y="102"/>
                      </a:lnTo>
                      <a:lnTo>
                        <a:pt x="573" y="101"/>
                      </a:lnTo>
                      <a:lnTo>
                        <a:pt x="561" y="98"/>
                      </a:lnTo>
                      <a:lnTo>
                        <a:pt x="550" y="105"/>
                      </a:lnTo>
                      <a:lnTo>
                        <a:pt x="549" y="102"/>
                      </a:lnTo>
                      <a:lnTo>
                        <a:pt x="545" y="102"/>
                      </a:lnTo>
                      <a:lnTo>
                        <a:pt x="543" y="102"/>
                      </a:lnTo>
                      <a:lnTo>
                        <a:pt x="545" y="98"/>
                      </a:lnTo>
                      <a:lnTo>
                        <a:pt x="550" y="93"/>
                      </a:lnTo>
                      <a:lnTo>
                        <a:pt x="554" y="90"/>
                      </a:lnTo>
                      <a:lnTo>
                        <a:pt x="550" y="79"/>
                      </a:lnTo>
                      <a:lnTo>
                        <a:pt x="546" y="75"/>
                      </a:lnTo>
                      <a:lnTo>
                        <a:pt x="537" y="72"/>
                      </a:lnTo>
                      <a:lnTo>
                        <a:pt x="527" y="75"/>
                      </a:lnTo>
                      <a:lnTo>
                        <a:pt x="522" y="75"/>
                      </a:lnTo>
                      <a:lnTo>
                        <a:pt x="519" y="79"/>
                      </a:lnTo>
                      <a:lnTo>
                        <a:pt x="508" y="75"/>
                      </a:lnTo>
                      <a:lnTo>
                        <a:pt x="504" y="80"/>
                      </a:lnTo>
                      <a:lnTo>
                        <a:pt x="503" y="82"/>
                      </a:lnTo>
                      <a:lnTo>
                        <a:pt x="496" y="82"/>
                      </a:lnTo>
                      <a:lnTo>
                        <a:pt x="491" y="82"/>
                      </a:lnTo>
                      <a:lnTo>
                        <a:pt x="485" y="82"/>
                      </a:lnTo>
                      <a:lnTo>
                        <a:pt x="484" y="80"/>
                      </a:lnTo>
                      <a:lnTo>
                        <a:pt x="484" y="79"/>
                      </a:lnTo>
                      <a:lnTo>
                        <a:pt x="480" y="80"/>
                      </a:lnTo>
                      <a:lnTo>
                        <a:pt x="477" y="80"/>
                      </a:lnTo>
                      <a:lnTo>
                        <a:pt x="476" y="80"/>
                      </a:lnTo>
                      <a:lnTo>
                        <a:pt x="466" y="75"/>
                      </a:lnTo>
                      <a:lnTo>
                        <a:pt x="462" y="65"/>
                      </a:lnTo>
                      <a:lnTo>
                        <a:pt x="458" y="22"/>
                      </a:lnTo>
                      <a:lnTo>
                        <a:pt x="453" y="22"/>
                      </a:lnTo>
                      <a:lnTo>
                        <a:pt x="450" y="26"/>
                      </a:lnTo>
                      <a:lnTo>
                        <a:pt x="449" y="24"/>
                      </a:lnTo>
                      <a:lnTo>
                        <a:pt x="437" y="19"/>
                      </a:lnTo>
                      <a:lnTo>
                        <a:pt x="435" y="19"/>
                      </a:lnTo>
                      <a:lnTo>
                        <a:pt x="434" y="20"/>
                      </a:lnTo>
                      <a:lnTo>
                        <a:pt x="431" y="22"/>
                      </a:lnTo>
                      <a:lnTo>
                        <a:pt x="427" y="27"/>
                      </a:lnTo>
                      <a:lnTo>
                        <a:pt x="422" y="30"/>
                      </a:lnTo>
                      <a:lnTo>
                        <a:pt x="422" y="35"/>
                      </a:lnTo>
                      <a:lnTo>
                        <a:pt x="412" y="39"/>
                      </a:lnTo>
                      <a:lnTo>
                        <a:pt x="408" y="41"/>
                      </a:lnTo>
                      <a:lnTo>
                        <a:pt x="403" y="37"/>
                      </a:lnTo>
                      <a:lnTo>
                        <a:pt x="397" y="37"/>
                      </a:lnTo>
                      <a:lnTo>
                        <a:pt x="392" y="35"/>
                      </a:lnTo>
                      <a:lnTo>
                        <a:pt x="381" y="34"/>
                      </a:lnTo>
                      <a:lnTo>
                        <a:pt x="380" y="34"/>
                      </a:lnTo>
                      <a:lnTo>
                        <a:pt x="373" y="22"/>
                      </a:lnTo>
                      <a:lnTo>
                        <a:pt x="376" y="16"/>
                      </a:lnTo>
                      <a:lnTo>
                        <a:pt x="372" y="11"/>
                      </a:lnTo>
                      <a:lnTo>
                        <a:pt x="372" y="5"/>
                      </a:lnTo>
                      <a:lnTo>
                        <a:pt x="362" y="0"/>
                      </a:lnTo>
                      <a:lnTo>
                        <a:pt x="360" y="7"/>
                      </a:lnTo>
                      <a:lnTo>
                        <a:pt x="357" y="5"/>
                      </a:lnTo>
                      <a:lnTo>
                        <a:pt x="353" y="0"/>
                      </a:lnTo>
                      <a:lnTo>
                        <a:pt x="343" y="0"/>
                      </a:lnTo>
                      <a:lnTo>
                        <a:pt x="339" y="0"/>
                      </a:lnTo>
                      <a:lnTo>
                        <a:pt x="314" y="7"/>
                      </a:lnTo>
                      <a:lnTo>
                        <a:pt x="306" y="12"/>
                      </a:lnTo>
                      <a:lnTo>
                        <a:pt x="296" y="8"/>
                      </a:lnTo>
                      <a:lnTo>
                        <a:pt x="291" y="8"/>
                      </a:lnTo>
                      <a:lnTo>
                        <a:pt x="285" y="12"/>
                      </a:lnTo>
                      <a:lnTo>
                        <a:pt x="276" y="11"/>
                      </a:lnTo>
                      <a:lnTo>
                        <a:pt x="262" y="15"/>
                      </a:lnTo>
                      <a:lnTo>
                        <a:pt x="257" y="15"/>
                      </a:lnTo>
                      <a:lnTo>
                        <a:pt x="254" y="15"/>
                      </a:lnTo>
                      <a:lnTo>
                        <a:pt x="242" y="16"/>
                      </a:lnTo>
                      <a:lnTo>
                        <a:pt x="241" y="20"/>
                      </a:lnTo>
                      <a:lnTo>
                        <a:pt x="239" y="22"/>
                      </a:lnTo>
                      <a:lnTo>
                        <a:pt x="238" y="22"/>
                      </a:lnTo>
                      <a:lnTo>
                        <a:pt x="235" y="24"/>
                      </a:lnTo>
                      <a:lnTo>
                        <a:pt x="230" y="26"/>
                      </a:lnTo>
                      <a:lnTo>
                        <a:pt x="226" y="30"/>
                      </a:lnTo>
                      <a:lnTo>
                        <a:pt x="215" y="37"/>
                      </a:lnTo>
                      <a:lnTo>
                        <a:pt x="211" y="37"/>
                      </a:lnTo>
                      <a:lnTo>
                        <a:pt x="207" y="37"/>
                      </a:lnTo>
                      <a:lnTo>
                        <a:pt x="207" y="42"/>
                      </a:lnTo>
                      <a:lnTo>
                        <a:pt x="204" y="42"/>
                      </a:lnTo>
                      <a:lnTo>
                        <a:pt x="203" y="41"/>
                      </a:lnTo>
                      <a:lnTo>
                        <a:pt x="200" y="35"/>
                      </a:lnTo>
                      <a:lnTo>
                        <a:pt x="196" y="31"/>
                      </a:lnTo>
                      <a:lnTo>
                        <a:pt x="191" y="30"/>
                      </a:lnTo>
                      <a:lnTo>
                        <a:pt x="185" y="27"/>
                      </a:lnTo>
                      <a:lnTo>
                        <a:pt x="184" y="30"/>
                      </a:lnTo>
                      <a:lnTo>
                        <a:pt x="187" y="31"/>
                      </a:lnTo>
                      <a:lnTo>
                        <a:pt x="188" y="31"/>
                      </a:lnTo>
                      <a:lnTo>
                        <a:pt x="188" y="37"/>
                      </a:lnTo>
                      <a:lnTo>
                        <a:pt x="187" y="37"/>
                      </a:lnTo>
                      <a:lnTo>
                        <a:pt x="184" y="34"/>
                      </a:lnTo>
                      <a:lnTo>
                        <a:pt x="176" y="34"/>
                      </a:lnTo>
                      <a:lnTo>
                        <a:pt x="173" y="31"/>
                      </a:lnTo>
                      <a:lnTo>
                        <a:pt x="169" y="34"/>
                      </a:lnTo>
                      <a:lnTo>
                        <a:pt x="168" y="45"/>
                      </a:lnTo>
                      <a:lnTo>
                        <a:pt x="164" y="54"/>
                      </a:lnTo>
                      <a:lnTo>
                        <a:pt x="166" y="64"/>
                      </a:lnTo>
                      <a:lnTo>
                        <a:pt x="160" y="72"/>
                      </a:lnTo>
                      <a:lnTo>
                        <a:pt x="168" y="76"/>
                      </a:lnTo>
                      <a:lnTo>
                        <a:pt x="172" y="72"/>
                      </a:lnTo>
                      <a:lnTo>
                        <a:pt x="177" y="71"/>
                      </a:lnTo>
                      <a:lnTo>
                        <a:pt x="184" y="76"/>
                      </a:lnTo>
                      <a:lnTo>
                        <a:pt x="188" y="67"/>
                      </a:lnTo>
                      <a:lnTo>
                        <a:pt x="199" y="76"/>
                      </a:lnTo>
                      <a:lnTo>
                        <a:pt x="207" y="79"/>
                      </a:lnTo>
                      <a:lnTo>
                        <a:pt x="214" y="84"/>
                      </a:lnTo>
                      <a:lnTo>
                        <a:pt x="218" y="90"/>
                      </a:lnTo>
                      <a:lnTo>
                        <a:pt x="219" y="97"/>
                      </a:lnTo>
                      <a:lnTo>
                        <a:pt x="215" y="106"/>
                      </a:lnTo>
                      <a:lnTo>
                        <a:pt x="208" y="106"/>
                      </a:lnTo>
                      <a:lnTo>
                        <a:pt x="203" y="113"/>
                      </a:lnTo>
                      <a:lnTo>
                        <a:pt x="204" y="121"/>
                      </a:lnTo>
                      <a:lnTo>
                        <a:pt x="214" y="125"/>
                      </a:lnTo>
                      <a:lnTo>
                        <a:pt x="215" y="132"/>
                      </a:lnTo>
                      <a:lnTo>
                        <a:pt x="219" y="132"/>
                      </a:lnTo>
                      <a:lnTo>
                        <a:pt x="227" y="140"/>
                      </a:lnTo>
                      <a:lnTo>
                        <a:pt x="226" y="147"/>
                      </a:lnTo>
                      <a:lnTo>
                        <a:pt x="227" y="157"/>
                      </a:lnTo>
                      <a:lnTo>
                        <a:pt x="227" y="158"/>
                      </a:lnTo>
                      <a:lnTo>
                        <a:pt x="223" y="162"/>
                      </a:lnTo>
                      <a:lnTo>
                        <a:pt x="223" y="166"/>
                      </a:lnTo>
                      <a:lnTo>
                        <a:pt x="235" y="161"/>
                      </a:lnTo>
                      <a:lnTo>
                        <a:pt x="235" y="165"/>
                      </a:lnTo>
                      <a:lnTo>
                        <a:pt x="242" y="161"/>
                      </a:lnTo>
                      <a:lnTo>
                        <a:pt x="246" y="157"/>
                      </a:lnTo>
                      <a:lnTo>
                        <a:pt x="253" y="158"/>
                      </a:lnTo>
                      <a:lnTo>
                        <a:pt x="257" y="165"/>
                      </a:lnTo>
                      <a:lnTo>
                        <a:pt x="257" y="166"/>
                      </a:lnTo>
                      <a:lnTo>
                        <a:pt x="254" y="168"/>
                      </a:lnTo>
                      <a:lnTo>
                        <a:pt x="254" y="176"/>
                      </a:lnTo>
                      <a:lnTo>
                        <a:pt x="253" y="181"/>
                      </a:lnTo>
                      <a:lnTo>
                        <a:pt x="250" y="181"/>
                      </a:lnTo>
                      <a:lnTo>
                        <a:pt x="249" y="184"/>
                      </a:lnTo>
                      <a:lnTo>
                        <a:pt x="246" y="187"/>
                      </a:lnTo>
                      <a:lnTo>
                        <a:pt x="245" y="192"/>
                      </a:lnTo>
                      <a:lnTo>
                        <a:pt x="241" y="192"/>
                      </a:lnTo>
                      <a:lnTo>
                        <a:pt x="238" y="198"/>
                      </a:lnTo>
                      <a:lnTo>
                        <a:pt x="238" y="202"/>
                      </a:lnTo>
                      <a:lnTo>
                        <a:pt x="238" y="206"/>
                      </a:lnTo>
                      <a:lnTo>
                        <a:pt x="231" y="211"/>
                      </a:lnTo>
                      <a:lnTo>
                        <a:pt x="230" y="207"/>
                      </a:lnTo>
                      <a:lnTo>
                        <a:pt x="226" y="207"/>
                      </a:lnTo>
                      <a:lnTo>
                        <a:pt x="219" y="206"/>
                      </a:lnTo>
                      <a:lnTo>
                        <a:pt x="212" y="207"/>
                      </a:lnTo>
                      <a:lnTo>
                        <a:pt x="211" y="209"/>
                      </a:lnTo>
                      <a:lnTo>
                        <a:pt x="199" y="213"/>
                      </a:lnTo>
                      <a:lnTo>
                        <a:pt x="187" y="222"/>
                      </a:lnTo>
                      <a:lnTo>
                        <a:pt x="181" y="228"/>
                      </a:lnTo>
                      <a:lnTo>
                        <a:pt x="177" y="236"/>
                      </a:lnTo>
                      <a:lnTo>
                        <a:pt x="168" y="239"/>
                      </a:lnTo>
                      <a:lnTo>
                        <a:pt x="164" y="243"/>
                      </a:lnTo>
                      <a:lnTo>
                        <a:pt x="146" y="250"/>
                      </a:lnTo>
                      <a:lnTo>
                        <a:pt x="142" y="250"/>
                      </a:lnTo>
                      <a:lnTo>
                        <a:pt x="142" y="252"/>
                      </a:lnTo>
                      <a:lnTo>
                        <a:pt x="139" y="254"/>
                      </a:lnTo>
                      <a:lnTo>
                        <a:pt x="134" y="259"/>
                      </a:lnTo>
                      <a:lnTo>
                        <a:pt x="123" y="259"/>
                      </a:lnTo>
                      <a:lnTo>
                        <a:pt x="115" y="247"/>
                      </a:lnTo>
                      <a:lnTo>
                        <a:pt x="115" y="244"/>
                      </a:lnTo>
                      <a:lnTo>
                        <a:pt x="108" y="250"/>
                      </a:lnTo>
                      <a:lnTo>
                        <a:pt x="100" y="258"/>
                      </a:lnTo>
                      <a:lnTo>
                        <a:pt x="95" y="258"/>
                      </a:lnTo>
                      <a:lnTo>
                        <a:pt x="77" y="252"/>
                      </a:lnTo>
                      <a:lnTo>
                        <a:pt x="77" y="254"/>
                      </a:lnTo>
                      <a:lnTo>
                        <a:pt x="73" y="255"/>
                      </a:lnTo>
                      <a:lnTo>
                        <a:pt x="73" y="258"/>
                      </a:lnTo>
                      <a:lnTo>
                        <a:pt x="69" y="263"/>
                      </a:lnTo>
                      <a:lnTo>
                        <a:pt x="68" y="265"/>
                      </a:lnTo>
                      <a:lnTo>
                        <a:pt x="64" y="265"/>
                      </a:lnTo>
                      <a:lnTo>
                        <a:pt x="62" y="263"/>
                      </a:lnTo>
                      <a:lnTo>
                        <a:pt x="61" y="263"/>
                      </a:lnTo>
                      <a:lnTo>
                        <a:pt x="58" y="262"/>
                      </a:lnTo>
                      <a:lnTo>
                        <a:pt x="54" y="265"/>
                      </a:lnTo>
                      <a:lnTo>
                        <a:pt x="56" y="267"/>
                      </a:lnTo>
                      <a:lnTo>
                        <a:pt x="56" y="270"/>
                      </a:lnTo>
                      <a:lnTo>
                        <a:pt x="56" y="273"/>
                      </a:lnTo>
                      <a:lnTo>
                        <a:pt x="53" y="277"/>
                      </a:lnTo>
                      <a:lnTo>
                        <a:pt x="42" y="284"/>
                      </a:lnTo>
                      <a:lnTo>
                        <a:pt x="39" y="289"/>
                      </a:lnTo>
                      <a:lnTo>
                        <a:pt x="35" y="295"/>
                      </a:lnTo>
                      <a:lnTo>
                        <a:pt x="19" y="310"/>
                      </a:lnTo>
                      <a:lnTo>
                        <a:pt x="4" y="322"/>
                      </a:lnTo>
                      <a:lnTo>
                        <a:pt x="7" y="327"/>
                      </a:lnTo>
                      <a:lnTo>
                        <a:pt x="4" y="330"/>
                      </a:lnTo>
                      <a:lnTo>
                        <a:pt x="4" y="333"/>
                      </a:lnTo>
                      <a:lnTo>
                        <a:pt x="0" y="333"/>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3" name="Freeform 1125"/>
                <p:cNvSpPr>
                  <a:spLocks noEditPoints="1"/>
                </p:cNvSpPr>
                <p:nvPr/>
              </p:nvSpPr>
              <p:spPr bwMode="auto">
                <a:xfrm>
                  <a:off x="3886775" y="5056716"/>
                  <a:ext cx="1169988" cy="742814"/>
                </a:xfrm>
                <a:custGeom>
                  <a:avLst/>
                  <a:gdLst/>
                  <a:ahLst/>
                  <a:cxnLst>
                    <a:cxn ang="0">
                      <a:pos x="154" y="949"/>
                    </a:cxn>
                    <a:cxn ang="0">
                      <a:pos x="339" y="1009"/>
                    </a:cxn>
                    <a:cxn ang="0">
                      <a:pos x="700" y="1120"/>
                    </a:cxn>
                    <a:cxn ang="0">
                      <a:pos x="807" y="1108"/>
                    </a:cxn>
                    <a:cxn ang="0">
                      <a:pos x="924" y="984"/>
                    </a:cxn>
                    <a:cxn ang="0">
                      <a:pos x="1085" y="888"/>
                    </a:cxn>
                    <a:cxn ang="0">
                      <a:pos x="1346" y="914"/>
                    </a:cxn>
                    <a:cxn ang="0">
                      <a:pos x="1461" y="957"/>
                    </a:cxn>
                    <a:cxn ang="0">
                      <a:pos x="1405" y="810"/>
                    </a:cxn>
                    <a:cxn ang="0">
                      <a:pos x="1480" y="741"/>
                    </a:cxn>
                    <a:cxn ang="0">
                      <a:pos x="1596" y="625"/>
                    </a:cxn>
                    <a:cxn ang="0">
                      <a:pos x="1677" y="514"/>
                    </a:cxn>
                    <a:cxn ang="0">
                      <a:pos x="1660" y="391"/>
                    </a:cxn>
                    <a:cxn ang="0">
                      <a:pos x="1696" y="302"/>
                    </a:cxn>
                    <a:cxn ang="0">
                      <a:pos x="1751" y="237"/>
                    </a:cxn>
                    <a:cxn ang="0">
                      <a:pos x="1537" y="259"/>
                    </a:cxn>
                    <a:cxn ang="0">
                      <a:pos x="1326" y="264"/>
                    </a:cxn>
                    <a:cxn ang="0">
                      <a:pos x="1238" y="194"/>
                    </a:cxn>
                    <a:cxn ang="0">
                      <a:pos x="1105" y="67"/>
                    </a:cxn>
                    <a:cxn ang="0">
                      <a:pos x="963" y="107"/>
                    </a:cxn>
                    <a:cxn ang="0">
                      <a:pos x="824" y="16"/>
                    </a:cxn>
                    <a:cxn ang="0">
                      <a:pos x="583" y="70"/>
                    </a:cxn>
                    <a:cxn ang="0">
                      <a:pos x="462" y="76"/>
                    </a:cxn>
                    <a:cxn ang="0">
                      <a:pos x="407" y="186"/>
                    </a:cxn>
                    <a:cxn ang="0">
                      <a:pos x="504" y="280"/>
                    </a:cxn>
                    <a:cxn ang="0">
                      <a:pos x="589" y="389"/>
                    </a:cxn>
                    <a:cxn ang="0">
                      <a:pos x="596" y="475"/>
                    </a:cxn>
                    <a:cxn ang="0">
                      <a:pos x="438" y="583"/>
                    </a:cxn>
                    <a:cxn ang="0">
                      <a:pos x="234" y="638"/>
                    </a:cxn>
                    <a:cxn ang="0">
                      <a:pos x="152" y="660"/>
                    </a:cxn>
                    <a:cxn ang="0">
                      <a:pos x="11" y="787"/>
                    </a:cxn>
                    <a:cxn ang="0">
                      <a:pos x="172" y="640"/>
                    </a:cxn>
                    <a:cxn ang="0">
                      <a:pos x="330" y="625"/>
                    </a:cxn>
                    <a:cxn ang="0">
                      <a:pos x="535" y="496"/>
                    </a:cxn>
                    <a:cxn ang="0">
                      <a:pos x="612" y="430"/>
                    </a:cxn>
                    <a:cxn ang="0">
                      <a:pos x="547" y="390"/>
                    </a:cxn>
                    <a:cxn ang="0">
                      <a:pos x="520" y="216"/>
                    </a:cxn>
                    <a:cxn ang="0">
                      <a:pos x="408" y="89"/>
                    </a:cxn>
                    <a:cxn ang="0">
                      <a:pos x="498" y="89"/>
                    </a:cxn>
                    <a:cxn ang="0">
                      <a:pos x="626" y="36"/>
                    </a:cxn>
                    <a:cxn ang="0">
                      <a:pos x="876" y="1"/>
                    </a:cxn>
                    <a:cxn ang="0">
                      <a:pos x="1016" y="81"/>
                    </a:cxn>
                    <a:cxn ang="0">
                      <a:pos x="1157" y="193"/>
                    </a:cxn>
                    <a:cxn ang="0">
                      <a:pos x="1304" y="175"/>
                    </a:cxn>
                    <a:cxn ang="0">
                      <a:pos x="1420" y="253"/>
                    </a:cxn>
                    <a:cxn ang="0">
                      <a:pos x="1591" y="162"/>
                    </a:cxn>
                    <a:cxn ang="0">
                      <a:pos x="1716" y="278"/>
                    </a:cxn>
                    <a:cxn ang="0">
                      <a:pos x="1709" y="341"/>
                    </a:cxn>
                    <a:cxn ang="0">
                      <a:pos x="1665" y="425"/>
                    </a:cxn>
                    <a:cxn ang="0">
                      <a:pos x="1635" y="558"/>
                    </a:cxn>
                    <a:cxn ang="0">
                      <a:pos x="1542" y="723"/>
                    </a:cxn>
                    <a:cxn ang="0">
                      <a:pos x="1428" y="751"/>
                    </a:cxn>
                    <a:cxn ang="0">
                      <a:pos x="1433" y="843"/>
                    </a:cxn>
                    <a:cxn ang="0">
                      <a:pos x="1398" y="953"/>
                    </a:cxn>
                    <a:cxn ang="0">
                      <a:pos x="1159" y="910"/>
                    </a:cxn>
                    <a:cxn ang="0">
                      <a:pos x="987" y="845"/>
                    </a:cxn>
                    <a:cxn ang="0">
                      <a:pos x="882" y="1003"/>
                    </a:cxn>
                    <a:cxn ang="0">
                      <a:pos x="748" y="1106"/>
                    </a:cxn>
                    <a:cxn ang="0">
                      <a:pos x="472" y="1079"/>
                    </a:cxn>
                    <a:cxn ang="0">
                      <a:pos x="231" y="992"/>
                    </a:cxn>
                    <a:cxn ang="0">
                      <a:pos x="77" y="882"/>
                    </a:cxn>
                  </a:cxnLst>
                  <a:rect l="0" t="0" r="r" b="b"/>
                  <a:pathLst>
                    <a:path w="1776" h="1137">
                      <a:moveTo>
                        <a:pt x="8" y="818"/>
                      </a:moveTo>
                      <a:lnTo>
                        <a:pt x="12" y="803"/>
                      </a:lnTo>
                      <a:lnTo>
                        <a:pt x="18" y="806"/>
                      </a:lnTo>
                      <a:lnTo>
                        <a:pt x="15" y="805"/>
                      </a:lnTo>
                      <a:lnTo>
                        <a:pt x="18" y="805"/>
                      </a:lnTo>
                      <a:cubicBezTo>
                        <a:pt x="20" y="805"/>
                        <a:pt x="21" y="806"/>
                        <a:pt x="23" y="807"/>
                      </a:cubicBezTo>
                      <a:lnTo>
                        <a:pt x="41" y="822"/>
                      </a:lnTo>
                      <a:lnTo>
                        <a:pt x="40" y="821"/>
                      </a:lnTo>
                      <a:lnTo>
                        <a:pt x="64" y="833"/>
                      </a:lnTo>
                      <a:cubicBezTo>
                        <a:pt x="66" y="834"/>
                        <a:pt x="67" y="835"/>
                        <a:pt x="68" y="836"/>
                      </a:cubicBezTo>
                      <a:lnTo>
                        <a:pt x="77" y="851"/>
                      </a:lnTo>
                      <a:lnTo>
                        <a:pt x="89" y="872"/>
                      </a:lnTo>
                      <a:lnTo>
                        <a:pt x="88" y="870"/>
                      </a:lnTo>
                      <a:lnTo>
                        <a:pt x="94" y="877"/>
                      </a:lnTo>
                      <a:cubicBezTo>
                        <a:pt x="95" y="877"/>
                        <a:pt x="95" y="878"/>
                        <a:pt x="96" y="879"/>
                      </a:cubicBezTo>
                      <a:lnTo>
                        <a:pt x="105" y="897"/>
                      </a:lnTo>
                      <a:cubicBezTo>
                        <a:pt x="106" y="897"/>
                        <a:pt x="106" y="898"/>
                        <a:pt x="106" y="899"/>
                      </a:cubicBezTo>
                      <a:lnTo>
                        <a:pt x="109" y="920"/>
                      </a:lnTo>
                      <a:lnTo>
                        <a:pt x="108" y="917"/>
                      </a:lnTo>
                      <a:lnTo>
                        <a:pt x="117" y="932"/>
                      </a:lnTo>
                      <a:lnTo>
                        <a:pt x="113" y="929"/>
                      </a:lnTo>
                      <a:lnTo>
                        <a:pt x="122" y="932"/>
                      </a:lnTo>
                      <a:cubicBezTo>
                        <a:pt x="123" y="932"/>
                        <a:pt x="123" y="932"/>
                        <a:pt x="123" y="932"/>
                      </a:cubicBezTo>
                      <a:lnTo>
                        <a:pt x="157" y="950"/>
                      </a:lnTo>
                      <a:lnTo>
                        <a:pt x="154" y="949"/>
                      </a:lnTo>
                      <a:lnTo>
                        <a:pt x="163" y="949"/>
                      </a:lnTo>
                      <a:cubicBezTo>
                        <a:pt x="166" y="949"/>
                        <a:pt x="169" y="951"/>
                        <a:pt x="170" y="954"/>
                      </a:cubicBezTo>
                      <a:lnTo>
                        <a:pt x="173" y="960"/>
                      </a:lnTo>
                      <a:lnTo>
                        <a:pt x="166" y="955"/>
                      </a:lnTo>
                      <a:lnTo>
                        <a:pt x="175" y="955"/>
                      </a:lnTo>
                      <a:lnTo>
                        <a:pt x="191" y="955"/>
                      </a:lnTo>
                      <a:cubicBezTo>
                        <a:pt x="192" y="955"/>
                        <a:pt x="193" y="956"/>
                        <a:pt x="195" y="956"/>
                      </a:cubicBezTo>
                      <a:lnTo>
                        <a:pt x="216" y="968"/>
                      </a:lnTo>
                      <a:lnTo>
                        <a:pt x="215" y="968"/>
                      </a:lnTo>
                      <a:lnTo>
                        <a:pt x="233" y="974"/>
                      </a:lnTo>
                      <a:cubicBezTo>
                        <a:pt x="237" y="975"/>
                        <a:pt x="239" y="978"/>
                        <a:pt x="239" y="981"/>
                      </a:cubicBezTo>
                      <a:lnTo>
                        <a:pt x="239" y="984"/>
                      </a:lnTo>
                      <a:lnTo>
                        <a:pt x="231" y="976"/>
                      </a:lnTo>
                      <a:lnTo>
                        <a:pt x="246" y="976"/>
                      </a:lnTo>
                      <a:cubicBezTo>
                        <a:pt x="247" y="976"/>
                        <a:pt x="249" y="977"/>
                        <a:pt x="250" y="977"/>
                      </a:cubicBezTo>
                      <a:lnTo>
                        <a:pt x="262" y="983"/>
                      </a:lnTo>
                      <a:lnTo>
                        <a:pt x="260" y="982"/>
                      </a:lnTo>
                      <a:lnTo>
                        <a:pt x="276" y="985"/>
                      </a:lnTo>
                      <a:lnTo>
                        <a:pt x="274" y="985"/>
                      </a:lnTo>
                      <a:lnTo>
                        <a:pt x="283" y="985"/>
                      </a:lnTo>
                      <a:cubicBezTo>
                        <a:pt x="284" y="985"/>
                        <a:pt x="285" y="985"/>
                        <a:pt x="286" y="986"/>
                      </a:cubicBezTo>
                      <a:lnTo>
                        <a:pt x="314" y="995"/>
                      </a:lnTo>
                      <a:cubicBezTo>
                        <a:pt x="314" y="995"/>
                        <a:pt x="314" y="995"/>
                        <a:pt x="315" y="995"/>
                      </a:cubicBezTo>
                      <a:lnTo>
                        <a:pt x="343" y="1010"/>
                      </a:lnTo>
                      <a:lnTo>
                        <a:pt x="339" y="1009"/>
                      </a:lnTo>
                      <a:lnTo>
                        <a:pt x="342" y="1009"/>
                      </a:lnTo>
                      <a:cubicBezTo>
                        <a:pt x="343" y="1009"/>
                        <a:pt x="344" y="1010"/>
                        <a:pt x="345" y="1010"/>
                      </a:cubicBezTo>
                      <a:lnTo>
                        <a:pt x="370" y="1022"/>
                      </a:lnTo>
                      <a:lnTo>
                        <a:pt x="389" y="1031"/>
                      </a:lnTo>
                      <a:lnTo>
                        <a:pt x="401" y="1037"/>
                      </a:lnTo>
                      <a:lnTo>
                        <a:pt x="409" y="1040"/>
                      </a:lnTo>
                      <a:lnTo>
                        <a:pt x="444" y="1055"/>
                      </a:lnTo>
                      <a:lnTo>
                        <a:pt x="452" y="1058"/>
                      </a:lnTo>
                      <a:lnTo>
                        <a:pt x="450" y="1057"/>
                      </a:lnTo>
                      <a:lnTo>
                        <a:pt x="469" y="1057"/>
                      </a:lnTo>
                      <a:cubicBezTo>
                        <a:pt x="472" y="1057"/>
                        <a:pt x="474" y="1059"/>
                        <a:pt x="476" y="1062"/>
                      </a:cubicBezTo>
                      <a:lnTo>
                        <a:pt x="479" y="1068"/>
                      </a:lnTo>
                      <a:lnTo>
                        <a:pt x="472" y="1063"/>
                      </a:lnTo>
                      <a:lnTo>
                        <a:pt x="496" y="1063"/>
                      </a:lnTo>
                      <a:cubicBezTo>
                        <a:pt x="497" y="1063"/>
                        <a:pt x="498" y="1064"/>
                        <a:pt x="499" y="1064"/>
                      </a:cubicBezTo>
                      <a:lnTo>
                        <a:pt x="508" y="1067"/>
                      </a:lnTo>
                      <a:lnTo>
                        <a:pt x="536" y="1076"/>
                      </a:lnTo>
                      <a:lnTo>
                        <a:pt x="533" y="1075"/>
                      </a:lnTo>
                      <a:lnTo>
                        <a:pt x="536" y="1075"/>
                      </a:lnTo>
                      <a:cubicBezTo>
                        <a:pt x="537" y="1075"/>
                        <a:pt x="538" y="1076"/>
                        <a:pt x="538" y="1076"/>
                      </a:cubicBezTo>
                      <a:lnTo>
                        <a:pt x="631" y="1100"/>
                      </a:lnTo>
                      <a:lnTo>
                        <a:pt x="659" y="1109"/>
                      </a:lnTo>
                      <a:lnTo>
                        <a:pt x="685" y="1121"/>
                      </a:lnTo>
                      <a:lnTo>
                        <a:pt x="682" y="1120"/>
                      </a:lnTo>
                      <a:lnTo>
                        <a:pt x="700" y="1120"/>
                      </a:lnTo>
                      <a:lnTo>
                        <a:pt x="695" y="1123"/>
                      </a:lnTo>
                      <a:lnTo>
                        <a:pt x="713" y="1105"/>
                      </a:lnTo>
                      <a:lnTo>
                        <a:pt x="711" y="1108"/>
                      </a:lnTo>
                      <a:lnTo>
                        <a:pt x="714" y="1099"/>
                      </a:lnTo>
                      <a:cubicBezTo>
                        <a:pt x="715" y="1096"/>
                        <a:pt x="718" y="1093"/>
                        <a:pt x="722" y="1093"/>
                      </a:cubicBezTo>
                      <a:lnTo>
                        <a:pt x="728" y="1093"/>
                      </a:lnTo>
                      <a:lnTo>
                        <a:pt x="726" y="1094"/>
                      </a:lnTo>
                      <a:lnTo>
                        <a:pt x="738" y="1091"/>
                      </a:lnTo>
                      <a:cubicBezTo>
                        <a:pt x="740" y="1090"/>
                        <a:pt x="742" y="1090"/>
                        <a:pt x="744" y="1091"/>
                      </a:cubicBezTo>
                      <a:lnTo>
                        <a:pt x="750" y="1094"/>
                      </a:lnTo>
                      <a:lnTo>
                        <a:pt x="741" y="1096"/>
                      </a:lnTo>
                      <a:lnTo>
                        <a:pt x="744" y="1093"/>
                      </a:lnTo>
                      <a:cubicBezTo>
                        <a:pt x="746" y="1091"/>
                        <a:pt x="748" y="1090"/>
                        <a:pt x="751" y="1091"/>
                      </a:cubicBezTo>
                      <a:lnTo>
                        <a:pt x="766" y="1094"/>
                      </a:lnTo>
                      <a:cubicBezTo>
                        <a:pt x="767" y="1094"/>
                        <a:pt x="768" y="1094"/>
                        <a:pt x="769" y="1095"/>
                      </a:cubicBezTo>
                      <a:lnTo>
                        <a:pt x="779" y="1101"/>
                      </a:lnTo>
                      <a:lnTo>
                        <a:pt x="777" y="1100"/>
                      </a:lnTo>
                      <a:lnTo>
                        <a:pt x="805" y="1112"/>
                      </a:lnTo>
                      <a:lnTo>
                        <a:pt x="802" y="1111"/>
                      </a:lnTo>
                      <a:lnTo>
                        <a:pt x="805" y="1111"/>
                      </a:lnTo>
                      <a:cubicBezTo>
                        <a:pt x="807" y="1111"/>
                        <a:pt x="808" y="1112"/>
                        <a:pt x="809" y="1113"/>
                      </a:cubicBezTo>
                      <a:lnTo>
                        <a:pt x="825" y="1122"/>
                      </a:lnTo>
                      <a:lnTo>
                        <a:pt x="813" y="1131"/>
                      </a:lnTo>
                      <a:lnTo>
                        <a:pt x="807" y="1113"/>
                      </a:lnTo>
                      <a:cubicBezTo>
                        <a:pt x="806" y="1111"/>
                        <a:pt x="806" y="1110"/>
                        <a:pt x="807" y="1108"/>
                      </a:cubicBezTo>
                      <a:lnTo>
                        <a:pt x="816" y="1078"/>
                      </a:lnTo>
                      <a:lnTo>
                        <a:pt x="816" y="1080"/>
                      </a:lnTo>
                      <a:lnTo>
                        <a:pt x="816" y="1017"/>
                      </a:lnTo>
                      <a:cubicBezTo>
                        <a:pt x="816" y="1014"/>
                        <a:pt x="818" y="1011"/>
                        <a:pt x="821" y="1010"/>
                      </a:cubicBezTo>
                      <a:lnTo>
                        <a:pt x="849" y="1001"/>
                      </a:lnTo>
                      <a:cubicBezTo>
                        <a:pt x="851" y="1000"/>
                        <a:pt x="853" y="1000"/>
                        <a:pt x="855" y="1001"/>
                      </a:cubicBezTo>
                      <a:lnTo>
                        <a:pt x="871" y="1010"/>
                      </a:lnTo>
                      <a:lnTo>
                        <a:pt x="863" y="1010"/>
                      </a:lnTo>
                      <a:lnTo>
                        <a:pt x="876" y="1004"/>
                      </a:lnTo>
                      <a:lnTo>
                        <a:pt x="874" y="1017"/>
                      </a:lnTo>
                      <a:lnTo>
                        <a:pt x="871" y="1014"/>
                      </a:lnTo>
                      <a:cubicBezTo>
                        <a:pt x="868" y="1012"/>
                        <a:pt x="867" y="1008"/>
                        <a:pt x="869" y="1005"/>
                      </a:cubicBezTo>
                      <a:cubicBezTo>
                        <a:pt x="870" y="1002"/>
                        <a:pt x="873" y="1000"/>
                        <a:pt x="876" y="1000"/>
                      </a:cubicBezTo>
                      <a:lnTo>
                        <a:pt x="879" y="1000"/>
                      </a:lnTo>
                      <a:cubicBezTo>
                        <a:pt x="881" y="1000"/>
                        <a:pt x="882" y="1001"/>
                        <a:pt x="883" y="1001"/>
                      </a:cubicBezTo>
                      <a:lnTo>
                        <a:pt x="899" y="1010"/>
                      </a:lnTo>
                      <a:lnTo>
                        <a:pt x="890" y="1011"/>
                      </a:lnTo>
                      <a:lnTo>
                        <a:pt x="902" y="1002"/>
                      </a:lnTo>
                      <a:lnTo>
                        <a:pt x="899" y="1008"/>
                      </a:lnTo>
                      <a:lnTo>
                        <a:pt x="899" y="999"/>
                      </a:lnTo>
                      <a:cubicBezTo>
                        <a:pt x="899" y="996"/>
                        <a:pt x="901" y="993"/>
                        <a:pt x="905" y="992"/>
                      </a:cubicBezTo>
                      <a:lnTo>
                        <a:pt x="923" y="986"/>
                      </a:lnTo>
                      <a:lnTo>
                        <a:pt x="919" y="989"/>
                      </a:lnTo>
                      <a:lnTo>
                        <a:pt x="925" y="980"/>
                      </a:lnTo>
                      <a:lnTo>
                        <a:pt x="924" y="984"/>
                      </a:lnTo>
                      <a:lnTo>
                        <a:pt x="924" y="966"/>
                      </a:lnTo>
                      <a:lnTo>
                        <a:pt x="924" y="968"/>
                      </a:lnTo>
                      <a:lnTo>
                        <a:pt x="918" y="941"/>
                      </a:lnTo>
                      <a:lnTo>
                        <a:pt x="915" y="929"/>
                      </a:lnTo>
                      <a:cubicBezTo>
                        <a:pt x="915" y="929"/>
                        <a:pt x="914" y="928"/>
                        <a:pt x="914" y="927"/>
                      </a:cubicBezTo>
                      <a:lnTo>
                        <a:pt x="914" y="876"/>
                      </a:lnTo>
                      <a:cubicBezTo>
                        <a:pt x="914" y="875"/>
                        <a:pt x="915" y="874"/>
                        <a:pt x="915" y="873"/>
                      </a:cubicBezTo>
                      <a:lnTo>
                        <a:pt x="924" y="852"/>
                      </a:lnTo>
                      <a:cubicBezTo>
                        <a:pt x="925" y="850"/>
                        <a:pt x="927" y="849"/>
                        <a:pt x="928" y="848"/>
                      </a:cubicBezTo>
                      <a:lnTo>
                        <a:pt x="969" y="830"/>
                      </a:lnTo>
                      <a:cubicBezTo>
                        <a:pt x="970" y="829"/>
                        <a:pt x="971" y="829"/>
                        <a:pt x="972" y="829"/>
                      </a:cubicBezTo>
                      <a:lnTo>
                        <a:pt x="987" y="829"/>
                      </a:lnTo>
                      <a:cubicBezTo>
                        <a:pt x="988" y="829"/>
                        <a:pt x="989" y="829"/>
                        <a:pt x="990" y="830"/>
                      </a:cubicBezTo>
                      <a:lnTo>
                        <a:pt x="999" y="833"/>
                      </a:lnTo>
                      <a:cubicBezTo>
                        <a:pt x="1000" y="833"/>
                        <a:pt x="1001" y="834"/>
                        <a:pt x="1002" y="834"/>
                      </a:cubicBezTo>
                      <a:lnTo>
                        <a:pt x="1011" y="843"/>
                      </a:lnTo>
                      <a:lnTo>
                        <a:pt x="1005" y="841"/>
                      </a:lnTo>
                      <a:lnTo>
                        <a:pt x="1033" y="838"/>
                      </a:lnTo>
                      <a:cubicBezTo>
                        <a:pt x="1035" y="838"/>
                        <a:pt x="1037" y="839"/>
                        <a:pt x="1039" y="840"/>
                      </a:cubicBezTo>
                      <a:lnTo>
                        <a:pt x="1048" y="849"/>
                      </a:lnTo>
                      <a:lnTo>
                        <a:pt x="1058" y="858"/>
                      </a:lnTo>
                      <a:cubicBezTo>
                        <a:pt x="1059" y="859"/>
                        <a:pt x="1059" y="860"/>
                        <a:pt x="1060" y="862"/>
                      </a:cubicBezTo>
                      <a:lnTo>
                        <a:pt x="1063" y="871"/>
                      </a:lnTo>
                      <a:lnTo>
                        <a:pt x="1060" y="867"/>
                      </a:lnTo>
                      <a:lnTo>
                        <a:pt x="1085" y="888"/>
                      </a:lnTo>
                      <a:cubicBezTo>
                        <a:pt x="1086" y="889"/>
                        <a:pt x="1087" y="890"/>
                        <a:pt x="1087" y="891"/>
                      </a:cubicBezTo>
                      <a:lnTo>
                        <a:pt x="1090" y="897"/>
                      </a:lnTo>
                      <a:lnTo>
                        <a:pt x="1083" y="892"/>
                      </a:lnTo>
                      <a:lnTo>
                        <a:pt x="1089" y="892"/>
                      </a:lnTo>
                      <a:cubicBezTo>
                        <a:pt x="1091" y="892"/>
                        <a:pt x="1093" y="893"/>
                        <a:pt x="1095" y="895"/>
                      </a:cubicBezTo>
                      <a:lnTo>
                        <a:pt x="1098" y="898"/>
                      </a:lnTo>
                      <a:lnTo>
                        <a:pt x="1092" y="895"/>
                      </a:lnTo>
                      <a:lnTo>
                        <a:pt x="1111" y="895"/>
                      </a:lnTo>
                      <a:lnTo>
                        <a:pt x="1117" y="895"/>
                      </a:lnTo>
                      <a:lnTo>
                        <a:pt x="1120" y="895"/>
                      </a:lnTo>
                      <a:lnTo>
                        <a:pt x="1154" y="895"/>
                      </a:lnTo>
                      <a:lnTo>
                        <a:pt x="1149" y="897"/>
                      </a:lnTo>
                      <a:lnTo>
                        <a:pt x="1162" y="888"/>
                      </a:lnTo>
                      <a:cubicBezTo>
                        <a:pt x="1163" y="887"/>
                        <a:pt x="1165" y="886"/>
                        <a:pt x="1166" y="886"/>
                      </a:cubicBezTo>
                      <a:lnTo>
                        <a:pt x="1222" y="886"/>
                      </a:lnTo>
                      <a:cubicBezTo>
                        <a:pt x="1223" y="886"/>
                        <a:pt x="1224" y="886"/>
                        <a:pt x="1224" y="887"/>
                      </a:cubicBezTo>
                      <a:lnTo>
                        <a:pt x="1252" y="896"/>
                      </a:lnTo>
                      <a:lnTo>
                        <a:pt x="1289" y="904"/>
                      </a:lnTo>
                      <a:lnTo>
                        <a:pt x="1313" y="910"/>
                      </a:lnTo>
                      <a:lnTo>
                        <a:pt x="1323" y="914"/>
                      </a:lnTo>
                      <a:lnTo>
                        <a:pt x="1318" y="914"/>
                      </a:lnTo>
                      <a:lnTo>
                        <a:pt x="1328" y="911"/>
                      </a:lnTo>
                      <a:cubicBezTo>
                        <a:pt x="1328" y="910"/>
                        <a:pt x="1329" y="910"/>
                        <a:pt x="1330" y="910"/>
                      </a:cubicBezTo>
                      <a:lnTo>
                        <a:pt x="1339" y="910"/>
                      </a:lnTo>
                      <a:cubicBezTo>
                        <a:pt x="1342" y="910"/>
                        <a:pt x="1344" y="912"/>
                        <a:pt x="1346" y="914"/>
                      </a:cubicBezTo>
                      <a:cubicBezTo>
                        <a:pt x="1347" y="916"/>
                        <a:pt x="1348" y="918"/>
                        <a:pt x="1347" y="921"/>
                      </a:cubicBezTo>
                      <a:lnTo>
                        <a:pt x="1341" y="939"/>
                      </a:lnTo>
                      <a:lnTo>
                        <a:pt x="1336" y="929"/>
                      </a:lnTo>
                      <a:lnTo>
                        <a:pt x="1361" y="938"/>
                      </a:lnTo>
                      <a:lnTo>
                        <a:pt x="1351" y="942"/>
                      </a:lnTo>
                      <a:lnTo>
                        <a:pt x="1354" y="936"/>
                      </a:lnTo>
                      <a:cubicBezTo>
                        <a:pt x="1355" y="933"/>
                        <a:pt x="1358" y="931"/>
                        <a:pt x="1361" y="931"/>
                      </a:cubicBezTo>
                      <a:lnTo>
                        <a:pt x="1367" y="931"/>
                      </a:lnTo>
                      <a:lnTo>
                        <a:pt x="1376" y="931"/>
                      </a:lnTo>
                      <a:lnTo>
                        <a:pt x="1379" y="931"/>
                      </a:lnTo>
                      <a:lnTo>
                        <a:pt x="1398" y="931"/>
                      </a:lnTo>
                      <a:cubicBezTo>
                        <a:pt x="1401" y="931"/>
                        <a:pt x="1403" y="933"/>
                        <a:pt x="1405" y="935"/>
                      </a:cubicBezTo>
                      <a:lnTo>
                        <a:pt x="1411" y="944"/>
                      </a:lnTo>
                      <a:lnTo>
                        <a:pt x="1406" y="941"/>
                      </a:lnTo>
                      <a:lnTo>
                        <a:pt x="1428" y="947"/>
                      </a:lnTo>
                      <a:cubicBezTo>
                        <a:pt x="1432" y="948"/>
                        <a:pt x="1434" y="952"/>
                        <a:pt x="1434" y="956"/>
                      </a:cubicBezTo>
                      <a:lnTo>
                        <a:pt x="1431" y="974"/>
                      </a:lnTo>
                      <a:lnTo>
                        <a:pt x="1428" y="967"/>
                      </a:lnTo>
                      <a:lnTo>
                        <a:pt x="1431" y="970"/>
                      </a:lnTo>
                      <a:lnTo>
                        <a:pt x="1426" y="967"/>
                      </a:lnTo>
                      <a:lnTo>
                        <a:pt x="1444" y="967"/>
                      </a:lnTo>
                      <a:lnTo>
                        <a:pt x="1442" y="968"/>
                      </a:lnTo>
                      <a:lnTo>
                        <a:pt x="1466" y="959"/>
                      </a:lnTo>
                      <a:lnTo>
                        <a:pt x="1461" y="966"/>
                      </a:lnTo>
                      <a:lnTo>
                        <a:pt x="1461" y="957"/>
                      </a:lnTo>
                      <a:lnTo>
                        <a:pt x="1461" y="954"/>
                      </a:lnTo>
                      <a:lnTo>
                        <a:pt x="1465" y="961"/>
                      </a:lnTo>
                      <a:lnTo>
                        <a:pt x="1455" y="955"/>
                      </a:lnTo>
                      <a:cubicBezTo>
                        <a:pt x="1455" y="955"/>
                        <a:pt x="1454" y="954"/>
                        <a:pt x="1454" y="954"/>
                      </a:cubicBezTo>
                      <a:lnTo>
                        <a:pt x="1438" y="936"/>
                      </a:lnTo>
                      <a:cubicBezTo>
                        <a:pt x="1437" y="934"/>
                        <a:pt x="1437" y="933"/>
                        <a:pt x="1436" y="932"/>
                      </a:cubicBezTo>
                      <a:lnTo>
                        <a:pt x="1427" y="884"/>
                      </a:lnTo>
                      <a:cubicBezTo>
                        <a:pt x="1427" y="883"/>
                        <a:pt x="1427" y="883"/>
                        <a:pt x="1427" y="882"/>
                      </a:cubicBezTo>
                      <a:lnTo>
                        <a:pt x="1427" y="873"/>
                      </a:lnTo>
                      <a:lnTo>
                        <a:pt x="1427" y="876"/>
                      </a:lnTo>
                      <a:lnTo>
                        <a:pt x="1424" y="867"/>
                      </a:lnTo>
                      <a:lnTo>
                        <a:pt x="1418" y="849"/>
                      </a:lnTo>
                      <a:lnTo>
                        <a:pt x="1419" y="850"/>
                      </a:lnTo>
                      <a:lnTo>
                        <a:pt x="1416" y="844"/>
                      </a:lnTo>
                      <a:cubicBezTo>
                        <a:pt x="1415" y="843"/>
                        <a:pt x="1415" y="841"/>
                        <a:pt x="1415" y="840"/>
                      </a:cubicBezTo>
                      <a:lnTo>
                        <a:pt x="1415" y="831"/>
                      </a:lnTo>
                      <a:cubicBezTo>
                        <a:pt x="1415" y="829"/>
                        <a:pt x="1416" y="827"/>
                        <a:pt x="1417" y="825"/>
                      </a:cubicBezTo>
                      <a:lnTo>
                        <a:pt x="1420" y="822"/>
                      </a:lnTo>
                      <a:lnTo>
                        <a:pt x="1418" y="828"/>
                      </a:lnTo>
                      <a:lnTo>
                        <a:pt x="1418" y="819"/>
                      </a:lnTo>
                      <a:lnTo>
                        <a:pt x="1426" y="827"/>
                      </a:lnTo>
                      <a:lnTo>
                        <a:pt x="1416" y="827"/>
                      </a:lnTo>
                      <a:cubicBezTo>
                        <a:pt x="1413" y="827"/>
                        <a:pt x="1410" y="825"/>
                        <a:pt x="1409" y="822"/>
                      </a:cubicBezTo>
                      <a:lnTo>
                        <a:pt x="1406" y="813"/>
                      </a:lnTo>
                      <a:cubicBezTo>
                        <a:pt x="1406" y="812"/>
                        <a:pt x="1405" y="811"/>
                        <a:pt x="1405" y="810"/>
                      </a:cubicBezTo>
                      <a:lnTo>
                        <a:pt x="1405" y="801"/>
                      </a:lnTo>
                      <a:cubicBezTo>
                        <a:pt x="1405" y="798"/>
                        <a:pt x="1407" y="796"/>
                        <a:pt x="1409" y="794"/>
                      </a:cubicBezTo>
                      <a:lnTo>
                        <a:pt x="1418" y="788"/>
                      </a:lnTo>
                      <a:lnTo>
                        <a:pt x="1415" y="798"/>
                      </a:lnTo>
                      <a:lnTo>
                        <a:pt x="1409" y="780"/>
                      </a:lnTo>
                      <a:lnTo>
                        <a:pt x="1406" y="771"/>
                      </a:lnTo>
                      <a:cubicBezTo>
                        <a:pt x="1406" y="770"/>
                        <a:pt x="1405" y="769"/>
                        <a:pt x="1405" y="768"/>
                      </a:cubicBezTo>
                      <a:lnTo>
                        <a:pt x="1405" y="756"/>
                      </a:lnTo>
                      <a:cubicBezTo>
                        <a:pt x="1405" y="754"/>
                        <a:pt x="1406" y="752"/>
                        <a:pt x="1408" y="750"/>
                      </a:cubicBezTo>
                      <a:lnTo>
                        <a:pt x="1417" y="741"/>
                      </a:lnTo>
                      <a:cubicBezTo>
                        <a:pt x="1419" y="740"/>
                        <a:pt x="1421" y="739"/>
                        <a:pt x="1423" y="739"/>
                      </a:cubicBezTo>
                      <a:lnTo>
                        <a:pt x="1435" y="739"/>
                      </a:lnTo>
                      <a:cubicBezTo>
                        <a:pt x="1438" y="739"/>
                        <a:pt x="1441" y="741"/>
                        <a:pt x="1442" y="743"/>
                      </a:cubicBezTo>
                      <a:lnTo>
                        <a:pt x="1448" y="755"/>
                      </a:lnTo>
                      <a:cubicBezTo>
                        <a:pt x="1448" y="756"/>
                        <a:pt x="1449" y="756"/>
                        <a:pt x="1449" y="757"/>
                      </a:cubicBezTo>
                      <a:lnTo>
                        <a:pt x="1452" y="766"/>
                      </a:lnTo>
                      <a:lnTo>
                        <a:pt x="1444" y="760"/>
                      </a:lnTo>
                      <a:lnTo>
                        <a:pt x="1450" y="760"/>
                      </a:lnTo>
                      <a:lnTo>
                        <a:pt x="1446" y="762"/>
                      </a:lnTo>
                      <a:lnTo>
                        <a:pt x="1458" y="753"/>
                      </a:lnTo>
                      <a:lnTo>
                        <a:pt x="1456" y="755"/>
                      </a:lnTo>
                      <a:lnTo>
                        <a:pt x="1462" y="743"/>
                      </a:lnTo>
                      <a:lnTo>
                        <a:pt x="1465" y="737"/>
                      </a:lnTo>
                      <a:cubicBezTo>
                        <a:pt x="1467" y="734"/>
                        <a:pt x="1470" y="732"/>
                        <a:pt x="1474" y="733"/>
                      </a:cubicBezTo>
                      <a:cubicBezTo>
                        <a:pt x="1478" y="734"/>
                        <a:pt x="1480" y="737"/>
                        <a:pt x="1480" y="741"/>
                      </a:cubicBezTo>
                      <a:lnTo>
                        <a:pt x="1480" y="750"/>
                      </a:lnTo>
                      <a:lnTo>
                        <a:pt x="1472" y="742"/>
                      </a:lnTo>
                      <a:lnTo>
                        <a:pt x="1500" y="742"/>
                      </a:lnTo>
                      <a:cubicBezTo>
                        <a:pt x="1502" y="742"/>
                        <a:pt x="1504" y="743"/>
                        <a:pt x="1505" y="744"/>
                      </a:cubicBezTo>
                      <a:lnTo>
                        <a:pt x="1512" y="750"/>
                      </a:lnTo>
                      <a:lnTo>
                        <a:pt x="1500" y="750"/>
                      </a:lnTo>
                      <a:lnTo>
                        <a:pt x="1510" y="741"/>
                      </a:lnTo>
                      <a:lnTo>
                        <a:pt x="1507" y="747"/>
                      </a:lnTo>
                      <a:lnTo>
                        <a:pt x="1507" y="738"/>
                      </a:lnTo>
                      <a:cubicBezTo>
                        <a:pt x="1507" y="735"/>
                        <a:pt x="1509" y="732"/>
                        <a:pt x="1512" y="731"/>
                      </a:cubicBezTo>
                      <a:lnTo>
                        <a:pt x="1524" y="725"/>
                      </a:lnTo>
                      <a:lnTo>
                        <a:pt x="1530" y="722"/>
                      </a:lnTo>
                      <a:lnTo>
                        <a:pt x="1526" y="729"/>
                      </a:lnTo>
                      <a:lnTo>
                        <a:pt x="1526" y="723"/>
                      </a:lnTo>
                      <a:cubicBezTo>
                        <a:pt x="1526" y="722"/>
                        <a:pt x="1526" y="721"/>
                        <a:pt x="1526" y="721"/>
                      </a:cubicBezTo>
                      <a:lnTo>
                        <a:pt x="1529" y="711"/>
                      </a:lnTo>
                      <a:cubicBezTo>
                        <a:pt x="1529" y="711"/>
                        <a:pt x="1530" y="711"/>
                        <a:pt x="1530" y="710"/>
                      </a:cubicBezTo>
                      <a:lnTo>
                        <a:pt x="1536" y="698"/>
                      </a:lnTo>
                      <a:cubicBezTo>
                        <a:pt x="1536" y="698"/>
                        <a:pt x="1537" y="697"/>
                        <a:pt x="1538" y="696"/>
                      </a:cubicBezTo>
                      <a:lnTo>
                        <a:pt x="1569" y="669"/>
                      </a:lnTo>
                      <a:lnTo>
                        <a:pt x="1567" y="672"/>
                      </a:lnTo>
                      <a:lnTo>
                        <a:pt x="1582" y="639"/>
                      </a:lnTo>
                      <a:cubicBezTo>
                        <a:pt x="1583" y="638"/>
                        <a:pt x="1583" y="637"/>
                        <a:pt x="1584" y="636"/>
                      </a:cubicBezTo>
                      <a:lnTo>
                        <a:pt x="1593" y="627"/>
                      </a:lnTo>
                      <a:cubicBezTo>
                        <a:pt x="1594" y="626"/>
                        <a:pt x="1595" y="626"/>
                        <a:pt x="1596" y="625"/>
                      </a:cubicBezTo>
                      <a:lnTo>
                        <a:pt x="1605" y="622"/>
                      </a:lnTo>
                      <a:lnTo>
                        <a:pt x="1600" y="630"/>
                      </a:lnTo>
                      <a:lnTo>
                        <a:pt x="1600" y="624"/>
                      </a:lnTo>
                      <a:lnTo>
                        <a:pt x="1601" y="629"/>
                      </a:lnTo>
                      <a:lnTo>
                        <a:pt x="1595" y="620"/>
                      </a:lnTo>
                      <a:cubicBezTo>
                        <a:pt x="1593" y="617"/>
                        <a:pt x="1593" y="613"/>
                        <a:pt x="1595" y="610"/>
                      </a:cubicBezTo>
                      <a:lnTo>
                        <a:pt x="1601" y="601"/>
                      </a:lnTo>
                      <a:cubicBezTo>
                        <a:pt x="1602" y="601"/>
                        <a:pt x="1602" y="600"/>
                        <a:pt x="1603" y="600"/>
                      </a:cubicBezTo>
                      <a:lnTo>
                        <a:pt x="1616" y="591"/>
                      </a:lnTo>
                      <a:lnTo>
                        <a:pt x="1612" y="597"/>
                      </a:lnTo>
                      <a:lnTo>
                        <a:pt x="1612" y="552"/>
                      </a:lnTo>
                      <a:cubicBezTo>
                        <a:pt x="1612" y="548"/>
                        <a:pt x="1616" y="544"/>
                        <a:pt x="1620" y="544"/>
                      </a:cubicBezTo>
                      <a:lnTo>
                        <a:pt x="1630" y="544"/>
                      </a:lnTo>
                      <a:lnTo>
                        <a:pt x="1624" y="546"/>
                      </a:lnTo>
                      <a:lnTo>
                        <a:pt x="1633" y="537"/>
                      </a:lnTo>
                      <a:lnTo>
                        <a:pt x="1632" y="547"/>
                      </a:lnTo>
                      <a:lnTo>
                        <a:pt x="1626" y="538"/>
                      </a:lnTo>
                      <a:cubicBezTo>
                        <a:pt x="1624" y="535"/>
                        <a:pt x="1624" y="531"/>
                        <a:pt x="1627" y="528"/>
                      </a:cubicBezTo>
                      <a:lnTo>
                        <a:pt x="1636" y="519"/>
                      </a:lnTo>
                      <a:cubicBezTo>
                        <a:pt x="1638" y="517"/>
                        <a:pt x="1642" y="516"/>
                        <a:pt x="1644" y="517"/>
                      </a:cubicBezTo>
                      <a:lnTo>
                        <a:pt x="1663" y="523"/>
                      </a:lnTo>
                      <a:lnTo>
                        <a:pt x="1655" y="525"/>
                      </a:lnTo>
                      <a:lnTo>
                        <a:pt x="1661" y="519"/>
                      </a:lnTo>
                      <a:cubicBezTo>
                        <a:pt x="1662" y="518"/>
                        <a:pt x="1663" y="517"/>
                        <a:pt x="1665" y="517"/>
                      </a:cubicBezTo>
                      <a:lnTo>
                        <a:pt x="1677" y="514"/>
                      </a:lnTo>
                      <a:lnTo>
                        <a:pt x="1671" y="523"/>
                      </a:lnTo>
                      <a:lnTo>
                        <a:pt x="1668" y="496"/>
                      </a:lnTo>
                      <a:lnTo>
                        <a:pt x="1671" y="502"/>
                      </a:lnTo>
                      <a:lnTo>
                        <a:pt x="1662" y="496"/>
                      </a:lnTo>
                      <a:cubicBezTo>
                        <a:pt x="1660" y="494"/>
                        <a:pt x="1659" y="492"/>
                        <a:pt x="1659" y="489"/>
                      </a:cubicBezTo>
                      <a:lnTo>
                        <a:pt x="1659" y="480"/>
                      </a:lnTo>
                      <a:lnTo>
                        <a:pt x="1659" y="477"/>
                      </a:lnTo>
                      <a:lnTo>
                        <a:pt x="1660" y="481"/>
                      </a:lnTo>
                      <a:lnTo>
                        <a:pt x="1650" y="466"/>
                      </a:lnTo>
                      <a:lnTo>
                        <a:pt x="1645" y="457"/>
                      </a:lnTo>
                      <a:cubicBezTo>
                        <a:pt x="1643" y="455"/>
                        <a:pt x="1643" y="453"/>
                        <a:pt x="1644" y="450"/>
                      </a:cubicBezTo>
                      <a:cubicBezTo>
                        <a:pt x="1644" y="448"/>
                        <a:pt x="1646" y="446"/>
                        <a:pt x="1649" y="445"/>
                      </a:cubicBezTo>
                      <a:lnTo>
                        <a:pt x="1658" y="442"/>
                      </a:lnTo>
                      <a:lnTo>
                        <a:pt x="1652" y="451"/>
                      </a:lnTo>
                      <a:lnTo>
                        <a:pt x="1649" y="427"/>
                      </a:lnTo>
                      <a:lnTo>
                        <a:pt x="1657" y="434"/>
                      </a:lnTo>
                      <a:lnTo>
                        <a:pt x="1651" y="434"/>
                      </a:lnTo>
                      <a:cubicBezTo>
                        <a:pt x="1648" y="434"/>
                        <a:pt x="1645" y="432"/>
                        <a:pt x="1644" y="428"/>
                      </a:cubicBezTo>
                      <a:lnTo>
                        <a:pt x="1640" y="419"/>
                      </a:lnTo>
                      <a:lnTo>
                        <a:pt x="1641" y="420"/>
                      </a:lnTo>
                      <a:lnTo>
                        <a:pt x="1635" y="408"/>
                      </a:lnTo>
                      <a:cubicBezTo>
                        <a:pt x="1633" y="405"/>
                        <a:pt x="1634" y="400"/>
                        <a:pt x="1638" y="398"/>
                      </a:cubicBezTo>
                      <a:lnTo>
                        <a:pt x="1647" y="392"/>
                      </a:lnTo>
                      <a:cubicBezTo>
                        <a:pt x="1648" y="391"/>
                        <a:pt x="1650" y="391"/>
                        <a:pt x="1651" y="391"/>
                      </a:cubicBezTo>
                      <a:lnTo>
                        <a:pt x="1660" y="391"/>
                      </a:lnTo>
                      <a:lnTo>
                        <a:pt x="1667" y="391"/>
                      </a:lnTo>
                      <a:cubicBezTo>
                        <a:pt x="1668" y="391"/>
                        <a:pt x="1670" y="391"/>
                        <a:pt x="1671" y="392"/>
                      </a:cubicBezTo>
                      <a:lnTo>
                        <a:pt x="1680" y="398"/>
                      </a:lnTo>
                      <a:lnTo>
                        <a:pt x="1670" y="399"/>
                      </a:lnTo>
                      <a:lnTo>
                        <a:pt x="1689" y="381"/>
                      </a:lnTo>
                      <a:lnTo>
                        <a:pt x="1686" y="387"/>
                      </a:lnTo>
                      <a:lnTo>
                        <a:pt x="1686" y="381"/>
                      </a:lnTo>
                      <a:lnTo>
                        <a:pt x="1691" y="388"/>
                      </a:lnTo>
                      <a:lnTo>
                        <a:pt x="1685" y="385"/>
                      </a:lnTo>
                      <a:cubicBezTo>
                        <a:pt x="1681" y="383"/>
                        <a:pt x="1680" y="380"/>
                        <a:pt x="1680" y="376"/>
                      </a:cubicBezTo>
                      <a:lnTo>
                        <a:pt x="1686" y="340"/>
                      </a:lnTo>
                      <a:cubicBezTo>
                        <a:pt x="1687" y="337"/>
                        <a:pt x="1690" y="334"/>
                        <a:pt x="1694" y="334"/>
                      </a:cubicBezTo>
                      <a:lnTo>
                        <a:pt x="1697" y="334"/>
                      </a:lnTo>
                      <a:lnTo>
                        <a:pt x="1692" y="336"/>
                      </a:lnTo>
                      <a:lnTo>
                        <a:pt x="1698" y="330"/>
                      </a:lnTo>
                      <a:lnTo>
                        <a:pt x="1696" y="333"/>
                      </a:lnTo>
                      <a:lnTo>
                        <a:pt x="1699" y="324"/>
                      </a:lnTo>
                      <a:cubicBezTo>
                        <a:pt x="1700" y="322"/>
                        <a:pt x="1701" y="320"/>
                        <a:pt x="1703" y="320"/>
                      </a:cubicBezTo>
                      <a:lnTo>
                        <a:pt x="1709" y="317"/>
                      </a:lnTo>
                      <a:lnTo>
                        <a:pt x="1706" y="328"/>
                      </a:lnTo>
                      <a:lnTo>
                        <a:pt x="1700" y="319"/>
                      </a:lnTo>
                      <a:cubicBezTo>
                        <a:pt x="1699" y="318"/>
                        <a:pt x="1699" y="316"/>
                        <a:pt x="1699" y="315"/>
                      </a:cubicBezTo>
                      <a:lnTo>
                        <a:pt x="1699" y="309"/>
                      </a:lnTo>
                      <a:lnTo>
                        <a:pt x="1699" y="311"/>
                      </a:lnTo>
                      <a:lnTo>
                        <a:pt x="1696" y="302"/>
                      </a:lnTo>
                      <a:lnTo>
                        <a:pt x="1704" y="308"/>
                      </a:lnTo>
                      <a:lnTo>
                        <a:pt x="1697" y="308"/>
                      </a:lnTo>
                      <a:cubicBezTo>
                        <a:pt x="1693" y="308"/>
                        <a:pt x="1689" y="304"/>
                        <a:pt x="1689" y="300"/>
                      </a:cubicBezTo>
                      <a:lnTo>
                        <a:pt x="1689" y="279"/>
                      </a:lnTo>
                      <a:lnTo>
                        <a:pt x="1697" y="287"/>
                      </a:lnTo>
                      <a:lnTo>
                        <a:pt x="1688" y="287"/>
                      </a:lnTo>
                      <a:cubicBezTo>
                        <a:pt x="1685" y="287"/>
                        <a:pt x="1682" y="285"/>
                        <a:pt x="1681" y="282"/>
                      </a:cubicBezTo>
                      <a:cubicBezTo>
                        <a:pt x="1680" y="280"/>
                        <a:pt x="1680" y="277"/>
                        <a:pt x="1682" y="274"/>
                      </a:cubicBezTo>
                      <a:lnTo>
                        <a:pt x="1688" y="265"/>
                      </a:lnTo>
                      <a:cubicBezTo>
                        <a:pt x="1688" y="264"/>
                        <a:pt x="1689" y="264"/>
                        <a:pt x="1690" y="263"/>
                      </a:cubicBezTo>
                      <a:lnTo>
                        <a:pt x="1699" y="257"/>
                      </a:lnTo>
                      <a:cubicBezTo>
                        <a:pt x="1701" y="256"/>
                        <a:pt x="1703" y="255"/>
                        <a:pt x="1706" y="256"/>
                      </a:cubicBezTo>
                      <a:cubicBezTo>
                        <a:pt x="1708" y="257"/>
                        <a:pt x="1710" y="258"/>
                        <a:pt x="1711" y="260"/>
                      </a:cubicBezTo>
                      <a:lnTo>
                        <a:pt x="1714" y="266"/>
                      </a:lnTo>
                      <a:lnTo>
                        <a:pt x="1707" y="262"/>
                      </a:lnTo>
                      <a:lnTo>
                        <a:pt x="1716" y="262"/>
                      </a:lnTo>
                      <a:lnTo>
                        <a:pt x="1725" y="262"/>
                      </a:lnTo>
                      <a:lnTo>
                        <a:pt x="1719" y="265"/>
                      </a:lnTo>
                      <a:lnTo>
                        <a:pt x="1737" y="238"/>
                      </a:lnTo>
                      <a:cubicBezTo>
                        <a:pt x="1739" y="236"/>
                        <a:pt x="1741" y="235"/>
                        <a:pt x="1744" y="235"/>
                      </a:cubicBezTo>
                      <a:lnTo>
                        <a:pt x="1750" y="235"/>
                      </a:lnTo>
                      <a:cubicBezTo>
                        <a:pt x="1751" y="235"/>
                        <a:pt x="1752" y="235"/>
                        <a:pt x="1752" y="235"/>
                      </a:cubicBezTo>
                      <a:lnTo>
                        <a:pt x="1762" y="238"/>
                      </a:lnTo>
                      <a:lnTo>
                        <a:pt x="1751" y="246"/>
                      </a:lnTo>
                      <a:lnTo>
                        <a:pt x="1751" y="237"/>
                      </a:lnTo>
                      <a:cubicBezTo>
                        <a:pt x="1751" y="236"/>
                        <a:pt x="1751" y="234"/>
                        <a:pt x="1752" y="233"/>
                      </a:cubicBezTo>
                      <a:lnTo>
                        <a:pt x="1761" y="212"/>
                      </a:lnTo>
                      <a:lnTo>
                        <a:pt x="1760" y="216"/>
                      </a:lnTo>
                      <a:lnTo>
                        <a:pt x="1760" y="201"/>
                      </a:lnTo>
                      <a:lnTo>
                        <a:pt x="1766" y="208"/>
                      </a:lnTo>
                      <a:lnTo>
                        <a:pt x="1757" y="205"/>
                      </a:lnTo>
                      <a:lnTo>
                        <a:pt x="1656" y="188"/>
                      </a:lnTo>
                      <a:cubicBezTo>
                        <a:pt x="1654" y="187"/>
                        <a:pt x="1653" y="186"/>
                        <a:pt x="1652" y="185"/>
                      </a:cubicBezTo>
                      <a:lnTo>
                        <a:pt x="1642" y="176"/>
                      </a:lnTo>
                      <a:lnTo>
                        <a:pt x="1644" y="178"/>
                      </a:lnTo>
                      <a:lnTo>
                        <a:pt x="1598" y="154"/>
                      </a:lnTo>
                      <a:lnTo>
                        <a:pt x="1610" y="148"/>
                      </a:lnTo>
                      <a:lnTo>
                        <a:pt x="1606" y="163"/>
                      </a:lnTo>
                      <a:lnTo>
                        <a:pt x="1607" y="162"/>
                      </a:lnTo>
                      <a:lnTo>
                        <a:pt x="1607" y="174"/>
                      </a:lnTo>
                      <a:cubicBezTo>
                        <a:pt x="1607" y="176"/>
                        <a:pt x="1605" y="179"/>
                        <a:pt x="1603" y="180"/>
                      </a:cubicBezTo>
                      <a:lnTo>
                        <a:pt x="1594" y="186"/>
                      </a:lnTo>
                      <a:lnTo>
                        <a:pt x="1587" y="190"/>
                      </a:lnTo>
                      <a:lnTo>
                        <a:pt x="1591" y="183"/>
                      </a:lnTo>
                      <a:lnTo>
                        <a:pt x="1591" y="189"/>
                      </a:lnTo>
                      <a:cubicBezTo>
                        <a:pt x="1591" y="190"/>
                        <a:pt x="1591" y="191"/>
                        <a:pt x="1590" y="193"/>
                      </a:cubicBezTo>
                      <a:lnTo>
                        <a:pt x="1578" y="214"/>
                      </a:lnTo>
                      <a:lnTo>
                        <a:pt x="1559" y="247"/>
                      </a:lnTo>
                      <a:cubicBezTo>
                        <a:pt x="1559" y="248"/>
                        <a:pt x="1557" y="249"/>
                        <a:pt x="1556" y="250"/>
                      </a:cubicBezTo>
                      <a:lnTo>
                        <a:pt x="1537" y="259"/>
                      </a:lnTo>
                      <a:lnTo>
                        <a:pt x="1508" y="268"/>
                      </a:lnTo>
                      <a:cubicBezTo>
                        <a:pt x="1508" y="269"/>
                        <a:pt x="1507" y="269"/>
                        <a:pt x="1506" y="269"/>
                      </a:cubicBezTo>
                      <a:lnTo>
                        <a:pt x="1491" y="269"/>
                      </a:lnTo>
                      <a:cubicBezTo>
                        <a:pt x="1488" y="269"/>
                        <a:pt x="1485" y="267"/>
                        <a:pt x="1483" y="264"/>
                      </a:cubicBezTo>
                      <a:lnTo>
                        <a:pt x="1480" y="258"/>
                      </a:lnTo>
                      <a:lnTo>
                        <a:pt x="1485" y="262"/>
                      </a:lnTo>
                      <a:lnTo>
                        <a:pt x="1476" y="259"/>
                      </a:lnTo>
                      <a:lnTo>
                        <a:pt x="1480" y="260"/>
                      </a:lnTo>
                      <a:lnTo>
                        <a:pt x="1461" y="263"/>
                      </a:lnTo>
                      <a:cubicBezTo>
                        <a:pt x="1461" y="263"/>
                        <a:pt x="1460" y="263"/>
                        <a:pt x="1460" y="263"/>
                      </a:cubicBezTo>
                      <a:lnTo>
                        <a:pt x="1432" y="263"/>
                      </a:lnTo>
                      <a:lnTo>
                        <a:pt x="1435" y="262"/>
                      </a:lnTo>
                      <a:lnTo>
                        <a:pt x="1419" y="268"/>
                      </a:lnTo>
                      <a:cubicBezTo>
                        <a:pt x="1417" y="269"/>
                        <a:pt x="1415" y="269"/>
                        <a:pt x="1413" y="268"/>
                      </a:cubicBezTo>
                      <a:lnTo>
                        <a:pt x="1401" y="262"/>
                      </a:lnTo>
                      <a:lnTo>
                        <a:pt x="1404" y="263"/>
                      </a:lnTo>
                      <a:lnTo>
                        <a:pt x="1395" y="263"/>
                      </a:lnTo>
                      <a:cubicBezTo>
                        <a:pt x="1394" y="263"/>
                        <a:pt x="1392" y="262"/>
                        <a:pt x="1391" y="262"/>
                      </a:cubicBezTo>
                      <a:lnTo>
                        <a:pt x="1385" y="259"/>
                      </a:lnTo>
                      <a:lnTo>
                        <a:pt x="1387" y="260"/>
                      </a:lnTo>
                      <a:lnTo>
                        <a:pt x="1356" y="254"/>
                      </a:lnTo>
                      <a:lnTo>
                        <a:pt x="1362" y="253"/>
                      </a:lnTo>
                      <a:lnTo>
                        <a:pt x="1337" y="268"/>
                      </a:lnTo>
                      <a:cubicBezTo>
                        <a:pt x="1335" y="269"/>
                        <a:pt x="1333" y="269"/>
                        <a:pt x="1331" y="268"/>
                      </a:cubicBezTo>
                      <a:cubicBezTo>
                        <a:pt x="1329" y="268"/>
                        <a:pt x="1327" y="266"/>
                        <a:pt x="1326" y="264"/>
                      </a:cubicBezTo>
                      <a:lnTo>
                        <a:pt x="1323" y="258"/>
                      </a:lnTo>
                      <a:lnTo>
                        <a:pt x="1330" y="263"/>
                      </a:lnTo>
                      <a:lnTo>
                        <a:pt x="1321" y="263"/>
                      </a:lnTo>
                      <a:lnTo>
                        <a:pt x="1315" y="263"/>
                      </a:lnTo>
                      <a:cubicBezTo>
                        <a:pt x="1312" y="263"/>
                        <a:pt x="1309" y="261"/>
                        <a:pt x="1307" y="258"/>
                      </a:cubicBezTo>
                      <a:cubicBezTo>
                        <a:pt x="1306" y="256"/>
                        <a:pt x="1306" y="253"/>
                        <a:pt x="1308" y="250"/>
                      </a:cubicBezTo>
                      <a:lnTo>
                        <a:pt x="1314" y="241"/>
                      </a:lnTo>
                      <a:cubicBezTo>
                        <a:pt x="1314" y="241"/>
                        <a:pt x="1315" y="240"/>
                        <a:pt x="1315" y="240"/>
                      </a:cubicBezTo>
                      <a:lnTo>
                        <a:pt x="1328" y="228"/>
                      </a:lnTo>
                      <a:lnTo>
                        <a:pt x="1337" y="219"/>
                      </a:lnTo>
                      <a:lnTo>
                        <a:pt x="1335" y="227"/>
                      </a:lnTo>
                      <a:lnTo>
                        <a:pt x="1326" y="200"/>
                      </a:lnTo>
                      <a:lnTo>
                        <a:pt x="1328" y="203"/>
                      </a:lnTo>
                      <a:lnTo>
                        <a:pt x="1318" y="194"/>
                      </a:lnTo>
                      <a:lnTo>
                        <a:pt x="1322" y="196"/>
                      </a:lnTo>
                      <a:lnTo>
                        <a:pt x="1300" y="190"/>
                      </a:lnTo>
                      <a:lnTo>
                        <a:pt x="1304" y="190"/>
                      </a:lnTo>
                      <a:lnTo>
                        <a:pt x="1279" y="196"/>
                      </a:lnTo>
                      <a:cubicBezTo>
                        <a:pt x="1279" y="197"/>
                        <a:pt x="1278" y="197"/>
                        <a:pt x="1278" y="197"/>
                      </a:cubicBezTo>
                      <a:lnTo>
                        <a:pt x="1265" y="197"/>
                      </a:lnTo>
                      <a:lnTo>
                        <a:pt x="1272" y="193"/>
                      </a:lnTo>
                      <a:lnTo>
                        <a:pt x="1266" y="202"/>
                      </a:lnTo>
                      <a:cubicBezTo>
                        <a:pt x="1264" y="205"/>
                        <a:pt x="1260" y="206"/>
                        <a:pt x="1257" y="205"/>
                      </a:cubicBezTo>
                      <a:lnTo>
                        <a:pt x="1229" y="196"/>
                      </a:lnTo>
                      <a:lnTo>
                        <a:pt x="1238" y="194"/>
                      </a:lnTo>
                      <a:lnTo>
                        <a:pt x="1228" y="206"/>
                      </a:lnTo>
                      <a:lnTo>
                        <a:pt x="1229" y="204"/>
                      </a:lnTo>
                      <a:lnTo>
                        <a:pt x="1226" y="210"/>
                      </a:lnTo>
                      <a:cubicBezTo>
                        <a:pt x="1225" y="213"/>
                        <a:pt x="1222" y="215"/>
                        <a:pt x="1219" y="215"/>
                      </a:cubicBezTo>
                      <a:lnTo>
                        <a:pt x="1203" y="215"/>
                      </a:lnTo>
                      <a:lnTo>
                        <a:pt x="1191" y="215"/>
                      </a:lnTo>
                      <a:lnTo>
                        <a:pt x="1176" y="215"/>
                      </a:lnTo>
                      <a:cubicBezTo>
                        <a:pt x="1173" y="215"/>
                        <a:pt x="1170" y="213"/>
                        <a:pt x="1169" y="210"/>
                      </a:cubicBezTo>
                      <a:lnTo>
                        <a:pt x="1165" y="204"/>
                      </a:lnTo>
                      <a:cubicBezTo>
                        <a:pt x="1165" y="203"/>
                        <a:pt x="1165" y="202"/>
                        <a:pt x="1165" y="201"/>
                      </a:cubicBezTo>
                      <a:lnTo>
                        <a:pt x="1165" y="198"/>
                      </a:lnTo>
                      <a:lnTo>
                        <a:pt x="1175" y="205"/>
                      </a:lnTo>
                      <a:lnTo>
                        <a:pt x="1166" y="208"/>
                      </a:lnTo>
                      <a:cubicBezTo>
                        <a:pt x="1165" y="209"/>
                        <a:pt x="1164" y="209"/>
                        <a:pt x="1163" y="209"/>
                      </a:cubicBezTo>
                      <a:lnTo>
                        <a:pt x="1157" y="209"/>
                      </a:lnTo>
                      <a:lnTo>
                        <a:pt x="1154" y="209"/>
                      </a:lnTo>
                      <a:cubicBezTo>
                        <a:pt x="1153" y="209"/>
                        <a:pt x="1152" y="208"/>
                        <a:pt x="1151" y="208"/>
                      </a:cubicBezTo>
                      <a:lnTo>
                        <a:pt x="1126" y="196"/>
                      </a:lnTo>
                      <a:cubicBezTo>
                        <a:pt x="1124" y="195"/>
                        <a:pt x="1123" y="193"/>
                        <a:pt x="1122" y="192"/>
                      </a:cubicBezTo>
                      <a:lnTo>
                        <a:pt x="1113" y="167"/>
                      </a:lnTo>
                      <a:cubicBezTo>
                        <a:pt x="1112" y="167"/>
                        <a:pt x="1112" y="166"/>
                        <a:pt x="1112" y="165"/>
                      </a:cubicBezTo>
                      <a:lnTo>
                        <a:pt x="1103" y="63"/>
                      </a:lnTo>
                      <a:lnTo>
                        <a:pt x="1111" y="71"/>
                      </a:lnTo>
                      <a:lnTo>
                        <a:pt x="1098" y="71"/>
                      </a:lnTo>
                      <a:lnTo>
                        <a:pt x="1105" y="67"/>
                      </a:lnTo>
                      <a:lnTo>
                        <a:pt x="1099" y="76"/>
                      </a:lnTo>
                      <a:cubicBezTo>
                        <a:pt x="1097" y="78"/>
                        <a:pt x="1095" y="80"/>
                        <a:pt x="1092" y="80"/>
                      </a:cubicBezTo>
                      <a:cubicBezTo>
                        <a:pt x="1089" y="79"/>
                        <a:pt x="1086" y="78"/>
                        <a:pt x="1085" y="75"/>
                      </a:cubicBezTo>
                      <a:lnTo>
                        <a:pt x="1082" y="69"/>
                      </a:lnTo>
                      <a:lnTo>
                        <a:pt x="1086" y="73"/>
                      </a:lnTo>
                      <a:lnTo>
                        <a:pt x="1058" y="61"/>
                      </a:lnTo>
                      <a:lnTo>
                        <a:pt x="1061" y="62"/>
                      </a:lnTo>
                      <a:lnTo>
                        <a:pt x="1055" y="62"/>
                      </a:lnTo>
                      <a:lnTo>
                        <a:pt x="1061" y="59"/>
                      </a:lnTo>
                      <a:lnTo>
                        <a:pt x="1058" y="62"/>
                      </a:lnTo>
                      <a:lnTo>
                        <a:pt x="1052" y="68"/>
                      </a:lnTo>
                      <a:lnTo>
                        <a:pt x="1052" y="67"/>
                      </a:lnTo>
                      <a:lnTo>
                        <a:pt x="1043" y="79"/>
                      </a:lnTo>
                      <a:cubicBezTo>
                        <a:pt x="1042" y="80"/>
                        <a:pt x="1041" y="81"/>
                        <a:pt x="1040" y="82"/>
                      </a:cubicBezTo>
                      <a:lnTo>
                        <a:pt x="1028" y="88"/>
                      </a:lnTo>
                      <a:lnTo>
                        <a:pt x="1032" y="81"/>
                      </a:lnTo>
                      <a:lnTo>
                        <a:pt x="1032" y="93"/>
                      </a:lnTo>
                      <a:cubicBezTo>
                        <a:pt x="1032" y="96"/>
                        <a:pt x="1030" y="99"/>
                        <a:pt x="1027" y="100"/>
                      </a:cubicBezTo>
                      <a:lnTo>
                        <a:pt x="1002" y="109"/>
                      </a:lnTo>
                      <a:lnTo>
                        <a:pt x="1004" y="108"/>
                      </a:lnTo>
                      <a:lnTo>
                        <a:pt x="995" y="114"/>
                      </a:lnTo>
                      <a:cubicBezTo>
                        <a:pt x="992" y="116"/>
                        <a:pt x="988" y="116"/>
                        <a:pt x="986" y="114"/>
                      </a:cubicBezTo>
                      <a:lnTo>
                        <a:pt x="973" y="105"/>
                      </a:lnTo>
                      <a:lnTo>
                        <a:pt x="978" y="107"/>
                      </a:lnTo>
                      <a:lnTo>
                        <a:pt x="963" y="107"/>
                      </a:lnTo>
                      <a:cubicBezTo>
                        <a:pt x="961" y="107"/>
                        <a:pt x="960" y="106"/>
                        <a:pt x="958" y="105"/>
                      </a:cubicBezTo>
                      <a:lnTo>
                        <a:pt x="949" y="99"/>
                      </a:lnTo>
                      <a:lnTo>
                        <a:pt x="952" y="101"/>
                      </a:lnTo>
                      <a:lnTo>
                        <a:pt x="925" y="97"/>
                      </a:lnTo>
                      <a:lnTo>
                        <a:pt x="922" y="98"/>
                      </a:lnTo>
                      <a:cubicBezTo>
                        <a:pt x="920" y="98"/>
                        <a:pt x="917" y="96"/>
                        <a:pt x="915" y="94"/>
                      </a:cubicBezTo>
                      <a:lnTo>
                        <a:pt x="900" y="66"/>
                      </a:lnTo>
                      <a:cubicBezTo>
                        <a:pt x="899" y="64"/>
                        <a:pt x="899" y="62"/>
                        <a:pt x="900" y="59"/>
                      </a:cubicBezTo>
                      <a:lnTo>
                        <a:pt x="906" y="44"/>
                      </a:lnTo>
                      <a:lnTo>
                        <a:pt x="907" y="52"/>
                      </a:lnTo>
                      <a:lnTo>
                        <a:pt x="898" y="40"/>
                      </a:lnTo>
                      <a:cubicBezTo>
                        <a:pt x="896" y="39"/>
                        <a:pt x="896" y="37"/>
                        <a:pt x="896" y="35"/>
                      </a:cubicBezTo>
                      <a:lnTo>
                        <a:pt x="896" y="20"/>
                      </a:lnTo>
                      <a:lnTo>
                        <a:pt x="900" y="28"/>
                      </a:lnTo>
                      <a:lnTo>
                        <a:pt x="876" y="16"/>
                      </a:lnTo>
                      <a:lnTo>
                        <a:pt x="887" y="10"/>
                      </a:lnTo>
                      <a:lnTo>
                        <a:pt x="884" y="28"/>
                      </a:lnTo>
                      <a:cubicBezTo>
                        <a:pt x="884" y="30"/>
                        <a:pt x="882" y="33"/>
                        <a:pt x="879" y="34"/>
                      </a:cubicBezTo>
                      <a:cubicBezTo>
                        <a:pt x="877" y="35"/>
                        <a:pt x="874" y="35"/>
                        <a:pt x="872" y="33"/>
                      </a:cubicBezTo>
                      <a:lnTo>
                        <a:pt x="862" y="27"/>
                      </a:lnTo>
                      <a:cubicBezTo>
                        <a:pt x="862" y="27"/>
                        <a:pt x="861" y="26"/>
                        <a:pt x="861" y="25"/>
                      </a:cubicBezTo>
                      <a:lnTo>
                        <a:pt x="851" y="13"/>
                      </a:lnTo>
                      <a:lnTo>
                        <a:pt x="858" y="16"/>
                      </a:lnTo>
                      <a:lnTo>
                        <a:pt x="833" y="16"/>
                      </a:lnTo>
                      <a:lnTo>
                        <a:pt x="824" y="16"/>
                      </a:lnTo>
                      <a:lnTo>
                        <a:pt x="826" y="16"/>
                      </a:lnTo>
                      <a:lnTo>
                        <a:pt x="767" y="34"/>
                      </a:lnTo>
                      <a:lnTo>
                        <a:pt x="769" y="33"/>
                      </a:lnTo>
                      <a:lnTo>
                        <a:pt x="751" y="45"/>
                      </a:lnTo>
                      <a:cubicBezTo>
                        <a:pt x="749" y="47"/>
                        <a:pt x="746" y="47"/>
                        <a:pt x="744" y="46"/>
                      </a:cubicBezTo>
                      <a:lnTo>
                        <a:pt x="719" y="37"/>
                      </a:lnTo>
                      <a:lnTo>
                        <a:pt x="722" y="37"/>
                      </a:lnTo>
                      <a:lnTo>
                        <a:pt x="709" y="37"/>
                      </a:lnTo>
                      <a:lnTo>
                        <a:pt x="713" y="36"/>
                      </a:lnTo>
                      <a:lnTo>
                        <a:pt x="698" y="45"/>
                      </a:lnTo>
                      <a:cubicBezTo>
                        <a:pt x="696" y="46"/>
                        <a:pt x="695" y="47"/>
                        <a:pt x="693" y="46"/>
                      </a:cubicBezTo>
                      <a:lnTo>
                        <a:pt x="671" y="43"/>
                      </a:lnTo>
                      <a:lnTo>
                        <a:pt x="674" y="43"/>
                      </a:lnTo>
                      <a:lnTo>
                        <a:pt x="640" y="52"/>
                      </a:lnTo>
                      <a:cubicBezTo>
                        <a:pt x="640" y="52"/>
                        <a:pt x="639" y="53"/>
                        <a:pt x="638" y="53"/>
                      </a:cubicBezTo>
                      <a:lnTo>
                        <a:pt x="626" y="53"/>
                      </a:lnTo>
                      <a:lnTo>
                        <a:pt x="620" y="53"/>
                      </a:lnTo>
                      <a:lnTo>
                        <a:pt x="593" y="55"/>
                      </a:lnTo>
                      <a:lnTo>
                        <a:pt x="600" y="50"/>
                      </a:lnTo>
                      <a:lnTo>
                        <a:pt x="597" y="59"/>
                      </a:lnTo>
                      <a:cubicBezTo>
                        <a:pt x="596" y="60"/>
                        <a:pt x="595" y="61"/>
                        <a:pt x="595" y="62"/>
                      </a:cubicBezTo>
                      <a:lnTo>
                        <a:pt x="588" y="68"/>
                      </a:lnTo>
                      <a:cubicBezTo>
                        <a:pt x="587" y="70"/>
                        <a:pt x="585" y="71"/>
                        <a:pt x="583" y="71"/>
                      </a:cubicBezTo>
                      <a:lnTo>
                        <a:pt x="580" y="71"/>
                      </a:lnTo>
                      <a:lnTo>
                        <a:pt x="583" y="70"/>
                      </a:lnTo>
                      <a:lnTo>
                        <a:pt x="577" y="73"/>
                      </a:lnTo>
                      <a:lnTo>
                        <a:pt x="565" y="79"/>
                      </a:lnTo>
                      <a:lnTo>
                        <a:pt x="567" y="77"/>
                      </a:lnTo>
                      <a:lnTo>
                        <a:pt x="557" y="86"/>
                      </a:lnTo>
                      <a:lnTo>
                        <a:pt x="532" y="105"/>
                      </a:lnTo>
                      <a:cubicBezTo>
                        <a:pt x="531" y="106"/>
                        <a:pt x="529" y="107"/>
                        <a:pt x="527" y="107"/>
                      </a:cubicBezTo>
                      <a:lnTo>
                        <a:pt x="515" y="107"/>
                      </a:lnTo>
                      <a:lnTo>
                        <a:pt x="506" y="107"/>
                      </a:lnTo>
                      <a:lnTo>
                        <a:pt x="514" y="99"/>
                      </a:lnTo>
                      <a:lnTo>
                        <a:pt x="514" y="111"/>
                      </a:lnTo>
                      <a:cubicBezTo>
                        <a:pt x="514" y="115"/>
                        <a:pt x="510" y="119"/>
                        <a:pt x="506" y="119"/>
                      </a:cubicBezTo>
                      <a:lnTo>
                        <a:pt x="499" y="119"/>
                      </a:lnTo>
                      <a:cubicBezTo>
                        <a:pt x="497" y="119"/>
                        <a:pt x="495" y="118"/>
                        <a:pt x="494" y="116"/>
                      </a:cubicBezTo>
                      <a:lnTo>
                        <a:pt x="491" y="113"/>
                      </a:lnTo>
                      <a:cubicBezTo>
                        <a:pt x="490" y="113"/>
                        <a:pt x="489" y="112"/>
                        <a:pt x="489" y="111"/>
                      </a:cubicBezTo>
                      <a:lnTo>
                        <a:pt x="483" y="96"/>
                      </a:lnTo>
                      <a:lnTo>
                        <a:pt x="485" y="98"/>
                      </a:lnTo>
                      <a:lnTo>
                        <a:pt x="475" y="89"/>
                      </a:lnTo>
                      <a:lnTo>
                        <a:pt x="479" y="91"/>
                      </a:lnTo>
                      <a:lnTo>
                        <a:pt x="467" y="88"/>
                      </a:lnTo>
                      <a:lnTo>
                        <a:pt x="450" y="82"/>
                      </a:lnTo>
                      <a:lnTo>
                        <a:pt x="460" y="78"/>
                      </a:lnTo>
                      <a:lnTo>
                        <a:pt x="457" y="84"/>
                      </a:lnTo>
                      <a:lnTo>
                        <a:pt x="452" y="73"/>
                      </a:lnTo>
                      <a:lnTo>
                        <a:pt x="462" y="76"/>
                      </a:lnTo>
                      <a:lnTo>
                        <a:pt x="459" y="76"/>
                      </a:lnTo>
                      <a:lnTo>
                        <a:pt x="462" y="76"/>
                      </a:lnTo>
                      <a:cubicBezTo>
                        <a:pt x="467" y="76"/>
                        <a:pt x="470" y="79"/>
                        <a:pt x="470" y="84"/>
                      </a:cubicBezTo>
                      <a:lnTo>
                        <a:pt x="470" y="99"/>
                      </a:lnTo>
                      <a:cubicBezTo>
                        <a:pt x="470" y="103"/>
                        <a:pt x="467" y="107"/>
                        <a:pt x="462" y="107"/>
                      </a:cubicBezTo>
                      <a:lnTo>
                        <a:pt x="459" y="107"/>
                      </a:lnTo>
                      <a:cubicBezTo>
                        <a:pt x="457" y="107"/>
                        <a:pt x="455" y="106"/>
                        <a:pt x="454" y="104"/>
                      </a:cubicBezTo>
                      <a:lnTo>
                        <a:pt x="444" y="95"/>
                      </a:lnTo>
                      <a:lnTo>
                        <a:pt x="450" y="98"/>
                      </a:lnTo>
                      <a:lnTo>
                        <a:pt x="431" y="98"/>
                      </a:lnTo>
                      <a:cubicBezTo>
                        <a:pt x="429" y="98"/>
                        <a:pt x="427" y="97"/>
                        <a:pt x="426" y="95"/>
                      </a:cubicBezTo>
                      <a:lnTo>
                        <a:pt x="420" y="89"/>
                      </a:lnTo>
                      <a:lnTo>
                        <a:pt x="430" y="90"/>
                      </a:lnTo>
                      <a:lnTo>
                        <a:pt x="420" y="96"/>
                      </a:lnTo>
                      <a:lnTo>
                        <a:pt x="424" y="90"/>
                      </a:lnTo>
                      <a:lnTo>
                        <a:pt x="421" y="117"/>
                      </a:lnTo>
                      <a:cubicBezTo>
                        <a:pt x="421" y="118"/>
                        <a:pt x="421" y="119"/>
                        <a:pt x="420" y="120"/>
                      </a:cubicBezTo>
                      <a:lnTo>
                        <a:pt x="411" y="141"/>
                      </a:lnTo>
                      <a:lnTo>
                        <a:pt x="412" y="137"/>
                      </a:lnTo>
                      <a:lnTo>
                        <a:pt x="415" y="161"/>
                      </a:lnTo>
                      <a:cubicBezTo>
                        <a:pt x="415" y="162"/>
                        <a:pt x="415" y="164"/>
                        <a:pt x="414" y="166"/>
                      </a:cubicBezTo>
                      <a:lnTo>
                        <a:pt x="401" y="187"/>
                      </a:lnTo>
                      <a:lnTo>
                        <a:pt x="398" y="175"/>
                      </a:lnTo>
                      <a:lnTo>
                        <a:pt x="416" y="184"/>
                      </a:lnTo>
                      <a:lnTo>
                        <a:pt x="407" y="186"/>
                      </a:lnTo>
                      <a:lnTo>
                        <a:pt x="417" y="177"/>
                      </a:lnTo>
                      <a:cubicBezTo>
                        <a:pt x="418" y="176"/>
                        <a:pt x="419" y="175"/>
                        <a:pt x="420" y="175"/>
                      </a:cubicBezTo>
                      <a:lnTo>
                        <a:pt x="433" y="172"/>
                      </a:lnTo>
                      <a:cubicBezTo>
                        <a:pt x="435" y="171"/>
                        <a:pt x="438" y="172"/>
                        <a:pt x="439" y="173"/>
                      </a:cubicBezTo>
                      <a:lnTo>
                        <a:pt x="455" y="185"/>
                      </a:lnTo>
                      <a:lnTo>
                        <a:pt x="443" y="188"/>
                      </a:lnTo>
                      <a:lnTo>
                        <a:pt x="455" y="167"/>
                      </a:lnTo>
                      <a:cubicBezTo>
                        <a:pt x="457" y="165"/>
                        <a:pt x="459" y="163"/>
                        <a:pt x="461" y="163"/>
                      </a:cubicBezTo>
                      <a:cubicBezTo>
                        <a:pt x="463" y="162"/>
                        <a:pt x="466" y="163"/>
                        <a:pt x="468" y="165"/>
                      </a:cubicBezTo>
                      <a:lnTo>
                        <a:pt x="492" y="186"/>
                      </a:lnTo>
                      <a:lnTo>
                        <a:pt x="490" y="184"/>
                      </a:lnTo>
                      <a:lnTo>
                        <a:pt x="508" y="190"/>
                      </a:lnTo>
                      <a:cubicBezTo>
                        <a:pt x="509" y="190"/>
                        <a:pt x="509" y="191"/>
                        <a:pt x="510" y="191"/>
                      </a:cubicBezTo>
                      <a:lnTo>
                        <a:pt x="528" y="203"/>
                      </a:lnTo>
                      <a:cubicBezTo>
                        <a:pt x="529" y="204"/>
                        <a:pt x="530" y="204"/>
                        <a:pt x="531" y="205"/>
                      </a:cubicBezTo>
                      <a:lnTo>
                        <a:pt x="540" y="220"/>
                      </a:lnTo>
                      <a:cubicBezTo>
                        <a:pt x="541" y="221"/>
                        <a:pt x="541" y="222"/>
                        <a:pt x="541" y="223"/>
                      </a:cubicBezTo>
                      <a:lnTo>
                        <a:pt x="544" y="241"/>
                      </a:lnTo>
                      <a:cubicBezTo>
                        <a:pt x="545" y="243"/>
                        <a:pt x="544" y="244"/>
                        <a:pt x="544" y="246"/>
                      </a:cubicBezTo>
                      <a:lnTo>
                        <a:pt x="535" y="267"/>
                      </a:lnTo>
                      <a:cubicBezTo>
                        <a:pt x="533" y="270"/>
                        <a:pt x="530" y="272"/>
                        <a:pt x="527" y="272"/>
                      </a:cubicBezTo>
                      <a:lnTo>
                        <a:pt x="509" y="272"/>
                      </a:lnTo>
                      <a:lnTo>
                        <a:pt x="515" y="268"/>
                      </a:lnTo>
                      <a:lnTo>
                        <a:pt x="503" y="286"/>
                      </a:lnTo>
                      <a:lnTo>
                        <a:pt x="504" y="280"/>
                      </a:lnTo>
                      <a:lnTo>
                        <a:pt x="507" y="298"/>
                      </a:lnTo>
                      <a:lnTo>
                        <a:pt x="502" y="292"/>
                      </a:lnTo>
                      <a:lnTo>
                        <a:pt x="527" y="301"/>
                      </a:lnTo>
                      <a:cubicBezTo>
                        <a:pt x="530" y="302"/>
                        <a:pt x="532" y="305"/>
                        <a:pt x="532" y="307"/>
                      </a:cubicBezTo>
                      <a:lnTo>
                        <a:pt x="535" y="325"/>
                      </a:lnTo>
                      <a:lnTo>
                        <a:pt x="527" y="319"/>
                      </a:lnTo>
                      <a:lnTo>
                        <a:pt x="536" y="319"/>
                      </a:lnTo>
                      <a:cubicBezTo>
                        <a:pt x="539" y="319"/>
                        <a:pt x="541" y="320"/>
                        <a:pt x="542" y="321"/>
                      </a:cubicBezTo>
                      <a:lnTo>
                        <a:pt x="561" y="339"/>
                      </a:lnTo>
                      <a:cubicBezTo>
                        <a:pt x="562" y="341"/>
                        <a:pt x="563" y="344"/>
                        <a:pt x="563" y="346"/>
                      </a:cubicBezTo>
                      <a:lnTo>
                        <a:pt x="560" y="364"/>
                      </a:lnTo>
                      <a:lnTo>
                        <a:pt x="560" y="362"/>
                      </a:lnTo>
                      <a:lnTo>
                        <a:pt x="563" y="386"/>
                      </a:lnTo>
                      <a:lnTo>
                        <a:pt x="563" y="390"/>
                      </a:lnTo>
                      <a:cubicBezTo>
                        <a:pt x="563" y="392"/>
                        <a:pt x="562" y="394"/>
                        <a:pt x="561" y="396"/>
                      </a:cubicBezTo>
                      <a:lnTo>
                        <a:pt x="551" y="405"/>
                      </a:lnTo>
                      <a:lnTo>
                        <a:pt x="554" y="399"/>
                      </a:lnTo>
                      <a:lnTo>
                        <a:pt x="554" y="408"/>
                      </a:lnTo>
                      <a:lnTo>
                        <a:pt x="543" y="400"/>
                      </a:lnTo>
                      <a:lnTo>
                        <a:pt x="570" y="388"/>
                      </a:lnTo>
                      <a:cubicBezTo>
                        <a:pt x="573" y="387"/>
                        <a:pt x="576" y="388"/>
                        <a:pt x="578" y="389"/>
                      </a:cubicBezTo>
                      <a:cubicBezTo>
                        <a:pt x="580" y="391"/>
                        <a:pt x="582" y="393"/>
                        <a:pt x="582" y="396"/>
                      </a:cubicBezTo>
                      <a:lnTo>
                        <a:pt x="582" y="405"/>
                      </a:lnTo>
                      <a:lnTo>
                        <a:pt x="570" y="398"/>
                      </a:lnTo>
                      <a:lnTo>
                        <a:pt x="589" y="389"/>
                      </a:lnTo>
                      <a:lnTo>
                        <a:pt x="586" y="390"/>
                      </a:lnTo>
                      <a:lnTo>
                        <a:pt x="596" y="381"/>
                      </a:lnTo>
                      <a:cubicBezTo>
                        <a:pt x="598" y="379"/>
                        <a:pt x="600" y="378"/>
                        <a:pt x="603" y="379"/>
                      </a:cubicBezTo>
                      <a:lnTo>
                        <a:pt x="618" y="382"/>
                      </a:lnTo>
                      <a:cubicBezTo>
                        <a:pt x="620" y="382"/>
                        <a:pt x="622" y="384"/>
                        <a:pt x="624" y="386"/>
                      </a:cubicBezTo>
                      <a:lnTo>
                        <a:pt x="633" y="401"/>
                      </a:lnTo>
                      <a:cubicBezTo>
                        <a:pt x="634" y="402"/>
                        <a:pt x="634" y="403"/>
                        <a:pt x="634" y="405"/>
                      </a:cubicBezTo>
                      <a:lnTo>
                        <a:pt x="634" y="408"/>
                      </a:lnTo>
                      <a:cubicBezTo>
                        <a:pt x="634" y="410"/>
                        <a:pt x="633" y="412"/>
                        <a:pt x="632" y="414"/>
                      </a:cubicBezTo>
                      <a:lnTo>
                        <a:pt x="625" y="420"/>
                      </a:lnTo>
                      <a:lnTo>
                        <a:pt x="628" y="414"/>
                      </a:lnTo>
                      <a:lnTo>
                        <a:pt x="628" y="432"/>
                      </a:lnTo>
                      <a:cubicBezTo>
                        <a:pt x="628" y="433"/>
                        <a:pt x="628" y="433"/>
                        <a:pt x="628" y="434"/>
                      </a:cubicBezTo>
                      <a:lnTo>
                        <a:pt x="625" y="446"/>
                      </a:lnTo>
                      <a:cubicBezTo>
                        <a:pt x="624" y="449"/>
                        <a:pt x="620" y="452"/>
                        <a:pt x="617" y="452"/>
                      </a:cubicBezTo>
                      <a:lnTo>
                        <a:pt x="611" y="452"/>
                      </a:lnTo>
                      <a:lnTo>
                        <a:pt x="618" y="446"/>
                      </a:lnTo>
                      <a:lnTo>
                        <a:pt x="615" y="455"/>
                      </a:lnTo>
                      <a:cubicBezTo>
                        <a:pt x="615" y="457"/>
                        <a:pt x="614" y="458"/>
                        <a:pt x="613" y="459"/>
                      </a:cubicBezTo>
                      <a:lnTo>
                        <a:pt x="607" y="465"/>
                      </a:lnTo>
                      <a:lnTo>
                        <a:pt x="609" y="461"/>
                      </a:lnTo>
                      <a:lnTo>
                        <a:pt x="606" y="473"/>
                      </a:lnTo>
                      <a:cubicBezTo>
                        <a:pt x="605" y="476"/>
                        <a:pt x="602" y="479"/>
                        <a:pt x="598" y="479"/>
                      </a:cubicBezTo>
                      <a:lnTo>
                        <a:pt x="589" y="479"/>
                      </a:lnTo>
                      <a:lnTo>
                        <a:pt x="596" y="475"/>
                      </a:lnTo>
                      <a:lnTo>
                        <a:pt x="587" y="490"/>
                      </a:lnTo>
                      <a:lnTo>
                        <a:pt x="588" y="486"/>
                      </a:lnTo>
                      <a:lnTo>
                        <a:pt x="588" y="495"/>
                      </a:lnTo>
                      <a:lnTo>
                        <a:pt x="588" y="504"/>
                      </a:lnTo>
                      <a:cubicBezTo>
                        <a:pt x="588" y="506"/>
                        <a:pt x="587" y="509"/>
                        <a:pt x="585" y="510"/>
                      </a:cubicBezTo>
                      <a:lnTo>
                        <a:pt x="569" y="522"/>
                      </a:lnTo>
                      <a:cubicBezTo>
                        <a:pt x="567" y="524"/>
                        <a:pt x="564" y="524"/>
                        <a:pt x="562" y="524"/>
                      </a:cubicBezTo>
                      <a:cubicBezTo>
                        <a:pt x="559" y="523"/>
                        <a:pt x="558" y="521"/>
                        <a:pt x="557" y="519"/>
                      </a:cubicBezTo>
                      <a:lnTo>
                        <a:pt x="554" y="510"/>
                      </a:lnTo>
                      <a:lnTo>
                        <a:pt x="561" y="515"/>
                      </a:lnTo>
                      <a:lnTo>
                        <a:pt x="552" y="515"/>
                      </a:lnTo>
                      <a:cubicBezTo>
                        <a:pt x="551" y="515"/>
                        <a:pt x="551" y="515"/>
                        <a:pt x="550" y="515"/>
                      </a:cubicBezTo>
                      <a:lnTo>
                        <a:pt x="535" y="512"/>
                      </a:lnTo>
                      <a:lnTo>
                        <a:pt x="538" y="512"/>
                      </a:lnTo>
                      <a:lnTo>
                        <a:pt x="519" y="515"/>
                      </a:lnTo>
                      <a:lnTo>
                        <a:pt x="525" y="511"/>
                      </a:lnTo>
                      <a:lnTo>
                        <a:pt x="522" y="517"/>
                      </a:lnTo>
                      <a:cubicBezTo>
                        <a:pt x="521" y="518"/>
                        <a:pt x="519" y="520"/>
                        <a:pt x="517" y="521"/>
                      </a:cubicBezTo>
                      <a:lnTo>
                        <a:pt x="490" y="530"/>
                      </a:lnTo>
                      <a:lnTo>
                        <a:pt x="492" y="528"/>
                      </a:lnTo>
                      <a:lnTo>
                        <a:pt x="464" y="549"/>
                      </a:lnTo>
                      <a:lnTo>
                        <a:pt x="449" y="564"/>
                      </a:lnTo>
                      <a:lnTo>
                        <a:pt x="451" y="562"/>
                      </a:lnTo>
                      <a:lnTo>
                        <a:pt x="442" y="580"/>
                      </a:lnTo>
                      <a:cubicBezTo>
                        <a:pt x="441" y="581"/>
                        <a:pt x="439" y="583"/>
                        <a:pt x="438" y="583"/>
                      </a:cubicBezTo>
                      <a:lnTo>
                        <a:pt x="416" y="592"/>
                      </a:lnTo>
                      <a:lnTo>
                        <a:pt x="419" y="591"/>
                      </a:lnTo>
                      <a:lnTo>
                        <a:pt x="409" y="600"/>
                      </a:lnTo>
                      <a:cubicBezTo>
                        <a:pt x="409" y="600"/>
                        <a:pt x="408" y="601"/>
                        <a:pt x="407" y="601"/>
                      </a:cubicBezTo>
                      <a:lnTo>
                        <a:pt x="364" y="619"/>
                      </a:lnTo>
                      <a:cubicBezTo>
                        <a:pt x="363" y="620"/>
                        <a:pt x="362" y="620"/>
                        <a:pt x="360" y="620"/>
                      </a:cubicBezTo>
                      <a:lnTo>
                        <a:pt x="351" y="620"/>
                      </a:lnTo>
                      <a:lnTo>
                        <a:pt x="359" y="612"/>
                      </a:lnTo>
                      <a:lnTo>
                        <a:pt x="359" y="615"/>
                      </a:lnTo>
                      <a:cubicBezTo>
                        <a:pt x="359" y="618"/>
                        <a:pt x="358" y="620"/>
                        <a:pt x="356" y="622"/>
                      </a:cubicBezTo>
                      <a:lnTo>
                        <a:pt x="346" y="628"/>
                      </a:lnTo>
                      <a:lnTo>
                        <a:pt x="348" y="627"/>
                      </a:lnTo>
                      <a:lnTo>
                        <a:pt x="335" y="639"/>
                      </a:lnTo>
                      <a:cubicBezTo>
                        <a:pt x="334" y="640"/>
                        <a:pt x="332" y="641"/>
                        <a:pt x="330" y="641"/>
                      </a:cubicBezTo>
                      <a:lnTo>
                        <a:pt x="305" y="641"/>
                      </a:lnTo>
                      <a:cubicBezTo>
                        <a:pt x="302" y="641"/>
                        <a:pt x="300" y="640"/>
                        <a:pt x="298" y="637"/>
                      </a:cubicBezTo>
                      <a:lnTo>
                        <a:pt x="280" y="607"/>
                      </a:lnTo>
                      <a:cubicBezTo>
                        <a:pt x="279" y="606"/>
                        <a:pt x="278" y="604"/>
                        <a:pt x="278" y="603"/>
                      </a:cubicBezTo>
                      <a:lnTo>
                        <a:pt x="278" y="597"/>
                      </a:lnTo>
                      <a:lnTo>
                        <a:pt x="291" y="603"/>
                      </a:lnTo>
                      <a:lnTo>
                        <a:pt x="273" y="618"/>
                      </a:lnTo>
                      <a:lnTo>
                        <a:pt x="255" y="636"/>
                      </a:lnTo>
                      <a:cubicBezTo>
                        <a:pt x="253" y="637"/>
                        <a:pt x="251" y="638"/>
                        <a:pt x="249" y="638"/>
                      </a:cubicBezTo>
                      <a:lnTo>
                        <a:pt x="237" y="638"/>
                      </a:lnTo>
                      <a:cubicBezTo>
                        <a:pt x="236" y="638"/>
                        <a:pt x="235" y="638"/>
                        <a:pt x="234" y="638"/>
                      </a:cubicBezTo>
                      <a:lnTo>
                        <a:pt x="191" y="623"/>
                      </a:lnTo>
                      <a:lnTo>
                        <a:pt x="202" y="615"/>
                      </a:lnTo>
                      <a:lnTo>
                        <a:pt x="202" y="621"/>
                      </a:lnTo>
                      <a:cubicBezTo>
                        <a:pt x="202" y="624"/>
                        <a:pt x="200" y="628"/>
                        <a:pt x="196" y="629"/>
                      </a:cubicBezTo>
                      <a:lnTo>
                        <a:pt x="187" y="632"/>
                      </a:lnTo>
                      <a:lnTo>
                        <a:pt x="192" y="624"/>
                      </a:lnTo>
                      <a:lnTo>
                        <a:pt x="192" y="630"/>
                      </a:lnTo>
                      <a:cubicBezTo>
                        <a:pt x="192" y="632"/>
                        <a:pt x="192" y="634"/>
                        <a:pt x="191" y="635"/>
                      </a:cubicBezTo>
                      <a:lnTo>
                        <a:pt x="182" y="647"/>
                      </a:lnTo>
                      <a:lnTo>
                        <a:pt x="182" y="646"/>
                      </a:lnTo>
                      <a:lnTo>
                        <a:pt x="179" y="652"/>
                      </a:lnTo>
                      <a:cubicBezTo>
                        <a:pt x="178" y="654"/>
                        <a:pt x="175" y="656"/>
                        <a:pt x="172" y="656"/>
                      </a:cubicBezTo>
                      <a:lnTo>
                        <a:pt x="163" y="656"/>
                      </a:lnTo>
                      <a:cubicBezTo>
                        <a:pt x="161" y="656"/>
                        <a:pt x="159" y="655"/>
                        <a:pt x="157" y="654"/>
                      </a:cubicBezTo>
                      <a:lnTo>
                        <a:pt x="151" y="648"/>
                      </a:lnTo>
                      <a:lnTo>
                        <a:pt x="157" y="650"/>
                      </a:lnTo>
                      <a:lnTo>
                        <a:pt x="154" y="650"/>
                      </a:lnTo>
                      <a:cubicBezTo>
                        <a:pt x="152" y="650"/>
                        <a:pt x="151" y="650"/>
                        <a:pt x="150" y="649"/>
                      </a:cubicBezTo>
                      <a:lnTo>
                        <a:pt x="144" y="646"/>
                      </a:lnTo>
                      <a:lnTo>
                        <a:pt x="153" y="645"/>
                      </a:lnTo>
                      <a:lnTo>
                        <a:pt x="144" y="654"/>
                      </a:lnTo>
                      <a:lnTo>
                        <a:pt x="142" y="641"/>
                      </a:lnTo>
                      <a:lnTo>
                        <a:pt x="148" y="644"/>
                      </a:lnTo>
                      <a:cubicBezTo>
                        <a:pt x="151" y="645"/>
                        <a:pt x="152" y="648"/>
                        <a:pt x="152" y="651"/>
                      </a:cubicBezTo>
                      <a:lnTo>
                        <a:pt x="152" y="660"/>
                      </a:lnTo>
                      <a:lnTo>
                        <a:pt x="152" y="666"/>
                      </a:lnTo>
                      <a:cubicBezTo>
                        <a:pt x="152" y="668"/>
                        <a:pt x="151" y="670"/>
                        <a:pt x="150" y="672"/>
                      </a:cubicBezTo>
                      <a:lnTo>
                        <a:pt x="141" y="681"/>
                      </a:lnTo>
                      <a:lnTo>
                        <a:pt x="115" y="700"/>
                      </a:lnTo>
                      <a:lnTo>
                        <a:pt x="117" y="698"/>
                      </a:lnTo>
                      <a:lnTo>
                        <a:pt x="107" y="710"/>
                      </a:lnTo>
                      <a:lnTo>
                        <a:pt x="99" y="724"/>
                      </a:lnTo>
                      <a:cubicBezTo>
                        <a:pt x="98" y="725"/>
                        <a:pt x="98" y="725"/>
                        <a:pt x="97" y="726"/>
                      </a:cubicBezTo>
                      <a:lnTo>
                        <a:pt x="60" y="762"/>
                      </a:lnTo>
                      <a:lnTo>
                        <a:pt x="22" y="790"/>
                      </a:lnTo>
                      <a:lnTo>
                        <a:pt x="25" y="779"/>
                      </a:lnTo>
                      <a:lnTo>
                        <a:pt x="31" y="792"/>
                      </a:lnTo>
                      <a:cubicBezTo>
                        <a:pt x="32" y="794"/>
                        <a:pt x="32" y="797"/>
                        <a:pt x="31" y="800"/>
                      </a:cubicBezTo>
                      <a:lnTo>
                        <a:pt x="24" y="809"/>
                      </a:lnTo>
                      <a:lnTo>
                        <a:pt x="26" y="804"/>
                      </a:lnTo>
                      <a:lnTo>
                        <a:pt x="26" y="810"/>
                      </a:lnTo>
                      <a:cubicBezTo>
                        <a:pt x="26" y="815"/>
                        <a:pt x="22" y="818"/>
                        <a:pt x="18" y="818"/>
                      </a:cubicBezTo>
                      <a:lnTo>
                        <a:pt x="8" y="818"/>
                      </a:lnTo>
                      <a:close/>
                      <a:moveTo>
                        <a:pt x="18" y="802"/>
                      </a:moveTo>
                      <a:lnTo>
                        <a:pt x="10" y="810"/>
                      </a:lnTo>
                      <a:lnTo>
                        <a:pt x="10" y="804"/>
                      </a:lnTo>
                      <a:cubicBezTo>
                        <a:pt x="10" y="803"/>
                        <a:pt x="10" y="801"/>
                        <a:pt x="11" y="800"/>
                      </a:cubicBezTo>
                      <a:lnTo>
                        <a:pt x="17" y="791"/>
                      </a:lnTo>
                      <a:lnTo>
                        <a:pt x="17" y="799"/>
                      </a:lnTo>
                      <a:lnTo>
                        <a:pt x="11" y="787"/>
                      </a:lnTo>
                      <a:cubicBezTo>
                        <a:pt x="9" y="783"/>
                        <a:pt x="10" y="779"/>
                        <a:pt x="13" y="777"/>
                      </a:cubicBezTo>
                      <a:lnTo>
                        <a:pt x="49" y="750"/>
                      </a:lnTo>
                      <a:lnTo>
                        <a:pt x="86" y="714"/>
                      </a:lnTo>
                      <a:lnTo>
                        <a:pt x="85" y="716"/>
                      </a:lnTo>
                      <a:lnTo>
                        <a:pt x="95" y="700"/>
                      </a:lnTo>
                      <a:lnTo>
                        <a:pt x="104" y="688"/>
                      </a:lnTo>
                      <a:cubicBezTo>
                        <a:pt x="104" y="688"/>
                        <a:pt x="105" y="687"/>
                        <a:pt x="106" y="687"/>
                      </a:cubicBezTo>
                      <a:lnTo>
                        <a:pt x="129" y="669"/>
                      </a:lnTo>
                      <a:lnTo>
                        <a:pt x="139" y="660"/>
                      </a:lnTo>
                      <a:lnTo>
                        <a:pt x="136" y="666"/>
                      </a:lnTo>
                      <a:lnTo>
                        <a:pt x="136" y="660"/>
                      </a:lnTo>
                      <a:lnTo>
                        <a:pt x="136" y="651"/>
                      </a:lnTo>
                      <a:lnTo>
                        <a:pt x="141" y="658"/>
                      </a:lnTo>
                      <a:lnTo>
                        <a:pt x="135" y="655"/>
                      </a:lnTo>
                      <a:cubicBezTo>
                        <a:pt x="132" y="654"/>
                        <a:pt x="131" y="652"/>
                        <a:pt x="130" y="649"/>
                      </a:cubicBezTo>
                      <a:cubicBezTo>
                        <a:pt x="130" y="647"/>
                        <a:pt x="131" y="644"/>
                        <a:pt x="133" y="642"/>
                      </a:cubicBezTo>
                      <a:lnTo>
                        <a:pt x="142" y="633"/>
                      </a:lnTo>
                      <a:cubicBezTo>
                        <a:pt x="144" y="631"/>
                        <a:pt x="148" y="630"/>
                        <a:pt x="151" y="632"/>
                      </a:cubicBezTo>
                      <a:lnTo>
                        <a:pt x="157" y="635"/>
                      </a:lnTo>
                      <a:lnTo>
                        <a:pt x="154" y="634"/>
                      </a:lnTo>
                      <a:lnTo>
                        <a:pt x="157" y="634"/>
                      </a:lnTo>
                      <a:cubicBezTo>
                        <a:pt x="159" y="634"/>
                        <a:pt x="161" y="635"/>
                        <a:pt x="162" y="636"/>
                      </a:cubicBezTo>
                      <a:lnTo>
                        <a:pt x="168" y="642"/>
                      </a:lnTo>
                      <a:lnTo>
                        <a:pt x="163" y="640"/>
                      </a:lnTo>
                      <a:lnTo>
                        <a:pt x="172" y="640"/>
                      </a:lnTo>
                      <a:lnTo>
                        <a:pt x="165" y="644"/>
                      </a:lnTo>
                      <a:lnTo>
                        <a:pt x="168" y="638"/>
                      </a:lnTo>
                      <a:cubicBezTo>
                        <a:pt x="168" y="638"/>
                        <a:pt x="169" y="638"/>
                        <a:pt x="169" y="637"/>
                      </a:cubicBezTo>
                      <a:lnTo>
                        <a:pt x="178" y="625"/>
                      </a:lnTo>
                      <a:lnTo>
                        <a:pt x="176" y="630"/>
                      </a:lnTo>
                      <a:lnTo>
                        <a:pt x="176" y="624"/>
                      </a:lnTo>
                      <a:cubicBezTo>
                        <a:pt x="176" y="621"/>
                        <a:pt x="179" y="617"/>
                        <a:pt x="182" y="616"/>
                      </a:cubicBezTo>
                      <a:lnTo>
                        <a:pt x="191" y="613"/>
                      </a:lnTo>
                      <a:lnTo>
                        <a:pt x="186" y="621"/>
                      </a:lnTo>
                      <a:lnTo>
                        <a:pt x="186" y="615"/>
                      </a:lnTo>
                      <a:cubicBezTo>
                        <a:pt x="186" y="612"/>
                        <a:pt x="187" y="610"/>
                        <a:pt x="189" y="608"/>
                      </a:cubicBezTo>
                      <a:cubicBezTo>
                        <a:pt x="191" y="607"/>
                        <a:pt x="194" y="607"/>
                        <a:pt x="196" y="607"/>
                      </a:cubicBezTo>
                      <a:lnTo>
                        <a:pt x="240" y="622"/>
                      </a:lnTo>
                      <a:lnTo>
                        <a:pt x="237" y="622"/>
                      </a:lnTo>
                      <a:lnTo>
                        <a:pt x="249" y="622"/>
                      </a:lnTo>
                      <a:lnTo>
                        <a:pt x="244" y="624"/>
                      </a:lnTo>
                      <a:lnTo>
                        <a:pt x="263" y="606"/>
                      </a:lnTo>
                      <a:lnTo>
                        <a:pt x="281" y="591"/>
                      </a:lnTo>
                      <a:cubicBezTo>
                        <a:pt x="284" y="589"/>
                        <a:pt x="287" y="588"/>
                        <a:pt x="290" y="590"/>
                      </a:cubicBezTo>
                      <a:cubicBezTo>
                        <a:pt x="293" y="591"/>
                        <a:pt x="294" y="594"/>
                        <a:pt x="294" y="597"/>
                      </a:cubicBezTo>
                      <a:lnTo>
                        <a:pt x="294" y="603"/>
                      </a:lnTo>
                      <a:lnTo>
                        <a:pt x="293" y="599"/>
                      </a:lnTo>
                      <a:lnTo>
                        <a:pt x="312" y="629"/>
                      </a:lnTo>
                      <a:lnTo>
                        <a:pt x="305" y="625"/>
                      </a:lnTo>
                      <a:lnTo>
                        <a:pt x="330" y="625"/>
                      </a:lnTo>
                      <a:lnTo>
                        <a:pt x="324" y="627"/>
                      </a:lnTo>
                      <a:lnTo>
                        <a:pt x="336" y="615"/>
                      </a:lnTo>
                      <a:cubicBezTo>
                        <a:pt x="337" y="615"/>
                        <a:pt x="337" y="615"/>
                        <a:pt x="338" y="614"/>
                      </a:cubicBezTo>
                      <a:lnTo>
                        <a:pt x="347" y="608"/>
                      </a:lnTo>
                      <a:lnTo>
                        <a:pt x="343" y="615"/>
                      </a:lnTo>
                      <a:lnTo>
                        <a:pt x="343" y="612"/>
                      </a:lnTo>
                      <a:cubicBezTo>
                        <a:pt x="343" y="608"/>
                        <a:pt x="347" y="604"/>
                        <a:pt x="351" y="604"/>
                      </a:cubicBezTo>
                      <a:lnTo>
                        <a:pt x="360" y="604"/>
                      </a:lnTo>
                      <a:lnTo>
                        <a:pt x="357" y="605"/>
                      </a:lnTo>
                      <a:lnTo>
                        <a:pt x="401" y="587"/>
                      </a:lnTo>
                      <a:lnTo>
                        <a:pt x="398" y="588"/>
                      </a:lnTo>
                      <a:lnTo>
                        <a:pt x="407" y="579"/>
                      </a:lnTo>
                      <a:cubicBezTo>
                        <a:pt x="408" y="579"/>
                        <a:pt x="409" y="578"/>
                        <a:pt x="410" y="578"/>
                      </a:cubicBezTo>
                      <a:lnTo>
                        <a:pt x="431" y="569"/>
                      </a:lnTo>
                      <a:lnTo>
                        <a:pt x="427" y="572"/>
                      </a:lnTo>
                      <a:lnTo>
                        <a:pt x="437" y="554"/>
                      </a:lnTo>
                      <a:cubicBezTo>
                        <a:pt x="437" y="554"/>
                        <a:pt x="438" y="553"/>
                        <a:pt x="438" y="552"/>
                      </a:cubicBezTo>
                      <a:lnTo>
                        <a:pt x="454" y="537"/>
                      </a:lnTo>
                      <a:lnTo>
                        <a:pt x="482" y="516"/>
                      </a:lnTo>
                      <a:cubicBezTo>
                        <a:pt x="483" y="515"/>
                        <a:pt x="484" y="515"/>
                        <a:pt x="485" y="514"/>
                      </a:cubicBezTo>
                      <a:lnTo>
                        <a:pt x="512" y="505"/>
                      </a:lnTo>
                      <a:lnTo>
                        <a:pt x="508" y="509"/>
                      </a:lnTo>
                      <a:lnTo>
                        <a:pt x="511" y="503"/>
                      </a:lnTo>
                      <a:cubicBezTo>
                        <a:pt x="512" y="501"/>
                        <a:pt x="514" y="499"/>
                        <a:pt x="517" y="499"/>
                      </a:cubicBezTo>
                      <a:lnTo>
                        <a:pt x="535" y="496"/>
                      </a:lnTo>
                      <a:cubicBezTo>
                        <a:pt x="536" y="496"/>
                        <a:pt x="537" y="496"/>
                        <a:pt x="538" y="496"/>
                      </a:cubicBezTo>
                      <a:lnTo>
                        <a:pt x="553" y="499"/>
                      </a:lnTo>
                      <a:lnTo>
                        <a:pt x="552" y="499"/>
                      </a:lnTo>
                      <a:lnTo>
                        <a:pt x="561" y="499"/>
                      </a:lnTo>
                      <a:cubicBezTo>
                        <a:pt x="565" y="499"/>
                        <a:pt x="568" y="501"/>
                        <a:pt x="569" y="504"/>
                      </a:cubicBezTo>
                      <a:lnTo>
                        <a:pt x="572" y="513"/>
                      </a:lnTo>
                      <a:lnTo>
                        <a:pt x="559" y="510"/>
                      </a:lnTo>
                      <a:lnTo>
                        <a:pt x="575" y="498"/>
                      </a:lnTo>
                      <a:lnTo>
                        <a:pt x="572" y="504"/>
                      </a:lnTo>
                      <a:lnTo>
                        <a:pt x="572" y="495"/>
                      </a:lnTo>
                      <a:lnTo>
                        <a:pt x="572" y="486"/>
                      </a:lnTo>
                      <a:cubicBezTo>
                        <a:pt x="572" y="484"/>
                        <a:pt x="572" y="483"/>
                        <a:pt x="573" y="482"/>
                      </a:cubicBezTo>
                      <a:lnTo>
                        <a:pt x="582" y="467"/>
                      </a:lnTo>
                      <a:cubicBezTo>
                        <a:pt x="584" y="464"/>
                        <a:pt x="586" y="463"/>
                        <a:pt x="589" y="463"/>
                      </a:cubicBezTo>
                      <a:lnTo>
                        <a:pt x="598" y="463"/>
                      </a:lnTo>
                      <a:lnTo>
                        <a:pt x="590" y="469"/>
                      </a:lnTo>
                      <a:lnTo>
                        <a:pt x="594" y="457"/>
                      </a:lnTo>
                      <a:cubicBezTo>
                        <a:pt x="594" y="455"/>
                        <a:pt x="595" y="454"/>
                        <a:pt x="596" y="453"/>
                      </a:cubicBezTo>
                      <a:lnTo>
                        <a:pt x="602" y="447"/>
                      </a:lnTo>
                      <a:lnTo>
                        <a:pt x="600" y="450"/>
                      </a:lnTo>
                      <a:lnTo>
                        <a:pt x="603" y="441"/>
                      </a:lnTo>
                      <a:cubicBezTo>
                        <a:pt x="604" y="438"/>
                        <a:pt x="607" y="436"/>
                        <a:pt x="611" y="436"/>
                      </a:cubicBezTo>
                      <a:lnTo>
                        <a:pt x="617" y="436"/>
                      </a:lnTo>
                      <a:lnTo>
                        <a:pt x="609" y="442"/>
                      </a:lnTo>
                      <a:lnTo>
                        <a:pt x="612" y="430"/>
                      </a:lnTo>
                      <a:lnTo>
                        <a:pt x="612" y="432"/>
                      </a:lnTo>
                      <a:lnTo>
                        <a:pt x="612" y="414"/>
                      </a:lnTo>
                      <a:cubicBezTo>
                        <a:pt x="612" y="412"/>
                        <a:pt x="613" y="410"/>
                        <a:pt x="614" y="408"/>
                      </a:cubicBezTo>
                      <a:lnTo>
                        <a:pt x="620" y="402"/>
                      </a:lnTo>
                      <a:lnTo>
                        <a:pt x="618" y="408"/>
                      </a:lnTo>
                      <a:lnTo>
                        <a:pt x="618" y="405"/>
                      </a:lnTo>
                      <a:lnTo>
                        <a:pt x="619" y="409"/>
                      </a:lnTo>
                      <a:lnTo>
                        <a:pt x="610" y="394"/>
                      </a:lnTo>
                      <a:lnTo>
                        <a:pt x="615" y="398"/>
                      </a:lnTo>
                      <a:lnTo>
                        <a:pt x="600" y="395"/>
                      </a:lnTo>
                      <a:lnTo>
                        <a:pt x="607" y="393"/>
                      </a:lnTo>
                      <a:lnTo>
                        <a:pt x="598" y="402"/>
                      </a:lnTo>
                      <a:cubicBezTo>
                        <a:pt x="597" y="402"/>
                        <a:pt x="596" y="403"/>
                        <a:pt x="596" y="403"/>
                      </a:cubicBezTo>
                      <a:lnTo>
                        <a:pt x="577" y="412"/>
                      </a:lnTo>
                      <a:cubicBezTo>
                        <a:pt x="575" y="413"/>
                        <a:pt x="572" y="413"/>
                        <a:pt x="569" y="412"/>
                      </a:cubicBezTo>
                      <a:cubicBezTo>
                        <a:pt x="567" y="410"/>
                        <a:pt x="566" y="408"/>
                        <a:pt x="566" y="405"/>
                      </a:cubicBezTo>
                      <a:lnTo>
                        <a:pt x="566" y="396"/>
                      </a:lnTo>
                      <a:lnTo>
                        <a:pt x="577" y="403"/>
                      </a:lnTo>
                      <a:lnTo>
                        <a:pt x="549" y="415"/>
                      </a:lnTo>
                      <a:cubicBezTo>
                        <a:pt x="546" y="416"/>
                        <a:pt x="544" y="416"/>
                        <a:pt x="541" y="415"/>
                      </a:cubicBezTo>
                      <a:cubicBezTo>
                        <a:pt x="539" y="413"/>
                        <a:pt x="538" y="411"/>
                        <a:pt x="538" y="408"/>
                      </a:cubicBezTo>
                      <a:lnTo>
                        <a:pt x="538" y="399"/>
                      </a:lnTo>
                      <a:cubicBezTo>
                        <a:pt x="538" y="397"/>
                        <a:pt x="539" y="395"/>
                        <a:pt x="540" y="393"/>
                      </a:cubicBezTo>
                      <a:lnTo>
                        <a:pt x="549" y="384"/>
                      </a:lnTo>
                      <a:lnTo>
                        <a:pt x="547" y="390"/>
                      </a:lnTo>
                      <a:lnTo>
                        <a:pt x="547" y="388"/>
                      </a:lnTo>
                      <a:lnTo>
                        <a:pt x="544" y="364"/>
                      </a:lnTo>
                      <a:cubicBezTo>
                        <a:pt x="544" y="363"/>
                        <a:pt x="544" y="362"/>
                        <a:pt x="544" y="361"/>
                      </a:cubicBezTo>
                      <a:lnTo>
                        <a:pt x="547" y="343"/>
                      </a:lnTo>
                      <a:lnTo>
                        <a:pt x="549" y="351"/>
                      </a:lnTo>
                      <a:lnTo>
                        <a:pt x="531" y="332"/>
                      </a:lnTo>
                      <a:lnTo>
                        <a:pt x="536" y="335"/>
                      </a:lnTo>
                      <a:lnTo>
                        <a:pt x="527" y="335"/>
                      </a:lnTo>
                      <a:cubicBezTo>
                        <a:pt x="523" y="335"/>
                        <a:pt x="520" y="332"/>
                        <a:pt x="519" y="328"/>
                      </a:cubicBezTo>
                      <a:lnTo>
                        <a:pt x="516" y="310"/>
                      </a:lnTo>
                      <a:lnTo>
                        <a:pt x="521" y="316"/>
                      </a:lnTo>
                      <a:lnTo>
                        <a:pt x="497" y="307"/>
                      </a:lnTo>
                      <a:cubicBezTo>
                        <a:pt x="494" y="306"/>
                        <a:pt x="492" y="304"/>
                        <a:pt x="492" y="301"/>
                      </a:cubicBezTo>
                      <a:lnTo>
                        <a:pt x="488" y="283"/>
                      </a:lnTo>
                      <a:cubicBezTo>
                        <a:pt x="488" y="281"/>
                        <a:pt x="489" y="279"/>
                        <a:pt x="490" y="277"/>
                      </a:cubicBezTo>
                      <a:lnTo>
                        <a:pt x="502" y="259"/>
                      </a:lnTo>
                      <a:cubicBezTo>
                        <a:pt x="504" y="257"/>
                        <a:pt x="506" y="256"/>
                        <a:pt x="509" y="256"/>
                      </a:cubicBezTo>
                      <a:lnTo>
                        <a:pt x="527" y="256"/>
                      </a:lnTo>
                      <a:lnTo>
                        <a:pt x="520" y="260"/>
                      </a:lnTo>
                      <a:lnTo>
                        <a:pt x="529" y="239"/>
                      </a:lnTo>
                      <a:lnTo>
                        <a:pt x="529" y="244"/>
                      </a:lnTo>
                      <a:lnTo>
                        <a:pt x="525" y="226"/>
                      </a:lnTo>
                      <a:lnTo>
                        <a:pt x="527" y="229"/>
                      </a:lnTo>
                      <a:lnTo>
                        <a:pt x="517" y="214"/>
                      </a:lnTo>
                      <a:lnTo>
                        <a:pt x="520" y="216"/>
                      </a:lnTo>
                      <a:lnTo>
                        <a:pt x="501" y="204"/>
                      </a:lnTo>
                      <a:lnTo>
                        <a:pt x="503" y="205"/>
                      </a:lnTo>
                      <a:lnTo>
                        <a:pt x="485" y="199"/>
                      </a:lnTo>
                      <a:cubicBezTo>
                        <a:pt x="484" y="199"/>
                        <a:pt x="483" y="198"/>
                        <a:pt x="482" y="198"/>
                      </a:cubicBezTo>
                      <a:lnTo>
                        <a:pt x="457" y="177"/>
                      </a:lnTo>
                      <a:lnTo>
                        <a:pt x="469" y="175"/>
                      </a:lnTo>
                      <a:lnTo>
                        <a:pt x="457" y="196"/>
                      </a:lnTo>
                      <a:cubicBezTo>
                        <a:pt x="456" y="198"/>
                        <a:pt x="454" y="199"/>
                        <a:pt x="452" y="199"/>
                      </a:cubicBezTo>
                      <a:cubicBezTo>
                        <a:pt x="449" y="200"/>
                        <a:pt x="447" y="199"/>
                        <a:pt x="445" y="198"/>
                      </a:cubicBezTo>
                      <a:lnTo>
                        <a:pt x="430" y="186"/>
                      </a:lnTo>
                      <a:lnTo>
                        <a:pt x="436" y="187"/>
                      </a:lnTo>
                      <a:lnTo>
                        <a:pt x="424" y="190"/>
                      </a:lnTo>
                      <a:lnTo>
                        <a:pt x="428" y="188"/>
                      </a:lnTo>
                      <a:lnTo>
                        <a:pt x="419" y="197"/>
                      </a:lnTo>
                      <a:cubicBezTo>
                        <a:pt x="416" y="200"/>
                        <a:pt x="412" y="200"/>
                        <a:pt x="409" y="199"/>
                      </a:cubicBezTo>
                      <a:lnTo>
                        <a:pt x="391" y="190"/>
                      </a:lnTo>
                      <a:cubicBezTo>
                        <a:pt x="389" y="189"/>
                        <a:pt x="387" y="187"/>
                        <a:pt x="387" y="185"/>
                      </a:cubicBezTo>
                      <a:cubicBezTo>
                        <a:pt x="386" y="183"/>
                        <a:pt x="386" y="180"/>
                        <a:pt x="388" y="179"/>
                      </a:cubicBezTo>
                      <a:lnTo>
                        <a:pt x="400" y="158"/>
                      </a:lnTo>
                      <a:lnTo>
                        <a:pt x="399" y="163"/>
                      </a:lnTo>
                      <a:lnTo>
                        <a:pt x="396" y="139"/>
                      </a:lnTo>
                      <a:cubicBezTo>
                        <a:pt x="396" y="137"/>
                        <a:pt x="396" y="136"/>
                        <a:pt x="396" y="134"/>
                      </a:cubicBezTo>
                      <a:lnTo>
                        <a:pt x="406" y="113"/>
                      </a:lnTo>
                      <a:lnTo>
                        <a:pt x="405" y="116"/>
                      </a:lnTo>
                      <a:lnTo>
                        <a:pt x="408" y="89"/>
                      </a:lnTo>
                      <a:cubicBezTo>
                        <a:pt x="408" y="86"/>
                        <a:pt x="410" y="84"/>
                        <a:pt x="412" y="83"/>
                      </a:cubicBezTo>
                      <a:lnTo>
                        <a:pt x="421" y="77"/>
                      </a:lnTo>
                      <a:cubicBezTo>
                        <a:pt x="424" y="75"/>
                        <a:pt x="428" y="75"/>
                        <a:pt x="431" y="78"/>
                      </a:cubicBezTo>
                      <a:lnTo>
                        <a:pt x="437" y="84"/>
                      </a:lnTo>
                      <a:lnTo>
                        <a:pt x="431" y="82"/>
                      </a:lnTo>
                      <a:lnTo>
                        <a:pt x="450" y="82"/>
                      </a:lnTo>
                      <a:cubicBezTo>
                        <a:pt x="452" y="82"/>
                        <a:pt x="454" y="82"/>
                        <a:pt x="456" y="84"/>
                      </a:cubicBezTo>
                      <a:lnTo>
                        <a:pt x="465" y="93"/>
                      </a:lnTo>
                      <a:lnTo>
                        <a:pt x="459" y="91"/>
                      </a:lnTo>
                      <a:lnTo>
                        <a:pt x="462" y="91"/>
                      </a:lnTo>
                      <a:lnTo>
                        <a:pt x="454" y="99"/>
                      </a:lnTo>
                      <a:lnTo>
                        <a:pt x="454" y="84"/>
                      </a:lnTo>
                      <a:lnTo>
                        <a:pt x="462" y="92"/>
                      </a:lnTo>
                      <a:lnTo>
                        <a:pt x="459" y="92"/>
                      </a:lnTo>
                      <a:cubicBezTo>
                        <a:pt x="458" y="92"/>
                        <a:pt x="458" y="91"/>
                        <a:pt x="457" y="91"/>
                      </a:cubicBezTo>
                      <a:lnTo>
                        <a:pt x="448" y="88"/>
                      </a:lnTo>
                      <a:cubicBezTo>
                        <a:pt x="445" y="87"/>
                        <a:pt x="444" y="86"/>
                        <a:pt x="443" y="84"/>
                      </a:cubicBezTo>
                      <a:cubicBezTo>
                        <a:pt x="442" y="81"/>
                        <a:pt x="442" y="79"/>
                        <a:pt x="443" y="77"/>
                      </a:cubicBezTo>
                      <a:lnTo>
                        <a:pt x="446" y="71"/>
                      </a:lnTo>
                      <a:cubicBezTo>
                        <a:pt x="448" y="67"/>
                        <a:pt x="452" y="66"/>
                        <a:pt x="456" y="67"/>
                      </a:cubicBezTo>
                      <a:lnTo>
                        <a:pt x="470" y="73"/>
                      </a:lnTo>
                      <a:lnTo>
                        <a:pt x="483" y="76"/>
                      </a:lnTo>
                      <a:cubicBezTo>
                        <a:pt x="484" y="76"/>
                        <a:pt x="485" y="77"/>
                        <a:pt x="486" y="78"/>
                      </a:cubicBezTo>
                      <a:lnTo>
                        <a:pt x="496" y="87"/>
                      </a:lnTo>
                      <a:cubicBezTo>
                        <a:pt x="497" y="88"/>
                        <a:pt x="497" y="88"/>
                        <a:pt x="498" y="89"/>
                      </a:cubicBezTo>
                      <a:lnTo>
                        <a:pt x="504" y="105"/>
                      </a:lnTo>
                      <a:lnTo>
                        <a:pt x="502" y="102"/>
                      </a:lnTo>
                      <a:lnTo>
                        <a:pt x="505" y="105"/>
                      </a:lnTo>
                      <a:lnTo>
                        <a:pt x="499" y="103"/>
                      </a:lnTo>
                      <a:lnTo>
                        <a:pt x="506" y="103"/>
                      </a:lnTo>
                      <a:lnTo>
                        <a:pt x="498" y="111"/>
                      </a:lnTo>
                      <a:lnTo>
                        <a:pt x="498" y="99"/>
                      </a:lnTo>
                      <a:cubicBezTo>
                        <a:pt x="498" y="94"/>
                        <a:pt x="501" y="91"/>
                        <a:pt x="506" y="91"/>
                      </a:cubicBezTo>
                      <a:lnTo>
                        <a:pt x="515" y="91"/>
                      </a:lnTo>
                      <a:lnTo>
                        <a:pt x="527" y="91"/>
                      </a:lnTo>
                      <a:lnTo>
                        <a:pt x="522" y="92"/>
                      </a:lnTo>
                      <a:lnTo>
                        <a:pt x="546" y="75"/>
                      </a:lnTo>
                      <a:lnTo>
                        <a:pt x="556" y="66"/>
                      </a:lnTo>
                      <a:cubicBezTo>
                        <a:pt x="556" y="65"/>
                        <a:pt x="557" y="65"/>
                        <a:pt x="558" y="64"/>
                      </a:cubicBezTo>
                      <a:lnTo>
                        <a:pt x="570" y="58"/>
                      </a:lnTo>
                      <a:lnTo>
                        <a:pt x="576" y="55"/>
                      </a:lnTo>
                      <a:cubicBezTo>
                        <a:pt x="577" y="55"/>
                        <a:pt x="578" y="55"/>
                        <a:pt x="580" y="55"/>
                      </a:cubicBezTo>
                      <a:lnTo>
                        <a:pt x="583" y="55"/>
                      </a:lnTo>
                      <a:lnTo>
                        <a:pt x="577" y="57"/>
                      </a:lnTo>
                      <a:lnTo>
                        <a:pt x="583" y="51"/>
                      </a:lnTo>
                      <a:lnTo>
                        <a:pt x="581" y="54"/>
                      </a:lnTo>
                      <a:lnTo>
                        <a:pt x="584" y="45"/>
                      </a:lnTo>
                      <a:cubicBezTo>
                        <a:pt x="585" y="42"/>
                        <a:pt x="588" y="40"/>
                        <a:pt x="591" y="40"/>
                      </a:cubicBezTo>
                      <a:lnTo>
                        <a:pt x="620" y="36"/>
                      </a:lnTo>
                      <a:lnTo>
                        <a:pt x="626" y="36"/>
                      </a:lnTo>
                      <a:lnTo>
                        <a:pt x="638" y="36"/>
                      </a:lnTo>
                      <a:lnTo>
                        <a:pt x="636" y="37"/>
                      </a:lnTo>
                      <a:lnTo>
                        <a:pt x="670" y="28"/>
                      </a:lnTo>
                      <a:cubicBezTo>
                        <a:pt x="671" y="27"/>
                        <a:pt x="672" y="27"/>
                        <a:pt x="673" y="28"/>
                      </a:cubicBezTo>
                      <a:lnTo>
                        <a:pt x="695" y="31"/>
                      </a:lnTo>
                      <a:lnTo>
                        <a:pt x="690" y="32"/>
                      </a:lnTo>
                      <a:lnTo>
                        <a:pt x="705" y="23"/>
                      </a:lnTo>
                      <a:cubicBezTo>
                        <a:pt x="707" y="22"/>
                        <a:pt x="708" y="21"/>
                        <a:pt x="709" y="21"/>
                      </a:cubicBezTo>
                      <a:lnTo>
                        <a:pt x="722" y="21"/>
                      </a:lnTo>
                      <a:cubicBezTo>
                        <a:pt x="723" y="21"/>
                        <a:pt x="724" y="22"/>
                        <a:pt x="724" y="22"/>
                      </a:cubicBezTo>
                      <a:lnTo>
                        <a:pt x="749" y="31"/>
                      </a:lnTo>
                      <a:lnTo>
                        <a:pt x="742" y="32"/>
                      </a:lnTo>
                      <a:lnTo>
                        <a:pt x="761" y="20"/>
                      </a:lnTo>
                      <a:cubicBezTo>
                        <a:pt x="761" y="19"/>
                        <a:pt x="762" y="19"/>
                        <a:pt x="763" y="19"/>
                      </a:cubicBezTo>
                      <a:lnTo>
                        <a:pt x="821" y="1"/>
                      </a:lnTo>
                      <a:cubicBezTo>
                        <a:pt x="822" y="1"/>
                        <a:pt x="823" y="0"/>
                        <a:pt x="824" y="0"/>
                      </a:cubicBezTo>
                      <a:lnTo>
                        <a:pt x="833" y="0"/>
                      </a:lnTo>
                      <a:lnTo>
                        <a:pt x="858" y="0"/>
                      </a:lnTo>
                      <a:cubicBezTo>
                        <a:pt x="860" y="0"/>
                        <a:pt x="862" y="2"/>
                        <a:pt x="864" y="4"/>
                      </a:cubicBezTo>
                      <a:lnTo>
                        <a:pt x="873" y="16"/>
                      </a:lnTo>
                      <a:lnTo>
                        <a:pt x="871" y="14"/>
                      </a:lnTo>
                      <a:lnTo>
                        <a:pt x="880" y="20"/>
                      </a:lnTo>
                      <a:lnTo>
                        <a:pt x="868" y="25"/>
                      </a:lnTo>
                      <a:lnTo>
                        <a:pt x="871" y="7"/>
                      </a:lnTo>
                      <a:cubicBezTo>
                        <a:pt x="872" y="5"/>
                        <a:pt x="873" y="2"/>
                        <a:pt x="876" y="1"/>
                      </a:cubicBezTo>
                      <a:cubicBezTo>
                        <a:pt x="878" y="0"/>
                        <a:pt x="880" y="0"/>
                        <a:pt x="883" y="1"/>
                      </a:cubicBezTo>
                      <a:lnTo>
                        <a:pt x="907" y="13"/>
                      </a:lnTo>
                      <a:cubicBezTo>
                        <a:pt x="910" y="15"/>
                        <a:pt x="912" y="17"/>
                        <a:pt x="912" y="20"/>
                      </a:cubicBezTo>
                      <a:lnTo>
                        <a:pt x="912" y="35"/>
                      </a:lnTo>
                      <a:lnTo>
                        <a:pt x="910" y="31"/>
                      </a:lnTo>
                      <a:lnTo>
                        <a:pt x="920" y="43"/>
                      </a:lnTo>
                      <a:cubicBezTo>
                        <a:pt x="921" y="45"/>
                        <a:pt x="922" y="48"/>
                        <a:pt x="921" y="51"/>
                      </a:cubicBezTo>
                      <a:lnTo>
                        <a:pt x="914" y="66"/>
                      </a:lnTo>
                      <a:lnTo>
                        <a:pt x="914" y="59"/>
                      </a:lnTo>
                      <a:lnTo>
                        <a:pt x="929" y="86"/>
                      </a:lnTo>
                      <a:lnTo>
                        <a:pt x="922" y="82"/>
                      </a:lnTo>
                      <a:lnTo>
                        <a:pt x="926" y="82"/>
                      </a:lnTo>
                      <a:lnTo>
                        <a:pt x="954" y="85"/>
                      </a:lnTo>
                      <a:cubicBezTo>
                        <a:pt x="955" y="85"/>
                        <a:pt x="957" y="85"/>
                        <a:pt x="958" y="86"/>
                      </a:cubicBezTo>
                      <a:lnTo>
                        <a:pt x="967" y="92"/>
                      </a:lnTo>
                      <a:lnTo>
                        <a:pt x="963" y="91"/>
                      </a:lnTo>
                      <a:lnTo>
                        <a:pt x="978" y="91"/>
                      </a:lnTo>
                      <a:cubicBezTo>
                        <a:pt x="980" y="91"/>
                        <a:pt x="981" y="91"/>
                        <a:pt x="983" y="92"/>
                      </a:cubicBezTo>
                      <a:lnTo>
                        <a:pt x="995" y="101"/>
                      </a:lnTo>
                      <a:lnTo>
                        <a:pt x="986" y="101"/>
                      </a:lnTo>
                      <a:lnTo>
                        <a:pt x="995" y="95"/>
                      </a:lnTo>
                      <a:cubicBezTo>
                        <a:pt x="996" y="95"/>
                        <a:pt x="996" y="94"/>
                        <a:pt x="997" y="94"/>
                      </a:cubicBezTo>
                      <a:lnTo>
                        <a:pt x="1022" y="85"/>
                      </a:lnTo>
                      <a:lnTo>
                        <a:pt x="1016" y="93"/>
                      </a:lnTo>
                      <a:lnTo>
                        <a:pt x="1016" y="81"/>
                      </a:lnTo>
                      <a:cubicBezTo>
                        <a:pt x="1016" y="77"/>
                        <a:pt x="1018" y="75"/>
                        <a:pt x="1021" y="73"/>
                      </a:cubicBezTo>
                      <a:lnTo>
                        <a:pt x="1033" y="67"/>
                      </a:lnTo>
                      <a:lnTo>
                        <a:pt x="1030" y="70"/>
                      </a:lnTo>
                      <a:lnTo>
                        <a:pt x="1040" y="58"/>
                      </a:lnTo>
                      <a:cubicBezTo>
                        <a:pt x="1040" y="57"/>
                        <a:pt x="1040" y="57"/>
                        <a:pt x="1040" y="57"/>
                      </a:cubicBezTo>
                      <a:lnTo>
                        <a:pt x="1047" y="51"/>
                      </a:lnTo>
                      <a:lnTo>
                        <a:pt x="1050" y="48"/>
                      </a:lnTo>
                      <a:cubicBezTo>
                        <a:pt x="1051" y="46"/>
                        <a:pt x="1053" y="45"/>
                        <a:pt x="1055" y="45"/>
                      </a:cubicBezTo>
                      <a:lnTo>
                        <a:pt x="1061" y="45"/>
                      </a:lnTo>
                      <a:cubicBezTo>
                        <a:pt x="1062" y="45"/>
                        <a:pt x="1064" y="46"/>
                        <a:pt x="1065" y="46"/>
                      </a:cubicBezTo>
                      <a:lnTo>
                        <a:pt x="1092" y="58"/>
                      </a:lnTo>
                      <a:cubicBezTo>
                        <a:pt x="1094" y="59"/>
                        <a:pt x="1095" y="60"/>
                        <a:pt x="1096" y="62"/>
                      </a:cubicBezTo>
                      <a:lnTo>
                        <a:pt x="1099" y="68"/>
                      </a:lnTo>
                      <a:lnTo>
                        <a:pt x="1086" y="67"/>
                      </a:lnTo>
                      <a:lnTo>
                        <a:pt x="1092" y="58"/>
                      </a:lnTo>
                      <a:cubicBezTo>
                        <a:pt x="1093" y="56"/>
                        <a:pt x="1096" y="55"/>
                        <a:pt x="1098" y="55"/>
                      </a:cubicBezTo>
                      <a:lnTo>
                        <a:pt x="1111" y="55"/>
                      </a:lnTo>
                      <a:cubicBezTo>
                        <a:pt x="1115" y="55"/>
                        <a:pt x="1118" y="58"/>
                        <a:pt x="1119" y="62"/>
                      </a:cubicBezTo>
                      <a:lnTo>
                        <a:pt x="1128" y="164"/>
                      </a:lnTo>
                      <a:lnTo>
                        <a:pt x="1128" y="162"/>
                      </a:lnTo>
                      <a:lnTo>
                        <a:pt x="1137" y="186"/>
                      </a:lnTo>
                      <a:lnTo>
                        <a:pt x="1133" y="181"/>
                      </a:lnTo>
                      <a:lnTo>
                        <a:pt x="1158" y="193"/>
                      </a:lnTo>
                      <a:lnTo>
                        <a:pt x="1154" y="193"/>
                      </a:lnTo>
                      <a:lnTo>
                        <a:pt x="1157" y="193"/>
                      </a:lnTo>
                      <a:lnTo>
                        <a:pt x="1163" y="193"/>
                      </a:lnTo>
                      <a:lnTo>
                        <a:pt x="1161" y="193"/>
                      </a:lnTo>
                      <a:lnTo>
                        <a:pt x="1170" y="190"/>
                      </a:lnTo>
                      <a:cubicBezTo>
                        <a:pt x="1173" y="189"/>
                        <a:pt x="1175" y="190"/>
                        <a:pt x="1177" y="191"/>
                      </a:cubicBezTo>
                      <a:cubicBezTo>
                        <a:pt x="1179" y="193"/>
                        <a:pt x="1181" y="195"/>
                        <a:pt x="1181" y="198"/>
                      </a:cubicBezTo>
                      <a:lnTo>
                        <a:pt x="1181" y="201"/>
                      </a:lnTo>
                      <a:lnTo>
                        <a:pt x="1180" y="197"/>
                      </a:lnTo>
                      <a:lnTo>
                        <a:pt x="1183" y="203"/>
                      </a:lnTo>
                      <a:lnTo>
                        <a:pt x="1176" y="199"/>
                      </a:lnTo>
                      <a:lnTo>
                        <a:pt x="1191" y="199"/>
                      </a:lnTo>
                      <a:lnTo>
                        <a:pt x="1203" y="199"/>
                      </a:lnTo>
                      <a:lnTo>
                        <a:pt x="1219" y="199"/>
                      </a:lnTo>
                      <a:lnTo>
                        <a:pt x="1212" y="203"/>
                      </a:lnTo>
                      <a:lnTo>
                        <a:pt x="1215" y="197"/>
                      </a:lnTo>
                      <a:cubicBezTo>
                        <a:pt x="1215" y="197"/>
                        <a:pt x="1215" y="196"/>
                        <a:pt x="1216" y="196"/>
                      </a:cubicBezTo>
                      <a:lnTo>
                        <a:pt x="1225" y="184"/>
                      </a:lnTo>
                      <a:cubicBezTo>
                        <a:pt x="1227" y="181"/>
                        <a:pt x="1230" y="180"/>
                        <a:pt x="1234" y="181"/>
                      </a:cubicBezTo>
                      <a:lnTo>
                        <a:pt x="1261" y="190"/>
                      </a:lnTo>
                      <a:lnTo>
                        <a:pt x="1252" y="193"/>
                      </a:lnTo>
                      <a:lnTo>
                        <a:pt x="1259" y="184"/>
                      </a:lnTo>
                      <a:cubicBezTo>
                        <a:pt x="1260" y="182"/>
                        <a:pt x="1263" y="181"/>
                        <a:pt x="1265" y="181"/>
                      </a:cubicBezTo>
                      <a:lnTo>
                        <a:pt x="1278" y="181"/>
                      </a:lnTo>
                      <a:lnTo>
                        <a:pt x="1276" y="181"/>
                      </a:lnTo>
                      <a:lnTo>
                        <a:pt x="1300" y="175"/>
                      </a:lnTo>
                      <a:cubicBezTo>
                        <a:pt x="1302" y="175"/>
                        <a:pt x="1303" y="175"/>
                        <a:pt x="1304" y="175"/>
                      </a:cubicBezTo>
                      <a:lnTo>
                        <a:pt x="1326" y="181"/>
                      </a:lnTo>
                      <a:cubicBezTo>
                        <a:pt x="1327" y="181"/>
                        <a:pt x="1328" y="182"/>
                        <a:pt x="1329" y="183"/>
                      </a:cubicBezTo>
                      <a:lnTo>
                        <a:pt x="1339" y="192"/>
                      </a:lnTo>
                      <a:cubicBezTo>
                        <a:pt x="1340" y="193"/>
                        <a:pt x="1340" y="194"/>
                        <a:pt x="1341" y="195"/>
                      </a:cubicBezTo>
                      <a:lnTo>
                        <a:pt x="1350" y="222"/>
                      </a:lnTo>
                      <a:cubicBezTo>
                        <a:pt x="1351" y="225"/>
                        <a:pt x="1350" y="228"/>
                        <a:pt x="1348" y="230"/>
                      </a:cubicBezTo>
                      <a:lnTo>
                        <a:pt x="1339" y="239"/>
                      </a:lnTo>
                      <a:lnTo>
                        <a:pt x="1326" y="251"/>
                      </a:lnTo>
                      <a:lnTo>
                        <a:pt x="1327" y="250"/>
                      </a:lnTo>
                      <a:lnTo>
                        <a:pt x="1321" y="259"/>
                      </a:lnTo>
                      <a:lnTo>
                        <a:pt x="1315" y="247"/>
                      </a:lnTo>
                      <a:lnTo>
                        <a:pt x="1321" y="247"/>
                      </a:lnTo>
                      <a:lnTo>
                        <a:pt x="1330" y="247"/>
                      </a:lnTo>
                      <a:cubicBezTo>
                        <a:pt x="1333" y="247"/>
                        <a:pt x="1336" y="248"/>
                        <a:pt x="1337" y="251"/>
                      </a:cubicBezTo>
                      <a:lnTo>
                        <a:pt x="1340" y="257"/>
                      </a:lnTo>
                      <a:lnTo>
                        <a:pt x="1329" y="254"/>
                      </a:lnTo>
                      <a:lnTo>
                        <a:pt x="1354" y="239"/>
                      </a:lnTo>
                      <a:cubicBezTo>
                        <a:pt x="1355" y="238"/>
                        <a:pt x="1357" y="237"/>
                        <a:pt x="1359" y="238"/>
                      </a:cubicBezTo>
                      <a:lnTo>
                        <a:pt x="1390" y="244"/>
                      </a:lnTo>
                      <a:cubicBezTo>
                        <a:pt x="1391" y="244"/>
                        <a:pt x="1392" y="244"/>
                        <a:pt x="1392" y="244"/>
                      </a:cubicBezTo>
                      <a:lnTo>
                        <a:pt x="1398" y="247"/>
                      </a:lnTo>
                      <a:lnTo>
                        <a:pt x="1395" y="247"/>
                      </a:lnTo>
                      <a:lnTo>
                        <a:pt x="1404" y="247"/>
                      </a:lnTo>
                      <a:cubicBezTo>
                        <a:pt x="1405" y="247"/>
                        <a:pt x="1407" y="247"/>
                        <a:pt x="1408" y="247"/>
                      </a:cubicBezTo>
                      <a:lnTo>
                        <a:pt x="1420" y="253"/>
                      </a:lnTo>
                      <a:lnTo>
                        <a:pt x="1414" y="253"/>
                      </a:lnTo>
                      <a:lnTo>
                        <a:pt x="1429" y="247"/>
                      </a:lnTo>
                      <a:cubicBezTo>
                        <a:pt x="1430" y="247"/>
                        <a:pt x="1431" y="247"/>
                        <a:pt x="1432" y="247"/>
                      </a:cubicBezTo>
                      <a:lnTo>
                        <a:pt x="1460" y="247"/>
                      </a:lnTo>
                      <a:lnTo>
                        <a:pt x="1458" y="247"/>
                      </a:lnTo>
                      <a:lnTo>
                        <a:pt x="1477" y="244"/>
                      </a:lnTo>
                      <a:cubicBezTo>
                        <a:pt x="1478" y="244"/>
                        <a:pt x="1479" y="244"/>
                        <a:pt x="1481" y="244"/>
                      </a:cubicBezTo>
                      <a:lnTo>
                        <a:pt x="1490" y="247"/>
                      </a:lnTo>
                      <a:cubicBezTo>
                        <a:pt x="1492" y="248"/>
                        <a:pt x="1494" y="249"/>
                        <a:pt x="1495" y="251"/>
                      </a:cubicBezTo>
                      <a:lnTo>
                        <a:pt x="1498" y="257"/>
                      </a:lnTo>
                      <a:lnTo>
                        <a:pt x="1491" y="253"/>
                      </a:lnTo>
                      <a:lnTo>
                        <a:pt x="1506" y="253"/>
                      </a:lnTo>
                      <a:lnTo>
                        <a:pt x="1504" y="253"/>
                      </a:lnTo>
                      <a:lnTo>
                        <a:pt x="1530" y="244"/>
                      </a:lnTo>
                      <a:lnTo>
                        <a:pt x="1549" y="235"/>
                      </a:lnTo>
                      <a:lnTo>
                        <a:pt x="1545" y="239"/>
                      </a:lnTo>
                      <a:lnTo>
                        <a:pt x="1564" y="206"/>
                      </a:lnTo>
                      <a:lnTo>
                        <a:pt x="1576" y="185"/>
                      </a:lnTo>
                      <a:lnTo>
                        <a:pt x="1575" y="189"/>
                      </a:lnTo>
                      <a:lnTo>
                        <a:pt x="1575" y="183"/>
                      </a:lnTo>
                      <a:cubicBezTo>
                        <a:pt x="1575" y="180"/>
                        <a:pt x="1577" y="177"/>
                        <a:pt x="1580" y="175"/>
                      </a:cubicBezTo>
                      <a:lnTo>
                        <a:pt x="1585" y="173"/>
                      </a:lnTo>
                      <a:lnTo>
                        <a:pt x="1594" y="167"/>
                      </a:lnTo>
                      <a:lnTo>
                        <a:pt x="1591" y="174"/>
                      </a:lnTo>
                      <a:lnTo>
                        <a:pt x="1591" y="162"/>
                      </a:lnTo>
                      <a:cubicBezTo>
                        <a:pt x="1591" y="161"/>
                        <a:pt x="1591" y="161"/>
                        <a:pt x="1591" y="160"/>
                      </a:cubicBezTo>
                      <a:lnTo>
                        <a:pt x="1594" y="145"/>
                      </a:lnTo>
                      <a:cubicBezTo>
                        <a:pt x="1594" y="143"/>
                        <a:pt x="1596" y="140"/>
                        <a:pt x="1598" y="139"/>
                      </a:cubicBezTo>
                      <a:cubicBezTo>
                        <a:pt x="1601" y="138"/>
                        <a:pt x="1603" y="138"/>
                        <a:pt x="1605" y="139"/>
                      </a:cubicBezTo>
                      <a:lnTo>
                        <a:pt x="1652" y="164"/>
                      </a:lnTo>
                      <a:cubicBezTo>
                        <a:pt x="1652" y="164"/>
                        <a:pt x="1653" y="164"/>
                        <a:pt x="1654" y="165"/>
                      </a:cubicBezTo>
                      <a:lnTo>
                        <a:pt x="1663" y="174"/>
                      </a:lnTo>
                      <a:lnTo>
                        <a:pt x="1659" y="172"/>
                      </a:lnTo>
                      <a:lnTo>
                        <a:pt x="1762" y="190"/>
                      </a:lnTo>
                      <a:lnTo>
                        <a:pt x="1771" y="193"/>
                      </a:lnTo>
                      <a:cubicBezTo>
                        <a:pt x="1774" y="194"/>
                        <a:pt x="1776" y="197"/>
                        <a:pt x="1776" y="201"/>
                      </a:cubicBezTo>
                      <a:lnTo>
                        <a:pt x="1776" y="216"/>
                      </a:lnTo>
                      <a:cubicBezTo>
                        <a:pt x="1776" y="217"/>
                        <a:pt x="1776" y="218"/>
                        <a:pt x="1776" y="219"/>
                      </a:cubicBezTo>
                      <a:lnTo>
                        <a:pt x="1767" y="240"/>
                      </a:lnTo>
                      <a:lnTo>
                        <a:pt x="1767" y="237"/>
                      </a:lnTo>
                      <a:lnTo>
                        <a:pt x="1767" y="246"/>
                      </a:lnTo>
                      <a:cubicBezTo>
                        <a:pt x="1767" y="248"/>
                        <a:pt x="1766" y="251"/>
                        <a:pt x="1764" y="252"/>
                      </a:cubicBezTo>
                      <a:cubicBezTo>
                        <a:pt x="1762" y="254"/>
                        <a:pt x="1759" y="254"/>
                        <a:pt x="1757" y="253"/>
                      </a:cubicBezTo>
                      <a:lnTo>
                        <a:pt x="1747" y="250"/>
                      </a:lnTo>
                      <a:lnTo>
                        <a:pt x="1750" y="251"/>
                      </a:lnTo>
                      <a:lnTo>
                        <a:pt x="1744" y="251"/>
                      </a:lnTo>
                      <a:lnTo>
                        <a:pt x="1750" y="247"/>
                      </a:lnTo>
                      <a:lnTo>
                        <a:pt x="1732" y="274"/>
                      </a:lnTo>
                      <a:cubicBezTo>
                        <a:pt x="1730" y="276"/>
                        <a:pt x="1728" y="278"/>
                        <a:pt x="1725" y="278"/>
                      </a:cubicBezTo>
                      <a:lnTo>
                        <a:pt x="1716" y="278"/>
                      </a:lnTo>
                      <a:lnTo>
                        <a:pt x="1707" y="278"/>
                      </a:lnTo>
                      <a:cubicBezTo>
                        <a:pt x="1704" y="278"/>
                        <a:pt x="1701" y="276"/>
                        <a:pt x="1700" y="273"/>
                      </a:cubicBezTo>
                      <a:lnTo>
                        <a:pt x="1697" y="267"/>
                      </a:lnTo>
                      <a:lnTo>
                        <a:pt x="1708" y="270"/>
                      </a:lnTo>
                      <a:lnTo>
                        <a:pt x="1699" y="276"/>
                      </a:lnTo>
                      <a:lnTo>
                        <a:pt x="1701" y="274"/>
                      </a:lnTo>
                      <a:lnTo>
                        <a:pt x="1695" y="283"/>
                      </a:lnTo>
                      <a:lnTo>
                        <a:pt x="1688" y="271"/>
                      </a:lnTo>
                      <a:lnTo>
                        <a:pt x="1697" y="271"/>
                      </a:lnTo>
                      <a:cubicBezTo>
                        <a:pt x="1702" y="271"/>
                        <a:pt x="1705" y="274"/>
                        <a:pt x="1705" y="279"/>
                      </a:cubicBezTo>
                      <a:lnTo>
                        <a:pt x="1705" y="300"/>
                      </a:lnTo>
                      <a:lnTo>
                        <a:pt x="1697" y="292"/>
                      </a:lnTo>
                      <a:lnTo>
                        <a:pt x="1704" y="292"/>
                      </a:lnTo>
                      <a:cubicBezTo>
                        <a:pt x="1707" y="292"/>
                        <a:pt x="1710" y="294"/>
                        <a:pt x="1711" y="297"/>
                      </a:cubicBezTo>
                      <a:lnTo>
                        <a:pt x="1714" y="306"/>
                      </a:lnTo>
                      <a:cubicBezTo>
                        <a:pt x="1715" y="307"/>
                        <a:pt x="1715" y="308"/>
                        <a:pt x="1715" y="309"/>
                      </a:cubicBezTo>
                      <a:lnTo>
                        <a:pt x="1715" y="315"/>
                      </a:lnTo>
                      <a:lnTo>
                        <a:pt x="1713" y="310"/>
                      </a:lnTo>
                      <a:lnTo>
                        <a:pt x="1719" y="319"/>
                      </a:lnTo>
                      <a:cubicBezTo>
                        <a:pt x="1721" y="321"/>
                        <a:pt x="1721" y="324"/>
                        <a:pt x="1721" y="326"/>
                      </a:cubicBezTo>
                      <a:cubicBezTo>
                        <a:pt x="1720" y="328"/>
                        <a:pt x="1718" y="330"/>
                        <a:pt x="1716" y="331"/>
                      </a:cubicBezTo>
                      <a:lnTo>
                        <a:pt x="1710" y="334"/>
                      </a:lnTo>
                      <a:lnTo>
                        <a:pt x="1714" y="329"/>
                      </a:lnTo>
                      <a:lnTo>
                        <a:pt x="1711" y="338"/>
                      </a:lnTo>
                      <a:cubicBezTo>
                        <a:pt x="1711" y="340"/>
                        <a:pt x="1710" y="341"/>
                        <a:pt x="1709" y="341"/>
                      </a:cubicBezTo>
                      <a:lnTo>
                        <a:pt x="1703" y="348"/>
                      </a:lnTo>
                      <a:cubicBezTo>
                        <a:pt x="1702" y="349"/>
                        <a:pt x="1700" y="350"/>
                        <a:pt x="1697" y="350"/>
                      </a:cubicBezTo>
                      <a:lnTo>
                        <a:pt x="1694" y="350"/>
                      </a:lnTo>
                      <a:lnTo>
                        <a:pt x="1702" y="343"/>
                      </a:lnTo>
                      <a:lnTo>
                        <a:pt x="1696" y="379"/>
                      </a:lnTo>
                      <a:lnTo>
                        <a:pt x="1692" y="371"/>
                      </a:lnTo>
                      <a:lnTo>
                        <a:pt x="1698" y="374"/>
                      </a:lnTo>
                      <a:cubicBezTo>
                        <a:pt x="1701" y="375"/>
                        <a:pt x="1702" y="378"/>
                        <a:pt x="1702" y="381"/>
                      </a:cubicBezTo>
                      <a:lnTo>
                        <a:pt x="1702" y="387"/>
                      </a:lnTo>
                      <a:cubicBezTo>
                        <a:pt x="1702" y="389"/>
                        <a:pt x="1701" y="391"/>
                        <a:pt x="1700" y="393"/>
                      </a:cubicBezTo>
                      <a:lnTo>
                        <a:pt x="1681" y="411"/>
                      </a:lnTo>
                      <a:cubicBezTo>
                        <a:pt x="1679" y="413"/>
                        <a:pt x="1675" y="414"/>
                        <a:pt x="1671" y="412"/>
                      </a:cubicBezTo>
                      <a:lnTo>
                        <a:pt x="1662" y="406"/>
                      </a:lnTo>
                      <a:lnTo>
                        <a:pt x="1667" y="407"/>
                      </a:lnTo>
                      <a:lnTo>
                        <a:pt x="1660" y="407"/>
                      </a:lnTo>
                      <a:lnTo>
                        <a:pt x="1651" y="407"/>
                      </a:lnTo>
                      <a:lnTo>
                        <a:pt x="1655" y="406"/>
                      </a:lnTo>
                      <a:lnTo>
                        <a:pt x="1646" y="412"/>
                      </a:lnTo>
                      <a:lnTo>
                        <a:pt x="1649" y="401"/>
                      </a:lnTo>
                      <a:lnTo>
                        <a:pt x="1655" y="413"/>
                      </a:lnTo>
                      <a:cubicBezTo>
                        <a:pt x="1655" y="414"/>
                        <a:pt x="1655" y="414"/>
                        <a:pt x="1656" y="414"/>
                      </a:cubicBezTo>
                      <a:lnTo>
                        <a:pt x="1659" y="423"/>
                      </a:lnTo>
                      <a:lnTo>
                        <a:pt x="1651" y="418"/>
                      </a:lnTo>
                      <a:lnTo>
                        <a:pt x="1657" y="418"/>
                      </a:lnTo>
                      <a:cubicBezTo>
                        <a:pt x="1661" y="418"/>
                        <a:pt x="1665" y="421"/>
                        <a:pt x="1665" y="425"/>
                      </a:cubicBezTo>
                      <a:lnTo>
                        <a:pt x="1668" y="449"/>
                      </a:lnTo>
                      <a:cubicBezTo>
                        <a:pt x="1669" y="453"/>
                        <a:pt x="1667" y="456"/>
                        <a:pt x="1663" y="457"/>
                      </a:cubicBezTo>
                      <a:lnTo>
                        <a:pt x="1654" y="460"/>
                      </a:lnTo>
                      <a:lnTo>
                        <a:pt x="1658" y="448"/>
                      </a:lnTo>
                      <a:lnTo>
                        <a:pt x="1664" y="458"/>
                      </a:lnTo>
                      <a:lnTo>
                        <a:pt x="1673" y="473"/>
                      </a:lnTo>
                      <a:cubicBezTo>
                        <a:pt x="1674" y="474"/>
                        <a:pt x="1675" y="475"/>
                        <a:pt x="1675" y="477"/>
                      </a:cubicBezTo>
                      <a:lnTo>
                        <a:pt x="1675" y="480"/>
                      </a:lnTo>
                      <a:lnTo>
                        <a:pt x="1675" y="489"/>
                      </a:lnTo>
                      <a:lnTo>
                        <a:pt x="1671" y="482"/>
                      </a:lnTo>
                      <a:lnTo>
                        <a:pt x="1680" y="488"/>
                      </a:lnTo>
                      <a:cubicBezTo>
                        <a:pt x="1682" y="489"/>
                        <a:pt x="1684" y="492"/>
                        <a:pt x="1684" y="494"/>
                      </a:cubicBezTo>
                      <a:lnTo>
                        <a:pt x="1687" y="521"/>
                      </a:lnTo>
                      <a:cubicBezTo>
                        <a:pt x="1687" y="525"/>
                        <a:pt x="1685" y="529"/>
                        <a:pt x="1681" y="530"/>
                      </a:cubicBezTo>
                      <a:lnTo>
                        <a:pt x="1668" y="533"/>
                      </a:lnTo>
                      <a:lnTo>
                        <a:pt x="1672" y="531"/>
                      </a:lnTo>
                      <a:lnTo>
                        <a:pt x="1666" y="537"/>
                      </a:lnTo>
                      <a:cubicBezTo>
                        <a:pt x="1664" y="539"/>
                        <a:pt x="1661" y="539"/>
                        <a:pt x="1658" y="539"/>
                      </a:cubicBezTo>
                      <a:lnTo>
                        <a:pt x="1639" y="533"/>
                      </a:lnTo>
                      <a:lnTo>
                        <a:pt x="1647" y="531"/>
                      </a:lnTo>
                      <a:lnTo>
                        <a:pt x="1638" y="540"/>
                      </a:lnTo>
                      <a:lnTo>
                        <a:pt x="1639" y="529"/>
                      </a:lnTo>
                      <a:lnTo>
                        <a:pt x="1645" y="538"/>
                      </a:lnTo>
                      <a:cubicBezTo>
                        <a:pt x="1648" y="542"/>
                        <a:pt x="1647" y="546"/>
                        <a:pt x="1644" y="549"/>
                      </a:cubicBezTo>
                      <a:lnTo>
                        <a:pt x="1635" y="558"/>
                      </a:lnTo>
                      <a:cubicBezTo>
                        <a:pt x="1634" y="559"/>
                        <a:pt x="1632" y="560"/>
                        <a:pt x="1630" y="560"/>
                      </a:cubicBezTo>
                      <a:lnTo>
                        <a:pt x="1620" y="560"/>
                      </a:lnTo>
                      <a:lnTo>
                        <a:pt x="1628" y="552"/>
                      </a:lnTo>
                      <a:lnTo>
                        <a:pt x="1628" y="597"/>
                      </a:lnTo>
                      <a:cubicBezTo>
                        <a:pt x="1628" y="600"/>
                        <a:pt x="1627" y="602"/>
                        <a:pt x="1625" y="603"/>
                      </a:cubicBezTo>
                      <a:lnTo>
                        <a:pt x="1613" y="612"/>
                      </a:lnTo>
                      <a:lnTo>
                        <a:pt x="1615" y="611"/>
                      </a:lnTo>
                      <a:lnTo>
                        <a:pt x="1608" y="620"/>
                      </a:lnTo>
                      <a:lnTo>
                        <a:pt x="1608" y="610"/>
                      </a:lnTo>
                      <a:lnTo>
                        <a:pt x="1615" y="619"/>
                      </a:lnTo>
                      <a:cubicBezTo>
                        <a:pt x="1615" y="621"/>
                        <a:pt x="1616" y="622"/>
                        <a:pt x="1616" y="624"/>
                      </a:cubicBezTo>
                      <a:lnTo>
                        <a:pt x="1616" y="630"/>
                      </a:lnTo>
                      <a:cubicBezTo>
                        <a:pt x="1616" y="633"/>
                        <a:pt x="1614" y="637"/>
                        <a:pt x="1610" y="638"/>
                      </a:cubicBezTo>
                      <a:lnTo>
                        <a:pt x="1601" y="641"/>
                      </a:lnTo>
                      <a:lnTo>
                        <a:pt x="1604" y="639"/>
                      </a:lnTo>
                      <a:lnTo>
                        <a:pt x="1595" y="648"/>
                      </a:lnTo>
                      <a:lnTo>
                        <a:pt x="1597" y="645"/>
                      </a:lnTo>
                      <a:lnTo>
                        <a:pt x="1581" y="678"/>
                      </a:lnTo>
                      <a:cubicBezTo>
                        <a:pt x="1581" y="679"/>
                        <a:pt x="1580" y="680"/>
                        <a:pt x="1579" y="681"/>
                      </a:cubicBezTo>
                      <a:lnTo>
                        <a:pt x="1548" y="708"/>
                      </a:lnTo>
                      <a:lnTo>
                        <a:pt x="1550" y="706"/>
                      </a:lnTo>
                      <a:lnTo>
                        <a:pt x="1544" y="718"/>
                      </a:lnTo>
                      <a:lnTo>
                        <a:pt x="1544" y="717"/>
                      </a:lnTo>
                      <a:lnTo>
                        <a:pt x="1541" y="726"/>
                      </a:lnTo>
                      <a:lnTo>
                        <a:pt x="1542" y="723"/>
                      </a:lnTo>
                      <a:lnTo>
                        <a:pt x="1542" y="729"/>
                      </a:lnTo>
                      <a:cubicBezTo>
                        <a:pt x="1542" y="732"/>
                        <a:pt x="1540" y="735"/>
                        <a:pt x="1537" y="736"/>
                      </a:cubicBezTo>
                      <a:lnTo>
                        <a:pt x="1531" y="739"/>
                      </a:lnTo>
                      <a:lnTo>
                        <a:pt x="1519" y="745"/>
                      </a:lnTo>
                      <a:lnTo>
                        <a:pt x="1523" y="738"/>
                      </a:lnTo>
                      <a:lnTo>
                        <a:pt x="1523" y="747"/>
                      </a:lnTo>
                      <a:cubicBezTo>
                        <a:pt x="1523" y="749"/>
                        <a:pt x="1522" y="751"/>
                        <a:pt x="1521" y="753"/>
                      </a:cubicBezTo>
                      <a:lnTo>
                        <a:pt x="1512" y="762"/>
                      </a:lnTo>
                      <a:cubicBezTo>
                        <a:pt x="1508" y="765"/>
                        <a:pt x="1504" y="765"/>
                        <a:pt x="1500" y="762"/>
                      </a:cubicBezTo>
                      <a:lnTo>
                        <a:pt x="1494" y="756"/>
                      </a:lnTo>
                      <a:lnTo>
                        <a:pt x="1500" y="758"/>
                      </a:lnTo>
                      <a:lnTo>
                        <a:pt x="1472" y="758"/>
                      </a:lnTo>
                      <a:cubicBezTo>
                        <a:pt x="1468" y="758"/>
                        <a:pt x="1464" y="755"/>
                        <a:pt x="1464" y="750"/>
                      </a:cubicBezTo>
                      <a:lnTo>
                        <a:pt x="1464" y="741"/>
                      </a:lnTo>
                      <a:lnTo>
                        <a:pt x="1479" y="745"/>
                      </a:lnTo>
                      <a:lnTo>
                        <a:pt x="1476" y="751"/>
                      </a:lnTo>
                      <a:lnTo>
                        <a:pt x="1470" y="763"/>
                      </a:lnTo>
                      <a:cubicBezTo>
                        <a:pt x="1469" y="764"/>
                        <a:pt x="1469" y="765"/>
                        <a:pt x="1468" y="766"/>
                      </a:cubicBezTo>
                      <a:lnTo>
                        <a:pt x="1455" y="775"/>
                      </a:lnTo>
                      <a:cubicBezTo>
                        <a:pt x="1454" y="776"/>
                        <a:pt x="1452" y="776"/>
                        <a:pt x="1450" y="776"/>
                      </a:cubicBezTo>
                      <a:lnTo>
                        <a:pt x="1444" y="776"/>
                      </a:lnTo>
                      <a:cubicBezTo>
                        <a:pt x="1441" y="776"/>
                        <a:pt x="1438" y="774"/>
                        <a:pt x="1437" y="771"/>
                      </a:cubicBezTo>
                      <a:lnTo>
                        <a:pt x="1434" y="762"/>
                      </a:lnTo>
                      <a:lnTo>
                        <a:pt x="1434" y="763"/>
                      </a:lnTo>
                      <a:lnTo>
                        <a:pt x="1428" y="751"/>
                      </a:lnTo>
                      <a:lnTo>
                        <a:pt x="1435" y="755"/>
                      </a:lnTo>
                      <a:lnTo>
                        <a:pt x="1423" y="755"/>
                      </a:lnTo>
                      <a:lnTo>
                        <a:pt x="1428" y="753"/>
                      </a:lnTo>
                      <a:lnTo>
                        <a:pt x="1419" y="762"/>
                      </a:lnTo>
                      <a:lnTo>
                        <a:pt x="1421" y="756"/>
                      </a:lnTo>
                      <a:lnTo>
                        <a:pt x="1421" y="768"/>
                      </a:lnTo>
                      <a:lnTo>
                        <a:pt x="1421" y="766"/>
                      </a:lnTo>
                      <a:lnTo>
                        <a:pt x="1424" y="775"/>
                      </a:lnTo>
                      <a:lnTo>
                        <a:pt x="1430" y="793"/>
                      </a:lnTo>
                      <a:cubicBezTo>
                        <a:pt x="1431" y="796"/>
                        <a:pt x="1430" y="800"/>
                        <a:pt x="1427" y="802"/>
                      </a:cubicBezTo>
                      <a:lnTo>
                        <a:pt x="1418" y="808"/>
                      </a:lnTo>
                      <a:lnTo>
                        <a:pt x="1421" y="801"/>
                      </a:lnTo>
                      <a:lnTo>
                        <a:pt x="1421" y="810"/>
                      </a:lnTo>
                      <a:lnTo>
                        <a:pt x="1421" y="808"/>
                      </a:lnTo>
                      <a:lnTo>
                        <a:pt x="1424" y="817"/>
                      </a:lnTo>
                      <a:lnTo>
                        <a:pt x="1416" y="811"/>
                      </a:lnTo>
                      <a:lnTo>
                        <a:pt x="1426" y="811"/>
                      </a:lnTo>
                      <a:cubicBezTo>
                        <a:pt x="1430" y="811"/>
                        <a:pt x="1434" y="815"/>
                        <a:pt x="1434" y="819"/>
                      </a:cubicBezTo>
                      <a:lnTo>
                        <a:pt x="1434" y="828"/>
                      </a:lnTo>
                      <a:cubicBezTo>
                        <a:pt x="1434" y="830"/>
                        <a:pt x="1433" y="832"/>
                        <a:pt x="1431" y="834"/>
                      </a:cubicBezTo>
                      <a:lnTo>
                        <a:pt x="1428" y="837"/>
                      </a:lnTo>
                      <a:lnTo>
                        <a:pt x="1431" y="831"/>
                      </a:lnTo>
                      <a:lnTo>
                        <a:pt x="1431" y="840"/>
                      </a:lnTo>
                      <a:lnTo>
                        <a:pt x="1430" y="837"/>
                      </a:lnTo>
                      <a:lnTo>
                        <a:pt x="1433" y="843"/>
                      </a:lnTo>
                      <a:cubicBezTo>
                        <a:pt x="1433" y="843"/>
                        <a:pt x="1433" y="843"/>
                        <a:pt x="1433" y="844"/>
                      </a:cubicBezTo>
                      <a:lnTo>
                        <a:pt x="1439" y="862"/>
                      </a:lnTo>
                      <a:lnTo>
                        <a:pt x="1443" y="871"/>
                      </a:lnTo>
                      <a:cubicBezTo>
                        <a:pt x="1443" y="871"/>
                        <a:pt x="1443" y="872"/>
                        <a:pt x="1443" y="873"/>
                      </a:cubicBezTo>
                      <a:lnTo>
                        <a:pt x="1443" y="882"/>
                      </a:lnTo>
                      <a:lnTo>
                        <a:pt x="1443" y="881"/>
                      </a:lnTo>
                      <a:lnTo>
                        <a:pt x="1452" y="929"/>
                      </a:lnTo>
                      <a:lnTo>
                        <a:pt x="1450" y="925"/>
                      </a:lnTo>
                      <a:lnTo>
                        <a:pt x="1466" y="943"/>
                      </a:lnTo>
                      <a:lnTo>
                        <a:pt x="1464" y="942"/>
                      </a:lnTo>
                      <a:lnTo>
                        <a:pt x="1473" y="948"/>
                      </a:lnTo>
                      <a:cubicBezTo>
                        <a:pt x="1476" y="949"/>
                        <a:pt x="1477" y="952"/>
                        <a:pt x="1477" y="954"/>
                      </a:cubicBezTo>
                      <a:lnTo>
                        <a:pt x="1477" y="957"/>
                      </a:lnTo>
                      <a:lnTo>
                        <a:pt x="1477" y="966"/>
                      </a:lnTo>
                      <a:cubicBezTo>
                        <a:pt x="1477" y="970"/>
                        <a:pt x="1475" y="973"/>
                        <a:pt x="1472" y="974"/>
                      </a:cubicBezTo>
                      <a:lnTo>
                        <a:pt x="1447" y="983"/>
                      </a:lnTo>
                      <a:cubicBezTo>
                        <a:pt x="1446" y="983"/>
                        <a:pt x="1445" y="983"/>
                        <a:pt x="1444" y="983"/>
                      </a:cubicBezTo>
                      <a:lnTo>
                        <a:pt x="1426" y="983"/>
                      </a:lnTo>
                      <a:cubicBezTo>
                        <a:pt x="1424" y="983"/>
                        <a:pt x="1422" y="983"/>
                        <a:pt x="1420" y="981"/>
                      </a:cubicBezTo>
                      <a:lnTo>
                        <a:pt x="1417" y="978"/>
                      </a:lnTo>
                      <a:cubicBezTo>
                        <a:pt x="1415" y="976"/>
                        <a:pt x="1414" y="974"/>
                        <a:pt x="1415" y="971"/>
                      </a:cubicBezTo>
                      <a:lnTo>
                        <a:pt x="1418" y="953"/>
                      </a:lnTo>
                      <a:lnTo>
                        <a:pt x="1424" y="962"/>
                      </a:lnTo>
                      <a:lnTo>
                        <a:pt x="1402" y="956"/>
                      </a:lnTo>
                      <a:cubicBezTo>
                        <a:pt x="1400" y="956"/>
                        <a:pt x="1399" y="954"/>
                        <a:pt x="1398" y="953"/>
                      </a:cubicBezTo>
                      <a:lnTo>
                        <a:pt x="1391" y="944"/>
                      </a:lnTo>
                      <a:lnTo>
                        <a:pt x="1398" y="947"/>
                      </a:lnTo>
                      <a:lnTo>
                        <a:pt x="1379" y="947"/>
                      </a:lnTo>
                      <a:lnTo>
                        <a:pt x="1376" y="947"/>
                      </a:lnTo>
                      <a:lnTo>
                        <a:pt x="1367" y="947"/>
                      </a:lnTo>
                      <a:lnTo>
                        <a:pt x="1361" y="947"/>
                      </a:lnTo>
                      <a:lnTo>
                        <a:pt x="1368" y="943"/>
                      </a:lnTo>
                      <a:lnTo>
                        <a:pt x="1365" y="949"/>
                      </a:lnTo>
                      <a:cubicBezTo>
                        <a:pt x="1363" y="953"/>
                        <a:pt x="1359" y="954"/>
                        <a:pt x="1355" y="953"/>
                      </a:cubicBezTo>
                      <a:lnTo>
                        <a:pt x="1330" y="944"/>
                      </a:lnTo>
                      <a:cubicBezTo>
                        <a:pt x="1326" y="942"/>
                        <a:pt x="1324" y="938"/>
                        <a:pt x="1326" y="934"/>
                      </a:cubicBezTo>
                      <a:lnTo>
                        <a:pt x="1332" y="916"/>
                      </a:lnTo>
                      <a:lnTo>
                        <a:pt x="1339" y="926"/>
                      </a:lnTo>
                      <a:lnTo>
                        <a:pt x="1330" y="926"/>
                      </a:lnTo>
                      <a:lnTo>
                        <a:pt x="1332" y="926"/>
                      </a:lnTo>
                      <a:lnTo>
                        <a:pt x="1323" y="929"/>
                      </a:lnTo>
                      <a:cubicBezTo>
                        <a:pt x="1322" y="929"/>
                        <a:pt x="1320" y="929"/>
                        <a:pt x="1318" y="929"/>
                      </a:cubicBezTo>
                      <a:lnTo>
                        <a:pt x="1310" y="926"/>
                      </a:lnTo>
                      <a:lnTo>
                        <a:pt x="1285" y="920"/>
                      </a:lnTo>
                      <a:lnTo>
                        <a:pt x="1247" y="911"/>
                      </a:lnTo>
                      <a:lnTo>
                        <a:pt x="1219" y="902"/>
                      </a:lnTo>
                      <a:lnTo>
                        <a:pt x="1222" y="902"/>
                      </a:lnTo>
                      <a:lnTo>
                        <a:pt x="1166" y="902"/>
                      </a:lnTo>
                      <a:lnTo>
                        <a:pt x="1171" y="901"/>
                      </a:lnTo>
                      <a:lnTo>
                        <a:pt x="1159" y="910"/>
                      </a:lnTo>
                      <a:cubicBezTo>
                        <a:pt x="1157" y="911"/>
                        <a:pt x="1156" y="911"/>
                        <a:pt x="1154" y="911"/>
                      </a:cubicBezTo>
                      <a:lnTo>
                        <a:pt x="1120" y="911"/>
                      </a:lnTo>
                      <a:lnTo>
                        <a:pt x="1117" y="911"/>
                      </a:lnTo>
                      <a:lnTo>
                        <a:pt x="1111" y="911"/>
                      </a:lnTo>
                      <a:lnTo>
                        <a:pt x="1092" y="911"/>
                      </a:lnTo>
                      <a:cubicBezTo>
                        <a:pt x="1090" y="911"/>
                        <a:pt x="1088" y="910"/>
                        <a:pt x="1087" y="909"/>
                      </a:cubicBezTo>
                      <a:lnTo>
                        <a:pt x="1084" y="906"/>
                      </a:lnTo>
                      <a:lnTo>
                        <a:pt x="1089" y="908"/>
                      </a:lnTo>
                      <a:lnTo>
                        <a:pt x="1083" y="908"/>
                      </a:lnTo>
                      <a:cubicBezTo>
                        <a:pt x="1080" y="908"/>
                        <a:pt x="1077" y="907"/>
                        <a:pt x="1076" y="904"/>
                      </a:cubicBezTo>
                      <a:lnTo>
                        <a:pt x="1073" y="898"/>
                      </a:lnTo>
                      <a:lnTo>
                        <a:pt x="1075" y="900"/>
                      </a:lnTo>
                      <a:lnTo>
                        <a:pt x="1050" y="879"/>
                      </a:lnTo>
                      <a:cubicBezTo>
                        <a:pt x="1049" y="878"/>
                        <a:pt x="1048" y="877"/>
                        <a:pt x="1048" y="876"/>
                      </a:cubicBezTo>
                      <a:lnTo>
                        <a:pt x="1045" y="867"/>
                      </a:lnTo>
                      <a:lnTo>
                        <a:pt x="1047" y="870"/>
                      </a:lnTo>
                      <a:lnTo>
                        <a:pt x="1037" y="861"/>
                      </a:lnTo>
                      <a:lnTo>
                        <a:pt x="1028" y="852"/>
                      </a:lnTo>
                      <a:lnTo>
                        <a:pt x="1034" y="854"/>
                      </a:lnTo>
                      <a:lnTo>
                        <a:pt x="1007" y="857"/>
                      </a:lnTo>
                      <a:cubicBezTo>
                        <a:pt x="1004" y="857"/>
                        <a:pt x="1002" y="857"/>
                        <a:pt x="1000" y="855"/>
                      </a:cubicBezTo>
                      <a:lnTo>
                        <a:pt x="991" y="846"/>
                      </a:lnTo>
                      <a:lnTo>
                        <a:pt x="994" y="848"/>
                      </a:lnTo>
                      <a:lnTo>
                        <a:pt x="985" y="845"/>
                      </a:lnTo>
                      <a:lnTo>
                        <a:pt x="987" y="845"/>
                      </a:lnTo>
                      <a:lnTo>
                        <a:pt x="972" y="845"/>
                      </a:lnTo>
                      <a:lnTo>
                        <a:pt x="975" y="845"/>
                      </a:lnTo>
                      <a:lnTo>
                        <a:pt x="935" y="863"/>
                      </a:lnTo>
                      <a:lnTo>
                        <a:pt x="939" y="858"/>
                      </a:lnTo>
                      <a:lnTo>
                        <a:pt x="930" y="879"/>
                      </a:lnTo>
                      <a:lnTo>
                        <a:pt x="930" y="876"/>
                      </a:lnTo>
                      <a:lnTo>
                        <a:pt x="930" y="927"/>
                      </a:lnTo>
                      <a:lnTo>
                        <a:pt x="930" y="925"/>
                      </a:lnTo>
                      <a:lnTo>
                        <a:pt x="933" y="938"/>
                      </a:lnTo>
                      <a:lnTo>
                        <a:pt x="940" y="965"/>
                      </a:lnTo>
                      <a:cubicBezTo>
                        <a:pt x="940" y="965"/>
                        <a:pt x="940" y="966"/>
                        <a:pt x="940" y="966"/>
                      </a:cubicBezTo>
                      <a:lnTo>
                        <a:pt x="940" y="984"/>
                      </a:lnTo>
                      <a:cubicBezTo>
                        <a:pt x="940" y="986"/>
                        <a:pt x="939" y="988"/>
                        <a:pt x="938" y="989"/>
                      </a:cubicBezTo>
                      <a:lnTo>
                        <a:pt x="932" y="998"/>
                      </a:lnTo>
                      <a:cubicBezTo>
                        <a:pt x="931" y="999"/>
                        <a:pt x="930" y="1000"/>
                        <a:pt x="928" y="1001"/>
                      </a:cubicBezTo>
                      <a:lnTo>
                        <a:pt x="909" y="1007"/>
                      </a:lnTo>
                      <a:lnTo>
                        <a:pt x="915" y="999"/>
                      </a:lnTo>
                      <a:lnTo>
                        <a:pt x="915" y="1008"/>
                      </a:lnTo>
                      <a:cubicBezTo>
                        <a:pt x="915" y="1011"/>
                        <a:pt x="914" y="1013"/>
                        <a:pt x="912" y="1015"/>
                      </a:cubicBezTo>
                      <a:lnTo>
                        <a:pt x="899" y="1024"/>
                      </a:lnTo>
                      <a:cubicBezTo>
                        <a:pt x="897" y="1026"/>
                        <a:pt x="893" y="1026"/>
                        <a:pt x="891" y="1024"/>
                      </a:cubicBezTo>
                      <a:lnTo>
                        <a:pt x="875" y="1015"/>
                      </a:lnTo>
                      <a:lnTo>
                        <a:pt x="879" y="1016"/>
                      </a:lnTo>
                      <a:lnTo>
                        <a:pt x="876" y="1016"/>
                      </a:lnTo>
                      <a:lnTo>
                        <a:pt x="882" y="1003"/>
                      </a:lnTo>
                      <a:lnTo>
                        <a:pt x="885" y="1006"/>
                      </a:lnTo>
                      <a:cubicBezTo>
                        <a:pt x="887" y="1007"/>
                        <a:pt x="888" y="1010"/>
                        <a:pt x="887" y="1013"/>
                      </a:cubicBezTo>
                      <a:cubicBezTo>
                        <a:pt x="887" y="1015"/>
                        <a:pt x="885" y="1017"/>
                        <a:pt x="883" y="1019"/>
                      </a:cubicBezTo>
                      <a:lnTo>
                        <a:pt x="870" y="1025"/>
                      </a:lnTo>
                      <a:cubicBezTo>
                        <a:pt x="868" y="1026"/>
                        <a:pt x="865" y="1026"/>
                        <a:pt x="863" y="1024"/>
                      </a:cubicBezTo>
                      <a:lnTo>
                        <a:pt x="847" y="1015"/>
                      </a:lnTo>
                      <a:lnTo>
                        <a:pt x="854" y="1016"/>
                      </a:lnTo>
                      <a:lnTo>
                        <a:pt x="826" y="1025"/>
                      </a:lnTo>
                      <a:lnTo>
                        <a:pt x="832" y="1017"/>
                      </a:lnTo>
                      <a:lnTo>
                        <a:pt x="832" y="1080"/>
                      </a:lnTo>
                      <a:cubicBezTo>
                        <a:pt x="832" y="1081"/>
                        <a:pt x="832" y="1082"/>
                        <a:pt x="831" y="1083"/>
                      </a:cubicBezTo>
                      <a:lnTo>
                        <a:pt x="822" y="1113"/>
                      </a:lnTo>
                      <a:lnTo>
                        <a:pt x="822" y="1108"/>
                      </a:lnTo>
                      <a:lnTo>
                        <a:pt x="828" y="1126"/>
                      </a:lnTo>
                      <a:cubicBezTo>
                        <a:pt x="829" y="1129"/>
                        <a:pt x="828" y="1133"/>
                        <a:pt x="826" y="1135"/>
                      </a:cubicBezTo>
                      <a:cubicBezTo>
                        <a:pt x="823" y="1137"/>
                        <a:pt x="819" y="1137"/>
                        <a:pt x="817" y="1135"/>
                      </a:cubicBezTo>
                      <a:lnTo>
                        <a:pt x="801" y="1126"/>
                      </a:lnTo>
                      <a:lnTo>
                        <a:pt x="805" y="1127"/>
                      </a:lnTo>
                      <a:lnTo>
                        <a:pt x="802" y="1127"/>
                      </a:lnTo>
                      <a:cubicBezTo>
                        <a:pt x="801" y="1127"/>
                        <a:pt x="800" y="1127"/>
                        <a:pt x="799" y="1127"/>
                      </a:cubicBezTo>
                      <a:lnTo>
                        <a:pt x="771" y="1115"/>
                      </a:lnTo>
                      <a:cubicBezTo>
                        <a:pt x="771" y="1115"/>
                        <a:pt x="770" y="1114"/>
                        <a:pt x="770" y="1114"/>
                      </a:cubicBezTo>
                      <a:lnTo>
                        <a:pt x="761" y="1108"/>
                      </a:lnTo>
                      <a:lnTo>
                        <a:pt x="763" y="1109"/>
                      </a:lnTo>
                      <a:lnTo>
                        <a:pt x="748" y="1106"/>
                      </a:lnTo>
                      <a:lnTo>
                        <a:pt x="755" y="1104"/>
                      </a:lnTo>
                      <a:lnTo>
                        <a:pt x="752" y="1107"/>
                      </a:lnTo>
                      <a:cubicBezTo>
                        <a:pt x="750" y="1110"/>
                        <a:pt x="746" y="1110"/>
                        <a:pt x="743" y="1109"/>
                      </a:cubicBezTo>
                      <a:lnTo>
                        <a:pt x="737" y="1106"/>
                      </a:lnTo>
                      <a:lnTo>
                        <a:pt x="742" y="1106"/>
                      </a:lnTo>
                      <a:lnTo>
                        <a:pt x="730" y="1109"/>
                      </a:lnTo>
                      <a:cubicBezTo>
                        <a:pt x="729" y="1109"/>
                        <a:pt x="729" y="1109"/>
                        <a:pt x="728" y="1109"/>
                      </a:cubicBezTo>
                      <a:lnTo>
                        <a:pt x="722" y="1109"/>
                      </a:lnTo>
                      <a:lnTo>
                        <a:pt x="729" y="1104"/>
                      </a:lnTo>
                      <a:lnTo>
                        <a:pt x="726" y="1113"/>
                      </a:lnTo>
                      <a:cubicBezTo>
                        <a:pt x="726" y="1114"/>
                        <a:pt x="725" y="1115"/>
                        <a:pt x="724" y="1116"/>
                      </a:cubicBezTo>
                      <a:lnTo>
                        <a:pt x="706" y="1134"/>
                      </a:lnTo>
                      <a:cubicBezTo>
                        <a:pt x="704" y="1136"/>
                        <a:pt x="702" y="1136"/>
                        <a:pt x="700" y="1136"/>
                      </a:cubicBezTo>
                      <a:lnTo>
                        <a:pt x="682" y="1136"/>
                      </a:lnTo>
                      <a:cubicBezTo>
                        <a:pt x="680" y="1136"/>
                        <a:pt x="679" y="1136"/>
                        <a:pt x="678" y="1136"/>
                      </a:cubicBezTo>
                      <a:lnTo>
                        <a:pt x="654" y="1124"/>
                      </a:lnTo>
                      <a:lnTo>
                        <a:pt x="627" y="1115"/>
                      </a:lnTo>
                      <a:lnTo>
                        <a:pt x="534" y="1091"/>
                      </a:lnTo>
                      <a:lnTo>
                        <a:pt x="536" y="1091"/>
                      </a:lnTo>
                      <a:lnTo>
                        <a:pt x="533" y="1091"/>
                      </a:lnTo>
                      <a:cubicBezTo>
                        <a:pt x="533" y="1091"/>
                        <a:pt x="532" y="1091"/>
                        <a:pt x="531" y="1091"/>
                      </a:cubicBezTo>
                      <a:lnTo>
                        <a:pt x="503" y="1082"/>
                      </a:lnTo>
                      <a:lnTo>
                        <a:pt x="494" y="1079"/>
                      </a:lnTo>
                      <a:lnTo>
                        <a:pt x="496" y="1079"/>
                      </a:lnTo>
                      <a:lnTo>
                        <a:pt x="472" y="1079"/>
                      </a:lnTo>
                      <a:cubicBezTo>
                        <a:pt x="469" y="1079"/>
                        <a:pt x="466" y="1078"/>
                        <a:pt x="465" y="1075"/>
                      </a:cubicBezTo>
                      <a:lnTo>
                        <a:pt x="461" y="1069"/>
                      </a:lnTo>
                      <a:lnTo>
                        <a:pt x="469" y="1073"/>
                      </a:lnTo>
                      <a:lnTo>
                        <a:pt x="450" y="1073"/>
                      </a:lnTo>
                      <a:cubicBezTo>
                        <a:pt x="449" y="1073"/>
                        <a:pt x="448" y="1073"/>
                        <a:pt x="448" y="1073"/>
                      </a:cubicBezTo>
                      <a:lnTo>
                        <a:pt x="438" y="1070"/>
                      </a:lnTo>
                      <a:lnTo>
                        <a:pt x="404" y="1055"/>
                      </a:lnTo>
                      <a:lnTo>
                        <a:pt x="394" y="1052"/>
                      </a:lnTo>
                      <a:lnTo>
                        <a:pt x="382" y="1046"/>
                      </a:lnTo>
                      <a:lnTo>
                        <a:pt x="363" y="1037"/>
                      </a:lnTo>
                      <a:lnTo>
                        <a:pt x="338" y="1025"/>
                      </a:lnTo>
                      <a:lnTo>
                        <a:pt x="342" y="1025"/>
                      </a:lnTo>
                      <a:lnTo>
                        <a:pt x="339" y="1025"/>
                      </a:lnTo>
                      <a:cubicBezTo>
                        <a:pt x="338" y="1025"/>
                        <a:pt x="336" y="1025"/>
                        <a:pt x="335" y="1024"/>
                      </a:cubicBezTo>
                      <a:lnTo>
                        <a:pt x="307" y="1009"/>
                      </a:lnTo>
                      <a:lnTo>
                        <a:pt x="309" y="1010"/>
                      </a:lnTo>
                      <a:lnTo>
                        <a:pt x="281" y="1001"/>
                      </a:lnTo>
                      <a:lnTo>
                        <a:pt x="283" y="1001"/>
                      </a:lnTo>
                      <a:lnTo>
                        <a:pt x="274" y="1001"/>
                      </a:lnTo>
                      <a:cubicBezTo>
                        <a:pt x="273" y="1001"/>
                        <a:pt x="273" y="1001"/>
                        <a:pt x="272" y="1001"/>
                      </a:cubicBezTo>
                      <a:lnTo>
                        <a:pt x="257" y="998"/>
                      </a:lnTo>
                      <a:cubicBezTo>
                        <a:pt x="256" y="998"/>
                        <a:pt x="256" y="998"/>
                        <a:pt x="255" y="998"/>
                      </a:cubicBezTo>
                      <a:lnTo>
                        <a:pt x="243" y="992"/>
                      </a:lnTo>
                      <a:lnTo>
                        <a:pt x="246" y="992"/>
                      </a:lnTo>
                      <a:lnTo>
                        <a:pt x="231" y="992"/>
                      </a:lnTo>
                      <a:cubicBezTo>
                        <a:pt x="226" y="992"/>
                        <a:pt x="223" y="989"/>
                        <a:pt x="223" y="984"/>
                      </a:cubicBezTo>
                      <a:lnTo>
                        <a:pt x="223" y="981"/>
                      </a:lnTo>
                      <a:lnTo>
                        <a:pt x="228" y="989"/>
                      </a:lnTo>
                      <a:lnTo>
                        <a:pt x="210" y="983"/>
                      </a:lnTo>
                      <a:cubicBezTo>
                        <a:pt x="209" y="983"/>
                        <a:pt x="209" y="983"/>
                        <a:pt x="208" y="982"/>
                      </a:cubicBezTo>
                      <a:lnTo>
                        <a:pt x="187" y="970"/>
                      </a:lnTo>
                      <a:lnTo>
                        <a:pt x="191" y="971"/>
                      </a:lnTo>
                      <a:lnTo>
                        <a:pt x="175" y="971"/>
                      </a:lnTo>
                      <a:lnTo>
                        <a:pt x="166" y="971"/>
                      </a:lnTo>
                      <a:cubicBezTo>
                        <a:pt x="163" y="971"/>
                        <a:pt x="160" y="970"/>
                        <a:pt x="159" y="967"/>
                      </a:cubicBezTo>
                      <a:lnTo>
                        <a:pt x="156" y="961"/>
                      </a:lnTo>
                      <a:lnTo>
                        <a:pt x="163" y="965"/>
                      </a:lnTo>
                      <a:lnTo>
                        <a:pt x="154" y="965"/>
                      </a:lnTo>
                      <a:cubicBezTo>
                        <a:pt x="152" y="965"/>
                        <a:pt x="151" y="965"/>
                        <a:pt x="150" y="964"/>
                      </a:cubicBezTo>
                      <a:lnTo>
                        <a:pt x="116" y="946"/>
                      </a:lnTo>
                      <a:lnTo>
                        <a:pt x="117" y="947"/>
                      </a:lnTo>
                      <a:lnTo>
                        <a:pt x="108" y="944"/>
                      </a:lnTo>
                      <a:cubicBezTo>
                        <a:pt x="106" y="943"/>
                        <a:pt x="105" y="942"/>
                        <a:pt x="104" y="940"/>
                      </a:cubicBezTo>
                      <a:lnTo>
                        <a:pt x="94" y="925"/>
                      </a:lnTo>
                      <a:cubicBezTo>
                        <a:pt x="94" y="925"/>
                        <a:pt x="93" y="924"/>
                        <a:pt x="93" y="922"/>
                      </a:cubicBezTo>
                      <a:lnTo>
                        <a:pt x="90" y="901"/>
                      </a:lnTo>
                      <a:lnTo>
                        <a:pt x="91" y="904"/>
                      </a:lnTo>
                      <a:lnTo>
                        <a:pt x="82" y="886"/>
                      </a:lnTo>
                      <a:lnTo>
                        <a:pt x="83" y="888"/>
                      </a:lnTo>
                      <a:lnTo>
                        <a:pt x="77" y="882"/>
                      </a:lnTo>
                      <a:cubicBezTo>
                        <a:pt x="76" y="881"/>
                        <a:pt x="76" y="881"/>
                        <a:pt x="76" y="880"/>
                      </a:cubicBezTo>
                      <a:lnTo>
                        <a:pt x="63" y="859"/>
                      </a:lnTo>
                      <a:lnTo>
                        <a:pt x="54" y="844"/>
                      </a:lnTo>
                      <a:lnTo>
                        <a:pt x="57" y="847"/>
                      </a:lnTo>
                      <a:lnTo>
                        <a:pt x="33" y="835"/>
                      </a:lnTo>
                      <a:cubicBezTo>
                        <a:pt x="32" y="835"/>
                        <a:pt x="32" y="835"/>
                        <a:pt x="31" y="834"/>
                      </a:cubicBezTo>
                      <a:lnTo>
                        <a:pt x="13" y="819"/>
                      </a:lnTo>
                      <a:lnTo>
                        <a:pt x="18" y="821"/>
                      </a:lnTo>
                      <a:lnTo>
                        <a:pt x="15" y="821"/>
                      </a:lnTo>
                      <a:cubicBezTo>
                        <a:pt x="13" y="821"/>
                        <a:pt x="12" y="821"/>
                        <a:pt x="11" y="820"/>
                      </a:cubicBezTo>
                      <a:lnTo>
                        <a:pt x="5" y="817"/>
                      </a:lnTo>
                      <a:cubicBezTo>
                        <a:pt x="2" y="816"/>
                        <a:pt x="0" y="812"/>
                        <a:pt x="1" y="808"/>
                      </a:cubicBezTo>
                      <a:cubicBezTo>
                        <a:pt x="1" y="805"/>
                        <a:pt x="5" y="802"/>
                        <a:pt x="8" y="802"/>
                      </a:cubicBezTo>
                      <a:lnTo>
                        <a:pt x="18" y="802"/>
                      </a:lnTo>
                      <a:close/>
                    </a:path>
                  </a:pathLst>
                </a:custGeom>
                <a:solidFill>
                  <a:srgbClr val="C0C0C0"/>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4" name="Freeform 1126"/>
                <p:cNvSpPr>
                  <a:spLocks/>
                </p:cNvSpPr>
                <p:nvPr/>
              </p:nvSpPr>
              <p:spPr bwMode="auto">
                <a:xfrm>
                  <a:off x="5115500" y="5438330"/>
                  <a:ext cx="252413" cy="240276"/>
                </a:xfrm>
                <a:custGeom>
                  <a:avLst/>
                  <a:gdLst/>
                  <a:ahLst/>
                  <a:cxnLst>
                    <a:cxn ang="0">
                      <a:pos x="4" y="76"/>
                    </a:cxn>
                    <a:cxn ang="0">
                      <a:pos x="10" y="69"/>
                    </a:cxn>
                    <a:cxn ang="0">
                      <a:pos x="11" y="62"/>
                    </a:cxn>
                    <a:cxn ang="0">
                      <a:pos x="23" y="46"/>
                    </a:cxn>
                    <a:cxn ang="0">
                      <a:pos x="33" y="38"/>
                    </a:cxn>
                    <a:cxn ang="0">
                      <a:pos x="42" y="31"/>
                    </a:cxn>
                    <a:cxn ang="0">
                      <a:pos x="45" y="23"/>
                    </a:cxn>
                    <a:cxn ang="0">
                      <a:pos x="52" y="14"/>
                    </a:cxn>
                    <a:cxn ang="0">
                      <a:pos x="60" y="8"/>
                    </a:cxn>
                    <a:cxn ang="0">
                      <a:pos x="77" y="11"/>
                    </a:cxn>
                    <a:cxn ang="0">
                      <a:pos x="83" y="14"/>
                    </a:cxn>
                    <a:cxn ang="0">
                      <a:pos x="92" y="14"/>
                    </a:cxn>
                    <a:cxn ang="0">
                      <a:pos x="107" y="0"/>
                    </a:cxn>
                    <a:cxn ang="0">
                      <a:pos x="114" y="7"/>
                    </a:cxn>
                    <a:cxn ang="0">
                      <a:pos x="117" y="14"/>
                    </a:cxn>
                    <a:cxn ang="0">
                      <a:pos x="121" y="27"/>
                    </a:cxn>
                    <a:cxn ang="0">
                      <a:pos x="122" y="35"/>
                    </a:cxn>
                    <a:cxn ang="0">
                      <a:pos x="134" y="45"/>
                    </a:cxn>
                    <a:cxn ang="0">
                      <a:pos x="144" y="45"/>
                    </a:cxn>
                    <a:cxn ang="0">
                      <a:pos x="152" y="45"/>
                    </a:cxn>
                    <a:cxn ang="0">
                      <a:pos x="156" y="37"/>
                    </a:cxn>
                    <a:cxn ang="0">
                      <a:pos x="159" y="43"/>
                    </a:cxn>
                    <a:cxn ang="0">
                      <a:pos x="159" y="50"/>
                    </a:cxn>
                    <a:cxn ang="0">
                      <a:pos x="153" y="58"/>
                    </a:cxn>
                    <a:cxn ang="0">
                      <a:pos x="146" y="69"/>
                    </a:cxn>
                    <a:cxn ang="0">
                      <a:pos x="148" y="81"/>
                    </a:cxn>
                    <a:cxn ang="0">
                      <a:pos x="152" y="83"/>
                    </a:cxn>
                    <a:cxn ang="0">
                      <a:pos x="157" y="91"/>
                    </a:cxn>
                    <a:cxn ang="0">
                      <a:pos x="157" y="96"/>
                    </a:cxn>
                    <a:cxn ang="0">
                      <a:pos x="149" y="99"/>
                    </a:cxn>
                    <a:cxn ang="0">
                      <a:pos x="146" y="99"/>
                    </a:cxn>
                    <a:cxn ang="0">
                      <a:pos x="144" y="108"/>
                    </a:cxn>
                    <a:cxn ang="0">
                      <a:pos x="144" y="118"/>
                    </a:cxn>
                    <a:cxn ang="0">
                      <a:pos x="138" y="135"/>
                    </a:cxn>
                    <a:cxn ang="0">
                      <a:pos x="130" y="126"/>
                    </a:cxn>
                    <a:cxn ang="0">
                      <a:pos x="122" y="122"/>
                    </a:cxn>
                    <a:cxn ang="0">
                      <a:pos x="117" y="126"/>
                    </a:cxn>
                    <a:cxn ang="0">
                      <a:pos x="102" y="134"/>
                    </a:cxn>
                    <a:cxn ang="0">
                      <a:pos x="98" y="142"/>
                    </a:cxn>
                    <a:cxn ang="0">
                      <a:pos x="91" y="143"/>
                    </a:cxn>
                    <a:cxn ang="0">
                      <a:pos x="80" y="149"/>
                    </a:cxn>
                    <a:cxn ang="0">
                      <a:pos x="73" y="146"/>
                    </a:cxn>
                    <a:cxn ang="0">
                      <a:pos x="72" y="139"/>
                    </a:cxn>
                    <a:cxn ang="0">
                      <a:pos x="61" y="130"/>
                    </a:cxn>
                    <a:cxn ang="0">
                      <a:pos x="56" y="118"/>
                    </a:cxn>
                    <a:cxn ang="0">
                      <a:pos x="50" y="115"/>
                    </a:cxn>
                    <a:cxn ang="0">
                      <a:pos x="42" y="126"/>
                    </a:cxn>
                    <a:cxn ang="0">
                      <a:pos x="26" y="127"/>
                    </a:cxn>
                    <a:cxn ang="0">
                      <a:pos x="18" y="108"/>
                    </a:cxn>
                    <a:cxn ang="0">
                      <a:pos x="4" y="92"/>
                    </a:cxn>
                    <a:cxn ang="0">
                      <a:pos x="0" y="80"/>
                    </a:cxn>
                  </a:cxnLst>
                  <a:rect l="0" t="0" r="r" b="b"/>
                  <a:pathLst>
                    <a:path w="159" h="153">
                      <a:moveTo>
                        <a:pt x="0" y="80"/>
                      </a:moveTo>
                      <a:lnTo>
                        <a:pt x="4" y="76"/>
                      </a:lnTo>
                      <a:lnTo>
                        <a:pt x="6" y="76"/>
                      </a:lnTo>
                      <a:lnTo>
                        <a:pt x="10" y="69"/>
                      </a:lnTo>
                      <a:lnTo>
                        <a:pt x="11" y="65"/>
                      </a:lnTo>
                      <a:lnTo>
                        <a:pt x="11" y="62"/>
                      </a:lnTo>
                      <a:lnTo>
                        <a:pt x="23" y="50"/>
                      </a:lnTo>
                      <a:lnTo>
                        <a:pt x="23" y="46"/>
                      </a:lnTo>
                      <a:lnTo>
                        <a:pt x="26" y="45"/>
                      </a:lnTo>
                      <a:lnTo>
                        <a:pt x="33" y="38"/>
                      </a:lnTo>
                      <a:lnTo>
                        <a:pt x="38" y="35"/>
                      </a:lnTo>
                      <a:lnTo>
                        <a:pt x="42" y="31"/>
                      </a:lnTo>
                      <a:lnTo>
                        <a:pt x="45" y="30"/>
                      </a:lnTo>
                      <a:lnTo>
                        <a:pt x="45" y="23"/>
                      </a:lnTo>
                      <a:lnTo>
                        <a:pt x="48" y="16"/>
                      </a:lnTo>
                      <a:lnTo>
                        <a:pt x="52" y="14"/>
                      </a:lnTo>
                      <a:lnTo>
                        <a:pt x="56" y="8"/>
                      </a:lnTo>
                      <a:lnTo>
                        <a:pt x="60" y="8"/>
                      </a:lnTo>
                      <a:lnTo>
                        <a:pt x="65" y="10"/>
                      </a:lnTo>
                      <a:lnTo>
                        <a:pt x="77" y="11"/>
                      </a:lnTo>
                      <a:lnTo>
                        <a:pt x="79" y="11"/>
                      </a:lnTo>
                      <a:lnTo>
                        <a:pt x="83" y="14"/>
                      </a:lnTo>
                      <a:lnTo>
                        <a:pt x="88" y="16"/>
                      </a:lnTo>
                      <a:lnTo>
                        <a:pt x="92" y="14"/>
                      </a:lnTo>
                      <a:lnTo>
                        <a:pt x="102" y="4"/>
                      </a:lnTo>
                      <a:lnTo>
                        <a:pt x="107" y="0"/>
                      </a:lnTo>
                      <a:lnTo>
                        <a:pt x="111" y="4"/>
                      </a:lnTo>
                      <a:lnTo>
                        <a:pt x="114" y="7"/>
                      </a:lnTo>
                      <a:lnTo>
                        <a:pt x="115" y="8"/>
                      </a:lnTo>
                      <a:lnTo>
                        <a:pt x="117" y="14"/>
                      </a:lnTo>
                      <a:lnTo>
                        <a:pt x="117" y="16"/>
                      </a:lnTo>
                      <a:lnTo>
                        <a:pt x="121" y="27"/>
                      </a:lnTo>
                      <a:lnTo>
                        <a:pt x="125" y="31"/>
                      </a:lnTo>
                      <a:lnTo>
                        <a:pt x="122" y="35"/>
                      </a:lnTo>
                      <a:lnTo>
                        <a:pt x="126" y="43"/>
                      </a:lnTo>
                      <a:lnTo>
                        <a:pt x="134" y="45"/>
                      </a:lnTo>
                      <a:lnTo>
                        <a:pt x="140" y="45"/>
                      </a:lnTo>
                      <a:lnTo>
                        <a:pt x="144" y="45"/>
                      </a:lnTo>
                      <a:lnTo>
                        <a:pt x="148" y="45"/>
                      </a:lnTo>
                      <a:lnTo>
                        <a:pt x="152" y="45"/>
                      </a:lnTo>
                      <a:lnTo>
                        <a:pt x="152" y="43"/>
                      </a:lnTo>
                      <a:lnTo>
                        <a:pt x="156" y="37"/>
                      </a:lnTo>
                      <a:lnTo>
                        <a:pt x="159" y="34"/>
                      </a:lnTo>
                      <a:lnTo>
                        <a:pt x="159" y="43"/>
                      </a:lnTo>
                      <a:lnTo>
                        <a:pt x="159" y="49"/>
                      </a:lnTo>
                      <a:lnTo>
                        <a:pt x="159" y="50"/>
                      </a:lnTo>
                      <a:lnTo>
                        <a:pt x="157" y="54"/>
                      </a:lnTo>
                      <a:lnTo>
                        <a:pt x="153" y="58"/>
                      </a:lnTo>
                      <a:lnTo>
                        <a:pt x="156" y="62"/>
                      </a:lnTo>
                      <a:lnTo>
                        <a:pt x="146" y="69"/>
                      </a:lnTo>
                      <a:lnTo>
                        <a:pt x="146" y="80"/>
                      </a:lnTo>
                      <a:lnTo>
                        <a:pt x="148" y="81"/>
                      </a:lnTo>
                      <a:lnTo>
                        <a:pt x="149" y="81"/>
                      </a:lnTo>
                      <a:lnTo>
                        <a:pt x="152" y="83"/>
                      </a:lnTo>
                      <a:lnTo>
                        <a:pt x="156" y="89"/>
                      </a:lnTo>
                      <a:lnTo>
                        <a:pt x="157" y="91"/>
                      </a:lnTo>
                      <a:lnTo>
                        <a:pt x="157" y="92"/>
                      </a:lnTo>
                      <a:lnTo>
                        <a:pt x="157" y="96"/>
                      </a:lnTo>
                      <a:lnTo>
                        <a:pt x="153" y="96"/>
                      </a:lnTo>
                      <a:lnTo>
                        <a:pt x="149" y="99"/>
                      </a:lnTo>
                      <a:lnTo>
                        <a:pt x="148" y="96"/>
                      </a:lnTo>
                      <a:lnTo>
                        <a:pt x="146" y="99"/>
                      </a:lnTo>
                      <a:lnTo>
                        <a:pt x="146" y="100"/>
                      </a:lnTo>
                      <a:lnTo>
                        <a:pt x="144" y="108"/>
                      </a:lnTo>
                      <a:lnTo>
                        <a:pt x="146" y="115"/>
                      </a:lnTo>
                      <a:lnTo>
                        <a:pt x="144" y="118"/>
                      </a:lnTo>
                      <a:lnTo>
                        <a:pt x="144" y="131"/>
                      </a:lnTo>
                      <a:lnTo>
                        <a:pt x="138" y="135"/>
                      </a:lnTo>
                      <a:lnTo>
                        <a:pt x="136" y="134"/>
                      </a:lnTo>
                      <a:lnTo>
                        <a:pt x="130" y="126"/>
                      </a:lnTo>
                      <a:lnTo>
                        <a:pt x="125" y="123"/>
                      </a:lnTo>
                      <a:lnTo>
                        <a:pt x="122" y="122"/>
                      </a:lnTo>
                      <a:lnTo>
                        <a:pt x="121" y="119"/>
                      </a:lnTo>
                      <a:lnTo>
                        <a:pt x="117" y="126"/>
                      </a:lnTo>
                      <a:lnTo>
                        <a:pt x="110" y="131"/>
                      </a:lnTo>
                      <a:lnTo>
                        <a:pt x="102" y="134"/>
                      </a:lnTo>
                      <a:lnTo>
                        <a:pt x="99" y="142"/>
                      </a:lnTo>
                      <a:lnTo>
                        <a:pt x="98" y="142"/>
                      </a:lnTo>
                      <a:lnTo>
                        <a:pt x="94" y="143"/>
                      </a:lnTo>
                      <a:lnTo>
                        <a:pt x="91" y="143"/>
                      </a:lnTo>
                      <a:lnTo>
                        <a:pt x="80" y="146"/>
                      </a:lnTo>
                      <a:lnTo>
                        <a:pt x="80" y="149"/>
                      </a:lnTo>
                      <a:lnTo>
                        <a:pt x="77" y="153"/>
                      </a:lnTo>
                      <a:lnTo>
                        <a:pt x="73" y="146"/>
                      </a:lnTo>
                      <a:lnTo>
                        <a:pt x="73" y="145"/>
                      </a:lnTo>
                      <a:lnTo>
                        <a:pt x="72" y="139"/>
                      </a:lnTo>
                      <a:lnTo>
                        <a:pt x="67" y="137"/>
                      </a:lnTo>
                      <a:lnTo>
                        <a:pt x="61" y="130"/>
                      </a:lnTo>
                      <a:lnTo>
                        <a:pt x="60" y="127"/>
                      </a:lnTo>
                      <a:lnTo>
                        <a:pt x="56" y="118"/>
                      </a:lnTo>
                      <a:lnTo>
                        <a:pt x="52" y="115"/>
                      </a:lnTo>
                      <a:lnTo>
                        <a:pt x="50" y="115"/>
                      </a:lnTo>
                      <a:lnTo>
                        <a:pt x="46" y="118"/>
                      </a:lnTo>
                      <a:lnTo>
                        <a:pt x="42" y="126"/>
                      </a:lnTo>
                      <a:lnTo>
                        <a:pt x="29" y="127"/>
                      </a:lnTo>
                      <a:lnTo>
                        <a:pt x="26" y="127"/>
                      </a:lnTo>
                      <a:lnTo>
                        <a:pt x="22" y="122"/>
                      </a:lnTo>
                      <a:lnTo>
                        <a:pt x="18" y="108"/>
                      </a:lnTo>
                      <a:lnTo>
                        <a:pt x="15" y="92"/>
                      </a:lnTo>
                      <a:lnTo>
                        <a:pt x="4" y="92"/>
                      </a:lnTo>
                      <a:lnTo>
                        <a:pt x="3" y="81"/>
                      </a:lnTo>
                      <a:lnTo>
                        <a:pt x="0" y="80"/>
                      </a:lnTo>
                      <a:close/>
                    </a:path>
                  </a:pathLst>
                </a:custGeom>
                <a:solidFill>
                  <a:srgbClr val="4F81BD">
                    <a:lumMod val="40000"/>
                    <a:lumOff val="6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5" name="Freeform 1127"/>
                <p:cNvSpPr>
                  <a:spLocks noEditPoints="1"/>
                </p:cNvSpPr>
                <p:nvPr/>
              </p:nvSpPr>
              <p:spPr bwMode="auto">
                <a:xfrm>
                  <a:off x="5109150" y="5433619"/>
                  <a:ext cx="265113" cy="249699"/>
                </a:xfrm>
                <a:custGeom>
                  <a:avLst/>
                  <a:gdLst/>
                  <a:ahLst/>
                  <a:cxnLst>
                    <a:cxn ang="0">
                      <a:pos x="24" y="183"/>
                    </a:cxn>
                    <a:cxn ang="0">
                      <a:pos x="28" y="157"/>
                    </a:cxn>
                    <a:cxn ang="0">
                      <a:pos x="66" y="110"/>
                    </a:cxn>
                    <a:cxn ang="0">
                      <a:pos x="106" y="76"/>
                    </a:cxn>
                    <a:cxn ang="0">
                      <a:pos x="123" y="38"/>
                    </a:cxn>
                    <a:cxn ang="0">
                      <a:pos x="156" y="20"/>
                    </a:cxn>
                    <a:cxn ang="0">
                      <a:pos x="213" y="36"/>
                    </a:cxn>
                    <a:cxn ang="0">
                      <a:pos x="249" y="12"/>
                    </a:cxn>
                    <a:cxn ang="0">
                      <a:pos x="291" y="21"/>
                    </a:cxn>
                    <a:cxn ang="0">
                      <a:pos x="308" y="71"/>
                    </a:cxn>
                    <a:cxn ang="0">
                      <a:pos x="320" y="107"/>
                    </a:cxn>
                    <a:cxn ang="0">
                      <a:pos x="365" y="109"/>
                    </a:cxn>
                    <a:cxn ang="0">
                      <a:pos x="378" y="93"/>
                    </a:cxn>
                    <a:cxn ang="0">
                      <a:pos x="400" y="129"/>
                    </a:cxn>
                    <a:cxn ang="0">
                      <a:pos x="390" y="152"/>
                    </a:cxn>
                    <a:cxn ang="0">
                      <a:pos x="368" y="196"/>
                    </a:cxn>
                    <a:cxn ang="0">
                      <a:pos x="390" y="217"/>
                    </a:cxn>
                    <a:cxn ang="0">
                      <a:pos x="386" y="248"/>
                    </a:cxn>
                    <a:cxn ang="0">
                      <a:pos x="358" y="244"/>
                    </a:cxn>
                    <a:cxn ang="0">
                      <a:pos x="364" y="270"/>
                    </a:cxn>
                    <a:cxn ang="0">
                      <a:pos x="364" y="324"/>
                    </a:cxn>
                    <a:cxn ang="0">
                      <a:pos x="318" y="319"/>
                    </a:cxn>
                    <a:cxn ang="0">
                      <a:pos x="298" y="316"/>
                    </a:cxn>
                    <a:cxn ang="0">
                      <a:pos x="256" y="351"/>
                    </a:cxn>
                    <a:cxn ang="0">
                      <a:pos x="227" y="360"/>
                    </a:cxn>
                    <a:cxn ang="0">
                      <a:pos x="198" y="382"/>
                    </a:cxn>
                    <a:cxn ang="0">
                      <a:pos x="176" y="359"/>
                    </a:cxn>
                    <a:cxn ang="0">
                      <a:pos x="149" y="324"/>
                    </a:cxn>
                    <a:cxn ang="0">
                      <a:pos x="128" y="292"/>
                    </a:cxn>
                    <a:cxn ang="0">
                      <a:pos x="80" y="323"/>
                    </a:cxn>
                    <a:cxn ang="0">
                      <a:pos x="37" y="232"/>
                    </a:cxn>
                    <a:cxn ang="0">
                      <a:pos x="5" y="207"/>
                    </a:cxn>
                    <a:cxn ang="0">
                      <a:pos x="53" y="230"/>
                    </a:cxn>
                    <a:cxn ang="0">
                      <a:pos x="78" y="307"/>
                    </a:cxn>
                    <a:cxn ang="0">
                      <a:pos x="128" y="276"/>
                    </a:cxn>
                    <a:cxn ang="0">
                      <a:pos x="163" y="317"/>
                    </a:cxn>
                    <a:cxn ang="0">
                      <a:pos x="191" y="356"/>
                    </a:cxn>
                    <a:cxn ang="0">
                      <a:pos x="196" y="362"/>
                    </a:cxn>
                    <a:cxn ang="0">
                      <a:pos x="236" y="344"/>
                    </a:cxn>
                    <a:cxn ang="0">
                      <a:pos x="247" y="328"/>
                    </a:cxn>
                    <a:cxn ang="0">
                      <a:pos x="293" y="292"/>
                    </a:cxn>
                    <a:cxn ang="0">
                      <a:pos x="325" y="304"/>
                    </a:cxn>
                    <a:cxn ang="0">
                      <a:pos x="348" y="324"/>
                    </a:cxn>
                    <a:cxn ang="0">
                      <a:pos x="348" y="267"/>
                    </a:cxn>
                    <a:cxn ang="0">
                      <a:pos x="366" y="232"/>
                    </a:cxn>
                    <a:cxn ang="0">
                      <a:pos x="386" y="232"/>
                    </a:cxn>
                    <a:cxn ang="0">
                      <a:pos x="377" y="227"/>
                    </a:cxn>
                    <a:cxn ang="0">
                      <a:pos x="361" y="210"/>
                    </a:cxn>
                    <a:cxn ang="0">
                      <a:pos x="377" y="161"/>
                    </a:cxn>
                    <a:cxn ang="0">
                      <a:pos x="384" y="129"/>
                    </a:cxn>
                    <a:cxn ang="0">
                      <a:pos x="390" y="103"/>
                    </a:cxn>
                    <a:cxn ang="0">
                      <a:pos x="356" y="125"/>
                    </a:cxn>
                    <a:cxn ang="0">
                      <a:pos x="296" y="96"/>
                    </a:cxn>
                    <a:cxn ang="0">
                      <a:pos x="283" y="48"/>
                    </a:cxn>
                    <a:cxn ang="0">
                      <a:pos x="276" y="30"/>
                    </a:cxn>
                    <a:cxn ang="0">
                      <a:pos x="235" y="48"/>
                    </a:cxn>
                    <a:cxn ang="0">
                      <a:pos x="194" y="43"/>
                    </a:cxn>
                    <a:cxn ang="0">
                      <a:pos x="153" y="35"/>
                    </a:cxn>
                    <a:cxn ang="0">
                      <a:pos x="132" y="49"/>
                    </a:cxn>
                    <a:cxn ang="0">
                      <a:pos x="116" y="88"/>
                    </a:cxn>
                    <a:cxn ang="0">
                      <a:pos x="67" y="127"/>
                    </a:cxn>
                    <a:cxn ang="0">
                      <a:pos x="44" y="166"/>
                    </a:cxn>
                    <a:cxn ang="0">
                      <a:pos x="18" y="199"/>
                    </a:cxn>
                  </a:cxnLst>
                  <a:rect l="0" t="0" r="r" b="b"/>
                  <a:pathLst>
                    <a:path w="400" h="385">
                      <a:moveTo>
                        <a:pt x="5" y="207"/>
                      </a:moveTo>
                      <a:cubicBezTo>
                        <a:pt x="3" y="206"/>
                        <a:pt x="1" y="204"/>
                        <a:pt x="1" y="201"/>
                      </a:cubicBezTo>
                      <a:cubicBezTo>
                        <a:pt x="0" y="199"/>
                        <a:pt x="1" y="196"/>
                        <a:pt x="3" y="195"/>
                      </a:cubicBezTo>
                      <a:lnTo>
                        <a:pt x="12" y="185"/>
                      </a:lnTo>
                      <a:cubicBezTo>
                        <a:pt x="14" y="184"/>
                        <a:pt x="16" y="183"/>
                        <a:pt x="18" y="183"/>
                      </a:cubicBezTo>
                      <a:lnTo>
                        <a:pt x="24" y="183"/>
                      </a:lnTo>
                      <a:lnTo>
                        <a:pt x="17" y="187"/>
                      </a:lnTo>
                      <a:lnTo>
                        <a:pt x="26" y="171"/>
                      </a:lnTo>
                      <a:lnTo>
                        <a:pt x="25" y="173"/>
                      </a:lnTo>
                      <a:lnTo>
                        <a:pt x="29" y="164"/>
                      </a:lnTo>
                      <a:lnTo>
                        <a:pt x="28" y="166"/>
                      </a:lnTo>
                      <a:lnTo>
                        <a:pt x="28" y="157"/>
                      </a:lnTo>
                      <a:cubicBezTo>
                        <a:pt x="28" y="155"/>
                        <a:pt x="29" y="153"/>
                        <a:pt x="30" y="151"/>
                      </a:cubicBezTo>
                      <a:lnTo>
                        <a:pt x="58" y="123"/>
                      </a:lnTo>
                      <a:lnTo>
                        <a:pt x="56" y="129"/>
                      </a:lnTo>
                      <a:lnTo>
                        <a:pt x="56" y="120"/>
                      </a:lnTo>
                      <a:cubicBezTo>
                        <a:pt x="56" y="117"/>
                        <a:pt x="57" y="114"/>
                        <a:pt x="60" y="113"/>
                      </a:cubicBezTo>
                      <a:lnTo>
                        <a:pt x="66" y="110"/>
                      </a:lnTo>
                      <a:lnTo>
                        <a:pt x="65" y="111"/>
                      </a:lnTo>
                      <a:lnTo>
                        <a:pt x="83" y="95"/>
                      </a:lnTo>
                      <a:lnTo>
                        <a:pt x="96" y="86"/>
                      </a:lnTo>
                      <a:lnTo>
                        <a:pt x="95" y="86"/>
                      </a:lnTo>
                      <a:lnTo>
                        <a:pt x="104" y="77"/>
                      </a:lnTo>
                      <a:cubicBezTo>
                        <a:pt x="105" y="76"/>
                        <a:pt x="105" y="76"/>
                        <a:pt x="106" y="76"/>
                      </a:cubicBezTo>
                      <a:lnTo>
                        <a:pt x="112" y="72"/>
                      </a:lnTo>
                      <a:lnTo>
                        <a:pt x="108" y="80"/>
                      </a:lnTo>
                      <a:lnTo>
                        <a:pt x="108" y="64"/>
                      </a:lnTo>
                      <a:cubicBezTo>
                        <a:pt x="108" y="63"/>
                        <a:pt x="108" y="62"/>
                        <a:pt x="109" y="61"/>
                      </a:cubicBezTo>
                      <a:lnTo>
                        <a:pt x="118" y="42"/>
                      </a:lnTo>
                      <a:cubicBezTo>
                        <a:pt x="119" y="40"/>
                        <a:pt x="121" y="39"/>
                        <a:pt x="123" y="38"/>
                      </a:cubicBezTo>
                      <a:lnTo>
                        <a:pt x="132" y="35"/>
                      </a:lnTo>
                      <a:lnTo>
                        <a:pt x="128" y="38"/>
                      </a:lnTo>
                      <a:lnTo>
                        <a:pt x="137" y="23"/>
                      </a:lnTo>
                      <a:cubicBezTo>
                        <a:pt x="138" y="20"/>
                        <a:pt x="141" y="19"/>
                        <a:pt x="144" y="19"/>
                      </a:cubicBezTo>
                      <a:lnTo>
                        <a:pt x="153" y="19"/>
                      </a:lnTo>
                      <a:cubicBezTo>
                        <a:pt x="154" y="19"/>
                        <a:pt x="155" y="19"/>
                        <a:pt x="156" y="20"/>
                      </a:cubicBezTo>
                      <a:lnTo>
                        <a:pt x="169" y="26"/>
                      </a:lnTo>
                      <a:lnTo>
                        <a:pt x="166" y="25"/>
                      </a:lnTo>
                      <a:lnTo>
                        <a:pt x="194" y="28"/>
                      </a:lnTo>
                      <a:lnTo>
                        <a:pt x="199" y="28"/>
                      </a:lnTo>
                      <a:cubicBezTo>
                        <a:pt x="201" y="28"/>
                        <a:pt x="202" y="29"/>
                        <a:pt x="203" y="30"/>
                      </a:cubicBezTo>
                      <a:lnTo>
                        <a:pt x="213" y="36"/>
                      </a:lnTo>
                      <a:lnTo>
                        <a:pt x="210" y="35"/>
                      </a:lnTo>
                      <a:lnTo>
                        <a:pt x="222" y="38"/>
                      </a:lnTo>
                      <a:lnTo>
                        <a:pt x="218" y="38"/>
                      </a:lnTo>
                      <a:lnTo>
                        <a:pt x="227" y="35"/>
                      </a:lnTo>
                      <a:lnTo>
                        <a:pt x="224" y="37"/>
                      </a:lnTo>
                      <a:lnTo>
                        <a:pt x="249" y="12"/>
                      </a:lnTo>
                      <a:cubicBezTo>
                        <a:pt x="249" y="12"/>
                        <a:pt x="249" y="12"/>
                        <a:pt x="249" y="11"/>
                      </a:cubicBezTo>
                      <a:lnTo>
                        <a:pt x="262" y="2"/>
                      </a:lnTo>
                      <a:cubicBezTo>
                        <a:pt x="265" y="0"/>
                        <a:pt x="269" y="0"/>
                        <a:pt x="272" y="3"/>
                      </a:cubicBezTo>
                      <a:lnTo>
                        <a:pt x="281" y="12"/>
                      </a:lnTo>
                      <a:lnTo>
                        <a:pt x="288" y="18"/>
                      </a:lnTo>
                      <a:lnTo>
                        <a:pt x="291" y="21"/>
                      </a:lnTo>
                      <a:cubicBezTo>
                        <a:pt x="291" y="22"/>
                        <a:pt x="292" y="23"/>
                        <a:pt x="292" y="24"/>
                      </a:cubicBezTo>
                      <a:lnTo>
                        <a:pt x="299" y="40"/>
                      </a:lnTo>
                      <a:cubicBezTo>
                        <a:pt x="299" y="40"/>
                        <a:pt x="299" y="41"/>
                        <a:pt x="299" y="42"/>
                      </a:cubicBezTo>
                      <a:lnTo>
                        <a:pt x="299" y="46"/>
                      </a:lnTo>
                      <a:lnTo>
                        <a:pt x="299" y="43"/>
                      </a:lnTo>
                      <a:lnTo>
                        <a:pt x="308" y="71"/>
                      </a:lnTo>
                      <a:lnTo>
                        <a:pt x="306" y="68"/>
                      </a:lnTo>
                      <a:lnTo>
                        <a:pt x="315" y="77"/>
                      </a:lnTo>
                      <a:cubicBezTo>
                        <a:pt x="318" y="80"/>
                        <a:pt x="318" y="84"/>
                        <a:pt x="316" y="87"/>
                      </a:cubicBezTo>
                      <a:lnTo>
                        <a:pt x="310" y="96"/>
                      </a:lnTo>
                      <a:lnTo>
                        <a:pt x="311" y="88"/>
                      </a:lnTo>
                      <a:lnTo>
                        <a:pt x="320" y="107"/>
                      </a:lnTo>
                      <a:lnTo>
                        <a:pt x="315" y="103"/>
                      </a:lnTo>
                      <a:lnTo>
                        <a:pt x="334" y="109"/>
                      </a:lnTo>
                      <a:lnTo>
                        <a:pt x="331" y="109"/>
                      </a:lnTo>
                      <a:lnTo>
                        <a:pt x="346" y="109"/>
                      </a:lnTo>
                      <a:lnTo>
                        <a:pt x="356" y="109"/>
                      </a:lnTo>
                      <a:lnTo>
                        <a:pt x="365" y="109"/>
                      </a:lnTo>
                      <a:lnTo>
                        <a:pt x="374" y="109"/>
                      </a:lnTo>
                      <a:lnTo>
                        <a:pt x="366" y="117"/>
                      </a:lnTo>
                      <a:lnTo>
                        <a:pt x="366" y="111"/>
                      </a:lnTo>
                      <a:cubicBezTo>
                        <a:pt x="366" y="109"/>
                        <a:pt x="367" y="107"/>
                        <a:pt x="368" y="106"/>
                      </a:cubicBezTo>
                      <a:lnTo>
                        <a:pt x="377" y="93"/>
                      </a:lnTo>
                      <a:cubicBezTo>
                        <a:pt x="377" y="93"/>
                        <a:pt x="377" y="93"/>
                        <a:pt x="378" y="93"/>
                      </a:cubicBezTo>
                      <a:lnTo>
                        <a:pt x="387" y="83"/>
                      </a:lnTo>
                      <a:cubicBezTo>
                        <a:pt x="389" y="81"/>
                        <a:pt x="393" y="80"/>
                        <a:pt x="396" y="81"/>
                      </a:cubicBezTo>
                      <a:cubicBezTo>
                        <a:pt x="399" y="83"/>
                        <a:pt x="400" y="86"/>
                        <a:pt x="400" y="89"/>
                      </a:cubicBezTo>
                      <a:lnTo>
                        <a:pt x="400" y="111"/>
                      </a:lnTo>
                      <a:lnTo>
                        <a:pt x="400" y="126"/>
                      </a:lnTo>
                      <a:lnTo>
                        <a:pt x="400" y="129"/>
                      </a:lnTo>
                      <a:cubicBezTo>
                        <a:pt x="400" y="131"/>
                        <a:pt x="400" y="132"/>
                        <a:pt x="399" y="133"/>
                      </a:cubicBezTo>
                      <a:lnTo>
                        <a:pt x="393" y="143"/>
                      </a:lnTo>
                      <a:cubicBezTo>
                        <a:pt x="393" y="143"/>
                        <a:pt x="392" y="144"/>
                        <a:pt x="392" y="144"/>
                      </a:cubicBezTo>
                      <a:lnTo>
                        <a:pt x="383" y="153"/>
                      </a:lnTo>
                      <a:lnTo>
                        <a:pt x="384" y="143"/>
                      </a:lnTo>
                      <a:lnTo>
                        <a:pt x="390" y="152"/>
                      </a:lnTo>
                      <a:cubicBezTo>
                        <a:pt x="392" y="156"/>
                        <a:pt x="391" y="161"/>
                        <a:pt x="388" y="163"/>
                      </a:cubicBezTo>
                      <a:lnTo>
                        <a:pt x="363" y="182"/>
                      </a:lnTo>
                      <a:lnTo>
                        <a:pt x="367" y="175"/>
                      </a:lnTo>
                      <a:lnTo>
                        <a:pt x="367" y="200"/>
                      </a:lnTo>
                      <a:lnTo>
                        <a:pt x="362" y="193"/>
                      </a:lnTo>
                      <a:lnTo>
                        <a:pt x="368" y="196"/>
                      </a:lnTo>
                      <a:lnTo>
                        <a:pt x="365" y="195"/>
                      </a:lnTo>
                      <a:lnTo>
                        <a:pt x="368" y="195"/>
                      </a:lnTo>
                      <a:cubicBezTo>
                        <a:pt x="370" y="195"/>
                        <a:pt x="372" y="196"/>
                        <a:pt x="374" y="198"/>
                      </a:cubicBezTo>
                      <a:lnTo>
                        <a:pt x="380" y="204"/>
                      </a:lnTo>
                      <a:cubicBezTo>
                        <a:pt x="380" y="204"/>
                        <a:pt x="380" y="204"/>
                        <a:pt x="380" y="205"/>
                      </a:cubicBezTo>
                      <a:lnTo>
                        <a:pt x="390" y="217"/>
                      </a:lnTo>
                      <a:cubicBezTo>
                        <a:pt x="390" y="217"/>
                        <a:pt x="390" y="218"/>
                        <a:pt x="390" y="218"/>
                      </a:cubicBezTo>
                      <a:lnTo>
                        <a:pt x="393" y="224"/>
                      </a:lnTo>
                      <a:cubicBezTo>
                        <a:pt x="394" y="226"/>
                        <a:pt x="394" y="227"/>
                        <a:pt x="394" y="228"/>
                      </a:cubicBezTo>
                      <a:lnTo>
                        <a:pt x="394" y="231"/>
                      </a:lnTo>
                      <a:lnTo>
                        <a:pt x="394" y="240"/>
                      </a:lnTo>
                      <a:cubicBezTo>
                        <a:pt x="394" y="245"/>
                        <a:pt x="391" y="248"/>
                        <a:pt x="386" y="248"/>
                      </a:cubicBezTo>
                      <a:lnTo>
                        <a:pt x="377" y="248"/>
                      </a:lnTo>
                      <a:lnTo>
                        <a:pt x="382" y="247"/>
                      </a:lnTo>
                      <a:lnTo>
                        <a:pt x="372" y="253"/>
                      </a:lnTo>
                      <a:cubicBezTo>
                        <a:pt x="370" y="255"/>
                        <a:pt x="368" y="255"/>
                        <a:pt x="366" y="254"/>
                      </a:cubicBezTo>
                      <a:cubicBezTo>
                        <a:pt x="364" y="254"/>
                        <a:pt x="362" y="252"/>
                        <a:pt x="361" y="250"/>
                      </a:cubicBezTo>
                      <a:lnTo>
                        <a:pt x="358" y="244"/>
                      </a:lnTo>
                      <a:lnTo>
                        <a:pt x="370" y="246"/>
                      </a:lnTo>
                      <a:lnTo>
                        <a:pt x="364" y="252"/>
                      </a:lnTo>
                      <a:lnTo>
                        <a:pt x="367" y="247"/>
                      </a:lnTo>
                      <a:lnTo>
                        <a:pt x="367" y="250"/>
                      </a:lnTo>
                      <a:cubicBezTo>
                        <a:pt x="367" y="250"/>
                        <a:pt x="367" y="251"/>
                        <a:pt x="367" y="251"/>
                      </a:cubicBezTo>
                      <a:lnTo>
                        <a:pt x="364" y="270"/>
                      </a:lnTo>
                      <a:lnTo>
                        <a:pt x="363" y="267"/>
                      </a:lnTo>
                      <a:lnTo>
                        <a:pt x="367" y="282"/>
                      </a:lnTo>
                      <a:cubicBezTo>
                        <a:pt x="367" y="283"/>
                        <a:pt x="367" y="285"/>
                        <a:pt x="366" y="286"/>
                      </a:cubicBezTo>
                      <a:lnTo>
                        <a:pt x="363" y="295"/>
                      </a:lnTo>
                      <a:lnTo>
                        <a:pt x="364" y="293"/>
                      </a:lnTo>
                      <a:lnTo>
                        <a:pt x="364" y="324"/>
                      </a:lnTo>
                      <a:cubicBezTo>
                        <a:pt x="364" y="327"/>
                        <a:pt x="362" y="329"/>
                        <a:pt x="360" y="331"/>
                      </a:cubicBezTo>
                      <a:lnTo>
                        <a:pt x="344" y="340"/>
                      </a:lnTo>
                      <a:cubicBezTo>
                        <a:pt x="341" y="342"/>
                        <a:pt x="337" y="341"/>
                        <a:pt x="335" y="339"/>
                      </a:cubicBezTo>
                      <a:lnTo>
                        <a:pt x="331" y="336"/>
                      </a:lnTo>
                      <a:lnTo>
                        <a:pt x="316" y="317"/>
                      </a:lnTo>
                      <a:lnTo>
                        <a:pt x="318" y="319"/>
                      </a:lnTo>
                      <a:lnTo>
                        <a:pt x="306" y="312"/>
                      </a:lnTo>
                      <a:lnTo>
                        <a:pt x="300" y="309"/>
                      </a:lnTo>
                      <a:cubicBezTo>
                        <a:pt x="298" y="309"/>
                        <a:pt x="297" y="307"/>
                        <a:pt x="296" y="306"/>
                      </a:cubicBezTo>
                      <a:lnTo>
                        <a:pt x="293" y="300"/>
                      </a:lnTo>
                      <a:lnTo>
                        <a:pt x="307" y="300"/>
                      </a:lnTo>
                      <a:lnTo>
                        <a:pt x="298" y="316"/>
                      </a:lnTo>
                      <a:cubicBezTo>
                        <a:pt x="297" y="317"/>
                        <a:pt x="297" y="318"/>
                        <a:pt x="296" y="318"/>
                      </a:cubicBezTo>
                      <a:lnTo>
                        <a:pt x="277" y="331"/>
                      </a:lnTo>
                      <a:cubicBezTo>
                        <a:pt x="277" y="331"/>
                        <a:pt x="276" y="331"/>
                        <a:pt x="275" y="331"/>
                      </a:cubicBezTo>
                      <a:lnTo>
                        <a:pt x="257" y="338"/>
                      </a:lnTo>
                      <a:lnTo>
                        <a:pt x="262" y="333"/>
                      </a:lnTo>
                      <a:lnTo>
                        <a:pt x="256" y="351"/>
                      </a:lnTo>
                      <a:cubicBezTo>
                        <a:pt x="255" y="354"/>
                        <a:pt x="252" y="357"/>
                        <a:pt x="248" y="357"/>
                      </a:cubicBezTo>
                      <a:lnTo>
                        <a:pt x="245" y="357"/>
                      </a:lnTo>
                      <a:lnTo>
                        <a:pt x="248" y="356"/>
                      </a:lnTo>
                      <a:lnTo>
                        <a:pt x="238" y="359"/>
                      </a:lnTo>
                      <a:cubicBezTo>
                        <a:pt x="238" y="360"/>
                        <a:pt x="237" y="360"/>
                        <a:pt x="236" y="360"/>
                      </a:cubicBezTo>
                      <a:lnTo>
                        <a:pt x="227" y="360"/>
                      </a:lnTo>
                      <a:lnTo>
                        <a:pt x="229" y="359"/>
                      </a:lnTo>
                      <a:lnTo>
                        <a:pt x="205" y="368"/>
                      </a:lnTo>
                      <a:lnTo>
                        <a:pt x="210" y="361"/>
                      </a:lnTo>
                      <a:lnTo>
                        <a:pt x="210" y="367"/>
                      </a:lnTo>
                      <a:cubicBezTo>
                        <a:pt x="210" y="369"/>
                        <a:pt x="209" y="371"/>
                        <a:pt x="208" y="373"/>
                      </a:cubicBezTo>
                      <a:lnTo>
                        <a:pt x="198" y="382"/>
                      </a:lnTo>
                      <a:cubicBezTo>
                        <a:pt x="197" y="384"/>
                        <a:pt x="194" y="385"/>
                        <a:pt x="192" y="384"/>
                      </a:cubicBezTo>
                      <a:cubicBezTo>
                        <a:pt x="189" y="384"/>
                        <a:pt x="187" y="383"/>
                        <a:pt x="186" y="381"/>
                      </a:cubicBezTo>
                      <a:lnTo>
                        <a:pt x="177" y="365"/>
                      </a:lnTo>
                      <a:cubicBezTo>
                        <a:pt x="176" y="364"/>
                        <a:pt x="176" y="362"/>
                        <a:pt x="176" y="361"/>
                      </a:cubicBezTo>
                      <a:lnTo>
                        <a:pt x="176" y="358"/>
                      </a:lnTo>
                      <a:lnTo>
                        <a:pt x="176" y="359"/>
                      </a:lnTo>
                      <a:lnTo>
                        <a:pt x="173" y="344"/>
                      </a:lnTo>
                      <a:lnTo>
                        <a:pt x="178" y="350"/>
                      </a:lnTo>
                      <a:lnTo>
                        <a:pt x="169" y="347"/>
                      </a:lnTo>
                      <a:cubicBezTo>
                        <a:pt x="167" y="346"/>
                        <a:pt x="166" y="346"/>
                        <a:pt x="165" y="344"/>
                      </a:cubicBezTo>
                      <a:lnTo>
                        <a:pt x="150" y="326"/>
                      </a:lnTo>
                      <a:cubicBezTo>
                        <a:pt x="149" y="325"/>
                        <a:pt x="149" y="325"/>
                        <a:pt x="149" y="324"/>
                      </a:cubicBezTo>
                      <a:lnTo>
                        <a:pt x="146" y="318"/>
                      </a:lnTo>
                      <a:lnTo>
                        <a:pt x="136" y="296"/>
                      </a:lnTo>
                      <a:lnTo>
                        <a:pt x="138" y="299"/>
                      </a:lnTo>
                      <a:lnTo>
                        <a:pt x="129" y="289"/>
                      </a:lnTo>
                      <a:lnTo>
                        <a:pt x="134" y="292"/>
                      </a:lnTo>
                      <a:lnTo>
                        <a:pt x="128" y="292"/>
                      </a:lnTo>
                      <a:lnTo>
                        <a:pt x="134" y="289"/>
                      </a:lnTo>
                      <a:lnTo>
                        <a:pt x="125" y="299"/>
                      </a:lnTo>
                      <a:lnTo>
                        <a:pt x="126" y="297"/>
                      </a:lnTo>
                      <a:lnTo>
                        <a:pt x="117" y="315"/>
                      </a:lnTo>
                      <a:cubicBezTo>
                        <a:pt x="116" y="318"/>
                        <a:pt x="113" y="319"/>
                        <a:pt x="111" y="319"/>
                      </a:cubicBezTo>
                      <a:lnTo>
                        <a:pt x="80" y="323"/>
                      </a:lnTo>
                      <a:lnTo>
                        <a:pt x="70" y="323"/>
                      </a:lnTo>
                      <a:cubicBezTo>
                        <a:pt x="67" y="323"/>
                        <a:pt x="65" y="321"/>
                        <a:pt x="63" y="319"/>
                      </a:cubicBezTo>
                      <a:lnTo>
                        <a:pt x="54" y="307"/>
                      </a:lnTo>
                      <a:cubicBezTo>
                        <a:pt x="54" y="306"/>
                        <a:pt x="53" y="305"/>
                        <a:pt x="53" y="304"/>
                      </a:cubicBezTo>
                      <a:lnTo>
                        <a:pt x="44" y="270"/>
                      </a:lnTo>
                      <a:lnTo>
                        <a:pt x="37" y="232"/>
                      </a:lnTo>
                      <a:lnTo>
                        <a:pt x="45" y="239"/>
                      </a:lnTo>
                      <a:lnTo>
                        <a:pt x="18" y="239"/>
                      </a:lnTo>
                      <a:cubicBezTo>
                        <a:pt x="14" y="239"/>
                        <a:pt x="10" y="236"/>
                        <a:pt x="10" y="232"/>
                      </a:cubicBezTo>
                      <a:lnTo>
                        <a:pt x="7" y="204"/>
                      </a:lnTo>
                      <a:lnTo>
                        <a:pt x="11" y="210"/>
                      </a:lnTo>
                      <a:lnTo>
                        <a:pt x="5" y="207"/>
                      </a:lnTo>
                      <a:close/>
                      <a:moveTo>
                        <a:pt x="18" y="196"/>
                      </a:moveTo>
                      <a:cubicBezTo>
                        <a:pt x="21" y="197"/>
                        <a:pt x="22" y="200"/>
                        <a:pt x="23" y="202"/>
                      </a:cubicBezTo>
                      <a:lnTo>
                        <a:pt x="26" y="230"/>
                      </a:lnTo>
                      <a:lnTo>
                        <a:pt x="18" y="223"/>
                      </a:lnTo>
                      <a:lnTo>
                        <a:pt x="45" y="223"/>
                      </a:lnTo>
                      <a:cubicBezTo>
                        <a:pt x="49" y="223"/>
                        <a:pt x="53" y="226"/>
                        <a:pt x="53" y="230"/>
                      </a:cubicBezTo>
                      <a:lnTo>
                        <a:pt x="59" y="266"/>
                      </a:lnTo>
                      <a:lnTo>
                        <a:pt x="68" y="300"/>
                      </a:lnTo>
                      <a:lnTo>
                        <a:pt x="67" y="297"/>
                      </a:lnTo>
                      <a:lnTo>
                        <a:pt x="76" y="310"/>
                      </a:lnTo>
                      <a:lnTo>
                        <a:pt x="70" y="307"/>
                      </a:lnTo>
                      <a:lnTo>
                        <a:pt x="78" y="307"/>
                      </a:lnTo>
                      <a:lnTo>
                        <a:pt x="109" y="304"/>
                      </a:lnTo>
                      <a:lnTo>
                        <a:pt x="103" y="308"/>
                      </a:lnTo>
                      <a:lnTo>
                        <a:pt x="112" y="289"/>
                      </a:lnTo>
                      <a:cubicBezTo>
                        <a:pt x="112" y="289"/>
                        <a:pt x="113" y="288"/>
                        <a:pt x="113" y="287"/>
                      </a:cubicBezTo>
                      <a:lnTo>
                        <a:pt x="123" y="278"/>
                      </a:lnTo>
                      <a:cubicBezTo>
                        <a:pt x="124" y="277"/>
                        <a:pt x="126" y="276"/>
                        <a:pt x="128" y="276"/>
                      </a:cubicBezTo>
                      <a:lnTo>
                        <a:pt x="134" y="276"/>
                      </a:lnTo>
                      <a:cubicBezTo>
                        <a:pt x="137" y="276"/>
                        <a:pt x="139" y="277"/>
                        <a:pt x="140" y="278"/>
                      </a:cubicBezTo>
                      <a:lnTo>
                        <a:pt x="149" y="287"/>
                      </a:lnTo>
                      <a:cubicBezTo>
                        <a:pt x="150" y="288"/>
                        <a:pt x="151" y="289"/>
                        <a:pt x="151" y="290"/>
                      </a:cubicBezTo>
                      <a:lnTo>
                        <a:pt x="160" y="311"/>
                      </a:lnTo>
                      <a:lnTo>
                        <a:pt x="163" y="317"/>
                      </a:lnTo>
                      <a:lnTo>
                        <a:pt x="162" y="316"/>
                      </a:lnTo>
                      <a:lnTo>
                        <a:pt x="177" y="334"/>
                      </a:lnTo>
                      <a:lnTo>
                        <a:pt x="174" y="332"/>
                      </a:lnTo>
                      <a:lnTo>
                        <a:pt x="183" y="335"/>
                      </a:lnTo>
                      <a:cubicBezTo>
                        <a:pt x="186" y="336"/>
                        <a:pt x="188" y="338"/>
                        <a:pt x="188" y="341"/>
                      </a:cubicBezTo>
                      <a:lnTo>
                        <a:pt x="191" y="356"/>
                      </a:lnTo>
                      <a:cubicBezTo>
                        <a:pt x="192" y="357"/>
                        <a:pt x="192" y="357"/>
                        <a:pt x="192" y="358"/>
                      </a:cubicBezTo>
                      <a:lnTo>
                        <a:pt x="192" y="361"/>
                      </a:lnTo>
                      <a:lnTo>
                        <a:pt x="190" y="357"/>
                      </a:lnTo>
                      <a:lnTo>
                        <a:pt x="200" y="372"/>
                      </a:lnTo>
                      <a:lnTo>
                        <a:pt x="187" y="371"/>
                      </a:lnTo>
                      <a:lnTo>
                        <a:pt x="196" y="362"/>
                      </a:lnTo>
                      <a:lnTo>
                        <a:pt x="194" y="367"/>
                      </a:lnTo>
                      <a:lnTo>
                        <a:pt x="194" y="361"/>
                      </a:lnTo>
                      <a:cubicBezTo>
                        <a:pt x="194" y="358"/>
                        <a:pt x="196" y="355"/>
                        <a:pt x="199" y="354"/>
                      </a:cubicBezTo>
                      <a:lnTo>
                        <a:pt x="224" y="344"/>
                      </a:lnTo>
                      <a:cubicBezTo>
                        <a:pt x="225" y="344"/>
                        <a:pt x="226" y="344"/>
                        <a:pt x="227" y="344"/>
                      </a:cubicBezTo>
                      <a:lnTo>
                        <a:pt x="236" y="344"/>
                      </a:lnTo>
                      <a:lnTo>
                        <a:pt x="233" y="344"/>
                      </a:lnTo>
                      <a:lnTo>
                        <a:pt x="242" y="341"/>
                      </a:lnTo>
                      <a:cubicBezTo>
                        <a:pt x="243" y="341"/>
                        <a:pt x="244" y="341"/>
                        <a:pt x="245" y="341"/>
                      </a:cubicBezTo>
                      <a:lnTo>
                        <a:pt x="248" y="341"/>
                      </a:lnTo>
                      <a:lnTo>
                        <a:pt x="240" y="346"/>
                      </a:lnTo>
                      <a:lnTo>
                        <a:pt x="247" y="328"/>
                      </a:lnTo>
                      <a:cubicBezTo>
                        <a:pt x="247" y="325"/>
                        <a:pt x="249" y="323"/>
                        <a:pt x="252" y="322"/>
                      </a:cubicBezTo>
                      <a:lnTo>
                        <a:pt x="270" y="316"/>
                      </a:lnTo>
                      <a:lnTo>
                        <a:pt x="268" y="317"/>
                      </a:lnTo>
                      <a:lnTo>
                        <a:pt x="287" y="305"/>
                      </a:lnTo>
                      <a:lnTo>
                        <a:pt x="284" y="307"/>
                      </a:lnTo>
                      <a:lnTo>
                        <a:pt x="293" y="292"/>
                      </a:lnTo>
                      <a:cubicBezTo>
                        <a:pt x="295" y="289"/>
                        <a:pt x="298" y="288"/>
                        <a:pt x="301" y="288"/>
                      </a:cubicBezTo>
                      <a:cubicBezTo>
                        <a:pt x="304" y="288"/>
                        <a:pt x="306" y="290"/>
                        <a:pt x="307" y="292"/>
                      </a:cubicBezTo>
                      <a:lnTo>
                        <a:pt x="311" y="299"/>
                      </a:lnTo>
                      <a:lnTo>
                        <a:pt x="307" y="295"/>
                      </a:lnTo>
                      <a:lnTo>
                        <a:pt x="313" y="298"/>
                      </a:lnTo>
                      <a:lnTo>
                        <a:pt x="325" y="304"/>
                      </a:lnTo>
                      <a:cubicBezTo>
                        <a:pt x="326" y="305"/>
                        <a:pt x="327" y="306"/>
                        <a:pt x="328" y="306"/>
                      </a:cubicBezTo>
                      <a:lnTo>
                        <a:pt x="343" y="324"/>
                      </a:lnTo>
                      <a:lnTo>
                        <a:pt x="346" y="328"/>
                      </a:lnTo>
                      <a:lnTo>
                        <a:pt x="336" y="326"/>
                      </a:lnTo>
                      <a:lnTo>
                        <a:pt x="351" y="317"/>
                      </a:lnTo>
                      <a:lnTo>
                        <a:pt x="348" y="324"/>
                      </a:lnTo>
                      <a:lnTo>
                        <a:pt x="348" y="293"/>
                      </a:lnTo>
                      <a:cubicBezTo>
                        <a:pt x="348" y="292"/>
                        <a:pt x="348" y="291"/>
                        <a:pt x="348" y="290"/>
                      </a:cubicBezTo>
                      <a:lnTo>
                        <a:pt x="351" y="281"/>
                      </a:lnTo>
                      <a:lnTo>
                        <a:pt x="351" y="285"/>
                      </a:lnTo>
                      <a:lnTo>
                        <a:pt x="348" y="270"/>
                      </a:lnTo>
                      <a:cubicBezTo>
                        <a:pt x="348" y="269"/>
                        <a:pt x="348" y="268"/>
                        <a:pt x="348" y="267"/>
                      </a:cubicBezTo>
                      <a:lnTo>
                        <a:pt x="351" y="248"/>
                      </a:lnTo>
                      <a:lnTo>
                        <a:pt x="351" y="250"/>
                      </a:lnTo>
                      <a:lnTo>
                        <a:pt x="351" y="247"/>
                      </a:lnTo>
                      <a:cubicBezTo>
                        <a:pt x="351" y="244"/>
                        <a:pt x="352" y="242"/>
                        <a:pt x="353" y="241"/>
                      </a:cubicBezTo>
                      <a:lnTo>
                        <a:pt x="359" y="235"/>
                      </a:lnTo>
                      <a:cubicBezTo>
                        <a:pt x="361" y="233"/>
                        <a:pt x="364" y="232"/>
                        <a:pt x="366" y="232"/>
                      </a:cubicBezTo>
                      <a:cubicBezTo>
                        <a:pt x="369" y="233"/>
                        <a:pt x="371" y="235"/>
                        <a:pt x="372" y="237"/>
                      </a:cubicBezTo>
                      <a:lnTo>
                        <a:pt x="375" y="243"/>
                      </a:lnTo>
                      <a:lnTo>
                        <a:pt x="363" y="240"/>
                      </a:lnTo>
                      <a:lnTo>
                        <a:pt x="373" y="234"/>
                      </a:lnTo>
                      <a:cubicBezTo>
                        <a:pt x="374" y="233"/>
                        <a:pt x="376" y="232"/>
                        <a:pt x="377" y="232"/>
                      </a:cubicBezTo>
                      <a:lnTo>
                        <a:pt x="386" y="232"/>
                      </a:lnTo>
                      <a:lnTo>
                        <a:pt x="378" y="240"/>
                      </a:lnTo>
                      <a:lnTo>
                        <a:pt x="378" y="231"/>
                      </a:lnTo>
                      <a:lnTo>
                        <a:pt x="378" y="228"/>
                      </a:lnTo>
                      <a:lnTo>
                        <a:pt x="379" y="232"/>
                      </a:lnTo>
                      <a:lnTo>
                        <a:pt x="376" y="225"/>
                      </a:lnTo>
                      <a:lnTo>
                        <a:pt x="377" y="227"/>
                      </a:lnTo>
                      <a:lnTo>
                        <a:pt x="368" y="214"/>
                      </a:lnTo>
                      <a:lnTo>
                        <a:pt x="368" y="215"/>
                      </a:lnTo>
                      <a:lnTo>
                        <a:pt x="362" y="209"/>
                      </a:lnTo>
                      <a:lnTo>
                        <a:pt x="368" y="211"/>
                      </a:lnTo>
                      <a:lnTo>
                        <a:pt x="365" y="211"/>
                      </a:lnTo>
                      <a:cubicBezTo>
                        <a:pt x="364" y="211"/>
                        <a:pt x="362" y="211"/>
                        <a:pt x="361" y="210"/>
                      </a:cubicBezTo>
                      <a:lnTo>
                        <a:pt x="355" y="207"/>
                      </a:lnTo>
                      <a:cubicBezTo>
                        <a:pt x="352" y="206"/>
                        <a:pt x="351" y="203"/>
                        <a:pt x="351" y="200"/>
                      </a:cubicBezTo>
                      <a:lnTo>
                        <a:pt x="351" y="175"/>
                      </a:lnTo>
                      <a:cubicBezTo>
                        <a:pt x="351" y="173"/>
                        <a:pt x="352" y="171"/>
                        <a:pt x="354" y="169"/>
                      </a:cubicBezTo>
                      <a:lnTo>
                        <a:pt x="378" y="151"/>
                      </a:lnTo>
                      <a:lnTo>
                        <a:pt x="377" y="161"/>
                      </a:lnTo>
                      <a:lnTo>
                        <a:pt x="370" y="152"/>
                      </a:lnTo>
                      <a:cubicBezTo>
                        <a:pt x="368" y="149"/>
                        <a:pt x="369" y="145"/>
                        <a:pt x="371" y="142"/>
                      </a:cubicBezTo>
                      <a:lnTo>
                        <a:pt x="381" y="133"/>
                      </a:lnTo>
                      <a:lnTo>
                        <a:pt x="380" y="134"/>
                      </a:lnTo>
                      <a:lnTo>
                        <a:pt x="386" y="125"/>
                      </a:lnTo>
                      <a:lnTo>
                        <a:pt x="384" y="129"/>
                      </a:lnTo>
                      <a:lnTo>
                        <a:pt x="384" y="126"/>
                      </a:lnTo>
                      <a:lnTo>
                        <a:pt x="384" y="111"/>
                      </a:lnTo>
                      <a:lnTo>
                        <a:pt x="384" y="89"/>
                      </a:lnTo>
                      <a:lnTo>
                        <a:pt x="398" y="95"/>
                      </a:lnTo>
                      <a:lnTo>
                        <a:pt x="389" y="104"/>
                      </a:lnTo>
                      <a:lnTo>
                        <a:pt x="390" y="103"/>
                      </a:lnTo>
                      <a:lnTo>
                        <a:pt x="380" y="115"/>
                      </a:lnTo>
                      <a:lnTo>
                        <a:pt x="382" y="111"/>
                      </a:lnTo>
                      <a:lnTo>
                        <a:pt x="382" y="117"/>
                      </a:lnTo>
                      <a:cubicBezTo>
                        <a:pt x="382" y="121"/>
                        <a:pt x="378" y="125"/>
                        <a:pt x="374" y="125"/>
                      </a:cubicBezTo>
                      <a:lnTo>
                        <a:pt x="365" y="125"/>
                      </a:lnTo>
                      <a:lnTo>
                        <a:pt x="356" y="125"/>
                      </a:lnTo>
                      <a:lnTo>
                        <a:pt x="346" y="125"/>
                      </a:lnTo>
                      <a:lnTo>
                        <a:pt x="331" y="125"/>
                      </a:lnTo>
                      <a:cubicBezTo>
                        <a:pt x="330" y="125"/>
                        <a:pt x="329" y="125"/>
                        <a:pt x="328" y="124"/>
                      </a:cubicBezTo>
                      <a:lnTo>
                        <a:pt x="310" y="118"/>
                      </a:lnTo>
                      <a:cubicBezTo>
                        <a:pt x="308" y="117"/>
                        <a:pt x="306" y="116"/>
                        <a:pt x="305" y="114"/>
                      </a:cubicBezTo>
                      <a:lnTo>
                        <a:pt x="296" y="96"/>
                      </a:lnTo>
                      <a:cubicBezTo>
                        <a:pt x="295" y="93"/>
                        <a:pt x="295" y="90"/>
                        <a:pt x="297" y="88"/>
                      </a:cubicBezTo>
                      <a:lnTo>
                        <a:pt x="303" y="78"/>
                      </a:lnTo>
                      <a:lnTo>
                        <a:pt x="304" y="88"/>
                      </a:lnTo>
                      <a:lnTo>
                        <a:pt x="295" y="79"/>
                      </a:lnTo>
                      <a:cubicBezTo>
                        <a:pt x="294" y="78"/>
                        <a:pt x="293" y="77"/>
                        <a:pt x="293" y="76"/>
                      </a:cubicBezTo>
                      <a:lnTo>
                        <a:pt x="283" y="48"/>
                      </a:lnTo>
                      <a:cubicBezTo>
                        <a:pt x="283" y="47"/>
                        <a:pt x="283" y="46"/>
                        <a:pt x="283" y="46"/>
                      </a:cubicBezTo>
                      <a:lnTo>
                        <a:pt x="283" y="42"/>
                      </a:lnTo>
                      <a:lnTo>
                        <a:pt x="284" y="45"/>
                      </a:lnTo>
                      <a:lnTo>
                        <a:pt x="278" y="30"/>
                      </a:lnTo>
                      <a:lnTo>
                        <a:pt x="279" y="33"/>
                      </a:lnTo>
                      <a:lnTo>
                        <a:pt x="276" y="30"/>
                      </a:lnTo>
                      <a:lnTo>
                        <a:pt x="270" y="23"/>
                      </a:lnTo>
                      <a:lnTo>
                        <a:pt x="261" y="14"/>
                      </a:lnTo>
                      <a:lnTo>
                        <a:pt x="271" y="15"/>
                      </a:lnTo>
                      <a:lnTo>
                        <a:pt x="259" y="24"/>
                      </a:lnTo>
                      <a:lnTo>
                        <a:pt x="260" y="23"/>
                      </a:lnTo>
                      <a:lnTo>
                        <a:pt x="235" y="48"/>
                      </a:lnTo>
                      <a:cubicBezTo>
                        <a:pt x="234" y="49"/>
                        <a:pt x="233" y="50"/>
                        <a:pt x="232" y="50"/>
                      </a:cubicBezTo>
                      <a:lnTo>
                        <a:pt x="223" y="53"/>
                      </a:lnTo>
                      <a:cubicBezTo>
                        <a:pt x="222" y="54"/>
                        <a:pt x="220" y="54"/>
                        <a:pt x="218" y="53"/>
                      </a:cubicBezTo>
                      <a:lnTo>
                        <a:pt x="206" y="50"/>
                      </a:lnTo>
                      <a:cubicBezTo>
                        <a:pt x="205" y="50"/>
                        <a:pt x="204" y="50"/>
                        <a:pt x="204" y="49"/>
                      </a:cubicBezTo>
                      <a:lnTo>
                        <a:pt x="194" y="43"/>
                      </a:lnTo>
                      <a:lnTo>
                        <a:pt x="199" y="44"/>
                      </a:lnTo>
                      <a:lnTo>
                        <a:pt x="192" y="44"/>
                      </a:lnTo>
                      <a:lnTo>
                        <a:pt x="164" y="41"/>
                      </a:lnTo>
                      <a:cubicBezTo>
                        <a:pt x="163" y="41"/>
                        <a:pt x="162" y="41"/>
                        <a:pt x="162" y="40"/>
                      </a:cubicBezTo>
                      <a:lnTo>
                        <a:pt x="149" y="34"/>
                      </a:lnTo>
                      <a:lnTo>
                        <a:pt x="153" y="35"/>
                      </a:lnTo>
                      <a:lnTo>
                        <a:pt x="144" y="35"/>
                      </a:lnTo>
                      <a:lnTo>
                        <a:pt x="151" y="31"/>
                      </a:lnTo>
                      <a:lnTo>
                        <a:pt x="141" y="47"/>
                      </a:lnTo>
                      <a:cubicBezTo>
                        <a:pt x="140" y="48"/>
                        <a:pt x="139" y="49"/>
                        <a:pt x="137" y="50"/>
                      </a:cubicBezTo>
                      <a:lnTo>
                        <a:pt x="128" y="53"/>
                      </a:lnTo>
                      <a:lnTo>
                        <a:pt x="132" y="49"/>
                      </a:lnTo>
                      <a:lnTo>
                        <a:pt x="123" y="68"/>
                      </a:lnTo>
                      <a:lnTo>
                        <a:pt x="124" y="64"/>
                      </a:lnTo>
                      <a:lnTo>
                        <a:pt x="124" y="80"/>
                      </a:lnTo>
                      <a:cubicBezTo>
                        <a:pt x="124" y="83"/>
                        <a:pt x="122" y="85"/>
                        <a:pt x="120" y="87"/>
                      </a:cubicBezTo>
                      <a:lnTo>
                        <a:pt x="113" y="90"/>
                      </a:lnTo>
                      <a:lnTo>
                        <a:pt x="116" y="88"/>
                      </a:lnTo>
                      <a:lnTo>
                        <a:pt x="106" y="98"/>
                      </a:lnTo>
                      <a:cubicBezTo>
                        <a:pt x="106" y="98"/>
                        <a:pt x="106" y="98"/>
                        <a:pt x="105" y="98"/>
                      </a:cubicBezTo>
                      <a:lnTo>
                        <a:pt x="93" y="107"/>
                      </a:lnTo>
                      <a:lnTo>
                        <a:pt x="75" y="123"/>
                      </a:lnTo>
                      <a:cubicBezTo>
                        <a:pt x="75" y="123"/>
                        <a:pt x="74" y="124"/>
                        <a:pt x="74" y="124"/>
                      </a:cubicBezTo>
                      <a:lnTo>
                        <a:pt x="67" y="127"/>
                      </a:lnTo>
                      <a:lnTo>
                        <a:pt x="72" y="120"/>
                      </a:lnTo>
                      <a:lnTo>
                        <a:pt x="72" y="129"/>
                      </a:lnTo>
                      <a:cubicBezTo>
                        <a:pt x="72" y="131"/>
                        <a:pt x="71" y="133"/>
                        <a:pt x="69" y="135"/>
                      </a:cubicBezTo>
                      <a:lnTo>
                        <a:pt x="42" y="163"/>
                      </a:lnTo>
                      <a:lnTo>
                        <a:pt x="44" y="157"/>
                      </a:lnTo>
                      <a:lnTo>
                        <a:pt x="44" y="166"/>
                      </a:lnTo>
                      <a:cubicBezTo>
                        <a:pt x="44" y="167"/>
                        <a:pt x="44" y="168"/>
                        <a:pt x="44" y="169"/>
                      </a:cubicBezTo>
                      <a:lnTo>
                        <a:pt x="41" y="178"/>
                      </a:lnTo>
                      <a:cubicBezTo>
                        <a:pt x="40" y="179"/>
                        <a:pt x="40" y="179"/>
                        <a:pt x="40" y="180"/>
                      </a:cubicBezTo>
                      <a:lnTo>
                        <a:pt x="31" y="195"/>
                      </a:lnTo>
                      <a:cubicBezTo>
                        <a:pt x="29" y="197"/>
                        <a:pt x="27" y="199"/>
                        <a:pt x="24" y="199"/>
                      </a:cubicBezTo>
                      <a:lnTo>
                        <a:pt x="18" y="199"/>
                      </a:lnTo>
                      <a:lnTo>
                        <a:pt x="23" y="197"/>
                      </a:lnTo>
                      <a:lnTo>
                        <a:pt x="14" y="206"/>
                      </a:lnTo>
                      <a:lnTo>
                        <a:pt x="12" y="193"/>
                      </a:lnTo>
                      <a:lnTo>
                        <a:pt x="18" y="196"/>
                      </a:lnTo>
                      <a:close/>
                    </a:path>
                  </a:pathLst>
                </a:custGeom>
                <a:solidFill>
                  <a:srgbClr val="C0C0C0"/>
                </a:solidFill>
                <a:ln w="0" cap="flat">
                  <a:solidFill>
                    <a:sysClr val="windowText" lastClr="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6" name="Freeform 1129"/>
                <p:cNvSpPr>
                  <a:spLocks noEditPoints="1"/>
                </p:cNvSpPr>
                <p:nvPr/>
              </p:nvSpPr>
              <p:spPr bwMode="auto">
                <a:xfrm>
                  <a:off x="5236150" y="4942074"/>
                  <a:ext cx="666750" cy="868448"/>
                </a:xfrm>
                <a:custGeom>
                  <a:avLst/>
                  <a:gdLst/>
                  <a:ahLst/>
                  <a:cxnLst>
                    <a:cxn ang="0">
                      <a:pos x="124" y="1037"/>
                    </a:cxn>
                    <a:cxn ang="0">
                      <a:pos x="189" y="983"/>
                    </a:cxn>
                    <a:cxn ang="0">
                      <a:pos x="194" y="910"/>
                    </a:cxn>
                    <a:cxn ang="0">
                      <a:pos x="212" y="668"/>
                    </a:cxn>
                    <a:cxn ang="0">
                      <a:pos x="330" y="674"/>
                    </a:cxn>
                    <a:cxn ang="0">
                      <a:pos x="493" y="709"/>
                    </a:cxn>
                    <a:cxn ang="0">
                      <a:pos x="599" y="691"/>
                    </a:cxn>
                    <a:cxn ang="0">
                      <a:pos x="587" y="623"/>
                    </a:cxn>
                    <a:cxn ang="0">
                      <a:pos x="492" y="561"/>
                    </a:cxn>
                    <a:cxn ang="0">
                      <a:pos x="410" y="421"/>
                    </a:cxn>
                    <a:cxn ang="0">
                      <a:pos x="403" y="240"/>
                    </a:cxn>
                    <a:cxn ang="0">
                      <a:pos x="565" y="71"/>
                    </a:cxn>
                    <a:cxn ang="0">
                      <a:pos x="664" y="6"/>
                    </a:cxn>
                    <a:cxn ang="0">
                      <a:pos x="682" y="198"/>
                    </a:cxn>
                    <a:cxn ang="0">
                      <a:pos x="710" y="360"/>
                    </a:cxn>
                    <a:cxn ang="0">
                      <a:pos x="803" y="294"/>
                    </a:cxn>
                    <a:cxn ang="0">
                      <a:pos x="860" y="425"/>
                    </a:cxn>
                    <a:cxn ang="0">
                      <a:pos x="766" y="610"/>
                    </a:cxn>
                    <a:cxn ang="0">
                      <a:pos x="811" y="681"/>
                    </a:cxn>
                    <a:cxn ang="0">
                      <a:pos x="902" y="774"/>
                    </a:cxn>
                    <a:cxn ang="0">
                      <a:pos x="778" y="906"/>
                    </a:cxn>
                    <a:cxn ang="0">
                      <a:pos x="850" y="1011"/>
                    </a:cxn>
                    <a:cxn ang="0">
                      <a:pos x="964" y="1051"/>
                    </a:cxn>
                    <a:cxn ang="0">
                      <a:pos x="894" y="1191"/>
                    </a:cxn>
                    <a:cxn ang="0">
                      <a:pos x="717" y="1237"/>
                    </a:cxn>
                    <a:cxn ang="0">
                      <a:pos x="635" y="1218"/>
                    </a:cxn>
                    <a:cxn ang="0">
                      <a:pos x="535" y="1249"/>
                    </a:cxn>
                    <a:cxn ang="0">
                      <a:pos x="402" y="1274"/>
                    </a:cxn>
                    <a:cxn ang="0">
                      <a:pos x="313" y="1304"/>
                    </a:cxn>
                    <a:cxn ang="0">
                      <a:pos x="122" y="1221"/>
                    </a:cxn>
                    <a:cxn ang="0">
                      <a:pos x="67" y="1150"/>
                    </a:cxn>
                    <a:cxn ang="0">
                      <a:pos x="244" y="1267"/>
                    </a:cxn>
                    <a:cxn ang="0">
                      <a:pos x="341" y="1317"/>
                    </a:cxn>
                    <a:cxn ang="0">
                      <a:pos x="499" y="1295"/>
                    </a:cxn>
                    <a:cxn ang="0">
                      <a:pos x="542" y="1150"/>
                    </a:cxn>
                    <a:cxn ang="0">
                      <a:pos x="673" y="1232"/>
                    </a:cxn>
                    <a:cxn ang="0">
                      <a:pos x="773" y="1184"/>
                    </a:cxn>
                    <a:cxn ang="0">
                      <a:pos x="961" y="1149"/>
                    </a:cxn>
                    <a:cxn ang="0">
                      <a:pos x="898" y="1088"/>
                    </a:cxn>
                    <a:cxn ang="0">
                      <a:pos x="796" y="994"/>
                    </a:cxn>
                    <a:cxn ang="0">
                      <a:pos x="798" y="791"/>
                    </a:cxn>
                    <a:cxn ang="0">
                      <a:pos x="923" y="732"/>
                    </a:cxn>
                    <a:cxn ang="0">
                      <a:pos x="764" y="671"/>
                    </a:cxn>
                    <a:cxn ang="0">
                      <a:pos x="779" y="559"/>
                    </a:cxn>
                    <a:cxn ang="0">
                      <a:pos x="892" y="365"/>
                    </a:cxn>
                    <a:cxn ang="0">
                      <a:pos x="765" y="314"/>
                    </a:cxn>
                    <a:cxn ang="0">
                      <a:pos x="651" y="331"/>
                    </a:cxn>
                    <a:cxn ang="0">
                      <a:pos x="707" y="118"/>
                    </a:cxn>
                    <a:cxn ang="0">
                      <a:pos x="597" y="21"/>
                    </a:cxn>
                    <a:cxn ang="0">
                      <a:pos x="488" y="207"/>
                    </a:cxn>
                    <a:cxn ang="0">
                      <a:pos x="478" y="323"/>
                    </a:cxn>
                    <a:cxn ang="0">
                      <a:pos x="436" y="518"/>
                    </a:cxn>
                    <a:cxn ang="0">
                      <a:pos x="552" y="583"/>
                    </a:cxn>
                    <a:cxn ang="0">
                      <a:pos x="642" y="652"/>
                    </a:cxn>
                    <a:cxn ang="0">
                      <a:pos x="552" y="729"/>
                    </a:cxn>
                    <a:cxn ang="0">
                      <a:pos x="408" y="769"/>
                    </a:cxn>
                    <a:cxn ang="0">
                      <a:pos x="275" y="621"/>
                    </a:cxn>
                    <a:cxn ang="0">
                      <a:pos x="221" y="798"/>
                    </a:cxn>
                    <a:cxn ang="0">
                      <a:pos x="207" y="963"/>
                    </a:cxn>
                    <a:cxn ang="0">
                      <a:pos x="181" y="1038"/>
                    </a:cxn>
                    <a:cxn ang="0">
                      <a:pos x="54" y="1102"/>
                    </a:cxn>
                  </a:cxnLst>
                  <a:rect l="0" t="0" r="r" b="b"/>
                  <a:pathLst>
                    <a:path w="1010" h="1330">
                      <a:moveTo>
                        <a:pt x="3" y="1124"/>
                      </a:moveTo>
                      <a:cubicBezTo>
                        <a:pt x="0" y="1121"/>
                        <a:pt x="0" y="1116"/>
                        <a:pt x="3" y="1113"/>
                      </a:cubicBezTo>
                      <a:lnTo>
                        <a:pt x="12" y="1104"/>
                      </a:lnTo>
                      <a:lnTo>
                        <a:pt x="10" y="1110"/>
                      </a:lnTo>
                      <a:lnTo>
                        <a:pt x="10" y="1104"/>
                      </a:lnTo>
                      <a:cubicBezTo>
                        <a:pt x="10" y="1100"/>
                        <a:pt x="12" y="1097"/>
                        <a:pt x="15" y="1096"/>
                      </a:cubicBezTo>
                      <a:lnTo>
                        <a:pt x="40" y="1087"/>
                      </a:lnTo>
                      <a:cubicBezTo>
                        <a:pt x="41" y="1087"/>
                        <a:pt x="42" y="1087"/>
                        <a:pt x="43" y="1087"/>
                      </a:cubicBezTo>
                      <a:lnTo>
                        <a:pt x="52" y="1087"/>
                      </a:lnTo>
                      <a:lnTo>
                        <a:pt x="49" y="1087"/>
                      </a:lnTo>
                      <a:lnTo>
                        <a:pt x="59" y="1084"/>
                      </a:lnTo>
                      <a:cubicBezTo>
                        <a:pt x="59" y="1084"/>
                        <a:pt x="60" y="1084"/>
                        <a:pt x="61" y="1084"/>
                      </a:cubicBezTo>
                      <a:lnTo>
                        <a:pt x="64" y="1084"/>
                      </a:lnTo>
                      <a:lnTo>
                        <a:pt x="57" y="1089"/>
                      </a:lnTo>
                      <a:lnTo>
                        <a:pt x="63" y="1071"/>
                      </a:lnTo>
                      <a:cubicBezTo>
                        <a:pt x="64" y="1069"/>
                        <a:pt x="66" y="1067"/>
                        <a:pt x="68" y="1066"/>
                      </a:cubicBezTo>
                      <a:lnTo>
                        <a:pt x="87" y="1060"/>
                      </a:lnTo>
                      <a:lnTo>
                        <a:pt x="85" y="1061"/>
                      </a:lnTo>
                      <a:lnTo>
                        <a:pt x="103" y="1049"/>
                      </a:lnTo>
                      <a:lnTo>
                        <a:pt x="101" y="1051"/>
                      </a:lnTo>
                      <a:lnTo>
                        <a:pt x="110" y="1036"/>
                      </a:lnTo>
                      <a:cubicBezTo>
                        <a:pt x="112" y="1034"/>
                        <a:pt x="114" y="1032"/>
                        <a:pt x="117" y="1033"/>
                      </a:cubicBezTo>
                      <a:cubicBezTo>
                        <a:pt x="120" y="1033"/>
                        <a:pt x="123" y="1034"/>
                        <a:pt x="124" y="1037"/>
                      </a:cubicBezTo>
                      <a:lnTo>
                        <a:pt x="127" y="1043"/>
                      </a:lnTo>
                      <a:lnTo>
                        <a:pt x="124" y="1039"/>
                      </a:lnTo>
                      <a:lnTo>
                        <a:pt x="130" y="1042"/>
                      </a:lnTo>
                      <a:lnTo>
                        <a:pt x="142" y="1048"/>
                      </a:lnTo>
                      <a:cubicBezTo>
                        <a:pt x="143" y="1049"/>
                        <a:pt x="144" y="1050"/>
                        <a:pt x="145" y="1050"/>
                      </a:cubicBezTo>
                      <a:lnTo>
                        <a:pt x="160" y="1068"/>
                      </a:lnTo>
                      <a:lnTo>
                        <a:pt x="163" y="1071"/>
                      </a:lnTo>
                      <a:lnTo>
                        <a:pt x="153" y="1070"/>
                      </a:lnTo>
                      <a:lnTo>
                        <a:pt x="169" y="1061"/>
                      </a:lnTo>
                      <a:lnTo>
                        <a:pt x="165" y="1068"/>
                      </a:lnTo>
                      <a:lnTo>
                        <a:pt x="165" y="1038"/>
                      </a:lnTo>
                      <a:cubicBezTo>
                        <a:pt x="165" y="1037"/>
                        <a:pt x="165" y="1036"/>
                        <a:pt x="165" y="1035"/>
                      </a:cubicBezTo>
                      <a:lnTo>
                        <a:pt x="168" y="1026"/>
                      </a:lnTo>
                      <a:lnTo>
                        <a:pt x="168" y="1030"/>
                      </a:lnTo>
                      <a:lnTo>
                        <a:pt x="165" y="1015"/>
                      </a:lnTo>
                      <a:cubicBezTo>
                        <a:pt x="165" y="1014"/>
                        <a:pt x="165" y="1013"/>
                        <a:pt x="165" y="1012"/>
                      </a:cubicBezTo>
                      <a:lnTo>
                        <a:pt x="168" y="994"/>
                      </a:lnTo>
                      <a:lnTo>
                        <a:pt x="168" y="995"/>
                      </a:lnTo>
                      <a:lnTo>
                        <a:pt x="168" y="992"/>
                      </a:lnTo>
                      <a:cubicBezTo>
                        <a:pt x="168" y="990"/>
                        <a:pt x="169" y="988"/>
                        <a:pt x="170" y="987"/>
                      </a:cubicBezTo>
                      <a:lnTo>
                        <a:pt x="176" y="981"/>
                      </a:lnTo>
                      <a:cubicBezTo>
                        <a:pt x="178" y="979"/>
                        <a:pt x="181" y="978"/>
                        <a:pt x="183" y="979"/>
                      </a:cubicBezTo>
                      <a:cubicBezTo>
                        <a:pt x="186" y="979"/>
                        <a:pt x="188" y="981"/>
                        <a:pt x="189" y="983"/>
                      </a:cubicBezTo>
                      <a:lnTo>
                        <a:pt x="192" y="989"/>
                      </a:lnTo>
                      <a:lnTo>
                        <a:pt x="181" y="986"/>
                      </a:lnTo>
                      <a:lnTo>
                        <a:pt x="190" y="980"/>
                      </a:lnTo>
                      <a:cubicBezTo>
                        <a:pt x="191" y="979"/>
                        <a:pt x="193" y="978"/>
                        <a:pt x="194" y="978"/>
                      </a:cubicBezTo>
                      <a:lnTo>
                        <a:pt x="204" y="978"/>
                      </a:lnTo>
                      <a:lnTo>
                        <a:pt x="196" y="986"/>
                      </a:lnTo>
                      <a:lnTo>
                        <a:pt x="196" y="977"/>
                      </a:lnTo>
                      <a:lnTo>
                        <a:pt x="196" y="974"/>
                      </a:lnTo>
                      <a:lnTo>
                        <a:pt x="197" y="978"/>
                      </a:lnTo>
                      <a:lnTo>
                        <a:pt x="194" y="972"/>
                      </a:lnTo>
                      <a:lnTo>
                        <a:pt x="194" y="973"/>
                      </a:lnTo>
                      <a:lnTo>
                        <a:pt x="185" y="961"/>
                      </a:lnTo>
                      <a:lnTo>
                        <a:pt x="186" y="962"/>
                      </a:lnTo>
                      <a:lnTo>
                        <a:pt x="180" y="956"/>
                      </a:lnTo>
                      <a:lnTo>
                        <a:pt x="185" y="958"/>
                      </a:lnTo>
                      <a:lnTo>
                        <a:pt x="182" y="958"/>
                      </a:lnTo>
                      <a:cubicBezTo>
                        <a:pt x="181" y="958"/>
                        <a:pt x="180" y="958"/>
                        <a:pt x="179" y="958"/>
                      </a:cubicBezTo>
                      <a:lnTo>
                        <a:pt x="172" y="955"/>
                      </a:lnTo>
                      <a:cubicBezTo>
                        <a:pt x="170" y="953"/>
                        <a:pt x="168" y="950"/>
                        <a:pt x="168" y="947"/>
                      </a:cubicBezTo>
                      <a:lnTo>
                        <a:pt x="168" y="923"/>
                      </a:lnTo>
                      <a:cubicBezTo>
                        <a:pt x="168" y="921"/>
                        <a:pt x="169" y="918"/>
                        <a:pt x="171" y="917"/>
                      </a:cubicBezTo>
                      <a:lnTo>
                        <a:pt x="196" y="899"/>
                      </a:lnTo>
                      <a:lnTo>
                        <a:pt x="194" y="910"/>
                      </a:lnTo>
                      <a:lnTo>
                        <a:pt x="188" y="901"/>
                      </a:lnTo>
                      <a:cubicBezTo>
                        <a:pt x="186" y="897"/>
                        <a:pt x="186" y="893"/>
                        <a:pt x="189" y="890"/>
                      </a:cubicBezTo>
                      <a:lnTo>
                        <a:pt x="198" y="881"/>
                      </a:lnTo>
                      <a:lnTo>
                        <a:pt x="197" y="883"/>
                      </a:lnTo>
                      <a:lnTo>
                        <a:pt x="203" y="874"/>
                      </a:lnTo>
                      <a:lnTo>
                        <a:pt x="202" y="878"/>
                      </a:lnTo>
                      <a:lnTo>
                        <a:pt x="202" y="875"/>
                      </a:lnTo>
                      <a:lnTo>
                        <a:pt x="202" y="860"/>
                      </a:lnTo>
                      <a:lnTo>
                        <a:pt x="202" y="839"/>
                      </a:lnTo>
                      <a:lnTo>
                        <a:pt x="202" y="824"/>
                      </a:lnTo>
                      <a:lnTo>
                        <a:pt x="205" y="796"/>
                      </a:lnTo>
                      <a:lnTo>
                        <a:pt x="205" y="798"/>
                      </a:lnTo>
                      <a:lnTo>
                        <a:pt x="202" y="761"/>
                      </a:lnTo>
                      <a:cubicBezTo>
                        <a:pt x="202" y="761"/>
                        <a:pt x="202" y="760"/>
                        <a:pt x="202" y="759"/>
                      </a:cubicBezTo>
                      <a:lnTo>
                        <a:pt x="205" y="741"/>
                      </a:lnTo>
                      <a:cubicBezTo>
                        <a:pt x="205" y="740"/>
                        <a:pt x="206" y="739"/>
                        <a:pt x="206" y="738"/>
                      </a:cubicBezTo>
                      <a:lnTo>
                        <a:pt x="213" y="729"/>
                      </a:lnTo>
                      <a:lnTo>
                        <a:pt x="211" y="734"/>
                      </a:lnTo>
                      <a:lnTo>
                        <a:pt x="211" y="713"/>
                      </a:lnTo>
                      <a:lnTo>
                        <a:pt x="212" y="715"/>
                      </a:lnTo>
                      <a:lnTo>
                        <a:pt x="205" y="697"/>
                      </a:lnTo>
                      <a:cubicBezTo>
                        <a:pt x="205" y="696"/>
                        <a:pt x="205" y="694"/>
                        <a:pt x="205" y="693"/>
                      </a:cubicBezTo>
                      <a:lnTo>
                        <a:pt x="212" y="668"/>
                      </a:lnTo>
                      <a:lnTo>
                        <a:pt x="211" y="672"/>
                      </a:lnTo>
                      <a:lnTo>
                        <a:pt x="205" y="645"/>
                      </a:lnTo>
                      <a:cubicBezTo>
                        <a:pt x="205" y="645"/>
                        <a:pt x="205" y="644"/>
                        <a:pt x="205" y="643"/>
                      </a:cubicBezTo>
                      <a:lnTo>
                        <a:pt x="205" y="613"/>
                      </a:lnTo>
                      <a:cubicBezTo>
                        <a:pt x="205" y="611"/>
                        <a:pt x="206" y="608"/>
                        <a:pt x="208" y="607"/>
                      </a:cubicBezTo>
                      <a:cubicBezTo>
                        <a:pt x="210" y="605"/>
                        <a:pt x="213" y="605"/>
                        <a:pt x="215" y="606"/>
                      </a:cubicBezTo>
                      <a:lnTo>
                        <a:pt x="249" y="615"/>
                      </a:lnTo>
                      <a:lnTo>
                        <a:pt x="243" y="615"/>
                      </a:lnTo>
                      <a:lnTo>
                        <a:pt x="271" y="600"/>
                      </a:lnTo>
                      <a:cubicBezTo>
                        <a:pt x="273" y="599"/>
                        <a:pt x="275" y="599"/>
                        <a:pt x="277" y="600"/>
                      </a:cubicBezTo>
                      <a:cubicBezTo>
                        <a:pt x="279" y="600"/>
                        <a:pt x="281" y="602"/>
                        <a:pt x="282" y="604"/>
                      </a:cubicBezTo>
                      <a:lnTo>
                        <a:pt x="285" y="610"/>
                      </a:lnTo>
                      <a:lnTo>
                        <a:pt x="282" y="606"/>
                      </a:lnTo>
                      <a:lnTo>
                        <a:pt x="288" y="609"/>
                      </a:lnTo>
                      <a:cubicBezTo>
                        <a:pt x="290" y="610"/>
                        <a:pt x="292" y="612"/>
                        <a:pt x="292" y="615"/>
                      </a:cubicBezTo>
                      <a:lnTo>
                        <a:pt x="295" y="630"/>
                      </a:lnTo>
                      <a:lnTo>
                        <a:pt x="291" y="624"/>
                      </a:lnTo>
                      <a:lnTo>
                        <a:pt x="297" y="627"/>
                      </a:lnTo>
                      <a:cubicBezTo>
                        <a:pt x="299" y="628"/>
                        <a:pt x="300" y="629"/>
                        <a:pt x="301" y="631"/>
                      </a:cubicBezTo>
                      <a:lnTo>
                        <a:pt x="313" y="658"/>
                      </a:lnTo>
                      <a:lnTo>
                        <a:pt x="312" y="656"/>
                      </a:lnTo>
                      <a:lnTo>
                        <a:pt x="321" y="665"/>
                      </a:lnTo>
                      <a:lnTo>
                        <a:pt x="330" y="674"/>
                      </a:lnTo>
                      <a:lnTo>
                        <a:pt x="336" y="680"/>
                      </a:lnTo>
                      <a:cubicBezTo>
                        <a:pt x="338" y="681"/>
                        <a:pt x="338" y="682"/>
                        <a:pt x="339" y="684"/>
                      </a:cubicBezTo>
                      <a:lnTo>
                        <a:pt x="342" y="696"/>
                      </a:lnTo>
                      <a:lnTo>
                        <a:pt x="340" y="693"/>
                      </a:lnTo>
                      <a:lnTo>
                        <a:pt x="359" y="717"/>
                      </a:lnTo>
                      <a:lnTo>
                        <a:pt x="365" y="726"/>
                      </a:lnTo>
                      <a:lnTo>
                        <a:pt x="362" y="723"/>
                      </a:lnTo>
                      <a:lnTo>
                        <a:pt x="390" y="735"/>
                      </a:lnTo>
                      <a:lnTo>
                        <a:pt x="403" y="742"/>
                      </a:lnTo>
                      <a:lnTo>
                        <a:pt x="409" y="745"/>
                      </a:lnTo>
                      <a:cubicBezTo>
                        <a:pt x="411" y="745"/>
                        <a:pt x="412" y="747"/>
                        <a:pt x="413" y="749"/>
                      </a:cubicBezTo>
                      <a:lnTo>
                        <a:pt x="416" y="758"/>
                      </a:lnTo>
                      <a:lnTo>
                        <a:pt x="408" y="753"/>
                      </a:lnTo>
                      <a:lnTo>
                        <a:pt x="433" y="753"/>
                      </a:lnTo>
                      <a:lnTo>
                        <a:pt x="429" y="754"/>
                      </a:lnTo>
                      <a:lnTo>
                        <a:pt x="457" y="736"/>
                      </a:lnTo>
                      <a:lnTo>
                        <a:pt x="453" y="743"/>
                      </a:lnTo>
                      <a:lnTo>
                        <a:pt x="453" y="734"/>
                      </a:lnTo>
                      <a:cubicBezTo>
                        <a:pt x="453" y="733"/>
                        <a:pt x="453" y="732"/>
                        <a:pt x="453" y="731"/>
                      </a:cubicBezTo>
                      <a:lnTo>
                        <a:pt x="457" y="722"/>
                      </a:lnTo>
                      <a:cubicBezTo>
                        <a:pt x="457" y="720"/>
                        <a:pt x="459" y="718"/>
                        <a:pt x="461" y="717"/>
                      </a:cubicBezTo>
                      <a:lnTo>
                        <a:pt x="486" y="708"/>
                      </a:lnTo>
                      <a:cubicBezTo>
                        <a:pt x="489" y="707"/>
                        <a:pt x="491" y="708"/>
                        <a:pt x="493" y="709"/>
                      </a:cubicBezTo>
                      <a:lnTo>
                        <a:pt x="503" y="715"/>
                      </a:lnTo>
                      <a:cubicBezTo>
                        <a:pt x="505" y="716"/>
                        <a:pt x="506" y="719"/>
                        <a:pt x="506" y="722"/>
                      </a:cubicBezTo>
                      <a:lnTo>
                        <a:pt x="506" y="731"/>
                      </a:lnTo>
                      <a:lnTo>
                        <a:pt x="500" y="723"/>
                      </a:lnTo>
                      <a:lnTo>
                        <a:pt x="518" y="726"/>
                      </a:lnTo>
                      <a:cubicBezTo>
                        <a:pt x="522" y="726"/>
                        <a:pt x="525" y="730"/>
                        <a:pt x="525" y="734"/>
                      </a:cubicBezTo>
                      <a:lnTo>
                        <a:pt x="525" y="743"/>
                      </a:lnTo>
                      <a:lnTo>
                        <a:pt x="517" y="735"/>
                      </a:lnTo>
                      <a:lnTo>
                        <a:pt x="529" y="735"/>
                      </a:lnTo>
                      <a:lnTo>
                        <a:pt x="526" y="736"/>
                      </a:lnTo>
                      <a:lnTo>
                        <a:pt x="532" y="732"/>
                      </a:lnTo>
                      <a:lnTo>
                        <a:pt x="529" y="735"/>
                      </a:lnTo>
                      <a:lnTo>
                        <a:pt x="538" y="720"/>
                      </a:lnTo>
                      <a:cubicBezTo>
                        <a:pt x="539" y="719"/>
                        <a:pt x="540" y="718"/>
                        <a:pt x="542" y="717"/>
                      </a:cubicBezTo>
                      <a:lnTo>
                        <a:pt x="552" y="714"/>
                      </a:lnTo>
                      <a:lnTo>
                        <a:pt x="546" y="722"/>
                      </a:lnTo>
                      <a:lnTo>
                        <a:pt x="546" y="713"/>
                      </a:lnTo>
                      <a:lnTo>
                        <a:pt x="546" y="698"/>
                      </a:lnTo>
                      <a:cubicBezTo>
                        <a:pt x="546" y="694"/>
                        <a:pt x="548" y="691"/>
                        <a:pt x="552" y="690"/>
                      </a:cubicBezTo>
                      <a:lnTo>
                        <a:pt x="561" y="687"/>
                      </a:lnTo>
                      <a:lnTo>
                        <a:pt x="579" y="681"/>
                      </a:lnTo>
                      <a:cubicBezTo>
                        <a:pt x="582" y="680"/>
                        <a:pt x="585" y="681"/>
                        <a:pt x="587" y="682"/>
                      </a:cubicBezTo>
                      <a:lnTo>
                        <a:pt x="599" y="691"/>
                      </a:lnTo>
                      <a:lnTo>
                        <a:pt x="592" y="690"/>
                      </a:lnTo>
                      <a:lnTo>
                        <a:pt x="601" y="687"/>
                      </a:lnTo>
                      <a:cubicBezTo>
                        <a:pt x="603" y="686"/>
                        <a:pt x="606" y="686"/>
                        <a:pt x="608" y="688"/>
                      </a:cubicBezTo>
                      <a:lnTo>
                        <a:pt x="623" y="697"/>
                      </a:lnTo>
                      <a:lnTo>
                        <a:pt x="614" y="698"/>
                      </a:lnTo>
                      <a:lnTo>
                        <a:pt x="623" y="689"/>
                      </a:lnTo>
                      <a:lnTo>
                        <a:pt x="622" y="690"/>
                      </a:lnTo>
                      <a:lnTo>
                        <a:pt x="634" y="672"/>
                      </a:lnTo>
                      <a:lnTo>
                        <a:pt x="633" y="677"/>
                      </a:lnTo>
                      <a:lnTo>
                        <a:pt x="633" y="661"/>
                      </a:lnTo>
                      <a:lnTo>
                        <a:pt x="635" y="667"/>
                      </a:lnTo>
                      <a:lnTo>
                        <a:pt x="632" y="664"/>
                      </a:lnTo>
                      <a:lnTo>
                        <a:pt x="633" y="665"/>
                      </a:lnTo>
                      <a:lnTo>
                        <a:pt x="624" y="659"/>
                      </a:lnTo>
                      <a:lnTo>
                        <a:pt x="633" y="659"/>
                      </a:lnTo>
                      <a:lnTo>
                        <a:pt x="624" y="665"/>
                      </a:lnTo>
                      <a:cubicBezTo>
                        <a:pt x="621" y="667"/>
                        <a:pt x="617" y="667"/>
                        <a:pt x="615" y="665"/>
                      </a:cubicBezTo>
                      <a:lnTo>
                        <a:pt x="606" y="659"/>
                      </a:lnTo>
                      <a:cubicBezTo>
                        <a:pt x="604" y="658"/>
                        <a:pt x="603" y="657"/>
                        <a:pt x="602" y="655"/>
                      </a:cubicBezTo>
                      <a:lnTo>
                        <a:pt x="596" y="637"/>
                      </a:lnTo>
                      <a:lnTo>
                        <a:pt x="593" y="624"/>
                      </a:lnTo>
                      <a:lnTo>
                        <a:pt x="596" y="629"/>
                      </a:lnTo>
                      <a:lnTo>
                        <a:pt x="587" y="623"/>
                      </a:lnTo>
                      <a:lnTo>
                        <a:pt x="591" y="624"/>
                      </a:lnTo>
                      <a:lnTo>
                        <a:pt x="576" y="624"/>
                      </a:lnTo>
                      <a:lnTo>
                        <a:pt x="579" y="624"/>
                      </a:lnTo>
                      <a:lnTo>
                        <a:pt x="567" y="630"/>
                      </a:lnTo>
                      <a:cubicBezTo>
                        <a:pt x="566" y="630"/>
                        <a:pt x="565" y="630"/>
                        <a:pt x="563" y="630"/>
                      </a:cubicBezTo>
                      <a:lnTo>
                        <a:pt x="548" y="630"/>
                      </a:lnTo>
                      <a:lnTo>
                        <a:pt x="545" y="630"/>
                      </a:lnTo>
                      <a:cubicBezTo>
                        <a:pt x="540" y="630"/>
                        <a:pt x="537" y="627"/>
                        <a:pt x="537" y="622"/>
                      </a:cubicBezTo>
                      <a:lnTo>
                        <a:pt x="537" y="607"/>
                      </a:lnTo>
                      <a:lnTo>
                        <a:pt x="538" y="612"/>
                      </a:lnTo>
                      <a:lnTo>
                        <a:pt x="532" y="603"/>
                      </a:lnTo>
                      <a:cubicBezTo>
                        <a:pt x="531" y="601"/>
                        <a:pt x="530" y="598"/>
                        <a:pt x="531" y="596"/>
                      </a:cubicBezTo>
                      <a:lnTo>
                        <a:pt x="537" y="578"/>
                      </a:lnTo>
                      <a:lnTo>
                        <a:pt x="539" y="586"/>
                      </a:lnTo>
                      <a:lnTo>
                        <a:pt x="530" y="577"/>
                      </a:lnTo>
                      <a:lnTo>
                        <a:pt x="535" y="579"/>
                      </a:lnTo>
                      <a:lnTo>
                        <a:pt x="520" y="579"/>
                      </a:lnTo>
                      <a:cubicBezTo>
                        <a:pt x="517" y="579"/>
                        <a:pt x="514" y="577"/>
                        <a:pt x="512" y="574"/>
                      </a:cubicBezTo>
                      <a:lnTo>
                        <a:pt x="509" y="565"/>
                      </a:lnTo>
                      <a:lnTo>
                        <a:pt x="513" y="569"/>
                      </a:lnTo>
                      <a:lnTo>
                        <a:pt x="497" y="560"/>
                      </a:lnTo>
                      <a:lnTo>
                        <a:pt x="501" y="561"/>
                      </a:lnTo>
                      <a:lnTo>
                        <a:pt x="492" y="561"/>
                      </a:lnTo>
                      <a:cubicBezTo>
                        <a:pt x="489" y="561"/>
                        <a:pt x="486" y="559"/>
                        <a:pt x="484" y="556"/>
                      </a:cubicBezTo>
                      <a:lnTo>
                        <a:pt x="481" y="547"/>
                      </a:lnTo>
                      <a:lnTo>
                        <a:pt x="485" y="551"/>
                      </a:lnTo>
                      <a:lnTo>
                        <a:pt x="469" y="542"/>
                      </a:lnTo>
                      <a:lnTo>
                        <a:pt x="478" y="542"/>
                      </a:lnTo>
                      <a:lnTo>
                        <a:pt x="469" y="548"/>
                      </a:lnTo>
                      <a:cubicBezTo>
                        <a:pt x="466" y="550"/>
                        <a:pt x="462" y="550"/>
                        <a:pt x="460" y="548"/>
                      </a:cubicBezTo>
                      <a:lnTo>
                        <a:pt x="451" y="542"/>
                      </a:lnTo>
                      <a:lnTo>
                        <a:pt x="452" y="543"/>
                      </a:lnTo>
                      <a:lnTo>
                        <a:pt x="443" y="540"/>
                      </a:lnTo>
                      <a:cubicBezTo>
                        <a:pt x="442" y="539"/>
                        <a:pt x="442" y="539"/>
                        <a:pt x="441" y="539"/>
                      </a:cubicBezTo>
                      <a:lnTo>
                        <a:pt x="432" y="533"/>
                      </a:lnTo>
                      <a:lnTo>
                        <a:pt x="436" y="534"/>
                      </a:lnTo>
                      <a:lnTo>
                        <a:pt x="424" y="534"/>
                      </a:lnTo>
                      <a:cubicBezTo>
                        <a:pt x="423" y="534"/>
                        <a:pt x="422" y="534"/>
                        <a:pt x="421" y="534"/>
                      </a:cubicBezTo>
                      <a:lnTo>
                        <a:pt x="412" y="531"/>
                      </a:lnTo>
                      <a:cubicBezTo>
                        <a:pt x="408" y="529"/>
                        <a:pt x="406" y="526"/>
                        <a:pt x="407" y="522"/>
                      </a:cubicBezTo>
                      <a:lnTo>
                        <a:pt x="410" y="498"/>
                      </a:lnTo>
                      <a:lnTo>
                        <a:pt x="410" y="500"/>
                      </a:lnTo>
                      <a:lnTo>
                        <a:pt x="407" y="479"/>
                      </a:lnTo>
                      <a:lnTo>
                        <a:pt x="401" y="456"/>
                      </a:lnTo>
                      <a:cubicBezTo>
                        <a:pt x="400" y="454"/>
                        <a:pt x="400" y="453"/>
                        <a:pt x="401" y="451"/>
                      </a:cubicBezTo>
                      <a:lnTo>
                        <a:pt x="410" y="421"/>
                      </a:lnTo>
                      <a:cubicBezTo>
                        <a:pt x="410" y="420"/>
                        <a:pt x="411" y="419"/>
                        <a:pt x="412" y="418"/>
                      </a:cubicBezTo>
                      <a:lnTo>
                        <a:pt x="440" y="391"/>
                      </a:lnTo>
                      <a:lnTo>
                        <a:pt x="438" y="393"/>
                      </a:lnTo>
                      <a:lnTo>
                        <a:pt x="448" y="375"/>
                      </a:lnTo>
                      <a:lnTo>
                        <a:pt x="447" y="380"/>
                      </a:lnTo>
                      <a:lnTo>
                        <a:pt x="444" y="356"/>
                      </a:lnTo>
                      <a:cubicBezTo>
                        <a:pt x="444" y="354"/>
                        <a:pt x="444" y="353"/>
                        <a:pt x="444" y="352"/>
                      </a:cubicBezTo>
                      <a:lnTo>
                        <a:pt x="447" y="343"/>
                      </a:lnTo>
                      <a:cubicBezTo>
                        <a:pt x="448" y="341"/>
                        <a:pt x="449" y="339"/>
                        <a:pt x="451" y="338"/>
                      </a:cubicBezTo>
                      <a:lnTo>
                        <a:pt x="458" y="335"/>
                      </a:lnTo>
                      <a:lnTo>
                        <a:pt x="454" y="339"/>
                      </a:lnTo>
                      <a:lnTo>
                        <a:pt x="463" y="321"/>
                      </a:lnTo>
                      <a:lnTo>
                        <a:pt x="463" y="326"/>
                      </a:lnTo>
                      <a:lnTo>
                        <a:pt x="456" y="299"/>
                      </a:lnTo>
                      <a:lnTo>
                        <a:pt x="459" y="304"/>
                      </a:lnTo>
                      <a:lnTo>
                        <a:pt x="428" y="280"/>
                      </a:lnTo>
                      <a:cubicBezTo>
                        <a:pt x="426" y="278"/>
                        <a:pt x="425" y="276"/>
                        <a:pt x="425" y="273"/>
                      </a:cubicBezTo>
                      <a:lnTo>
                        <a:pt x="425" y="270"/>
                      </a:lnTo>
                      <a:lnTo>
                        <a:pt x="429" y="277"/>
                      </a:lnTo>
                      <a:lnTo>
                        <a:pt x="401" y="259"/>
                      </a:lnTo>
                      <a:cubicBezTo>
                        <a:pt x="397" y="257"/>
                        <a:pt x="396" y="252"/>
                        <a:pt x="398" y="249"/>
                      </a:cubicBezTo>
                      <a:lnTo>
                        <a:pt x="401" y="243"/>
                      </a:lnTo>
                      <a:cubicBezTo>
                        <a:pt x="402" y="242"/>
                        <a:pt x="402" y="241"/>
                        <a:pt x="403" y="240"/>
                      </a:cubicBezTo>
                      <a:lnTo>
                        <a:pt x="412" y="231"/>
                      </a:lnTo>
                      <a:cubicBezTo>
                        <a:pt x="414" y="230"/>
                        <a:pt x="416" y="229"/>
                        <a:pt x="418" y="229"/>
                      </a:cubicBezTo>
                      <a:lnTo>
                        <a:pt x="433" y="229"/>
                      </a:lnTo>
                      <a:cubicBezTo>
                        <a:pt x="435" y="229"/>
                        <a:pt x="436" y="230"/>
                        <a:pt x="438" y="230"/>
                      </a:cubicBezTo>
                      <a:lnTo>
                        <a:pt x="447" y="236"/>
                      </a:lnTo>
                      <a:lnTo>
                        <a:pt x="442" y="235"/>
                      </a:lnTo>
                      <a:lnTo>
                        <a:pt x="455" y="235"/>
                      </a:lnTo>
                      <a:lnTo>
                        <a:pt x="464" y="235"/>
                      </a:lnTo>
                      <a:lnTo>
                        <a:pt x="459" y="237"/>
                      </a:lnTo>
                      <a:lnTo>
                        <a:pt x="465" y="231"/>
                      </a:lnTo>
                      <a:lnTo>
                        <a:pt x="463" y="235"/>
                      </a:lnTo>
                      <a:lnTo>
                        <a:pt x="475" y="198"/>
                      </a:lnTo>
                      <a:cubicBezTo>
                        <a:pt x="476" y="197"/>
                        <a:pt x="477" y="196"/>
                        <a:pt x="478" y="195"/>
                      </a:cubicBezTo>
                      <a:lnTo>
                        <a:pt x="493" y="183"/>
                      </a:lnTo>
                      <a:lnTo>
                        <a:pt x="534" y="158"/>
                      </a:lnTo>
                      <a:lnTo>
                        <a:pt x="532" y="160"/>
                      </a:lnTo>
                      <a:lnTo>
                        <a:pt x="548" y="142"/>
                      </a:lnTo>
                      <a:lnTo>
                        <a:pt x="546" y="149"/>
                      </a:lnTo>
                      <a:lnTo>
                        <a:pt x="540" y="122"/>
                      </a:lnTo>
                      <a:cubicBezTo>
                        <a:pt x="540" y="119"/>
                        <a:pt x="540" y="117"/>
                        <a:pt x="542" y="115"/>
                      </a:cubicBezTo>
                      <a:lnTo>
                        <a:pt x="551" y="103"/>
                      </a:lnTo>
                      <a:lnTo>
                        <a:pt x="550" y="104"/>
                      </a:lnTo>
                      <a:lnTo>
                        <a:pt x="565" y="71"/>
                      </a:lnTo>
                      <a:lnTo>
                        <a:pt x="568" y="81"/>
                      </a:lnTo>
                      <a:lnTo>
                        <a:pt x="552" y="69"/>
                      </a:lnTo>
                      <a:cubicBezTo>
                        <a:pt x="550" y="67"/>
                        <a:pt x="549" y="65"/>
                        <a:pt x="549" y="63"/>
                      </a:cubicBezTo>
                      <a:lnTo>
                        <a:pt x="549" y="48"/>
                      </a:lnTo>
                      <a:cubicBezTo>
                        <a:pt x="549" y="43"/>
                        <a:pt x="553" y="40"/>
                        <a:pt x="557" y="40"/>
                      </a:cubicBezTo>
                      <a:lnTo>
                        <a:pt x="563" y="40"/>
                      </a:lnTo>
                      <a:lnTo>
                        <a:pt x="594" y="37"/>
                      </a:lnTo>
                      <a:lnTo>
                        <a:pt x="588" y="40"/>
                      </a:lnTo>
                      <a:lnTo>
                        <a:pt x="594" y="31"/>
                      </a:lnTo>
                      <a:lnTo>
                        <a:pt x="593" y="36"/>
                      </a:lnTo>
                      <a:lnTo>
                        <a:pt x="593" y="11"/>
                      </a:lnTo>
                      <a:cubicBezTo>
                        <a:pt x="593" y="8"/>
                        <a:pt x="595" y="5"/>
                        <a:pt x="599" y="4"/>
                      </a:cubicBezTo>
                      <a:cubicBezTo>
                        <a:pt x="602" y="3"/>
                        <a:pt x="606" y="5"/>
                        <a:pt x="608" y="8"/>
                      </a:cubicBezTo>
                      <a:lnTo>
                        <a:pt x="611" y="14"/>
                      </a:lnTo>
                      <a:lnTo>
                        <a:pt x="599" y="11"/>
                      </a:lnTo>
                      <a:lnTo>
                        <a:pt x="609" y="5"/>
                      </a:lnTo>
                      <a:cubicBezTo>
                        <a:pt x="610" y="4"/>
                        <a:pt x="611" y="3"/>
                        <a:pt x="613" y="3"/>
                      </a:cubicBezTo>
                      <a:lnTo>
                        <a:pt x="638" y="3"/>
                      </a:lnTo>
                      <a:lnTo>
                        <a:pt x="635" y="4"/>
                      </a:lnTo>
                      <a:lnTo>
                        <a:pt x="645" y="1"/>
                      </a:lnTo>
                      <a:cubicBezTo>
                        <a:pt x="645" y="1"/>
                        <a:pt x="646" y="0"/>
                        <a:pt x="647" y="0"/>
                      </a:cubicBezTo>
                      <a:lnTo>
                        <a:pt x="656" y="0"/>
                      </a:lnTo>
                      <a:cubicBezTo>
                        <a:pt x="660" y="0"/>
                        <a:pt x="663" y="3"/>
                        <a:pt x="664" y="6"/>
                      </a:cubicBezTo>
                      <a:lnTo>
                        <a:pt x="673" y="33"/>
                      </a:lnTo>
                      <a:cubicBezTo>
                        <a:pt x="674" y="34"/>
                        <a:pt x="674" y="36"/>
                        <a:pt x="673" y="37"/>
                      </a:cubicBezTo>
                      <a:lnTo>
                        <a:pt x="664" y="77"/>
                      </a:lnTo>
                      <a:lnTo>
                        <a:pt x="663" y="70"/>
                      </a:lnTo>
                      <a:lnTo>
                        <a:pt x="672" y="86"/>
                      </a:lnTo>
                      <a:lnTo>
                        <a:pt x="668" y="82"/>
                      </a:lnTo>
                      <a:lnTo>
                        <a:pt x="677" y="85"/>
                      </a:lnTo>
                      <a:cubicBezTo>
                        <a:pt x="679" y="86"/>
                        <a:pt x="681" y="87"/>
                        <a:pt x="682" y="89"/>
                      </a:cubicBezTo>
                      <a:lnTo>
                        <a:pt x="691" y="107"/>
                      </a:lnTo>
                      <a:lnTo>
                        <a:pt x="689" y="104"/>
                      </a:lnTo>
                      <a:lnTo>
                        <a:pt x="698" y="110"/>
                      </a:lnTo>
                      <a:lnTo>
                        <a:pt x="689" y="110"/>
                      </a:lnTo>
                      <a:lnTo>
                        <a:pt x="699" y="104"/>
                      </a:lnTo>
                      <a:cubicBezTo>
                        <a:pt x="701" y="102"/>
                        <a:pt x="705" y="102"/>
                        <a:pt x="708" y="104"/>
                      </a:cubicBezTo>
                      <a:lnTo>
                        <a:pt x="720" y="113"/>
                      </a:lnTo>
                      <a:lnTo>
                        <a:pt x="739" y="132"/>
                      </a:lnTo>
                      <a:cubicBezTo>
                        <a:pt x="740" y="133"/>
                        <a:pt x="741" y="134"/>
                        <a:pt x="742" y="136"/>
                      </a:cubicBezTo>
                      <a:lnTo>
                        <a:pt x="748" y="160"/>
                      </a:lnTo>
                      <a:cubicBezTo>
                        <a:pt x="749" y="163"/>
                        <a:pt x="747" y="167"/>
                        <a:pt x="744" y="169"/>
                      </a:cubicBezTo>
                      <a:lnTo>
                        <a:pt x="729" y="178"/>
                      </a:lnTo>
                      <a:lnTo>
                        <a:pt x="709" y="187"/>
                      </a:lnTo>
                      <a:lnTo>
                        <a:pt x="692" y="199"/>
                      </a:lnTo>
                      <a:cubicBezTo>
                        <a:pt x="689" y="201"/>
                        <a:pt x="684" y="200"/>
                        <a:pt x="682" y="198"/>
                      </a:cubicBezTo>
                      <a:lnTo>
                        <a:pt x="679" y="195"/>
                      </a:lnTo>
                      <a:cubicBezTo>
                        <a:pt x="678" y="194"/>
                        <a:pt x="678" y="194"/>
                        <a:pt x="678" y="194"/>
                      </a:cubicBezTo>
                      <a:lnTo>
                        <a:pt x="671" y="185"/>
                      </a:lnTo>
                      <a:lnTo>
                        <a:pt x="678" y="188"/>
                      </a:lnTo>
                      <a:lnTo>
                        <a:pt x="675" y="188"/>
                      </a:lnTo>
                      <a:lnTo>
                        <a:pt x="677" y="188"/>
                      </a:lnTo>
                      <a:lnTo>
                        <a:pt x="668" y="191"/>
                      </a:lnTo>
                      <a:lnTo>
                        <a:pt x="671" y="189"/>
                      </a:lnTo>
                      <a:lnTo>
                        <a:pt x="652" y="204"/>
                      </a:lnTo>
                      <a:lnTo>
                        <a:pt x="655" y="199"/>
                      </a:lnTo>
                      <a:lnTo>
                        <a:pt x="646" y="310"/>
                      </a:lnTo>
                      <a:lnTo>
                        <a:pt x="643" y="303"/>
                      </a:lnTo>
                      <a:lnTo>
                        <a:pt x="661" y="318"/>
                      </a:lnTo>
                      <a:lnTo>
                        <a:pt x="659" y="317"/>
                      </a:lnTo>
                      <a:lnTo>
                        <a:pt x="668" y="320"/>
                      </a:lnTo>
                      <a:cubicBezTo>
                        <a:pt x="669" y="320"/>
                        <a:pt x="669" y="320"/>
                        <a:pt x="670" y="321"/>
                      </a:cubicBezTo>
                      <a:lnTo>
                        <a:pt x="679" y="327"/>
                      </a:lnTo>
                      <a:lnTo>
                        <a:pt x="675" y="325"/>
                      </a:lnTo>
                      <a:lnTo>
                        <a:pt x="694" y="325"/>
                      </a:lnTo>
                      <a:cubicBezTo>
                        <a:pt x="698" y="325"/>
                        <a:pt x="702" y="329"/>
                        <a:pt x="702" y="333"/>
                      </a:cubicBezTo>
                      <a:lnTo>
                        <a:pt x="702" y="345"/>
                      </a:lnTo>
                      <a:lnTo>
                        <a:pt x="701" y="342"/>
                      </a:lnTo>
                      <a:lnTo>
                        <a:pt x="710" y="360"/>
                      </a:lnTo>
                      <a:lnTo>
                        <a:pt x="703" y="356"/>
                      </a:lnTo>
                      <a:lnTo>
                        <a:pt x="706" y="356"/>
                      </a:lnTo>
                      <a:lnTo>
                        <a:pt x="721" y="356"/>
                      </a:lnTo>
                      <a:lnTo>
                        <a:pt x="714" y="361"/>
                      </a:lnTo>
                      <a:lnTo>
                        <a:pt x="717" y="352"/>
                      </a:lnTo>
                      <a:cubicBezTo>
                        <a:pt x="717" y="350"/>
                        <a:pt x="718" y="349"/>
                        <a:pt x="720" y="348"/>
                      </a:cubicBezTo>
                      <a:lnTo>
                        <a:pt x="735" y="336"/>
                      </a:lnTo>
                      <a:lnTo>
                        <a:pt x="748" y="327"/>
                      </a:lnTo>
                      <a:lnTo>
                        <a:pt x="746" y="329"/>
                      </a:lnTo>
                      <a:lnTo>
                        <a:pt x="752" y="320"/>
                      </a:lnTo>
                      <a:lnTo>
                        <a:pt x="751" y="323"/>
                      </a:lnTo>
                      <a:lnTo>
                        <a:pt x="754" y="305"/>
                      </a:lnTo>
                      <a:cubicBezTo>
                        <a:pt x="754" y="302"/>
                        <a:pt x="756" y="300"/>
                        <a:pt x="759" y="299"/>
                      </a:cubicBezTo>
                      <a:lnTo>
                        <a:pt x="774" y="293"/>
                      </a:lnTo>
                      <a:cubicBezTo>
                        <a:pt x="778" y="291"/>
                        <a:pt x="783" y="293"/>
                        <a:pt x="784" y="297"/>
                      </a:cubicBezTo>
                      <a:lnTo>
                        <a:pt x="787" y="303"/>
                      </a:lnTo>
                      <a:lnTo>
                        <a:pt x="780" y="298"/>
                      </a:lnTo>
                      <a:lnTo>
                        <a:pt x="787" y="298"/>
                      </a:lnTo>
                      <a:lnTo>
                        <a:pt x="779" y="303"/>
                      </a:lnTo>
                      <a:lnTo>
                        <a:pt x="783" y="297"/>
                      </a:lnTo>
                      <a:cubicBezTo>
                        <a:pt x="784" y="294"/>
                        <a:pt x="787" y="292"/>
                        <a:pt x="790" y="292"/>
                      </a:cubicBezTo>
                      <a:lnTo>
                        <a:pt x="799" y="292"/>
                      </a:lnTo>
                      <a:cubicBezTo>
                        <a:pt x="801" y="292"/>
                        <a:pt x="802" y="293"/>
                        <a:pt x="803" y="294"/>
                      </a:cubicBezTo>
                      <a:lnTo>
                        <a:pt x="813" y="300"/>
                      </a:lnTo>
                      <a:cubicBezTo>
                        <a:pt x="814" y="300"/>
                        <a:pt x="815" y="301"/>
                        <a:pt x="815" y="303"/>
                      </a:cubicBezTo>
                      <a:lnTo>
                        <a:pt x="822" y="315"/>
                      </a:lnTo>
                      <a:lnTo>
                        <a:pt x="819" y="312"/>
                      </a:lnTo>
                      <a:lnTo>
                        <a:pt x="828" y="318"/>
                      </a:lnTo>
                      <a:lnTo>
                        <a:pt x="886" y="347"/>
                      </a:lnTo>
                      <a:lnTo>
                        <a:pt x="883" y="347"/>
                      </a:lnTo>
                      <a:lnTo>
                        <a:pt x="898" y="347"/>
                      </a:lnTo>
                      <a:lnTo>
                        <a:pt x="901" y="347"/>
                      </a:lnTo>
                      <a:cubicBezTo>
                        <a:pt x="904" y="347"/>
                        <a:pt x="906" y="348"/>
                        <a:pt x="907" y="349"/>
                      </a:cubicBezTo>
                      <a:cubicBezTo>
                        <a:pt x="909" y="351"/>
                        <a:pt x="910" y="354"/>
                        <a:pt x="909" y="356"/>
                      </a:cubicBezTo>
                      <a:lnTo>
                        <a:pt x="906" y="374"/>
                      </a:lnTo>
                      <a:cubicBezTo>
                        <a:pt x="905" y="378"/>
                        <a:pt x="902" y="381"/>
                        <a:pt x="898" y="381"/>
                      </a:cubicBezTo>
                      <a:lnTo>
                        <a:pt x="892" y="381"/>
                      </a:lnTo>
                      <a:lnTo>
                        <a:pt x="899" y="376"/>
                      </a:lnTo>
                      <a:lnTo>
                        <a:pt x="896" y="382"/>
                      </a:lnTo>
                      <a:cubicBezTo>
                        <a:pt x="896" y="383"/>
                        <a:pt x="895" y="383"/>
                        <a:pt x="895" y="383"/>
                      </a:cubicBezTo>
                      <a:lnTo>
                        <a:pt x="886" y="396"/>
                      </a:lnTo>
                      <a:cubicBezTo>
                        <a:pt x="885" y="396"/>
                        <a:pt x="885" y="397"/>
                        <a:pt x="884" y="397"/>
                      </a:cubicBezTo>
                      <a:lnTo>
                        <a:pt x="875" y="403"/>
                      </a:lnTo>
                      <a:lnTo>
                        <a:pt x="860" y="415"/>
                      </a:lnTo>
                      <a:lnTo>
                        <a:pt x="863" y="410"/>
                      </a:lnTo>
                      <a:lnTo>
                        <a:pt x="860" y="425"/>
                      </a:lnTo>
                      <a:cubicBezTo>
                        <a:pt x="859" y="429"/>
                        <a:pt x="855" y="432"/>
                        <a:pt x="852" y="432"/>
                      </a:cubicBezTo>
                      <a:lnTo>
                        <a:pt x="845" y="432"/>
                      </a:lnTo>
                      <a:lnTo>
                        <a:pt x="850" y="430"/>
                      </a:lnTo>
                      <a:lnTo>
                        <a:pt x="838" y="439"/>
                      </a:lnTo>
                      <a:lnTo>
                        <a:pt x="841" y="433"/>
                      </a:lnTo>
                      <a:lnTo>
                        <a:pt x="841" y="442"/>
                      </a:lnTo>
                      <a:cubicBezTo>
                        <a:pt x="841" y="443"/>
                        <a:pt x="841" y="444"/>
                        <a:pt x="840" y="445"/>
                      </a:cubicBezTo>
                      <a:lnTo>
                        <a:pt x="825" y="476"/>
                      </a:lnTo>
                      <a:lnTo>
                        <a:pt x="825" y="474"/>
                      </a:lnTo>
                      <a:lnTo>
                        <a:pt x="816" y="510"/>
                      </a:lnTo>
                      <a:lnTo>
                        <a:pt x="813" y="527"/>
                      </a:lnTo>
                      <a:cubicBezTo>
                        <a:pt x="813" y="528"/>
                        <a:pt x="813" y="529"/>
                        <a:pt x="812" y="530"/>
                      </a:cubicBezTo>
                      <a:lnTo>
                        <a:pt x="794" y="563"/>
                      </a:lnTo>
                      <a:lnTo>
                        <a:pt x="795" y="559"/>
                      </a:lnTo>
                      <a:lnTo>
                        <a:pt x="795" y="571"/>
                      </a:lnTo>
                      <a:cubicBezTo>
                        <a:pt x="795" y="573"/>
                        <a:pt x="794" y="575"/>
                        <a:pt x="792" y="577"/>
                      </a:cubicBezTo>
                      <a:lnTo>
                        <a:pt x="786" y="583"/>
                      </a:lnTo>
                      <a:cubicBezTo>
                        <a:pt x="785" y="584"/>
                        <a:pt x="784" y="584"/>
                        <a:pt x="783" y="585"/>
                      </a:cubicBezTo>
                      <a:lnTo>
                        <a:pt x="774" y="588"/>
                      </a:lnTo>
                      <a:lnTo>
                        <a:pt x="778" y="584"/>
                      </a:lnTo>
                      <a:lnTo>
                        <a:pt x="769" y="602"/>
                      </a:lnTo>
                      <a:lnTo>
                        <a:pt x="769" y="601"/>
                      </a:lnTo>
                      <a:lnTo>
                        <a:pt x="766" y="610"/>
                      </a:lnTo>
                      <a:lnTo>
                        <a:pt x="766" y="604"/>
                      </a:lnTo>
                      <a:lnTo>
                        <a:pt x="769" y="610"/>
                      </a:lnTo>
                      <a:lnTo>
                        <a:pt x="765" y="606"/>
                      </a:lnTo>
                      <a:lnTo>
                        <a:pt x="771" y="609"/>
                      </a:lnTo>
                      <a:cubicBezTo>
                        <a:pt x="772" y="610"/>
                        <a:pt x="773" y="610"/>
                        <a:pt x="774" y="611"/>
                      </a:cubicBezTo>
                      <a:lnTo>
                        <a:pt x="787" y="626"/>
                      </a:lnTo>
                      <a:cubicBezTo>
                        <a:pt x="788" y="628"/>
                        <a:pt x="788" y="630"/>
                        <a:pt x="788" y="631"/>
                      </a:cubicBezTo>
                      <a:lnTo>
                        <a:pt x="788" y="640"/>
                      </a:lnTo>
                      <a:cubicBezTo>
                        <a:pt x="788" y="642"/>
                        <a:pt x="788" y="644"/>
                        <a:pt x="787" y="645"/>
                      </a:cubicBezTo>
                      <a:lnTo>
                        <a:pt x="777" y="657"/>
                      </a:lnTo>
                      <a:lnTo>
                        <a:pt x="779" y="655"/>
                      </a:lnTo>
                      <a:lnTo>
                        <a:pt x="776" y="664"/>
                      </a:lnTo>
                      <a:lnTo>
                        <a:pt x="775" y="658"/>
                      </a:lnTo>
                      <a:lnTo>
                        <a:pt x="778" y="664"/>
                      </a:lnTo>
                      <a:lnTo>
                        <a:pt x="775" y="660"/>
                      </a:lnTo>
                      <a:lnTo>
                        <a:pt x="781" y="663"/>
                      </a:lnTo>
                      <a:cubicBezTo>
                        <a:pt x="781" y="663"/>
                        <a:pt x="781" y="664"/>
                        <a:pt x="782" y="664"/>
                      </a:cubicBezTo>
                      <a:lnTo>
                        <a:pt x="804" y="679"/>
                      </a:lnTo>
                      <a:lnTo>
                        <a:pt x="799" y="678"/>
                      </a:lnTo>
                      <a:lnTo>
                        <a:pt x="805" y="678"/>
                      </a:lnTo>
                      <a:cubicBezTo>
                        <a:pt x="807" y="678"/>
                        <a:pt x="809" y="678"/>
                        <a:pt x="811" y="680"/>
                      </a:cubicBezTo>
                      <a:lnTo>
                        <a:pt x="814" y="683"/>
                      </a:lnTo>
                      <a:lnTo>
                        <a:pt x="811" y="681"/>
                      </a:lnTo>
                      <a:lnTo>
                        <a:pt x="827" y="687"/>
                      </a:lnTo>
                      <a:lnTo>
                        <a:pt x="825" y="687"/>
                      </a:lnTo>
                      <a:lnTo>
                        <a:pt x="844" y="690"/>
                      </a:lnTo>
                      <a:lnTo>
                        <a:pt x="842" y="690"/>
                      </a:lnTo>
                      <a:lnTo>
                        <a:pt x="845" y="690"/>
                      </a:lnTo>
                      <a:cubicBezTo>
                        <a:pt x="847" y="690"/>
                        <a:pt x="849" y="690"/>
                        <a:pt x="851" y="691"/>
                      </a:cubicBezTo>
                      <a:lnTo>
                        <a:pt x="869" y="706"/>
                      </a:lnTo>
                      <a:lnTo>
                        <a:pt x="864" y="705"/>
                      </a:lnTo>
                      <a:lnTo>
                        <a:pt x="889" y="705"/>
                      </a:lnTo>
                      <a:cubicBezTo>
                        <a:pt x="889" y="705"/>
                        <a:pt x="890" y="705"/>
                        <a:pt x="890" y="705"/>
                      </a:cubicBezTo>
                      <a:lnTo>
                        <a:pt x="909" y="708"/>
                      </a:lnTo>
                      <a:cubicBezTo>
                        <a:pt x="910" y="708"/>
                        <a:pt x="910" y="708"/>
                        <a:pt x="911" y="708"/>
                      </a:cubicBezTo>
                      <a:lnTo>
                        <a:pt x="923" y="714"/>
                      </a:lnTo>
                      <a:lnTo>
                        <a:pt x="930" y="717"/>
                      </a:lnTo>
                      <a:lnTo>
                        <a:pt x="926" y="717"/>
                      </a:lnTo>
                      <a:lnTo>
                        <a:pt x="929" y="717"/>
                      </a:lnTo>
                      <a:cubicBezTo>
                        <a:pt x="932" y="717"/>
                        <a:pt x="934" y="718"/>
                        <a:pt x="935" y="719"/>
                      </a:cubicBezTo>
                      <a:cubicBezTo>
                        <a:pt x="937" y="721"/>
                        <a:pt x="937" y="724"/>
                        <a:pt x="937" y="726"/>
                      </a:cubicBezTo>
                      <a:lnTo>
                        <a:pt x="934" y="744"/>
                      </a:lnTo>
                      <a:cubicBezTo>
                        <a:pt x="934" y="745"/>
                        <a:pt x="933" y="746"/>
                        <a:pt x="933" y="747"/>
                      </a:cubicBezTo>
                      <a:lnTo>
                        <a:pt x="924" y="762"/>
                      </a:lnTo>
                      <a:cubicBezTo>
                        <a:pt x="923" y="763"/>
                        <a:pt x="922" y="764"/>
                        <a:pt x="920" y="765"/>
                      </a:cubicBezTo>
                      <a:lnTo>
                        <a:pt x="902" y="774"/>
                      </a:lnTo>
                      <a:cubicBezTo>
                        <a:pt x="901" y="774"/>
                        <a:pt x="901" y="774"/>
                        <a:pt x="900" y="775"/>
                      </a:cubicBezTo>
                      <a:lnTo>
                        <a:pt x="863" y="784"/>
                      </a:lnTo>
                      <a:cubicBezTo>
                        <a:pt x="861" y="784"/>
                        <a:pt x="860" y="784"/>
                        <a:pt x="858" y="783"/>
                      </a:cubicBezTo>
                      <a:lnTo>
                        <a:pt x="843" y="777"/>
                      </a:lnTo>
                      <a:lnTo>
                        <a:pt x="851" y="776"/>
                      </a:lnTo>
                      <a:lnTo>
                        <a:pt x="842" y="785"/>
                      </a:lnTo>
                      <a:cubicBezTo>
                        <a:pt x="841" y="785"/>
                        <a:pt x="840" y="786"/>
                        <a:pt x="839" y="786"/>
                      </a:cubicBezTo>
                      <a:lnTo>
                        <a:pt x="820" y="792"/>
                      </a:lnTo>
                      <a:cubicBezTo>
                        <a:pt x="816" y="794"/>
                        <a:pt x="812" y="792"/>
                        <a:pt x="810" y="788"/>
                      </a:cubicBezTo>
                      <a:lnTo>
                        <a:pt x="807" y="782"/>
                      </a:lnTo>
                      <a:lnTo>
                        <a:pt x="820" y="785"/>
                      </a:lnTo>
                      <a:lnTo>
                        <a:pt x="814" y="791"/>
                      </a:lnTo>
                      <a:lnTo>
                        <a:pt x="816" y="787"/>
                      </a:lnTo>
                      <a:lnTo>
                        <a:pt x="813" y="796"/>
                      </a:lnTo>
                      <a:lnTo>
                        <a:pt x="813" y="794"/>
                      </a:lnTo>
                      <a:lnTo>
                        <a:pt x="807" y="876"/>
                      </a:lnTo>
                      <a:cubicBezTo>
                        <a:pt x="807" y="877"/>
                        <a:pt x="806" y="879"/>
                        <a:pt x="805" y="880"/>
                      </a:cubicBezTo>
                      <a:lnTo>
                        <a:pt x="796" y="892"/>
                      </a:lnTo>
                      <a:lnTo>
                        <a:pt x="797" y="891"/>
                      </a:lnTo>
                      <a:lnTo>
                        <a:pt x="794" y="897"/>
                      </a:lnTo>
                      <a:cubicBezTo>
                        <a:pt x="793" y="898"/>
                        <a:pt x="792" y="899"/>
                        <a:pt x="791" y="900"/>
                      </a:cubicBezTo>
                      <a:lnTo>
                        <a:pt x="775" y="909"/>
                      </a:lnTo>
                      <a:lnTo>
                        <a:pt x="778" y="906"/>
                      </a:lnTo>
                      <a:lnTo>
                        <a:pt x="769" y="924"/>
                      </a:lnTo>
                      <a:cubicBezTo>
                        <a:pt x="768" y="925"/>
                        <a:pt x="768" y="925"/>
                        <a:pt x="767" y="926"/>
                      </a:cubicBezTo>
                      <a:lnTo>
                        <a:pt x="764" y="929"/>
                      </a:lnTo>
                      <a:lnTo>
                        <a:pt x="758" y="935"/>
                      </a:lnTo>
                      <a:lnTo>
                        <a:pt x="760" y="932"/>
                      </a:lnTo>
                      <a:lnTo>
                        <a:pt x="757" y="941"/>
                      </a:lnTo>
                      <a:lnTo>
                        <a:pt x="757" y="938"/>
                      </a:lnTo>
                      <a:lnTo>
                        <a:pt x="757" y="974"/>
                      </a:lnTo>
                      <a:lnTo>
                        <a:pt x="754" y="968"/>
                      </a:lnTo>
                      <a:lnTo>
                        <a:pt x="766" y="977"/>
                      </a:lnTo>
                      <a:lnTo>
                        <a:pt x="764" y="976"/>
                      </a:lnTo>
                      <a:lnTo>
                        <a:pt x="774" y="979"/>
                      </a:lnTo>
                      <a:lnTo>
                        <a:pt x="771" y="978"/>
                      </a:lnTo>
                      <a:lnTo>
                        <a:pt x="796" y="978"/>
                      </a:lnTo>
                      <a:cubicBezTo>
                        <a:pt x="799" y="978"/>
                        <a:pt x="802" y="980"/>
                        <a:pt x="803" y="983"/>
                      </a:cubicBezTo>
                      <a:lnTo>
                        <a:pt x="806" y="989"/>
                      </a:lnTo>
                      <a:lnTo>
                        <a:pt x="799" y="984"/>
                      </a:lnTo>
                      <a:lnTo>
                        <a:pt x="814" y="984"/>
                      </a:lnTo>
                      <a:cubicBezTo>
                        <a:pt x="816" y="984"/>
                        <a:pt x="817" y="985"/>
                        <a:pt x="818" y="985"/>
                      </a:cubicBezTo>
                      <a:lnTo>
                        <a:pt x="837" y="994"/>
                      </a:lnTo>
                      <a:cubicBezTo>
                        <a:pt x="837" y="995"/>
                        <a:pt x="838" y="995"/>
                        <a:pt x="839" y="996"/>
                      </a:cubicBezTo>
                      <a:lnTo>
                        <a:pt x="848" y="1005"/>
                      </a:lnTo>
                      <a:cubicBezTo>
                        <a:pt x="849" y="1006"/>
                        <a:pt x="850" y="1008"/>
                        <a:pt x="850" y="1011"/>
                      </a:cubicBezTo>
                      <a:lnTo>
                        <a:pt x="850" y="1014"/>
                      </a:lnTo>
                      <a:cubicBezTo>
                        <a:pt x="850" y="1014"/>
                        <a:pt x="850" y="1015"/>
                        <a:pt x="850" y="1016"/>
                      </a:cubicBezTo>
                      <a:lnTo>
                        <a:pt x="844" y="1034"/>
                      </a:lnTo>
                      <a:lnTo>
                        <a:pt x="844" y="1029"/>
                      </a:lnTo>
                      <a:lnTo>
                        <a:pt x="850" y="1044"/>
                      </a:lnTo>
                      <a:lnTo>
                        <a:pt x="853" y="1053"/>
                      </a:lnTo>
                      <a:lnTo>
                        <a:pt x="862" y="1083"/>
                      </a:lnTo>
                      <a:lnTo>
                        <a:pt x="855" y="1078"/>
                      </a:lnTo>
                      <a:lnTo>
                        <a:pt x="883" y="1078"/>
                      </a:lnTo>
                      <a:lnTo>
                        <a:pt x="879" y="1079"/>
                      </a:lnTo>
                      <a:lnTo>
                        <a:pt x="885" y="1076"/>
                      </a:lnTo>
                      <a:cubicBezTo>
                        <a:pt x="886" y="1075"/>
                        <a:pt x="888" y="1075"/>
                        <a:pt x="889" y="1075"/>
                      </a:cubicBezTo>
                      <a:lnTo>
                        <a:pt x="892" y="1075"/>
                      </a:lnTo>
                      <a:lnTo>
                        <a:pt x="886" y="1077"/>
                      </a:lnTo>
                      <a:lnTo>
                        <a:pt x="893" y="1071"/>
                      </a:lnTo>
                      <a:cubicBezTo>
                        <a:pt x="894" y="1070"/>
                        <a:pt x="896" y="1069"/>
                        <a:pt x="898" y="1069"/>
                      </a:cubicBezTo>
                      <a:lnTo>
                        <a:pt x="901" y="1069"/>
                      </a:lnTo>
                      <a:lnTo>
                        <a:pt x="917" y="1069"/>
                      </a:lnTo>
                      <a:lnTo>
                        <a:pt x="915" y="1069"/>
                      </a:lnTo>
                      <a:lnTo>
                        <a:pt x="927" y="1066"/>
                      </a:lnTo>
                      <a:lnTo>
                        <a:pt x="926" y="1067"/>
                      </a:lnTo>
                      <a:lnTo>
                        <a:pt x="944" y="1057"/>
                      </a:lnTo>
                      <a:lnTo>
                        <a:pt x="964" y="1051"/>
                      </a:lnTo>
                      <a:cubicBezTo>
                        <a:pt x="967" y="1050"/>
                        <a:pt x="971" y="1051"/>
                        <a:pt x="973" y="1054"/>
                      </a:cubicBezTo>
                      <a:lnTo>
                        <a:pt x="979" y="1063"/>
                      </a:lnTo>
                      <a:cubicBezTo>
                        <a:pt x="980" y="1064"/>
                        <a:pt x="980" y="1064"/>
                        <a:pt x="980" y="1065"/>
                      </a:cubicBezTo>
                      <a:lnTo>
                        <a:pt x="989" y="1092"/>
                      </a:lnTo>
                      <a:lnTo>
                        <a:pt x="989" y="1091"/>
                      </a:lnTo>
                      <a:lnTo>
                        <a:pt x="992" y="1097"/>
                      </a:lnTo>
                      <a:lnTo>
                        <a:pt x="989" y="1094"/>
                      </a:lnTo>
                      <a:lnTo>
                        <a:pt x="1004" y="1103"/>
                      </a:lnTo>
                      <a:cubicBezTo>
                        <a:pt x="1008" y="1105"/>
                        <a:pt x="1010" y="1110"/>
                        <a:pt x="1008" y="1113"/>
                      </a:cubicBezTo>
                      <a:lnTo>
                        <a:pt x="989" y="1150"/>
                      </a:lnTo>
                      <a:cubicBezTo>
                        <a:pt x="988" y="1152"/>
                        <a:pt x="985" y="1154"/>
                        <a:pt x="982" y="1154"/>
                      </a:cubicBezTo>
                      <a:lnTo>
                        <a:pt x="976" y="1154"/>
                      </a:lnTo>
                      <a:lnTo>
                        <a:pt x="981" y="1152"/>
                      </a:lnTo>
                      <a:lnTo>
                        <a:pt x="972" y="1161"/>
                      </a:lnTo>
                      <a:cubicBezTo>
                        <a:pt x="971" y="1162"/>
                        <a:pt x="970" y="1162"/>
                        <a:pt x="968" y="1163"/>
                      </a:cubicBezTo>
                      <a:lnTo>
                        <a:pt x="956" y="1166"/>
                      </a:lnTo>
                      <a:cubicBezTo>
                        <a:pt x="955" y="1166"/>
                        <a:pt x="955" y="1166"/>
                        <a:pt x="954" y="1166"/>
                      </a:cubicBezTo>
                      <a:lnTo>
                        <a:pt x="948" y="1166"/>
                      </a:lnTo>
                      <a:lnTo>
                        <a:pt x="950" y="1166"/>
                      </a:lnTo>
                      <a:lnTo>
                        <a:pt x="928" y="1172"/>
                      </a:lnTo>
                      <a:lnTo>
                        <a:pt x="904" y="1181"/>
                      </a:lnTo>
                      <a:lnTo>
                        <a:pt x="907" y="1179"/>
                      </a:lnTo>
                      <a:lnTo>
                        <a:pt x="894" y="1191"/>
                      </a:lnTo>
                      <a:lnTo>
                        <a:pt x="879" y="1206"/>
                      </a:lnTo>
                      <a:cubicBezTo>
                        <a:pt x="877" y="1207"/>
                        <a:pt x="875" y="1208"/>
                        <a:pt x="873" y="1208"/>
                      </a:cubicBezTo>
                      <a:lnTo>
                        <a:pt x="861" y="1208"/>
                      </a:lnTo>
                      <a:cubicBezTo>
                        <a:pt x="859" y="1208"/>
                        <a:pt x="858" y="1208"/>
                        <a:pt x="857" y="1207"/>
                      </a:cubicBezTo>
                      <a:lnTo>
                        <a:pt x="847" y="1201"/>
                      </a:lnTo>
                      <a:lnTo>
                        <a:pt x="830" y="1192"/>
                      </a:lnTo>
                      <a:lnTo>
                        <a:pt x="821" y="1190"/>
                      </a:lnTo>
                      <a:lnTo>
                        <a:pt x="825" y="1190"/>
                      </a:lnTo>
                      <a:lnTo>
                        <a:pt x="806" y="1193"/>
                      </a:lnTo>
                      <a:lnTo>
                        <a:pt x="811" y="1191"/>
                      </a:lnTo>
                      <a:lnTo>
                        <a:pt x="805" y="1197"/>
                      </a:lnTo>
                      <a:cubicBezTo>
                        <a:pt x="803" y="1198"/>
                        <a:pt x="801" y="1199"/>
                        <a:pt x="799" y="1199"/>
                      </a:cubicBezTo>
                      <a:lnTo>
                        <a:pt x="777" y="1199"/>
                      </a:lnTo>
                      <a:lnTo>
                        <a:pt x="781" y="1198"/>
                      </a:lnTo>
                      <a:lnTo>
                        <a:pt x="766" y="1207"/>
                      </a:lnTo>
                      <a:cubicBezTo>
                        <a:pt x="765" y="1207"/>
                        <a:pt x="764" y="1208"/>
                        <a:pt x="764" y="1208"/>
                      </a:cubicBezTo>
                      <a:lnTo>
                        <a:pt x="751" y="1211"/>
                      </a:lnTo>
                      <a:lnTo>
                        <a:pt x="754" y="1209"/>
                      </a:lnTo>
                      <a:lnTo>
                        <a:pt x="736" y="1224"/>
                      </a:lnTo>
                      <a:cubicBezTo>
                        <a:pt x="735" y="1225"/>
                        <a:pt x="735" y="1225"/>
                        <a:pt x="734" y="1225"/>
                      </a:cubicBezTo>
                      <a:lnTo>
                        <a:pt x="728" y="1228"/>
                      </a:lnTo>
                      <a:lnTo>
                        <a:pt x="729" y="1228"/>
                      </a:lnTo>
                      <a:lnTo>
                        <a:pt x="717" y="1237"/>
                      </a:lnTo>
                      <a:lnTo>
                        <a:pt x="702" y="1251"/>
                      </a:lnTo>
                      <a:lnTo>
                        <a:pt x="704" y="1248"/>
                      </a:lnTo>
                      <a:lnTo>
                        <a:pt x="701" y="1257"/>
                      </a:lnTo>
                      <a:lnTo>
                        <a:pt x="702" y="1254"/>
                      </a:lnTo>
                      <a:lnTo>
                        <a:pt x="702" y="1275"/>
                      </a:lnTo>
                      <a:cubicBezTo>
                        <a:pt x="702" y="1280"/>
                        <a:pt x="698" y="1283"/>
                        <a:pt x="694" y="1283"/>
                      </a:cubicBezTo>
                      <a:lnTo>
                        <a:pt x="687" y="1283"/>
                      </a:lnTo>
                      <a:cubicBezTo>
                        <a:pt x="684" y="1283"/>
                        <a:pt x="681" y="1281"/>
                        <a:pt x="680" y="1277"/>
                      </a:cubicBezTo>
                      <a:lnTo>
                        <a:pt x="677" y="1265"/>
                      </a:lnTo>
                      <a:cubicBezTo>
                        <a:pt x="676" y="1263"/>
                        <a:pt x="676" y="1261"/>
                        <a:pt x="677" y="1260"/>
                      </a:cubicBezTo>
                      <a:lnTo>
                        <a:pt x="680" y="1254"/>
                      </a:lnTo>
                      <a:lnTo>
                        <a:pt x="681" y="1262"/>
                      </a:lnTo>
                      <a:lnTo>
                        <a:pt x="668" y="1244"/>
                      </a:lnTo>
                      <a:lnTo>
                        <a:pt x="683" y="1239"/>
                      </a:lnTo>
                      <a:lnTo>
                        <a:pt x="683" y="1248"/>
                      </a:lnTo>
                      <a:lnTo>
                        <a:pt x="683" y="1257"/>
                      </a:lnTo>
                      <a:cubicBezTo>
                        <a:pt x="683" y="1262"/>
                        <a:pt x="679" y="1265"/>
                        <a:pt x="675" y="1265"/>
                      </a:cubicBezTo>
                      <a:lnTo>
                        <a:pt x="666" y="1265"/>
                      </a:lnTo>
                      <a:cubicBezTo>
                        <a:pt x="664" y="1265"/>
                        <a:pt x="663" y="1265"/>
                        <a:pt x="662" y="1264"/>
                      </a:cubicBezTo>
                      <a:lnTo>
                        <a:pt x="646" y="1255"/>
                      </a:lnTo>
                      <a:cubicBezTo>
                        <a:pt x="644" y="1254"/>
                        <a:pt x="643" y="1252"/>
                        <a:pt x="642" y="1250"/>
                      </a:cubicBezTo>
                      <a:lnTo>
                        <a:pt x="633" y="1214"/>
                      </a:lnTo>
                      <a:lnTo>
                        <a:pt x="635" y="1218"/>
                      </a:lnTo>
                      <a:lnTo>
                        <a:pt x="604" y="1188"/>
                      </a:lnTo>
                      <a:cubicBezTo>
                        <a:pt x="602" y="1186"/>
                        <a:pt x="601" y="1183"/>
                        <a:pt x="602" y="1180"/>
                      </a:cubicBezTo>
                      <a:lnTo>
                        <a:pt x="611" y="1135"/>
                      </a:lnTo>
                      <a:lnTo>
                        <a:pt x="614" y="1143"/>
                      </a:lnTo>
                      <a:lnTo>
                        <a:pt x="607" y="1137"/>
                      </a:lnTo>
                      <a:lnTo>
                        <a:pt x="611" y="1139"/>
                      </a:lnTo>
                      <a:lnTo>
                        <a:pt x="601" y="1135"/>
                      </a:lnTo>
                      <a:lnTo>
                        <a:pt x="604" y="1136"/>
                      </a:lnTo>
                      <a:lnTo>
                        <a:pt x="573" y="1139"/>
                      </a:lnTo>
                      <a:lnTo>
                        <a:pt x="577" y="1138"/>
                      </a:lnTo>
                      <a:lnTo>
                        <a:pt x="568" y="1144"/>
                      </a:lnTo>
                      <a:lnTo>
                        <a:pt x="569" y="1142"/>
                      </a:lnTo>
                      <a:lnTo>
                        <a:pt x="554" y="1160"/>
                      </a:lnTo>
                      <a:cubicBezTo>
                        <a:pt x="553" y="1162"/>
                        <a:pt x="551" y="1163"/>
                        <a:pt x="549" y="1163"/>
                      </a:cubicBezTo>
                      <a:lnTo>
                        <a:pt x="531" y="1166"/>
                      </a:lnTo>
                      <a:lnTo>
                        <a:pt x="537" y="1161"/>
                      </a:lnTo>
                      <a:lnTo>
                        <a:pt x="515" y="1221"/>
                      </a:lnTo>
                      <a:lnTo>
                        <a:pt x="510" y="1211"/>
                      </a:lnTo>
                      <a:lnTo>
                        <a:pt x="519" y="1214"/>
                      </a:lnTo>
                      <a:cubicBezTo>
                        <a:pt x="522" y="1214"/>
                        <a:pt x="524" y="1217"/>
                        <a:pt x="525" y="1220"/>
                      </a:cubicBezTo>
                      <a:lnTo>
                        <a:pt x="528" y="1244"/>
                      </a:lnTo>
                      <a:lnTo>
                        <a:pt x="526" y="1239"/>
                      </a:lnTo>
                      <a:lnTo>
                        <a:pt x="535" y="1249"/>
                      </a:lnTo>
                      <a:lnTo>
                        <a:pt x="532" y="1247"/>
                      </a:lnTo>
                      <a:lnTo>
                        <a:pt x="541" y="1250"/>
                      </a:lnTo>
                      <a:cubicBezTo>
                        <a:pt x="544" y="1251"/>
                        <a:pt x="547" y="1254"/>
                        <a:pt x="547" y="1257"/>
                      </a:cubicBezTo>
                      <a:lnTo>
                        <a:pt x="547" y="1266"/>
                      </a:lnTo>
                      <a:lnTo>
                        <a:pt x="547" y="1275"/>
                      </a:lnTo>
                      <a:cubicBezTo>
                        <a:pt x="547" y="1278"/>
                        <a:pt x="546" y="1280"/>
                        <a:pt x="544" y="1281"/>
                      </a:cubicBezTo>
                      <a:lnTo>
                        <a:pt x="522" y="1300"/>
                      </a:lnTo>
                      <a:cubicBezTo>
                        <a:pt x="521" y="1301"/>
                        <a:pt x="519" y="1301"/>
                        <a:pt x="517" y="1301"/>
                      </a:cubicBezTo>
                      <a:lnTo>
                        <a:pt x="498" y="1301"/>
                      </a:lnTo>
                      <a:lnTo>
                        <a:pt x="504" y="1299"/>
                      </a:lnTo>
                      <a:lnTo>
                        <a:pt x="498" y="1305"/>
                      </a:lnTo>
                      <a:cubicBezTo>
                        <a:pt x="496" y="1307"/>
                        <a:pt x="494" y="1308"/>
                        <a:pt x="491" y="1307"/>
                      </a:cubicBezTo>
                      <a:cubicBezTo>
                        <a:pt x="489" y="1307"/>
                        <a:pt x="487" y="1306"/>
                        <a:pt x="485" y="1304"/>
                      </a:cubicBezTo>
                      <a:lnTo>
                        <a:pt x="473" y="1286"/>
                      </a:lnTo>
                      <a:lnTo>
                        <a:pt x="474" y="1287"/>
                      </a:lnTo>
                      <a:lnTo>
                        <a:pt x="468" y="1281"/>
                      </a:lnTo>
                      <a:lnTo>
                        <a:pt x="473" y="1283"/>
                      </a:lnTo>
                      <a:lnTo>
                        <a:pt x="442" y="1283"/>
                      </a:lnTo>
                      <a:lnTo>
                        <a:pt x="427" y="1283"/>
                      </a:lnTo>
                      <a:cubicBezTo>
                        <a:pt x="425" y="1283"/>
                        <a:pt x="424" y="1283"/>
                        <a:pt x="423" y="1282"/>
                      </a:cubicBezTo>
                      <a:lnTo>
                        <a:pt x="404" y="1270"/>
                      </a:lnTo>
                      <a:lnTo>
                        <a:pt x="411" y="1271"/>
                      </a:lnTo>
                      <a:lnTo>
                        <a:pt x="402" y="1274"/>
                      </a:lnTo>
                      <a:cubicBezTo>
                        <a:pt x="401" y="1274"/>
                        <a:pt x="400" y="1274"/>
                        <a:pt x="399" y="1274"/>
                      </a:cubicBezTo>
                      <a:lnTo>
                        <a:pt x="380" y="1274"/>
                      </a:lnTo>
                      <a:cubicBezTo>
                        <a:pt x="380" y="1274"/>
                        <a:pt x="379" y="1274"/>
                        <a:pt x="379" y="1274"/>
                      </a:cubicBezTo>
                      <a:lnTo>
                        <a:pt x="366" y="1271"/>
                      </a:lnTo>
                      <a:cubicBezTo>
                        <a:pt x="365" y="1271"/>
                        <a:pt x="364" y="1271"/>
                        <a:pt x="364" y="1270"/>
                      </a:cubicBezTo>
                      <a:lnTo>
                        <a:pt x="354" y="1264"/>
                      </a:lnTo>
                      <a:lnTo>
                        <a:pt x="365" y="1262"/>
                      </a:lnTo>
                      <a:lnTo>
                        <a:pt x="349" y="1281"/>
                      </a:lnTo>
                      <a:lnTo>
                        <a:pt x="351" y="1276"/>
                      </a:lnTo>
                      <a:lnTo>
                        <a:pt x="348" y="1318"/>
                      </a:lnTo>
                      <a:cubicBezTo>
                        <a:pt x="348" y="1321"/>
                        <a:pt x="346" y="1323"/>
                        <a:pt x="344" y="1325"/>
                      </a:cubicBezTo>
                      <a:lnTo>
                        <a:pt x="337" y="1328"/>
                      </a:lnTo>
                      <a:cubicBezTo>
                        <a:pt x="334" y="1330"/>
                        <a:pt x="329" y="1328"/>
                        <a:pt x="327" y="1324"/>
                      </a:cubicBezTo>
                      <a:lnTo>
                        <a:pt x="318" y="1306"/>
                      </a:lnTo>
                      <a:lnTo>
                        <a:pt x="325" y="1310"/>
                      </a:lnTo>
                      <a:lnTo>
                        <a:pt x="322" y="1310"/>
                      </a:lnTo>
                      <a:cubicBezTo>
                        <a:pt x="319" y="1310"/>
                        <a:pt x="317" y="1309"/>
                        <a:pt x="315" y="1307"/>
                      </a:cubicBezTo>
                      <a:cubicBezTo>
                        <a:pt x="314" y="1305"/>
                        <a:pt x="313" y="1303"/>
                        <a:pt x="314" y="1300"/>
                      </a:cubicBezTo>
                      <a:lnTo>
                        <a:pt x="317" y="1288"/>
                      </a:lnTo>
                      <a:lnTo>
                        <a:pt x="320" y="1297"/>
                      </a:lnTo>
                      <a:lnTo>
                        <a:pt x="311" y="1291"/>
                      </a:lnTo>
                      <a:lnTo>
                        <a:pt x="322" y="1289"/>
                      </a:lnTo>
                      <a:lnTo>
                        <a:pt x="313" y="1304"/>
                      </a:lnTo>
                      <a:cubicBezTo>
                        <a:pt x="313" y="1304"/>
                        <a:pt x="312" y="1305"/>
                        <a:pt x="312" y="1305"/>
                      </a:cubicBezTo>
                      <a:lnTo>
                        <a:pt x="302" y="1314"/>
                      </a:lnTo>
                      <a:cubicBezTo>
                        <a:pt x="301" y="1316"/>
                        <a:pt x="299" y="1317"/>
                        <a:pt x="296" y="1316"/>
                      </a:cubicBezTo>
                      <a:cubicBezTo>
                        <a:pt x="294" y="1316"/>
                        <a:pt x="292" y="1315"/>
                        <a:pt x="291" y="1314"/>
                      </a:cubicBezTo>
                      <a:lnTo>
                        <a:pt x="278" y="1298"/>
                      </a:lnTo>
                      <a:lnTo>
                        <a:pt x="291" y="1298"/>
                      </a:lnTo>
                      <a:lnTo>
                        <a:pt x="285" y="1307"/>
                      </a:lnTo>
                      <a:cubicBezTo>
                        <a:pt x="283" y="1309"/>
                        <a:pt x="281" y="1310"/>
                        <a:pt x="278" y="1310"/>
                      </a:cubicBezTo>
                      <a:lnTo>
                        <a:pt x="269" y="1310"/>
                      </a:lnTo>
                      <a:cubicBezTo>
                        <a:pt x="268" y="1310"/>
                        <a:pt x="267" y="1310"/>
                        <a:pt x="266" y="1310"/>
                      </a:cubicBezTo>
                      <a:lnTo>
                        <a:pt x="257" y="1307"/>
                      </a:lnTo>
                      <a:cubicBezTo>
                        <a:pt x="256" y="1307"/>
                        <a:pt x="254" y="1306"/>
                        <a:pt x="253" y="1304"/>
                      </a:cubicBezTo>
                      <a:lnTo>
                        <a:pt x="232" y="1277"/>
                      </a:lnTo>
                      <a:lnTo>
                        <a:pt x="235" y="1280"/>
                      </a:lnTo>
                      <a:lnTo>
                        <a:pt x="219" y="1274"/>
                      </a:lnTo>
                      <a:lnTo>
                        <a:pt x="222" y="1274"/>
                      </a:lnTo>
                      <a:lnTo>
                        <a:pt x="194" y="1274"/>
                      </a:lnTo>
                      <a:lnTo>
                        <a:pt x="182" y="1274"/>
                      </a:lnTo>
                      <a:cubicBezTo>
                        <a:pt x="180" y="1274"/>
                        <a:pt x="179" y="1274"/>
                        <a:pt x="177" y="1273"/>
                      </a:cubicBezTo>
                      <a:lnTo>
                        <a:pt x="162" y="1261"/>
                      </a:lnTo>
                      <a:lnTo>
                        <a:pt x="132" y="1243"/>
                      </a:lnTo>
                      <a:cubicBezTo>
                        <a:pt x="130" y="1242"/>
                        <a:pt x="129" y="1241"/>
                        <a:pt x="128" y="1239"/>
                      </a:cubicBezTo>
                      <a:lnTo>
                        <a:pt x="122" y="1221"/>
                      </a:lnTo>
                      <a:lnTo>
                        <a:pt x="122" y="1222"/>
                      </a:lnTo>
                      <a:lnTo>
                        <a:pt x="119" y="1216"/>
                      </a:lnTo>
                      <a:lnTo>
                        <a:pt x="122" y="1219"/>
                      </a:lnTo>
                      <a:lnTo>
                        <a:pt x="107" y="1210"/>
                      </a:lnTo>
                      <a:lnTo>
                        <a:pt x="108" y="1211"/>
                      </a:lnTo>
                      <a:lnTo>
                        <a:pt x="80" y="1202"/>
                      </a:lnTo>
                      <a:cubicBezTo>
                        <a:pt x="79" y="1201"/>
                        <a:pt x="78" y="1201"/>
                        <a:pt x="77" y="1200"/>
                      </a:cubicBezTo>
                      <a:lnTo>
                        <a:pt x="68" y="1191"/>
                      </a:lnTo>
                      <a:cubicBezTo>
                        <a:pt x="67" y="1190"/>
                        <a:pt x="66" y="1188"/>
                        <a:pt x="66" y="1186"/>
                      </a:cubicBezTo>
                      <a:lnTo>
                        <a:pt x="63" y="1168"/>
                      </a:lnTo>
                      <a:lnTo>
                        <a:pt x="64" y="1172"/>
                      </a:lnTo>
                      <a:lnTo>
                        <a:pt x="58" y="1163"/>
                      </a:lnTo>
                      <a:lnTo>
                        <a:pt x="62" y="1166"/>
                      </a:lnTo>
                      <a:lnTo>
                        <a:pt x="53" y="1163"/>
                      </a:lnTo>
                      <a:lnTo>
                        <a:pt x="55" y="1163"/>
                      </a:lnTo>
                      <a:lnTo>
                        <a:pt x="43" y="1163"/>
                      </a:lnTo>
                      <a:cubicBezTo>
                        <a:pt x="40" y="1163"/>
                        <a:pt x="38" y="1162"/>
                        <a:pt x="37" y="1160"/>
                      </a:cubicBezTo>
                      <a:lnTo>
                        <a:pt x="3" y="1124"/>
                      </a:lnTo>
                      <a:close/>
                      <a:moveTo>
                        <a:pt x="48" y="1149"/>
                      </a:moveTo>
                      <a:lnTo>
                        <a:pt x="43" y="1147"/>
                      </a:lnTo>
                      <a:lnTo>
                        <a:pt x="55" y="1147"/>
                      </a:lnTo>
                      <a:cubicBezTo>
                        <a:pt x="56" y="1147"/>
                        <a:pt x="57" y="1147"/>
                        <a:pt x="57" y="1147"/>
                      </a:cubicBezTo>
                      <a:lnTo>
                        <a:pt x="67" y="1150"/>
                      </a:lnTo>
                      <a:cubicBezTo>
                        <a:pt x="68" y="1151"/>
                        <a:pt x="70" y="1152"/>
                        <a:pt x="71" y="1153"/>
                      </a:cubicBezTo>
                      <a:lnTo>
                        <a:pt x="77" y="1162"/>
                      </a:lnTo>
                      <a:cubicBezTo>
                        <a:pt x="78" y="1163"/>
                        <a:pt x="78" y="1165"/>
                        <a:pt x="78" y="1166"/>
                      </a:cubicBezTo>
                      <a:lnTo>
                        <a:pt x="81" y="1184"/>
                      </a:lnTo>
                      <a:lnTo>
                        <a:pt x="79" y="1179"/>
                      </a:lnTo>
                      <a:lnTo>
                        <a:pt x="88" y="1188"/>
                      </a:lnTo>
                      <a:lnTo>
                        <a:pt x="85" y="1186"/>
                      </a:lnTo>
                      <a:lnTo>
                        <a:pt x="113" y="1195"/>
                      </a:lnTo>
                      <a:cubicBezTo>
                        <a:pt x="114" y="1196"/>
                        <a:pt x="114" y="1196"/>
                        <a:pt x="115" y="1196"/>
                      </a:cubicBezTo>
                      <a:lnTo>
                        <a:pt x="130" y="1205"/>
                      </a:lnTo>
                      <a:cubicBezTo>
                        <a:pt x="132" y="1206"/>
                        <a:pt x="133" y="1207"/>
                        <a:pt x="133" y="1208"/>
                      </a:cubicBezTo>
                      <a:lnTo>
                        <a:pt x="136" y="1214"/>
                      </a:lnTo>
                      <a:cubicBezTo>
                        <a:pt x="137" y="1215"/>
                        <a:pt x="137" y="1215"/>
                        <a:pt x="137" y="1216"/>
                      </a:cubicBezTo>
                      <a:lnTo>
                        <a:pt x="143" y="1234"/>
                      </a:lnTo>
                      <a:lnTo>
                        <a:pt x="140" y="1229"/>
                      </a:lnTo>
                      <a:lnTo>
                        <a:pt x="171" y="1248"/>
                      </a:lnTo>
                      <a:lnTo>
                        <a:pt x="187" y="1260"/>
                      </a:lnTo>
                      <a:lnTo>
                        <a:pt x="182" y="1258"/>
                      </a:lnTo>
                      <a:lnTo>
                        <a:pt x="194" y="1258"/>
                      </a:lnTo>
                      <a:lnTo>
                        <a:pt x="222" y="1258"/>
                      </a:lnTo>
                      <a:cubicBezTo>
                        <a:pt x="223" y="1258"/>
                        <a:pt x="224" y="1258"/>
                        <a:pt x="225" y="1259"/>
                      </a:cubicBezTo>
                      <a:lnTo>
                        <a:pt x="241" y="1265"/>
                      </a:lnTo>
                      <a:cubicBezTo>
                        <a:pt x="242" y="1265"/>
                        <a:pt x="243" y="1266"/>
                        <a:pt x="244" y="1267"/>
                      </a:cubicBezTo>
                      <a:lnTo>
                        <a:pt x="266" y="1294"/>
                      </a:lnTo>
                      <a:lnTo>
                        <a:pt x="262" y="1292"/>
                      </a:lnTo>
                      <a:lnTo>
                        <a:pt x="271" y="1295"/>
                      </a:lnTo>
                      <a:lnTo>
                        <a:pt x="269" y="1294"/>
                      </a:lnTo>
                      <a:lnTo>
                        <a:pt x="278" y="1294"/>
                      </a:lnTo>
                      <a:lnTo>
                        <a:pt x="272" y="1298"/>
                      </a:lnTo>
                      <a:lnTo>
                        <a:pt x="278" y="1289"/>
                      </a:lnTo>
                      <a:cubicBezTo>
                        <a:pt x="279" y="1287"/>
                        <a:pt x="282" y="1285"/>
                        <a:pt x="284" y="1285"/>
                      </a:cubicBezTo>
                      <a:cubicBezTo>
                        <a:pt x="287" y="1285"/>
                        <a:pt x="289" y="1286"/>
                        <a:pt x="291" y="1288"/>
                      </a:cubicBezTo>
                      <a:lnTo>
                        <a:pt x="303" y="1303"/>
                      </a:lnTo>
                      <a:lnTo>
                        <a:pt x="291" y="1303"/>
                      </a:lnTo>
                      <a:lnTo>
                        <a:pt x="300" y="1294"/>
                      </a:lnTo>
                      <a:lnTo>
                        <a:pt x="299" y="1295"/>
                      </a:lnTo>
                      <a:lnTo>
                        <a:pt x="309" y="1280"/>
                      </a:lnTo>
                      <a:cubicBezTo>
                        <a:pt x="310" y="1278"/>
                        <a:pt x="312" y="1277"/>
                        <a:pt x="314" y="1277"/>
                      </a:cubicBezTo>
                      <a:cubicBezTo>
                        <a:pt x="316" y="1276"/>
                        <a:pt x="318" y="1276"/>
                        <a:pt x="320" y="1278"/>
                      </a:cubicBezTo>
                      <a:lnTo>
                        <a:pt x="329" y="1284"/>
                      </a:lnTo>
                      <a:cubicBezTo>
                        <a:pt x="332" y="1286"/>
                        <a:pt x="333" y="1289"/>
                        <a:pt x="332" y="1292"/>
                      </a:cubicBezTo>
                      <a:lnTo>
                        <a:pt x="329" y="1304"/>
                      </a:lnTo>
                      <a:lnTo>
                        <a:pt x="322" y="1294"/>
                      </a:lnTo>
                      <a:lnTo>
                        <a:pt x="325" y="1294"/>
                      </a:lnTo>
                      <a:cubicBezTo>
                        <a:pt x="328" y="1294"/>
                        <a:pt x="330" y="1296"/>
                        <a:pt x="332" y="1299"/>
                      </a:cubicBezTo>
                      <a:lnTo>
                        <a:pt x="341" y="1317"/>
                      </a:lnTo>
                      <a:lnTo>
                        <a:pt x="330" y="1313"/>
                      </a:lnTo>
                      <a:lnTo>
                        <a:pt x="337" y="1310"/>
                      </a:lnTo>
                      <a:lnTo>
                        <a:pt x="332" y="1317"/>
                      </a:lnTo>
                      <a:lnTo>
                        <a:pt x="335" y="1275"/>
                      </a:lnTo>
                      <a:cubicBezTo>
                        <a:pt x="335" y="1273"/>
                        <a:pt x="336" y="1271"/>
                        <a:pt x="337" y="1270"/>
                      </a:cubicBezTo>
                      <a:lnTo>
                        <a:pt x="353" y="1252"/>
                      </a:lnTo>
                      <a:cubicBezTo>
                        <a:pt x="355" y="1249"/>
                        <a:pt x="360" y="1248"/>
                        <a:pt x="363" y="1251"/>
                      </a:cubicBezTo>
                      <a:lnTo>
                        <a:pt x="372" y="1257"/>
                      </a:lnTo>
                      <a:lnTo>
                        <a:pt x="370" y="1256"/>
                      </a:lnTo>
                      <a:lnTo>
                        <a:pt x="382" y="1259"/>
                      </a:lnTo>
                      <a:lnTo>
                        <a:pt x="380" y="1258"/>
                      </a:lnTo>
                      <a:lnTo>
                        <a:pt x="399" y="1258"/>
                      </a:lnTo>
                      <a:lnTo>
                        <a:pt x="397" y="1259"/>
                      </a:lnTo>
                      <a:lnTo>
                        <a:pt x="406" y="1256"/>
                      </a:lnTo>
                      <a:cubicBezTo>
                        <a:pt x="408" y="1255"/>
                        <a:pt x="411" y="1255"/>
                        <a:pt x="413" y="1257"/>
                      </a:cubicBezTo>
                      <a:lnTo>
                        <a:pt x="431" y="1269"/>
                      </a:lnTo>
                      <a:lnTo>
                        <a:pt x="427" y="1267"/>
                      </a:lnTo>
                      <a:lnTo>
                        <a:pt x="442" y="1267"/>
                      </a:lnTo>
                      <a:lnTo>
                        <a:pt x="473" y="1267"/>
                      </a:lnTo>
                      <a:cubicBezTo>
                        <a:pt x="476" y="1267"/>
                        <a:pt x="478" y="1268"/>
                        <a:pt x="479" y="1270"/>
                      </a:cubicBezTo>
                      <a:lnTo>
                        <a:pt x="485" y="1276"/>
                      </a:lnTo>
                      <a:cubicBezTo>
                        <a:pt x="486" y="1276"/>
                        <a:pt x="486" y="1276"/>
                        <a:pt x="486" y="1277"/>
                      </a:cubicBezTo>
                      <a:lnTo>
                        <a:pt x="499" y="1295"/>
                      </a:lnTo>
                      <a:lnTo>
                        <a:pt x="486" y="1294"/>
                      </a:lnTo>
                      <a:lnTo>
                        <a:pt x="493" y="1288"/>
                      </a:lnTo>
                      <a:cubicBezTo>
                        <a:pt x="494" y="1286"/>
                        <a:pt x="496" y="1285"/>
                        <a:pt x="498" y="1285"/>
                      </a:cubicBezTo>
                      <a:lnTo>
                        <a:pt x="517" y="1285"/>
                      </a:lnTo>
                      <a:lnTo>
                        <a:pt x="512" y="1287"/>
                      </a:lnTo>
                      <a:lnTo>
                        <a:pt x="533" y="1269"/>
                      </a:lnTo>
                      <a:lnTo>
                        <a:pt x="531" y="1275"/>
                      </a:lnTo>
                      <a:lnTo>
                        <a:pt x="531" y="1266"/>
                      </a:lnTo>
                      <a:lnTo>
                        <a:pt x="531" y="1257"/>
                      </a:lnTo>
                      <a:lnTo>
                        <a:pt x="536" y="1265"/>
                      </a:lnTo>
                      <a:lnTo>
                        <a:pt x="527" y="1262"/>
                      </a:lnTo>
                      <a:cubicBezTo>
                        <a:pt x="526" y="1262"/>
                        <a:pt x="525" y="1261"/>
                        <a:pt x="524" y="1260"/>
                      </a:cubicBezTo>
                      <a:lnTo>
                        <a:pt x="514" y="1251"/>
                      </a:lnTo>
                      <a:cubicBezTo>
                        <a:pt x="513" y="1250"/>
                        <a:pt x="512" y="1248"/>
                        <a:pt x="512" y="1246"/>
                      </a:cubicBezTo>
                      <a:lnTo>
                        <a:pt x="509" y="1222"/>
                      </a:lnTo>
                      <a:lnTo>
                        <a:pt x="514" y="1229"/>
                      </a:lnTo>
                      <a:lnTo>
                        <a:pt x="505" y="1226"/>
                      </a:lnTo>
                      <a:cubicBezTo>
                        <a:pt x="503" y="1225"/>
                        <a:pt x="501" y="1224"/>
                        <a:pt x="500" y="1222"/>
                      </a:cubicBezTo>
                      <a:cubicBezTo>
                        <a:pt x="499" y="1220"/>
                        <a:pt x="499" y="1217"/>
                        <a:pt x="500" y="1215"/>
                      </a:cubicBezTo>
                      <a:lnTo>
                        <a:pt x="522" y="1155"/>
                      </a:lnTo>
                      <a:cubicBezTo>
                        <a:pt x="523" y="1153"/>
                        <a:pt x="525" y="1151"/>
                        <a:pt x="528" y="1150"/>
                      </a:cubicBezTo>
                      <a:lnTo>
                        <a:pt x="547" y="1147"/>
                      </a:lnTo>
                      <a:lnTo>
                        <a:pt x="542" y="1150"/>
                      </a:lnTo>
                      <a:lnTo>
                        <a:pt x="557" y="1132"/>
                      </a:lnTo>
                      <a:cubicBezTo>
                        <a:pt x="558" y="1131"/>
                        <a:pt x="558" y="1131"/>
                        <a:pt x="559" y="1130"/>
                      </a:cubicBezTo>
                      <a:lnTo>
                        <a:pt x="568" y="1124"/>
                      </a:lnTo>
                      <a:cubicBezTo>
                        <a:pt x="569" y="1123"/>
                        <a:pt x="571" y="1123"/>
                        <a:pt x="572" y="1123"/>
                      </a:cubicBezTo>
                      <a:lnTo>
                        <a:pt x="603" y="1120"/>
                      </a:lnTo>
                      <a:cubicBezTo>
                        <a:pt x="604" y="1120"/>
                        <a:pt x="605" y="1120"/>
                        <a:pt x="606" y="1120"/>
                      </a:cubicBezTo>
                      <a:lnTo>
                        <a:pt x="615" y="1123"/>
                      </a:lnTo>
                      <a:cubicBezTo>
                        <a:pt x="617" y="1124"/>
                        <a:pt x="618" y="1124"/>
                        <a:pt x="619" y="1125"/>
                      </a:cubicBezTo>
                      <a:lnTo>
                        <a:pt x="625" y="1131"/>
                      </a:lnTo>
                      <a:cubicBezTo>
                        <a:pt x="627" y="1133"/>
                        <a:pt x="628" y="1136"/>
                        <a:pt x="627" y="1139"/>
                      </a:cubicBezTo>
                      <a:lnTo>
                        <a:pt x="618" y="1184"/>
                      </a:lnTo>
                      <a:lnTo>
                        <a:pt x="615" y="1176"/>
                      </a:lnTo>
                      <a:lnTo>
                        <a:pt x="646" y="1206"/>
                      </a:lnTo>
                      <a:cubicBezTo>
                        <a:pt x="647" y="1207"/>
                        <a:pt x="648" y="1209"/>
                        <a:pt x="649" y="1210"/>
                      </a:cubicBezTo>
                      <a:lnTo>
                        <a:pt x="658" y="1246"/>
                      </a:lnTo>
                      <a:lnTo>
                        <a:pt x="654" y="1241"/>
                      </a:lnTo>
                      <a:lnTo>
                        <a:pt x="670" y="1250"/>
                      </a:lnTo>
                      <a:lnTo>
                        <a:pt x="666" y="1249"/>
                      </a:lnTo>
                      <a:lnTo>
                        <a:pt x="675" y="1249"/>
                      </a:lnTo>
                      <a:lnTo>
                        <a:pt x="667" y="1257"/>
                      </a:lnTo>
                      <a:lnTo>
                        <a:pt x="667" y="1248"/>
                      </a:lnTo>
                      <a:lnTo>
                        <a:pt x="667" y="1239"/>
                      </a:lnTo>
                      <a:cubicBezTo>
                        <a:pt x="667" y="1236"/>
                        <a:pt x="669" y="1233"/>
                        <a:pt x="673" y="1232"/>
                      </a:cubicBezTo>
                      <a:cubicBezTo>
                        <a:pt x="676" y="1231"/>
                        <a:pt x="680" y="1232"/>
                        <a:pt x="682" y="1235"/>
                      </a:cubicBezTo>
                      <a:lnTo>
                        <a:pt x="694" y="1253"/>
                      </a:lnTo>
                      <a:cubicBezTo>
                        <a:pt x="696" y="1255"/>
                        <a:pt x="696" y="1258"/>
                        <a:pt x="694" y="1261"/>
                      </a:cubicBezTo>
                      <a:lnTo>
                        <a:pt x="691" y="1267"/>
                      </a:lnTo>
                      <a:lnTo>
                        <a:pt x="692" y="1261"/>
                      </a:lnTo>
                      <a:lnTo>
                        <a:pt x="695" y="1273"/>
                      </a:lnTo>
                      <a:lnTo>
                        <a:pt x="687" y="1267"/>
                      </a:lnTo>
                      <a:lnTo>
                        <a:pt x="694" y="1267"/>
                      </a:lnTo>
                      <a:lnTo>
                        <a:pt x="686" y="1275"/>
                      </a:lnTo>
                      <a:lnTo>
                        <a:pt x="686" y="1254"/>
                      </a:lnTo>
                      <a:cubicBezTo>
                        <a:pt x="686" y="1253"/>
                        <a:pt x="686" y="1252"/>
                        <a:pt x="686" y="1252"/>
                      </a:cubicBezTo>
                      <a:lnTo>
                        <a:pt x="689" y="1243"/>
                      </a:lnTo>
                      <a:cubicBezTo>
                        <a:pt x="689" y="1241"/>
                        <a:pt x="690" y="1240"/>
                        <a:pt x="691" y="1239"/>
                      </a:cubicBezTo>
                      <a:lnTo>
                        <a:pt x="707" y="1224"/>
                      </a:lnTo>
                      <a:lnTo>
                        <a:pt x="720" y="1215"/>
                      </a:lnTo>
                      <a:cubicBezTo>
                        <a:pt x="720" y="1214"/>
                        <a:pt x="721" y="1214"/>
                        <a:pt x="721" y="1214"/>
                      </a:cubicBezTo>
                      <a:lnTo>
                        <a:pt x="727" y="1211"/>
                      </a:lnTo>
                      <a:lnTo>
                        <a:pt x="726" y="1212"/>
                      </a:lnTo>
                      <a:lnTo>
                        <a:pt x="744" y="1197"/>
                      </a:lnTo>
                      <a:cubicBezTo>
                        <a:pt x="745" y="1196"/>
                        <a:pt x="746" y="1196"/>
                        <a:pt x="747" y="1195"/>
                      </a:cubicBezTo>
                      <a:lnTo>
                        <a:pt x="760" y="1192"/>
                      </a:lnTo>
                      <a:lnTo>
                        <a:pt x="758" y="1193"/>
                      </a:lnTo>
                      <a:lnTo>
                        <a:pt x="773" y="1184"/>
                      </a:lnTo>
                      <a:cubicBezTo>
                        <a:pt x="774" y="1183"/>
                        <a:pt x="776" y="1183"/>
                        <a:pt x="777" y="1183"/>
                      </a:cubicBezTo>
                      <a:lnTo>
                        <a:pt x="799" y="1183"/>
                      </a:lnTo>
                      <a:lnTo>
                        <a:pt x="793" y="1185"/>
                      </a:lnTo>
                      <a:lnTo>
                        <a:pt x="800" y="1179"/>
                      </a:lnTo>
                      <a:cubicBezTo>
                        <a:pt x="801" y="1178"/>
                        <a:pt x="802" y="1177"/>
                        <a:pt x="804" y="1177"/>
                      </a:cubicBezTo>
                      <a:lnTo>
                        <a:pt x="822" y="1174"/>
                      </a:lnTo>
                      <a:cubicBezTo>
                        <a:pt x="824" y="1174"/>
                        <a:pt x="825" y="1174"/>
                        <a:pt x="826" y="1174"/>
                      </a:cubicBezTo>
                      <a:lnTo>
                        <a:pt x="837" y="1178"/>
                      </a:lnTo>
                      <a:lnTo>
                        <a:pt x="856" y="1187"/>
                      </a:lnTo>
                      <a:lnTo>
                        <a:pt x="865" y="1193"/>
                      </a:lnTo>
                      <a:lnTo>
                        <a:pt x="861" y="1192"/>
                      </a:lnTo>
                      <a:lnTo>
                        <a:pt x="873" y="1192"/>
                      </a:lnTo>
                      <a:lnTo>
                        <a:pt x="868" y="1194"/>
                      </a:lnTo>
                      <a:lnTo>
                        <a:pt x="883" y="1179"/>
                      </a:lnTo>
                      <a:lnTo>
                        <a:pt x="896" y="1167"/>
                      </a:lnTo>
                      <a:cubicBezTo>
                        <a:pt x="896" y="1166"/>
                        <a:pt x="897" y="1166"/>
                        <a:pt x="899" y="1165"/>
                      </a:cubicBezTo>
                      <a:lnTo>
                        <a:pt x="924" y="1156"/>
                      </a:lnTo>
                      <a:lnTo>
                        <a:pt x="946" y="1150"/>
                      </a:lnTo>
                      <a:cubicBezTo>
                        <a:pt x="946" y="1150"/>
                        <a:pt x="947" y="1150"/>
                        <a:pt x="948" y="1150"/>
                      </a:cubicBezTo>
                      <a:lnTo>
                        <a:pt x="954" y="1150"/>
                      </a:lnTo>
                      <a:lnTo>
                        <a:pt x="952" y="1150"/>
                      </a:lnTo>
                      <a:lnTo>
                        <a:pt x="964" y="1147"/>
                      </a:lnTo>
                      <a:lnTo>
                        <a:pt x="961" y="1149"/>
                      </a:lnTo>
                      <a:lnTo>
                        <a:pt x="970" y="1140"/>
                      </a:lnTo>
                      <a:cubicBezTo>
                        <a:pt x="972" y="1139"/>
                        <a:pt x="974" y="1138"/>
                        <a:pt x="976" y="1138"/>
                      </a:cubicBezTo>
                      <a:lnTo>
                        <a:pt x="982" y="1138"/>
                      </a:lnTo>
                      <a:lnTo>
                        <a:pt x="975" y="1142"/>
                      </a:lnTo>
                      <a:lnTo>
                        <a:pt x="993" y="1106"/>
                      </a:lnTo>
                      <a:lnTo>
                        <a:pt x="996" y="1117"/>
                      </a:lnTo>
                      <a:lnTo>
                        <a:pt x="981" y="1108"/>
                      </a:lnTo>
                      <a:cubicBezTo>
                        <a:pt x="980" y="1107"/>
                        <a:pt x="979" y="1106"/>
                        <a:pt x="978" y="1104"/>
                      </a:cubicBezTo>
                      <a:lnTo>
                        <a:pt x="975" y="1098"/>
                      </a:lnTo>
                      <a:cubicBezTo>
                        <a:pt x="975" y="1098"/>
                        <a:pt x="974" y="1098"/>
                        <a:pt x="974" y="1097"/>
                      </a:cubicBezTo>
                      <a:lnTo>
                        <a:pt x="965" y="1070"/>
                      </a:lnTo>
                      <a:lnTo>
                        <a:pt x="966" y="1072"/>
                      </a:lnTo>
                      <a:lnTo>
                        <a:pt x="960" y="1063"/>
                      </a:lnTo>
                      <a:lnTo>
                        <a:pt x="969" y="1066"/>
                      </a:lnTo>
                      <a:lnTo>
                        <a:pt x="951" y="1072"/>
                      </a:lnTo>
                      <a:lnTo>
                        <a:pt x="933" y="1081"/>
                      </a:lnTo>
                      <a:cubicBezTo>
                        <a:pt x="932" y="1081"/>
                        <a:pt x="932" y="1081"/>
                        <a:pt x="931" y="1081"/>
                      </a:cubicBezTo>
                      <a:lnTo>
                        <a:pt x="919" y="1085"/>
                      </a:lnTo>
                      <a:cubicBezTo>
                        <a:pt x="918" y="1085"/>
                        <a:pt x="917" y="1085"/>
                        <a:pt x="917" y="1085"/>
                      </a:cubicBezTo>
                      <a:lnTo>
                        <a:pt x="901" y="1085"/>
                      </a:lnTo>
                      <a:lnTo>
                        <a:pt x="898" y="1085"/>
                      </a:lnTo>
                      <a:lnTo>
                        <a:pt x="904" y="1082"/>
                      </a:lnTo>
                      <a:lnTo>
                        <a:pt x="898" y="1088"/>
                      </a:lnTo>
                      <a:cubicBezTo>
                        <a:pt x="896" y="1090"/>
                        <a:pt x="894" y="1091"/>
                        <a:pt x="892" y="1091"/>
                      </a:cubicBezTo>
                      <a:lnTo>
                        <a:pt x="889" y="1091"/>
                      </a:lnTo>
                      <a:lnTo>
                        <a:pt x="892" y="1090"/>
                      </a:lnTo>
                      <a:lnTo>
                        <a:pt x="886" y="1093"/>
                      </a:lnTo>
                      <a:cubicBezTo>
                        <a:pt x="885" y="1093"/>
                        <a:pt x="884" y="1094"/>
                        <a:pt x="883" y="1094"/>
                      </a:cubicBezTo>
                      <a:lnTo>
                        <a:pt x="855" y="1094"/>
                      </a:lnTo>
                      <a:cubicBezTo>
                        <a:pt x="851" y="1094"/>
                        <a:pt x="848" y="1091"/>
                        <a:pt x="847" y="1088"/>
                      </a:cubicBezTo>
                      <a:lnTo>
                        <a:pt x="838" y="1058"/>
                      </a:lnTo>
                      <a:lnTo>
                        <a:pt x="835" y="1050"/>
                      </a:lnTo>
                      <a:lnTo>
                        <a:pt x="829" y="1035"/>
                      </a:lnTo>
                      <a:cubicBezTo>
                        <a:pt x="828" y="1033"/>
                        <a:pt x="828" y="1031"/>
                        <a:pt x="829" y="1029"/>
                      </a:cubicBezTo>
                      <a:lnTo>
                        <a:pt x="835" y="1011"/>
                      </a:lnTo>
                      <a:lnTo>
                        <a:pt x="834" y="1014"/>
                      </a:lnTo>
                      <a:lnTo>
                        <a:pt x="834" y="1011"/>
                      </a:lnTo>
                      <a:lnTo>
                        <a:pt x="837" y="1016"/>
                      </a:lnTo>
                      <a:lnTo>
                        <a:pt x="827" y="1007"/>
                      </a:lnTo>
                      <a:lnTo>
                        <a:pt x="830" y="1009"/>
                      </a:lnTo>
                      <a:lnTo>
                        <a:pt x="811" y="1000"/>
                      </a:lnTo>
                      <a:lnTo>
                        <a:pt x="814" y="1000"/>
                      </a:lnTo>
                      <a:lnTo>
                        <a:pt x="799" y="1000"/>
                      </a:lnTo>
                      <a:cubicBezTo>
                        <a:pt x="796" y="1000"/>
                        <a:pt x="793" y="999"/>
                        <a:pt x="792" y="996"/>
                      </a:cubicBezTo>
                      <a:lnTo>
                        <a:pt x="789" y="990"/>
                      </a:lnTo>
                      <a:lnTo>
                        <a:pt x="796" y="994"/>
                      </a:lnTo>
                      <a:lnTo>
                        <a:pt x="771" y="994"/>
                      </a:lnTo>
                      <a:cubicBezTo>
                        <a:pt x="770" y="994"/>
                        <a:pt x="769" y="994"/>
                        <a:pt x="769" y="994"/>
                      </a:cubicBezTo>
                      <a:lnTo>
                        <a:pt x="759" y="991"/>
                      </a:lnTo>
                      <a:cubicBezTo>
                        <a:pt x="758" y="991"/>
                        <a:pt x="758" y="990"/>
                        <a:pt x="757" y="990"/>
                      </a:cubicBezTo>
                      <a:lnTo>
                        <a:pt x="745" y="981"/>
                      </a:lnTo>
                      <a:cubicBezTo>
                        <a:pt x="743" y="979"/>
                        <a:pt x="741" y="977"/>
                        <a:pt x="741" y="974"/>
                      </a:cubicBezTo>
                      <a:lnTo>
                        <a:pt x="741" y="938"/>
                      </a:lnTo>
                      <a:cubicBezTo>
                        <a:pt x="741" y="937"/>
                        <a:pt x="742" y="937"/>
                        <a:pt x="742" y="936"/>
                      </a:cubicBezTo>
                      <a:lnTo>
                        <a:pt x="745" y="927"/>
                      </a:lnTo>
                      <a:cubicBezTo>
                        <a:pt x="745" y="925"/>
                        <a:pt x="746" y="924"/>
                        <a:pt x="747" y="924"/>
                      </a:cubicBezTo>
                      <a:lnTo>
                        <a:pt x="753" y="918"/>
                      </a:lnTo>
                      <a:lnTo>
                        <a:pt x="756" y="915"/>
                      </a:lnTo>
                      <a:lnTo>
                        <a:pt x="755" y="917"/>
                      </a:lnTo>
                      <a:lnTo>
                        <a:pt x="764" y="899"/>
                      </a:lnTo>
                      <a:cubicBezTo>
                        <a:pt x="765" y="897"/>
                        <a:pt x="766" y="896"/>
                        <a:pt x="767" y="895"/>
                      </a:cubicBezTo>
                      <a:lnTo>
                        <a:pt x="783" y="886"/>
                      </a:lnTo>
                      <a:lnTo>
                        <a:pt x="779" y="889"/>
                      </a:lnTo>
                      <a:lnTo>
                        <a:pt x="783" y="883"/>
                      </a:lnTo>
                      <a:cubicBezTo>
                        <a:pt x="783" y="883"/>
                        <a:pt x="783" y="883"/>
                        <a:pt x="783" y="882"/>
                      </a:cubicBezTo>
                      <a:lnTo>
                        <a:pt x="793" y="870"/>
                      </a:lnTo>
                      <a:lnTo>
                        <a:pt x="791" y="874"/>
                      </a:lnTo>
                      <a:lnTo>
                        <a:pt x="797" y="793"/>
                      </a:lnTo>
                      <a:cubicBezTo>
                        <a:pt x="797" y="793"/>
                        <a:pt x="797" y="792"/>
                        <a:pt x="798" y="791"/>
                      </a:cubicBezTo>
                      <a:lnTo>
                        <a:pt x="801" y="782"/>
                      </a:lnTo>
                      <a:cubicBezTo>
                        <a:pt x="801" y="781"/>
                        <a:pt x="802" y="780"/>
                        <a:pt x="803" y="779"/>
                      </a:cubicBezTo>
                      <a:lnTo>
                        <a:pt x="809" y="773"/>
                      </a:lnTo>
                      <a:cubicBezTo>
                        <a:pt x="811" y="771"/>
                        <a:pt x="813" y="771"/>
                        <a:pt x="816" y="771"/>
                      </a:cubicBezTo>
                      <a:cubicBezTo>
                        <a:pt x="818" y="771"/>
                        <a:pt x="820" y="773"/>
                        <a:pt x="822" y="775"/>
                      </a:cubicBezTo>
                      <a:lnTo>
                        <a:pt x="825" y="781"/>
                      </a:lnTo>
                      <a:lnTo>
                        <a:pt x="815" y="777"/>
                      </a:lnTo>
                      <a:lnTo>
                        <a:pt x="834" y="771"/>
                      </a:lnTo>
                      <a:lnTo>
                        <a:pt x="831" y="773"/>
                      </a:lnTo>
                      <a:lnTo>
                        <a:pt x="840" y="764"/>
                      </a:lnTo>
                      <a:cubicBezTo>
                        <a:pt x="842" y="762"/>
                        <a:pt x="845" y="761"/>
                        <a:pt x="848" y="762"/>
                      </a:cubicBezTo>
                      <a:lnTo>
                        <a:pt x="864" y="768"/>
                      </a:lnTo>
                      <a:lnTo>
                        <a:pt x="859" y="768"/>
                      </a:lnTo>
                      <a:lnTo>
                        <a:pt x="896" y="759"/>
                      </a:lnTo>
                      <a:lnTo>
                        <a:pt x="895" y="760"/>
                      </a:lnTo>
                      <a:lnTo>
                        <a:pt x="913" y="751"/>
                      </a:lnTo>
                      <a:lnTo>
                        <a:pt x="910" y="754"/>
                      </a:lnTo>
                      <a:lnTo>
                        <a:pt x="919" y="738"/>
                      </a:lnTo>
                      <a:lnTo>
                        <a:pt x="918" y="741"/>
                      </a:lnTo>
                      <a:lnTo>
                        <a:pt x="921" y="723"/>
                      </a:lnTo>
                      <a:lnTo>
                        <a:pt x="929" y="733"/>
                      </a:lnTo>
                      <a:lnTo>
                        <a:pt x="926" y="733"/>
                      </a:lnTo>
                      <a:cubicBezTo>
                        <a:pt x="925" y="733"/>
                        <a:pt x="924" y="732"/>
                        <a:pt x="923" y="732"/>
                      </a:cubicBezTo>
                      <a:lnTo>
                        <a:pt x="916" y="729"/>
                      </a:lnTo>
                      <a:lnTo>
                        <a:pt x="904" y="723"/>
                      </a:lnTo>
                      <a:lnTo>
                        <a:pt x="906" y="724"/>
                      </a:lnTo>
                      <a:lnTo>
                        <a:pt x="888" y="721"/>
                      </a:lnTo>
                      <a:lnTo>
                        <a:pt x="889" y="721"/>
                      </a:lnTo>
                      <a:lnTo>
                        <a:pt x="864" y="721"/>
                      </a:lnTo>
                      <a:cubicBezTo>
                        <a:pt x="862" y="721"/>
                        <a:pt x="860" y="720"/>
                        <a:pt x="859" y="719"/>
                      </a:cubicBezTo>
                      <a:lnTo>
                        <a:pt x="840" y="704"/>
                      </a:lnTo>
                      <a:lnTo>
                        <a:pt x="845" y="706"/>
                      </a:lnTo>
                      <a:lnTo>
                        <a:pt x="842" y="706"/>
                      </a:lnTo>
                      <a:cubicBezTo>
                        <a:pt x="842" y="706"/>
                        <a:pt x="842" y="706"/>
                        <a:pt x="841" y="705"/>
                      </a:cubicBezTo>
                      <a:lnTo>
                        <a:pt x="822" y="702"/>
                      </a:lnTo>
                      <a:cubicBezTo>
                        <a:pt x="822" y="702"/>
                        <a:pt x="821" y="702"/>
                        <a:pt x="821" y="702"/>
                      </a:cubicBezTo>
                      <a:lnTo>
                        <a:pt x="805" y="696"/>
                      </a:lnTo>
                      <a:cubicBezTo>
                        <a:pt x="804" y="696"/>
                        <a:pt x="803" y="695"/>
                        <a:pt x="803" y="694"/>
                      </a:cubicBezTo>
                      <a:lnTo>
                        <a:pt x="800" y="691"/>
                      </a:lnTo>
                      <a:lnTo>
                        <a:pt x="805" y="694"/>
                      </a:lnTo>
                      <a:lnTo>
                        <a:pt x="799" y="694"/>
                      </a:lnTo>
                      <a:cubicBezTo>
                        <a:pt x="797" y="694"/>
                        <a:pt x="796" y="693"/>
                        <a:pt x="794" y="692"/>
                      </a:cubicBezTo>
                      <a:lnTo>
                        <a:pt x="773" y="677"/>
                      </a:lnTo>
                      <a:lnTo>
                        <a:pt x="774" y="678"/>
                      </a:lnTo>
                      <a:lnTo>
                        <a:pt x="768" y="675"/>
                      </a:lnTo>
                      <a:cubicBezTo>
                        <a:pt x="766" y="674"/>
                        <a:pt x="765" y="673"/>
                        <a:pt x="764" y="671"/>
                      </a:cubicBezTo>
                      <a:lnTo>
                        <a:pt x="761" y="665"/>
                      </a:lnTo>
                      <a:cubicBezTo>
                        <a:pt x="760" y="663"/>
                        <a:pt x="760" y="661"/>
                        <a:pt x="760" y="659"/>
                      </a:cubicBezTo>
                      <a:lnTo>
                        <a:pt x="763" y="650"/>
                      </a:lnTo>
                      <a:cubicBezTo>
                        <a:pt x="764" y="649"/>
                        <a:pt x="764" y="648"/>
                        <a:pt x="765" y="648"/>
                      </a:cubicBezTo>
                      <a:lnTo>
                        <a:pt x="774" y="635"/>
                      </a:lnTo>
                      <a:lnTo>
                        <a:pt x="772" y="640"/>
                      </a:lnTo>
                      <a:lnTo>
                        <a:pt x="772" y="631"/>
                      </a:lnTo>
                      <a:lnTo>
                        <a:pt x="774" y="636"/>
                      </a:lnTo>
                      <a:lnTo>
                        <a:pt x="762" y="621"/>
                      </a:lnTo>
                      <a:lnTo>
                        <a:pt x="764" y="624"/>
                      </a:lnTo>
                      <a:lnTo>
                        <a:pt x="758" y="621"/>
                      </a:lnTo>
                      <a:cubicBezTo>
                        <a:pt x="757" y="620"/>
                        <a:pt x="755" y="619"/>
                        <a:pt x="755" y="617"/>
                      </a:cubicBezTo>
                      <a:lnTo>
                        <a:pt x="752" y="611"/>
                      </a:lnTo>
                      <a:cubicBezTo>
                        <a:pt x="751" y="609"/>
                        <a:pt x="750" y="607"/>
                        <a:pt x="751" y="605"/>
                      </a:cubicBezTo>
                      <a:lnTo>
                        <a:pt x="754" y="596"/>
                      </a:lnTo>
                      <a:cubicBezTo>
                        <a:pt x="754" y="595"/>
                        <a:pt x="754" y="595"/>
                        <a:pt x="755" y="595"/>
                      </a:cubicBezTo>
                      <a:lnTo>
                        <a:pt x="764" y="577"/>
                      </a:lnTo>
                      <a:cubicBezTo>
                        <a:pt x="765" y="575"/>
                        <a:pt x="767" y="573"/>
                        <a:pt x="769" y="573"/>
                      </a:cubicBezTo>
                      <a:lnTo>
                        <a:pt x="778" y="570"/>
                      </a:lnTo>
                      <a:lnTo>
                        <a:pt x="775" y="571"/>
                      </a:lnTo>
                      <a:lnTo>
                        <a:pt x="781" y="565"/>
                      </a:lnTo>
                      <a:lnTo>
                        <a:pt x="779" y="571"/>
                      </a:lnTo>
                      <a:lnTo>
                        <a:pt x="779" y="559"/>
                      </a:lnTo>
                      <a:cubicBezTo>
                        <a:pt x="779" y="558"/>
                        <a:pt x="779" y="556"/>
                        <a:pt x="780" y="555"/>
                      </a:cubicBezTo>
                      <a:lnTo>
                        <a:pt x="798" y="522"/>
                      </a:lnTo>
                      <a:lnTo>
                        <a:pt x="797" y="525"/>
                      </a:lnTo>
                      <a:lnTo>
                        <a:pt x="801" y="506"/>
                      </a:lnTo>
                      <a:lnTo>
                        <a:pt x="810" y="470"/>
                      </a:lnTo>
                      <a:cubicBezTo>
                        <a:pt x="810" y="469"/>
                        <a:pt x="810" y="469"/>
                        <a:pt x="810" y="468"/>
                      </a:cubicBezTo>
                      <a:lnTo>
                        <a:pt x="826" y="438"/>
                      </a:lnTo>
                      <a:lnTo>
                        <a:pt x="825" y="442"/>
                      </a:lnTo>
                      <a:lnTo>
                        <a:pt x="825" y="433"/>
                      </a:lnTo>
                      <a:cubicBezTo>
                        <a:pt x="825" y="430"/>
                        <a:pt x="826" y="428"/>
                        <a:pt x="828" y="426"/>
                      </a:cubicBezTo>
                      <a:lnTo>
                        <a:pt x="841" y="417"/>
                      </a:lnTo>
                      <a:cubicBezTo>
                        <a:pt x="842" y="416"/>
                        <a:pt x="844" y="416"/>
                        <a:pt x="845" y="416"/>
                      </a:cubicBezTo>
                      <a:lnTo>
                        <a:pt x="852" y="416"/>
                      </a:lnTo>
                      <a:lnTo>
                        <a:pt x="844" y="422"/>
                      </a:lnTo>
                      <a:lnTo>
                        <a:pt x="847" y="407"/>
                      </a:lnTo>
                      <a:cubicBezTo>
                        <a:pt x="847" y="405"/>
                        <a:pt x="848" y="404"/>
                        <a:pt x="850" y="402"/>
                      </a:cubicBezTo>
                      <a:lnTo>
                        <a:pt x="866" y="390"/>
                      </a:lnTo>
                      <a:lnTo>
                        <a:pt x="875" y="384"/>
                      </a:lnTo>
                      <a:lnTo>
                        <a:pt x="873" y="386"/>
                      </a:lnTo>
                      <a:lnTo>
                        <a:pt x="883" y="374"/>
                      </a:lnTo>
                      <a:lnTo>
                        <a:pt x="882" y="375"/>
                      </a:lnTo>
                      <a:lnTo>
                        <a:pt x="885" y="369"/>
                      </a:lnTo>
                      <a:cubicBezTo>
                        <a:pt x="886" y="366"/>
                        <a:pt x="889" y="365"/>
                        <a:pt x="892" y="365"/>
                      </a:cubicBezTo>
                      <a:lnTo>
                        <a:pt x="898" y="365"/>
                      </a:lnTo>
                      <a:lnTo>
                        <a:pt x="890" y="371"/>
                      </a:lnTo>
                      <a:lnTo>
                        <a:pt x="893" y="353"/>
                      </a:lnTo>
                      <a:lnTo>
                        <a:pt x="901" y="363"/>
                      </a:lnTo>
                      <a:lnTo>
                        <a:pt x="898" y="363"/>
                      </a:lnTo>
                      <a:lnTo>
                        <a:pt x="883" y="363"/>
                      </a:lnTo>
                      <a:cubicBezTo>
                        <a:pt x="881" y="363"/>
                        <a:pt x="880" y="362"/>
                        <a:pt x="879" y="362"/>
                      </a:cubicBezTo>
                      <a:lnTo>
                        <a:pt x="819" y="331"/>
                      </a:lnTo>
                      <a:lnTo>
                        <a:pt x="810" y="325"/>
                      </a:lnTo>
                      <a:cubicBezTo>
                        <a:pt x="809" y="324"/>
                        <a:pt x="808" y="323"/>
                        <a:pt x="807" y="322"/>
                      </a:cubicBezTo>
                      <a:lnTo>
                        <a:pt x="801" y="310"/>
                      </a:lnTo>
                      <a:lnTo>
                        <a:pt x="804" y="313"/>
                      </a:lnTo>
                      <a:lnTo>
                        <a:pt x="795" y="307"/>
                      </a:lnTo>
                      <a:lnTo>
                        <a:pt x="799" y="308"/>
                      </a:lnTo>
                      <a:lnTo>
                        <a:pt x="790" y="308"/>
                      </a:lnTo>
                      <a:lnTo>
                        <a:pt x="797" y="304"/>
                      </a:lnTo>
                      <a:lnTo>
                        <a:pt x="794" y="310"/>
                      </a:lnTo>
                      <a:cubicBezTo>
                        <a:pt x="792" y="313"/>
                        <a:pt x="790" y="314"/>
                        <a:pt x="787" y="314"/>
                      </a:cubicBezTo>
                      <a:lnTo>
                        <a:pt x="780" y="314"/>
                      </a:lnTo>
                      <a:cubicBezTo>
                        <a:pt x="777" y="314"/>
                        <a:pt x="775" y="313"/>
                        <a:pt x="773" y="310"/>
                      </a:cubicBezTo>
                      <a:lnTo>
                        <a:pt x="770" y="304"/>
                      </a:lnTo>
                      <a:lnTo>
                        <a:pt x="780" y="308"/>
                      </a:lnTo>
                      <a:lnTo>
                        <a:pt x="765" y="314"/>
                      </a:lnTo>
                      <a:lnTo>
                        <a:pt x="770" y="308"/>
                      </a:lnTo>
                      <a:lnTo>
                        <a:pt x="767" y="326"/>
                      </a:lnTo>
                      <a:cubicBezTo>
                        <a:pt x="766" y="327"/>
                        <a:pt x="766" y="328"/>
                        <a:pt x="765" y="329"/>
                      </a:cubicBezTo>
                      <a:lnTo>
                        <a:pt x="759" y="338"/>
                      </a:lnTo>
                      <a:cubicBezTo>
                        <a:pt x="759" y="339"/>
                        <a:pt x="758" y="339"/>
                        <a:pt x="757" y="340"/>
                      </a:cubicBezTo>
                      <a:lnTo>
                        <a:pt x="745" y="349"/>
                      </a:lnTo>
                      <a:lnTo>
                        <a:pt x="729" y="361"/>
                      </a:lnTo>
                      <a:lnTo>
                        <a:pt x="732" y="357"/>
                      </a:lnTo>
                      <a:lnTo>
                        <a:pt x="729" y="366"/>
                      </a:lnTo>
                      <a:cubicBezTo>
                        <a:pt x="728" y="369"/>
                        <a:pt x="725" y="372"/>
                        <a:pt x="721" y="372"/>
                      </a:cubicBezTo>
                      <a:lnTo>
                        <a:pt x="706" y="372"/>
                      </a:lnTo>
                      <a:lnTo>
                        <a:pt x="703" y="372"/>
                      </a:lnTo>
                      <a:cubicBezTo>
                        <a:pt x="700" y="372"/>
                        <a:pt x="697" y="370"/>
                        <a:pt x="696" y="367"/>
                      </a:cubicBezTo>
                      <a:lnTo>
                        <a:pt x="686" y="349"/>
                      </a:lnTo>
                      <a:cubicBezTo>
                        <a:pt x="686" y="348"/>
                        <a:pt x="686" y="347"/>
                        <a:pt x="686" y="345"/>
                      </a:cubicBezTo>
                      <a:lnTo>
                        <a:pt x="686" y="333"/>
                      </a:lnTo>
                      <a:lnTo>
                        <a:pt x="694" y="341"/>
                      </a:lnTo>
                      <a:lnTo>
                        <a:pt x="675" y="341"/>
                      </a:lnTo>
                      <a:cubicBezTo>
                        <a:pt x="673" y="341"/>
                        <a:pt x="672" y="341"/>
                        <a:pt x="671" y="340"/>
                      </a:cubicBezTo>
                      <a:lnTo>
                        <a:pt x="661" y="334"/>
                      </a:lnTo>
                      <a:lnTo>
                        <a:pt x="663" y="335"/>
                      </a:lnTo>
                      <a:lnTo>
                        <a:pt x="654" y="332"/>
                      </a:lnTo>
                      <a:cubicBezTo>
                        <a:pt x="653" y="332"/>
                        <a:pt x="652" y="331"/>
                        <a:pt x="651" y="331"/>
                      </a:cubicBezTo>
                      <a:lnTo>
                        <a:pt x="633" y="316"/>
                      </a:lnTo>
                      <a:cubicBezTo>
                        <a:pt x="631" y="314"/>
                        <a:pt x="630" y="311"/>
                        <a:pt x="630" y="309"/>
                      </a:cubicBezTo>
                      <a:lnTo>
                        <a:pt x="639" y="197"/>
                      </a:lnTo>
                      <a:cubicBezTo>
                        <a:pt x="639" y="195"/>
                        <a:pt x="640" y="193"/>
                        <a:pt x="642" y="192"/>
                      </a:cubicBezTo>
                      <a:lnTo>
                        <a:pt x="661" y="177"/>
                      </a:lnTo>
                      <a:cubicBezTo>
                        <a:pt x="661" y="176"/>
                        <a:pt x="662" y="176"/>
                        <a:pt x="663" y="175"/>
                      </a:cubicBezTo>
                      <a:lnTo>
                        <a:pt x="673" y="172"/>
                      </a:lnTo>
                      <a:cubicBezTo>
                        <a:pt x="673" y="172"/>
                        <a:pt x="674" y="172"/>
                        <a:pt x="675" y="172"/>
                      </a:cubicBezTo>
                      <a:lnTo>
                        <a:pt x="678" y="172"/>
                      </a:lnTo>
                      <a:cubicBezTo>
                        <a:pt x="681" y="172"/>
                        <a:pt x="683" y="173"/>
                        <a:pt x="685" y="175"/>
                      </a:cubicBezTo>
                      <a:lnTo>
                        <a:pt x="691" y="184"/>
                      </a:lnTo>
                      <a:lnTo>
                        <a:pt x="690" y="183"/>
                      </a:lnTo>
                      <a:lnTo>
                        <a:pt x="693" y="186"/>
                      </a:lnTo>
                      <a:lnTo>
                        <a:pt x="683" y="185"/>
                      </a:lnTo>
                      <a:lnTo>
                        <a:pt x="702" y="173"/>
                      </a:lnTo>
                      <a:lnTo>
                        <a:pt x="721" y="164"/>
                      </a:lnTo>
                      <a:lnTo>
                        <a:pt x="736" y="155"/>
                      </a:lnTo>
                      <a:lnTo>
                        <a:pt x="732" y="164"/>
                      </a:lnTo>
                      <a:lnTo>
                        <a:pt x="726" y="140"/>
                      </a:lnTo>
                      <a:lnTo>
                        <a:pt x="728" y="144"/>
                      </a:lnTo>
                      <a:lnTo>
                        <a:pt x="711" y="126"/>
                      </a:lnTo>
                      <a:lnTo>
                        <a:pt x="698" y="117"/>
                      </a:lnTo>
                      <a:lnTo>
                        <a:pt x="707" y="118"/>
                      </a:lnTo>
                      <a:lnTo>
                        <a:pt x="698" y="124"/>
                      </a:lnTo>
                      <a:cubicBezTo>
                        <a:pt x="695" y="125"/>
                        <a:pt x="692" y="125"/>
                        <a:pt x="689" y="124"/>
                      </a:cubicBezTo>
                      <a:lnTo>
                        <a:pt x="680" y="118"/>
                      </a:lnTo>
                      <a:cubicBezTo>
                        <a:pt x="679" y="117"/>
                        <a:pt x="678" y="116"/>
                        <a:pt x="677" y="114"/>
                      </a:cubicBezTo>
                      <a:lnTo>
                        <a:pt x="668" y="96"/>
                      </a:lnTo>
                      <a:lnTo>
                        <a:pt x="673" y="100"/>
                      </a:lnTo>
                      <a:lnTo>
                        <a:pt x="663" y="97"/>
                      </a:lnTo>
                      <a:cubicBezTo>
                        <a:pt x="661" y="97"/>
                        <a:pt x="660" y="96"/>
                        <a:pt x="659" y="94"/>
                      </a:cubicBezTo>
                      <a:lnTo>
                        <a:pt x="650" y="79"/>
                      </a:lnTo>
                      <a:cubicBezTo>
                        <a:pt x="648" y="77"/>
                        <a:pt x="648" y="75"/>
                        <a:pt x="649" y="73"/>
                      </a:cubicBezTo>
                      <a:lnTo>
                        <a:pt x="658" y="34"/>
                      </a:lnTo>
                      <a:lnTo>
                        <a:pt x="658" y="38"/>
                      </a:lnTo>
                      <a:lnTo>
                        <a:pt x="649" y="11"/>
                      </a:lnTo>
                      <a:lnTo>
                        <a:pt x="656" y="16"/>
                      </a:lnTo>
                      <a:lnTo>
                        <a:pt x="647" y="16"/>
                      </a:lnTo>
                      <a:lnTo>
                        <a:pt x="650" y="16"/>
                      </a:lnTo>
                      <a:lnTo>
                        <a:pt x="640" y="19"/>
                      </a:lnTo>
                      <a:cubicBezTo>
                        <a:pt x="639" y="19"/>
                        <a:pt x="639" y="19"/>
                        <a:pt x="638" y="19"/>
                      </a:cubicBezTo>
                      <a:lnTo>
                        <a:pt x="613" y="19"/>
                      </a:lnTo>
                      <a:lnTo>
                        <a:pt x="617" y="18"/>
                      </a:lnTo>
                      <a:lnTo>
                        <a:pt x="608" y="24"/>
                      </a:lnTo>
                      <a:cubicBezTo>
                        <a:pt x="606" y="25"/>
                        <a:pt x="604" y="26"/>
                        <a:pt x="602" y="25"/>
                      </a:cubicBezTo>
                      <a:cubicBezTo>
                        <a:pt x="599" y="25"/>
                        <a:pt x="598" y="23"/>
                        <a:pt x="597" y="21"/>
                      </a:cubicBezTo>
                      <a:lnTo>
                        <a:pt x="593" y="15"/>
                      </a:lnTo>
                      <a:lnTo>
                        <a:pt x="609" y="11"/>
                      </a:lnTo>
                      <a:lnTo>
                        <a:pt x="609" y="36"/>
                      </a:lnTo>
                      <a:cubicBezTo>
                        <a:pt x="609" y="37"/>
                        <a:pt x="608" y="39"/>
                        <a:pt x="607" y="40"/>
                      </a:cubicBezTo>
                      <a:lnTo>
                        <a:pt x="601" y="49"/>
                      </a:lnTo>
                      <a:cubicBezTo>
                        <a:pt x="600" y="51"/>
                        <a:pt x="597" y="52"/>
                        <a:pt x="595" y="53"/>
                      </a:cubicBezTo>
                      <a:lnTo>
                        <a:pt x="563" y="56"/>
                      </a:lnTo>
                      <a:lnTo>
                        <a:pt x="557" y="56"/>
                      </a:lnTo>
                      <a:lnTo>
                        <a:pt x="565" y="48"/>
                      </a:lnTo>
                      <a:lnTo>
                        <a:pt x="565" y="63"/>
                      </a:lnTo>
                      <a:lnTo>
                        <a:pt x="562" y="56"/>
                      </a:lnTo>
                      <a:lnTo>
                        <a:pt x="578" y="68"/>
                      </a:lnTo>
                      <a:cubicBezTo>
                        <a:pt x="581" y="71"/>
                        <a:pt x="582" y="75"/>
                        <a:pt x="580" y="78"/>
                      </a:cubicBezTo>
                      <a:lnTo>
                        <a:pt x="564" y="111"/>
                      </a:lnTo>
                      <a:cubicBezTo>
                        <a:pt x="564" y="112"/>
                        <a:pt x="564" y="112"/>
                        <a:pt x="564" y="113"/>
                      </a:cubicBezTo>
                      <a:lnTo>
                        <a:pt x="554" y="125"/>
                      </a:lnTo>
                      <a:lnTo>
                        <a:pt x="556" y="118"/>
                      </a:lnTo>
                      <a:lnTo>
                        <a:pt x="562" y="145"/>
                      </a:lnTo>
                      <a:cubicBezTo>
                        <a:pt x="562" y="148"/>
                        <a:pt x="562" y="150"/>
                        <a:pt x="560" y="152"/>
                      </a:cubicBezTo>
                      <a:lnTo>
                        <a:pt x="545" y="170"/>
                      </a:lnTo>
                      <a:cubicBezTo>
                        <a:pt x="544" y="171"/>
                        <a:pt x="543" y="171"/>
                        <a:pt x="543" y="172"/>
                      </a:cubicBezTo>
                      <a:lnTo>
                        <a:pt x="503" y="195"/>
                      </a:lnTo>
                      <a:lnTo>
                        <a:pt x="488" y="207"/>
                      </a:lnTo>
                      <a:lnTo>
                        <a:pt x="490" y="204"/>
                      </a:lnTo>
                      <a:lnTo>
                        <a:pt x="478" y="240"/>
                      </a:lnTo>
                      <a:cubicBezTo>
                        <a:pt x="478" y="241"/>
                        <a:pt x="477" y="242"/>
                        <a:pt x="476" y="243"/>
                      </a:cubicBezTo>
                      <a:lnTo>
                        <a:pt x="470" y="249"/>
                      </a:lnTo>
                      <a:cubicBezTo>
                        <a:pt x="468" y="250"/>
                        <a:pt x="466" y="251"/>
                        <a:pt x="464" y="251"/>
                      </a:cubicBezTo>
                      <a:lnTo>
                        <a:pt x="455" y="251"/>
                      </a:lnTo>
                      <a:lnTo>
                        <a:pt x="442" y="251"/>
                      </a:lnTo>
                      <a:cubicBezTo>
                        <a:pt x="441" y="251"/>
                        <a:pt x="439" y="251"/>
                        <a:pt x="438" y="250"/>
                      </a:cubicBezTo>
                      <a:lnTo>
                        <a:pt x="429" y="244"/>
                      </a:lnTo>
                      <a:lnTo>
                        <a:pt x="433" y="245"/>
                      </a:lnTo>
                      <a:lnTo>
                        <a:pt x="418" y="245"/>
                      </a:lnTo>
                      <a:lnTo>
                        <a:pt x="423" y="243"/>
                      </a:lnTo>
                      <a:lnTo>
                        <a:pt x="414" y="252"/>
                      </a:lnTo>
                      <a:lnTo>
                        <a:pt x="415" y="250"/>
                      </a:lnTo>
                      <a:lnTo>
                        <a:pt x="412" y="256"/>
                      </a:lnTo>
                      <a:lnTo>
                        <a:pt x="410" y="245"/>
                      </a:lnTo>
                      <a:lnTo>
                        <a:pt x="438" y="264"/>
                      </a:lnTo>
                      <a:cubicBezTo>
                        <a:pt x="440" y="265"/>
                        <a:pt x="441" y="268"/>
                        <a:pt x="441" y="270"/>
                      </a:cubicBezTo>
                      <a:lnTo>
                        <a:pt x="441" y="273"/>
                      </a:lnTo>
                      <a:lnTo>
                        <a:pt x="438" y="267"/>
                      </a:lnTo>
                      <a:lnTo>
                        <a:pt x="469" y="291"/>
                      </a:lnTo>
                      <a:cubicBezTo>
                        <a:pt x="471" y="292"/>
                        <a:pt x="472" y="294"/>
                        <a:pt x="472" y="296"/>
                      </a:cubicBezTo>
                      <a:lnTo>
                        <a:pt x="478" y="323"/>
                      </a:lnTo>
                      <a:cubicBezTo>
                        <a:pt x="479" y="324"/>
                        <a:pt x="478" y="326"/>
                        <a:pt x="477" y="328"/>
                      </a:cubicBezTo>
                      <a:lnTo>
                        <a:pt x="468" y="346"/>
                      </a:lnTo>
                      <a:cubicBezTo>
                        <a:pt x="467" y="348"/>
                        <a:pt x="466" y="349"/>
                        <a:pt x="465" y="350"/>
                      </a:cubicBezTo>
                      <a:lnTo>
                        <a:pt x="458" y="353"/>
                      </a:lnTo>
                      <a:lnTo>
                        <a:pt x="462" y="348"/>
                      </a:lnTo>
                      <a:lnTo>
                        <a:pt x="459" y="357"/>
                      </a:lnTo>
                      <a:lnTo>
                        <a:pt x="460" y="353"/>
                      </a:lnTo>
                      <a:lnTo>
                        <a:pt x="463" y="378"/>
                      </a:lnTo>
                      <a:cubicBezTo>
                        <a:pt x="463" y="379"/>
                        <a:pt x="463" y="381"/>
                        <a:pt x="462" y="382"/>
                      </a:cubicBezTo>
                      <a:lnTo>
                        <a:pt x="453" y="400"/>
                      </a:lnTo>
                      <a:cubicBezTo>
                        <a:pt x="452" y="401"/>
                        <a:pt x="452" y="402"/>
                        <a:pt x="451" y="402"/>
                      </a:cubicBezTo>
                      <a:lnTo>
                        <a:pt x="423" y="429"/>
                      </a:lnTo>
                      <a:lnTo>
                        <a:pt x="425" y="426"/>
                      </a:lnTo>
                      <a:lnTo>
                        <a:pt x="416" y="456"/>
                      </a:lnTo>
                      <a:lnTo>
                        <a:pt x="416" y="452"/>
                      </a:lnTo>
                      <a:lnTo>
                        <a:pt x="422" y="477"/>
                      </a:lnTo>
                      <a:lnTo>
                        <a:pt x="426" y="498"/>
                      </a:lnTo>
                      <a:cubicBezTo>
                        <a:pt x="426" y="499"/>
                        <a:pt x="426" y="499"/>
                        <a:pt x="426" y="500"/>
                      </a:cubicBezTo>
                      <a:lnTo>
                        <a:pt x="423" y="524"/>
                      </a:lnTo>
                      <a:lnTo>
                        <a:pt x="417" y="515"/>
                      </a:lnTo>
                      <a:lnTo>
                        <a:pt x="426" y="518"/>
                      </a:lnTo>
                      <a:lnTo>
                        <a:pt x="424" y="518"/>
                      </a:lnTo>
                      <a:lnTo>
                        <a:pt x="436" y="518"/>
                      </a:lnTo>
                      <a:cubicBezTo>
                        <a:pt x="438" y="518"/>
                        <a:pt x="439" y="518"/>
                        <a:pt x="441" y="519"/>
                      </a:cubicBezTo>
                      <a:lnTo>
                        <a:pt x="450" y="525"/>
                      </a:lnTo>
                      <a:lnTo>
                        <a:pt x="448" y="524"/>
                      </a:lnTo>
                      <a:lnTo>
                        <a:pt x="457" y="527"/>
                      </a:lnTo>
                      <a:cubicBezTo>
                        <a:pt x="458" y="528"/>
                        <a:pt x="459" y="528"/>
                        <a:pt x="459" y="528"/>
                      </a:cubicBezTo>
                      <a:lnTo>
                        <a:pt x="469" y="534"/>
                      </a:lnTo>
                      <a:lnTo>
                        <a:pt x="460" y="534"/>
                      </a:lnTo>
                      <a:lnTo>
                        <a:pt x="469" y="528"/>
                      </a:lnTo>
                      <a:cubicBezTo>
                        <a:pt x="472" y="527"/>
                        <a:pt x="475" y="527"/>
                        <a:pt x="477" y="528"/>
                      </a:cubicBezTo>
                      <a:lnTo>
                        <a:pt x="493" y="537"/>
                      </a:lnTo>
                      <a:cubicBezTo>
                        <a:pt x="495" y="538"/>
                        <a:pt x="496" y="540"/>
                        <a:pt x="497" y="541"/>
                      </a:cubicBezTo>
                      <a:lnTo>
                        <a:pt x="500" y="551"/>
                      </a:lnTo>
                      <a:lnTo>
                        <a:pt x="492" y="545"/>
                      </a:lnTo>
                      <a:lnTo>
                        <a:pt x="501" y="545"/>
                      </a:lnTo>
                      <a:cubicBezTo>
                        <a:pt x="503" y="545"/>
                        <a:pt x="504" y="545"/>
                        <a:pt x="505" y="546"/>
                      </a:cubicBezTo>
                      <a:lnTo>
                        <a:pt x="521" y="555"/>
                      </a:lnTo>
                      <a:cubicBezTo>
                        <a:pt x="523" y="556"/>
                        <a:pt x="524" y="558"/>
                        <a:pt x="524" y="560"/>
                      </a:cubicBezTo>
                      <a:lnTo>
                        <a:pt x="528" y="569"/>
                      </a:lnTo>
                      <a:lnTo>
                        <a:pt x="520" y="563"/>
                      </a:lnTo>
                      <a:lnTo>
                        <a:pt x="535" y="563"/>
                      </a:lnTo>
                      <a:cubicBezTo>
                        <a:pt x="538" y="563"/>
                        <a:pt x="540" y="564"/>
                        <a:pt x="541" y="565"/>
                      </a:cubicBezTo>
                      <a:lnTo>
                        <a:pt x="550" y="574"/>
                      </a:lnTo>
                      <a:cubicBezTo>
                        <a:pt x="553" y="577"/>
                        <a:pt x="553" y="580"/>
                        <a:pt x="552" y="583"/>
                      </a:cubicBezTo>
                      <a:lnTo>
                        <a:pt x="546" y="601"/>
                      </a:lnTo>
                      <a:lnTo>
                        <a:pt x="545" y="594"/>
                      </a:lnTo>
                      <a:lnTo>
                        <a:pt x="551" y="603"/>
                      </a:lnTo>
                      <a:cubicBezTo>
                        <a:pt x="552" y="604"/>
                        <a:pt x="553" y="606"/>
                        <a:pt x="553" y="607"/>
                      </a:cubicBezTo>
                      <a:lnTo>
                        <a:pt x="553" y="622"/>
                      </a:lnTo>
                      <a:lnTo>
                        <a:pt x="545" y="614"/>
                      </a:lnTo>
                      <a:lnTo>
                        <a:pt x="548" y="614"/>
                      </a:lnTo>
                      <a:lnTo>
                        <a:pt x="563" y="614"/>
                      </a:lnTo>
                      <a:lnTo>
                        <a:pt x="560" y="615"/>
                      </a:lnTo>
                      <a:lnTo>
                        <a:pt x="572" y="609"/>
                      </a:lnTo>
                      <a:cubicBezTo>
                        <a:pt x="573" y="609"/>
                        <a:pt x="575" y="608"/>
                        <a:pt x="576" y="608"/>
                      </a:cubicBezTo>
                      <a:lnTo>
                        <a:pt x="591" y="608"/>
                      </a:lnTo>
                      <a:cubicBezTo>
                        <a:pt x="593" y="608"/>
                        <a:pt x="594" y="609"/>
                        <a:pt x="596" y="610"/>
                      </a:cubicBezTo>
                      <a:lnTo>
                        <a:pt x="605" y="616"/>
                      </a:lnTo>
                      <a:cubicBezTo>
                        <a:pt x="607" y="617"/>
                        <a:pt x="608" y="618"/>
                        <a:pt x="608" y="620"/>
                      </a:cubicBezTo>
                      <a:lnTo>
                        <a:pt x="611" y="632"/>
                      </a:lnTo>
                      <a:lnTo>
                        <a:pt x="617" y="650"/>
                      </a:lnTo>
                      <a:lnTo>
                        <a:pt x="614" y="646"/>
                      </a:lnTo>
                      <a:lnTo>
                        <a:pt x="624" y="652"/>
                      </a:lnTo>
                      <a:lnTo>
                        <a:pt x="615" y="652"/>
                      </a:lnTo>
                      <a:lnTo>
                        <a:pt x="624" y="646"/>
                      </a:lnTo>
                      <a:cubicBezTo>
                        <a:pt x="627" y="644"/>
                        <a:pt x="630" y="644"/>
                        <a:pt x="633" y="646"/>
                      </a:cubicBezTo>
                      <a:lnTo>
                        <a:pt x="642" y="652"/>
                      </a:lnTo>
                      <a:cubicBezTo>
                        <a:pt x="643" y="652"/>
                        <a:pt x="643" y="652"/>
                        <a:pt x="643" y="653"/>
                      </a:cubicBezTo>
                      <a:lnTo>
                        <a:pt x="646" y="656"/>
                      </a:lnTo>
                      <a:cubicBezTo>
                        <a:pt x="648" y="657"/>
                        <a:pt x="649" y="659"/>
                        <a:pt x="649" y="661"/>
                      </a:cubicBezTo>
                      <a:lnTo>
                        <a:pt x="649" y="677"/>
                      </a:lnTo>
                      <a:cubicBezTo>
                        <a:pt x="649" y="678"/>
                        <a:pt x="648" y="680"/>
                        <a:pt x="647" y="681"/>
                      </a:cubicBezTo>
                      <a:lnTo>
                        <a:pt x="635" y="699"/>
                      </a:lnTo>
                      <a:cubicBezTo>
                        <a:pt x="635" y="700"/>
                        <a:pt x="634" y="700"/>
                        <a:pt x="634" y="700"/>
                      </a:cubicBezTo>
                      <a:lnTo>
                        <a:pt x="625" y="709"/>
                      </a:lnTo>
                      <a:cubicBezTo>
                        <a:pt x="622" y="712"/>
                        <a:pt x="618" y="712"/>
                        <a:pt x="615" y="711"/>
                      </a:cubicBezTo>
                      <a:lnTo>
                        <a:pt x="600" y="701"/>
                      </a:lnTo>
                      <a:lnTo>
                        <a:pt x="606" y="702"/>
                      </a:lnTo>
                      <a:lnTo>
                        <a:pt x="597" y="705"/>
                      </a:lnTo>
                      <a:cubicBezTo>
                        <a:pt x="594" y="706"/>
                        <a:pt x="592" y="706"/>
                        <a:pt x="590" y="704"/>
                      </a:cubicBezTo>
                      <a:lnTo>
                        <a:pt x="577" y="695"/>
                      </a:lnTo>
                      <a:lnTo>
                        <a:pt x="584" y="696"/>
                      </a:lnTo>
                      <a:lnTo>
                        <a:pt x="566" y="702"/>
                      </a:lnTo>
                      <a:lnTo>
                        <a:pt x="557" y="705"/>
                      </a:lnTo>
                      <a:lnTo>
                        <a:pt x="562" y="698"/>
                      </a:lnTo>
                      <a:lnTo>
                        <a:pt x="562" y="713"/>
                      </a:lnTo>
                      <a:lnTo>
                        <a:pt x="562" y="722"/>
                      </a:lnTo>
                      <a:cubicBezTo>
                        <a:pt x="562" y="725"/>
                        <a:pt x="560" y="728"/>
                        <a:pt x="557" y="729"/>
                      </a:cubicBezTo>
                      <a:lnTo>
                        <a:pt x="547" y="732"/>
                      </a:lnTo>
                      <a:lnTo>
                        <a:pt x="552" y="729"/>
                      </a:lnTo>
                      <a:lnTo>
                        <a:pt x="542" y="744"/>
                      </a:lnTo>
                      <a:cubicBezTo>
                        <a:pt x="541" y="745"/>
                        <a:pt x="540" y="746"/>
                        <a:pt x="539" y="747"/>
                      </a:cubicBezTo>
                      <a:lnTo>
                        <a:pt x="533" y="750"/>
                      </a:lnTo>
                      <a:cubicBezTo>
                        <a:pt x="532" y="750"/>
                        <a:pt x="530" y="751"/>
                        <a:pt x="529" y="751"/>
                      </a:cubicBezTo>
                      <a:lnTo>
                        <a:pt x="517" y="751"/>
                      </a:lnTo>
                      <a:cubicBezTo>
                        <a:pt x="512" y="751"/>
                        <a:pt x="509" y="747"/>
                        <a:pt x="509" y="743"/>
                      </a:cubicBezTo>
                      <a:lnTo>
                        <a:pt x="509" y="734"/>
                      </a:lnTo>
                      <a:lnTo>
                        <a:pt x="516" y="742"/>
                      </a:lnTo>
                      <a:lnTo>
                        <a:pt x="497" y="739"/>
                      </a:lnTo>
                      <a:cubicBezTo>
                        <a:pt x="493" y="738"/>
                        <a:pt x="490" y="735"/>
                        <a:pt x="490" y="731"/>
                      </a:cubicBezTo>
                      <a:lnTo>
                        <a:pt x="490" y="722"/>
                      </a:lnTo>
                      <a:lnTo>
                        <a:pt x="494" y="728"/>
                      </a:lnTo>
                      <a:lnTo>
                        <a:pt x="485" y="722"/>
                      </a:lnTo>
                      <a:lnTo>
                        <a:pt x="492" y="723"/>
                      </a:lnTo>
                      <a:lnTo>
                        <a:pt x="467" y="732"/>
                      </a:lnTo>
                      <a:lnTo>
                        <a:pt x="472" y="727"/>
                      </a:lnTo>
                      <a:lnTo>
                        <a:pt x="469" y="736"/>
                      </a:lnTo>
                      <a:lnTo>
                        <a:pt x="469" y="734"/>
                      </a:lnTo>
                      <a:lnTo>
                        <a:pt x="469" y="743"/>
                      </a:lnTo>
                      <a:cubicBezTo>
                        <a:pt x="469" y="745"/>
                        <a:pt x="468" y="748"/>
                        <a:pt x="465" y="749"/>
                      </a:cubicBezTo>
                      <a:lnTo>
                        <a:pt x="438" y="767"/>
                      </a:lnTo>
                      <a:cubicBezTo>
                        <a:pt x="436" y="768"/>
                        <a:pt x="435" y="769"/>
                        <a:pt x="433" y="769"/>
                      </a:cubicBezTo>
                      <a:lnTo>
                        <a:pt x="408" y="769"/>
                      </a:lnTo>
                      <a:cubicBezTo>
                        <a:pt x="405" y="769"/>
                        <a:pt x="402" y="767"/>
                        <a:pt x="401" y="763"/>
                      </a:cubicBezTo>
                      <a:lnTo>
                        <a:pt x="398" y="754"/>
                      </a:lnTo>
                      <a:lnTo>
                        <a:pt x="402" y="759"/>
                      </a:lnTo>
                      <a:lnTo>
                        <a:pt x="396" y="756"/>
                      </a:lnTo>
                      <a:lnTo>
                        <a:pt x="383" y="750"/>
                      </a:lnTo>
                      <a:lnTo>
                        <a:pt x="356" y="738"/>
                      </a:lnTo>
                      <a:cubicBezTo>
                        <a:pt x="354" y="737"/>
                        <a:pt x="353" y="736"/>
                        <a:pt x="352" y="735"/>
                      </a:cubicBezTo>
                      <a:lnTo>
                        <a:pt x="346" y="727"/>
                      </a:lnTo>
                      <a:lnTo>
                        <a:pt x="328" y="702"/>
                      </a:lnTo>
                      <a:cubicBezTo>
                        <a:pt x="327" y="702"/>
                        <a:pt x="326" y="701"/>
                        <a:pt x="326" y="700"/>
                      </a:cubicBezTo>
                      <a:lnTo>
                        <a:pt x="323" y="688"/>
                      </a:lnTo>
                      <a:lnTo>
                        <a:pt x="325" y="691"/>
                      </a:lnTo>
                      <a:lnTo>
                        <a:pt x="319" y="685"/>
                      </a:lnTo>
                      <a:lnTo>
                        <a:pt x="310" y="676"/>
                      </a:lnTo>
                      <a:lnTo>
                        <a:pt x="300" y="667"/>
                      </a:lnTo>
                      <a:cubicBezTo>
                        <a:pt x="300" y="667"/>
                        <a:pt x="299" y="666"/>
                        <a:pt x="299" y="665"/>
                      </a:cubicBezTo>
                      <a:lnTo>
                        <a:pt x="286" y="638"/>
                      </a:lnTo>
                      <a:lnTo>
                        <a:pt x="290" y="642"/>
                      </a:lnTo>
                      <a:lnTo>
                        <a:pt x="284" y="639"/>
                      </a:lnTo>
                      <a:cubicBezTo>
                        <a:pt x="282" y="637"/>
                        <a:pt x="280" y="635"/>
                        <a:pt x="280" y="633"/>
                      </a:cubicBezTo>
                      <a:lnTo>
                        <a:pt x="277" y="618"/>
                      </a:lnTo>
                      <a:lnTo>
                        <a:pt x="281" y="624"/>
                      </a:lnTo>
                      <a:lnTo>
                        <a:pt x="275" y="621"/>
                      </a:lnTo>
                      <a:cubicBezTo>
                        <a:pt x="273" y="620"/>
                        <a:pt x="272" y="619"/>
                        <a:pt x="271" y="617"/>
                      </a:cubicBezTo>
                      <a:lnTo>
                        <a:pt x="268" y="611"/>
                      </a:lnTo>
                      <a:lnTo>
                        <a:pt x="279" y="614"/>
                      </a:lnTo>
                      <a:lnTo>
                        <a:pt x="251" y="629"/>
                      </a:lnTo>
                      <a:cubicBezTo>
                        <a:pt x="249" y="630"/>
                        <a:pt x="247" y="631"/>
                        <a:pt x="245" y="630"/>
                      </a:cubicBezTo>
                      <a:lnTo>
                        <a:pt x="211" y="621"/>
                      </a:lnTo>
                      <a:lnTo>
                        <a:pt x="221" y="613"/>
                      </a:lnTo>
                      <a:lnTo>
                        <a:pt x="221" y="643"/>
                      </a:lnTo>
                      <a:lnTo>
                        <a:pt x="221" y="642"/>
                      </a:lnTo>
                      <a:lnTo>
                        <a:pt x="227" y="669"/>
                      </a:lnTo>
                      <a:cubicBezTo>
                        <a:pt x="227" y="670"/>
                        <a:pt x="227" y="671"/>
                        <a:pt x="227" y="672"/>
                      </a:cubicBezTo>
                      <a:lnTo>
                        <a:pt x="221" y="697"/>
                      </a:lnTo>
                      <a:lnTo>
                        <a:pt x="221" y="692"/>
                      </a:lnTo>
                      <a:lnTo>
                        <a:pt x="227" y="710"/>
                      </a:lnTo>
                      <a:cubicBezTo>
                        <a:pt x="227" y="711"/>
                        <a:pt x="227" y="712"/>
                        <a:pt x="227" y="713"/>
                      </a:cubicBezTo>
                      <a:lnTo>
                        <a:pt x="227" y="734"/>
                      </a:lnTo>
                      <a:cubicBezTo>
                        <a:pt x="227" y="735"/>
                        <a:pt x="227" y="737"/>
                        <a:pt x="226" y="738"/>
                      </a:cubicBezTo>
                      <a:lnTo>
                        <a:pt x="220" y="747"/>
                      </a:lnTo>
                      <a:lnTo>
                        <a:pt x="221" y="744"/>
                      </a:lnTo>
                      <a:lnTo>
                        <a:pt x="218" y="762"/>
                      </a:lnTo>
                      <a:lnTo>
                        <a:pt x="218" y="760"/>
                      </a:lnTo>
                      <a:lnTo>
                        <a:pt x="221" y="796"/>
                      </a:lnTo>
                      <a:cubicBezTo>
                        <a:pt x="221" y="797"/>
                        <a:pt x="221" y="797"/>
                        <a:pt x="221" y="798"/>
                      </a:cubicBezTo>
                      <a:lnTo>
                        <a:pt x="218" y="824"/>
                      </a:lnTo>
                      <a:lnTo>
                        <a:pt x="218" y="839"/>
                      </a:lnTo>
                      <a:lnTo>
                        <a:pt x="218" y="860"/>
                      </a:lnTo>
                      <a:lnTo>
                        <a:pt x="218" y="875"/>
                      </a:lnTo>
                      <a:lnTo>
                        <a:pt x="218" y="878"/>
                      </a:lnTo>
                      <a:cubicBezTo>
                        <a:pt x="218" y="880"/>
                        <a:pt x="217" y="881"/>
                        <a:pt x="217" y="883"/>
                      </a:cubicBezTo>
                      <a:lnTo>
                        <a:pt x="210" y="892"/>
                      </a:lnTo>
                      <a:cubicBezTo>
                        <a:pt x="210" y="892"/>
                        <a:pt x="210" y="893"/>
                        <a:pt x="209" y="893"/>
                      </a:cubicBezTo>
                      <a:lnTo>
                        <a:pt x="200" y="902"/>
                      </a:lnTo>
                      <a:lnTo>
                        <a:pt x="201" y="892"/>
                      </a:lnTo>
                      <a:lnTo>
                        <a:pt x="207" y="901"/>
                      </a:lnTo>
                      <a:cubicBezTo>
                        <a:pt x="210" y="904"/>
                        <a:pt x="209" y="909"/>
                        <a:pt x="205" y="912"/>
                      </a:cubicBezTo>
                      <a:lnTo>
                        <a:pt x="181" y="930"/>
                      </a:lnTo>
                      <a:lnTo>
                        <a:pt x="184" y="923"/>
                      </a:lnTo>
                      <a:lnTo>
                        <a:pt x="184" y="947"/>
                      </a:lnTo>
                      <a:lnTo>
                        <a:pt x="179" y="940"/>
                      </a:lnTo>
                      <a:lnTo>
                        <a:pt x="186" y="943"/>
                      </a:lnTo>
                      <a:lnTo>
                        <a:pt x="182" y="942"/>
                      </a:lnTo>
                      <a:lnTo>
                        <a:pt x="185" y="942"/>
                      </a:lnTo>
                      <a:cubicBezTo>
                        <a:pt x="187" y="942"/>
                        <a:pt x="189" y="943"/>
                        <a:pt x="191" y="945"/>
                      </a:cubicBezTo>
                      <a:lnTo>
                        <a:pt x="197" y="951"/>
                      </a:lnTo>
                      <a:cubicBezTo>
                        <a:pt x="197" y="951"/>
                        <a:pt x="197" y="951"/>
                        <a:pt x="198" y="951"/>
                      </a:cubicBezTo>
                      <a:lnTo>
                        <a:pt x="207" y="963"/>
                      </a:lnTo>
                      <a:cubicBezTo>
                        <a:pt x="207" y="964"/>
                        <a:pt x="208" y="964"/>
                        <a:pt x="208" y="965"/>
                      </a:cubicBezTo>
                      <a:lnTo>
                        <a:pt x="211" y="971"/>
                      </a:lnTo>
                      <a:cubicBezTo>
                        <a:pt x="211" y="972"/>
                        <a:pt x="212" y="973"/>
                        <a:pt x="212" y="974"/>
                      </a:cubicBezTo>
                      <a:lnTo>
                        <a:pt x="212" y="977"/>
                      </a:lnTo>
                      <a:lnTo>
                        <a:pt x="212" y="986"/>
                      </a:lnTo>
                      <a:cubicBezTo>
                        <a:pt x="212" y="991"/>
                        <a:pt x="208" y="994"/>
                        <a:pt x="204" y="994"/>
                      </a:cubicBezTo>
                      <a:lnTo>
                        <a:pt x="194" y="994"/>
                      </a:lnTo>
                      <a:lnTo>
                        <a:pt x="199" y="993"/>
                      </a:lnTo>
                      <a:lnTo>
                        <a:pt x="190" y="999"/>
                      </a:lnTo>
                      <a:cubicBezTo>
                        <a:pt x="188" y="1000"/>
                        <a:pt x="185" y="1001"/>
                        <a:pt x="183" y="1000"/>
                      </a:cubicBezTo>
                      <a:cubicBezTo>
                        <a:pt x="181" y="1000"/>
                        <a:pt x="179" y="998"/>
                        <a:pt x="178" y="996"/>
                      </a:cubicBezTo>
                      <a:lnTo>
                        <a:pt x="175" y="990"/>
                      </a:lnTo>
                      <a:lnTo>
                        <a:pt x="188" y="992"/>
                      </a:lnTo>
                      <a:lnTo>
                        <a:pt x="181" y="998"/>
                      </a:lnTo>
                      <a:lnTo>
                        <a:pt x="184" y="992"/>
                      </a:lnTo>
                      <a:lnTo>
                        <a:pt x="184" y="995"/>
                      </a:lnTo>
                      <a:cubicBezTo>
                        <a:pt x="184" y="996"/>
                        <a:pt x="184" y="996"/>
                        <a:pt x="184" y="997"/>
                      </a:cubicBezTo>
                      <a:lnTo>
                        <a:pt x="181" y="1015"/>
                      </a:lnTo>
                      <a:lnTo>
                        <a:pt x="181" y="1012"/>
                      </a:lnTo>
                      <a:lnTo>
                        <a:pt x="184" y="1027"/>
                      </a:lnTo>
                      <a:cubicBezTo>
                        <a:pt x="184" y="1028"/>
                        <a:pt x="184" y="1030"/>
                        <a:pt x="183" y="1031"/>
                      </a:cubicBezTo>
                      <a:lnTo>
                        <a:pt x="180" y="1040"/>
                      </a:lnTo>
                      <a:lnTo>
                        <a:pt x="181" y="1038"/>
                      </a:lnTo>
                      <a:lnTo>
                        <a:pt x="181" y="1068"/>
                      </a:lnTo>
                      <a:cubicBezTo>
                        <a:pt x="181" y="1071"/>
                        <a:pt x="179" y="1073"/>
                        <a:pt x="177" y="1075"/>
                      </a:cubicBezTo>
                      <a:lnTo>
                        <a:pt x="161" y="1084"/>
                      </a:lnTo>
                      <a:cubicBezTo>
                        <a:pt x="158" y="1085"/>
                        <a:pt x="154" y="1085"/>
                        <a:pt x="152" y="1082"/>
                      </a:cubicBezTo>
                      <a:lnTo>
                        <a:pt x="148" y="1079"/>
                      </a:lnTo>
                      <a:lnTo>
                        <a:pt x="133" y="1061"/>
                      </a:lnTo>
                      <a:lnTo>
                        <a:pt x="135" y="1063"/>
                      </a:lnTo>
                      <a:lnTo>
                        <a:pt x="123" y="1057"/>
                      </a:lnTo>
                      <a:lnTo>
                        <a:pt x="117" y="1054"/>
                      </a:lnTo>
                      <a:cubicBezTo>
                        <a:pt x="115" y="1053"/>
                        <a:pt x="114" y="1052"/>
                        <a:pt x="113" y="1050"/>
                      </a:cubicBezTo>
                      <a:lnTo>
                        <a:pt x="110" y="1044"/>
                      </a:lnTo>
                      <a:lnTo>
                        <a:pt x="124" y="1045"/>
                      </a:lnTo>
                      <a:lnTo>
                        <a:pt x="114" y="1060"/>
                      </a:lnTo>
                      <a:cubicBezTo>
                        <a:pt x="114" y="1061"/>
                        <a:pt x="113" y="1062"/>
                        <a:pt x="112" y="1062"/>
                      </a:cubicBezTo>
                      <a:lnTo>
                        <a:pt x="93" y="1074"/>
                      </a:lnTo>
                      <a:cubicBezTo>
                        <a:pt x="93" y="1075"/>
                        <a:pt x="92" y="1075"/>
                        <a:pt x="92" y="1075"/>
                      </a:cubicBezTo>
                      <a:lnTo>
                        <a:pt x="73" y="1081"/>
                      </a:lnTo>
                      <a:lnTo>
                        <a:pt x="78" y="1076"/>
                      </a:lnTo>
                      <a:lnTo>
                        <a:pt x="72" y="1094"/>
                      </a:lnTo>
                      <a:cubicBezTo>
                        <a:pt x="71" y="1098"/>
                        <a:pt x="68" y="1100"/>
                        <a:pt x="64" y="1100"/>
                      </a:cubicBezTo>
                      <a:lnTo>
                        <a:pt x="61" y="1100"/>
                      </a:lnTo>
                      <a:lnTo>
                        <a:pt x="64" y="1099"/>
                      </a:lnTo>
                      <a:lnTo>
                        <a:pt x="54" y="1102"/>
                      </a:lnTo>
                      <a:cubicBezTo>
                        <a:pt x="54" y="1103"/>
                        <a:pt x="53" y="1103"/>
                        <a:pt x="52" y="1103"/>
                      </a:cubicBezTo>
                      <a:lnTo>
                        <a:pt x="43" y="1103"/>
                      </a:lnTo>
                      <a:lnTo>
                        <a:pt x="45" y="1102"/>
                      </a:lnTo>
                      <a:lnTo>
                        <a:pt x="21" y="1111"/>
                      </a:lnTo>
                      <a:lnTo>
                        <a:pt x="26" y="1104"/>
                      </a:lnTo>
                      <a:lnTo>
                        <a:pt x="26" y="1110"/>
                      </a:lnTo>
                      <a:cubicBezTo>
                        <a:pt x="26" y="1112"/>
                        <a:pt x="25" y="1114"/>
                        <a:pt x="23" y="1116"/>
                      </a:cubicBezTo>
                      <a:lnTo>
                        <a:pt x="14" y="1125"/>
                      </a:lnTo>
                      <a:lnTo>
                        <a:pt x="14" y="1113"/>
                      </a:lnTo>
                      <a:lnTo>
                        <a:pt x="48" y="1149"/>
                      </a:lnTo>
                      <a:close/>
                    </a:path>
                  </a:pathLst>
                </a:custGeom>
                <a:no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7" name="Freeform 1130"/>
                <p:cNvSpPr>
                  <a:spLocks/>
                </p:cNvSpPr>
                <p:nvPr/>
              </p:nvSpPr>
              <p:spPr bwMode="auto">
                <a:xfrm>
                  <a:off x="5358387" y="5271865"/>
                  <a:ext cx="295275" cy="166466"/>
                </a:xfrm>
                <a:custGeom>
                  <a:avLst/>
                  <a:gdLst/>
                  <a:ahLst/>
                  <a:cxnLst>
                    <a:cxn ang="0">
                      <a:pos x="19" y="14"/>
                    </a:cxn>
                    <a:cxn ang="0">
                      <a:pos x="25" y="17"/>
                    </a:cxn>
                    <a:cxn ang="0">
                      <a:pos x="40" y="17"/>
                    </a:cxn>
                    <a:cxn ang="0">
                      <a:pos x="52" y="18"/>
                    </a:cxn>
                    <a:cxn ang="0">
                      <a:pos x="68" y="14"/>
                    </a:cxn>
                    <a:cxn ang="0">
                      <a:pos x="86" y="3"/>
                    </a:cxn>
                    <a:cxn ang="0">
                      <a:pos x="95" y="0"/>
                    </a:cxn>
                    <a:cxn ang="0">
                      <a:pos x="97" y="11"/>
                    </a:cxn>
                    <a:cxn ang="0">
                      <a:pos x="106" y="13"/>
                    </a:cxn>
                    <a:cxn ang="0">
                      <a:pos x="114" y="17"/>
                    </a:cxn>
                    <a:cxn ang="0">
                      <a:pos x="124" y="18"/>
                    </a:cxn>
                    <a:cxn ang="0">
                      <a:pos x="129" y="22"/>
                    </a:cxn>
                    <a:cxn ang="0">
                      <a:pos x="137" y="29"/>
                    </a:cxn>
                    <a:cxn ang="0">
                      <a:pos x="147" y="33"/>
                    </a:cxn>
                    <a:cxn ang="0">
                      <a:pos x="147" y="44"/>
                    </a:cxn>
                    <a:cxn ang="0">
                      <a:pos x="148" y="50"/>
                    </a:cxn>
                    <a:cxn ang="0">
                      <a:pos x="159" y="47"/>
                    </a:cxn>
                    <a:cxn ang="0">
                      <a:pos x="169" y="50"/>
                    </a:cxn>
                    <a:cxn ang="0">
                      <a:pos x="173" y="62"/>
                    </a:cxn>
                    <a:cxn ang="0">
                      <a:pos x="181" y="62"/>
                    </a:cxn>
                    <a:cxn ang="0">
                      <a:pos x="186" y="66"/>
                    </a:cxn>
                    <a:cxn ang="0">
                      <a:pos x="181" y="79"/>
                    </a:cxn>
                    <a:cxn ang="0">
                      <a:pos x="171" y="79"/>
                    </a:cxn>
                    <a:cxn ang="0">
                      <a:pos x="162" y="77"/>
                    </a:cxn>
                    <a:cxn ang="0">
                      <a:pos x="150" y="81"/>
                    </a:cxn>
                    <a:cxn ang="0">
                      <a:pos x="150" y="90"/>
                    </a:cxn>
                    <a:cxn ang="0">
                      <a:pos x="143" y="98"/>
                    </a:cxn>
                    <a:cxn ang="0">
                      <a:pos x="135" y="99"/>
                    </a:cxn>
                    <a:cxn ang="0">
                      <a:pos x="128" y="94"/>
                    </a:cxn>
                    <a:cxn ang="0">
                      <a:pos x="124" y="88"/>
                    </a:cxn>
                    <a:cxn ang="0">
                      <a:pos x="113" y="95"/>
                    </a:cxn>
                    <a:cxn ang="0">
                      <a:pos x="101" y="106"/>
                    </a:cxn>
                    <a:cxn ang="0">
                      <a:pos x="90" y="103"/>
                    </a:cxn>
                    <a:cxn ang="0">
                      <a:pos x="82" y="99"/>
                    </a:cxn>
                    <a:cxn ang="0">
                      <a:pos x="68" y="90"/>
                    </a:cxn>
                    <a:cxn ang="0">
                      <a:pos x="59" y="76"/>
                    </a:cxn>
                    <a:cxn ang="0">
                      <a:pos x="53" y="69"/>
                    </a:cxn>
                    <a:cxn ang="0">
                      <a:pos x="44" y="55"/>
                    </a:cxn>
                    <a:cxn ang="0">
                      <a:pos x="40" y="47"/>
                    </a:cxn>
                    <a:cxn ang="0">
                      <a:pos x="37" y="44"/>
                    </a:cxn>
                    <a:cxn ang="0">
                      <a:pos x="11" y="46"/>
                    </a:cxn>
                    <a:cxn ang="0">
                      <a:pos x="7" y="37"/>
                    </a:cxn>
                    <a:cxn ang="0">
                      <a:pos x="4" y="28"/>
                    </a:cxn>
                  </a:cxnLst>
                  <a:rect l="0" t="0" r="r" b="b"/>
                  <a:pathLst>
                    <a:path w="186" h="106">
                      <a:moveTo>
                        <a:pt x="0" y="24"/>
                      </a:moveTo>
                      <a:lnTo>
                        <a:pt x="19" y="14"/>
                      </a:lnTo>
                      <a:lnTo>
                        <a:pt x="22" y="14"/>
                      </a:lnTo>
                      <a:lnTo>
                        <a:pt x="25" y="17"/>
                      </a:lnTo>
                      <a:lnTo>
                        <a:pt x="33" y="18"/>
                      </a:lnTo>
                      <a:lnTo>
                        <a:pt x="40" y="17"/>
                      </a:lnTo>
                      <a:lnTo>
                        <a:pt x="48" y="18"/>
                      </a:lnTo>
                      <a:lnTo>
                        <a:pt x="52" y="18"/>
                      </a:lnTo>
                      <a:lnTo>
                        <a:pt x="64" y="17"/>
                      </a:lnTo>
                      <a:lnTo>
                        <a:pt x="68" y="14"/>
                      </a:lnTo>
                      <a:lnTo>
                        <a:pt x="72" y="11"/>
                      </a:lnTo>
                      <a:lnTo>
                        <a:pt x="86" y="3"/>
                      </a:lnTo>
                      <a:lnTo>
                        <a:pt x="91" y="2"/>
                      </a:lnTo>
                      <a:lnTo>
                        <a:pt x="95" y="0"/>
                      </a:lnTo>
                      <a:lnTo>
                        <a:pt x="93" y="10"/>
                      </a:lnTo>
                      <a:lnTo>
                        <a:pt x="97" y="11"/>
                      </a:lnTo>
                      <a:lnTo>
                        <a:pt x="102" y="11"/>
                      </a:lnTo>
                      <a:lnTo>
                        <a:pt x="106" y="13"/>
                      </a:lnTo>
                      <a:lnTo>
                        <a:pt x="110" y="14"/>
                      </a:lnTo>
                      <a:lnTo>
                        <a:pt x="114" y="17"/>
                      </a:lnTo>
                      <a:lnTo>
                        <a:pt x="118" y="14"/>
                      </a:lnTo>
                      <a:lnTo>
                        <a:pt x="124" y="18"/>
                      </a:lnTo>
                      <a:lnTo>
                        <a:pt x="125" y="22"/>
                      </a:lnTo>
                      <a:lnTo>
                        <a:pt x="129" y="22"/>
                      </a:lnTo>
                      <a:lnTo>
                        <a:pt x="135" y="25"/>
                      </a:lnTo>
                      <a:lnTo>
                        <a:pt x="137" y="29"/>
                      </a:lnTo>
                      <a:lnTo>
                        <a:pt x="143" y="29"/>
                      </a:lnTo>
                      <a:lnTo>
                        <a:pt x="147" y="33"/>
                      </a:lnTo>
                      <a:lnTo>
                        <a:pt x="144" y="40"/>
                      </a:lnTo>
                      <a:lnTo>
                        <a:pt x="147" y="44"/>
                      </a:lnTo>
                      <a:lnTo>
                        <a:pt x="147" y="50"/>
                      </a:lnTo>
                      <a:lnTo>
                        <a:pt x="148" y="50"/>
                      </a:lnTo>
                      <a:lnTo>
                        <a:pt x="154" y="50"/>
                      </a:lnTo>
                      <a:lnTo>
                        <a:pt x="159" y="47"/>
                      </a:lnTo>
                      <a:lnTo>
                        <a:pt x="166" y="47"/>
                      </a:lnTo>
                      <a:lnTo>
                        <a:pt x="169" y="50"/>
                      </a:lnTo>
                      <a:lnTo>
                        <a:pt x="171" y="55"/>
                      </a:lnTo>
                      <a:lnTo>
                        <a:pt x="173" y="62"/>
                      </a:lnTo>
                      <a:lnTo>
                        <a:pt x="177" y="64"/>
                      </a:lnTo>
                      <a:lnTo>
                        <a:pt x="181" y="62"/>
                      </a:lnTo>
                      <a:lnTo>
                        <a:pt x="184" y="64"/>
                      </a:lnTo>
                      <a:lnTo>
                        <a:pt x="186" y="66"/>
                      </a:lnTo>
                      <a:lnTo>
                        <a:pt x="186" y="72"/>
                      </a:lnTo>
                      <a:lnTo>
                        <a:pt x="181" y="79"/>
                      </a:lnTo>
                      <a:lnTo>
                        <a:pt x="177" y="83"/>
                      </a:lnTo>
                      <a:lnTo>
                        <a:pt x="171" y="79"/>
                      </a:lnTo>
                      <a:lnTo>
                        <a:pt x="167" y="81"/>
                      </a:lnTo>
                      <a:lnTo>
                        <a:pt x="162" y="77"/>
                      </a:lnTo>
                      <a:lnTo>
                        <a:pt x="154" y="79"/>
                      </a:lnTo>
                      <a:lnTo>
                        <a:pt x="150" y="81"/>
                      </a:lnTo>
                      <a:lnTo>
                        <a:pt x="150" y="86"/>
                      </a:lnTo>
                      <a:lnTo>
                        <a:pt x="150" y="90"/>
                      </a:lnTo>
                      <a:lnTo>
                        <a:pt x="147" y="91"/>
                      </a:lnTo>
                      <a:lnTo>
                        <a:pt x="143" y="98"/>
                      </a:lnTo>
                      <a:lnTo>
                        <a:pt x="140" y="99"/>
                      </a:lnTo>
                      <a:lnTo>
                        <a:pt x="135" y="99"/>
                      </a:lnTo>
                      <a:lnTo>
                        <a:pt x="135" y="95"/>
                      </a:lnTo>
                      <a:lnTo>
                        <a:pt x="128" y="94"/>
                      </a:lnTo>
                      <a:lnTo>
                        <a:pt x="128" y="90"/>
                      </a:lnTo>
                      <a:lnTo>
                        <a:pt x="124" y="88"/>
                      </a:lnTo>
                      <a:lnTo>
                        <a:pt x="114" y="91"/>
                      </a:lnTo>
                      <a:lnTo>
                        <a:pt x="113" y="95"/>
                      </a:lnTo>
                      <a:lnTo>
                        <a:pt x="113" y="99"/>
                      </a:lnTo>
                      <a:lnTo>
                        <a:pt x="101" y="106"/>
                      </a:lnTo>
                      <a:lnTo>
                        <a:pt x="91" y="106"/>
                      </a:lnTo>
                      <a:lnTo>
                        <a:pt x="90" y="103"/>
                      </a:lnTo>
                      <a:lnTo>
                        <a:pt x="87" y="101"/>
                      </a:lnTo>
                      <a:lnTo>
                        <a:pt x="82" y="99"/>
                      </a:lnTo>
                      <a:lnTo>
                        <a:pt x="71" y="94"/>
                      </a:lnTo>
                      <a:lnTo>
                        <a:pt x="68" y="90"/>
                      </a:lnTo>
                      <a:lnTo>
                        <a:pt x="61" y="81"/>
                      </a:lnTo>
                      <a:lnTo>
                        <a:pt x="59" y="76"/>
                      </a:lnTo>
                      <a:lnTo>
                        <a:pt x="57" y="73"/>
                      </a:lnTo>
                      <a:lnTo>
                        <a:pt x="53" y="69"/>
                      </a:lnTo>
                      <a:lnTo>
                        <a:pt x="49" y="66"/>
                      </a:lnTo>
                      <a:lnTo>
                        <a:pt x="44" y="55"/>
                      </a:lnTo>
                      <a:lnTo>
                        <a:pt x="42" y="54"/>
                      </a:lnTo>
                      <a:lnTo>
                        <a:pt x="40" y="47"/>
                      </a:lnTo>
                      <a:lnTo>
                        <a:pt x="38" y="46"/>
                      </a:lnTo>
                      <a:lnTo>
                        <a:pt x="37" y="44"/>
                      </a:lnTo>
                      <a:lnTo>
                        <a:pt x="25" y="50"/>
                      </a:lnTo>
                      <a:lnTo>
                        <a:pt x="11" y="46"/>
                      </a:lnTo>
                      <a:lnTo>
                        <a:pt x="11" y="44"/>
                      </a:lnTo>
                      <a:lnTo>
                        <a:pt x="7" y="37"/>
                      </a:lnTo>
                      <a:lnTo>
                        <a:pt x="7" y="28"/>
                      </a:lnTo>
                      <a:lnTo>
                        <a:pt x="4" y="28"/>
                      </a:lnTo>
                      <a:lnTo>
                        <a:pt x="0" y="24"/>
                      </a:lnTo>
                      <a:close/>
                    </a:path>
                  </a:pathLst>
                </a:custGeom>
                <a:solidFill>
                  <a:srgbClr val="4F81BD">
                    <a:lumMod val="40000"/>
                    <a:lumOff val="6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8" name="Freeform 1131"/>
                <p:cNvSpPr>
                  <a:spLocks noEditPoints="1"/>
                </p:cNvSpPr>
                <p:nvPr/>
              </p:nvSpPr>
              <p:spPr bwMode="auto">
                <a:xfrm>
                  <a:off x="5352037" y="5265583"/>
                  <a:ext cx="306388" cy="177459"/>
                </a:xfrm>
                <a:custGeom>
                  <a:avLst/>
                  <a:gdLst/>
                  <a:ahLst/>
                  <a:cxnLst>
                    <a:cxn ang="0">
                      <a:pos x="63" y="36"/>
                    </a:cxn>
                    <a:cxn ang="0">
                      <a:pos x="105" y="42"/>
                    </a:cxn>
                    <a:cxn ang="0">
                      <a:pos x="160" y="43"/>
                    </a:cxn>
                    <a:cxn ang="0">
                      <a:pos x="214" y="10"/>
                    </a:cxn>
                    <a:cxn ang="0">
                      <a:pos x="242" y="33"/>
                    </a:cxn>
                    <a:cxn ang="0">
                      <a:pos x="269" y="34"/>
                    </a:cxn>
                    <a:cxn ang="0">
                      <a:pos x="288" y="37"/>
                    </a:cxn>
                    <a:cxn ang="0">
                      <a:pos x="319" y="53"/>
                    </a:cxn>
                    <a:cxn ang="0">
                      <a:pos x="353" y="71"/>
                    </a:cxn>
                    <a:cxn ang="0">
                      <a:pos x="369" y="110"/>
                    </a:cxn>
                    <a:cxn ang="0">
                      <a:pos x="377" y="122"/>
                    </a:cxn>
                    <a:cxn ang="0">
                      <a:pos x="425" y="127"/>
                    </a:cxn>
                    <a:cxn ang="0">
                      <a:pos x="440" y="152"/>
                    </a:cxn>
                    <a:cxn ang="0">
                      <a:pos x="464" y="182"/>
                    </a:cxn>
                    <a:cxn ang="0">
                      <a:pos x="416" y="207"/>
                    </a:cxn>
                    <a:cxn ang="0">
                      <a:pos x="383" y="207"/>
                    </a:cxn>
                    <a:cxn ang="0">
                      <a:pos x="364" y="237"/>
                    </a:cxn>
                    <a:cxn ang="0">
                      <a:pos x="335" y="255"/>
                    </a:cxn>
                    <a:cxn ang="0">
                      <a:pos x="308" y="226"/>
                    </a:cxn>
                    <a:cxn ang="0">
                      <a:pos x="287" y="241"/>
                    </a:cxn>
                    <a:cxn ang="0">
                      <a:pos x="228" y="272"/>
                    </a:cxn>
                    <a:cxn ang="0">
                      <a:pos x="176" y="242"/>
                    </a:cxn>
                    <a:cxn ang="0">
                      <a:pos x="146" y="197"/>
                    </a:cxn>
                    <a:cxn ang="0">
                      <a:pos x="112" y="148"/>
                    </a:cxn>
                    <a:cxn ang="0">
                      <a:pos x="93" y="124"/>
                    </a:cxn>
                    <a:cxn ang="0">
                      <a:pos x="28" y="120"/>
                    </a:cxn>
                    <a:cxn ang="0">
                      <a:pos x="27" y="84"/>
                    </a:cxn>
                    <a:cxn ang="0">
                      <a:pos x="27" y="68"/>
                    </a:cxn>
                    <a:cxn ang="0">
                      <a:pos x="44" y="120"/>
                    </a:cxn>
                    <a:cxn ang="0">
                      <a:pos x="104" y="111"/>
                    </a:cxn>
                    <a:cxn ang="0">
                      <a:pos x="113" y="131"/>
                    </a:cxn>
                    <a:cxn ang="0">
                      <a:pos x="151" y="179"/>
                    </a:cxn>
                    <a:cxn ang="0">
                      <a:pos x="186" y="230"/>
                    </a:cxn>
                    <a:cxn ang="0">
                      <a:pos x="235" y="262"/>
                    </a:cxn>
                    <a:cxn ang="0">
                      <a:pos x="272" y="238"/>
                    </a:cxn>
                    <a:cxn ang="0">
                      <a:pos x="321" y="219"/>
                    </a:cxn>
                    <a:cxn ang="0">
                      <a:pos x="343" y="247"/>
                    </a:cxn>
                    <a:cxn ang="0">
                      <a:pos x="355" y="225"/>
                    </a:cxn>
                    <a:cxn ang="0">
                      <a:pos x="369" y="195"/>
                    </a:cxn>
                    <a:cxn ang="0">
                      <a:pos x="417" y="192"/>
                    </a:cxn>
                    <a:cxn ang="0">
                      <a:pos x="450" y="178"/>
                    </a:cxn>
                    <a:cxn ang="0">
                      <a:pos x="440" y="165"/>
                    </a:cxn>
                    <a:cxn ang="0">
                      <a:pos x="412" y="143"/>
                    </a:cxn>
                    <a:cxn ang="0">
                      <a:pos x="396" y="130"/>
                    </a:cxn>
                    <a:cxn ang="0">
                      <a:pos x="354" y="114"/>
                    </a:cxn>
                    <a:cxn ang="0">
                      <a:pos x="347" y="85"/>
                    </a:cxn>
                    <a:cxn ang="0">
                      <a:pos x="315" y="68"/>
                    </a:cxn>
                    <a:cxn ang="0">
                      <a:pos x="288" y="51"/>
                    </a:cxn>
                    <a:cxn ang="0">
                      <a:pos x="262" y="48"/>
                    </a:cxn>
                    <a:cxn ang="0">
                      <a:pos x="232" y="40"/>
                    </a:cxn>
                    <a:cxn ang="0">
                      <a:pos x="218" y="25"/>
                    </a:cxn>
                    <a:cxn ang="0">
                      <a:pos x="168" y="56"/>
                    </a:cxn>
                    <a:cxn ang="0">
                      <a:pos x="107" y="58"/>
                    </a:cxn>
                    <a:cxn ang="0">
                      <a:pos x="63" y="52"/>
                    </a:cxn>
                  </a:cxnLst>
                  <a:rect l="0" t="0" r="r" b="b"/>
                  <a:pathLst>
                    <a:path w="464" h="272">
                      <a:moveTo>
                        <a:pt x="3" y="73"/>
                      </a:moveTo>
                      <a:cubicBezTo>
                        <a:pt x="1" y="71"/>
                        <a:pt x="0" y="69"/>
                        <a:pt x="1" y="66"/>
                      </a:cubicBezTo>
                      <a:cubicBezTo>
                        <a:pt x="1" y="64"/>
                        <a:pt x="3" y="61"/>
                        <a:pt x="5" y="60"/>
                      </a:cubicBezTo>
                      <a:lnTo>
                        <a:pt x="51" y="37"/>
                      </a:lnTo>
                      <a:cubicBezTo>
                        <a:pt x="52" y="36"/>
                        <a:pt x="53" y="36"/>
                        <a:pt x="54" y="36"/>
                      </a:cubicBezTo>
                      <a:lnTo>
                        <a:pt x="63" y="36"/>
                      </a:lnTo>
                      <a:cubicBezTo>
                        <a:pt x="65" y="36"/>
                        <a:pt x="67" y="37"/>
                        <a:pt x="69" y="38"/>
                      </a:cubicBezTo>
                      <a:lnTo>
                        <a:pt x="75" y="44"/>
                      </a:lnTo>
                      <a:lnTo>
                        <a:pt x="71" y="42"/>
                      </a:lnTo>
                      <a:lnTo>
                        <a:pt x="89" y="45"/>
                      </a:lnTo>
                      <a:lnTo>
                        <a:pt x="86" y="45"/>
                      </a:lnTo>
                      <a:lnTo>
                        <a:pt x="105" y="42"/>
                      </a:lnTo>
                      <a:cubicBezTo>
                        <a:pt x="106" y="42"/>
                        <a:pt x="106" y="42"/>
                        <a:pt x="107" y="42"/>
                      </a:cubicBezTo>
                      <a:lnTo>
                        <a:pt x="126" y="45"/>
                      </a:lnTo>
                      <a:lnTo>
                        <a:pt x="124" y="45"/>
                      </a:lnTo>
                      <a:lnTo>
                        <a:pt x="133" y="45"/>
                      </a:lnTo>
                      <a:lnTo>
                        <a:pt x="163" y="42"/>
                      </a:lnTo>
                      <a:lnTo>
                        <a:pt x="160" y="43"/>
                      </a:lnTo>
                      <a:lnTo>
                        <a:pt x="169" y="37"/>
                      </a:lnTo>
                      <a:lnTo>
                        <a:pt x="167" y="38"/>
                      </a:lnTo>
                      <a:lnTo>
                        <a:pt x="177" y="29"/>
                      </a:lnTo>
                      <a:cubicBezTo>
                        <a:pt x="177" y="29"/>
                        <a:pt x="178" y="28"/>
                        <a:pt x="178" y="28"/>
                      </a:cubicBezTo>
                      <a:lnTo>
                        <a:pt x="212" y="10"/>
                      </a:lnTo>
                      <a:cubicBezTo>
                        <a:pt x="213" y="10"/>
                        <a:pt x="213" y="10"/>
                        <a:pt x="214" y="10"/>
                      </a:cubicBezTo>
                      <a:lnTo>
                        <a:pt x="226" y="7"/>
                      </a:lnTo>
                      <a:lnTo>
                        <a:pt x="224" y="8"/>
                      </a:lnTo>
                      <a:lnTo>
                        <a:pt x="233" y="2"/>
                      </a:lnTo>
                      <a:cubicBezTo>
                        <a:pt x="235" y="0"/>
                        <a:pt x="239" y="0"/>
                        <a:pt x="241" y="2"/>
                      </a:cubicBezTo>
                      <a:cubicBezTo>
                        <a:pt x="244" y="3"/>
                        <a:pt x="245" y="6"/>
                        <a:pt x="245" y="9"/>
                      </a:cubicBezTo>
                      <a:lnTo>
                        <a:pt x="242" y="33"/>
                      </a:lnTo>
                      <a:lnTo>
                        <a:pt x="236" y="24"/>
                      </a:lnTo>
                      <a:lnTo>
                        <a:pt x="246" y="27"/>
                      </a:lnTo>
                      <a:lnTo>
                        <a:pt x="243" y="27"/>
                      </a:lnTo>
                      <a:lnTo>
                        <a:pt x="255" y="27"/>
                      </a:lnTo>
                      <a:cubicBezTo>
                        <a:pt x="257" y="27"/>
                        <a:pt x="258" y="27"/>
                        <a:pt x="260" y="28"/>
                      </a:cubicBezTo>
                      <a:lnTo>
                        <a:pt x="269" y="34"/>
                      </a:lnTo>
                      <a:lnTo>
                        <a:pt x="267" y="33"/>
                      </a:lnTo>
                      <a:lnTo>
                        <a:pt x="276" y="36"/>
                      </a:lnTo>
                      <a:cubicBezTo>
                        <a:pt x="277" y="36"/>
                        <a:pt x="277" y="37"/>
                        <a:pt x="278" y="37"/>
                      </a:cubicBezTo>
                      <a:lnTo>
                        <a:pt x="287" y="43"/>
                      </a:lnTo>
                      <a:lnTo>
                        <a:pt x="278" y="43"/>
                      </a:lnTo>
                      <a:lnTo>
                        <a:pt x="288" y="37"/>
                      </a:lnTo>
                      <a:cubicBezTo>
                        <a:pt x="290" y="35"/>
                        <a:pt x="293" y="35"/>
                        <a:pt x="296" y="37"/>
                      </a:cubicBezTo>
                      <a:lnTo>
                        <a:pt x="311" y="46"/>
                      </a:lnTo>
                      <a:cubicBezTo>
                        <a:pt x="313" y="47"/>
                        <a:pt x="314" y="48"/>
                        <a:pt x="315" y="50"/>
                      </a:cubicBezTo>
                      <a:lnTo>
                        <a:pt x="318" y="59"/>
                      </a:lnTo>
                      <a:lnTo>
                        <a:pt x="310" y="53"/>
                      </a:lnTo>
                      <a:lnTo>
                        <a:pt x="319" y="53"/>
                      </a:lnTo>
                      <a:cubicBezTo>
                        <a:pt x="321" y="53"/>
                        <a:pt x="322" y="54"/>
                        <a:pt x="323" y="55"/>
                      </a:cubicBezTo>
                      <a:lnTo>
                        <a:pt x="339" y="63"/>
                      </a:lnTo>
                      <a:cubicBezTo>
                        <a:pt x="340" y="64"/>
                        <a:pt x="342" y="66"/>
                        <a:pt x="342" y="68"/>
                      </a:cubicBezTo>
                      <a:lnTo>
                        <a:pt x="345" y="76"/>
                      </a:lnTo>
                      <a:lnTo>
                        <a:pt x="338" y="71"/>
                      </a:lnTo>
                      <a:lnTo>
                        <a:pt x="353" y="71"/>
                      </a:lnTo>
                      <a:cubicBezTo>
                        <a:pt x="355" y="71"/>
                        <a:pt x="357" y="72"/>
                        <a:pt x="358" y="73"/>
                      </a:cubicBezTo>
                      <a:lnTo>
                        <a:pt x="368" y="82"/>
                      </a:lnTo>
                      <a:cubicBezTo>
                        <a:pt x="370" y="84"/>
                        <a:pt x="371" y="88"/>
                        <a:pt x="370" y="91"/>
                      </a:cubicBezTo>
                      <a:lnTo>
                        <a:pt x="363" y="108"/>
                      </a:lnTo>
                      <a:lnTo>
                        <a:pt x="362" y="101"/>
                      </a:lnTo>
                      <a:lnTo>
                        <a:pt x="369" y="110"/>
                      </a:lnTo>
                      <a:cubicBezTo>
                        <a:pt x="370" y="111"/>
                        <a:pt x="370" y="113"/>
                        <a:pt x="370" y="114"/>
                      </a:cubicBezTo>
                      <a:lnTo>
                        <a:pt x="370" y="129"/>
                      </a:lnTo>
                      <a:lnTo>
                        <a:pt x="362" y="121"/>
                      </a:lnTo>
                      <a:lnTo>
                        <a:pt x="365" y="121"/>
                      </a:lnTo>
                      <a:lnTo>
                        <a:pt x="380" y="121"/>
                      </a:lnTo>
                      <a:lnTo>
                        <a:pt x="377" y="122"/>
                      </a:lnTo>
                      <a:lnTo>
                        <a:pt x="389" y="116"/>
                      </a:lnTo>
                      <a:cubicBezTo>
                        <a:pt x="390" y="115"/>
                        <a:pt x="391" y="115"/>
                        <a:pt x="392" y="115"/>
                      </a:cubicBezTo>
                      <a:lnTo>
                        <a:pt x="408" y="115"/>
                      </a:lnTo>
                      <a:cubicBezTo>
                        <a:pt x="409" y="115"/>
                        <a:pt x="411" y="116"/>
                        <a:pt x="412" y="116"/>
                      </a:cubicBezTo>
                      <a:lnTo>
                        <a:pt x="421" y="122"/>
                      </a:lnTo>
                      <a:cubicBezTo>
                        <a:pt x="423" y="123"/>
                        <a:pt x="424" y="125"/>
                        <a:pt x="425" y="127"/>
                      </a:cubicBezTo>
                      <a:lnTo>
                        <a:pt x="428" y="139"/>
                      </a:lnTo>
                      <a:lnTo>
                        <a:pt x="434" y="156"/>
                      </a:lnTo>
                      <a:lnTo>
                        <a:pt x="430" y="152"/>
                      </a:lnTo>
                      <a:lnTo>
                        <a:pt x="439" y="158"/>
                      </a:lnTo>
                      <a:lnTo>
                        <a:pt x="431" y="158"/>
                      </a:lnTo>
                      <a:lnTo>
                        <a:pt x="440" y="152"/>
                      </a:lnTo>
                      <a:cubicBezTo>
                        <a:pt x="443" y="150"/>
                        <a:pt x="446" y="150"/>
                        <a:pt x="449" y="152"/>
                      </a:cubicBezTo>
                      <a:lnTo>
                        <a:pt x="458" y="158"/>
                      </a:lnTo>
                      <a:cubicBezTo>
                        <a:pt x="458" y="158"/>
                        <a:pt x="459" y="158"/>
                        <a:pt x="459" y="159"/>
                      </a:cubicBezTo>
                      <a:lnTo>
                        <a:pt x="462" y="162"/>
                      </a:lnTo>
                      <a:cubicBezTo>
                        <a:pt x="464" y="163"/>
                        <a:pt x="464" y="165"/>
                        <a:pt x="464" y="167"/>
                      </a:cubicBezTo>
                      <a:lnTo>
                        <a:pt x="464" y="182"/>
                      </a:lnTo>
                      <a:cubicBezTo>
                        <a:pt x="464" y="184"/>
                        <a:pt x="464" y="185"/>
                        <a:pt x="463" y="187"/>
                      </a:cubicBezTo>
                      <a:lnTo>
                        <a:pt x="451" y="204"/>
                      </a:lnTo>
                      <a:cubicBezTo>
                        <a:pt x="451" y="205"/>
                        <a:pt x="450" y="205"/>
                        <a:pt x="450" y="205"/>
                      </a:cubicBezTo>
                      <a:lnTo>
                        <a:pt x="441" y="214"/>
                      </a:lnTo>
                      <a:cubicBezTo>
                        <a:pt x="438" y="217"/>
                        <a:pt x="434" y="217"/>
                        <a:pt x="431" y="215"/>
                      </a:cubicBezTo>
                      <a:lnTo>
                        <a:pt x="416" y="207"/>
                      </a:lnTo>
                      <a:lnTo>
                        <a:pt x="422" y="207"/>
                      </a:lnTo>
                      <a:lnTo>
                        <a:pt x="413" y="210"/>
                      </a:lnTo>
                      <a:cubicBezTo>
                        <a:pt x="411" y="211"/>
                        <a:pt x="408" y="211"/>
                        <a:pt x="406" y="209"/>
                      </a:cubicBezTo>
                      <a:lnTo>
                        <a:pt x="394" y="200"/>
                      </a:lnTo>
                      <a:lnTo>
                        <a:pt x="401" y="201"/>
                      </a:lnTo>
                      <a:lnTo>
                        <a:pt x="383" y="207"/>
                      </a:lnTo>
                      <a:lnTo>
                        <a:pt x="374" y="210"/>
                      </a:lnTo>
                      <a:lnTo>
                        <a:pt x="379" y="203"/>
                      </a:lnTo>
                      <a:lnTo>
                        <a:pt x="379" y="217"/>
                      </a:lnTo>
                      <a:lnTo>
                        <a:pt x="379" y="226"/>
                      </a:lnTo>
                      <a:cubicBezTo>
                        <a:pt x="379" y="230"/>
                        <a:pt x="377" y="233"/>
                        <a:pt x="374" y="234"/>
                      </a:cubicBezTo>
                      <a:lnTo>
                        <a:pt x="364" y="237"/>
                      </a:lnTo>
                      <a:lnTo>
                        <a:pt x="369" y="233"/>
                      </a:lnTo>
                      <a:lnTo>
                        <a:pt x="360" y="248"/>
                      </a:lnTo>
                      <a:cubicBezTo>
                        <a:pt x="359" y="249"/>
                        <a:pt x="358" y="250"/>
                        <a:pt x="356" y="251"/>
                      </a:cubicBezTo>
                      <a:lnTo>
                        <a:pt x="350" y="254"/>
                      </a:lnTo>
                      <a:cubicBezTo>
                        <a:pt x="349" y="255"/>
                        <a:pt x="348" y="255"/>
                        <a:pt x="347" y="255"/>
                      </a:cubicBezTo>
                      <a:lnTo>
                        <a:pt x="335" y="255"/>
                      </a:lnTo>
                      <a:cubicBezTo>
                        <a:pt x="330" y="255"/>
                        <a:pt x="327" y="251"/>
                        <a:pt x="327" y="247"/>
                      </a:cubicBezTo>
                      <a:lnTo>
                        <a:pt x="327" y="238"/>
                      </a:lnTo>
                      <a:lnTo>
                        <a:pt x="333" y="246"/>
                      </a:lnTo>
                      <a:lnTo>
                        <a:pt x="315" y="243"/>
                      </a:lnTo>
                      <a:cubicBezTo>
                        <a:pt x="311" y="242"/>
                        <a:pt x="308" y="239"/>
                        <a:pt x="308" y="235"/>
                      </a:cubicBezTo>
                      <a:lnTo>
                        <a:pt x="308" y="226"/>
                      </a:lnTo>
                      <a:lnTo>
                        <a:pt x="312" y="233"/>
                      </a:lnTo>
                      <a:lnTo>
                        <a:pt x="303" y="227"/>
                      </a:lnTo>
                      <a:lnTo>
                        <a:pt x="310" y="228"/>
                      </a:lnTo>
                      <a:lnTo>
                        <a:pt x="285" y="237"/>
                      </a:lnTo>
                      <a:lnTo>
                        <a:pt x="290" y="232"/>
                      </a:lnTo>
                      <a:lnTo>
                        <a:pt x="287" y="241"/>
                      </a:lnTo>
                      <a:lnTo>
                        <a:pt x="288" y="238"/>
                      </a:lnTo>
                      <a:lnTo>
                        <a:pt x="288" y="247"/>
                      </a:lnTo>
                      <a:cubicBezTo>
                        <a:pt x="288" y="250"/>
                        <a:pt x="286" y="252"/>
                        <a:pt x="284" y="254"/>
                      </a:cubicBezTo>
                      <a:lnTo>
                        <a:pt x="257" y="271"/>
                      </a:lnTo>
                      <a:cubicBezTo>
                        <a:pt x="255" y="272"/>
                        <a:pt x="254" y="272"/>
                        <a:pt x="252" y="272"/>
                      </a:cubicBezTo>
                      <a:lnTo>
                        <a:pt x="228" y="272"/>
                      </a:lnTo>
                      <a:cubicBezTo>
                        <a:pt x="224" y="272"/>
                        <a:pt x="221" y="270"/>
                        <a:pt x="220" y="267"/>
                      </a:cubicBezTo>
                      <a:lnTo>
                        <a:pt x="217" y="258"/>
                      </a:lnTo>
                      <a:lnTo>
                        <a:pt x="221" y="263"/>
                      </a:lnTo>
                      <a:lnTo>
                        <a:pt x="215" y="260"/>
                      </a:lnTo>
                      <a:lnTo>
                        <a:pt x="203" y="254"/>
                      </a:lnTo>
                      <a:lnTo>
                        <a:pt x="176" y="242"/>
                      </a:lnTo>
                      <a:cubicBezTo>
                        <a:pt x="175" y="242"/>
                        <a:pt x="173" y="241"/>
                        <a:pt x="173" y="240"/>
                      </a:cubicBezTo>
                      <a:lnTo>
                        <a:pt x="166" y="231"/>
                      </a:lnTo>
                      <a:lnTo>
                        <a:pt x="148" y="208"/>
                      </a:lnTo>
                      <a:cubicBezTo>
                        <a:pt x="148" y="207"/>
                        <a:pt x="147" y="206"/>
                        <a:pt x="147" y="205"/>
                      </a:cubicBezTo>
                      <a:lnTo>
                        <a:pt x="144" y="193"/>
                      </a:lnTo>
                      <a:lnTo>
                        <a:pt x="146" y="197"/>
                      </a:lnTo>
                      <a:lnTo>
                        <a:pt x="140" y="191"/>
                      </a:lnTo>
                      <a:lnTo>
                        <a:pt x="131" y="182"/>
                      </a:lnTo>
                      <a:lnTo>
                        <a:pt x="122" y="173"/>
                      </a:lnTo>
                      <a:cubicBezTo>
                        <a:pt x="121" y="172"/>
                        <a:pt x="120" y="172"/>
                        <a:pt x="120" y="171"/>
                      </a:cubicBezTo>
                      <a:lnTo>
                        <a:pt x="108" y="144"/>
                      </a:lnTo>
                      <a:lnTo>
                        <a:pt x="112" y="148"/>
                      </a:lnTo>
                      <a:lnTo>
                        <a:pt x="106" y="145"/>
                      </a:lnTo>
                      <a:cubicBezTo>
                        <a:pt x="103" y="144"/>
                        <a:pt x="102" y="142"/>
                        <a:pt x="101" y="140"/>
                      </a:cubicBezTo>
                      <a:lnTo>
                        <a:pt x="98" y="125"/>
                      </a:lnTo>
                      <a:lnTo>
                        <a:pt x="103" y="130"/>
                      </a:lnTo>
                      <a:lnTo>
                        <a:pt x="96" y="127"/>
                      </a:lnTo>
                      <a:cubicBezTo>
                        <a:pt x="95" y="127"/>
                        <a:pt x="94" y="126"/>
                        <a:pt x="93" y="124"/>
                      </a:cubicBezTo>
                      <a:lnTo>
                        <a:pt x="90" y="118"/>
                      </a:lnTo>
                      <a:lnTo>
                        <a:pt x="101" y="121"/>
                      </a:lnTo>
                      <a:lnTo>
                        <a:pt x="73" y="136"/>
                      </a:lnTo>
                      <a:cubicBezTo>
                        <a:pt x="71" y="137"/>
                        <a:pt x="69" y="137"/>
                        <a:pt x="67" y="137"/>
                      </a:cubicBezTo>
                      <a:lnTo>
                        <a:pt x="34" y="128"/>
                      </a:lnTo>
                      <a:cubicBezTo>
                        <a:pt x="30" y="127"/>
                        <a:pt x="28" y="124"/>
                        <a:pt x="28" y="120"/>
                      </a:cubicBezTo>
                      <a:lnTo>
                        <a:pt x="28" y="114"/>
                      </a:lnTo>
                      <a:lnTo>
                        <a:pt x="29" y="118"/>
                      </a:lnTo>
                      <a:lnTo>
                        <a:pt x="20" y="100"/>
                      </a:lnTo>
                      <a:cubicBezTo>
                        <a:pt x="19" y="99"/>
                        <a:pt x="19" y="98"/>
                        <a:pt x="19" y="97"/>
                      </a:cubicBezTo>
                      <a:lnTo>
                        <a:pt x="19" y="76"/>
                      </a:lnTo>
                      <a:lnTo>
                        <a:pt x="27" y="84"/>
                      </a:lnTo>
                      <a:lnTo>
                        <a:pt x="18" y="84"/>
                      </a:lnTo>
                      <a:cubicBezTo>
                        <a:pt x="16" y="84"/>
                        <a:pt x="14" y="83"/>
                        <a:pt x="12" y="82"/>
                      </a:cubicBezTo>
                      <a:lnTo>
                        <a:pt x="3" y="73"/>
                      </a:lnTo>
                      <a:close/>
                      <a:moveTo>
                        <a:pt x="23" y="70"/>
                      </a:moveTo>
                      <a:lnTo>
                        <a:pt x="18" y="68"/>
                      </a:lnTo>
                      <a:lnTo>
                        <a:pt x="27" y="68"/>
                      </a:lnTo>
                      <a:cubicBezTo>
                        <a:pt x="31" y="68"/>
                        <a:pt x="35" y="72"/>
                        <a:pt x="35" y="76"/>
                      </a:cubicBezTo>
                      <a:lnTo>
                        <a:pt x="35" y="97"/>
                      </a:lnTo>
                      <a:lnTo>
                        <a:pt x="34" y="93"/>
                      </a:lnTo>
                      <a:lnTo>
                        <a:pt x="43" y="111"/>
                      </a:lnTo>
                      <a:cubicBezTo>
                        <a:pt x="44" y="112"/>
                        <a:pt x="44" y="113"/>
                        <a:pt x="44" y="114"/>
                      </a:cubicBezTo>
                      <a:lnTo>
                        <a:pt x="44" y="120"/>
                      </a:lnTo>
                      <a:lnTo>
                        <a:pt x="38" y="113"/>
                      </a:lnTo>
                      <a:lnTo>
                        <a:pt x="71" y="121"/>
                      </a:lnTo>
                      <a:lnTo>
                        <a:pt x="66" y="122"/>
                      </a:lnTo>
                      <a:lnTo>
                        <a:pt x="93" y="107"/>
                      </a:lnTo>
                      <a:cubicBezTo>
                        <a:pt x="95" y="106"/>
                        <a:pt x="97" y="106"/>
                        <a:pt x="99" y="107"/>
                      </a:cubicBezTo>
                      <a:cubicBezTo>
                        <a:pt x="101" y="107"/>
                        <a:pt x="103" y="109"/>
                        <a:pt x="104" y="111"/>
                      </a:cubicBezTo>
                      <a:lnTo>
                        <a:pt x="107" y="117"/>
                      </a:lnTo>
                      <a:lnTo>
                        <a:pt x="103" y="113"/>
                      </a:lnTo>
                      <a:lnTo>
                        <a:pt x="109" y="116"/>
                      </a:lnTo>
                      <a:cubicBezTo>
                        <a:pt x="112" y="117"/>
                        <a:pt x="113" y="119"/>
                        <a:pt x="114" y="122"/>
                      </a:cubicBezTo>
                      <a:lnTo>
                        <a:pt x="117" y="136"/>
                      </a:lnTo>
                      <a:lnTo>
                        <a:pt x="113" y="131"/>
                      </a:lnTo>
                      <a:lnTo>
                        <a:pt x="119" y="134"/>
                      </a:lnTo>
                      <a:cubicBezTo>
                        <a:pt x="120" y="134"/>
                        <a:pt x="122" y="136"/>
                        <a:pt x="122" y="138"/>
                      </a:cubicBezTo>
                      <a:lnTo>
                        <a:pt x="135" y="164"/>
                      </a:lnTo>
                      <a:lnTo>
                        <a:pt x="133" y="162"/>
                      </a:lnTo>
                      <a:lnTo>
                        <a:pt x="142" y="170"/>
                      </a:lnTo>
                      <a:lnTo>
                        <a:pt x="151" y="179"/>
                      </a:lnTo>
                      <a:lnTo>
                        <a:pt x="157" y="185"/>
                      </a:lnTo>
                      <a:cubicBezTo>
                        <a:pt x="158" y="186"/>
                        <a:pt x="159" y="187"/>
                        <a:pt x="159" y="189"/>
                      </a:cubicBezTo>
                      <a:lnTo>
                        <a:pt x="163" y="201"/>
                      </a:lnTo>
                      <a:lnTo>
                        <a:pt x="161" y="198"/>
                      </a:lnTo>
                      <a:lnTo>
                        <a:pt x="180" y="222"/>
                      </a:lnTo>
                      <a:lnTo>
                        <a:pt x="186" y="230"/>
                      </a:lnTo>
                      <a:lnTo>
                        <a:pt x="182" y="228"/>
                      </a:lnTo>
                      <a:lnTo>
                        <a:pt x="210" y="240"/>
                      </a:lnTo>
                      <a:lnTo>
                        <a:pt x="222" y="245"/>
                      </a:lnTo>
                      <a:lnTo>
                        <a:pt x="228" y="248"/>
                      </a:lnTo>
                      <a:cubicBezTo>
                        <a:pt x="230" y="249"/>
                        <a:pt x="232" y="251"/>
                        <a:pt x="232" y="253"/>
                      </a:cubicBezTo>
                      <a:lnTo>
                        <a:pt x="235" y="262"/>
                      </a:lnTo>
                      <a:lnTo>
                        <a:pt x="228" y="256"/>
                      </a:lnTo>
                      <a:lnTo>
                        <a:pt x="252" y="256"/>
                      </a:lnTo>
                      <a:lnTo>
                        <a:pt x="248" y="258"/>
                      </a:lnTo>
                      <a:lnTo>
                        <a:pt x="275" y="240"/>
                      </a:lnTo>
                      <a:lnTo>
                        <a:pt x="272" y="247"/>
                      </a:lnTo>
                      <a:lnTo>
                        <a:pt x="272" y="238"/>
                      </a:lnTo>
                      <a:cubicBezTo>
                        <a:pt x="272" y="237"/>
                        <a:pt x="272" y="236"/>
                        <a:pt x="272" y="235"/>
                      </a:cubicBezTo>
                      <a:lnTo>
                        <a:pt x="275" y="227"/>
                      </a:lnTo>
                      <a:cubicBezTo>
                        <a:pt x="276" y="224"/>
                        <a:pt x="278" y="222"/>
                        <a:pt x="280" y="222"/>
                      </a:cubicBezTo>
                      <a:lnTo>
                        <a:pt x="304" y="213"/>
                      </a:lnTo>
                      <a:cubicBezTo>
                        <a:pt x="307" y="212"/>
                        <a:pt x="309" y="212"/>
                        <a:pt x="311" y="214"/>
                      </a:cubicBezTo>
                      <a:lnTo>
                        <a:pt x="321" y="219"/>
                      </a:lnTo>
                      <a:cubicBezTo>
                        <a:pt x="323" y="221"/>
                        <a:pt x="324" y="223"/>
                        <a:pt x="324" y="226"/>
                      </a:cubicBezTo>
                      <a:lnTo>
                        <a:pt x="324" y="235"/>
                      </a:lnTo>
                      <a:lnTo>
                        <a:pt x="318" y="227"/>
                      </a:lnTo>
                      <a:lnTo>
                        <a:pt x="336" y="230"/>
                      </a:lnTo>
                      <a:cubicBezTo>
                        <a:pt x="340" y="231"/>
                        <a:pt x="343" y="234"/>
                        <a:pt x="343" y="238"/>
                      </a:cubicBezTo>
                      <a:lnTo>
                        <a:pt x="343" y="247"/>
                      </a:lnTo>
                      <a:lnTo>
                        <a:pt x="335" y="239"/>
                      </a:lnTo>
                      <a:lnTo>
                        <a:pt x="347" y="239"/>
                      </a:lnTo>
                      <a:lnTo>
                        <a:pt x="343" y="240"/>
                      </a:lnTo>
                      <a:lnTo>
                        <a:pt x="349" y="237"/>
                      </a:lnTo>
                      <a:lnTo>
                        <a:pt x="346" y="240"/>
                      </a:lnTo>
                      <a:lnTo>
                        <a:pt x="355" y="225"/>
                      </a:lnTo>
                      <a:cubicBezTo>
                        <a:pt x="356" y="223"/>
                        <a:pt x="358" y="222"/>
                        <a:pt x="360" y="222"/>
                      </a:cubicBezTo>
                      <a:lnTo>
                        <a:pt x="369" y="219"/>
                      </a:lnTo>
                      <a:lnTo>
                        <a:pt x="363" y="226"/>
                      </a:lnTo>
                      <a:lnTo>
                        <a:pt x="363" y="217"/>
                      </a:lnTo>
                      <a:lnTo>
                        <a:pt x="363" y="203"/>
                      </a:lnTo>
                      <a:cubicBezTo>
                        <a:pt x="363" y="199"/>
                        <a:pt x="365" y="196"/>
                        <a:pt x="369" y="195"/>
                      </a:cubicBezTo>
                      <a:lnTo>
                        <a:pt x="378" y="192"/>
                      </a:lnTo>
                      <a:lnTo>
                        <a:pt x="396" y="186"/>
                      </a:lnTo>
                      <a:cubicBezTo>
                        <a:pt x="399" y="185"/>
                        <a:pt x="401" y="186"/>
                        <a:pt x="403" y="187"/>
                      </a:cubicBezTo>
                      <a:lnTo>
                        <a:pt x="415" y="196"/>
                      </a:lnTo>
                      <a:lnTo>
                        <a:pt x="408" y="195"/>
                      </a:lnTo>
                      <a:lnTo>
                        <a:pt x="417" y="192"/>
                      </a:lnTo>
                      <a:cubicBezTo>
                        <a:pt x="420" y="191"/>
                        <a:pt x="422" y="192"/>
                        <a:pt x="424" y="193"/>
                      </a:cubicBezTo>
                      <a:lnTo>
                        <a:pt x="439" y="202"/>
                      </a:lnTo>
                      <a:lnTo>
                        <a:pt x="430" y="203"/>
                      </a:lnTo>
                      <a:lnTo>
                        <a:pt x="439" y="194"/>
                      </a:lnTo>
                      <a:lnTo>
                        <a:pt x="438" y="195"/>
                      </a:lnTo>
                      <a:lnTo>
                        <a:pt x="450" y="178"/>
                      </a:lnTo>
                      <a:lnTo>
                        <a:pt x="448" y="182"/>
                      </a:lnTo>
                      <a:lnTo>
                        <a:pt x="448" y="167"/>
                      </a:lnTo>
                      <a:lnTo>
                        <a:pt x="451" y="173"/>
                      </a:lnTo>
                      <a:lnTo>
                        <a:pt x="448" y="170"/>
                      </a:lnTo>
                      <a:lnTo>
                        <a:pt x="449" y="171"/>
                      </a:lnTo>
                      <a:lnTo>
                        <a:pt x="440" y="165"/>
                      </a:lnTo>
                      <a:lnTo>
                        <a:pt x="449" y="165"/>
                      </a:lnTo>
                      <a:lnTo>
                        <a:pt x="439" y="171"/>
                      </a:lnTo>
                      <a:cubicBezTo>
                        <a:pt x="437" y="173"/>
                        <a:pt x="433" y="173"/>
                        <a:pt x="431" y="171"/>
                      </a:cubicBezTo>
                      <a:lnTo>
                        <a:pt x="422" y="165"/>
                      </a:lnTo>
                      <a:cubicBezTo>
                        <a:pt x="420" y="164"/>
                        <a:pt x="419" y="163"/>
                        <a:pt x="418" y="161"/>
                      </a:cubicBezTo>
                      <a:lnTo>
                        <a:pt x="412" y="143"/>
                      </a:lnTo>
                      <a:lnTo>
                        <a:pt x="409" y="131"/>
                      </a:lnTo>
                      <a:lnTo>
                        <a:pt x="413" y="136"/>
                      </a:lnTo>
                      <a:lnTo>
                        <a:pt x="403" y="130"/>
                      </a:lnTo>
                      <a:lnTo>
                        <a:pt x="408" y="131"/>
                      </a:lnTo>
                      <a:lnTo>
                        <a:pt x="392" y="131"/>
                      </a:lnTo>
                      <a:lnTo>
                        <a:pt x="396" y="130"/>
                      </a:lnTo>
                      <a:lnTo>
                        <a:pt x="384" y="136"/>
                      </a:lnTo>
                      <a:cubicBezTo>
                        <a:pt x="383" y="137"/>
                        <a:pt x="381" y="137"/>
                        <a:pt x="380" y="137"/>
                      </a:cubicBezTo>
                      <a:lnTo>
                        <a:pt x="365" y="137"/>
                      </a:lnTo>
                      <a:lnTo>
                        <a:pt x="362" y="137"/>
                      </a:lnTo>
                      <a:cubicBezTo>
                        <a:pt x="358" y="137"/>
                        <a:pt x="354" y="134"/>
                        <a:pt x="354" y="129"/>
                      </a:cubicBezTo>
                      <a:lnTo>
                        <a:pt x="354" y="114"/>
                      </a:lnTo>
                      <a:lnTo>
                        <a:pt x="355" y="119"/>
                      </a:lnTo>
                      <a:lnTo>
                        <a:pt x="349" y="110"/>
                      </a:lnTo>
                      <a:cubicBezTo>
                        <a:pt x="348" y="108"/>
                        <a:pt x="347" y="105"/>
                        <a:pt x="348" y="103"/>
                      </a:cubicBezTo>
                      <a:lnTo>
                        <a:pt x="354" y="85"/>
                      </a:lnTo>
                      <a:lnTo>
                        <a:pt x="356" y="94"/>
                      </a:lnTo>
                      <a:lnTo>
                        <a:pt x="347" y="85"/>
                      </a:lnTo>
                      <a:lnTo>
                        <a:pt x="353" y="87"/>
                      </a:lnTo>
                      <a:lnTo>
                        <a:pt x="338" y="87"/>
                      </a:lnTo>
                      <a:cubicBezTo>
                        <a:pt x="334" y="87"/>
                        <a:pt x="331" y="85"/>
                        <a:pt x="330" y="82"/>
                      </a:cubicBezTo>
                      <a:lnTo>
                        <a:pt x="327" y="73"/>
                      </a:lnTo>
                      <a:lnTo>
                        <a:pt x="331" y="77"/>
                      </a:lnTo>
                      <a:lnTo>
                        <a:pt x="315" y="68"/>
                      </a:lnTo>
                      <a:lnTo>
                        <a:pt x="319" y="69"/>
                      </a:lnTo>
                      <a:lnTo>
                        <a:pt x="310" y="69"/>
                      </a:lnTo>
                      <a:cubicBezTo>
                        <a:pt x="307" y="69"/>
                        <a:pt x="304" y="67"/>
                        <a:pt x="303" y="64"/>
                      </a:cubicBezTo>
                      <a:lnTo>
                        <a:pt x="300" y="55"/>
                      </a:lnTo>
                      <a:lnTo>
                        <a:pt x="303" y="60"/>
                      </a:lnTo>
                      <a:lnTo>
                        <a:pt x="288" y="51"/>
                      </a:lnTo>
                      <a:lnTo>
                        <a:pt x="296" y="51"/>
                      </a:lnTo>
                      <a:lnTo>
                        <a:pt x="287" y="56"/>
                      </a:lnTo>
                      <a:cubicBezTo>
                        <a:pt x="284" y="58"/>
                        <a:pt x="281" y="58"/>
                        <a:pt x="278" y="56"/>
                      </a:cubicBezTo>
                      <a:lnTo>
                        <a:pt x="269" y="51"/>
                      </a:lnTo>
                      <a:lnTo>
                        <a:pt x="271" y="51"/>
                      </a:lnTo>
                      <a:lnTo>
                        <a:pt x="262" y="48"/>
                      </a:lnTo>
                      <a:cubicBezTo>
                        <a:pt x="261" y="48"/>
                        <a:pt x="261" y="48"/>
                        <a:pt x="260" y="48"/>
                      </a:cubicBezTo>
                      <a:lnTo>
                        <a:pt x="251" y="42"/>
                      </a:lnTo>
                      <a:lnTo>
                        <a:pt x="255" y="43"/>
                      </a:lnTo>
                      <a:lnTo>
                        <a:pt x="243" y="43"/>
                      </a:lnTo>
                      <a:cubicBezTo>
                        <a:pt x="242" y="43"/>
                        <a:pt x="241" y="43"/>
                        <a:pt x="241" y="43"/>
                      </a:cubicBezTo>
                      <a:lnTo>
                        <a:pt x="232" y="40"/>
                      </a:lnTo>
                      <a:cubicBezTo>
                        <a:pt x="228" y="38"/>
                        <a:pt x="226" y="35"/>
                        <a:pt x="226" y="31"/>
                      </a:cubicBezTo>
                      <a:lnTo>
                        <a:pt x="229" y="7"/>
                      </a:lnTo>
                      <a:lnTo>
                        <a:pt x="241" y="15"/>
                      </a:lnTo>
                      <a:lnTo>
                        <a:pt x="232" y="21"/>
                      </a:lnTo>
                      <a:cubicBezTo>
                        <a:pt x="231" y="22"/>
                        <a:pt x="231" y="22"/>
                        <a:pt x="230" y="22"/>
                      </a:cubicBezTo>
                      <a:lnTo>
                        <a:pt x="218" y="25"/>
                      </a:lnTo>
                      <a:lnTo>
                        <a:pt x="219" y="24"/>
                      </a:lnTo>
                      <a:lnTo>
                        <a:pt x="186" y="42"/>
                      </a:lnTo>
                      <a:lnTo>
                        <a:pt x="188" y="41"/>
                      </a:lnTo>
                      <a:lnTo>
                        <a:pt x="179" y="50"/>
                      </a:lnTo>
                      <a:cubicBezTo>
                        <a:pt x="178" y="50"/>
                        <a:pt x="178" y="50"/>
                        <a:pt x="177" y="51"/>
                      </a:cubicBezTo>
                      <a:lnTo>
                        <a:pt x="168" y="56"/>
                      </a:lnTo>
                      <a:cubicBezTo>
                        <a:pt x="167" y="57"/>
                        <a:pt x="166" y="58"/>
                        <a:pt x="165" y="58"/>
                      </a:cubicBezTo>
                      <a:lnTo>
                        <a:pt x="133" y="61"/>
                      </a:lnTo>
                      <a:lnTo>
                        <a:pt x="124" y="61"/>
                      </a:lnTo>
                      <a:cubicBezTo>
                        <a:pt x="124" y="61"/>
                        <a:pt x="123" y="61"/>
                        <a:pt x="123" y="61"/>
                      </a:cubicBezTo>
                      <a:lnTo>
                        <a:pt x="105" y="58"/>
                      </a:lnTo>
                      <a:lnTo>
                        <a:pt x="107" y="58"/>
                      </a:lnTo>
                      <a:lnTo>
                        <a:pt x="89" y="61"/>
                      </a:lnTo>
                      <a:cubicBezTo>
                        <a:pt x="88" y="61"/>
                        <a:pt x="87" y="61"/>
                        <a:pt x="86" y="61"/>
                      </a:cubicBezTo>
                      <a:lnTo>
                        <a:pt x="68" y="58"/>
                      </a:lnTo>
                      <a:cubicBezTo>
                        <a:pt x="67" y="57"/>
                        <a:pt x="65" y="57"/>
                        <a:pt x="64" y="55"/>
                      </a:cubicBezTo>
                      <a:lnTo>
                        <a:pt x="58" y="50"/>
                      </a:lnTo>
                      <a:lnTo>
                        <a:pt x="63" y="52"/>
                      </a:lnTo>
                      <a:lnTo>
                        <a:pt x="54" y="52"/>
                      </a:lnTo>
                      <a:lnTo>
                        <a:pt x="58" y="51"/>
                      </a:lnTo>
                      <a:lnTo>
                        <a:pt x="12" y="74"/>
                      </a:lnTo>
                      <a:lnTo>
                        <a:pt x="14" y="62"/>
                      </a:lnTo>
                      <a:lnTo>
                        <a:pt x="23" y="70"/>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199" name="Freeform 1132"/>
                <p:cNvSpPr>
                  <a:spLocks/>
                </p:cNvSpPr>
                <p:nvPr/>
              </p:nvSpPr>
              <p:spPr bwMode="auto">
                <a:xfrm>
                  <a:off x="5379025" y="5573387"/>
                  <a:ext cx="1392238" cy="887293"/>
                </a:xfrm>
                <a:custGeom>
                  <a:avLst/>
                  <a:gdLst/>
                  <a:ahLst/>
                  <a:cxnLst>
                    <a:cxn ang="0">
                      <a:pos x="19" y="401"/>
                    </a:cxn>
                    <a:cxn ang="0">
                      <a:pos x="39" y="371"/>
                    </a:cxn>
                    <a:cxn ang="0">
                      <a:pos x="66" y="341"/>
                    </a:cxn>
                    <a:cxn ang="0">
                      <a:pos x="57" y="306"/>
                    </a:cxn>
                    <a:cxn ang="0">
                      <a:pos x="19" y="213"/>
                    </a:cxn>
                    <a:cxn ang="0">
                      <a:pos x="26" y="139"/>
                    </a:cxn>
                    <a:cxn ang="0">
                      <a:pos x="46" y="150"/>
                    </a:cxn>
                    <a:cxn ang="0">
                      <a:pos x="77" y="127"/>
                    </a:cxn>
                    <a:cxn ang="0">
                      <a:pos x="122" y="139"/>
                    </a:cxn>
                    <a:cxn ang="0">
                      <a:pos x="118" y="108"/>
                    </a:cxn>
                    <a:cxn ang="0">
                      <a:pos x="164" y="74"/>
                    </a:cxn>
                    <a:cxn ang="0">
                      <a:pos x="188" y="117"/>
                    </a:cxn>
                    <a:cxn ang="0">
                      <a:pos x="203" y="113"/>
                    </a:cxn>
                    <a:cxn ang="0">
                      <a:pos x="242" y="94"/>
                    </a:cxn>
                    <a:cxn ang="0">
                      <a:pos x="281" y="89"/>
                    </a:cxn>
                    <a:cxn ang="0">
                      <a:pos x="323" y="63"/>
                    </a:cxn>
                    <a:cxn ang="0">
                      <a:pos x="343" y="41"/>
                    </a:cxn>
                    <a:cxn ang="0">
                      <a:pos x="369" y="8"/>
                    </a:cxn>
                    <a:cxn ang="0">
                      <a:pos x="415" y="31"/>
                    </a:cxn>
                    <a:cxn ang="0">
                      <a:pos x="430" y="68"/>
                    </a:cxn>
                    <a:cxn ang="0">
                      <a:pos x="447" y="94"/>
                    </a:cxn>
                    <a:cxn ang="0">
                      <a:pos x="511" y="117"/>
                    </a:cxn>
                    <a:cxn ang="0">
                      <a:pos x="511" y="210"/>
                    </a:cxn>
                    <a:cxn ang="0">
                      <a:pos x="590" y="191"/>
                    </a:cxn>
                    <a:cxn ang="0">
                      <a:pos x="638" y="194"/>
                    </a:cxn>
                    <a:cxn ang="0">
                      <a:pos x="624" y="205"/>
                    </a:cxn>
                    <a:cxn ang="0">
                      <a:pos x="681" y="255"/>
                    </a:cxn>
                    <a:cxn ang="0">
                      <a:pos x="754" y="274"/>
                    </a:cxn>
                    <a:cxn ang="0">
                      <a:pos x="839" y="442"/>
                    </a:cxn>
                    <a:cxn ang="0">
                      <a:pos x="790" y="459"/>
                    </a:cxn>
                    <a:cxn ang="0">
                      <a:pos x="731" y="446"/>
                    </a:cxn>
                    <a:cxn ang="0">
                      <a:pos x="747" y="423"/>
                    </a:cxn>
                    <a:cxn ang="0">
                      <a:pos x="723" y="434"/>
                    </a:cxn>
                    <a:cxn ang="0">
                      <a:pos x="715" y="427"/>
                    </a:cxn>
                    <a:cxn ang="0">
                      <a:pos x="704" y="414"/>
                    </a:cxn>
                    <a:cxn ang="0">
                      <a:pos x="678" y="429"/>
                    </a:cxn>
                    <a:cxn ang="0">
                      <a:pos x="663" y="444"/>
                    </a:cxn>
                    <a:cxn ang="0">
                      <a:pos x="655" y="457"/>
                    </a:cxn>
                    <a:cxn ang="0">
                      <a:pos x="639" y="460"/>
                    </a:cxn>
                    <a:cxn ang="0">
                      <a:pos x="624" y="470"/>
                    </a:cxn>
                    <a:cxn ang="0">
                      <a:pos x="605" y="493"/>
                    </a:cxn>
                    <a:cxn ang="0">
                      <a:pos x="569" y="504"/>
                    </a:cxn>
                    <a:cxn ang="0">
                      <a:pos x="536" y="515"/>
                    </a:cxn>
                    <a:cxn ang="0">
                      <a:pos x="492" y="535"/>
                    </a:cxn>
                    <a:cxn ang="0">
                      <a:pos x="473" y="543"/>
                    </a:cxn>
                    <a:cxn ang="0">
                      <a:pos x="465" y="550"/>
                    </a:cxn>
                    <a:cxn ang="0">
                      <a:pos x="450" y="556"/>
                    </a:cxn>
                    <a:cxn ang="0">
                      <a:pos x="426" y="558"/>
                    </a:cxn>
                    <a:cxn ang="0">
                      <a:pos x="399" y="565"/>
                    </a:cxn>
                    <a:cxn ang="0">
                      <a:pos x="358" y="554"/>
                    </a:cxn>
                    <a:cxn ang="0">
                      <a:pos x="296" y="534"/>
                    </a:cxn>
                    <a:cxn ang="0">
                      <a:pos x="253" y="517"/>
                    </a:cxn>
                    <a:cxn ang="0">
                      <a:pos x="211" y="513"/>
                    </a:cxn>
                    <a:cxn ang="0">
                      <a:pos x="161" y="509"/>
                    </a:cxn>
                    <a:cxn ang="0">
                      <a:pos x="119" y="483"/>
                    </a:cxn>
                    <a:cxn ang="0">
                      <a:pos x="81" y="464"/>
                    </a:cxn>
                    <a:cxn ang="0">
                      <a:pos x="30" y="449"/>
                    </a:cxn>
                  </a:cxnLst>
                  <a:rect l="0" t="0" r="r" b="b"/>
                  <a:pathLst>
                    <a:path w="877" h="565">
                      <a:moveTo>
                        <a:pt x="0" y="431"/>
                      </a:moveTo>
                      <a:lnTo>
                        <a:pt x="7" y="429"/>
                      </a:lnTo>
                      <a:lnTo>
                        <a:pt x="8" y="426"/>
                      </a:lnTo>
                      <a:lnTo>
                        <a:pt x="4" y="422"/>
                      </a:lnTo>
                      <a:lnTo>
                        <a:pt x="4" y="412"/>
                      </a:lnTo>
                      <a:lnTo>
                        <a:pt x="10" y="404"/>
                      </a:lnTo>
                      <a:lnTo>
                        <a:pt x="19" y="401"/>
                      </a:lnTo>
                      <a:lnTo>
                        <a:pt x="23" y="403"/>
                      </a:lnTo>
                      <a:lnTo>
                        <a:pt x="26" y="401"/>
                      </a:lnTo>
                      <a:lnTo>
                        <a:pt x="31" y="396"/>
                      </a:lnTo>
                      <a:lnTo>
                        <a:pt x="39" y="389"/>
                      </a:lnTo>
                      <a:lnTo>
                        <a:pt x="39" y="388"/>
                      </a:lnTo>
                      <a:lnTo>
                        <a:pt x="31" y="373"/>
                      </a:lnTo>
                      <a:lnTo>
                        <a:pt x="39" y="371"/>
                      </a:lnTo>
                      <a:lnTo>
                        <a:pt x="41" y="373"/>
                      </a:lnTo>
                      <a:lnTo>
                        <a:pt x="45" y="371"/>
                      </a:lnTo>
                      <a:lnTo>
                        <a:pt x="53" y="370"/>
                      </a:lnTo>
                      <a:lnTo>
                        <a:pt x="54" y="363"/>
                      </a:lnTo>
                      <a:lnTo>
                        <a:pt x="57" y="362"/>
                      </a:lnTo>
                      <a:lnTo>
                        <a:pt x="61" y="356"/>
                      </a:lnTo>
                      <a:lnTo>
                        <a:pt x="66" y="341"/>
                      </a:lnTo>
                      <a:lnTo>
                        <a:pt x="68" y="332"/>
                      </a:lnTo>
                      <a:lnTo>
                        <a:pt x="72" y="328"/>
                      </a:lnTo>
                      <a:lnTo>
                        <a:pt x="76" y="322"/>
                      </a:lnTo>
                      <a:lnTo>
                        <a:pt x="73" y="311"/>
                      </a:lnTo>
                      <a:lnTo>
                        <a:pt x="61" y="306"/>
                      </a:lnTo>
                      <a:lnTo>
                        <a:pt x="58" y="303"/>
                      </a:lnTo>
                      <a:lnTo>
                        <a:pt x="57" y="306"/>
                      </a:lnTo>
                      <a:lnTo>
                        <a:pt x="50" y="300"/>
                      </a:lnTo>
                      <a:lnTo>
                        <a:pt x="46" y="295"/>
                      </a:lnTo>
                      <a:lnTo>
                        <a:pt x="45" y="276"/>
                      </a:lnTo>
                      <a:lnTo>
                        <a:pt x="39" y="274"/>
                      </a:lnTo>
                      <a:lnTo>
                        <a:pt x="30" y="270"/>
                      </a:lnTo>
                      <a:lnTo>
                        <a:pt x="23" y="218"/>
                      </a:lnTo>
                      <a:lnTo>
                        <a:pt x="19" y="213"/>
                      </a:lnTo>
                      <a:lnTo>
                        <a:pt x="14" y="206"/>
                      </a:lnTo>
                      <a:lnTo>
                        <a:pt x="12" y="201"/>
                      </a:lnTo>
                      <a:lnTo>
                        <a:pt x="19" y="165"/>
                      </a:lnTo>
                      <a:lnTo>
                        <a:pt x="19" y="153"/>
                      </a:lnTo>
                      <a:lnTo>
                        <a:pt x="19" y="143"/>
                      </a:lnTo>
                      <a:lnTo>
                        <a:pt x="23" y="143"/>
                      </a:lnTo>
                      <a:lnTo>
                        <a:pt x="26" y="139"/>
                      </a:lnTo>
                      <a:lnTo>
                        <a:pt x="31" y="145"/>
                      </a:lnTo>
                      <a:lnTo>
                        <a:pt x="35" y="141"/>
                      </a:lnTo>
                      <a:lnTo>
                        <a:pt x="39" y="135"/>
                      </a:lnTo>
                      <a:lnTo>
                        <a:pt x="43" y="138"/>
                      </a:lnTo>
                      <a:lnTo>
                        <a:pt x="41" y="143"/>
                      </a:lnTo>
                      <a:lnTo>
                        <a:pt x="43" y="143"/>
                      </a:lnTo>
                      <a:lnTo>
                        <a:pt x="46" y="150"/>
                      </a:lnTo>
                      <a:lnTo>
                        <a:pt x="49" y="149"/>
                      </a:lnTo>
                      <a:lnTo>
                        <a:pt x="50" y="132"/>
                      </a:lnTo>
                      <a:lnTo>
                        <a:pt x="57" y="124"/>
                      </a:lnTo>
                      <a:lnTo>
                        <a:pt x="61" y="127"/>
                      </a:lnTo>
                      <a:lnTo>
                        <a:pt x="66" y="128"/>
                      </a:lnTo>
                      <a:lnTo>
                        <a:pt x="73" y="128"/>
                      </a:lnTo>
                      <a:lnTo>
                        <a:pt x="77" y="127"/>
                      </a:lnTo>
                      <a:lnTo>
                        <a:pt x="85" y="132"/>
                      </a:lnTo>
                      <a:lnTo>
                        <a:pt x="91" y="132"/>
                      </a:lnTo>
                      <a:lnTo>
                        <a:pt x="104" y="132"/>
                      </a:lnTo>
                      <a:lnTo>
                        <a:pt x="107" y="134"/>
                      </a:lnTo>
                      <a:lnTo>
                        <a:pt x="112" y="141"/>
                      </a:lnTo>
                      <a:lnTo>
                        <a:pt x="115" y="139"/>
                      </a:lnTo>
                      <a:lnTo>
                        <a:pt x="122" y="139"/>
                      </a:lnTo>
                      <a:lnTo>
                        <a:pt x="131" y="132"/>
                      </a:lnTo>
                      <a:lnTo>
                        <a:pt x="131" y="128"/>
                      </a:lnTo>
                      <a:lnTo>
                        <a:pt x="131" y="124"/>
                      </a:lnTo>
                      <a:lnTo>
                        <a:pt x="127" y="123"/>
                      </a:lnTo>
                      <a:lnTo>
                        <a:pt x="123" y="119"/>
                      </a:lnTo>
                      <a:lnTo>
                        <a:pt x="122" y="109"/>
                      </a:lnTo>
                      <a:lnTo>
                        <a:pt x="118" y="108"/>
                      </a:lnTo>
                      <a:lnTo>
                        <a:pt x="127" y="83"/>
                      </a:lnTo>
                      <a:lnTo>
                        <a:pt x="135" y="82"/>
                      </a:lnTo>
                      <a:lnTo>
                        <a:pt x="142" y="74"/>
                      </a:lnTo>
                      <a:lnTo>
                        <a:pt x="145" y="72"/>
                      </a:lnTo>
                      <a:lnTo>
                        <a:pt x="158" y="70"/>
                      </a:lnTo>
                      <a:lnTo>
                        <a:pt x="162" y="72"/>
                      </a:lnTo>
                      <a:lnTo>
                        <a:pt x="164" y="74"/>
                      </a:lnTo>
                      <a:lnTo>
                        <a:pt x="161" y="93"/>
                      </a:lnTo>
                      <a:lnTo>
                        <a:pt x="173" y="105"/>
                      </a:lnTo>
                      <a:lnTo>
                        <a:pt x="177" y="120"/>
                      </a:lnTo>
                      <a:lnTo>
                        <a:pt x="184" y="124"/>
                      </a:lnTo>
                      <a:lnTo>
                        <a:pt x="188" y="124"/>
                      </a:lnTo>
                      <a:lnTo>
                        <a:pt x="188" y="120"/>
                      </a:lnTo>
                      <a:lnTo>
                        <a:pt x="188" y="117"/>
                      </a:lnTo>
                      <a:lnTo>
                        <a:pt x="193" y="124"/>
                      </a:lnTo>
                      <a:lnTo>
                        <a:pt x="191" y="127"/>
                      </a:lnTo>
                      <a:lnTo>
                        <a:pt x="193" y="132"/>
                      </a:lnTo>
                      <a:lnTo>
                        <a:pt x="195" y="132"/>
                      </a:lnTo>
                      <a:lnTo>
                        <a:pt x="195" y="123"/>
                      </a:lnTo>
                      <a:lnTo>
                        <a:pt x="197" y="119"/>
                      </a:lnTo>
                      <a:lnTo>
                        <a:pt x="203" y="113"/>
                      </a:lnTo>
                      <a:lnTo>
                        <a:pt x="208" y="109"/>
                      </a:lnTo>
                      <a:lnTo>
                        <a:pt x="211" y="108"/>
                      </a:lnTo>
                      <a:lnTo>
                        <a:pt x="218" y="102"/>
                      </a:lnTo>
                      <a:lnTo>
                        <a:pt x="224" y="100"/>
                      </a:lnTo>
                      <a:lnTo>
                        <a:pt x="230" y="97"/>
                      </a:lnTo>
                      <a:lnTo>
                        <a:pt x="239" y="97"/>
                      </a:lnTo>
                      <a:lnTo>
                        <a:pt x="242" y="94"/>
                      </a:lnTo>
                      <a:lnTo>
                        <a:pt x="249" y="93"/>
                      </a:lnTo>
                      <a:lnTo>
                        <a:pt x="253" y="94"/>
                      </a:lnTo>
                      <a:lnTo>
                        <a:pt x="261" y="98"/>
                      </a:lnTo>
                      <a:lnTo>
                        <a:pt x="264" y="100"/>
                      </a:lnTo>
                      <a:lnTo>
                        <a:pt x="270" y="100"/>
                      </a:lnTo>
                      <a:lnTo>
                        <a:pt x="276" y="94"/>
                      </a:lnTo>
                      <a:lnTo>
                        <a:pt x="281" y="89"/>
                      </a:lnTo>
                      <a:lnTo>
                        <a:pt x="291" y="85"/>
                      </a:lnTo>
                      <a:lnTo>
                        <a:pt x="301" y="83"/>
                      </a:lnTo>
                      <a:lnTo>
                        <a:pt x="303" y="83"/>
                      </a:lnTo>
                      <a:lnTo>
                        <a:pt x="308" y="82"/>
                      </a:lnTo>
                      <a:lnTo>
                        <a:pt x="312" y="78"/>
                      </a:lnTo>
                      <a:lnTo>
                        <a:pt x="315" y="78"/>
                      </a:lnTo>
                      <a:lnTo>
                        <a:pt x="323" y="63"/>
                      </a:lnTo>
                      <a:lnTo>
                        <a:pt x="324" y="60"/>
                      </a:lnTo>
                      <a:lnTo>
                        <a:pt x="326" y="57"/>
                      </a:lnTo>
                      <a:lnTo>
                        <a:pt x="330" y="52"/>
                      </a:lnTo>
                      <a:lnTo>
                        <a:pt x="335" y="49"/>
                      </a:lnTo>
                      <a:lnTo>
                        <a:pt x="339" y="49"/>
                      </a:lnTo>
                      <a:lnTo>
                        <a:pt x="342" y="46"/>
                      </a:lnTo>
                      <a:lnTo>
                        <a:pt x="343" y="41"/>
                      </a:lnTo>
                      <a:lnTo>
                        <a:pt x="353" y="26"/>
                      </a:lnTo>
                      <a:lnTo>
                        <a:pt x="353" y="19"/>
                      </a:lnTo>
                      <a:lnTo>
                        <a:pt x="351" y="11"/>
                      </a:lnTo>
                      <a:lnTo>
                        <a:pt x="350" y="0"/>
                      </a:lnTo>
                      <a:lnTo>
                        <a:pt x="357" y="0"/>
                      </a:lnTo>
                      <a:lnTo>
                        <a:pt x="361" y="3"/>
                      </a:lnTo>
                      <a:lnTo>
                        <a:pt x="369" y="8"/>
                      </a:lnTo>
                      <a:lnTo>
                        <a:pt x="372" y="10"/>
                      </a:lnTo>
                      <a:lnTo>
                        <a:pt x="384" y="14"/>
                      </a:lnTo>
                      <a:lnTo>
                        <a:pt x="389" y="18"/>
                      </a:lnTo>
                      <a:lnTo>
                        <a:pt x="397" y="22"/>
                      </a:lnTo>
                      <a:lnTo>
                        <a:pt x="401" y="23"/>
                      </a:lnTo>
                      <a:lnTo>
                        <a:pt x="412" y="27"/>
                      </a:lnTo>
                      <a:lnTo>
                        <a:pt x="415" y="31"/>
                      </a:lnTo>
                      <a:lnTo>
                        <a:pt x="420" y="42"/>
                      </a:lnTo>
                      <a:lnTo>
                        <a:pt x="420" y="44"/>
                      </a:lnTo>
                      <a:lnTo>
                        <a:pt x="423" y="46"/>
                      </a:lnTo>
                      <a:lnTo>
                        <a:pt x="424" y="52"/>
                      </a:lnTo>
                      <a:lnTo>
                        <a:pt x="424" y="63"/>
                      </a:lnTo>
                      <a:lnTo>
                        <a:pt x="424" y="64"/>
                      </a:lnTo>
                      <a:lnTo>
                        <a:pt x="430" y="68"/>
                      </a:lnTo>
                      <a:lnTo>
                        <a:pt x="439" y="72"/>
                      </a:lnTo>
                      <a:lnTo>
                        <a:pt x="442" y="75"/>
                      </a:lnTo>
                      <a:lnTo>
                        <a:pt x="442" y="82"/>
                      </a:lnTo>
                      <a:lnTo>
                        <a:pt x="439" y="83"/>
                      </a:lnTo>
                      <a:lnTo>
                        <a:pt x="442" y="85"/>
                      </a:lnTo>
                      <a:lnTo>
                        <a:pt x="443" y="87"/>
                      </a:lnTo>
                      <a:lnTo>
                        <a:pt x="447" y="94"/>
                      </a:lnTo>
                      <a:lnTo>
                        <a:pt x="453" y="94"/>
                      </a:lnTo>
                      <a:lnTo>
                        <a:pt x="463" y="93"/>
                      </a:lnTo>
                      <a:lnTo>
                        <a:pt x="473" y="94"/>
                      </a:lnTo>
                      <a:lnTo>
                        <a:pt x="488" y="93"/>
                      </a:lnTo>
                      <a:lnTo>
                        <a:pt x="493" y="93"/>
                      </a:lnTo>
                      <a:lnTo>
                        <a:pt x="504" y="104"/>
                      </a:lnTo>
                      <a:lnTo>
                        <a:pt x="511" y="117"/>
                      </a:lnTo>
                      <a:lnTo>
                        <a:pt x="512" y="128"/>
                      </a:lnTo>
                      <a:lnTo>
                        <a:pt x="512" y="143"/>
                      </a:lnTo>
                      <a:lnTo>
                        <a:pt x="507" y="153"/>
                      </a:lnTo>
                      <a:lnTo>
                        <a:pt x="496" y="164"/>
                      </a:lnTo>
                      <a:lnTo>
                        <a:pt x="496" y="168"/>
                      </a:lnTo>
                      <a:lnTo>
                        <a:pt x="504" y="198"/>
                      </a:lnTo>
                      <a:lnTo>
                        <a:pt x="511" y="210"/>
                      </a:lnTo>
                      <a:lnTo>
                        <a:pt x="519" y="213"/>
                      </a:lnTo>
                      <a:lnTo>
                        <a:pt x="531" y="214"/>
                      </a:lnTo>
                      <a:lnTo>
                        <a:pt x="539" y="216"/>
                      </a:lnTo>
                      <a:lnTo>
                        <a:pt x="553" y="214"/>
                      </a:lnTo>
                      <a:lnTo>
                        <a:pt x="569" y="203"/>
                      </a:lnTo>
                      <a:lnTo>
                        <a:pt x="574" y="194"/>
                      </a:lnTo>
                      <a:lnTo>
                        <a:pt x="590" y="191"/>
                      </a:lnTo>
                      <a:lnTo>
                        <a:pt x="612" y="179"/>
                      </a:lnTo>
                      <a:lnTo>
                        <a:pt x="615" y="173"/>
                      </a:lnTo>
                      <a:lnTo>
                        <a:pt x="617" y="176"/>
                      </a:lnTo>
                      <a:lnTo>
                        <a:pt x="623" y="176"/>
                      </a:lnTo>
                      <a:lnTo>
                        <a:pt x="631" y="183"/>
                      </a:lnTo>
                      <a:lnTo>
                        <a:pt x="639" y="186"/>
                      </a:lnTo>
                      <a:lnTo>
                        <a:pt x="638" y="194"/>
                      </a:lnTo>
                      <a:lnTo>
                        <a:pt x="634" y="195"/>
                      </a:lnTo>
                      <a:lnTo>
                        <a:pt x="628" y="198"/>
                      </a:lnTo>
                      <a:lnTo>
                        <a:pt x="627" y="198"/>
                      </a:lnTo>
                      <a:lnTo>
                        <a:pt x="624" y="199"/>
                      </a:lnTo>
                      <a:lnTo>
                        <a:pt x="623" y="201"/>
                      </a:lnTo>
                      <a:lnTo>
                        <a:pt x="620" y="201"/>
                      </a:lnTo>
                      <a:lnTo>
                        <a:pt x="624" y="205"/>
                      </a:lnTo>
                      <a:lnTo>
                        <a:pt x="624" y="209"/>
                      </a:lnTo>
                      <a:lnTo>
                        <a:pt x="631" y="214"/>
                      </a:lnTo>
                      <a:lnTo>
                        <a:pt x="638" y="227"/>
                      </a:lnTo>
                      <a:lnTo>
                        <a:pt x="650" y="242"/>
                      </a:lnTo>
                      <a:lnTo>
                        <a:pt x="674" y="254"/>
                      </a:lnTo>
                      <a:lnTo>
                        <a:pt x="677" y="255"/>
                      </a:lnTo>
                      <a:lnTo>
                        <a:pt x="681" y="255"/>
                      </a:lnTo>
                      <a:lnTo>
                        <a:pt x="685" y="255"/>
                      </a:lnTo>
                      <a:lnTo>
                        <a:pt x="686" y="274"/>
                      </a:lnTo>
                      <a:lnTo>
                        <a:pt x="701" y="277"/>
                      </a:lnTo>
                      <a:lnTo>
                        <a:pt x="715" y="276"/>
                      </a:lnTo>
                      <a:lnTo>
                        <a:pt x="727" y="274"/>
                      </a:lnTo>
                      <a:lnTo>
                        <a:pt x="744" y="276"/>
                      </a:lnTo>
                      <a:lnTo>
                        <a:pt x="754" y="274"/>
                      </a:lnTo>
                      <a:lnTo>
                        <a:pt x="785" y="276"/>
                      </a:lnTo>
                      <a:lnTo>
                        <a:pt x="836" y="280"/>
                      </a:lnTo>
                      <a:lnTo>
                        <a:pt x="866" y="277"/>
                      </a:lnTo>
                      <a:lnTo>
                        <a:pt x="877" y="280"/>
                      </a:lnTo>
                      <a:lnTo>
                        <a:pt x="844" y="366"/>
                      </a:lnTo>
                      <a:lnTo>
                        <a:pt x="827" y="414"/>
                      </a:lnTo>
                      <a:lnTo>
                        <a:pt x="839" y="442"/>
                      </a:lnTo>
                      <a:lnTo>
                        <a:pt x="839" y="474"/>
                      </a:lnTo>
                      <a:lnTo>
                        <a:pt x="836" y="474"/>
                      </a:lnTo>
                      <a:lnTo>
                        <a:pt x="828" y="472"/>
                      </a:lnTo>
                      <a:lnTo>
                        <a:pt x="827" y="472"/>
                      </a:lnTo>
                      <a:lnTo>
                        <a:pt x="812" y="467"/>
                      </a:lnTo>
                      <a:lnTo>
                        <a:pt x="808" y="467"/>
                      </a:lnTo>
                      <a:lnTo>
                        <a:pt x="790" y="459"/>
                      </a:lnTo>
                      <a:lnTo>
                        <a:pt x="778" y="456"/>
                      </a:lnTo>
                      <a:lnTo>
                        <a:pt x="762" y="456"/>
                      </a:lnTo>
                      <a:lnTo>
                        <a:pt x="744" y="453"/>
                      </a:lnTo>
                      <a:lnTo>
                        <a:pt x="727" y="452"/>
                      </a:lnTo>
                      <a:lnTo>
                        <a:pt x="724" y="453"/>
                      </a:lnTo>
                      <a:lnTo>
                        <a:pt x="723" y="449"/>
                      </a:lnTo>
                      <a:lnTo>
                        <a:pt x="731" y="446"/>
                      </a:lnTo>
                      <a:lnTo>
                        <a:pt x="736" y="446"/>
                      </a:lnTo>
                      <a:lnTo>
                        <a:pt x="744" y="442"/>
                      </a:lnTo>
                      <a:lnTo>
                        <a:pt x="746" y="441"/>
                      </a:lnTo>
                      <a:lnTo>
                        <a:pt x="747" y="438"/>
                      </a:lnTo>
                      <a:lnTo>
                        <a:pt x="751" y="431"/>
                      </a:lnTo>
                      <a:lnTo>
                        <a:pt x="751" y="429"/>
                      </a:lnTo>
                      <a:lnTo>
                        <a:pt x="747" y="423"/>
                      </a:lnTo>
                      <a:lnTo>
                        <a:pt x="740" y="422"/>
                      </a:lnTo>
                      <a:lnTo>
                        <a:pt x="735" y="422"/>
                      </a:lnTo>
                      <a:lnTo>
                        <a:pt x="728" y="426"/>
                      </a:lnTo>
                      <a:lnTo>
                        <a:pt x="727" y="427"/>
                      </a:lnTo>
                      <a:lnTo>
                        <a:pt x="724" y="431"/>
                      </a:lnTo>
                      <a:lnTo>
                        <a:pt x="724" y="433"/>
                      </a:lnTo>
                      <a:lnTo>
                        <a:pt x="723" y="434"/>
                      </a:lnTo>
                      <a:lnTo>
                        <a:pt x="715" y="434"/>
                      </a:lnTo>
                      <a:lnTo>
                        <a:pt x="712" y="441"/>
                      </a:lnTo>
                      <a:lnTo>
                        <a:pt x="709" y="437"/>
                      </a:lnTo>
                      <a:lnTo>
                        <a:pt x="709" y="434"/>
                      </a:lnTo>
                      <a:lnTo>
                        <a:pt x="715" y="431"/>
                      </a:lnTo>
                      <a:lnTo>
                        <a:pt x="717" y="429"/>
                      </a:lnTo>
                      <a:lnTo>
                        <a:pt x="715" y="427"/>
                      </a:lnTo>
                      <a:lnTo>
                        <a:pt x="712" y="426"/>
                      </a:lnTo>
                      <a:lnTo>
                        <a:pt x="709" y="422"/>
                      </a:lnTo>
                      <a:lnTo>
                        <a:pt x="708" y="422"/>
                      </a:lnTo>
                      <a:lnTo>
                        <a:pt x="708" y="419"/>
                      </a:lnTo>
                      <a:lnTo>
                        <a:pt x="709" y="418"/>
                      </a:lnTo>
                      <a:lnTo>
                        <a:pt x="709" y="416"/>
                      </a:lnTo>
                      <a:lnTo>
                        <a:pt x="704" y="414"/>
                      </a:lnTo>
                      <a:lnTo>
                        <a:pt x="704" y="411"/>
                      </a:lnTo>
                      <a:lnTo>
                        <a:pt x="700" y="408"/>
                      </a:lnTo>
                      <a:lnTo>
                        <a:pt x="698" y="408"/>
                      </a:lnTo>
                      <a:lnTo>
                        <a:pt x="696" y="411"/>
                      </a:lnTo>
                      <a:lnTo>
                        <a:pt x="688" y="412"/>
                      </a:lnTo>
                      <a:lnTo>
                        <a:pt x="682" y="419"/>
                      </a:lnTo>
                      <a:lnTo>
                        <a:pt x="678" y="429"/>
                      </a:lnTo>
                      <a:lnTo>
                        <a:pt x="677" y="431"/>
                      </a:lnTo>
                      <a:lnTo>
                        <a:pt x="671" y="431"/>
                      </a:lnTo>
                      <a:lnTo>
                        <a:pt x="666" y="433"/>
                      </a:lnTo>
                      <a:lnTo>
                        <a:pt x="663" y="437"/>
                      </a:lnTo>
                      <a:lnTo>
                        <a:pt x="661" y="437"/>
                      </a:lnTo>
                      <a:lnTo>
                        <a:pt x="661" y="442"/>
                      </a:lnTo>
                      <a:lnTo>
                        <a:pt x="663" y="444"/>
                      </a:lnTo>
                      <a:lnTo>
                        <a:pt x="666" y="444"/>
                      </a:lnTo>
                      <a:lnTo>
                        <a:pt x="673" y="444"/>
                      </a:lnTo>
                      <a:lnTo>
                        <a:pt x="673" y="446"/>
                      </a:lnTo>
                      <a:lnTo>
                        <a:pt x="673" y="448"/>
                      </a:lnTo>
                      <a:lnTo>
                        <a:pt x="673" y="453"/>
                      </a:lnTo>
                      <a:lnTo>
                        <a:pt x="666" y="456"/>
                      </a:lnTo>
                      <a:lnTo>
                        <a:pt x="655" y="457"/>
                      </a:lnTo>
                      <a:lnTo>
                        <a:pt x="650" y="456"/>
                      </a:lnTo>
                      <a:lnTo>
                        <a:pt x="647" y="456"/>
                      </a:lnTo>
                      <a:lnTo>
                        <a:pt x="647" y="457"/>
                      </a:lnTo>
                      <a:lnTo>
                        <a:pt x="647" y="459"/>
                      </a:lnTo>
                      <a:lnTo>
                        <a:pt x="646" y="460"/>
                      </a:lnTo>
                      <a:lnTo>
                        <a:pt x="642" y="460"/>
                      </a:lnTo>
                      <a:lnTo>
                        <a:pt x="639" y="460"/>
                      </a:lnTo>
                      <a:lnTo>
                        <a:pt x="638" y="460"/>
                      </a:lnTo>
                      <a:lnTo>
                        <a:pt x="638" y="463"/>
                      </a:lnTo>
                      <a:lnTo>
                        <a:pt x="634" y="463"/>
                      </a:lnTo>
                      <a:lnTo>
                        <a:pt x="631" y="464"/>
                      </a:lnTo>
                      <a:lnTo>
                        <a:pt x="628" y="468"/>
                      </a:lnTo>
                      <a:lnTo>
                        <a:pt x="627" y="468"/>
                      </a:lnTo>
                      <a:lnTo>
                        <a:pt x="624" y="470"/>
                      </a:lnTo>
                      <a:lnTo>
                        <a:pt x="624" y="474"/>
                      </a:lnTo>
                      <a:lnTo>
                        <a:pt x="619" y="475"/>
                      </a:lnTo>
                      <a:lnTo>
                        <a:pt x="611" y="479"/>
                      </a:lnTo>
                      <a:lnTo>
                        <a:pt x="607" y="482"/>
                      </a:lnTo>
                      <a:lnTo>
                        <a:pt x="605" y="485"/>
                      </a:lnTo>
                      <a:lnTo>
                        <a:pt x="605" y="489"/>
                      </a:lnTo>
                      <a:lnTo>
                        <a:pt x="605" y="493"/>
                      </a:lnTo>
                      <a:lnTo>
                        <a:pt x="600" y="493"/>
                      </a:lnTo>
                      <a:lnTo>
                        <a:pt x="593" y="497"/>
                      </a:lnTo>
                      <a:lnTo>
                        <a:pt x="592" y="500"/>
                      </a:lnTo>
                      <a:lnTo>
                        <a:pt x="588" y="500"/>
                      </a:lnTo>
                      <a:lnTo>
                        <a:pt x="584" y="500"/>
                      </a:lnTo>
                      <a:lnTo>
                        <a:pt x="580" y="502"/>
                      </a:lnTo>
                      <a:lnTo>
                        <a:pt x="569" y="504"/>
                      </a:lnTo>
                      <a:lnTo>
                        <a:pt x="566" y="505"/>
                      </a:lnTo>
                      <a:lnTo>
                        <a:pt x="561" y="505"/>
                      </a:lnTo>
                      <a:lnTo>
                        <a:pt x="561" y="508"/>
                      </a:lnTo>
                      <a:lnTo>
                        <a:pt x="558" y="508"/>
                      </a:lnTo>
                      <a:lnTo>
                        <a:pt x="553" y="512"/>
                      </a:lnTo>
                      <a:lnTo>
                        <a:pt x="543" y="513"/>
                      </a:lnTo>
                      <a:lnTo>
                        <a:pt x="536" y="515"/>
                      </a:lnTo>
                      <a:lnTo>
                        <a:pt x="532" y="517"/>
                      </a:lnTo>
                      <a:lnTo>
                        <a:pt x="532" y="519"/>
                      </a:lnTo>
                      <a:lnTo>
                        <a:pt x="515" y="524"/>
                      </a:lnTo>
                      <a:lnTo>
                        <a:pt x="512" y="527"/>
                      </a:lnTo>
                      <a:lnTo>
                        <a:pt x="501" y="530"/>
                      </a:lnTo>
                      <a:lnTo>
                        <a:pt x="497" y="534"/>
                      </a:lnTo>
                      <a:lnTo>
                        <a:pt x="492" y="535"/>
                      </a:lnTo>
                      <a:lnTo>
                        <a:pt x="484" y="541"/>
                      </a:lnTo>
                      <a:lnTo>
                        <a:pt x="482" y="541"/>
                      </a:lnTo>
                      <a:lnTo>
                        <a:pt x="480" y="541"/>
                      </a:lnTo>
                      <a:lnTo>
                        <a:pt x="478" y="541"/>
                      </a:lnTo>
                      <a:lnTo>
                        <a:pt x="478" y="545"/>
                      </a:lnTo>
                      <a:lnTo>
                        <a:pt x="474" y="543"/>
                      </a:lnTo>
                      <a:lnTo>
                        <a:pt x="473" y="543"/>
                      </a:lnTo>
                      <a:lnTo>
                        <a:pt x="474" y="545"/>
                      </a:lnTo>
                      <a:lnTo>
                        <a:pt x="473" y="546"/>
                      </a:lnTo>
                      <a:lnTo>
                        <a:pt x="469" y="545"/>
                      </a:lnTo>
                      <a:lnTo>
                        <a:pt x="469" y="546"/>
                      </a:lnTo>
                      <a:lnTo>
                        <a:pt x="466" y="546"/>
                      </a:lnTo>
                      <a:lnTo>
                        <a:pt x="466" y="549"/>
                      </a:lnTo>
                      <a:lnTo>
                        <a:pt x="465" y="550"/>
                      </a:lnTo>
                      <a:lnTo>
                        <a:pt x="463" y="549"/>
                      </a:lnTo>
                      <a:lnTo>
                        <a:pt x="463" y="553"/>
                      </a:lnTo>
                      <a:lnTo>
                        <a:pt x="461" y="553"/>
                      </a:lnTo>
                      <a:lnTo>
                        <a:pt x="455" y="554"/>
                      </a:lnTo>
                      <a:lnTo>
                        <a:pt x="453" y="554"/>
                      </a:lnTo>
                      <a:lnTo>
                        <a:pt x="453" y="556"/>
                      </a:lnTo>
                      <a:lnTo>
                        <a:pt x="450" y="556"/>
                      </a:lnTo>
                      <a:lnTo>
                        <a:pt x="447" y="558"/>
                      </a:lnTo>
                      <a:lnTo>
                        <a:pt x="446" y="560"/>
                      </a:lnTo>
                      <a:lnTo>
                        <a:pt x="439" y="558"/>
                      </a:lnTo>
                      <a:lnTo>
                        <a:pt x="438" y="560"/>
                      </a:lnTo>
                      <a:lnTo>
                        <a:pt x="430" y="558"/>
                      </a:lnTo>
                      <a:lnTo>
                        <a:pt x="426" y="560"/>
                      </a:lnTo>
                      <a:lnTo>
                        <a:pt x="426" y="558"/>
                      </a:lnTo>
                      <a:lnTo>
                        <a:pt x="423" y="560"/>
                      </a:lnTo>
                      <a:lnTo>
                        <a:pt x="411" y="558"/>
                      </a:lnTo>
                      <a:lnTo>
                        <a:pt x="407" y="560"/>
                      </a:lnTo>
                      <a:lnTo>
                        <a:pt x="405" y="560"/>
                      </a:lnTo>
                      <a:lnTo>
                        <a:pt x="403" y="561"/>
                      </a:lnTo>
                      <a:lnTo>
                        <a:pt x="401" y="564"/>
                      </a:lnTo>
                      <a:lnTo>
                        <a:pt x="399" y="565"/>
                      </a:lnTo>
                      <a:lnTo>
                        <a:pt x="388" y="564"/>
                      </a:lnTo>
                      <a:lnTo>
                        <a:pt x="385" y="565"/>
                      </a:lnTo>
                      <a:lnTo>
                        <a:pt x="382" y="561"/>
                      </a:lnTo>
                      <a:lnTo>
                        <a:pt x="372" y="560"/>
                      </a:lnTo>
                      <a:lnTo>
                        <a:pt x="366" y="556"/>
                      </a:lnTo>
                      <a:lnTo>
                        <a:pt x="361" y="556"/>
                      </a:lnTo>
                      <a:lnTo>
                        <a:pt x="358" y="554"/>
                      </a:lnTo>
                      <a:lnTo>
                        <a:pt x="338" y="550"/>
                      </a:lnTo>
                      <a:lnTo>
                        <a:pt x="331" y="550"/>
                      </a:lnTo>
                      <a:lnTo>
                        <a:pt x="315" y="543"/>
                      </a:lnTo>
                      <a:lnTo>
                        <a:pt x="308" y="541"/>
                      </a:lnTo>
                      <a:lnTo>
                        <a:pt x="303" y="539"/>
                      </a:lnTo>
                      <a:lnTo>
                        <a:pt x="296" y="535"/>
                      </a:lnTo>
                      <a:lnTo>
                        <a:pt x="296" y="534"/>
                      </a:lnTo>
                      <a:lnTo>
                        <a:pt x="293" y="532"/>
                      </a:lnTo>
                      <a:lnTo>
                        <a:pt x="293" y="530"/>
                      </a:lnTo>
                      <a:lnTo>
                        <a:pt x="291" y="528"/>
                      </a:lnTo>
                      <a:lnTo>
                        <a:pt x="289" y="528"/>
                      </a:lnTo>
                      <a:lnTo>
                        <a:pt x="280" y="523"/>
                      </a:lnTo>
                      <a:lnTo>
                        <a:pt x="270" y="519"/>
                      </a:lnTo>
                      <a:lnTo>
                        <a:pt x="253" y="517"/>
                      </a:lnTo>
                      <a:lnTo>
                        <a:pt x="249" y="517"/>
                      </a:lnTo>
                      <a:lnTo>
                        <a:pt x="245" y="515"/>
                      </a:lnTo>
                      <a:lnTo>
                        <a:pt x="239" y="515"/>
                      </a:lnTo>
                      <a:lnTo>
                        <a:pt x="235" y="517"/>
                      </a:lnTo>
                      <a:lnTo>
                        <a:pt x="226" y="517"/>
                      </a:lnTo>
                      <a:lnTo>
                        <a:pt x="215" y="515"/>
                      </a:lnTo>
                      <a:lnTo>
                        <a:pt x="211" y="513"/>
                      </a:lnTo>
                      <a:lnTo>
                        <a:pt x="204" y="512"/>
                      </a:lnTo>
                      <a:lnTo>
                        <a:pt x="199" y="513"/>
                      </a:lnTo>
                      <a:lnTo>
                        <a:pt x="195" y="513"/>
                      </a:lnTo>
                      <a:lnTo>
                        <a:pt x="184" y="509"/>
                      </a:lnTo>
                      <a:lnTo>
                        <a:pt x="180" y="509"/>
                      </a:lnTo>
                      <a:lnTo>
                        <a:pt x="173" y="512"/>
                      </a:lnTo>
                      <a:lnTo>
                        <a:pt x="161" y="509"/>
                      </a:lnTo>
                      <a:lnTo>
                        <a:pt x="154" y="509"/>
                      </a:lnTo>
                      <a:lnTo>
                        <a:pt x="150" y="505"/>
                      </a:lnTo>
                      <a:lnTo>
                        <a:pt x="137" y="497"/>
                      </a:lnTo>
                      <a:lnTo>
                        <a:pt x="134" y="493"/>
                      </a:lnTo>
                      <a:lnTo>
                        <a:pt x="127" y="489"/>
                      </a:lnTo>
                      <a:lnTo>
                        <a:pt x="122" y="485"/>
                      </a:lnTo>
                      <a:lnTo>
                        <a:pt x="119" y="483"/>
                      </a:lnTo>
                      <a:lnTo>
                        <a:pt x="118" y="483"/>
                      </a:lnTo>
                      <a:lnTo>
                        <a:pt x="116" y="482"/>
                      </a:lnTo>
                      <a:lnTo>
                        <a:pt x="115" y="482"/>
                      </a:lnTo>
                      <a:lnTo>
                        <a:pt x="110" y="478"/>
                      </a:lnTo>
                      <a:lnTo>
                        <a:pt x="100" y="474"/>
                      </a:lnTo>
                      <a:lnTo>
                        <a:pt x="99" y="472"/>
                      </a:lnTo>
                      <a:lnTo>
                        <a:pt x="81" y="464"/>
                      </a:lnTo>
                      <a:lnTo>
                        <a:pt x="76" y="460"/>
                      </a:lnTo>
                      <a:lnTo>
                        <a:pt x="69" y="460"/>
                      </a:lnTo>
                      <a:lnTo>
                        <a:pt x="61" y="457"/>
                      </a:lnTo>
                      <a:lnTo>
                        <a:pt x="53" y="457"/>
                      </a:lnTo>
                      <a:lnTo>
                        <a:pt x="45" y="453"/>
                      </a:lnTo>
                      <a:lnTo>
                        <a:pt x="37" y="453"/>
                      </a:lnTo>
                      <a:lnTo>
                        <a:pt x="30" y="449"/>
                      </a:lnTo>
                      <a:lnTo>
                        <a:pt x="14" y="446"/>
                      </a:lnTo>
                      <a:lnTo>
                        <a:pt x="8" y="442"/>
                      </a:lnTo>
                      <a:lnTo>
                        <a:pt x="10" y="442"/>
                      </a:lnTo>
                      <a:lnTo>
                        <a:pt x="0" y="431"/>
                      </a:lnTo>
                      <a:close/>
                    </a:path>
                  </a:pathLst>
                </a:custGeom>
                <a:solidFill>
                  <a:sysClr val="window" lastClr="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0" name="Freeform 1133"/>
                <p:cNvSpPr>
                  <a:spLocks noEditPoints="1"/>
                </p:cNvSpPr>
                <p:nvPr/>
              </p:nvSpPr>
              <p:spPr bwMode="auto">
                <a:xfrm>
                  <a:off x="5374262" y="5568676"/>
                  <a:ext cx="1403350" cy="898286"/>
                </a:xfrm>
                <a:custGeom>
                  <a:avLst/>
                  <a:gdLst/>
                  <a:ahLst/>
                  <a:cxnLst>
                    <a:cxn ang="0">
                      <a:pos x="76" y="910"/>
                    </a:cxn>
                    <a:cxn ang="0">
                      <a:pos x="177" y="758"/>
                    </a:cxn>
                    <a:cxn ang="0">
                      <a:pos x="28" y="490"/>
                    </a:cxn>
                    <a:cxn ang="0">
                      <a:pos x="127" y="365"/>
                    </a:cxn>
                    <a:cxn ang="0">
                      <a:pos x="272" y="342"/>
                    </a:cxn>
                    <a:cxn ang="0">
                      <a:pos x="344" y="179"/>
                    </a:cxn>
                    <a:cxn ang="0">
                      <a:pos x="479" y="309"/>
                    </a:cxn>
                    <a:cxn ang="0">
                      <a:pos x="584" y="228"/>
                    </a:cxn>
                    <a:cxn ang="0">
                      <a:pos x="777" y="155"/>
                    </a:cxn>
                    <a:cxn ang="0">
                      <a:pos x="882" y="8"/>
                    </a:cxn>
                    <a:cxn ang="0">
                      <a:pos x="1033" y="155"/>
                    </a:cxn>
                    <a:cxn ang="0">
                      <a:pos x="1227" y="253"/>
                    </a:cxn>
                    <a:cxn ang="0">
                      <a:pos x="1374" y="488"/>
                    </a:cxn>
                    <a:cxn ang="0">
                      <a:pos x="1517" y="491"/>
                    </a:cxn>
                    <a:cxn ang="0">
                      <a:pos x="1668" y="665"/>
                    </a:cxn>
                    <a:cxn ang="0">
                      <a:pos x="2036" y="1149"/>
                    </a:cxn>
                    <a:cxn ang="0">
                      <a:pos x="1764" y="1073"/>
                    </a:cxn>
                    <a:cxn ang="0">
                      <a:pos x="1760" y="1050"/>
                    </a:cxn>
                    <a:cxn ang="0">
                      <a:pos x="1704" y="1023"/>
                    </a:cxn>
                    <a:cxn ang="0">
                      <a:pos x="1638" y="1052"/>
                    </a:cxn>
                    <a:cxn ang="0">
                      <a:pos x="1571" y="1112"/>
                    </a:cxn>
                    <a:cxn ang="0">
                      <a:pos x="1519" y="1140"/>
                    </a:cxn>
                    <a:cxn ang="0">
                      <a:pos x="1382" y="1229"/>
                    </a:cxn>
                    <a:cxn ang="0">
                      <a:pos x="1211" y="1299"/>
                    </a:cxn>
                    <a:cxn ang="0">
                      <a:pos x="1137" y="1331"/>
                    </a:cxn>
                    <a:cxn ang="0">
                      <a:pos x="1079" y="1364"/>
                    </a:cxn>
                    <a:cxn ang="0">
                      <a:pos x="941" y="1373"/>
                    </a:cxn>
                    <a:cxn ang="0">
                      <a:pos x="712" y="1296"/>
                    </a:cxn>
                    <a:cxn ang="0">
                      <a:pos x="574" y="1259"/>
                    </a:cxn>
                    <a:cxn ang="0">
                      <a:pos x="335" y="1210"/>
                    </a:cxn>
                    <a:cxn ang="0">
                      <a:pos x="175" y="1124"/>
                    </a:cxn>
                    <a:cxn ang="0">
                      <a:pos x="31" y="1064"/>
                    </a:cxn>
                    <a:cxn ang="0">
                      <a:pos x="280" y="1153"/>
                    </a:cxn>
                    <a:cxn ang="0">
                      <a:pos x="441" y="1225"/>
                    </a:cxn>
                    <a:cxn ang="0">
                      <a:pos x="659" y="1249"/>
                    </a:cxn>
                    <a:cxn ang="0">
                      <a:pos x="823" y="1325"/>
                    </a:cxn>
                    <a:cxn ang="0">
                      <a:pos x="1000" y="1343"/>
                    </a:cxn>
                    <a:cxn ang="0">
                      <a:pos x="1103" y="1333"/>
                    </a:cxn>
                    <a:cxn ang="0">
                      <a:pos x="1139" y="1318"/>
                    </a:cxn>
                    <a:cxn ang="0">
                      <a:pos x="1281" y="1257"/>
                    </a:cxn>
                    <a:cxn ang="0">
                      <a:pos x="1430" y="1201"/>
                    </a:cxn>
                    <a:cxn ang="0">
                      <a:pos x="1534" y="1115"/>
                    </a:cxn>
                    <a:cxn ang="0">
                      <a:pos x="1621" y="1080"/>
                    </a:cxn>
                    <a:cxn ang="0">
                      <a:pos x="1683" y="988"/>
                    </a:cxn>
                    <a:cxn ang="0">
                      <a:pos x="1741" y="1038"/>
                    </a:cxn>
                    <a:cxn ang="0">
                      <a:pos x="1790" y="1015"/>
                    </a:cxn>
                    <a:cxn ang="0">
                      <a:pos x="1882" y="1096"/>
                    </a:cxn>
                    <a:cxn ang="0">
                      <a:pos x="2022" y="689"/>
                    </a:cxn>
                    <a:cxn ang="0">
                      <a:pos x="1520" y="526"/>
                    </a:cxn>
                    <a:cxn ang="0">
                      <a:pos x="1503" y="438"/>
                    </a:cxn>
                    <a:cxn ang="0">
                      <a:pos x="1214" y="487"/>
                    </a:cxn>
                    <a:cxn ang="0">
                      <a:pos x="1077" y="237"/>
                    </a:cxn>
                    <a:cxn ang="0">
                      <a:pos x="1012" y="111"/>
                    </a:cxn>
                    <a:cxn ang="0">
                      <a:pos x="865" y="73"/>
                    </a:cxn>
                    <a:cxn ang="0">
                      <a:pos x="713" y="220"/>
                    </a:cxn>
                    <a:cxn ang="0">
                      <a:pos x="513" y="277"/>
                    </a:cxn>
                    <a:cxn ang="0">
                      <a:pos x="418" y="263"/>
                    </a:cxn>
                    <a:cxn ang="0">
                      <a:pos x="320" y="297"/>
                    </a:cxn>
                    <a:cxn ang="0">
                      <a:pos x="185" y="323"/>
                    </a:cxn>
                    <a:cxn ang="0">
                      <a:pos x="88" y="362"/>
                    </a:cxn>
                    <a:cxn ang="0">
                      <a:pos x="128" y="716"/>
                    </a:cxn>
                    <a:cxn ang="0">
                      <a:pos x="142" y="889"/>
                    </a:cxn>
                    <a:cxn ang="0">
                      <a:pos x="24" y="1004"/>
                    </a:cxn>
                  </a:cxnLst>
                  <a:rect l="0" t="0" r="r" b="b"/>
                  <a:pathLst>
                    <a:path w="2129" h="1377">
                      <a:moveTo>
                        <a:pt x="3" y="1050"/>
                      </a:moveTo>
                      <a:cubicBezTo>
                        <a:pt x="1" y="1047"/>
                        <a:pt x="0" y="1044"/>
                        <a:pt x="1" y="1042"/>
                      </a:cubicBezTo>
                      <a:cubicBezTo>
                        <a:pt x="2" y="1039"/>
                        <a:pt x="4" y="1037"/>
                        <a:pt x="7" y="1036"/>
                      </a:cubicBezTo>
                      <a:lnTo>
                        <a:pt x="22" y="1033"/>
                      </a:lnTo>
                      <a:lnTo>
                        <a:pt x="16" y="1039"/>
                      </a:lnTo>
                      <a:lnTo>
                        <a:pt x="19" y="1030"/>
                      </a:lnTo>
                      <a:lnTo>
                        <a:pt x="21" y="1038"/>
                      </a:lnTo>
                      <a:lnTo>
                        <a:pt x="12" y="1029"/>
                      </a:lnTo>
                      <a:cubicBezTo>
                        <a:pt x="11" y="1027"/>
                        <a:pt x="10" y="1025"/>
                        <a:pt x="10" y="1023"/>
                      </a:cubicBezTo>
                      <a:lnTo>
                        <a:pt x="10" y="999"/>
                      </a:lnTo>
                      <a:cubicBezTo>
                        <a:pt x="10" y="997"/>
                        <a:pt x="10" y="995"/>
                        <a:pt x="12" y="994"/>
                      </a:cubicBezTo>
                      <a:lnTo>
                        <a:pt x="27" y="976"/>
                      </a:lnTo>
                      <a:cubicBezTo>
                        <a:pt x="28" y="975"/>
                        <a:pt x="29" y="974"/>
                        <a:pt x="30" y="974"/>
                      </a:cubicBezTo>
                      <a:lnTo>
                        <a:pt x="52" y="965"/>
                      </a:lnTo>
                      <a:cubicBezTo>
                        <a:pt x="54" y="964"/>
                        <a:pt x="57" y="964"/>
                        <a:pt x="59" y="965"/>
                      </a:cubicBezTo>
                      <a:lnTo>
                        <a:pt x="68" y="971"/>
                      </a:lnTo>
                      <a:lnTo>
                        <a:pt x="59" y="972"/>
                      </a:lnTo>
                      <a:lnTo>
                        <a:pt x="65" y="966"/>
                      </a:lnTo>
                      <a:lnTo>
                        <a:pt x="77" y="954"/>
                      </a:lnTo>
                      <a:lnTo>
                        <a:pt x="96" y="939"/>
                      </a:lnTo>
                      <a:lnTo>
                        <a:pt x="93" y="945"/>
                      </a:lnTo>
                      <a:lnTo>
                        <a:pt x="93" y="942"/>
                      </a:lnTo>
                      <a:lnTo>
                        <a:pt x="94" y="946"/>
                      </a:lnTo>
                      <a:lnTo>
                        <a:pt x="76" y="910"/>
                      </a:lnTo>
                      <a:cubicBezTo>
                        <a:pt x="74" y="908"/>
                        <a:pt x="74" y="905"/>
                        <a:pt x="75" y="903"/>
                      </a:cubicBezTo>
                      <a:cubicBezTo>
                        <a:pt x="76" y="901"/>
                        <a:pt x="78" y="899"/>
                        <a:pt x="80" y="899"/>
                      </a:cubicBezTo>
                      <a:lnTo>
                        <a:pt x="99" y="893"/>
                      </a:lnTo>
                      <a:cubicBezTo>
                        <a:pt x="102" y="892"/>
                        <a:pt x="105" y="892"/>
                        <a:pt x="107" y="894"/>
                      </a:cubicBezTo>
                      <a:lnTo>
                        <a:pt x="113" y="900"/>
                      </a:lnTo>
                      <a:lnTo>
                        <a:pt x="103" y="899"/>
                      </a:lnTo>
                      <a:lnTo>
                        <a:pt x="112" y="893"/>
                      </a:lnTo>
                      <a:cubicBezTo>
                        <a:pt x="113" y="893"/>
                        <a:pt x="114" y="892"/>
                        <a:pt x="115" y="892"/>
                      </a:cubicBezTo>
                      <a:lnTo>
                        <a:pt x="134" y="889"/>
                      </a:lnTo>
                      <a:lnTo>
                        <a:pt x="127" y="896"/>
                      </a:lnTo>
                      <a:lnTo>
                        <a:pt x="130" y="880"/>
                      </a:lnTo>
                      <a:cubicBezTo>
                        <a:pt x="131" y="878"/>
                        <a:pt x="133" y="876"/>
                        <a:pt x="135" y="875"/>
                      </a:cubicBezTo>
                      <a:lnTo>
                        <a:pt x="141" y="872"/>
                      </a:lnTo>
                      <a:lnTo>
                        <a:pt x="138" y="875"/>
                      </a:lnTo>
                      <a:lnTo>
                        <a:pt x="147" y="860"/>
                      </a:lnTo>
                      <a:lnTo>
                        <a:pt x="146" y="861"/>
                      </a:lnTo>
                      <a:lnTo>
                        <a:pt x="159" y="825"/>
                      </a:lnTo>
                      <a:lnTo>
                        <a:pt x="165" y="805"/>
                      </a:lnTo>
                      <a:cubicBezTo>
                        <a:pt x="165" y="803"/>
                        <a:pt x="166" y="802"/>
                        <a:pt x="167" y="801"/>
                      </a:cubicBezTo>
                      <a:lnTo>
                        <a:pt x="176" y="792"/>
                      </a:lnTo>
                      <a:lnTo>
                        <a:pt x="175" y="794"/>
                      </a:lnTo>
                      <a:lnTo>
                        <a:pt x="184" y="779"/>
                      </a:lnTo>
                      <a:lnTo>
                        <a:pt x="183" y="785"/>
                      </a:lnTo>
                      <a:lnTo>
                        <a:pt x="177" y="758"/>
                      </a:lnTo>
                      <a:lnTo>
                        <a:pt x="182" y="763"/>
                      </a:lnTo>
                      <a:lnTo>
                        <a:pt x="151" y="751"/>
                      </a:lnTo>
                      <a:cubicBezTo>
                        <a:pt x="150" y="751"/>
                        <a:pt x="149" y="750"/>
                        <a:pt x="148" y="750"/>
                      </a:cubicBezTo>
                      <a:lnTo>
                        <a:pt x="142" y="744"/>
                      </a:lnTo>
                      <a:lnTo>
                        <a:pt x="155" y="742"/>
                      </a:lnTo>
                      <a:lnTo>
                        <a:pt x="152" y="748"/>
                      </a:lnTo>
                      <a:cubicBezTo>
                        <a:pt x="150" y="750"/>
                        <a:pt x="148" y="751"/>
                        <a:pt x="146" y="752"/>
                      </a:cubicBezTo>
                      <a:cubicBezTo>
                        <a:pt x="143" y="752"/>
                        <a:pt x="141" y="752"/>
                        <a:pt x="139" y="750"/>
                      </a:cubicBezTo>
                      <a:lnTo>
                        <a:pt x="123" y="735"/>
                      </a:lnTo>
                      <a:cubicBezTo>
                        <a:pt x="123" y="734"/>
                        <a:pt x="123" y="734"/>
                        <a:pt x="123" y="734"/>
                      </a:cubicBezTo>
                      <a:lnTo>
                        <a:pt x="113" y="722"/>
                      </a:lnTo>
                      <a:cubicBezTo>
                        <a:pt x="112" y="721"/>
                        <a:pt x="112" y="719"/>
                        <a:pt x="112" y="718"/>
                      </a:cubicBezTo>
                      <a:lnTo>
                        <a:pt x="109" y="673"/>
                      </a:lnTo>
                      <a:lnTo>
                        <a:pt x="114" y="679"/>
                      </a:lnTo>
                      <a:lnTo>
                        <a:pt x="98" y="673"/>
                      </a:lnTo>
                      <a:lnTo>
                        <a:pt x="77" y="664"/>
                      </a:lnTo>
                      <a:cubicBezTo>
                        <a:pt x="74" y="663"/>
                        <a:pt x="72" y="661"/>
                        <a:pt x="72" y="658"/>
                      </a:cubicBezTo>
                      <a:lnTo>
                        <a:pt x="56" y="532"/>
                      </a:lnTo>
                      <a:lnTo>
                        <a:pt x="58" y="536"/>
                      </a:lnTo>
                      <a:lnTo>
                        <a:pt x="49" y="524"/>
                      </a:lnTo>
                      <a:lnTo>
                        <a:pt x="36" y="509"/>
                      </a:lnTo>
                      <a:cubicBezTo>
                        <a:pt x="36" y="508"/>
                        <a:pt x="36" y="508"/>
                        <a:pt x="35" y="507"/>
                      </a:cubicBezTo>
                      <a:lnTo>
                        <a:pt x="29" y="495"/>
                      </a:lnTo>
                      <a:cubicBezTo>
                        <a:pt x="28" y="494"/>
                        <a:pt x="28" y="492"/>
                        <a:pt x="28" y="490"/>
                      </a:cubicBezTo>
                      <a:lnTo>
                        <a:pt x="47" y="403"/>
                      </a:lnTo>
                      <a:lnTo>
                        <a:pt x="47" y="405"/>
                      </a:lnTo>
                      <a:lnTo>
                        <a:pt x="47" y="375"/>
                      </a:lnTo>
                      <a:lnTo>
                        <a:pt x="47" y="351"/>
                      </a:lnTo>
                      <a:cubicBezTo>
                        <a:pt x="47" y="346"/>
                        <a:pt x="50" y="343"/>
                        <a:pt x="55" y="343"/>
                      </a:cubicBezTo>
                      <a:lnTo>
                        <a:pt x="64" y="343"/>
                      </a:lnTo>
                      <a:lnTo>
                        <a:pt x="58" y="346"/>
                      </a:lnTo>
                      <a:lnTo>
                        <a:pt x="64" y="337"/>
                      </a:lnTo>
                      <a:cubicBezTo>
                        <a:pt x="65" y="335"/>
                        <a:pt x="67" y="334"/>
                        <a:pt x="70" y="334"/>
                      </a:cubicBezTo>
                      <a:cubicBezTo>
                        <a:pt x="72" y="334"/>
                        <a:pt x="75" y="335"/>
                        <a:pt x="76" y="337"/>
                      </a:cubicBezTo>
                      <a:lnTo>
                        <a:pt x="89" y="352"/>
                      </a:lnTo>
                      <a:lnTo>
                        <a:pt x="77" y="351"/>
                      </a:lnTo>
                      <a:lnTo>
                        <a:pt x="86" y="342"/>
                      </a:lnTo>
                      <a:lnTo>
                        <a:pt x="85" y="344"/>
                      </a:lnTo>
                      <a:lnTo>
                        <a:pt x="94" y="328"/>
                      </a:lnTo>
                      <a:cubicBezTo>
                        <a:pt x="96" y="327"/>
                        <a:pt x="97" y="325"/>
                        <a:pt x="99" y="325"/>
                      </a:cubicBezTo>
                      <a:cubicBezTo>
                        <a:pt x="102" y="324"/>
                        <a:pt x="104" y="325"/>
                        <a:pt x="106" y="326"/>
                      </a:cubicBezTo>
                      <a:lnTo>
                        <a:pt x="115" y="332"/>
                      </a:lnTo>
                      <a:cubicBezTo>
                        <a:pt x="118" y="334"/>
                        <a:pt x="119" y="337"/>
                        <a:pt x="118" y="341"/>
                      </a:cubicBezTo>
                      <a:lnTo>
                        <a:pt x="115" y="353"/>
                      </a:lnTo>
                      <a:lnTo>
                        <a:pt x="107" y="343"/>
                      </a:lnTo>
                      <a:lnTo>
                        <a:pt x="111" y="343"/>
                      </a:lnTo>
                      <a:cubicBezTo>
                        <a:pt x="114" y="343"/>
                        <a:pt x="116" y="344"/>
                        <a:pt x="118" y="347"/>
                      </a:cubicBezTo>
                      <a:lnTo>
                        <a:pt x="127" y="365"/>
                      </a:lnTo>
                      <a:lnTo>
                        <a:pt x="116" y="362"/>
                      </a:lnTo>
                      <a:lnTo>
                        <a:pt x="122" y="359"/>
                      </a:lnTo>
                      <a:lnTo>
                        <a:pt x="118" y="365"/>
                      </a:lnTo>
                      <a:lnTo>
                        <a:pt x="121" y="323"/>
                      </a:lnTo>
                      <a:cubicBezTo>
                        <a:pt x="121" y="321"/>
                        <a:pt x="122" y="320"/>
                        <a:pt x="123" y="318"/>
                      </a:cubicBezTo>
                      <a:lnTo>
                        <a:pt x="138" y="300"/>
                      </a:lnTo>
                      <a:cubicBezTo>
                        <a:pt x="141" y="297"/>
                        <a:pt x="146" y="297"/>
                        <a:pt x="149" y="299"/>
                      </a:cubicBezTo>
                      <a:lnTo>
                        <a:pt x="158" y="305"/>
                      </a:lnTo>
                      <a:lnTo>
                        <a:pt x="156" y="304"/>
                      </a:lnTo>
                      <a:lnTo>
                        <a:pt x="168" y="307"/>
                      </a:lnTo>
                      <a:lnTo>
                        <a:pt x="166" y="307"/>
                      </a:lnTo>
                      <a:lnTo>
                        <a:pt x="185" y="307"/>
                      </a:lnTo>
                      <a:lnTo>
                        <a:pt x="182" y="307"/>
                      </a:lnTo>
                      <a:lnTo>
                        <a:pt x="192" y="304"/>
                      </a:lnTo>
                      <a:cubicBezTo>
                        <a:pt x="194" y="303"/>
                        <a:pt x="196" y="304"/>
                        <a:pt x="198" y="305"/>
                      </a:cubicBezTo>
                      <a:lnTo>
                        <a:pt x="217" y="317"/>
                      </a:lnTo>
                      <a:lnTo>
                        <a:pt x="213" y="316"/>
                      </a:lnTo>
                      <a:lnTo>
                        <a:pt x="228" y="316"/>
                      </a:lnTo>
                      <a:lnTo>
                        <a:pt x="259" y="316"/>
                      </a:lnTo>
                      <a:cubicBezTo>
                        <a:pt x="261" y="316"/>
                        <a:pt x="263" y="317"/>
                        <a:pt x="265" y="318"/>
                      </a:cubicBezTo>
                      <a:lnTo>
                        <a:pt x="271" y="324"/>
                      </a:lnTo>
                      <a:cubicBezTo>
                        <a:pt x="271" y="324"/>
                        <a:pt x="271" y="325"/>
                        <a:pt x="272" y="325"/>
                      </a:cubicBezTo>
                      <a:lnTo>
                        <a:pt x="284" y="343"/>
                      </a:lnTo>
                      <a:lnTo>
                        <a:pt x="272" y="342"/>
                      </a:lnTo>
                      <a:lnTo>
                        <a:pt x="278" y="336"/>
                      </a:lnTo>
                      <a:cubicBezTo>
                        <a:pt x="280" y="335"/>
                        <a:pt x="282" y="334"/>
                        <a:pt x="284" y="334"/>
                      </a:cubicBezTo>
                      <a:lnTo>
                        <a:pt x="302" y="334"/>
                      </a:lnTo>
                      <a:lnTo>
                        <a:pt x="297" y="336"/>
                      </a:lnTo>
                      <a:lnTo>
                        <a:pt x="319" y="318"/>
                      </a:lnTo>
                      <a:lnTo>
                        <a:pt x="316" y="324"/>
                      </a:lnTo>
                      <a:lnTo>
                        <a:pt x="316" y="315"/>
                      </a:lnTo>
                      <a:lnTo>
                        <a:pt x="316" y="306"/>
                      </a:lnTo>
                      <a:lnTo>
                        <a:pt x="321" y="313"/>
                      </a:lnTo>
                      <a:lnTo>
                        <a:pt x="312" y="310"/>
                      </a:lnTo>
                      <a:cubicBezTo>
                        <a:pt x="311" y="310"/>
                        <a:pt x="310" y="309"/>
                        <a:pt x="309" y="308"/>
                      </a:cubicBezTo>
                      <a:lnTo>
                        <a:pt x="300" y="299"/>
                      </a:lnTo>
                      <a:cubicBezTo>
                        <a:pt x="298" y="298"/>
                        <a:pt x="298" y="296"/>
                        <a:pt x="297" y="295"/>
                      </a:cubicBezTo>
                      <a:lnTo>
                        <a:pt x="294" y="271"/>
                      </a:lnTo>
                      <a:lnTo>
                        <a:pt x="300" y="277"/>
                      </a:lnTo>
                      <a:lnTo>
                        <a:pt x="290" y="274"/>
                      </a:lnTo>
                      <a:cubicBezTo>
                        <a:pt x="288" y="274"/>
                        <a:pt x="287" y="272"/>
                        <a:pt x="286" y="270"/>
                      </a:cubicBezTo>
                      <a:cubicBezTo>
                        <a:pt x="285" y="268"/>
                        <a:pt x="285" y="266"/>
                        <a:pt x="285" y="264"/>
                      </a:cubicBezTo>
                      <a:lnTo>
                        <a:pt x="307" y="204"/>
                      </a:lnTo>
                      <a:cubicBezTo>
                        <a:pt x="308" y="201"/>
                        <a:pt x="310" y="199"/>
                        <a:pt x="313" y="199"/>
                      </a:cubicBezTo>
                      <a:lnTo>
                        <a:pt x="332" y="196"/>
                      </a:lnTo>
                      <a:lnTo>
                        <a:pt x="327" y="198"/>
                      </a:lnTo>
                      <a:lnTo>
                        <a:pt x="343" y="180"/>
                      </a:lnTo>
                      <a:cubicBezTo>
                        <a:pt x="343" y="180"/>
                        <a:pt x="344" y="179"/>
                        <a:pt x="344" y="179"/>
                      </a:cubicBezTo>
                      <a:lnTo>
                        <a:pt x="354" y="173"/>
                      </a:lnTo>
                      <a:cubicBezTo>
                        <a:pt x="355" y="172"/>
                        <a:pt x="356" y="172"/>
                        <a:pt x="357" y="172"/>
                      </a:cubicBezTo>
                      <a:lnTo>
                        <a:pt x="388" y="169"/>
                      </a:lnTo>
                      <a:cubicBezTo>
                        <a:pt x="389" y="169"/>
                        <a:pt x="390" y="169"/>
                        <a:pt x="391" y="169"/>
                      </a:cubicBezTo>
                      <a:lnTo>
                        <a:pt x="401" y="172"/>
                      </a:lnTo>
                      <a:cubicBezTo>
                        <a:pt x="402" y="172"/>
                        <a:pt x="403" y="173"/>
                        <a:pt x="404" y="174"/>
                      </a:cubicBezTo>
                      <a:lnTo>
                        <a:pt x="410" y="180"/>
                      </a:lnTo>
                      <a:cubicBezTo>
                        <a:pt x="412" y="182"/>
                        <a:pt x="413" y="185"/>
                        <a:pt x="412" y="187"/>
                      </a:cubicBezTo>
                      <a:lnTo>
                        <a:pt x="403" y="232"/>
                      </a:lnTo>
                      <a:lnTo>
                        <a:pt x="401" y="225"/>
                      </a:lnTo>
                      <a:lnTo>
                        <a:pt x="431" y="255"/>
                      </a:lnTo>
                      <a:cubicBezTo>
                        <a:pt x="433" y="256"/>
                        <a:pt x="433" y="257"/>
                        <a:pt x="434" y="259"/>
                      </a:cubicBezTo>
                      <a:lnTo>
                        <a:pt x="443" y="295"/>
                      </a:lnTo>
                      <a:lnTo>
                        <a:pt x="439" y="290"/>
                      </a:lnTo>
                      <a:lnTo>
                        <a:pt x="455" y="299"/>
                      </a:lnTo>
                      <a:lnTo>
                        <a:pt x="451" y="298"/>
                      </a:lnTo>
                      <a:lnTo>
                        <a:pt x="460" y="298"/>
                      </a:lnTo>
                      <a:lnTo>
                        <a:pt x="452" y="306"/>
                      </a:lnTo>
                      <a:lnTo>
                        <a:pt x="452" y="297"/>
                      </a:lnTo>
                      <a:lnTo>
                        <a:pt x="452" y="288"/>
                      </a:lnTo>
                      <a:cubicBezTo>
                        <a:pt x="452" y="284"/>
                        <a:pt x="454" y="281"/>
                        <a:pt x="458" y="280"/>
                      </a:cubicBezTo>
                      <a:cubicBezTo>
                        <a:pt x="461" y="279"/>
                        <a:pt x="465" y="280"/>
                        <a:pt x="467" y="283"/>
                      </a:cubicBezTo>
                      <a:lnTo>
                        <a:pt x="479" y="301"/>
                      </a:lnTo>
                      <a:cubicBezTo>
                        <a:pt x="481" y="304"/>
                        <a:pt x="481" y="307"/>
                        <a:pt x="479" y="309"/>
                      </a:cubicBezTo>
                      <a:lnTo>
                        <a:pt x="476" y="315"/>
                      </a:lnTo>
                      <a:lnTo>
                        <a:pt x="477" y="310"/>
                      </a:lnTo>
                      <a:lnTo>
                        <a:pt x="480" y="322"/>
                      </a:lnTo>
                      <a:lnTo>
                        <a:pt x="472" y="316"/>
                      </a:lnTo>
                      <a:lnTo>
                        <a:pt x="478" y="316"/>
                      </a:lnTo>
                      <a:lnTo>
                        <a:pt x="470" y="324"/>
                      </a:lnTo>
                      <a:lnTo>
                        <a:pt x="470" y="303"/>
                      </a:lnTo>
                      <a:cubicBezTo>
                        <a:pt x="470" y="302"/>
                        <a:pt x="471" y="301"/>
                        <a:pt x="471" y="300"/>
                      </a:cubicBezTo>
                      <a:lnTo>
                        <a:pt x="474" y="291"/>
                      </a:lnTo>
                      <a:cubicBezTo>
                        <a:pt x="474" y="290"/>
                        <a:pt x="475" y="289"/>
                        <a:pt x="476" y="288"/>
                      </a:cubicBezTo>
                      <a:lnTo>
                        <a:pt x="491" y="273"/>
                      </a:lnTo>
                      <a:lnTo>
                        <a:pt x="505" y="263"/>
                      </a:lnTo>
                      <a:cubicBezTo>
                        <a:pt x="505" y="263"/>
                        <a:pt x="505" y="263"/>
                        <a:pt x="506" y="262"/>
                      </a:cubicBezTo>
                      <a:lnTo>
                        <a:pt x="512" y="259"/>
                      </a:lnTo>
                      <a:lnTo>
                        <a:pt x="511" y="260"/>
                      </a:lnTo>
                      <a:lnTo>
                        <a:pt x="529" y="245"/>
                      </a:lnTo>
                      <a:cubicBezTo>
                        <a:pt x="530" y="245"/>
                        <a:pt x="531" y="244"/>
                        <a:pt x="532" y="244"/>
                      </a:cubicBezTo>
                      <a:lnTo>
                        <a:pt x="545" y="241"/>
                      </a:lnTo>
                      <a:lnTo>
                        <a:pt x="542" y="242"/>
                      </a:lnTo>
                      <a:lnTo>
                        <a:pt x="558" y="233"/>
                      </a:lnTo>
                      <a:cubicBezTo>
                        <a:pt x="559" y="232"/>
                        <a:pt x="561" y="232"/>
                        <a:pt x="562" y="232"/>
                      </a:cubicBezTo>
                      <a:lnTo>
                        <a:pt x="584" y="232"/>
                      </a:lnTo>
                      <a:lnTo>
                        <a:pt x="578" y="234"/>
                      </a:lnTo>
                      <a:lnTo>
                        <a:pt x="584" y="228"/>
                      </a:lnTo>
                      <a:cubicBezTo>
                        <a:pt x="585" y="227"/>
                        <a:pt x="587" y="226"/>
                        <a:pt x="589" y="226"/>
                      </a:cubicBezTo>
                      <a:lnTo>
                        <a:pt x="607" y="223"/>
                      </a:lnTo>
                      <a:cubicBezTo>
                        <a:pt x="608" y="223"/>
                        <a:pt x="610" y="223"/>
                        <a:pt x="611" y="223"/>
                      </a:cubicBezTo>
                      <a:lnTo>
                        <a:pt x="620" y="226"/>
                      </a:lnTo>
                      <a:lnTo>
                        <a:pt x="640" y="235"/>
                      </a:lnTo>
                      <a:lnTo>
                        <a:pt x="650" y="242"/>
                      </a:lnTo>
                      <a:lnTo>
                        <a:pt x="645" y="241"/>
                      </a:lnTo>
                      <a:lnTo>
                        <a:pt x="658" y="241"/>
                      </a:lnTo>
                      <a:lnTo>
                        <a:pt x="652" y="243"/>
                      </a:lnTo>
                      <a:lnTo>
                        <a:pt x="668" y="228"/>
                      </a:lnTo>
                      <a:lnTo>
                        <a:pt x="680" y="216"/>
                      </a:lnTo>
                      <a:cubicBezTo>
                        <a:pt x="681" y="215"/>
                        <a:pt x="682" y="214"/>
                        <a:pt x="683" y="214"/>
                      </a:cubicBezTo>
                      <a:lnTo>
                        <a:pt x="708" y="205"/>
                      </a:lnTo>
                      <a:lnTo>
                        <a:pt x="730" y="199"/>
                      </a:lnTo>
                      <a:cubicBezTo>
                        <a:pt x="731" y="199"/>
                        <a:pt x="731" y="199"/>
                        <a:pt x="732" y="199"/>
                      </a:cubicBezTo>
                      <a:lnTo>
                        <a:pt x="738" y="199"/>
                      </a:lnTo>
                      <a:lnTo>
                        <a:pt x="736" y="199"/>
                      </a:lnTo>
                      <a:lnTo>
                        <a:pt x="749" y="196"/>
                      </a:lnTo>
                      <a:lnTo>
                        <a:pt x="745" y="198"/>
                      </a:lnTo>
                      <a:lnTo>
                        <a:pt x="754" y="189"/>
                      </a:lnTo>
                      <a:cubicBezTo>
                        <a:pt x="756" y="187"/>
                        <a:pt x="758" y="187"/>
                        <a:pt x="760" y="187"/>
                      </a:cubicBezTo>
                      <a:lnTo>
                        <a:pt x="766" y="187"/>
                      </a:lnTo>
                      <a:lnTo>
                        <a:pt x="759" y="191"/>
                      </a:lnTo>
                      <a:lnTo>
                        <a:pt x="777" y="155"/>
                      </a:lnTo>
                      <a:lnTo>
                        <a:pt x="781" y="149"/>
                      </a:lnTo>
                      <a:lnTo>
                        <a:pt x="787" y="139"/>
                      </a:lnTo>
                      <a:lnTo>
                        <a:pt x="797" y="127"/>
                      </a:lnTo>
                      <a:cubicBezTo>
                        <a:pt x="798" y="126"/>
                        <a:pt x="799" y="125"/>
                        <a:pt x="800" y="124"/>
                      </a:cubicBezTo>
                      <a:lnTo>
                        <a:pt x="812" y="118"/>
                      </a:lnTo>
                      <a:cubicBezTo>
                        <a:pt x="813" y="118"/>
                        <a:pt x="814" y="118"/>
                        <a:pt x="816" y="118"/>
                      </a:cubicBezTo>
                      <a:lnTo>
                        <a:pt x="825" y="118"/>
                      </a:lnTo>
                      <a:lnTo>
                        <a:pt x="818" y="121"/>
                      </a:lnTo>
                      <a:lnTo>
                        <a:pt x="824" y="112"/>
                      </a:lnTo>
                      <a:lnTo>
                        <a:pt x="823" y="115"/>
                      </a:lnTo>
                      <a:lnTo>
                        <a:pt x="826" y="103"/>
                      </a:lnTo>
                      <a:cubicBezTo>
                        <a:pt x="827" y="102"/>
                        <a:pt x="827" y="101"/>
                        <a:pt x="827" y="100"/>
                      </a:cubicBezTo>
                      <a:lnTo>
                        <a:pt x="852" y="64"/>
                      </a:lnTo>
                      <a:lnTo>
                        <a:pt x="851" y="69"/>
                      </a:lnTo>
                      <a:lnTo>
                        <a:pt x="851" y="53"/>
                      </a:lnTo>
                      <a:lnTo>
                        <a:pt x="851" y="56"/>
                      </a:lnTo>
                      <a:lnTo>
                        <a:pt x="845" y="38"/>
                      </a:lnTo>
                      <a:cubicBezTo>
                        <a:pt x="845" y="38"/>
                        <a:pt x="845" y="37"/>
                        <a:pt x="845" y="36"/>
                      </a:cubicBezTo>
                      <a:lnTo>
                        <a:pt x="842" y="9"/>
                      </a:lnTo>
                      <a:cubicBezTo>
                        <a:pt x="841" y="7"/>
                        <a:pt x="842" y="5"/>
                        <a:pt x="844" y="3"/>
                      </a:cubicBezTo>
                      <a:cubicBezTo>
                        <a:pt x="845" y="1"/>
                        <a:pt x="847" y="0"/>
                        <a:pt x="850" y="0"/>
                      </a:cubicBezTo>
                      <a:lnTo>
                        <a:pt x="868" y="0"/>
                      </a:lnTo>
                      <a:cubicBezTo>
                        <a:pt x="870" y="0"/>
                        <a:pt x="871" y="1"/>
                        <a:pt x="872" y="2"/>
                      </a:cubicBezTo>
                      <a:lnTo>
                        <a:pt x="882" y="8"/>
                      </a:lnTo>
                      <a:lnTo>
                        <a:pt x="900" y="20"/>
                      </a:lnTo>
                      <a:lnTo>
                        <a:pt x="910" y="26"/>
                      </a:lnTo>
                      <a:lnTo>
                        <a:pt x="908" y="25"/>
                      </a:lnTo>
                      <a:lnTo>
                        <a:pt x="936" y="34"/>
                      </a:lnTo>
                      <a:cubicBezTo>
                        <a:pt x="936" y="34"/>
                        <a:pt x="937" y="35"/>
                        <a:pt x="938" y="35"/>
                      </a:cubicBezTo>
                      <a:lnTo>
                        <a:pt x="950" y="44"/>
                      </a:lnTo>
                      <a:lnTo>
                        <a:pt x="949" y="43"/>
                      </a:lnTo>
                      <a:lnTo>
                        <a:pt x="967" y="52"/>
                      </a:lnTo>
                      <a:lnTo>
                        <a:pt x="976" y="55"/>
                      </a:lnTo>
                      <a:lnTo>
                        <a:pt x="1004" y="64"/>
                      </a:lnTo>
                      <a:cubicBezTo>
                        <a:pt x="1005" y="64"/>
                        <a:pt x="1007" y="66"/>
                        <a:pt x="1008" y="67"/>
                      </a:cubicBezTo>
                      <a:lnTo>
                        <a:pt x="1014" y="76"/>
                      </a:lnTo>
                      <a:cubicBezTo>
                        <a:pt x="1014" y="76"/>
                        <a:pt x="1014" y="77"/>
                        <a:pt x="1015" y="77"/>
                      </a:cubicBezTo>
                      <a:lnTo>
                        <a:pt x="1027" y="104"/>
                      </a:lnTo>
                      <a:cubicBezTo>
                        <a:pt x="1027" y="105"/>
                        <a:pt x="1028" y="106"/>
                        <a:pt x="1028" y="108"/>
                      </a:cubicBezTo>
                      <a:lnTo>
                        <a:pt x="1028" y="114"/>
                      </a:lnTo>
                      <a:lnTo>
                        <a:pt x="1023" y="106"/>
                      </a:lnTo>
                      <a:lnTo>
                        <a:pt x="1029" y="109"/>
                      </a:lnTo>
                      <a:cubicBezTo>
                        <a:pt x="1032" y="110"/>
                        <a:pt x="1033" y="112"/>
                        <a:pt x="1034" y="115"/>
                      </a:cubicBezTo>
                      <a:lnTo>
                        <a:pt x="1037" y="130"/>
                      </a:lnTo>
                      <a:cubicBezTo>
                        <a:pt x="1037" y="130"/>
                        <a:pt x="1037" y="131"/>
                        <a:pt x="1037" y="132"/>
                      </a:cubicBezTo>
                      <a:lnTo>
                        <a:pt x="1037" y="159"/>
                      </a:lnTo>
                      <a:lnTo>
                        <a:pt x="1037" y="162"/>
                      </a:lnTo>
                      <a:lnTo>
                        <a:pt x="1033" y="155"/>
                      </a:lnTo>
                      <a:lnTo>
                        <a:pt x="1048" y="164"/>
                      </a:lnTo>
                      <a:lnTo>
                        <a:pt x="1069" y="172"/>
                      </a:lnTo>
                      <a:cubicBezTo>
                        <a:pt x="1071" y="173"/>
                        <a:pt x="1072" y="174"/>
                        <a:pt x="1073" y="175"/>
                      </a:cubicBezTo>
                      <a:lnTo>
                        <a:pt x="1079" y="184"/>
                      </a:lnTo>
                      <a:cubicBezTo>
                        <a:pt x="1080" y="185"/>
                        <a:pt x="1080" y="187"/>
                        <a:pt x="1080" y="189"/>
                      </a:cubicBezTo>
                      <a:lnTo>
                        <a:pt x="1080" y="204"/>
                      </a:lnTo>
                      <a:cubicBezTo>
                        <a:pt x="1080" y="207"/>
                        <a:pt x="1078" y="209"/>
                        <a:pt x="1076" y="211"/>
                      </a:cubicBezTo>
                      <a:lnTo>
                        <a:pt x="1070" y="214"/>
                      </a:lnTo>
                      <a:lnTo>
                        <a:pt x="1072" y="201"/>
                      </a:lnTo>
                      <a:lnTo>
                        <a:pt x="1078" y="207"/>
                      </a:lnTo>
                      <a:lnTo>
                        <a:pt x="1081" y="210"/>
                      </a:lnTo>
                      <a:cubicBezTo>
                        <a:pt x="1081" y="210"/>
                        <a:pt x="1082" y="211"/>
                        <a:pt x="1082" y="212"/>
                      </a:cubicBezTo>
                      <a:lnTo>
                        <a:pt x="1092" y="230"/>
                      </a:lnTo>
                      <a:lnTo>
                        <a:pt x="1085" y="226"/>
                      </a:lnTo>
                      <a:lnTo>
                        <a:pt x="1100" y="226"/>
                      </a:lnTo>
                      <a:lnTo>
                        <a:pt x="1121" y="223"/>
                      </a:lnTo>
                      <a:cubicBezTo>
                        <a:pt x="1121" y="223"/>
                        <a:pt x="1122" y="223"/>
                        <a:pt x="1123" y="223"/>
                      </a:cubicBezTo>
                      <a:lnTo>
                        <a:pt x="1147" y="226"/>
                      </a:lnTo>
                      <a:lnTo>
                        <a:pt x="1146" y="226"/>
                      </a:lnTo>
                      <a:lnTo>
                        <a:pt x="1183" y="223"/>
                      </a:lnTo>
                      <a:lnTo>
                        <a:pt x="1196" y="223"/>
                      </a:lnTo>
                      <a:cubicBezTo>
                        <a:pt x="1198" y="223"/>
                        <a:pt x="1200" y="224"/>
                        <a:pt x="1202" y="225"/>
                      </a:cubicBezTo>
                      <a:lnTo>
                        <a:pt x="1227" y="252"/>
                      </a:lnTo>
                      <a:cubicBezTo>
                        <a:pt x="1227" y="253"/>
                        <a:pt x="1227" y="253"/>
                        <a:pt x="1227" y="253"/>
                      </a:cubicBezTo>
                      <a:lnTo>
                        <a:pt x="1246" y="283"/>
                      </a:lnTo>
                      <a:cubicBezTo>
                        <a:pt x="1247" y="284"/>
                        <a:pt x="1247" y="286"/>
                        <a:pt x="1247" y="287"/>
                      </a:cubicBezTo>
                      <a:lnTo>
                        <a:pt x="1250" y="314"/>
                      </a:lnTo>
                      <a:lnTo>
                        <a:pt x="1250" y="351"/>
                      </a:lnTo>
                      <a:cubicBezTo>
                        <a:pt x="1250" y="352"/>
                        <a:pt x="1250" y="353"/>
                        <a:pt x="1249" y="354"/>
                      </a:cubicBezTo>
                      <a:lnTo>
                        <a:pt x="1237" y="378"/>
                      </a:lnTo>
                      <a:cubicBezTo>
                        <a:pt x="1237" y="379"/>
                        <a:pt x="1236" y="380"/>
                        <a:pt x="1235" y="380"/>
                      </a:cubicBezTo>
                      <a:lnTo>
                        <a:pt x="1208" y="408"/>
                      </a:lnTo>
                      <a:lnTo>
                        <a:pt x="1210" y="402"/>
                      </a:lnTo>
                      <a:lnTo>
                        <a:pt x="1210" y="411"/>
                      </a:lnTo>
                      <a:lnTo>
                        <a:pt x="1210" y="409"/>
                      </a:lnTo>
                      <a:lnTo>
                        <a:pt x="1228" y="481"/>
                      </a:lnTo>
                      <a:lnTo>
                        <a:pt x="1227" y="479"/>
                      </a:lnTo>
                      <a:lnTo>
                        <a:pt x="1246" y="509"/>
                      </a:lnTo>
                      <a:lnTo>
                        <a:pt x="1242" y="505"/>
                      </a:lnTo>
                      <a:lnTo>
                        <a:pt x="1260" y="511"/>
                      </a:lnTo>
                      <a:lnTo>
                        <a:pt x="1259" y="511"/>
                      </a:lnTo>
                      <a:lnTo>
                        <a:pt x="1286" y="514"/>
                      </a:lnTo>
                      <a:cubicBezTo>
                        <a:pt x="1287" y="514"/>
                        <a:pt x="1287" y="514"/>
                        <a:pt x="1288" y="514"/>
                      </a:cubicBezTo>
                      <a:lnTo>
                        <a:pt x="1309" y="520"/>
                      </a:lnTo>
                      <a:lnTo>
                        <a:pt x="1306" y="520"/>
                      </a:lnTo>
                      <a:lnTo>
                        <a:pt x="1340" y="514"/>
                      </a:lnTo>
                      <a:lnTo>
                        <a:pt x="1337" y="515"/>
                      </a:lnTo>
                      <a:lnTo>
                        <a:pt x="1374" y="488"/>
                      </a:lnTo>
                      <a:lnTo>
                        <a:pt x="1371" y="491"/>
                      </a:lnTo>
                      <a:lnTo>
                        <a:pt x="1384" y="470"/>
                      </a:lnTo>
                      <a:cubicBezTo>
                        <a:pt x="1385" y="468"/>
                        <a:pt x="1387" y="466"/>
                        <a:pt x="1389" y="466"/>
                      </a:cubicBezTo>
                      <a:lnTo>
                        <a:pt x="1427" y="460"/>
                      </a:lnTo>
                      <a:lnTo>
                        <a:pt x="1424" y="461"/>
                      </a:lnTo>
                      <a:lnTo>
                        <a:pt x="1480" y="431"/>
                      </a:lnTo>
                      <a:lnTo>
                        <a:pt x="1476" y="435"/>
                      </a:lnTo>
                      <a:lnTo>
                        <a:pt x="1482" y="420"/>
                      </a:lnTo>
                      <a:cubicBezTo>
                        <a:pt x="1484" y="417"/>
                        <a:pt x="1487" y="415"/>
                        <a:pt x="1490" y="415"/>
                      </a:cubicBezTo>
                      <a:cubicBezTo>
                        <a:pt x="1493" y="415"/>
                        <a:pt x="1496" y="417"/>
                        <a:pt x="1497" y="420"/>
                      </a:cubicBezTo>
                      <a:lnTo>
                        <a:pt x="1500" y="429"/>
                      </a:lnTo>
                      <a:lnTo>
                        <a:pt x="1493" y="424"/>
                      </a:lnTo>
                      <a:lnTo>
                        <a:pt x="1508" y="424"/>
                      </a:lnTo>
                      <a:cubicBezTo>
                        <a:pt x="1510" y="424"/>
                        <a:pt x="1512" y="424"/>
                        <a:pt x="1513" y="426"/>
                      </a:cubicBezTo>
                      <a:lnTo>
                        <a:pt x="1532" y="441"/>
                      </a:lnTo>
                      <a:lnTo>
                        <a:pt x="1530" y="439"/>
                      </a:lnTo>
                      <a:lnTo>
                        <a:pt x="1551" y="448"/>
                      </a:lnTo>
                      <a:cubicBezTo>
                        <a:pt x="1555" y="450"/>
                        <a:pt x="1557" y="453"/>
                        <a:pt x="1556" y="457"/>
                      </a:cubicBezTo>
                      <a:lnTo>
                        <a:pt x="1553" y="475"/>
                      </a:lnTo>
                      <a:cubicBezTo>
                        <a:pt x="1553" y="478"/>
                        <a:pt x="1551" y="481"/>
                        <a:pt x="1548" y="481"/>
                      </a:cubicBezTo>
                      <a:lnTo>
                        <a:pt x="1538" y="484"/>
                      </a:lnTo>
                      <a:lnTo>
                        <a:pt x="1523" y="490"/>
                      </a:lnTo>
                      <a:cubicBezTo>
                        <a:pt x="1523" y="491"/>
                        <a:pt x="1522" y="491"/>
                        <a:pt x="1521" y="491"/>
                      </a:cubicBezTo>
                      <a:lnTo>
                        <a:pt x="1517" y="491"/>
                      </a:lnTo>
                      <a:lnTo>
                        <a:pt x="1521" y="490"/>
                      </a:lnTo>
                      <a:lnTo>
                        <a:pt x="1515" y="493"/>
                      </a:lnTo>
                      <a:lnTo>
                        <a:pt x="1518" y="489"/>
                      </a:lnTo>
                      <a:lnTo>
                        <a:pt x="1515" y="495"/>
                      </a:lnTo>
                      <a:cubicBezTo>
                        <a:pt x="1514" y="498"/>
                        <a:pt x="1511" y="500"/>
                        <a:pt x="1508" y="500"/>
                      </a:cubicBezTo>
                      <a:lnTo>
                        <a:pt x="1502" y="500"/>
                      </a:lnTo>
                      <a:lnTo>
                        <a:pt x="1508" y="486"/>
                      </a:lnTo>
                      <a:lnTo>
                        <a:pt x="1517" y="495"/>
                      </a:lnTo>
                      <a:cubicBezTo>
                        <a:pt x="1518" y="497"/>
                        <a:pt x="1519" y="499"/>
                        <a:pt x="1519" y="501"/>
                      </a:cubicBezTo>
                      <a:lnTo>
                        <a:pt x="1519" y="510"/>
                      </a:lnTo>
                      <a:lnTo>
                        <a:pt x="1516" y="504"/>
                      </a:lnTo>
                      <a:lnTo>
                        <a:pt x="1532" y="516"/>
                      </a:lnTo>
                      <a:cubicBezTo>
                        <a:pt x="1533" y="516"/>
                        <a:pt x="1533" y="517"/>
                        <a:pt x="1534" y="518"/>
                      </a:cubicBezTo>
                      <a:lnTo>
                        <a:pt x="1552" y="551"/>
                      </a:lnTo>
                      <a:lnTo>
                        <a:pt x="1552" y="550"/>
                      </a:lnTo>
                      <a:lnTo>
                        <a:pt x="1579" y="586"/>
                      </a:lnTo>
                      <a:lnTo>
                        <a:pt x="1576" y="584"/>
                      </a:lnTo>
                      <a:lnTo>
                        <a:pt x="1635" y="611"/>
                      </a:lnTo>
                      <a:lnTo>
                        <a:pt x="1642" y="614"/>
                      </a:lnTo>
                      <a:lnTo>
                        <a:pt x="1638" y="613"/>
                      </a:lnTo>
                      <a:lnTo>
                        <a:pt x="1647" y="613"/>
                      </a:lnTo>
                      <a:lnTo>
                        <a:pt x="1657" y="613"/>
                      </a:lnTo>
                      <a:cubicBezTo>
                        <a:pt x="1661" y="613"/>
                        <a:pt x="1664" y="616"/>
                        <a:pt x="1665" y="620"/>
                      </a:cubicBezTo>
                      <a:lnTo>
                        <a:pt x="1668" y="665"/>
                      </a:lnTo>
                      <a:lnTo>
                        <a:pt x="1662" y="658"/>
                      </a:lnTo>
                      <a:lnTo>
                        <a:pt x="1699" y="667"/>
                      </a:lnTo>
                      <a:lnTo>
                        <a:pt x="1696" y="667"/>
                      </a:lnTo>
                      <a:lnTo>
                        <a:pt x="1730" y="664"/>
                      </a:lnTo>
                      <a:lnTo>
                        <a:pt x="1757" y="658"/>
                      </a:lnTo>
                      <a:cubicBezTo>
                        <a:pt x="1758" y="658"/>
                        <a:pt x="1759" y="658"/>
                        <a:pt x="1760" y="658"/>
                      </a:cubicBezTo>
                      <a:lnTo>
                        <a:pt x="1800" y="664"/>
                      </a:lnTo>
                      <a:lnTo>
                        <a:pt x="1797" y="664"/>
                      </a:lnTo>
                      <a:lnTo>
                        <a:pt x="1822" y="658"/>
                      </a:lnTo>
                      <a:cubicBezTo>
                        <a:pt x="1823" y="658"/>
                        <a:pt x="1823" y="658"/>
                        <a:pt x="1824" y="658"/>
                      </a:cubicBezTo>
                      <a:lnTo>
                        <a:pt x="1898" y="664"/>
                      </a:lnTo>
                      <a:lnTo>
                        <a:pt x="2022" y="673"/>
                      </a:lnTo>
                      <a:lnTo>
                        <a:pt x="2021" y="673"/>
                      </a:lnTo>
                      <a:lnTo>
                        <a:pt x="2092" y="667"/>
                      </a:lnTo>
                      <a:cubicBezTo>
                        <a:pt x="2093" y="667"/>
                        <a:pt x="2094" y="667"/>
                        <a:pt x="2094" y="667"/>
                      </a:cubicBezTo>
                      <a:lnTo>
                        <a:pt x="2122" y="673"/>
                      </a:lnTo>
                      <a:cubicBezTo>
                        <a:pt x="2124" y="674"/>
                        <a:pt x="2126" y="675"/>
                        <a:pt x="2128" y="677"/>
                      </a:cubicBezTo>
                      <a:cubicBezTo>
                        <a:pt x="2129" y="679"/>
                        <a:pt x="2129" y="682"/>
                        <a:pt x="2128" y="684"/>
                      </a:cubicBezTo>
                      <a:lnTo>
                        <a:pt x="2048" y="891"/>
                      </a:lnTo>
                      <a:lnTo>
                        <a:pt x="2007" y="1008"/>
                      </a:lnTo>
                      <a:lnTo>
                        <a:pt x="2007" y="1002"/>
                      </a:lnTo>
                      <a:lnTo>
                        <a:pt x="2035" y="1068"/>
                      </a:lnTo>
                      <a:cubicBezTo>
                        <a:pt x="2035" y="1069"/>
                        <a:pt x="2036" y="1070"/>
                        <a:pt x="2036" y="1071"/>
                      </a:cubicBezTo>
                      <a:lnTo>
                        <a:pt x="2036" y="1149"/>
                      </a:lnTo>
                      <a:cubicBezTo>
                        <a:pt x="2036" y="1154"/>
                        <a:pt x="2032" y="1157"/>
                        <a:pt x="2028" y="1157"/>
                      </a:cubicBezTo>
                      <a:lnTo>
                        <a:pt x="2022" y="1157"/>
                      </a:lnTo>
                      <a:cubicBezTo>
                        <a:pt x="2021" y="1157"/>
                        <a:pt x="2020" y="1157"/>
                        <a:pt x="2019" y="1157"/>
                      </a:cubicBezTo>
                      <a:lnTo>
                        <a:pt x="2000" y="1151"/>
                      </a:lnTo>
                      <a:lnTo>
                        <a:pt x="2003" y="1151"/>
                      </a:lnTo>
                      <a:lnTo>
                        <a:pt x="2000" y="1151"/>
                      </a:lnTo>
                      <a:cubicBezTo>
                        <a:pt x="1999" y="1151"/>
                        <a:pt x="1998" y="1151"/>
                        <a:pt x="1997" y="1151"/>
                      </a:cubicBezTo>
                      <a:lnTo>
                        <a:pt x="1960" y="1139"/>
                      </a:lnTo>
                      <a:lnTo>
                        <a:pt x="1963" y="1139"/>
                      </a:lnTo>
                      <a:lnTo>
                        <a:pt x="1953" y="1139"/>
                      </a:lnTo>
                      <a:cubicBezTo>
                        <a:pt x="1952" y="1139"/>
                        <a:pt x="1951" y="1139"/>
                        <a:pt x="1950" y="1139"/>
                      </a:cubicBezTo>
                      <a:lnTo>
                        <a:pt x="1907" y="1121"/>
                      </a:lnTo>
                      <a:lnTo>
                        <a:pt x="1880" y="1112"/>
                      </a:lnTo>
                      <a:lnTo>
                        <a:pt x="1882" y="1112"/>
                      </a:lnTo>
                      <a:lnTo>
                        <a:pt x="1842" y="1112"/>
                      </a:lnTo>
                      <a:lnTo>
                        <a:pt x="1798" y="1106"/>
                      </a:lnTo>
                      <a:lnTo>
                        <a:pt x="1758" y="1103"/>
                      </a:lnTo>
                      <a:lnTo>
                        <a:pt x="1762" y="1102"/>
                      </a:lnTo>
                      <a:lnTo>
                        <a:pt x="1756" y="1105"/>
                      </a:lnTo>
                      <a:cubicBezTo>
                        <a:pt x="1754" y="1106"/>
                        <a:pt x="1752" y="1107"/>
                        <a:pt x="1749" y="1106"/>
                      </a:cubicBezTo>
                      <a:cubicBezTo>
                        <a:pt x="1747" y="1105"/>
                        <a:pt x="1746" y="1103"/>
                        <a:pt x="1745" y="1101"/>
                      </a:cubicBezTo>
                      <a:lnTo>
                        <a:pt x="1742" y="1092"/>
                      </a:lnTo>
                      <a:cubicBezTo>
                        <a:pt x="1741" y="1088"/>
                        <a:pt x="1742" y="1084"/>
                        <a:pt x="1746" y="1082"/>
                      </a:cubicBezTo>
                      <a:lnTo>
                        <a:pt x="1764" y="1073"/>
                      </a:lnTo>
                      <a:cubicBezTo>
                        <a:pt x="1766" y="1073"/>
                        <a:pt x="1767" y="1072"/>
                        <a:pt x="1768" y="1072"/>
                      </a:cubicBezTo>
                      <a:lnTo>
                        <a:pt x="1780" y="1072"/>
                      </a:lnTo>
                      <a:lnTo>
                        <a:pt x="1777" y="1073"/>
                      </a:lnTo>
                      <a:lnTo>
                        <a:pt x="1795" y="1064"/>
                      </a:lnTo>
                      <a:lnTo>
                        <a:pt x="1802" y="1061"/>
                      </a:lnTo>
                      <a:lnTo>
                        <a:pt x="1798" y="1065"/>
                      </a:lnTo>
                      <a:lnTo>
                        <a:pt x="1801" y="1059"/>
                      </a:lnTo>
                      <a:lnTo>
                        <a:pt x="1810" y="1041"/>
                      </a:lnTo>
                      <a:lnTo>
                        <a:pt x="1809" y="1044"/>
                      </a:lnTo>
                      <a:lnTo>
                        <a:pt x="1809" y="1041"/>
                      </a:lnTo>
                      <a:lnTo>
                        <a:pt x="1811" y="1045"/>
                      </a:lnTo>
                      <a:lnTo>
                        <a:pt x="1801" y="1030"/>
                      </a:lnTo>
                      <a:lnTo>
                        <a:pt x="1807" y="1034"/>
                      </a:lnTo>
                      <a:lnTo>
                        <a:pt x="1788" y="1031"/>
                      </a:lnTo>
                      <a:lnTo>
                        <a:pt x="1790" y="1031"/>
                      </a:lnTo>
                      <a:lnTo>
                        <a:pt x="1777" y="1031"/>
                      </a:lnTo>
                      <a:lnTo>
                        <a:pt x="1781" y="1030"/>
                      </a:lnTo>
                      <a:lnTo>
                        <a:pt x="1766" y="1039"/>
                      </a:lnTo>
                      <a:lnTo>
                        <a:pt x="1767" y="1038"/>
                      </a:lnTo>
                      <a:lnTo>
                        <a:pt x="1764" y="1041"/>
                      </a:lnTo>
                      <a:lnTo>
                        <a:pt x="1765" y="1040"/>
                      </a:lnTo>
                      <a:lnTo>
                        <a:pt x="1759" y="1049"/>
                      </a:lnTo>
                      <a:lnTo>
                        <a:pt x="1760" y="1044"/>
                      </a:lnTo>
                      <a:lnTo>
                        <a:pt x="1760" y="1050"/>
                      </a:lnTo>
                      <a:cubicBezTo>
                        <a:pt x="1760" y="1052"/>
                        <a:pt x="1760" y="1054"/>
                        <a:pt x="1758" y="1056"/>
                      </a:cubicBezTo>
                      <a:lnTo>
                        <a:pt x="1755" y="1059"/>
                      </a:lnTo>
                      <a:cubicBezTo>
                        <a:pt x="1753" y="1060"/>
                        <a:pt x="1751" y="1061"/>
                        <a:pt x="1749" y="1061"/>
                      </a:cubicBezTo>
                      <a:lnTo>
                        <a:pt x="1731" y="1061"/>
                      </a:lnTo>
                      <a:lnTo>
                        <a:pt x="1738" y="1057"/>
                      </a:lnTo>
                      <a:lnTo>
                        <a:pt x="1728" y="1072"/>
                      </a:lnTo>
                      <a:cubicBezTo>
                        <a:pt x="1727" y="1075"/>
                        <a:pt x="1724" y="1076"/>
                        <a:pt x="1722" y="1076"/>
                      </a:cubicBezTo>
                      <a:cubicBezTo>
                        <a:pt x="1719" y="1076"/>
                        <a:pt x="1716" y="1075"/>
                        <a:pt x="1715" y="1073"/>
                      </a:cubicBezTo>
                      <a:lnTo>
                        <a:pt x="1709" y="1064"/>
                      </a:lnTo>
                      <a:cubicBezTo>
                        <a:pt x="1708" y="1062"/>
                        <a:pt x="1707" y="1061"/>
                        <a:pt x="1707" y="1059"/>
                      </a:cubicBezTo>
                      <a:lnTo>
                        <a:pt x="1707" y="1053"/>
                      </a:lnTo>
                      <a:cubicBezTo>
                        <a:pt x="1707" y="1050"/>
                        <a:pt x="1709" y="1048"/>
                        <a:pt x="1711" y="1046"/>
                      </a:cubicBezTo>
                      <a:lnTo>
                        <a:pt x="1727" y="1037"/>
                      </a:lnTo>
                      <a:lnTo>
                        <a:pt x="1725" y="1038"/>
                      </a:lnTo>
                      <a:lnTo>
                        <a:pt x="1728" y="1035"/>
                      </a:lnTo>
                      <a:lnTo>
                        <a:pt x="1727" y="1045"/>
                      </a:lnTo>
                      <a:lnTo>
                        <a:pt x="1724" y="1039"/>
                      </a:lnTo>
                      <a:lnTo>
                        <a:pt x="1728" y="1043"/>
                      </a:lnTo>
                      <a:lnTo>
                        <a:pt x="1719" y="1040"/>
                      </a:lnTo>
                      <a:cubicBezTo>
                        <a:pt x="1717" y="1039"/>
                        <a:pt x="1716" y="1038"/>
                        <a:pt x="1715" y="1037"/>
                      </a:cubicBezTo>
                      <a:lnTo>
                        <a:pt x="1709" y="1028"/>
                      </a:lnTo>
                      <a:lnTo>
                        <a:pt x="1715" y="1031"/>
                      </a:lnTo>
                      <a:lnTo>
                        <a:pt x="1712" y="1031"/>
                      </a:lnTo>
                      <a:cubicBezTo>
                        <a:pt x="1708" y="1031"/>
                        <a:pt x="1704" y="1028"/>
                        <a:pt x="1704" y="1023"/>
                      </a:cubicBezTo>
                      <a:lnTo>
                        <a:pt x="1704" y="1017"/>
                      </a:lnTo>
                      <a:cubicBezTo>
                        <a:pt x="1704" y="1015"/>
                        <a:pt x="1705" y="1013"/>
                        <a:pt x="1707" y="1011"/>
                      </a:cubicBezTo>
                      <a:lnTo>
                        <a:pt x="1710" y="1008"/>
                      </a:lnTo>
                      <a:lnTo>
                        <a:pt x="1707" y="1014"/>
                      </a:lnTo>
                      <a:lnTo>
                        <a:pt x="1707" y="1008"/>
                      </a:lnTo>
                      <a:lnTo>
                        <a:pt x="1713" y="1016"/>
                      </a:lnTo>
                      <a:lnTo>
                        <a:pt x="1701" y="1013"/>
                      </a:lnTo>
                      <a:cubicBezTo>
                        <a:pt x="1698" y="1012"/>
                        <a:pt x="1695" y="1009"/>
                        <a:pt x="1695" y="1005"/>
                      </a:cubicBezTo>
                      <a:lnTo>
                        <a:pt x="1695" y="996"/>
                      </a:lnTo>
                      <a:lnTo>
                        <a:pt x="1699" y="1003"/>
                      </a:lnTo>
                      <a:lnTo>
                        <a:pt x="1689" y="997"/>
                      </a:lnTo>
                      <a:lnTo>
                        <a:pt x="1694" y="998"/>
                      </a:lnTo>
                      <a:lnTo>
                        <a:pt x="1688" y="998"/>
                      </a:lnTo>
                      <a:lnTo>
                        <a:pt x="1695" y="994"/>
                      </a:lnTo>
                      <a:lnTo>
                        <a:pt x="1692" y="1000"/>
                      </a:lnTo>
                      <a:cubicBezTo>
                        <a:pt x="1690" y="1002"/>
                        <a:pt x="1688" y="1004"/>
                        <a:pt x="1686" y="1004"/>
                      </a:cubicBezTo>
                      <a:lnTo>
                        <a:pt x="1667" y="1007"/>
                      </a:lnTo>
                      <a:lnTo>
                        <a:pt x="1672" y="1004"/>
                      </a:lnTo>
                      <a:lnTo>
                        <a:pt x="1657" y="1022"/>
                      </a:lnTo>
                      <a:lnTo>
                        <a:pt x="1658" y="1020"/>
                      </a:lnTo>
                      <a:lnTo>
                        <a:pt x="1649" y="1044"/>
                      </a:lnTo>
                      <a:cubicBezTo>
                        <a:pt x="1648" y="1045"/>
                        <a:pt x="1648" y="1046"/>
                        <a:pt x="1647" y="1047"/>
                      </a:cubicBezTo>
                      <a:lnTo>
                        <a:pt x="1644" y="1050"/>
                      </a:lnTo>
                      <a:cubicBezTo>
                        <a:pt x="1642" y="1051"/>
                        <a:pt x="1640" y="1052"/>
                        <a:pt x="1638" y="1052"/>
                      </a:cubicBezTo>
                      <a:lnTo>
                        <a:pt x="1623" y="1052"/>
                      </a:lnTo>
                      <a:lnTo>
                        <a:pt x="1627" y="1051"/>
                      </a:lnTo>
                      <a:lnTo>
                        <a:pt x="1618" y="1057"/>
                      </a:lnTo>
                      <a:lnTo>
                        <a:pt x="1619" y="1056"/>
                      </a:lnTo>
                      <a:lnTo>
                        <a:pt x="1610" y="1065"/>
                      </a:lnTo>
                      <a:cubicBezTo>
                        <a:pt x="1608" y="1066"/>
                        <a:pt x="1606" y="1067"/>
                        <a:pt x="1604" y="1067"/>
                      </a:cubicBezTo>
                      <a:lnTo>
                        <a:pt x="1601" y="1067"/>
                      </a:lnTo>
                      <a:lnTo>
                        <a:pt x="1609" y="1059"/>
                      </a:lnTo>
                      <a:lnTo>
                        <a:pt x="1609" y="1071"/>
                      </a:lnTo>
                      <a:lnTo>
                        <a:pt x="1608" y="1068"/>
                      </a:lnTo>
                      <a:lnTo>
                        <a:pt x="1611" y="1074"/>
                      </a:lnTo>
                      <a:lnTo>
                        <a:pt x="1604" y="1069"/>
                      </a:lnTo>
                      <a:lnTo>
                        <a:pt x="1613" y="1069"/>
                      </a:lnTo>
                      <a:lnTo>
                        <a:pt x="1629" y="1069"/>
                      </a:lnTo>
                      <a:cubicBezTo>
                        <a:pt x="1633" y="1069"/>
                        <a:pt x="1637" y="1073"/>
                        <a:pt x="1637" y="1077"/>
                      </a:cubicBezTo>
                      <a:lnTo>
                        <a:pt x="1637" y="1080"/>
                      </a:lnTo>
                      <a:lnTo>
                        <a:pt x="1637" y="1086"/>
                      </a:lnTo>
                      <a:lnTo>
                        <a:pt x="1637" y="1098"/>
                      </a:lnTo>
                      <a:cubicBezTo>
                        <a:pt x="1637" y="1102"/>
                        <a:pt x="1635" y="1105"/>
                        <a:pt x="1632" y="1106"/>
                      </a:cubicBezTo>
                      <a:lnTo>
                        <a:pt x="1616" y="1112"/>
                      </a:lnTo>
                      <a:cubicBezTo>
                        <a:pt x="1616" y="1112"/>
                        <a:pt x="1615" y="1112"/>
                        <a:pt x="1614" y="1112"/>
                      </a:cubicBezTo>
                      <a:lnTo>
                        <a:pt x="1586" y="1115"/>
                      </a:lnTo>
                      <a:cubicBezTo>
                        <a:pt x="1585" y="1115"/>
                        <a:pt x="1585" y="1115"/>
                        <a:pt x="1584" y="1115"/>
                      </a:cubicBezTo>
                      <a:lnTo>
                        <a:pt x="1571" y="1112"/>
                      </a:lnTo>
                      <a:lnTo>
                        <a:pt x="1573" y="1112"/>
                      </a:lnTo>
                      <a:lnTo>
                        <a:pt x="1567" y="1112"/>
                      </a:lnTo>
                      <a:lnTo>
                        <a:pt x="1575" y="1104"/>
                      </a:lnTo>
                      <a:lnTo>
                        <a:pt x="1575" y="1107"/>
                      </a:lnTo>
                      <a:lnTo>
                        <a:pt x="1575" y="1113"/>
                      </a:lnTo>
                      <a:cubicBezTo>
                        <a:pt x="1575" y="1115"/>
                        <a:pt x="1574" y="1118"/>
                        <a:pt x="1573" y="1119"/>
                      </a:cubicBezTo>
                      <a:lnTo>
                        <a:pt x="1569" y="1122"/>
                      </a:lnTo>
                      <a:cubicBezTo>
                        <a:pt x="1568" y="1123"/>
                        <a:pt x="1566" y="1124"/>
                        <a:pt x="1564" y="1124"/>
                      </a:cubicBezTo>
                      <a:lnTo>
                        <a:pt x="1555" y="1124"/>
                      </a:lnTo>
                      <a:lnTo>
                        <a:pt x="1548" y="1124"/>
                      </a:lnTo>
                      <a:lnTo>
                        <a:pt x="1545" y="1124"/>
                      </a:lnTo>
                      <a:lnTo>
                        <a:pt x="1553" y="1116"/>
                      </a:lnTo>
                      <a:lnTo>
                        <a:pt x="1553" y="1122"/>
                      </a:lnTo>
                      <a:cubicBezTo>
                        <a:pt x="1553" y="1127"/>
                        <a:pt x="1550" y="1130"/>
                        <a:pt x="1545" y="1130"/>
                      </a:cubicBezTo>
                      <a:lnTo>
                        <a:pt x="1536" y="1130"/>
                      </a:lnTo>
                      <a:lnTo>
                        <a:pt x="1538" y="1130"/>
                      </a:lnTo>
                      <a:lnTo>
                        <a:pt x="1529" y="1133"/>
                      </a:lnTo>
                      <a:lnTo>
                        <a:pt x="1533" y="1130"/>
                      </a:lnTo>
                      <a:lnTo>
                        <a:pt x="1527" y="1139"/>
                      </a:lnTo>
                      <a:cubicBezTo>
                        <a:pt x="1526" y="1141"/>
                        <a:pt x="1523" y="1142"/>
                        <a:pt x="1521" y="1142"/>
                      </a:cubicBezTo>
                      <a:lnTo>
                        <a:pt x="1517" y="1142"/>
                      </a:lnTo>
                      <a:lnTo>
                        <a:pt x="1523" y="1140"/>
                      </a:lnTo>
                      <a:lnTo>
                        <a:pt x="1517" y="1146"/>
                      </a:lnTo>
                      <a:lnTo>
                        <a:pt x="1519" y="1140"/>
                      </a:lnTo>
                      <a:lnTo>
                        <a:pt x="1519" y="1149"/>
                      </a:lnTo>
                      <a:cubicBezTo>
                        <a:pt x="1519" y="1153"/>
                        <a:pt x="1517" y="1156"/>
                        <a:pt x="1513" y="1157"/>
                      </a:cubicBezTo>
                      <a:lnTo>
                        <a:pt x="1501" y="1160"/>
                      </a:lnTo>
                      <a:lnTo>
                        <a:pt x="1502" y="1160"/>
                      </a:lnTo>
                      <a:lnTo>
                        <a:pt x="1484" y="1169"/>
                      </a:lnTo>
                      <a:lnTo>
                        <a:pt x="1475" y="1174"/>
                      </a:lnTo>
                      <a:lnTo>
                        <a:pt x="1478" y="1172"/>
                      </a:lnTo>
                      <a:lnTo>
                        <a:pt x="1472" y="1181"/>
                      </a:lnTo>
                      <a:lnTo>
                        <a:pt x="1473" y="1176"/>
                      </a:lnTo>
                      <a:lnTo>
                        <a:pt x="1473" y="1185"/>
                      </a:lnTo>
                      <a:lnTo>
                        <a:pt x="1473" y="1194"/>
                      </a:lnTo>
                      <a:cubicBezTo>
                        <a:pt x="1473" y="1199"/>
                        <a:pt x="1469" y="1202"/>
                        <a:pt x="1465" y="1202"/>
                      </a:cubicBezTo>
                      <a:lnTo>
                        <a:pt x="1453" y="1202"/>
                      </a:lnTo>
                      <a:lnTo>
                        <a:pt x="1457" y="1201"/>
                      </a:lnTo>
                      <a:lnTo>
                        <a:pt x="1441" y="1210"/>
                      </a:lnTo>
                      <a:lnTo>
                        <a:pt x="1445" y="1206"/>
                      </a:lnTo>
                      <a:lnTo>
                        <a:pt x="1442" y="1215"/>
                      </a:lnTo>
                      <a:cubicBezTo>
                        <a:pt x="1440" y="1218"/>
                        <a:pt x="1437" y="1220"/>
                        <a:pt x="1434" y="1220"/>
                      </a:cubicBezTo>
                      <a:lnTo>
                        <a:pt x="1425" y="1220"/>
                      </a:lnTo>
                      <a:lnTo>
                        <a:pt x="1415" y="1220"/>
                      </a:lnTo>
                      <a:lnTo>
                        <a:pt x="1418" y="1220"/>
                      </a:lnTo>
                      <a:lnTo>
                        <a:pt x="1409" y="1223"/>
                      </a:lnTo>
                      <a:lnTo>
                        <a:pt x="1380" y="1229"/>
                      </a:lnTo>
                      <a:lnTo>
                        <a:pt x="1382" y="1229"/>
                      </a:lnTo>
                      <a:lnTo>
                        <a:pt x="1376" y="1232"/>
                      </a:lnTo>
                      <a:cubicBezTo>
                        <a:pt x="1375" y="1232"/>
                        <a:pt x="1373" y="1232"/>
                        <a:pt x="1372" y="1232"/>
                      </a:cubicBezTo>
                      <a:lnTo>
                        <a:pt x="1360" y="1232"/>
                      </a:lnTo>
                      <a:lnTo>
                        <a:pt x="1368" y="1224"/>
                      </a:lnTo>
                      <a:lnTo>
                        <a:pt x="1368" y="1230"/>
                      </a:lnTo>
                      <a:cubicBezTo>
                        <a:pt x="1368" y="1235"/>
                        <a:pt x="1364" y="1238"/>
                        <a:pt x="1360" y="1238"/>
                      </a:cubicBezTo>
                      <a:lnTo>
                        <a:pt x="1350" y="1238"/>
                      </a:lnTo>
                      <a:lnTo>
                        <a:pt x="1356" y="1236"/>
                      </a:lnTo>
                      <a:lnTo>
                        <a:pt x="1347" y="1245"/>
                      </a:lnTo>
                      <a:cubicBezTo>
                        <a:pt x="1346" y="1246"/>
                        <a:pt x="1344" y="1247"/>
                        <a:pt x="1342" y="1247"/>
                      </a:cubicBezTo>
                      <a:lnTo>
                        <a:pt x="1317" y="1250"/>
                      </a:lnTo>
                      <a:lnTo>
                        <a:pt x="1319" y="1250"/>
                      </a:lnTo>
                      <a:lnTo>
                        <a:pt x="1300" y="1256"/>
                      </a:lnTo>
                      <a:lnTo>
                        <a:pt x="1291" y="1259"/>
                      </a:lnTo>
                      <a:lnTo>
                        <a:pt x="1297" y="1251"/>
                      </a:lnTo>
                      <a:lnTo>
                        <a:pt x="1297" y="1257"/>
                      </a:lnTo>
                      <a:cubicBezTo>
                        <a:pt x="1297" y="1261"/>
                        <a:pt x="1294" y="1264"/>
                        <a:pt x="1291" y="1265"/>
                      </a:cubicBezTo>
                      <a:lnTo>
                        <a:pt x="1251" y="1277"/>
                      </a:lnTo>
                      <a:lnTo>
                        <a:pt x="1254" y="1275"/>
                      </a:lnTo>
                      <a:lnTo>
                        <a:pt x="1248" y="1281"/>
                      </a:lnTo>
                      <a:cubicBezTo>
                        <a:pt x="1247" y="1282"/>
                        <a:pt x="1246" y="1283"/>
                        <a:pt x="1245" y="1283"/>
                      </a:cubicBezTo>
                      <a:lnTo>
                        <a:pt x="1217" y="1292"/>
                      </a:lnTo>
                      <a:lnTo>
                        <a:pt x="1220" y="1290"/>
                      </a:lnTo>
                      <a:lnTo>
                        <a:pt x="1211" y="1299"/>
                      </a:lnTo>
                      <a:cubicBezTo>
                        <a:pt x="1210" y="1300"/>
                        <a:pt x="1208" y="1301"/>
                        <a:pt x="1207" y="1301"/>
                      </a:cubicBezTo>
                      <a:lnTo>
                        <a:pt x="1195" y="1304"/>
                      </a:lnTo>
                      <a:lnTo>
                        <a:pt x="1198" y="1303"/>
                      </a:lnTo>
                      <a:lnTo>
                        <a:pt x="1179" y="1318"/>
                      </a:lnTo>
                      <a:cubicBezTo>
                        <a:pt x="1178" y="1319"/>
                        <a:pt x="1176" y="1319"/>
                        <a:pt x="1174" y="1319"/>
                      </a:cubicBezTo>
                      <a:lnTo>
                        <a:pt x="1168" y="1319"/>
                      </a:lnTo>
                      <a:lnTo>
                        <a:pt x="1165" y="1319"/>
                      </a:lnTo>
                      <a:lnTo>
                        <a:pt x="1159" y="1319"/>
                      </a:lnTo>
                      <a:lnTo>
                        <a:pt x="1167" y="1311"/>
                      </a:lnTo>
                      <a:lnTo>
                        <a:pt x="1167" y="1320"/>
                      </a:lnTo>
                      <a:cubicBezTo>
                        <a:pt x="1167" y="1323"/>
                        <a:pt x="1165" y="1326"/>
                        <a:pt x="1163" y="1327"/>
                      </a:cubicBezTo>
                      <a:cubicBezTo>
                        <a:pt x="1160" y="1329"/>
                        <a:pt x="1157" y="1329"/>
                        <a:pt x="1154" y="1327"/>
                      </a:cubicBezTo>
                      <a:lnTo>
                        <a:pt x="1145" y="1321"/>
                      </a:lnTo>
                      <a:lnTo>
                        <a:pt x="1150" y="1322"/>
                      </a:lnTo>
                      <a:lnTo>
                        <a:pt x="1146" y="1322"/>
                      </a:lnTo>
                      <a:lnTo>
                        <a:pt x="1154" y="1311"/>
                      </a:lnTo>
                      <a:lnTo>
                        <a:pt x="1157" y="1317"/>
                      </a:lnTo>
                      <a:cubicBezTo>
                        <a:pt x="1158" y="1320"/>
                        <a:pt x="1158" y="1324"/>
                        <a:pt x="1155" y="1326"/>
                      </a:cubicBezTo>
                      <a:lnTo>
                        <a:pt x="1152" y="1329"/>
                      </a:lnTo>
                      <a:cubicBezTo>
                        <a:pt x="1150" y="1331"/>
                        <a:pt x="1147" y="1332"/>
                        <a:pt x="1144" y="1331"/>
                      </a:cubicBezTo>
                      <a:lnTo>
                        <a:pt x="1135" y="1328"/>
                      </a:lnTo>
                      <a:lnTo>
                        <a:pt x="1145" y="1320"/>
                      </a:lnTo>
                      <a:lnTo>
                        <a:pt x="1145" y="1323"/>
                      </a:lnTo>
                      <a:cubicBezTo>
                        <a:pt x="1145" y="1328"/>
                        <a:pt x="1142" y="1331"/>
                        <a:pt x="1137" y="1331"/>
                      </a:cubicBezTo>
                      <a:lnTo>
                        <a:pt x="1131" y="1331"/>
                      </a:lnTo>
                      <a:lnTo>
                        <a:pt x="1139" y="1323"/>
                      </a:lnTo>
                      <a:lnTo>
                        <a:pt x="1139" y="1329"/>
                      </a:lnTo>
                      <a:cubicBezTo>
                        <a:pt x="1139" y="1332"/>
                        <a:pt x="1138" y="1334"/>
                        <a:pt x="1137" y="1335"/>
                      </a:cubicBezTo>
                      <a:lnTo>
                        <a:pt x="1133" y="1338"/>
                      </a:lnTo>
                      <a:cubicBezTo>
                        <a:pt x="1131" y="1341"/>
                        <a:pt x="1127" y="1341"/>
                        <a:pt x="1124" y="1340"/>
                      </a:cubicBezTo>
                      <a:lnTo>
                        <a:pt x="1118" y="1337"/>
                      </a:lnTo>
                      <a:lnTo>
                        <a:pt x="1130" y="1329"/>
                      </a:lnTo>
                      <a:lnTo>
                        <a:pt x="1130" y="1338"/>
                      </a:lnTo>
                      <a:cubicBezTo>
                        <a:pt x="1130" y="1343"/>
                        <a:pt x="1126" y="1346"/>
                        <a:pt x="1122" y="1346"/>
                      </a:cubicBezTo>
                      <a:lnTo>
                        <a:pt x="1119" y="1346"/>
                      </a:lnTo>
                      <a:lnTo>
                        <a:pt x="1120" y="1346"/>
                      </a:lnTo>
                      <a:lnTo>
                        <a:pt x="1105" y="1349"/>
                      </a:lnTo>
                      <a:cubicBezTo>
                        <a:pt x="1104" y="1349"/>
                        <a:pt x="1104" y="1349"/>
                        <a:pt x="1103" y="1349"/>
                      </a:cubicBezTo>
                      <a:lnTo>
                        <a:pt x="1100" y="1349"/>
                      </a:lnTo>
                      <a:lnTo>
                        <a:pt x="1108" y="1341"/>
                      </a:lnTo>
                      <a:lnTo>
                        <a:pt x="1108" y="1347"/>
                      </a:lnTo>
                      <a:cubicBezTo>
                        <a:pt x="1108" y="1352"/>
                        <a:pt x="1104" y="1355"/>
                        <a:pt x="1100" y="1355"/>
                      </a:cubicBezTo>
                      <a:lnTo>
                        <a:pt x="1091" y="1355"/>
                      </a:lnTo>
                      <a:lnTo>
                        <a:pt x="1094" y="1355"/>
                      </a:lnTo>
                      <a:lnTo>
                        <a:pt x="1088" y="1358"/>
                      </a:lnTo>
                      <a:lnTo>
                        <a:pt x="1092" y="1354"/>
                      </a:lnTo>
                      <a:lnTo>
                        <a:pt x="1089" y="1360"/>
                      </a:lnTo>
                      <a:cubicBezTo>
                        <a:pt x="1087" y="1364"/>
                        <a:pt x="1082" y="1365"/>
                        <a:pt x="1079" y="1364"/>
                      </a:cubicBezTo>
                      <a:lnTo>
                        <a:pt x="1063" y="1358"/>
                      </a:lnTo>
                      <a:lnTo>
                        <a:pt x="1073" y="1354"/>
                      </a:lnTo>
                      <a:lnTo>
                        <a:pt x="1070" y="1360"/>
                      </a:lnTo>
                      <a:cubicBezTo>
                        <a:pt x="1068" y="1364"/>
                        <a:pt x="1064" y="1365"/>
                        <a:pt x="1060" y="1364"/>
                      </a:cubicBezTo>
                      <a:lnTo>
                        <a:pt x="1042" y="1358"/>
                      </a:lnTo>
                      <a:lnTo>
                        <a:pt x="1049" y="1357"/>
                      </a:lnTo>
                      <a:lnTo>
                        <a:pt x="1039" y="1363"/>
                      </a:lnTo>
                      <a:cubicBezTo>
                        <a:pt x="1037" y="1365"/>
                        <a:pt x="1034" y="1365"/>
                        <a:pt x="1031" y="1363"/>
                      </a:cubicBezTo>
                      <a:cubicBezTo>
                        <a:pt x="1029" y="1362"/>
                        <a:pt x="1027" y="1359"/>
                        <a:pt x="1027" y="1356"/>
                      </a:cubicBezTo>
                      <a:lnTo>
                        <a:pt x="1027" y="1350"/>
                      </a:lnTo>
                      <a:lnTo>
                        <a:pt x="1039" y="1357"/>
                      </a:lnTo>
                      <a:lnTo>
                        <a:pt x="1030" y="1363"/>
                      </a:lnTo>
                      <a:cubicBezTo>
                        <a:pt x="1028" y="1364"/>
                        <a:pt x="1026" y="1365"/>
                        <a:pt x="1024" y="1364"/>
                      </a:cubicBezTo>
                      <a:lnTo>
                        <a:pt x="996" y="1358"/>
                      </a:lnTo>
                      <a:lnTo>
                        <a:pt x="1002" y="1357"/>
                      </a:lnTo>
                      <a:lnTo>
                        <a:pt x="993" y="1363"/>
                      </a:lnTo>
                      <a:cubicBezTo>
                        <a:pt x="992" y="1364"/>
                        <a:pt x="990" y="1364"/>
                        <a:pt x="989" y="1364"/>
                      </a:cubicBezTo>
                      <a:lnTo>
                        <a:pt x="983" y="1364"/>
                      </a:lnTo>
                      <a:lnTo>
                        <a:pt x="988" y="1362"/>
                      </a:lnTo>
                      <a:lnTo>
                        <a:pt x="985" y="1365"/>
                      </a:lnTo>
                      <a:lnTo>
                        <a:pt x="979" y="1371"/>
                      </a:lnTo>
                      <a:lnTo>
                        <a:pt x="976" y="1374"/>
                      </a:lnTo>
                      <a:cubicBezTo>
                        <a:pt x="974" y="1376"/>
                        <a:pt x="972" y="1377"/>
                        <a:pt x="969" y="1376"/>
                      </a:cubicBezTo>
                      <a:lnTo>
                        <a:pt x="941" y="1373"/>
                      </a:lnTo>
                      <a:lnTo>
                        <a:pt x="946" y="1373"/>
                      </a:lnTo>
                      <a:lnTo>
                        <a:pt x="940" y="1376"/>
                      </a:lnTo>
                      <a:cubicBezTo>
                        <a:pt x="937" y="1377"/>
                        <a:pt x="933" y="1377"/>
                        <a:pt x="931" y="1374"/>
                      </a:cubicBezTo>
                      <a:lnTo>
                        <a:pt x="921" y="1365"/>
                      </a:lnTo>
                      <a:lnTo>
                        <a:pt x="926" y="1367"/>
                      </a:lnTo>
                      <a:lnTo>
                        <a:pt x="904" y="1364"/>
                      </a:lnTo>
                      <a:cubicBezTo>
                        <a:pt x="903" y="1364"/>
                        <a:pt x="902" y="1364"/>
                        <a:pt x="901" y="1363"/>
                      </a:cubicBezTo>
                      <a:lnTo>
                        <a:pt x="886" y="1354"/>
                      </a:lnTo>
                      <a:lnTo>
                        <a:pt x="890" y="1355"/>
                      </a:lnTo>
                      <a:lnTo>
                        <a:pt x="877" y="1355"/>
                      </a:lnTo>
                      <a:cubicBezTo>
                        <a:pt x="875" y="1355"/>
                        <a:pt x="873" y="1355"/>
                        <a:pt x="872" y="1353"/>
                      </a:cubicBezTo>
                      <a:lnTo>
                        <a:pt x="866" y="1347"/>
                      </a:lnTo>
                      <a:lnTo>
                        <a:pt x="870" y="1349"/>
                      </a:lnTo>
                      <a:lnTo>
                        <a:pt x="820" y="1340"/>
                      </a:lnTo>
                      <a:lnTo>
                        <a:pt x="822" y="1340"/>
                      </a:lnTo>
                      <a:lnTo>
                        <a:pt x="806" y="1340"/>
                      </a:lnTo>
                      <a:cubicBezTo>
                        <a:pt x="805" y="1340"/>
                        <a:pt x="804" y="1340"/>
                        <a:pt x="803" y="1340"/>
                      </a:cubicBezTo>
                      <a:lnTo>
                        <a:pt x="763" y="1322"/>
                      </a:lnTo>
                      <a:lnTo>
                        <a:pt x="765" y="1322"/>
                      </a:lnTo>
                      <a:lnTo>
                        <a:pt x="749" y="1319"/>
                      </a:lnTo>
                      <a:cubicBezTo>
                        <a:pt x="748" y="1319"/>
                        <a:pt x="748" y="1319"/>
                        <a:pt x="747" y="1319"/>
                      </a:cubicBezTo>
                      <a:lnTo>
                        <a:pt x="735" y="1313"/>
                      </a:lnTo>
                      <a:lnTo>
                        <a:pt x="716" y="1304"/>
                      </a:lnTo>
                      <a:cubicBezTo>
                        <a:pt x="713" y="1302"/>
                        <a:pt x="712" y="1299"/>
                        <a:pt x="712" y="1296"/>
                      </a:cubicBezTo>
                      <a:lnTo>
                        <a:pt x="712" y="1293"/>
                      </a:lnTo>
                      <a:lnTo>
                        <a:pt x="714" y="1299"/>
                      </a:lnTo>
                      <a:lnTo>
                        <a:pt x="708" y="1293"/>
                      </a:lnTo>
                      <a:cubicBezTo>
                        <a:pt x="706" y="1292"/>
                        <a:pt x="705" y="1290"/>
                        <a:pt x="705" y="1287"/>
                      </a:cubicBezTo>
                      <a:lnTo>
                        <a:pt x="705" y="1284"/>
                      </a:lnTo>
                      <a:lnTo>
                        <a:pt x="706" y="1288"/>
                      </a:lnTo>
                      <a:lnTo>
                        <a:pt x="703" y="1282"/>
                      </a:lnTo>
                      <a:lnTo>
                        <a:pt x="710" y="1286"/>
                      </a:lnTo>
                      <a:lnTo>
                        <a:pt x="704" y="1286"/>
                      </a:lnTo>
                      <a:cubicBezTo>
                        <a:pt x="703" y="1286"/>
                        <a:pt x="702" y="1286"/>
                        <a:pt x="700" y="1285"/>
                      </a:cubicBezTo>
                      <a:lnTo>
                        <a:pt x="679" y="1273"/>
                      </a:lnTo>
                      <a:lnTo>
                        <a:pt x="680" y="1274"/>
                      </a:lnTo>
                      <a:lnTo>
                        <a:pt x="655" y="1265"/>
                      </a:lnTo>
                      <a:lnTo>
                        <a:pt x="657" y="1265"/>
                      </a:lnTo>
                      <a:lnTo>
                        <a:pt x="616" y="1259"/>
                      </a:lnTo>
                      <a:lnTo>
                        <a:pt x="618" y="1259"/>
                      </a:lnTo>
                      <a:lnTo>
                        <a:pt x="608" y="1259"/>
                      </a:lnTo>
                      <a:cubicBezTo>
                        <a:pt x="608" y="1259"/>
                        <a:pt x="607" y="1259"/>
                        <a:pt x="606" y="1259"/>
                      </a:cubicBezTo>
                      <a:lnTo>
                        <a:pt x="597" y="1256"/>
                      </a:lnTo>
                      <a:lnTo>
                        <a:pt x="599" y="1256"/>
                      </a:lnTo>
                      <a:lnTo>
                        <a:pt x="584" y="1256"/>
                      </a:lnTo>
                      <a:lnTo>
                        <a:pt x="586" y="1256"/>
                      </a:lnTo>
                      <a:lnTo>
                        <a:pt x="577" y="1259"/>
                      </a:lnTo>
                      <a:cubicBezTo>
                        <a:pt x="576" y="1259"/>
                        <a:pt x="575" y="1259"/>
                        <a:pt x="574" y="1259"/>
                      </a:cubicBezTo>
                      <a:lnTo>
                        <a:pt x="553" y="1259"/>
                      </a:lnTo>
                      <a:lnTo>
                        <a:pt x="524" y="1256"/>
                      </a:lnTo>
                      <a:cubicBezTo>
                        <a:pt x="523" y="1256"/>
                        <a:pt x="522" y="1256"/>
                        <a:pt x="521" y="1255"/>
                      </a:cubicBezTo>
                      <a:lnTo>
                        <a:pt x="511" y="1249"/>
                      </a:lnTo>
                      <a:lnTo>
                        <a:pt x="514" y="1250"/>
                      </a:lnTo>
                      <a:lnTo>
                        <a:pt x="499" y="1247"/>
                      </a:lnTo>
                      <a:lnTo>
                        <a:pt x="502" y="1247"/>
                      </a:lnTo>
                      <a:lnTo>
                        <a:pt x="490" y="1250"/>
                      </a:lnTo>
                      <a:cubicBezTo>
                        <a:pt x="489" y="1250"/>
                        <a:pt x="488" y="1250"/>
                        <a:pt x="488" y="1250"/>
                      </a:cubicBezTo>
                      <a:lnTo>
                        <a:pt x="478" y="1250"/>
                      </a:lnTo>
                      <a:cubicBezTo>
                        <a:pt x="478" y="1250"/>
                        <a:pt x="477" y="1250"/>
                        <a:pt x="476" y="1250"/>
                      </a:cubicBezTo>
                      <a:lnTo>
                        <a:pt x="448" y="1241"/>
                      </a:lnTo>
                      <a:lnTo>
                        <a:pt x="451" y="1241"/>
                      </a:lnTo>
                      <a:lnTo>
                        <a:pt x="441" y="1241"/>
                      </a:lnTo>
                      <a:lnTo>
                        <a:pt x="444" y="1241"/>
                      </a:lnTo>
                      <a:lnTo>
                        <a:pt x="429" y="1247"/>
                      </a:lnTo>
                      <a:cubicBezTo>
                        <a:pt x="427" y="1247"/>
                        <a:pt x="426" y="1248"/>
                        <a:pt x="424" y="1247"/>
                      </a:cubicBezTo>
                      <a:lnTo>
                        <a:pt x="393" y="1241"/>
                      </a:lnTo>
                      <a:lnTo>
                        <a:pt x="395" y="1241"/>
                      </a:lnTo>
                      <a:lnTo>
                        <a:pt x="380" y="1241"/>
                      </a:lnTo>
                      <a:cubicBezTo>
                        <a:pt x="377" y="1241"/>
                        <a:pt x="375" y="1241"/>
                        <a:pt x="374" y="1239"/>
                      </a:cubicBezTo>
                      <a:lnTo>
                        <a:pt x="365" y="1230"/>
                      </a:lnTo>
                      <a:lnTo>
                        <a:pt x="366" y="1231"/>
                      </a:lnTo>
                      <a:lnTo>
                        <a:pt x="335" y="1210"/>
                      </a:lnTo>
                      <a:cubicBezTo>
                        <a:pt x="334" y="1210"/>
                        <a:pt x="334" y="1209"/>
                        <a:pt x="334" y="1209"/>
                      </a:cubicBezTo>
                      <a:lnTo>
                        <a:pt x="324" y="1200"/>
                      </a:lnTo>
                      <a:lnTo>
                        <a:pt x="326" y="1201"/>
                      </a:lnTo>
                      <a:lnTo>
                        <a:pt x="311" y="1192"/>
                      </a:lnTo>
                      <a:lnTo>
                        <a:pt x="298" y="1183"/>
                      </a:lnTo>
                      <a:lnTo>
                        <a:pt x="290" y="1176"/>
                      </a:lnTo>
                      <a:lnTo>
                        <a:pt x="296" y="1178"/>
                      </a:lnTo>
                      <a:lnTo>
                        <a:pt x="293" y="1178"/>
                      </a:lnTo>
                      <a:cubicBezTo>
                        <a:pt x="292" y="1178"/>
                        <a:pt x="291" y="1178"/>
                        <a:pt x="289" y="1178"/>
                      </a:cubicBezTo>
                      <a:lnTo>
                        <a:pt x="283" y="1175"/>
                      </a:lnTo>
                      <a:lnTo>
                        <a:pt x="287" y="1175"/>
                      </a:lnTo>
                      <a:lnTo>
                        <a:pt x="284" y="1175"/>
                      </a:lnTo>
                      <a:cubicBezTo>
                        <a:pt x="282" y="1175"/>
                        <a:pt x="280" y="1175"/>
                        <a:pt x="278" y="1173"/>
                      </a:cubicBezTo>
                      <a:lnTo>
                        <a:pt x="269" y="1164"/>
                      </a:lnTo>
                      <a:lnTo>
                        <a:pt x="272" y="1166"/>
                      </a:lnTo>
                      <a:lnTo>
                        <a:pt x="247" y="1157"/>
                      </a:lnTo>
                      <a:cubicBezTo>
                        <a:pt x="245" y="1156"/>
                        <a:pt x="243" y="1155"/>
                        <a:pt x="243" y="1153"/>
                      </a:cubicBezTo>
                      <a:lnTo>
                        <a:pt x="239" y="1147"/>
                      </a:lnTo>
                      <a:lnTo>
                        <a:pt x="243" y="1151"/>
                      </a:lnTo>
                      <a:lnTo>
                        <a:pt x="200" y="1133"/>
                      </a:lnTo>
                      <a:cubicBezTo>
                        <a:pt x="200" y="1132"/>
                        <a:pt x="199" y="1132"/>
                        <a:pt x="199" y="1132"/>
                      </a:cubicBezTo>
                      <a:lnTo>
                        <a:pt x="186" y="1123"/>
                      </a:lnTo>
                      <a:lnTo>
                        <a:pt x="191" y="1124"/>
                      </a:lnTo>
                      <a:lnTo>
                        <a:pt x="175" y="1124"/>
                      </a:lnTo>
                      <a:cubicBezTo>
                        <a:pt x="174" y="1124"/>
                        <a:pt x="173" y="1124"/>
                        <a:pt x="172" y="1124"/>
                      </a:cubicBezTo>
                      <a:lnTo>
                        <a:pt x="151" y="1115"/>
                      </a:lnTo>
                      <a:lnTo>
                        <a:pt x="154" y="1115"/>
                      </a:lnTo>
                      <a:lnTo>
                        <a:pt x="135" y="1115"/>
                      </a:lnTo>
                      <a:cubicBezTo>
                        <a:pt x="134" y="1115"/>
                        <a:pt x="133" y="1115"/>
                        <a:pt x="132" y="1114"/>
                      </a:cubicBezTo>
                      <a:lnTo>
                        <a:pt x="113" y="1105"/>
                      </a:lnTo>
                      <a:lnTo>
                        <a:pt x="117" y="1106"/>
                      </a:lnTo>
                      <a:lnTo>
                        <a:pt x="98" y="1106"/>
                      </a:lnTo>
                      <a:cubicBezTo>
                        <a:pt x="97" y="1106"/>
                        <a:pt x="96" y="1106"/>
                        <a:pt x="95" y="1105"/>
                      </a:cubicBezTo>
                      <a:lnTo>
                        <a:pt x="76" y="1096"/>
                      </a:lnTo>
                      <a:lnTo>
                        <a:pt x="78" y="1097"/>
                      </a:lnTo>
                      <a:lnTo>
                        <a:pt x="41" y="1088"/>
                      </a:lnTo>
                      <a:cubicBezTo>
                        <a:pt x="40" y="1088"/>
                        <a:pt x="39" y="1088"/>
                        <a:pt x="38" y="1087"/>
                      </a:cubicBezTo>
                      <a:lnTo>
                        <a:pt x="23" y="1078"/>
                      </a:lnTo>
                      <a:cubicBezTo>
                        <a:pt x="20" y="1076"/>
                        <a:pt x="18" y="1073"/>
                        <a:pt x="19" y="1069"/>
                      </a:cubicBezTo>
                      <a:cubicBezTo>
                        <a:pt x="20" y="1066"/>
                        <a:pt x="23" y="1063"/>
                        <a:pt x="27" y="1063"/>
                      </a:cubicBezTo>
                      <a:lnTo>
                        <a:pt x="33" y="1063"/>
                      </a:lnTo>
                      <a:lnTo>
                        <a:pt x="27" y="1077"/>
                      </a:lnTo>
                      <a:lnTo>
                        <a:pt x="3" y="1050"/>
                      </a:lnTo>
                      <a:close/>
                      <a:moveTo>
                        <a:pt x="39" y="1066"/>
                      </a:moveTo>
                      <a:cubicBezTo>
                        <a:pt x="41" y="1068"/>
                        <a:pt x="42" y="1072"/>
                        <a:pt x="41" y="1074"/>
                      </a:cubicBezTo>
                      <a:cubicBezTo>
                        <a:pt x="39" y="1077"/>
                        <a:pt x="36" y="1079"/>
                        <a:pt x="33" y="1079"/>
                      </a:cubicBezTo>
                      <a:lnTo>
                        <a:pt x="27" y="1079"/>
                      </a:lnTo>
                      <a:lnTo>
                        <a:pt x="31" y="1064"/>
                      </a:lnTo>
                      <a:lnTo>
                        <a:pt x="47" y="1073"/>
                      </a:lnTo>
                      <a:lnTo>
                        <a:pt x="44" y="1072"/>
                      </a:lnTo>
                      <a:lnTo>
                        <a:pt x="81" y="1081"/>
                      </a:lnTo>
                      <a:cubicBezTo>
                        <a:pt x="82" y="1082"/>
                        <a:pt x="83" y="1082"/>
                        <a:pt x="83" y="1082"/>
                      </a:cubicBezTo>
                      <a:lnTo>
                        <a:pt x="102" y="1091"/>
                      </a:lnTo>
                      <a:lnTo>
                        <a:pt x="98" y="1090"/>
                      </a:lnTo>
                      <a:lnTo>
                        <a:pt x="117" y="1090"/>
                      </a:lnTo>
                      <a:cubicBezTo>
                        <a:pt x="118" y="1090"/>
                        <a:pt x="119" y="1091"/>
                        <a:pt x="120" y="1091"/>
                      </a:cubicBezTo>
                      <a:lnTo>
                        <a:pt x="139" y="1100"/>
                      </a:lnTo>
                      <a:lnTo>
                        <a:pt x="135" y="1099"/>
                      </a:lnTo>
                      <a:lnTo>
                        <a:pt x="154" y="1099"/>
                      </a:lnTo>
                      <a:cubicBezTo>
                        <a:pt x="155" y="1099"/>
                        <a:pt x="156" y="1099"/>
                        <a:pt x="157" y="1100"/>
                      </a:cubicBezTo>
                      <a:lnTo>
                        <a:pt x="179" y="1109"/>
                      </a:lnTo>
                      <a:lnTo>
                        <a:pt x="175" y="1108"/>
                      </a:lnTo>
                      <a:lnTo>
                        <a:pt x="191" y="1108"/>
                      </a:lnTo>
                      <a:cubicBezTo>
                        <a:pt x="193" y="1108"/>
                        <a:pt x="194" y="1109"/>
                        <a:pt x="196" y="1110"/>
                      </a:cubicBezTo>
                      <a:lnTo>
                        <a:pt x="208" y="1119"/>
                      </a:lnTo>
                      <a:lnTo>
                        <a:pt x="206" y="1118"/>
                      </a:lnTo>
                      <a:lnTo>
                        <a:pt x="250" y="1136"/>
                      </a:lnTo>
                      <a:cubicBezTo>
                        <a:pt x="251" y="1137"/>
                        <a:pt x="253" y="1138"/>
                        <a:pt x="254" y="1140"/>
                      </a:cubicBezTo>
                      <a:lnTo>
                        <a:pt x="257" y="1146"/>
                      </a:lnTo>
                      <a:lnTo>
                        <a:pt x="252" y="1142"/>
                      </a:lnTo>
                      <a:lnTo>
                        <a:pt x="277" y="1151"/>
                      </a:lnTo>
                      <a:cubicBezTo>
                        <a:pt x="278" y="1151"/>
                        <a:pt x="279" y="1152"/>
                        <a:pt x="280" y="1153"/>
                      </a:cubicBezTo>
                      <a:lnTo>
                        <a:pt x="289" y="1162"/>
                      </a:lnTo>
                      <a:lnTo>
                        <a:pt x="284" y="1159"/>
                      </a:lnTo>
                      <a:lnTo>
                        <a:pt x="287" y="1159"/>
                      </a:lnTo>
                      <a:cubicBezTo>
                        <a:pt x="288" y="1159"/>
                        <a:pt x="289" y="1160"/>
                        <a:pt x="290" y="1160"/>
                      </a:cubicBezTo>
                      <a:lnTo>
                        <a:pt x="296" y="1163"/>
                      </a:lnTo>
                      <a:lnTo>
                        <a:pt x="293" y="1162"/>
                      </a:lnTo>
                      <a:lnTo>
                        <a:pt x="296" y="1162"/>
                      </a:lnTo>
                      <a:cubicBezTo>
                        <a:pt x="298" y="1162"/>
                        <a:pt x="300" y="1163"/>
                        <a:pt x="302" y="1165"/>
                      </a:cubicBezTo>
                      <a:lnTo>
                        <a:pt x="307" y="1170"/>
                      </a:lnTo>
                      <a:lnTo>
                        <a:pt x="319" y="1178"/>
                      </a:lnTo>
                      <a:lnTo>
                        <a:pt x="334" y="1187"/>
                      </a:lnTo>
                      <a:cubicBezTo>
                        <a:pt x="335" y="1188"/>
                        <a:pt x="335" y="1188"/>
                        <a:pt x="336" y="1189"/>
                      </a:cubicBezTo>
                      <a:lnTo>
                        <a:pt x="345" y="1198"/>
                      </a:lnTo>
                      <a:lnTo>
                        <a:pt x="344" y="1197"/>
                      </a:lnTo>
                      <a:lnTo>
                        <a:pt x="375" y="1218"/>
                      </a:lnTo>
                      <a:cubicBezTo>
                        <a:pt x="375" y="1218"/>
                        <a:pt x="376" y="1218"/>
                        <a:pt x="376" y="1219"/>
                      </a:cubicBezTo>
                      <a:lnTo>
                        <a:pt x="385" y="1228"/>
                      </a:lnTo>
                      <a:lnTo>
                        <a:pt x="380" y="1225"/>
                      </a:lnTo>
                      <a:lnTo>
                        <a:pt x="395" y="1225"/>
                      </a:lnTo>
                      <a:cubicBezTo>
                        <a:pt x="396" y="1225"/>
                        <a:pt x="396" y="1225"/>
                        <a:pt x="397" y="1226"/>
                      </a:cubicBezTo>
                      <a:lnTo>
                        <a:pt x="427" y="1232"/>
                      </a:lnTo>
                      <a:lnTo>
                        <a:pt x="423" y="1232"/>
                      </a:lnTo>
                      <a:lnTo>
                        <a:pt x="438" y="1226"/>
                      </a:lnTo>
                      <a:cubicBezTo>
                        <a:pt x="439" y="1226"/>
                        <a:pt x="440" y="1225"/>
                        <a:pt x="441" y="1225"/>
                      </a:cubicBezTo>
                      <a:lnTo>
                        <a:pt x="451" y="1225"/>
                      </a:lnTo>
                      <a:cubicBezTo>
                        <a:pt x="451" y="1225"/>
                        <a:pt x="452" y="1225"/>
                        <a:pt x="453" y="1226"/>
                      </a:cubicBezTo>
                      <a:lnTo>
                        <a:pt x="481" y="1235"/>
                      </a:lnTo>
                      <a:lnTo>
                        <a:pt x="478" y="1234"/>
                      </a:lnTo>
                      <a:lnTo>
                        <a:pt x="488" y="1234"/>
                      </a:lnTo>
                      <a:lnTo>
                        <a:pt x="486" y="1235"/>
                      </a:lnTo>
                      <a:lnTo>
                        <a:pt x="498" y="1232"/>
                      </a:lnTo>
                      <a:cubicBezTo>
                        <a:pt x="499" y="1231"/>
                        <a:pt x="501" y="1231"/>
                        <a:pt x="502" y="1232"/>
                      </a:cubicBezTo>
                      <a:lnTo>
                        <a:pt x="517" y="1235"/>
                      </a:lnTo>
                      <a:cubicBezTo>
                        <a:pt x="518" y="1235"/>
                        <a:pt x="519" y="1235"/>
                        <a:pt x="520" y="1236"/>
                      </a:cubicBezTo>
                      <a:lnTo>
                        <a:pt x="529" y="1242"/>
                      </a:lnTo>
                      <a:lnTo>
                        <a:pt x="526" y="1240"/>
                      </a:lnTo>
                      <a:lnTo>
                        <a:pt x="553" y="1243"/>
                      </a:lnTo>
                      <a:lnTo>
                        <a:pt x="574" y="1243"/>
                      </a:lnTo>
                      <a:lnTo>
                        <a:pt x="572" y="1244"/>
                      </a:lnTo>
                      <a:lnTo>
                        <a:pt x="581" y="1241"/>
                      </a:lnTo>
                      <a:cubicBezTo>
                        <a:pt x="582" y="1241"/>
                        <a:pt x="583" y="1240"/>
                        <a:pt x="584" y="1240"/>
                      </a:cubicBezTo>
                      <a:lnTo>
                        <a:pt x="599" y="1240"/>
                      </a:lnTo>
                      <a:cubicBezTo>
                        <a:pt x="600" y="1240"/>
                        <a:pt x="601" y="1241"/>
                        <a:pt x="602" y="1241"/>
                      </a:cubicBezTo>
                      <a:lnTo>
                        <a:pt x="611" y="1244"/>
                      </a:lnTo>
                      <a:lnTo>
                        <a:pt x="608" y="1243"/>
                      </a:lnTo>
                      <a:lnTo>
                        <a:pt x="618" y="1243"/>
                      </a:lnTo>
                      <a:cubicBezTo>
                        <a:pt x="618" y="1243"/>
                        <a:pt x="618" y="1243"/>
                        <a:pt x="619" y="1243"/>
                      </a:cubicBezTo>
                      <a:lnTo>
                        <a:pt x="659" y="1249"/>
                      </a:lnTo>
                      <a:cubicBezTo>
                        <a:pt x="660" y="1250"/>
                        <a:pt x="660" y="1250"/>
                        <a:pt x="661" y="1250"/>
                      </a:cubicBezTo>
                      <a:lnTo>
                        <a:pt x="685" y="1259"/>
                      </a:lnTo>
                      <a:cubicBezTo>
                        <a:pt x="686" y="1259"/>
                        <a:pt x="686" y="1259"/>
                        <a:pt x="686" y="1259"/>
                      </a:cubicBezTo>
                      <a:lnTo>
                        <a:pt x="708" y="1271"/>
                      </a:lnTo>
                      <a:lnTo>
                        <a:pt x="704" y="1270"/>
                      </a:lnTo>
                      <a:lnTo>
                        <a:pt x="710" y="1270"/>
                      </a:lnTo>
                      <a:cubicBezTo>
                        <a:pt x="713" y="1270"/>
                        <a:pt x="716" y="1272"/>
                        <a:pt x="718" y="1275"/>
                      </a:cubicBezTo>
                      <a:lnTo>
                        <a:pt x="721" y="1281"/>
                      </a:lnTo>
                      <a:cubicBezTo>
                        <a:pt x="721" y="1282"/>
                        <a:pt x="722" y="1283"/>
                        <a:pt x="722" y="1284"/>
                      </a:cubicBezTo>
                      <a:lnTo>
                        <a:pt x="722" y="1287"/>
                      </a:lnTo>
                      <a:lnTo>
                        <a:pt x="719" y="1282"/>
                      </a:lnTo>
                      <a:lnTo>
                        <a:pt x="725" y="1288"/>
                      </a:lnTo>
                      <a:cubicBezTo>
                        <a:pt x="727" y="1289"/>
                        <a:pt x="728" y="1291"/>
                        <a:pt x="728" y="1293"/>
                      </a:cubicBezTo>
                      <a:lnTo>
                        <a:pt x="728" y="1296"/>
                      </a:lnTo>
                      <a:lnTo>
                        <a:pt x="723" y="1289"/>
                      </a:lnTo>
                      <a:lnTo>
                        <a:pt x="742" y="1298"/>
                      </a:lnTo>
                      <a:lnTo>
                        <a:pt x="754" y="1304"/>
                      </a:lnTo>
                      <a:lnTo>
                        <a:pt x="752" y="1304"/>
                      </a:lnTo>
                      <a:lnTo>
                        <a:pt x="768" y="1307"/>
                      </a:lnTo>
                      <a:cubicBezTo>
                        <a:pt x="768" y="1307"/>
                        <a:pt x="769" y="1307"/>
                        <a:pt x="769" y="1307"/>
                      </a:cubicBezTo>
                      <a:lnTo>
                        <a:pt x="810" y="1325"/>
                      </a:lnTo>
                      <a:lnTo>
                        <a:pt x="806" y="1324"/>
                      </a:lnTo>
                      <a:lnTo>
                        <a:pt x="822" y="1324"/>
                      </a:lnTo>
                      <a:cubicBezTo>
                        <a:pt x="822" y="1324"/>
                        <a:pt x="823" y="1324"/>
                        <a:pt x="823" y="1325"/>
                      </a:cubicBezTo>
                      <a:lnTo>
                        <a:pt x="873" y="1334"/>
                      </a:lnTo>
                      <a:cubicBezTo>
                        <a:pt x="874" y="1334"/>
                        <a:pt x="876" y="1335"/>
                        <a:pt x="877" y="1336"/>
                      </a:cubicBezTo>
                      <a:lnTo>
                        <a:pt x="883" y="1342"/>
                      </a:lnTo>
                      <a:lnTo>
                        <a:pt x="877" y="1339"/>
                      </a:lnTo>
                      <a:lnTo>
                        <a:pt x="890" y="1339"/>
                      </a:lnTo>
                      <a:cubicBezTo>
                        <a:pt x="891" y="1339"/>
                        <a:pt x="893" y="1340"/>
                        <a:pt x="894" y="1341"/>
                      </a:cubicBezTo>
                      <a:lnTo>
                        <a:pt x="909" y="1350"/>
                      </a:lnTo>
                      <a:lnTo>
                        <a:pt x="906" y="1349"/>
                      </a:lnTo>
                      <a:lnTo>
                        <a:pt x="928" y="1352"/>
                      </a:lnTo>
                      <a:cubicBezTo>
                        <a:pt x="930" y="1352"/>
                        <a:pt x="931" y="1353"/>
                        <a:pt x="932" y="1354"/>
                      </a:cubicBezTo>
                      <a:lnTo>
                        <a:pt x="942" y="1363"/>
                      </a:lnTo>
                      <a:lnTo>
                        <a:pt x="933" y="1361"/>
                      </a:lnTo>
                      <a:lnTo>
                        <a:pt x="939" y="1358"/>
                      </a:lnTo>
                      <a:cubicBezTo>
                        <a:pt x="940" y="1358"/>
                        <a:pt x="942" y="1357"/>
                        <a:pt x="943" y="1358"/>
                      </a:cubicBezTo>
                      <a:lnTo>
                        <a:pt x="971" y="1361"/>
                      </a:lnTo>
                      <a:lnTo>
                        <a:pt x="965" y="1363"/>
                      </a:lnTo>
                      <a:lnTo>
                        <a:pt x="968" y="1360"/>
                      </a:lnTo>
                      <a:lnTo>
                        <a:pt x="974" y="1354"/>
                      </a:lnTo>
                      <a:lnTo>
                        <a:pt x="977" y="1351"/>
                      </a:lnTo>
                      <a:cubicBezTo>
                        <a:pt x="978" y="1349"/>
                        <a:pt x="980" y="1348"/>
                        <a:pt x="983" y="1348"/>
                      </a:cubicBezTo>
                      <a:lnTo>
                        <a:pt x="989" y="1348"/>
                      </a:lnTo>
                      <a:lnTo>
                        <a:pt x="984" y="1350"/>
                      </a:lnTo>
                      <a:lnTo>
                        <a:pt x="994" y="1344"/>
                      </a:lnTo>
                      <a:cubicBezTo>
                        <a:pt x="995" y="1343"/>
                        <a:pt x="998" y="1342"/>
                        <a:pt x="1000" y="1343"/>
                      </a:cubicBezTo>
                      <a:lnTo>
                        <a:pt x="1028" y="1349"/>
                      </a:lnTo>
                      <a:lnTo>
                        <a:pt x="1021" y="1350"/>
                      </a:lnTo>
                      <a:lnTo>
                        <a:pt x="1031" y="1344"/>
                      </a:lnTo>
                      <a:cubicBezTo>
                        <a:pt x="1033" y="1342"/>
                        <a:pt x="1036" y="1342"/>
                        <a:pt x="1039" y="1343"/>
                      </a:cubicBezTo>
                      <a:cubicBezTo>
                        <a:pt x="1041" y="1345"/>
                        <a:pt x="1043" y="1348"/>
                        <a:pt x="1043" y="1350"/>
                      </a:cubicBezTo>
                      <a:lnTo>
                        <a:pt x="1043" y="1356"/>
                      </a:lnTo>
                      <a:lnTo>
                        <a:pt x="1031" y="1350"/>
                      </a:lnTo>
                      <a:lnTo>
                        <a:pt x="1040" y="1344"/>
                      </a:lnTo>
                      <a:cubicBezTo>
                        <a:pt x="1042" y="1342"/>
                        <a:pt x="1045" y="1342"/>
                        <a:pt x="1047" y="1343"/>
                      </a:cubicBezTo>
                      <a:lnTo>
                        <a:pt x="1065" y="1349"/>
                      </a:lnTo>
                      <a:lnTo>
                        <a:pt x="1056" y="1353"/>
                      </a:lnTo>
                      <a:lnTo>
                        <a:pt x="1059" y="1347"/>
                      </a:lnTo>
                      <a:cubicBezTo>
                        <a:pt x="1061" y="1343"/>
                        <a:pt x="1065" y="1342"/>
                        <a:pt x="1069" y="1343"/>
                      </a:cubicBezTo>
                      <a:lnTo>
                        <a:pt x="1084" y="1349"/>
                      </a:lnTo>
                      <a:lnTo>
                        <a:pt x="1074" y="1353"/>
                      </a:lnTo>
                      <a:lnTo>
                        <a:pt x="1077" y="1347"/>
                      </a:lnTo>
                      <a:cubicBezTo>
                        <a:pt x="1078" y="1345"/>
                        <a:pt x="1080" y="1344"/>
                        <a:pt x="1081" y="1343"/>
                      </a:cubicBezTo>
                      <a:lnTo>
                        <a:pt x="1087" y="1340"/>
                      </a:lnTo>
                      <a:cubicBezTo>
                        <a:pt x="1088" y="1340"/>
                        <a:pt x="1090" y="1339"/>
                        <a:pt x="1091" y="1339"/>
                      </a:cubicBezTo>
                      <a:lnTo>
                        <a:pt x="1100" y="1339"/>
                      </a:lnTo>
                      <a:lnTo>
                        <a:pt x="1092" y="1347"/>
                      </a:lnTo>
                      <a:lnTo>
                        <a:pt x="1092" y="1341"/>
                      </a:lnTo>
                      <a:cubicBezTo>
                        <a:pt x="1092" y="1337"/>
                        <a:pt x="1096" y="1333"/>
                        <a:pt x="1100" y="1333"/>
                      </a:cubicBezTo>
                      <a:lnTo>
                        <a:pt x="1103" y="1333"/>
                      </a:lnTo>
                      <a:lnTo>
                        <a:pt x="1102" y="1334"/>
                      </a:lnTo>
                      <a:lnTo>
                        <a:pt x="1117" y="1331"/>
                      </a:lnTo>
                      <a:cubicBezTo>
                        <a:pt x="1118" y="1330"/>
                        <a:pt x="1118" y="1330"/>
                        <a:pt x="1119" y="1330"/>
                      </a:cubicBezTo>
                      <a:lnTo>
                        <a:pt x="1122" y="1330"/>
                      </a:lnTo>
                      <a:lnTo>
                        <a:pt x="1114" y="1338"/>
                      </a:lnTo>
                      <a:lnTo>
                        <a:pt x="1114" y="1329"/>
                      </a:lnTo>
                      <a:cubicBezTo>
                        <a:pt x="1114" y="1327"/>
                        <a:pt x="1115" y="1324"/>
                        <a:pt x="1117" y="1323"/>
                      </a:cubicBezTo>
                      <a:cubicBezTo>
                        <a:pt x="1120" y="1321"/>
                        <a:pt x="1123" y="1321"/>
                        <a:pt x="1125" y="1322"/>
                      </a:cubicBezTo>
                      <a:lnTo>
                        <a:pt x="1131" y="1325"/>
                      </a:lnTo>
                      <a:lnTo>
                        <a:pt x="1122" y="1327"/>
                      </a:lnTo>
                      <a:lnTo>
                        <a:pt x="1125" y="1324"/>
                      </a:lnTo>
                      <a:lnTo>
                        <a:pt x="1123" y="1329"/>
                      </a:lnTo>
                      <a:lnTo>
                        <a:pt x="1123" y="1323"/>
                      </a:lnTo>
                      <a:cubicBezTo>
                        <a:pt x="1123" y="1319"/>
                        <a:pt x="1127" y="1315"/>
                        <a:pt x="1131" y="1315"/>
                      </a:cubicBezTo>
                      <a:lnTo>
                        <a:pt x="1137" y="1315"/>
                      </a:lnTo>
                      <a:lnTo>
                        <a:pt x="1129" y="1323"/>
                      </a:lnTo>
                      <a:lnTo>
                        <a:pt x="1129" y="1320"/>
                      </a:lnTo>
                      <a:cubicBezTo>
                        <a:pt x="1129" y="1318"/>
                        <a:pt x="1130" y="1315"/>
                        <a:pt x="1132" y="1314"/>
                      </a:cubicBezTo>
                      <a:cubicBezTo>
                        <a:pt x="1134" y="1312"/>
                        <a:pt x="1137" y="1312"/>
                        <a:pt x="1140" y="1313"/>
                      </a:cubicBezTo>
                      <a:lnTo>
                        <a:pt x="1149" y="1316"/>
                      </a:lnTo>
                      <a:lnTo>
                        <a:pt x="1141" y="1318"/>
                      </a:lnTo>
                      <a:lnTo>
                        <a:pt x="1144" y="1315"/>
                      </a:lnTo>
                      <a:lnTo>
                        <a:pt x="1142" y="1324"/>
                      </a:lnTo>
                      <a:lnTo>
                        <a:pt x="1139" y="1318"/>
                      </a:lnTo>
                      <a:cubicBezTo>
                        <a:pt x="1138" y="1316"/>
                        <a:pt x="1138" y="1313"/>
                        <a:pt x="1140" y="1310"/>
                      </a:cubicBezTo>
                      <a:cubicBezTo>
                        <a:pt x="1141" y="1308"/>
                        <a:pt x="1144" y="1306"/>
                        <a:pt x="1146" y="1306"/>
                      </a:cubicBezTo>
                      <a:lnTo>
                        <a:pt x="1150" y="1306"/>
                      </a:lnTo>
                      <a:cubicBezTo>
                        <a:pt x="1151" y="1306"/>
                        <a:pt x="1153" y="1307"/>
                        <a:pt x="1154" y="1308"/>
                      </a:cubicBezTo>
                      <a:lnTo>
                        <a:pt x="1163" y="1314"/>
                      </a:lnTo>
                      <a:lnTo>
                        <a:pt x="1151" y="1320"/>
                      </a:lnTo>
                      <a:lnTo>
                        <a:pt x="1151" y="1311"/>
                      </a:lnTo>
                      <a:cubicBezTo>
                        <a:pt x="1151" y="1307"/>
                        <a:pt x="1154" y="1303"/>
                        <a:pt x="1159" y="1303"/>
                      </a:cubicBezTo>
                      <a:lnTo>
                        <a:pt x="1165" y="1303"/>
                      </a:lnTo>
                      <a:lnTo>
                        <a:pt x="1168" y="1303"/>
                      </a:lnTo>
                      <a:lnTo>
                        <a:pt x="1174" y="1303"/>
                      </a:lnTo>
                      <a:lnTo>
                        <a:pt x="1169" y="1305"/>
                      </a:lnTo>
                      <a:lnTo>
                        <a:pt x="1188" y="1290"/>
                      </a:lnTo>
                      <a:cubicBezTo>
                        <a:pt x="1189" y="1289"/>
                        <a:pt x="1190" y="1289"/>
                        <a:pt x="1191" y="1289"/>
                      </a:cubicBezTo>
                      <a:lnTo>
                        <a:pt x="1203" y="1286"/>
                      </a:lnTo>
                      <a:lnTo>
                        <a:pt x="1200" y="1288"/>
                      </a:lnTo>
                      <a:lnTo>
                        <a:pt x="1209" y="1279"/>
                      </a:lnTo>
                      <a:cubicBezTo>
                        <a:pt x="1210" y="1278"/>
                        <a:pt x="1211" y="1277"/>
                        <a:pt x="1212" y="1277"/>
                      </a:cubicBezTo>
                      <a:lnTo>
                        <a:pt x="1240" y="1268"/>
                      </a:lnTo>
                      <a:lnTo>
                        <a:pt x="1237" y="1270"/>
                      </a:lnTo>
                      <a:lnTo>
                        <a:pt x="1243" y="1264"/>
                      </a:lnTo>
                      <a:cubicBezTo>
                        <a:pt x="1244" y="1263"/>
                        <a:pt x="1245" y="1262"/>
                        <a:pt x="1246" y="1262"/>
                      </a:cubicBezTo>
                      <a:lnTo>
                        <a:pt x="1286" y="1250"/>
                      </a:lnTo>
                      <a:lnTo>
                        <a:pt x="1281" y="1257"/>
                      </a:lnTo>
                      <a:lnTo>
                        <a:pt x="1281" y="1251"/>
                      </a:lnTo>
                      <a:cubicBezTo>
                        <a:pt x="1281" y="1248"/>
                        <a:pt x="1283" y="1245"/>
                        <a:pt x="1286" y="1244"/>
                      </a:cubicBezTo>
                      <a:lnTo>
                        <a:pt x="1295" y="1241"/>
                      </a:lnTo>
                      <a:lnTo>
                        <a:pt x="1314" y="1235"/>
                      </a:lnTo>
                      <a:cubicBezTo>
                        <a:pt x="1315" y="1235"/>
                        <a:pt x="1315" y="1234"/>
                        <a:pt x="1316" y="1234"/>
                      </a:cubicBezTo>
                      <a:lnTo>
                        <a:pt x="1340" y="1231"/>
                      </a:lnTo>
                      <a:lnTo>
                        <a:pt x="1336" y="1234"/>
                      </a:lnTo>
                      <a:lnTo>
                        <a:pt x="1345" y="1225"/>
                      </a:lnTo>
                      <a:cubicBezTo>
                        <a:pt x="1346" y="1223"/>
                        <a:pt x="1348" y="1222"/>
                        <a:pt x="1350" y="1222"/>
                      </a:cubicBezTo>
                      <a:lnTo>
                        <a:pt x="1360" y="1222"/>
                      </a:lnTo>
                      <a:lnTo>
                        <a:pt x="1352" y="1230"/>
                      </a:lnTo>
                      <a:lnTo>
                        <a:pt x="1352" y="1224"/>
                      </a:lnTo>
                      <a:cubicBezTo>
                        <a:pt x="1352" y="1220"/>
                        <a:pt x="1355" y="1216"/>
                        <a:pt x="1360" y="1216"/>
                      </a:cubicBezTo>
                      <a:lnTo>
                        <a:pt x="1372" y="1216"/>
                      </a:lnTo>
                      <a:lnTo>
                        <a:pt x="1369" y="1217"/>
                      </a:lnTo>
                      <a:lnTo>
                        <a:pt x="1375" y="1214"/>
                      </a:lnTo>
                      <a:cubicBezTo>
                        <a:pt x="1375" y="1214"/>
                        <a:pt x="1376" y="1214"/>
                        <a:pt x="1377" y="1214"/>
                      </a:cubicBezTo>
                      <a:lnTo>
                        <a:pt x="1404" y="1208"/>
                      </a:lnTo>
                      <a:lnTo>
                        <a:pt x="1413" y="1205"/>
                      </a:lnTo>
                      <a:cubicBezTo>
                        <a:pt x="1414" y="1204"/>
                        <a:pt x="1415" y="1204"/>
                        <a:pt x="1415" y="1204"/>
                      </a:cubicBezTo>
                      <a:lnTo>
                        <a:pt x="1425" y="1204"/>
                      </a:lnTo>
                      <a:lnTo>
                        <a:pt x="1434" y="1204"/>
                      </a:lnTo>
                      <a:lnTo>
                        <a:pt x="1426" y="1210"/>
                      </a:lnTo>
                      <a:lnTo>
                        <a:pt x="1430" y="1201"/>
                      </a:lnTo>
                      <a:cubicBezTo>
                        <a:pt x="1430" y="1199"/>
                        <a:pt x="1431" y="1197"/>
                        <a:pt x="1433" y="1196"/>
                      </a:cubicBezTo>
                      <a:lnTo>
                        <a:pt x="1449" y="1187"/>
                      </a:lnTo>
                      <a:cubicBezTo>
                        <a:pt x="1450" y="1187"/>
                        <a:pt x="1451" y="1186"/>
                        <a:pt x="1453" y="1186"/>
                      </a:cubicBezTo>
                      <a:lnTo>
                        <a:pt x="1465" y="1186"/>
                      </a:lnTo>
                      <a:lnTo>
                        <a:pt x="1457" y="1194"/>
                      </a:lnTo>
                      <a:lnTo>
                        <a:pt x="1457" y="1185"/>
                      </a:lnTo>
                      <a:lnTo>
                        <a:pt x="1457" y="1176"/>
                      </a:lnTo>
                      <a:cubicBezTo>
                        <a:pt x="1457" y="1175"/>
                        <a:pt x="1457" y="1173"/>
                        <a:pt x="1458" y="1172"/>
                      </a:cubicBezTo>
                      <a:lnTo>
                        <a:pt x="1464" y="1163"/>
                      </a:lnTo>
                      <a:cubicBezTo>
                        <a:pt x="1465" y="1162"/>
                        <a:pt x="1466" y="1161"/>
                        <a:pt x="1467" y="1161"/>
                      </a:cubicBezTo>
                      <a:lnTo>
                        <a:pt x="1477" y="1154"/>
                      </a:lnTo>
                      <a:lnTo>
                        <a:pt x="1495" y="1145"/>
                      </a:lnTo>
                      <a:cubicBezTo>
                        <a:pt x="1496" y="1145"/>
                        <a:pt x="1496" y="1145"/>
                        <a:pt x="1497" y="1145"/>
                      </a:cubicBezTo>
                      <a:lnTo>
                        <a:pt x="1509" y="1142"/>
                      </a:lnTo>
                      <a:lnTo>
                        <a:pt x="1503" y="1149"/>
                      </a:lnTo>
                      <a:lnTo>
                        <a:pt x="1503" y="1140"/>
                      </a:lnTo>
                      <a:cubicBezTo>
                        <a:pt x="1503" y="1138"/>
                        <a:pt x="1504" y="1136"/>
                        <a:pt x="1506" y="1135"/>
                      </a:cubicBezTo>
                      <a:lnTo>
                        <a:pt x="1512" y="1129"/>
                      </a:lnTo>
                      <a:cubicBezTo>
                        <a:pt x="1513" y="1127"/>
                        <a:pt x="1515" y="1126"/>
                        <a:pt x="1517" y="1126"/>
                      </a:cubicBezTo>
                      <a:lnTo>
                        <a:pt x="1521" y="1126"/>
                      </a:lnTo>
                      <a:lnTo>
                        <a:pt x="1514" y="1130"/>
                      </a:lnTo>
                      <a:lnTo>
                        <a:pt x="1520" y="1121"/>
                      </a:lnTo>
                      <a:cubicBezTo>
                        <a:pt x="1521" y="1119"/>
                        <a:pt x="1523" y="1118"/>
                        <a:pt x="1524" y="1118"/>
                      </a:cubicBezTo>
                      <a:lnTo>
                        <a:pt x="1534" y="1115"/>
                      </a:lnTo>
                      <a:cubicBezTo>
                        <a:pt x="1534" y="1114"/>
                        <a:pt x="1535" y="1114"/>
                        <a:pt x="1536" y="1114"/>
                      </a:cubicBezTo>
                      <a:lnTo>
                        <a:pt x="1545" y="1114"/>
                      </a:lnTo>
                      <a:lnTo>
                        <a:pt x="1537" y="1122"/>
                      </a:lnTo>
                      <a:lnTo>
                        <a:pt x="1537" y="1116"/>
                      </a:lnTo>
                      <a:cubicBezTo>
                        <a:pt x="1537" y="1112"/>
                        <a:pt x="1541" y="1108"/>
                        <a:pt x="1545" y="1108"/>
                      </a:cubicBezTo>
                      <a:lnTo>
                        <a:pt x="1548" y="1108"/>
                      </a:lnTo>
                      <a:lnTo>
                        <a:pt x="1555" y="1108"/>
                      </a:lnTo>
                      <a:lnTo>
                        <a:pt x="1564" y="1108"/>
                      </a:lnTo>
                      <a:lnTo>
                        <a:pt x="1558" y="1111"/>
                      </a:lnTo>
                      <a:lnTo>
                        <a:pt x="1561" y="1108"/>
                      </a:lnTo>
                      <a:lnTo>
                        <a:pt x="1559" y="1113"/>
                      </a:lnTo>
                      <a:lnTo>
                        <a:pt x="1559" y="1107"/>
                      </a:lnTo>
                      <a:lnTo>
                        <a:pt x="1559" y="1104"/>
                      </a:lnTo>
                      <a:cubicBezTo>
                        <a:pt x="1559" y="1100"/>
                        <a:pt x="1563" y="1096"/>
                        <a:pt x="1567" y="1096"/>
                      </a:cubicBezTo>
                      <a:lnTo>
                        <a:pt x="1573" y="1096"/>
                      </a:lnTo>
                      <a:cubicBezTo>
                        <a:pt x="1574" y="1096"/>
                        <a:pt x="1574" y="1096"/>
                        <a:pt x="1575" y="1096"/>
                      </a:cubicBezTo>
                      <a:lnTo>
                        <a:pt x="1587" y="1099"/>
                      </a:lnTo>
                      <a:lnTo>
                        <a:pt x="1585" y="1099"/>
                      </a:lnTo>
                      <a:lnTo>
                        <a:pt x="1612" y="1096"/>
                      </a:lnTo>
                      <a:lnTo>
                        <a:pt x="1610" y="1097"/>
                      </a:lnTo>
                      <a:lnTo>
                        <a:pt x="1626" y="1091"/>
                      </a:lnTo>
                      <a:lnTo>
                        <a:pt x="1621" y="1098"/>
                      </a:lnTo>
                      <a:lnTo>
                        <a:pt x="1621" y="1086"/>
                      </a:lnTo>
                      <a:lnTo>
                        <a:pt x="1621" y="1080"/>
                      </a:lnTo>
                      <a:lnTo>
                        <a:pt x="1621" y="1077"/>
                      </a:lnTo>
                      <a:lnTo>
                        <a:pt x="1629" y="1085"/>
                      </a:lnTo>
                      <a:lnTo>
                        <a:pt x="1613" y="1085"/>
                      </a:lnTo>
                      <a:lnTo>
                        <a:pt x="1604" y="1085"/>
                      </a:lnTo>
                      <a:cubicBezTo>
                        <a:pt x="1601" y="1085"/>
                        <a:pt x="1598" y="1084"/>
                        <a:pt x="1597" y="1081"/>
                      </a:cubicBezTo>
                      <a:lnTo>
                        <a:pt x="1594" y="1075"/>
                      </a:lnTo>
                      <a:cubicBezTo>
                        <a:pt x="1593" y="1074"/>
                        <a:pt x="1593" y="1073"/>
                        <a:pt x="1593" y="1071"/>
                      </a:cubicBezTo>
                      <a:lnTo>
                        <a:pt x="1593" y="1059"/>
                      </a:lnTo>
                      <a:cubicBezTo>
                        <a:pt x="1593" y="1055"/>
                        <a:pt x="1597" y="1051"/>
                        <a:pt x="1601" y="1051"/>
                      </a:cubicBezTo>
                      <a:lnTo>
                        <a:pt x="1604" y="1051"/>
                      </a:lnTo>
                      <a:lnTo>
                        <a:pt x="1598" y="1053"/>
                      </a:lnTo>
                      <a:lnTo>
                        <a:pt x="1608" y="1044"/>
                      </a:lnTo>
                      <a:cubicBezTo>
                        <a:pt x="1608" y="1044"/>
                        <a:pt x="1609" y="1044"/>
                        <a:pt x="1609" y="1044"/>
                      </a:cubicBezTo>
                      <a:lnTo>
                        <a:pt x="1618" y="1038"/>
                      </a:lnTo>
                      <a:cubicBezTo>
                        <a:pt x="1620" y="1037"/>
                        <a:pt x="1621" y="1036"/>
                        <a:pt x="1623" y="1036"/>
                      </a:cubicBezTo>
                      <a:lnTo>
                        <a:pt x="1638" y="1036"/>
                      </a:lnTo>
                      <a:lnTo>
                        <a:pt x="1632" y="1038"/>
                      </a:lnTo>
                      <a:lnTo>
                        <a:pt x="1636" y="1035"/>
                      </a:lnTo>
                      <a:lnTo>
                        <a:pt x="1634" y="1038"/>
                      </a:lnTo>
                      <a:lnTo>
                        <a:pt x="1643" y="1014"/>
                      </a:lnTo>
                      <a:cubicBezTo>
                        <a:pt x="1643" y="1013"/>
                        <a:pt x="1644" y="1013"/>
                        <a:pt x="1644" y="1012"/>
                      </a:cubicBezTo>
                      <a:lnTo>
                        <a:pt x="1660" y="994"/>
                      </a:lnTo>
                      <a:cubicBezTo>
                        <a:pt x="1661" y="993"/>
                        <a:pt x="1663" y="992"/>
                        <a:pt x="1665" y="991"/>
                      </a:cubicBezTo>
                      <a:lnTo>
                        <a:pt x="1683" y="988"/>
                      </a:lnTo>
                      <a:lnTo>
                        <a:pt x="1677" y="993"/>
                      </a:lnTo>
                      <a:lnTo>
                        <a:pt x="1680" y="987"/>
                      </a:lnTo>
                      <a:cubicBezTo>
                        <a:pt x="1682" y="984"/>
                        <a:pt x="1685" y="982"/>
                        <a:pt x="1688" y="982"/>
                      </a:cubicBezTo>
                      <a:lnTo>
                        <a:pt x="1694" y="982"/>
                      </a:lnTo>
                      <a:cubicBezTo>
                        <a:pt x="1695" y="982"/>
                        <a:pt x="1697" y="983"/>
                        <a:pt x="1698" y="983"/>
                      </a:cubicBezTo>
                      <a:lnTo>
                        <a:pt x="1707" y="989"/>
                      </a:lnTo>
                      <a:cubicBezTo>
                        <a:pt x="1710" y="991"/>
                        <a:pt x="1711" y="993"/>
                        <a:pt x="1711" y="996"/>
                      </a:cubicBezTo>
                      <a:lnTo>
                        <a:pt x="1711" y="1005"/>
                      </a:lnTo>
                      <a:lnTo>
                        <a:pt x="1705" y="997"/>
                      </a:lnTo>
                      <a:lnTo>
                        <a:pt x="1717" y="1000"/>
                      </a:lnTo>
                      <a:cubicBezTo>
                        <a:pt x="1721" y="1001"/>
                        <a:pt x="1723" y="1005"/>
                        <a:pt x="1723" y="1008"/>
                      </a:cubicBezTo>
                      <a:lnTo>
                        <a:pt x="1723" y="1014"/>
                      </a:lnTo>
                      <a:cubicBezTo>
                        <a:pt x="1723" y="1016"/>
                        <a:pt x="1723" y="1018"/>
                        <a:pt x="1721" y="1020"/>
                      </a:cubicBezTo>
                      <a:lnTo>
                        <a:pt x="1718" y="1023"/>
                      </a:lnTo>
                      <a:lnTo>
                        <a:pt x="1720" y="1017"/>
                      </a:lnTo>
                      <a:lnTo>
                        <a:pt x="1720" y="1023"/>
                      </a:lnTo>
                      <a:lnTo>
                        <a:pt x="1712" y="1015"/>
                      </a:lnTo>
                      <a:lnTo>
                        <a:pt x="1715" y="1015"/>
                      </a:lnTo>
                      <a:cubicBezTo>
                        <a:pt x="1718" y="1015"/>
                        <a:pt x="1720" y="1017"/>
                        <a:pt x="1722" y="1019"/>
                      </a:cubicBezTo>
                      <a:lnTo>
                        <a:pt x="1728" y="1028"/>
                      </a:lnTo>
                      <a:lnTo>
                        <a:pt x="1724" y="1025"/>
                      </a:lnTo>
                      <a:lnTo>
                        <a:pt x="1733" y="1028"/>
                      </a:lnTo>
                      <a:cubicBezTo>
                        <a:pt x="1735" y="1028"/>
                        <a:pt x="1737" y="1030"/>
                        <a:pt x="1738" y="1032"/>
                      </a:cubicBezTo>
                      <a:lnTo>
                        <a:pt x="1741" y="1038"/>
                      </a:lnTo>
                      <a:cubicBezTo>
                        <a:pt x="1743" y="1041"/>
                        <a:pt x="1742" y="1045"/>
                        <a:pt x="1740" y="1047"/>
                      </a:cubicBezTo>
                      <a:lnTo>
                        <a:pt x="1736" y="1050"/>
                      </a:lnTo>
                      <a:cubicBezTo>
                        <a:pt x="1736" y="1050"/>
                        <a:pt x="1735" y="1051"/>
                        <a:pt x="1735" y="1051"/>
                      </a:cubicBezTo>
                      <a:lnTo>
                        <a:pt x="1719" y="1060"/>
                      </a:lnTo>
                      <a:lnTo>
                        <a:pt x="1723" y="1053"/>
                      </a:lnTo>
                      <a:lnTo>
                        <a:pt x="1723" y="1059"/>
                      </a:lnTo>
                      <a:lnTo>
                        <a:pt x="1722" y="1055"/>
                      </a:lnTo>
                      <a:lnTo>
                        <a:pt x="1728" y="1064"/>
                      </a:lnTo>
                      <a:lnTo>
                        <a:pt x="1715" y="1064"/>
                      </a:lnTo>
                      <a:lnTo>
                        <a:pt x="1724" y="1049"/>
                      </a:lnTo>
                      <a:cubicBezTo>
                        <a:pt x="1725" y="1047"/>
                        <a:pt x="1728" y="1045"/>
                        <a:pt x="1731" y="1045"/>
                      </a:cubicBezTo>
                      <a:lnTo>
                        <a:pt x="1749" y="1045"/>
                      </a:lnTo>
                      <a:lnTo>
                        <a:pt x="1744" y="1047"/>
                      </a:lnTo>
                      <a:lnTo>
                        <a:pt x="1747" y="1044"/>
                      </a:lnTo>
                      <a:lnTo>
                        <a:pt x="1744" y="1050"/>
                      </a:lnTo>
                      <a:lnTo>
                        <a:pt x="1744" y="1044"/>
                      </a:lnTo>
                      <a:cubicBezTo>
                        <a:pt x="1744" y="1043"/>
                        <a:pt x="1745" y="1041"/>
                        <a:pt x="1746" y="1040"/>
                      </a:cubicBezTo>
                      <a:lnTo>
                        <a:pt x="1752" y="1031"/>
                      </a:lnTo>
                      <a:cubicBezTo>
                        <a:pt x="1752" y="1030"/>
                        <a:pt x="1753" y="1030"/>
                        <a:pt x="1753" y="1029"/>
                      </a:cubicBezTo>
                      <a:lnTo>
                        <a:pt x="1756" y="1026"/>
                      </a:lnTo>
                      <a:cubicBezTo>
                        <a:pt x="1757" y="1026"/>
                        <a:pt x="1757" y="1026"/>
                        <a:pt x="1758" y="1025"/>
                      </a:cubicBezTo>
                      <a:lnTo>
                        <a:pt x="1773" y="1016"/>
                      </a:lnTo>
                      <a:cubicBezTo>
                        <a:pt x="1774" y="1016"/>
                        <a:pt x="1776" y="1015"/>
                        <a:pt x="1777" y="1015"/>
                      </a:cubicBezTo>
                      <a:lnTo>
                        <a:pt x="1790" y="1015"/>
                      </a:lnTo>
                      <a:cubicBezTo>
                        <a:pt x="1790" y="1015"/>
                        <a:pt x="1790" y="1015"/>
                        <a:pt x="1791" y="1015"/>
                      </a:cubicBezTo>
                      <a:lnTo>
                        <a:pt x="1809" y="1018"/>
                      </a:lnTo>
                      <a:cubicBezTo>
                        <a:pt x="1812" y="1019"/>
                        <a:pt x="1814" y="1020"/>
                        <a:pt x="1815" y="1022"/>
                      </a:cubicBezTo>
                      <a:lnTo>
                        <a:pt x="1824" y="1037"/>
                      </a:lnTo>
                      <a:cubicBezTo>
                        <a:pt x="1825" y="1038"/>
                        <a:pt x="1825" y="1040"/>
                        <a:pt x="1825" y="1041"/>
                      </a:cubicBezTo>
                      <a:lnTo>
                        <a:pt x="1825" y="1044"/>
                      </a:lnTo>
                      <a:cubicBezTo>
                        <a:pt x="1825" y="1046"/>
                        <a:pt x="1825" y="1047"/>
                        <a:pt x="1825" y="1048"/>
                      </a:cubicBezTo>
                      <a:lnTo>
                        <a:pt x="1815" y="1066"/>
                      </a:lnTo>
                      <a:lnTo>
                        <a:pt x="1812" y="1072"/>
                      </a:lnTo>
                      <a:cubicBezTo>
                        <a:pt x="1811" y="1073"/>
                        <a:pt x="1810" y="1075"/>
                        <a:pt x="1809" y="1075"/>
                      </a:cubicBezTo>
                      <a:lnTo>
                        <a:pt x="1802" y="1078"/>
                      </a:lnTo>
                      <a:lnTo>
                        <a:pt x="1784" y="1087"/>
                      </a:lnTo>
                      <a:cubicBezTo>
                        <a:pt x="1783" y="1088"/>
                        <a:pt x="1782" y="1088"/>
                        <a:pt x="1780" y="1088"/>
                      </a:cubicBezTo>
                      <a:lnTo>
                        <a:pt x="1768" y="1088"/>
                      </a:lnTo>
                      <a:lnTo>
                        <a:pt x="1771" y="1087"/>
                      </a:lnTo>
                      <a:lnTo>
                        <a:pt x="1753" y="1096"/>
                      </a:lnTo>
                      <a:lnTo>
                        <a:pt x="1757" y="1087"/>
                      </a:lnTo>
                      <a:lnTo>
                        <a:pt x="1760" y="1096"/>
                      </a:lnTo>
                      <a:lnTo>
                        <a:pt x="1749" y="1091"/>
                      </a:lnTo>
                      <a:lnTo>
                        <a:pt x="1755" y="1088"/>
                      </a:lnTo>
                      <a:cubicBezTo>
                        <a:pt x="1756" y="1087"/>
                        <a:pt x="1758" y="1087"/>
                        <a:pt x="1759" y="1087"/>
                      </a:cubicBezTo>
                      <a:lnTo>
                        <a:pt x="1800" y="1090"/>
                      </a:lnTo>
                      <a:lnTo>
                        <a:pt x="1842" y="1096"/>
                      </a:lnTo>
                      <a:lnTo>
                        <a:pt x="1882" y="1096"/>
                      </a:lnTo>
                      <a:cubicBezTo>
                        <a:pt x="1883" y="1096"/>
                        <a:pt x="1884" y="1096"/>
                        <a:pt x="1885" y="1097"/>
                      </a:cubicBezTo>
                      <a:lnTo>
                        <a:pt x="1913" y="1106"/>
                      </a:lnTo>
                      <a:lnTo>
                        <a:pt x="1957" y="1124"/>
                      </a:lnTo>
                      <a:lnTo>
                        <a:pt x="1953" y="1123"/>
                      </a:lnTo>
                      <a:lnTo>
                        <a:pt x="1963" y="1123"/>
                      </a:lnTo>
                      <a:cubicBezTo>
                        <a:pt x="1964" y="1123"/>
                        <a:pt x="1964" y="1123"/>
                        <a:pt x="1965" y="1124"/>
                      </a:cubicBezTo>
                      <a:lnTo>
                        <a:pt x="2002" y="1136"/>
                      </a:lnTo>
                      <a:lnTo>
                        <a:pt x="2000" y="1135"/>
                      </a:lnTo>
                      <a:lnTo>
                        <a:pt x="2003" y="1135"/>
                      </a:lnTo>
                      <a:cubicBezTo>
                        <a:pt x="2004" y="1135"/>
                        <a:pt x="2005" y="1135"/>
                        <a:pt x="2005" y="1136"/>
                      </a:cubicBezTo>
                      <a:lnTo>
                        <a:pt x="2024" y="1142"/>
                      </a:lnTo>
                      <a:lnTo>
                        <a:pt x="2022" y="1141"/>
                      </a:lnTo>
                      <a:lnTo>
                        <a:pt x="2028" y="1141"/>
                      </a:lnTo>
                      <a:lnTo>
                        <a:pt x="2020" y="1149"/>
                      </a:lnTo>
                      <a:lnTo>
                        <a:pt x="2020" y="1071"/>
                      </a:lnTo>
                      <a:lnTo>
                        <a:pt x="2020" y="1074"/>
                      </a:lnTo>
                      <a:lnTo>
                        <a:pt x="1992" y="1008"/>
                      </a:lnTo>
                      <a:cubicBezTo>
                        <a:pt x="1992" y="1006"/>
                        <a:pt x="1992" y="1004"/>
                        <a:pt x="1992" y="1003"/>
                      </a:cubicBezTo>
                      <a:lnTo>
                        <a:pt x="2033" y="885"/>
                      </a:lnTo>
                      <a:lnTo>
                        <a:pt x="2113" y="678"/>
                      </a:lnTo>
                      <a:lnTo>
                        <a:pt x="2119" y="689"/>
                      </a:lnTo>
                      <a:lnTo>
                        <a:pt x="2091" y="683"/>
                      </a:lnTo>
                      <a:lnTo>
                        <a:pt x="2093" y="683"/>
                      </a:lnTo>
                      <a:lnTo>
                        <a:pt x="2022" y="689"/>
                      </a:lnTo>
                      <a:cubicBezTo>
                        <a:pt x="2022" y="689"/>
                        <a:pt x="2021" y="689"/>
                        <a:pt x="2021" y="689"/>
                      </a:cubicBezTo>
                      <a:lnTo>
                        <a:pt x="1897" y="680"/>
                      </a:lnTo>
                      <a:lnTo>
                        <a:pt x="1823" y="674"/>
                      </a:lnTo>
                      <a:lnTo>
                        <a:pt x="1825" y="674"/>
                      </a:lnTo>
                      <a:lnTo>
                        <a:pt x="1801" y="680"/>
                      </a:lnTo>
                      <a:cubicBezTo>
                        <a:pt x="1800" y="680"/>
                        <a:pt x="1799" y="680"/>
                        <a:pt x="1798" y="680"/>
                      </a:cubicBezTo>
                      <a:lnTo>
                        <a:pt x="1757" y="674"/>
                      </a:lnTo>
                      <a:lnTo>
                        <a:pt x="1760" y="674"/>
                      </a:lnTo>
                      <a:lnTo>
                        <a:pt x="1732" y="680"/>
                      </a:lnTo>
                      <a:lnTo>
                        <a:pt x="1698" y="683"/>
                      </a:lnTo>
                      <a:cubicBezTo>
                        <a:pt x="1697" y="683"/>
                        <a:pt x="1696" y="683"/>
                        <a:pt x="1695" y="683"/>
                      </a:cubicBezTo>
                      <a:lnTo>
                        <a:pt x="1658" y="674"/>
                      </a:lnTo>
                      <a:cubicBezTo>
                        <a:pt x="1654" y="673"/>
                        <a:pt x="1652" y="670"/>
                        <a:pt x="1652" y="666"/>
                      </a:cubicBezTo>
                      <a:lnTo>
                        <a:pt x="1649" y="621"/>
                      </a:lnTo>
                      <a:lnTo>
                        <a:pt x="1657" y="629"/>
                      </a:lnTo>
                      <a:lnTo>
                        <a:pt x="1647" y="629"/>
                      </a:lnTo>
                      <a:lnTo>
                        <a:pt x="1638" y="629"/>
                      </a:lnTo>
                      <a:cubicBezTo>
                        <a:pt x="1637" y="629"/>
                        <a:pt x="1636" y="629"/>
                        <a:pt x="1635" y="628"/>
                      </a:cubicBezTo>
                      <a:lnTo>
                        <a:pt x="1629" y="625"/>
                      </a:lnTo>
                      <a:lnTo>
                        <a:pt x="1570" y="598"/>
                      </a:lnTo>
                      <a:cubicBezTo>
                        <a:pt x="1569" y="598"/>
                        <a:pt x="1568" y="597"/>
                        <a:pt x="1567" y="596"/>
                      </a:cubicBezTo>
                      <a:lnTo>
                        <a:pt x="1539" y="560"/>
                      </a:lnTo>
                      <a:cubicBezTo>
                        <a:pt x="1539" y="559"/>
                        <a:pt x="1539" y="559"/>
                        <a:pt x="1538" y="559"/>
                      </a:cubicBezTo>
                      <a:lnTo>
                        <a:pt x="1520" y="526"/>
                      </a:lnTo>
                      <a:lnTo>
                        <a:pt x="1522" y="528"/>
                      </a:lnTo>
                      <a:lnTo>
                        <a:pt x="1506" y="516"/>
                      </a:lnTo>
                      <a:cubicBezTo>
                        <a:pt x="1504" y="515"/>
                        <a:pt x="1503" y="512"/>
                        <a:pt x="1503" y="510"/>
                      </a:cubicBezTo>
                      <a:lnTo>
                        <a:pt x="1503" y="501"/>
                      </a:lnTo>
                      <a:lnTo>
                        <a:pt x="1506" y="507"/>
                      </a:lnTo>
                      <a:lnTo>
                        <a:pt x="1496" y="498"/>
                      </a:lnTo>
                      <a:cubicBezTo>
                        <a:pt x="1494" y="495"/>
                        <a:pt x="1493" y="492"/>
                        <a:pt x="1495" y="489"/>
                      </a:cubicBezTo>
                      <a:cubicBezTo>
                        <a:pt x="1496" y="486"/>
                        <a:pt x="1499" y="484"/>
                        <a:pt x="1502" y="484"/>
                      </a:cubicBezTo>
                      <a:lnTo>
                        <a:pt x="1508" y="484"/>
                      </a:lnTo>
                      <a:lnTo>
                        <a:pt x="1501" y="488"/>
                      </a:lnTo>
                      <a:lnTo>
                        <a:pt x="1504" y="482"/>
                      </a:lnTo>
                      <a:cubicBezTo>
                        <a:pt x="1505" y="481"/>
                        <a:pt x="1506" y="479"/>
                        <a:pt x="1508" y="479"/>
                      </a:cubicBezTo>
                      <a:lnTo>
                        <a:pt x="1514" y="476"/>
                      </a:lnTo>
                      <a:cubicBezTo>
                        <a:pt x="1515" y="475"/>
                        <a:pt x="1516" y="475"/>
                        <a:pt x="1517" y="475"/>
                      </a:cubicBezTo>
                      <a:lnTo>
                        <a:pt x="1521" y="475"/>
                      </a:lnTo>
                      <a:lnTo>
                        <a:pt x="1518" y="475"/>
                      </a:lnTo>
                      <a:lnTo>
                        <a:pt x="1534" y="469"/>
                      </a:lnTo>
                      <a:lnTo>
                        <a:pt x="1543" y="466"/>
                      </a:lnTo>
                      <a:lnTo>
                        <a:pt x="1537" y="472"/>
                      </a:lnTo>
                      <a:lnTo>
                        <a:pt x="1541" y="454"/>
                      </a:lnTo>
                      <a:lnTo>
                        <a:pt x="1545" y="463"/>
                      </a:lnTo>
                      <a:lnTo>
                        <a:pt x="1524" y="454"/>
                      </a:lnTo>
                      <a:cubicBezTo>
                        <a:pt x="1523" y="454"/>
                        <a:pt x="1522" y="453"/>
                        <a:pt x="1522" y="453"/>
                      </a:cubicBezTo>
                      <a:lnTo>
                        <a:pt x="1503" y="438"/>
                      </a:lnTo>
                      <a:lnTo>
                        <a:pt x="1508" y="440"/>
                      </a:lnTo>
                      <a:lnTo>
                        <a:pt x="1493" y="440"/>
                      </a:lnTo>
                      <a:cubicBezTo>
                        <a:pt x="1489" y="440"/>
                        <a:pt x="1486" y="438"/>
                        <a:pt x="1485" y="434"/>
                      </a:cubicBezTo>
                      <a:lnTo>
                        <a:pt x="1482" y="425"/>
                      </a:lnTo>
                      <a:lnTo>
                        <a:pt x="1497" y="426"/>
                      </a:lnTo>
                      <a:lnTo>
                        <a:pt x="1491" y="441"/>
                      </a:lnTo>
                      <a:cubicBezTo>
                        <a:pt x="1490" y="443"/>
                        <a:pt x="1489" y="444"/>
                        <a:pt x="1487" y="445"/>
                      </a:cubicBezTo>
                      <a:lnTo>
                        <a:pt x="1432" y="475"/>
                      </a:lnTo>
                      <a:cubicBezTo>
                        <a:pt x="1431" y="475"/>
                        <a:pt x="1430" y="476"/>
                        <a:pt x="1429" y="476"/>
                      </a:cubicBezTo>
                      <a:lnTo>
                        <a:pt x="1392" y="482"/>
                      </a:lnTo>
                      <a:lnTo>
                        <a:pt x="1398" y="478"/>
                      </a:lnTo>
                      <a:lnTo>
                        <a:pt x="1385" y="499"/>
                      </a:lnTo>
                      <a:cubicBezTo>
                        <a:pt x="1385" y="500"/>
                        <a:pt x="1384" y="501"/>
                        <a:pt x="1383" y="501"/>
                      </a:cubicBezTo>
                      <a:lnTo>
                        <a:pt x="1346" y="528"/>
                      </a:lnTo>
                      <a:cubicBezTo>
                        <a:pt x="1345" y="529"/>
                        <a:pt x="1344" y="530"/>
                        <a:pt x="1343" y="530"/>
                      </a:cubicBezTo>
                      <a:lnTo>
                        <a:pt x="1309" y="536"/>
                      </a:lnTo>
                      <a:cubicBezTo>
                        <a:pt x="1307" y="536"/>
                        <a:pt x="1306" y="536"/>
                        <a:pt x="1305" y="536"/>
                      </a:cubicBezTo>
                      <a:lnTo>
                        <a:pt x="1283" y="530"/>
                      </a:lnTo>
                      <a:lnTo>
                        <a:pt x="1285" y="530"/>
                      </a:lnTo>
                      <a:lnTo>
                        <a:pt x="1257" y="527"/>
                      </a:lnTo>
                      <a:cubicBezTo>
                        <a:pt x="1256" y="527"/>
                        <a:pt x="1256" y="527"/>
                        <a:pt x="1255" y="526"/>
                      </a:cubicBezTo>
                      <a:lnTo>
                        <a:pt x="1237" y="520"/>
                      </a:lnTo>
                      <a:cubicBezTo>
                        <a:pt x="1235" y="520"/>
                        <a:pt x="1233" y="519"/>
                        <a:pt x="1232" y="517"/>
                      </a:cubicBezTo>
                      <a:lnTo>
                        <a:pt x="1214" y="487"/>
                      </a:lnTo>
                      <a:cubicBezTo>
                        <a:pt x="1213" y="486"/>
                        <a:pt x="1213" y="486"/>
                        <a:pt x="1213" y="485"/>
                      </a:cubicBezTo>
                      <a:lnTo>
                        <a:pt x="1194" y="413"/>
                      </a:lnTo>
                      <a:cubicBezTo>
                        <a:pt x="1194" y="412"/>
                        <a:pt x="1194" y="411"/>
                        <a:pt x="1194" y="411"/>
                      </a:cubicBezTo>
                      <a:lnTo>
                        <a:pt x="1194" y="402"/>
                      </a:lnTo>
                      <a:cubicBezTo>
                        <a:pt x="1194" y="400"/>
                        <a:pt x="1195" y="398"/>
                        <a:pt x="1196" y="396"/>
                      </a:cubicBezTo>
                      <a:lnTo>
                        <a:pt x="1224" y="369"/>
                      </a:lnTo>
                      <a:lnTo>
                        <a:pt x="1223" y="371"/>
                      </a:lnTo>
                      <a:lnTo>
                        <a:pt x="1235" y="347"/>
                      </a:lnTo>
                      <a:lnTo>
                        <a:pt x="1234" y="351"/>
                      </a:lnTo>
                      <a:lnTo>
                        <a:pt x="1234" y="316"/>
                      </a:lnTo>
                      <a:lnTo>
                        <a:pt x="1231" y="289"/>
                      </a:lnTo>
                      <a:lnTo>
                        <a:pt x="1232" y="292"/>
                      </a:lnTo>
                      <a:lnTo>
                        <a:pt x="1214" y="262"/>
                      </a:lnTo>
                      <a:lnTo>
                        <a:pt x="1215" y="263"/>
                      </a:lnTo>
                      <a:lnTo>
                        <a:pt x="1190" y="236"/>
                      </a:lnTo>
                      <a:lnTo>
                        <a:pt x="1196" y="239"/>
                      </a:lnTo>
                      <a:lnTo>
                        <a:pt x="1184" y="239"/>
                      </a:lnTo>
                      <a:lnTo>
                        <a:pt x="1147" y="242"/>
                      </a:lnTo>
                      <a:cubicBezTo>
                        <a:pt x="1147" y="242"/>
                        <a:pt x="1146" y="242"/>
                        <a:pt x="1145" y="242"/>
                      </a:cubicBezTo>
                      <a:lnTo>
                        <a:pt x="1121" y="239"/>
                      </a:lnTo>
                      <a:lnTo>
                        <a:pt x="1123" y="239"/>
                      </a:lnTo>
                      <a:lnTo>
                        <a:pt x="1100" y="242"/>
                      </a:lnTo>
                      <a:lnTo>
                        <a:pt x="1085" y="242"/>
                      </a:lnTo>
                      <a:cubicBezTo>
                        <a:pt x="1082" y="242"/>
                        <a:pt x="1079" y="240"/>
                        <a:pt x="1077" y="237"/>
                      </a:cubicBezTo>
                      <a:lnTo>
                        <a:pt x="1068" y="219"/>
                      </a:lnTo>
                      <a:lnTo>
                        <a:pt x="1070" y="221"/>
                      </a:lnTo>
                      <a:lnTo>
                        <a:pt x="1067" y="218"/>
                      </a:lnTo>
                      <a:lnTo>
                        <a:pt x="1060" y="212"/>
                      </a:lnTo>
                      <a:cubicBezTo>
                        <a:pt x="1059" y="211"/>
                        <a:pt x="1058" y="208"/>
                        <a:pt x="1058" y="205"/>
                      </a:cubicBezTo>
                      <a:cubicBezTo>
                        <a:pt x="1059" y="203"/>
                        <a:pt x="1060" y="201"/>
                        <a:pt x="1063" y="199"/>
                      </a:cubicBezTo>
                      <a:lnTo>
                        <a:pt x="1069" y="196"/>
                      </a:lnTo>
                      <a:lnTo>
                        <a:pt x="1064" y="204"/>
                      </a:lnTo>
                      <a:lnTo>
                        <a:pt x="1064" y="189"/>
                      </a:lnTo>
                      <a:lnTo>
                        <a:pt x="1066" y="193"/>
                      </a:lnTo>
                      <a:lnTo>
                        <a:pt x="1059" y="184"/>
                      </a:lnTo>
                      <a:lnTo>
                        <a:pt x="1063" y="187"/>
                      </a:lnTo>
                      <a:lnTo>
                        <a:pt x="1040" y="178"/>
                      </a:lnTo>
                      <a:lnTo>
                        <a:pt x="1025" y="168"/>
                      </a:lnTo>
                      <a:cubicBezTo>
                        <a:pt x="1022" y="167"/>
                        <a:pt x="1021" y="164"/>
                        <a:pt x="1021" y="162"/>
                      </a:cubicBezTo>
                      <a:lnTo>
                        <a:pt x="1021" y="159"/>
                      </a:lnTo>
                      <a:lnTo>
                        <a:pt x="1021" y="132"/>
                      </a:lnTo>
                      <a:lnTo>
                        <a:pt x="1021" y="133"/>
                      </a:lnTo>
                      <a:lnTo>
                        <a:pt x="1018" y="118"/>
                      </a:lnTo>
                      <a:lnTo>
                        <a:pt x="1022" y="124"/>
                      </a:lnTo>
                      <a:lnTo>
                        <a:pt x="1016" y="121"/>
                      </a:lnTo>
                      <a:cubicBezTo>
                        <a:pt x="1013" y="119"/>
                        <a:pt x="1012" y="117"/>
                        <a:pt x="1012" y="114"/>
                      </a:cubicBezTo>
                      <a:lnTo>
                        <a:pt x="1012" y="108"/>
                      </a:lnTo>
                      <a:lnTo>
                        <a:pt x="1012" y="111"/>
                      </a:lnTo>
                      <a:lnTo>
                        <a:pt x="1000" y="84"/>
                      </a:lnTo>
                      <a:lnTo>
                        <a:pt x="1001" y="85"/>
                      </a:lnTo>
                      <a:lnTo>
                        <a:pt x="994" y="76"/>
                      </a:lnTo>
                      <a:lnTo>
                        <a:pt x="999" y="79"/>
                      </a:lnTo>
                      <a:lnTo>
                        <a:pt x="971" y="70"/>
                      </a:lnTo>
                      <a:lnTo>
                        <a:pt x="960" y="67"/>
                      </a:lnTo>
                      <a:lnTo>
                        <a:pt x="942" y="58"/>
                      </a:lnTo>
                      <a:cubicBezTo>
                        <a:pt x="941" y="57"/>
                        <a:pt x="941" y="57"/>
                        <a:pt x="941" y="57"/>
                      </a:cubicBezTo>
                      <a:lnTo>
                        <a:pt x="928" y="48"/>
                      </a:lnTo>
                      <a:lnTo>
                        <a:pt x="931" y="49"/>
                      </a:lnTo>
                      <a:lnTo>
                        <a:pt x="903" y="40"/>
                      </a:lnTo>
                      <a:cubicBezTo>
                        <a:pt x="902" y="40"/>
                        <a:pt x="901" y="40"/>
                        <a:pt x="901" y="39"/>
                      </a:cubicBezTo>
                      <a:lnTo>
                        <a:pt x="892" y="33"/>
                      </a:lnTo>
                      <a:lnTo>
                        <a:pt x="873" y="21"/>
                      </a:lnTo>
                      <a:lnTo>
                        <a:pt x="864" y="15"/>
                      </a:lnTo>
                      <a:lnTo>
                        <a:pt x="868" y="16"/>
                      </a:lnTo>
                      <a:lnTo>
                        <a:pt x="850" y="16"/>
                      </a:lnTo>
                      <a:lnTo>
                        <a:pt x="858" y="8"/>
                      </a:lnTo>
                      <a:lnTo>
                        <a:pt x="861" y="35"/>
                      </a:lnTo>
                      <a:lnTo>
                        <a:pt x="860" y="33"/>
                      </a:lnTo>
                      <a:lnTo>
                        <a:pt x="866" y="51"/>
                      </a:lnTo>
                      <a:cubicBezTo>
                        <a:pt x="867" y="52"/>
                        <a:pt x="867" y="53"/>
                        <a:pt x="867" y="53"/>
                      </a:cubicBezTo>
                      <a:lnTo>
                        <a:pt x="867" y="69"/>
                      </a:lnTo>
                      <a:cubicBezTo>
                        <a:pt x="867" y="70"/>
                        <a:pt x="866" y="72"/>
                        <a:pt x="865" y="73"/>
                      </a:cubicBezTo>
                      <a:lnTo>
                        <a:pt x="841" y="109"/>
                      </a:lnTo>
                      <a:lnTo>
                        <a:pt x="842" y="107"/>
                      </a:lnTo>
                      <a:lnTo>
                        <a:pt x="839" y="119"/>
                      </a:lnTo>
                      <a:cubicBezTo>
                        <a:pt x="839" y="119"/>
                        <a:pt x="838" y="120"/>
                        <a:pt x="838" y="121"/>
                      </a:cubicBezTo>
                      <a:lnTo>
                        <a:pt x="831" y="130"/>
                      </a:lnTo>
                      <a:cubicBezTo>
                        <a:pt x="830" y="132"/>
                        <a:pt x="827" y="134"/>
                        <a:pt x="825" y="134"/>
                      </a:cubicBezTo>
                      <a:lnTo>
                        <a:pt x="816" y="134"/>
                      </a:lnTo>
                      <a:lnTo>
                        <a:pt x="819" y="133"/>
                      </a:lnTo>
                      <a:lnTo>
                        <a:pt x="807" y="139"/>
                      </a:lnTo>
                      <a:lnTo>
                        <a:pt x="810" y="136"/>
                      </a:lnTo>
                      <a:lnTo>
                        <a:pt x="800" y="148"/>
                      </a:lnTo>
                      <a:lnTo>
                        <a:pt x="795" y="156"/>
                      </a:lnTo>
                      <a:lnTo>
                        <a:pt x="792" y="162"/>
                      </a:lnTo>
                      <a:lnTo>
                        <a:pt x="773" y="198"/>
                      </a:lnTo>
                      <a:cubicBezTo>
                        <a:pt x="772" y="201"/>
                        <a:pt x="769" y="203"/>
                        <a:pt x="766" y="203"/>
                      </a:cubicBezTo>
                      <a:lnTo>
                        <a:pt x="760" y="203"/>
                      </a:lnTo>
                      <a:lnTo>
                        <a:pt x="765" y="200"/>
                      </a:lnTo>
                      <a:lnTo>
                        <a:pt x="756" y="209"/>
                      </a:lnTo>
                      <a:cubicBezTo>
                        <a:pt x="755" y="210"/>
                        <a:pt x="754" y="211"/>
                        <a:pt x="752" y="211"/>
                      </a:cubicBezTo>
                      <a:lnTo>
                        <a:pt x="740" y="214"/>
                      </a:lnTo>
                      <a:cubicBezTo>
                        <a:pt x="740" y="215"/>
                        <a:pt x="739" y="215"/>
                        <a:pt x="738" y="215"/>
                      </a:cubicBezTo>
                      <a:lnTo>
                        <a:pt x="732" y="215"/>
                      </a:lnTo>
                      <a:lnTo>
                        <a:pt x="734" y="214"/>
                      </a:lnTo>
                      <a:lnTo>
                        <a:pt x="713" y="220"/>
                      </a:lnTo>
                      <a:lnTo>
                        <a:pt x="688" y="229"/>
                      </a:lnTo>
                      <a:lnTo>
                        <a:pt x="691" y="227"/>
                      </a:lnTo>
                      <a:lnTo>
                        <a:pt x="679" y="239"/>
                      </a:lnTo>
                      <a:lnTo>
                        <a:pt x="663" y="254"/>
                      </a:lnTo>
                      <a:cubicBezTo>
                        <a:pt x="662" y="256"/>
                        <a:pt x="660" y="257"/>
                        <a:pt x="658" y="257"/>
                      </a:cubicBezTo>
                      <a:lnTo>
                        <a:pt x="645" y="257"/>
                      </a:lnTo>
                      <a:cubicBezTo>
                        <a:pt x="644" y="257"/>
                        <a:pt x="642" y="256"/>
                        <a:pt x="641" y="255"/>
                      </a:cubicBezTo>
                      <a:lnTo>
                        <a:pt x="633" y="250"/>
                      </a:lnTo>
                      <a:lnTo>
                        <a:pt x="615" y="241"/>
                      </a:lnTo>
                      <a:lnTo>
                        <a:pt x="606" y="238"/>
                      </a:lnTo>
                      <a:lnTo>
                        <a:pt x="610" y="239"/>
                      </a:lnTo>
                      <a:lnTo>
                        <a:pt x="591" y="242"/>
                      </a:lnTo>
                      <a:lnTo>
                        <a:pt x="595" y="239"/>
                      </a:lnTo>
                      <a:lnTo>
                        <a:pt x="589" y="245"/>
                      </a:lnTo>
                      <a:cubicBezTo>
                        <a:pt x="588" y="247"/>
                        <a:pt x="586" y="248"/>
                        <a:pt x="584" y="248"/>
                      </a:cubicBezTo>
                      <a:lnTo>
                        <a:pt x="562" y="248"/>
                      </a:lnTo>
                      <a:lnTo>
                        <a:pt x="566" y="247"/>
                      </a:lnTo>
                      <a:lnTo>
                        <a:pt x="551" y="256"/>
                      </a:lnTo>
                      <a:cubicBezTo>
                        <a:pt x="550" y="256"/>
                        <a:pt x="549" y="256"/>
                        <a:pt x="548" y="256"/>
                      </a:cubicBezTo>
                      <a:lnTo>
                        <a:pt x="536" y="259"/>
                      </a:lnTo>
                      <a:lnTo>
                        <a:pt x="539" y="258"/>
                      </a:lnTo>
                      <a:lnTo>
                        <a:pt x="521" y="273"/>
                      </a:lnTo>
                      <a:cubicBezTo>
                        <a:pt x="520" y="273"/>
                        <a:pt x="520" y="274"/>
                        <a:pt x="519" y="274"/>
                      </a:cubicBezTo>
                      <a:lnTo>
                        <a:pt x="513" y="277"/>
                      </a:lnTo>
                      <a:lnTo>
                        <a:pt x="514" y="276"/>
                      </a:lnTo>
                      <a:lnTo>
                        <a:pt x="503" y="284"/>
                      </a:lnTo>
                      <a:lnTo>
                        <a:pt x="487" y="299"/>
                      </a:lnTo>
                      <a:lnTo>
                        <a:pt x="489" y="296"/>
                      </a:lnTo>
                      <a:lnTo>
                        <a:pt x="486" y="305"/>
                      </a:lnTo>
                      <a:lnTo>
                        <a:pt x="486" y="303"/>
                      </a:lnTo>
                      <a:lnTo>
                        <a:pt x="486" y="324"/>
                      </a:lnTo>
                      <a:cubicBezTo>
                        <a:pt x="486" y="328"/>
                        <a:pt x="483" y="332"/>
                        <a:pt x="478" y="332"/>
                      </a:cubicBezTo>
                      <a:lnTo>
                        <a:pt x="472" y="332"/>
                      </a:lnTo>
                      <a:cubicBezTo>
                        <a:pt x="469" y="332"/>
                        <a:pt x="465" y="329"/>
                        <a:pt x="465" y="326"/>
                      </a:cubicBezTo>
                      <a:lnTo>
                        <a:pt x="461" y="314"/>
                      </a:lnTo>
                      <a:cubicBezTo>
                        <a:pt x="461" y="312"/>
                        <a:pt x="461" y="310"/>
                        <a:pt x="462" y="308"/>
                      </a:cubicBezTo>
                      <a:lnTo>
                        <a:pt x="465" y="302"/>
                      </a:lnTo>
                      <a:lnTo>
                        <a:pt x="466" y="310"/>
                      </a:lnTo>
                      <a:lnTo>
                        <a:pt x="453" y="292"/>
                      </a:lnTo>
                      <a:lnTo>
                        <a:pt x="468" y="288"/>
                      </a:lnTo>
                      <a:lnTo>
                        <a:pt x="468" y="297"/>
                      </a:lnTo>
                      <a:lnTo>
                        <a:pt x="468" y="306"/>
                      </a:lnTo>
                      <a:cubicBezTo>
                        <a:pt x="468" y="310"/>
                        <a:pt x="464" y="314"/>
                        <a:pt x="460" y="314"/>
                      </a:cubicBezTo>
                      <a:lnTo>
                        <a:pt x="451" y="314"/>
                      </a:lnTo>
                      <a:cubicBezTo>
                        <a:pt x="449" y="314"/>
                        <a:pt x="448" y="313"/>
                        <a:pt x="447" y="313"/>
                      </a:cubicBezTo>
                      <a:lnTo>
                        <a:pt x="431" y="304"/>
                      </a:lnTo>
                      <a:cubicBezTo>
                        <a:pt x="429" y="303"/>
                        <a:pt x="428" y="301"/>
                        <a:pt x="427" y="299"/>
                      </a:cubicBezTo>
                      <a:lnTo>
                        <a:pt x="418" y="263"/>
                      </a:lnTo>
                      <a:lnTo>
                        <a:pt x="420" y="266"/>
                      </a:lnTo>
                      <a:lnTo>
                        <a:pt x="389" y="236"/>
                      </a:lnTo>
                      <a:cubicBezTo>
                        <a:pt x="387" y="234"/>
                        <a:pt x="387" y="232"/>
                        <a:pt x="387" y="229"/>
                      </a:cubicBezTo>
                      <a:lnTo>
                        <a:pt x="396" y="184"/>
                      </a:lnTo>
                      <a:lnTo>
                        <a:pt x="399" y="191"/>
                      </a:lnTo>
                      <a:lnTo>
                        <a:pt x="393" y="185"/>
                      </a:lnTo>
                      <a:lnTo>
                        <a:pt x="396" y="187"/>
                      </a:lnTo>
                      <a:lnTo>
                        <a:pt x="386" y="184"/>
                      </a:lnTo>
                      <a:lnTo>
                        <a:pt x="390" y="185"/>
                      </a:lnTo>
                      <a:lnTo>
                        <a:pt x="359" y="188"/>
                      </a:lnTo>
                      <a:lnTo>
                        <a:pt x="362" y="186"/>
                      </a:lnTo>
                      <a:lnTo>
                        <a:pt x="353" y="192"/>
                      </a:lnTo>
                      <a:lnTo>
                        <a:pt x="355" y="191"/>
                      </a:lnTo>
                      <a:lnTo>
                        <a:pt x="339" y="209"/>
                      </a:lnTo>
                      <a:cubicBezTo>
                        <a:pt x="338" y="210"/>
                        <a:pt x="336" y="211"/>
                        <a:pt x="334" y="212"/>
                      </a:cubicBezTo>
                      <a:lnTo>
                        <a:pt x="316" y="215"/>
                      </a:lnTo>
                      <a:lnTo>
                        <a:pt x="322" y="209"/>
                      </a:lnTo>
                      <a:lnTo>
                        <a:pt x="300" y="269"/>
                      </a:lnTo>
                      <a:lnTo>
                        <a:pt x="295" y="259"/>
                      </a:lnTo>
                      <a:lnTo>
                        <a:pt x="305" y="262"/>
                      </a:lnTo>
                      <a:cubicBezTo>
                        <a:pt x="308" y="263"/>
                        <a:pt x="310" y="266"/>
                        <a:pt x="310" y="269"/>
                      </a:cubicBezTo>
                      <a:lnTo>
                        <a:pt x="313" y="293"/>
                      </a:lnTo>
                      <a:lnTo>
                        <a:pt x="311" y="288"/>
                      </a:lnTo>
                      <a:lnTo>
                        <a:pt x="320" y="297"/>
                      </a:lnTo>
                      <a:lnTo>
                        <a:pt x="317" y="295"/>
                      </a:lnTo>
                      <a:lnTo>
                        <a:pt x="326" y="298"/>
                      </a:lnTo>
                      <a:cubicBezTo>
                        <a:pt x="330" y="299"/>
                        <a:pt x="332" y="302"/>
                        <a:pt x="332" y="306"/>
                      </a:cubicBezTo>
                      <a:lnTo>
                        <a:pt x="332" y="315"/>
                      </a:lnTo>
                      <a:lnTo>
                        <a:pt x="332" y="324"/>
                      </a:lnTo>
                      <a:cubicBezTo>
                        <a:pt x="332" y="326"/>
                        <a:pt x="331" y="328"/>
                        <a:pt x="329" y="330"/>
                      </a:cubicBezTo>
                      <a:lnTo>
                        <a:pt x="307" y="348"/>
                      </a:lnTo>
                      <a:cubicBezTo>
                        <a:pt x="306" y="349"/>
                        <a:pt x="304" y="350"/>
                        <a:pt x="302" y="350"/>
                      </a:cubicBezTo>
                      <a:lnTo>
                        <a:pt x="284" y="350"/>
                      </a:lnTo>
                      <a:lnTo>
                        <a:pt x="289" y="347"/>
                      </a:lnTo>
                      <a:lnTo>
                        <a:pt x="283" y="353"/>
                      </a:lnTo>
                      <a:cubicBezTo>
                        <a:pt x="281" y="355"/>
                        <a:pt x="279" y="356"/>
                        <a:pt x="277" y="356"/>
                      </a:cubicBezTo>
                      <a:cubicBezTo>
                        <a:pt x="274" y="355"/>
                        <a:pt x="272" y="354"/>
                        <a:pt x="271" y="352"/>
                      </a:cubicBezTo>
                      <a:lnTo>
                        <a:pt x="259" y="334"/>
                      </a:lnTo>
                      <a:lnTo>
                        <a:pt x="260" y="335"/>
                      </a:lnTo>
                      <a:lnTo>
                        <a:pt x="253" y="329"/>
                      </a:lnTo>
                      <a:lnTo>
                        <a:pt x="259" y="332"/>
                      </a:lnTo>
                      <a:lnTo>
                        <a:pt x="228" y="332"/>
                      </a:lnTo>
                      <a:lnTo>
                        <a:pt x="213" y="332"/>
                      </a:lnTo>
                      <a:cubicBezTo>
                        <a:pt x="211" y="332"/>
                        <a:pt x="209" y="331"/>
                        <a:pt x="208" y="330"/>
                      </a:cubicBezTo>
                      <a:lnTo>
                        <a:pt x="190" y="318"/>
                      </a:lnTo>
                      <a:lnTo>
                        <a:pt x="196" y="319"/>
                      </a:lnTo>
                      <a:lnTo>
                        <a:pt x="187" y="322"/>
                      </a:lnTo>
                      <a:cubicBezTo>
                        <a:pt x="186" y="323"/>
                        <a:pt x="186" y="323"/>
                        <a:pt x="185" y="323"/>
                      </a:cubicBezTo>
                      <a:lnTo>
                        <a:pt x="166" y="323"/>
                      </a:lnTo>
                      <a:cubicBezTo>
                        <a:pt x="166" y="323"/>
                        <a:pt x="165" y="323"/>
                        <a:pt x="164" y="322"/>
                      </a:cubicBezTo>
                      <a:lnTo>
                        <a:pt x="152" y="319"/>
                      </a:lnTo>
                      <a:cubicBezTo>
                        <a:pt x="151" y="319"/>
                        <a:pt x="150" y="319"/>
                        <a:pt x="149" y="318"/>
                      </a:cubicBezTo>
                      <a:lnTo>
                        <a:pt x="140" y="312"/>
                      </a:lnTo>
                      <a:lnTo>
                        <a:pt x="151" y="311"/>
                      </a:lnTo>
                      <a:lnTo>
                        <a:pt x="135" y="329"/>
                      </a:lnTo>
                      <a:lnTo>
                        <a:pt x="137" y="324"/>
                      </a:lnTo>
                      <a:lnTo>
                        <a:pt x="134" y="366"/>
                      </a:lnTo>
                      <a:cubicBezTo>
                        <a:pt x="134" y="369"/>
                        <a:pt x="132" y="372"/>
                        <a:pt x="129" y="373"/>
                      </a:cubicBezTo>
                      <a:lnTo>
                        <a:pt x="123" y="376"/>
                      </a:lnTo>
                      <a:cubicBezTo>
                        <a:pt x="119" y="378"/>
                        <a:pt x="115" y="376"/>
                        <a:pt x="113" y="372"/>
                      </a:cubicBezTo>
                      <a:lnTo>
                        <a:pt x="103" y="354"/>
                      </a:lnTo>
                      <a:lnTo>
                        <a:pt x="111" y="359"/>
                      </a:lnTo>
                      <a:lnTo>
                        <a:pt x="107" y="359"/>
                      </a:lnTo>
                      <a:cubicBezTo>
                        <a:pt x="105" y="359"/>
                        <a:pt x="103" y="358"/>
                        <a:pt x="101" y="356"/>
                      </a:cubicBezTo>
                      <a:cubicBezTo>
                        <a:pt x="100" y="354"/>
                        <a:pt x="99" y="351"/>
                        <a:pt x="100" y="349"/>
                      </a:cubicBezTo>
                      <a:lnTo>
                        <a:pt x="103" y="337"/>
                      </a:lnTo>
                      <a:lnTo>
                        <a:pt x="106" y="345"/>
                      </a:lnTo>
                      <a:lnTo>
                        <a:pt x="97" y="339"/>
                      </a:lnTo>
                      <a:lnTo>
                        <a:pt x="108" y="337"/>
                      </a:lnTo>
                      <a:lnTo>
                        <a:pt x="99" y="352"/>
                      </a:lnTo>
                      <a:cubicBezTo>
                        <a:pt x="98" y="352"/>
                        <a:pt x="98" y="353"/>
                        <a:pt x="98" y="353"/>
                      </a:cubicBezTo>
                      <a:lnTo>
                        <a:pt x="88" y="362"/>
                      </a:lnTo>
                      <a:cubicBezTo>
                        <a:pt x="87" y="364"/>
                        <a:pt x="84" y="365"/>
                        <a:pt x="82" y="365"/>
                      </a:cubicBezTo>
                      <a:cubicBezTo>
                        <a:pt x="80" y="365"/>
                        <a:pt x="78" y="364"/>
                        <a:pt x="76" y="362"/>
                      </a:cubicBezTo>
                      <a:lnTo>
                        <a:pt x="64" y="347"/>
                      </a:lnTo>
                      <a:lnTo>
                        <a:pt x="77" y="346"/>
                      </a:lnTo>
                      <a:lnTo>
                        <a:pt x="71" y="355"/>
                      </a:lnTo>
                      <a:cubicBezTo>
                        <a:pt x="69" y="357"/>
                        <a:pt x="67" y="359"/>
                        <a:pt x="64" y="359"/>
                      </a:cubicBezTo>
                      <a:lnTo>
                        <a:pt x="55" y="359"/>
                      </a:lnTo>
                      <a:lnTo>
                        <a:pt x="63" y="351"/>
                      </a:lnTo>
                      <a:lnTo>
                        <a:pt x="63" y="375"/>
                      </a:lnTo>
                      <a:lnTo>
                        <a:pt x="63" y="405"/>
                      </a:lnTo>
                      <a:cubicBezTo>
                        <a:pt x="63" y="405"/>
                        <a:pt x="63" y="406"/>
                        <a:pt x="63" y="406"/>
                      </a:cubicBezTo>
                      <a:lnTo>
                        <a:pt x="44" y="493"/>
                      </a:lnTo>
                      <a:lnTo>
                        <a:pt x="43" y="488"/>
                      </a:lnTo>
                      <a:lnTo>
                        <a:pt x="50" y="500"/>
                      </a:lnTo>
                      <a:lnTo>
                        <a:pt x="49" y="499"/>
                      </a:lnTo>
                      <a:lnTo>
                        <a:pt x="61" y="514"/>
                      </a:lnTo>
                      <a:lnTo>
                        <a:pt x="70" y="526"/>
                      </a:lnTo>
                      <a:cubicBezTo>
                        <a:pt x="71" y="527"/>
                        <a:pt x="72" y="528"/>
                        <a:pt x="72" y="530"/>
                      </a:cubicBezTo>
                      <a:lnTo>
                        <a:pt x="88" y="656"/>
                      </a:lnTo>
                      <a:lnTo>
                        <a:pt x="83" y="650"/>
                      </a:lnTo>
                      <a:lnTo>
                        <a:pt x="104" y="658"/>
                      </a:lnTo>
                      <a:lnTo>
                        <a:pt x="120" y="664"/>
                      </a:lnTo>
                      <a:cubicBezTo>
                        <a:pt x="122" y="666"/>
                        <a:pt x="124" y="668"/>
                        <a:pt x="125" y="671"/>
                      </a:cubicBezTo>
                      <a:lnTo>
                        <a:pt x="128" y="716"/>
                      </a:lnTo>
                      <a:lnTo>
                        <a:pt x="126" y="712"/>
                      </a:lnTo>
                      <a:lnTo>
                        <a:pt x="135" y="724"/>
                      </a:lnTo>
                      <a:lnTo>
                        <a:pt x="135" y="723"/>
                      </a:lnTo>
                      <a:lnTo>
                        <a:pt x="150" y="738"/>
                      </a:lnTo>
                      <a:lnTo>
                        <a:pt x="137" y="740"/>
                      </a:lnTo>
                      <a:lnTo>
                        <a:pt x="140" y="734"/>
                      </a:lnTo>
                      <a:cubicBezTo>
                        <a:pt x="142" y="732"/>
                        <a:pt x="144" y="731"/>
                        <a:pt x="146" y="730"/>
                      </a:cubicBezTo>
                      <a:cubicBezTo>
                        <a:pt x="149" y="730"/>
                        <a:pt x="151" y="730"/>
                        <a:pt x="153" y="732"/>
                      </a:cubicBezTo>
                      <a:lnTo>
                        <a:pt x="159" y="738"/>
                      </a:lnTo>
                      <a:lnTo>
                        <a:pt x="157" y="737"/>
                      </a:lnTo>
                      <a:lnTo>
                        <a:pt x="188" y="749"/>
                      </a:lnTo>
                      <a:cubicBezTo>
                        <a:pt x="190" y="750"/>
                        <a:pt x="192" y="752"/>
                        <a:pt x="193" y="754"/>
                      </a:cubicBezTo>
                      <a:lnTo>
                        <a:pt x="199" y="781"/>
                      </a:lnTo>
                      <a:cubicBezTo>
                        <a:pt x="199" y="783"/>
                        <a:pt x="199" y="785"/>
                        <a:pt x="198" y="787"/>
                      </a:cubicBezTo>
                      <a:lnTo>
                        <a:pt x="188" y="802"/>
                      </a:lnTo>
                      <a:cubicBezTo>
                        <a:pt x="188" y="803"/>
                        <a:pt x="188" y="803"/>
                        <a:pt x="187" y="804"/>
                      </a:cubicBezTo>
                      <a:lnTo>
                        <a:pt x="178" y="813"/>
                      </a:lnTo>
                      <a:lnTo>
                        <a:pt x="180" y="809"/>
                      </a:lnTo>
                      <a:lnTo>
                        <a:pt x="174" y="831"/>
                      </a:lnTo>
                      <a:lnTo>
                        <a:pt x="161" y="867"/>
                      </a:lnTo>
                      <a:cubicBezTo>
                        <a:pt x="161" y="867"/>
                        <a:pt x="161" y="868"/>
                        <a:pt x="161" y="868"/>
                      </a:cubicBezTo>
                      <a:lnTo>
                        <a:pt x="151" y="883"/>
                      </a:lnTo>
                      <a:cubicBezTo>
                        <a:pt x="151" y="885"/>
                        <a:pt x="149" y="886"/>
                        <a:pt x="148" y="886"/>
                      </a:cubicBezTo>
                      <a:lnTo>
                        <a:pt x="142" y="889"/>
                      </a:lnTo>
                      <a:lnTo>
                        <a:pt x="146" y="884"/>
                      </a:lnTo>
                      <a:lnTo>
                        <a:pt x="143" y="899"/>
                      </a:lnTo>
                      <a:cubicBezTo>
                        <a:pt x="142" y="902"/>
                        <a:pt x="140" y="904"/>
                        <a:pt x="137" y="905"/>
                      </a:cubicBezTo>
                      <a:lnTo>
                        <a:pt x="118" y="908"/>
                      </a:lnTo>
                      <a:lnTo>
                        <a:pt x="121" y="907"/>
                      </a:lnTo>
                      <a:lnTo>
                        <a:pt x="112" y="913"/>
                      </a:lnTo>
                      <a:cubicBezTo>
                        <a:pt x="109" y="915"/>
                        <a:pt x="105" y="914"/>
                        <a:pt x="102" y="912"/>
                      </a:cubicBezTo>
                      <a:lnTo>
                        <a:pt x="96" y="906"/>
                      </a:lnTo>
                      <a:lnTo>
                        <a:pt x="104" y="908"/>
                      </a:lnTo>
                      <a:lnTo>
                        <a:pt x="85" y="914"/>
                      </a:lnTo>
                      <a:lnTo>
                        <a:pt x="90" y="902"/>
                      </a:lnTo>
                      <a:lnTo>
                        <a:pt x="108" y="938"/>
                      </a:lnTo>
                      <a:cubicBezTo>
                        <a:pt x="109" y="940"/>
                        <a:pt x="109" y="941"/>
                        <a:pt x="109" y="942"/>
                      </a:cubicBezTo>
                      <a:lnTo>
                        <a:pt x="109" y="945"/>
                      </a:lnTo>
                      <a:cubicBezTo>
                        <a:pt x="109" y="948"/>
                        <a:pt x="108" y="950"/>
                        <a:pt x="106" y="951"/>
                      </a:cubicBezTo>
                      <a:lnTo>
                        <a:pt x="88" y="966"/>
                      </a:lnTo>
                      <a:lnTo>
                        <a:pt x="76" y="978"/>
                      </a:lnTo>
                      <a:lnTo>
                        <a:pt x="70" y="984"/>
                      </a:lnTo>
                      <a:cubicBezTo>
                        <a:pt x="67" y="987"/>
                        <a:pt x="63" y="987"/>
                        <a:pt x="60" y="985"/>
                      </a:cubicBezTo>
                      <a:lnTo>
                        <a:pt x="50" y="979"/>
                      </a:lnTo>
                      <a:lnTo>
                        <a:pt x="58" y="980"/>
                      </a:lnTo>
                      <a:lnTo>
                        <a:pt x="36" y="989"/>
                      </a:lnTo>
                      <a:lnTo>
                        <a:pt x="39" y="986"/>
                      </a:lnTo>
                      <a:lnTo>
                        <a:pt x="24" y="1004"/>
                      </a:lnTo>
                      <a:lnTo>
                        <a:pt x="26" y="999"/>
                      </a:lnTo>
                      <a:lnTo>
                        <a:pt x="26" y="1023"/>
                      </a:lnTo>
                      <a:lnTo>
                        <a:pt x="23" y="1017"/>
                      </a:lnTo>
                      <a:lnTo>
                        <a:pt x="33" y="1026"/>
                      </a:lnTo>
                      <a:cubicBezTo>
                        <a:pt x="35" y="1029"/>
                        <a:pt x="36" y="1032"/>
                        <a:pt x="35" y="1035"/>
                      </a:cubicBezTo>
                      <a:lnTo>
                        <a:pt x="32" y="1044"/>
                      </a:lnTo>
                      <a:cubicBezTo>
                        <a:pt x="31" y="1047"/>
                        <a:pt x="28" y="1049"/>
                        <a:pt x="25" y="1049"/>
                      </a:cubicBezTo>
                      <a:lnTo>
                        <a:pt x="10" y="1052"/>
                      </a:lnTo>
                      <a:lnTo>
                        <a:pt x="14" y="1039"/>
                      </a:lnTo>
                      <a:lnTo>
                        <a:pt x="39" y="1066"/>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1" name="Freeform 1134"/>
                <p:cNvSpPr>
                  <a:spLocks/>
                </p:cNvSpPr>
                <p:nvPr/>
              </p:nvSpPr>
              <p:spPr bwMode="auto">
                <a:xfrm>
                  <a:off x="6687125" y="5532556"/>
                  <a:ext cx="928688" cy="427157"/>
                </a:xfrm>
                <a:custGeom>
                  <a:avLst/>
                  <a:gdLst/>
                  <a:ahLst/>
                  <a:cxnLst>
                    <a:cxn ang="0">
                      <a:pos x="0" y="122"/>
                    </a:cxn>
                    <a:cxn ang="0">
                      <a:pos x="7" y="139"/>
                    </a:cxn>
                    <a:cxn ang="0">
                      <a:pos x="7" y="170"/>
                    </a:cxn>
                    <a:cxn ang="0">
                      <a:pos x="14" y="173"/>
                    </a:cxn>
                    <a:cxn ang="0">
                      <a:pos x="27" y="186"/>
                    </a:cxn>
                    <a:cxn ang="0">
                      <a:pos x="49" y="203"/>
                    </a:cxn>
                    <a:cxn ang="0">
                      <a:pos x="62" y="207"/>
                    </a:cxn>
                    <a:cxn ang="0">
                      <a:pos x="73" y="226"/>
                    </a:cxn>
                    <a:cxn ang="0">
                      <a:pos x="84" y="265"/>
                    </a:cxn>
                    <a:cxn ang="0">
                      <a:pos x="111" y="227"/>
                    </a:cxn>
                    <a:cxn ang="0">
                      <a:pos x="119" y="222"/>
                    </a:cxn>
                    <a:cxn ang="0">
                      <a:pos x="130" y="207"/>
                    </a:cxn>
                    <a:cxn ang="0">
                      <a:pos x="150" y="147"/>
                    </a:cxn>
                    <a:cxn ang="0">
                      <a:pos x="177" y="150"/>
                    </a:cxn>
                    <a:cxn ang="0">
                      <a:pos x="196" y="177"/>
                    </a:cxn>
                    <a:cxn ang="0">
                      <a:pos x="198" y="208"/>
                    </a:cxn>
                    <a:cxn ang="0">
                      <a:pos x="227" y="234"/>
                    </a:cxn>
                    <a:cxn ang="0">
                      <a:pos x="252" y="253"/>
                    </a:cxn>
                    <a:cxn ang="0">
                      <a:pos x="289" y="222"/>
                    </a:cxn>
                    <a:cxn ang="0">
                      <a:pos x="321" y="181"/>
                    </a:cxn>
                    <a:cxn ang="0">
                      <a:pos x="341" y="167"/>
                    </a:cxn>
                    <a:cxn ang="0">
                      <a:pos x="360" y="162"/>
                    </a:cxn>
                    <a:cxn ang="0">
                      <a:pos x="371" y="147"/>
                    </a:cxn>
                    <a:cxn ang="0">
                      <a:pos x="387" y="144"/>
                    </a:cxn>
                    <a:cxn ang="0">
                      <a:pos x="394" y="150"/>
                    </a:cxn>
                    <a:cxn ang="0">
                      <a:pos x="407" y="155"/>
                    </a:cxn>
                    <a:cxn ang="0">
                      <a:pos x="422" y="154"/>
                    </a:cxn>
                    <a:cxn ang="0">
                      <a:pos x="430" y="182"/>
                    </a:cxn>
                    <a:cxn ang="0">
                      <a:pos x="452" y="188"/>
                    </a:cxn>
                    <a:cxn ang="0">
                      <a:pos x="452" y="214"/>
                    </a:cxn>
                    <a:cxn ang="0">
                      <a:pos x="476" y="227"/>
                    </a:cxn>
                    <a:cxn ang="0">
                      <a:pos x="488" y="237"/>
                    </a:cxn>
                    <a:cxn ang="0">
                      <a:pos x="510" y="245"/>
                    </a:cxn>
                    <a:cxn ang="0">
                      <a:pos x="504" y="256"/>
                    </a:cxn>
                    <a:cxn ang="0">
                      <a:pos x="573" y="118"/>
                    </a:cxn>
                    <a:cxn ang="0">
                      <a:pos x="499" y="101"/>
                    </a:cxn>
                    <a:cxn ang="0">
                      <a:pos x="469" y="95"/>
                    </a:cxn>
                    <a:cxn ang="0">
                      <a:pos x="453" y="128"/>
                    </a:cxn>
                    <a:cxn ang="0">
                      <a:pos x="409" y="133"/>
                    </a:cxn>
                    <a:cxn ang="0">
                      <a:pos x="391" y="118"/>
                    </a:cxn>
                    <a:cxn ang="0">
                      <a:pos x="382" y="113"/>
                    </a:cxn>
                    <a:cxn ang="0">
                      <a:pos x="372" y="106"/>
                    </a:cxn>
                    <a:cxn ang="0">
                      <a:pos x="359" y="94"/>
                    </a:cxn>
                    <a:cxn ang="0">
                      <a:pos x="349" y="64"/>
                    </a:cxn>
                    <a:cxn ang="0">
                      <a:pos x="298" y="0"/>
                    </a:cxn>
                    <a:cxn ang="0">
                      <a:pos x="266" y="11"/>
                    </a:cxn>
                    <a:cxn ang="0">
                      <a:pos x="254" y="13"/>
                    </a:cxn>
                    <a:cxn ang="0">
                      <a:pos x="254" y="23"/>
                    </a:cxn>
                    <a:cxn ang="0">
                      <a:pos x="213" y="45"/>
                    </a:cxn>
                    <a:cxn ang="0">
                      <a:pos x="186" y="46"/>
                    </a:cxn>
                    <a:cxn ang="0">
                      <a:pos x="178" y="45"/>
                    </a:cxn>
                    <a:cxn ang="0">
                      <a:pos x="151" y="46"/>
                    </a:cxn>
                    <a:cxn ang="0">
                      <a:pos x="115" y="49"/>
                    </a:cxn>
                    <a:cxn ang="0">
                      <a:pos x="62" y="69"/>
                    </a:cxn>
                    <a:cxn ang="0">
                      <a:pos x="3" y="95"/>
                    </a:cxn>
                  </a:cxnLst>
                  <a:rect l="0" t="0" r="r" b="b"/>
                  <a:pathLst>
                    <a:path w="585" h="272">
                      <a:moveTo>
                        <a:pt x="3" y="95"/>
                      </a:moveTo>
                      <a:lnTo>
                        <a:pt x="0" y="117"/>
                      </a:lnTo>
                      <a:lnTo>
                        <a:pt x="0" y="122"/>
                      </a:lnTo>
                      <a:lnTo>
                        <a:pt x="4" y="128"/>
                      </a:lnTo>
                      <a:lnTo>
                        <a:pt x="4" y="136"/>
                      </a:lnTo>
                      <a:lnTo>
                        <a:pt x="7" y="139"/>
                      </a:lnTo>
                      <a:lnTo>
                        <a:pt x="10" y="140"/>
                      </a:lnTo>
                      <a:lnTo>
                        <a:pt x="4" y="148"/>
                      </a:lnTo>
                      <a:lnTo>
                        <a:pt x="7" y="170"/>
                      </a:lnTo>
                      <a:lnTo>
                        <a:pt x="10" y="171"/>
                      </a:lnTo>
                      <a:lnTo>
                        <a:pt x="11" y="171"/>
                      </a:lnTo>
                      <a:lnTo>
                        <a:pt x="14" y="173"/>
                      </a:lnTo>
                      <a:lnTo>
                        <a:pt x="18" y="170"/>
                      </a:lnTo>
                      <a:lnTo>
                        <a:pt x="22" y="171"/>
                      </a:lnTo>
                      <a:lnTo>
                        <a:pt x="27" y="186"/>
                      </a:lnTo>
                      <a:lnTo>
                        <a:pt x="35" y="188"/>
                      </a:lnTo>
                      <a:lnTo>
                        <a:pt x="41" y="197"/>
                      </a:lnTo>
                      <a:lnTo>
                        <a:pt x="49" y="203"/>
                      </a:lnTo>
                      <a:lnTo>
                        <a:pt x="53" y="201"/>
                      </a:lnTo>
                      <a:lnTo>
                        <a:pt x="57" y="203"/>
                      </a:lnTo>
                      <a:lnTo>
                        <a:pt x="62" y="207"/>
                      </a:lnTo>
                      <a:lnTo>
                        <a:pt x="66" y="214"/>
                      </a:lnTo>
                      <a:lnTo>
                        <a:pt x="68" y="216"/>
                      </a:lnTo>
                      <a:lnTo>
                        <a:pt x="73" y="226"/>
                      </a:lnTo>
                      <a:lnTo>
                        <a:pt x="76" y="230"/>
                      </a:lnTo>
                      <a:lnTo>
                        <a:pt x="81" y="234"/>
                      </a:lnTo>
                      <a:lnTo>
                        <a:pt x="84" y="265"/>
                      </a:lnTo>
                      <a:lnTo>
                        <a:pt x="89" y="272"/>
                      </a:lnTo>
                      <a:lnTo>
                        <a:pt x="93" y="272"/>
                      </a:lnTo>
                      <a:lnTo>
                        <a:pt x="111" y="227"/>
                      </a:lnTo>
                      <a:lnTo>
                        <a:pt x="115" y="227"/>
                      </a:lnTo>
                      <a:lnTo>
                        <a:pt x="119" y="224"/>
                      </a:lnTo>
                      <a:lnTo>
                        <a:pt x="119" y="222"/>
                      </a:lnTo>
                      <a:lnTo>
                        <a:pt x="123" y="218"/>
                      </a:lnTo>
                      <a:lnTo>
                        <a:pt x="123" y="216"/>
                      </a:lnTo>
                      <a:lnTo>
                        <a:pt x="130" y="207"/>
                      </a:lnTo>
                      <a:lnTo>
                        <a:pt x="134" y="163"/>
                      </a:lnTo>
                      <a:lnTo>
                        <a:pt x="143" y="147"/>
                      </a:lnTo>
                      <a:lnTo>
                        <a:pt x="150" y="147"/>
                      </a:lnTo>
                      <a:lnTo>
                        <a:pt x="151" y="147"/>
                      </a:lnTo>
                      <a:lnTo>
                        <a:pt x="169" y="147"/>
                      </a:lnTo>
                      <a:lnTo>
                        <a:pt x="177" y="150"/>
                      </a:lnTo>
                      <a:lnTo>
                        <a:pt x="186" y="163"/>
                      </a:lnTo>
                      <a:lnTo>
                        <a:pt x="196" y="170"/>
                      </a:lnTo>
                      <a:lnTo>
                        <a:pt x="196" y="177"/>
                      </a:lnTo>
                      <a:lnTo>
                        <a:pt x="194" y="190"/>
                      </a:lnTo>
                      <a:lnTo>
                        <a:pt x="196" y="204"/>
                      </a:lnTo>
                      <a:lnTo>
                        <a:pt x="198" y="208"/>
                      </a:lnTo>
                      <a:lnTo>
                        <a:pt x="204" y="231"/>
                      </a:lnTo>
                      <a:lnTo>
                        <a:pt x="209" y="234"/>
                      </a:lnTo>
                      <a:lnTo>
                        <a:pt x="227" y="234"/>
                      </a:lnTo>
                      <a:lnTo>
                        <a:pt x="235" y="239"/>
                      </a:lnTo>
                      <a:lnTo>
                        <a:pt x="247" y="253"/>
                      </a:lnTo>
                      <a:lnTo>
                        <a:pt x="252" y="253"/>
                      </a:lnTo>
                      <a:lnTo>
                        <a:pt x="262" y="256"/>
                      </a:lnTo>
                      <a:lnTo>
                        <a:pt x="264" y="253"/>
                      </a:lnTo>
                      <a:lnTo>
                        <a:pt x="289" y="222"/>
                      </a:lnTo>
                      <a:lnTo>
                        <a:pt x="318" y="188"/>
                      </a:lnTo>
                      <a:lnTo>
                        <a:pt x="320" y="182"/>
                      </a:lnTo>
                      <a:lnTo>
                        <a:pt x="321" y="181"/>
                      </a:lnTo>
                      <a:lnTo>
                        <a:pt x="325" y="178"/>
                      </a:lnTo>
                      <a:lnTo>
                        <a:pt x="332" y="175"/>
                      </a:lnTo>
                      <a:lnTo>
                        <a:pt x="341" y="167"/>
                      </a:lnTo>
                      <a:lnTo>
                        <a:pt x="347" y="166"/>
                      </a:lnTo>
                      <a:lnTo>
                        <a:pt x="351" y="162"/>
                      </a:lnTo>
                      <a:lnTo>
                        <a:pt x="360" y="162"/>
                      </a:lnTo>
                      <a:lnTo>
                        <a:pt x="363" y="163"/>
                      </a:lnTo>
                      <a:lnTo>
                        <a:pt x="367" y="162"/>
                      </a:lnTo>
                      <a:lnTo>
                        <a:pt x="371" y="147"/>
                      </a:lnTo>
                      <a:lnTo>
                        <a:pt x="374" y="147"/>
                      </a:lnTo>
                      <a:lnTo>
                        <a:pt x="386" y="140"/>
                      </a:lnTo>
                      <a:lnTo>
                        <a:pt x="387" y="144"/>
                      </a:lnTo>
                      <a:lnTo>
                        <a:pt x="390" y="150"/>
                      </a:lnTo>
                      <a:lnTo>
                        <a:pt x="391" y="150"/>
                      </a:lnTo>
                      <a:lnTo>
                        <a:pt x="394" y="150"/>
                      </a:lnTo>
                      <a:lnTo>
                        <a:pt x="398" y="148"/>
                      </a:lnTo>
                      <a:lnTo>
                        <a:pt x="405" y="154"/>
                      </a:lnTo>
                      <a:lnTo>
                        <a:pt x="407" y="155"/>
                      </a:lnTo>
                      <a:lnTo>
                        <a:pt x="413" y="158"/>
                      </a:lnTo>
                      <a:lnTo>
                        <a:pt x="418" y="154"/>
                      </a:lnTo>
                      <a:lnTo>
                        <a:pt x="422" y="154"/>
                      </a:lnTo>
                      <a:lnTo>
                        <a:pt x="425" y="158"/>
                      </a:lnTo>
                      <a:lnTo>
                        <a:pt x="426" y="167"/>
                      </a:lnTo>
                      <a:lnTo>
                        <a:pt x="430" y="182"/>
                      </a:lnTo>
                      <a:lnTo>
                        <a:pt x="434" y="182"/>
                      </a:lnTo>
                      <a:lnTo>
                        <a:pt x="445" y="185"/>
                      </a:lnTo>
                      <a:lnTo>
                        <a:pt x="452" y="188"/>
                      </a:lnTo>
                      <a:lnTo>
                        <a:pt x="457" y="199"/>
                      </a:lnTo>
                      <a:lnTo>
                        <a:pt x="457" y="204"/>
                      </a:lnTo>
                      <a:lnTo>
                        <a:pt x="452" y="214"/>
                      </a:lnTo>
                      <a:lnTo>
                        <a:pt x="452" y="224"/>
                      </a:lnTo>
                      <a:lnTo>
                        <a:pt x="456" y="226"/>
                      </a:lnTo>
                      <a:lnTo>
                        <a:pt x="476" y="227"/>
                      </a:lnTo>
                      <a:lnTo>
                        <a:pt x="487" y="231"/>
                      </a:lnTo>
                      <a:lnTo>
                        <a:pt x="484" y="235"/>
                      </a:lnTo>
                      <a:lnTo>
                        <a:pt x="488" y="237"/>
                      </a:lnTo>
                      <a:lnTo>
                        <a:pt x="502" y="237"/>
                      </a:lnTo>
                      <a:lnTo>
                        <a:pt x="504" y="242"/>
                      </a:lnTo>
                      <a:lnTo>
                        <a:pt x="510" y="245"/>
                      </a:lnTo>
                      <a:lnTo>
                        <a:pt x="507" y="248"/>
                      </a:lnTo>
                      <a:lnTo>
                        <a:pt x="506" y="250"/>
                      </a:lnTo>
                      <a:lnTo>
                        <a:pt x="504" y="256"/>
                      </a:lnTo>
                      <a:lnTo>
                        <a:pt x="585" y="250"/>
                      </a:lnTo>
                      <a:lnTo>
                        <a:pt x="580" y="144"/>
                      </a:lnTo>
                      <a:lnTo>
                        <a:pt x="573" y="118"/>
                      </a:lnTo>
                      <a:lnTo>
                        <a:pt x="542" y="118"/>
                      </a:lnTo>
                      <a:lnTo>
                        <a:pt x="510" y="101"/>
                      </a:lnTo>
                      <a:lnTo>
                        <a:pt x="499" y="101"/>
                      </a:lnTo>
                      <a:lnTo>
                        <a:pt x="492" y="95"/>
                      </a:lnTo>
                      <a:lnTo>
                        <a:pt x="476" y="94"/>
                      </a:lnTo>
                      <a:lnTo>
                        <a:pt x="469" y="95"/>
                      </a:lnTo>
                      <a:lnTo>
                        <a:pt x="463" y="105"/>
                      </a:lnTo>
                      <a:lnTo>
                        <a:pt x="463" y="126"/>
                      </a:lnTo>
                      <a:lnTo>
                        <a:pt x="453" y="128"/>
                      </a:lnTo>
                      <a:lnTo>
                        <a:pt x="453" y="133"/>
                      </a:lnTo>
                      <a:lnTo>
                        <a:pt x="448" y="133"/>
                      </a:lnTo>
                      <a:lnTo>
                        <a:pt x="409" y="133"/>
                      </a:lnTo>
                      <a:lnTo>
                        <a:pt x="405" y="132"/>
                      </a:lnTo>
                      <a:lnTo>
                        <a:pt x="405" y="128"/>
                      </a:lnTo>
                      <a:lnTo>
                        <a:pt x="391" y="118"/>
                      </a:lnTo>
                      <a:lnTo>
                        <a:pt x="390" y="113"/>
                      </a:lnTo>
                      <a:lnTo>
                        <a:pt x="386" y="113"/>
                      </a:lnTo>
                      <a:lnTo>
                        <a:pt x="382" y="113"/>
                      </a:lnTo>
                      <a:lnTo>
                        <a:pt x="376" y="113"/>
                      </a:lnTo>
                      <a:lnTo>
                        <a:pt x="374" y="106"/>
                      </a:lnTo>
                      <a:lnTo>
                        <a:pt x="372" y="106"/>
                      </a:lnTo>
                      <a:lnTo>
                        <a:pt x="367" y="106"/>
                      </a:lnTo>
                      <a:lnTo>
                        <a:pt x="360" y="105"/>
                      </a:lnTo>
                      <a:lnTo>
                        <a:pt x="359" y="94"/>
                      </a:lnTo>
                      <a:lnTo>
                        <a:pt x="351" y="95"/>
                      </a:lnTo>
                      <a:lnTo>
                        <a:pt x="349" y="83"/>
                      </a:lnTo>
                      <a:lnTo>
                        <a:pt x="349" y="64"/>
                      </a:lnTo>
                      <a:lnTo>
                        <a:pt x="347" y="35"/>
                      </a:lnTo>
                      <a:lnTo>
                        <a:pt x="318" y="28"/>
                      </a:lnTo>
                      <a:lnTo>
                        <a:pt x="298" y="0"/>
                      </a:lnTo>
                      <a:lnTo>
                        <a:pt x="297" y="1"/>
                      </a:lnTo>
                      <a:lnTo>
                        <a:pt x="275" y="9"/>
                      </a:lnTo>
                      <a:lnTo>
                        <a:pt x="266" y="11"/>
                      </a:lnTo>
                      <a:lnTo>
                        <a:pt x="259" y="9"/>
                      </a:lnTo>
                      <a:lnTo>
                        <a:pt x="259" y="11"/>
                      </a:lnTo>
                      <a:lnTo>
                        <a:pt x="254" y="13"/>
                      </a:lnTo>
                      <a:lnTo>
                        <a:pt x="256" y="16"/>
                      </a:lnTo>
                      <a:lnTo>
                        <a:pt x="254" y="19"/>
                      </a:lnTo>
                      <a:lnTo>
                        <a:pt x="254" y="23"/>
                      </a:lnTo>
                      <a:lnTo>
                        <a:pt x="240" y="31"/>
                      </a:lnTo>
                      <a:lnTo>
                        <a:pt x="227" y="39"/>
                      </a:lnTo>
                      <a:lnTo>
                        <a:pt x="213" y="45"/>
                      </a:lnTo>
                      <a:lnTo>
                        <a:pt x="205" y="46"/>
                      </a:lnTo>
                      <a:lnTo>
                        <a:pt x="186" y="45"/>
                      </a:lnTo>
                      <a:lnTo>
                        <a:pt x="186" y="46"/>
                      </a:lnTo>
                      <a:lnTo>
                        <a:pt x="185" y="46"/>
                      </a:lnTo>
                      <a:lnTo>
                        <a:pt x="185" y="45"/>
                      </a:lnTo>
                      <a:lnTo>
                        <a:pt x="178" y="45"/>
                      </a:lnTo>
                      <a:lnTo>
                        <a:pt x="178" y="46"/>
                      </a:lnTo>
                      <a:lnTo>
                        <a:pt x="174" y="45"/>
                      </a:lnTo>
                      <a:lnTo>
                        <a:pt x="151" y="46"/>
                      </a:lnTo>
                      <a:lnTo>
                        <a:pt x="128" y="46"/>
                      </a:lnTo>
                      <a:lnTo>
                        <a:pt x="127" y="46"/>
                      </a:lnTo>
                      <a:lnTo>
                        <a:pt x="115" y="49"/>
                      </a:lnTo>
                      <a:lnTo>
                        <a:pt x="92" y="57"/>
                      </a:lnTo>
                      <a:lnTo>
                        <a:pt x="66" y="69"/>
                      </a:lnTo>
                      <a:lnTo>
                        <a:pt x="62" y="69"/>
                      </a:lnTo>
                      <a:lnTo>
                        <a:pt x="49" y="77"/>
                      </a:lnTo>
                      <a:lnTo>
                        <a:pt x="46" y="77"/>
                      </a:lnTo>
                      <a:lnTo>
                        <a:pt x="3"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2" name="Freeform 1135"/>
                <p:cNvSpPr>
                  <a:spLocks noEditPoints="1"/>
                </p:cNvSpPr>
                <p:nvPr/>
              </p:nvSpPr>
              <p:spPr bwMode="auto">
                <a:xfrm>
                  <a:off x="6682362" y="5526274"/>
                  <a:ext cx="938213" cy="438150"/>
                </a:xfrm>
                <a:custGeom>
                  <a:avLst/>
                  <a:gdLst/>
                  <a:ahLst/>
                  <a:cxnLst>
                    <a:cxn ang="0">
                      <a:pos x="31" y="339"/>
                    </a:cxn>
                    <a:cxn ang="0">
                      <a:pos x="33" y="412"/>
                    </a:cxn>
                    <a:cxn ang="0">
                      <a:pos x="76" y="448"/>
                    </a:cxn>
                    <a:cxn ang="0">
                      <a:pos x="162" y="501"/>
                    </a:cxn>
                    <a:cxn ang="0">
                      <a:pos x="212" y="570"/>
                    </a:cxn>
                    <a:cxn ang="0">
                      <a:pos x="280" y="550"/>
                    </a:cxn>
                    <a:cxn ang="0">
                      <a:pos x="314" y="507"/>
                    </a:cxn>
                    <a:cxn ang="0">
                      <a:pos x="441" y="367"/>
                    </a:cxn>
                    <a:cxn ang="0">
                      <a:pos x="488" y="499"/>
                    </a:cxn>
                    <a:cxn ang="0">
                      <a:pos x="608" y="614"/>
                    </a:cxn>
                    <a:cxn ang="0">
                      <a:pos x="766" y="459"/>
                    </a:cxn>
                    <a:cxn ang="0">
                      <a:pos x="843" y="400"/>
                    </a:cxn>
                    <a:cxn ang="0">
                      <a:pos x="893" y="360"/>
                    </a:cxn>
                    <a:cxn ang="0">
                      <a:pos x="950" y="363"/>
                    </a:cxn>
                    <a:cxn ang="0">
                      <a:pos x="1011" y="374"/>
                    </a:cxn>
                    <a:cxn ang="0">
                      <a:pos x="1054" y="439"/>
                    </a:cxn>
                    <a:cxn ang="0">
                      <a:pos x="1104" y="525"/>
                    </a:cxn>
                    <a:cxn ang="0">
                      <a:pos x="1181" y="578"/>
                    </a:cxn>
                    <a:cxn ang="0">
                      <a:pos x="1243" y="602"/>
                    </a:cxn>
                    <a:cxn ang="0">
                      <a:pos x="1396" y="358"/>
                    </a:cxn>
                    <a:cxn ang="0">
                      <a:pos x="1192" y="246"/>
                    </a:cxn>
                    <a:cxn ang="0">
                      <a:pos x="1107" y="317"/>
                    </a:cxn>
                    <a:cxn ang="0">
                      <a:pos x="946" y="299"/>
                    </a:cxn>
                    <a:cxn ang="0">
                      <a:pos x="904" y="273"/>
                    </a:cxn>
                    <a:cxn ang="0">
                      <a:pos x="840" y="208"/>
                    </a:cxn>
                    <a:cxn ang="0">
                      <a:pos x="673" y="37"/>
                    </a:cxn>
                    <a:cxn ang="0">
                      <a:pos x="631" y="51"/>
                    </a:cxn>
                    <a:cxn ang="0">
                      <a:pos x="502" y="128"/>
                    </a:cxn>
                    <a:cxn ang="0">
                      <a:pos x="445" y="117"/>
                    </a:cxn>
                    <a:cxn ang="0">
                      <a:pos x="287" y="134"/>
                    </a:cxn>
                    <a:cxn ang="0">
                      <a:pos x="18" y="246"/>
                    </a:cxn>
                    <a:cxn ang="0">
                      <a:pos x="283" y="119"/>
                    </a:cxn>
                    <a:cxn ang="0">
                      <a:pos x="437" y="109"/>
                    </a:cxn>
                    <a:cxn ang="0">
                      <a:pos x="503" y="112"/>
                    </a:cxn>
                    <a:cxn ang="0">
                      <a:pos x="617" y="44"/>
                    </a:cxn>
                    <a:cxn ang="0">
                      <a:pos x="652" y="28"/>
                    </a:cxn>
                    <a:cxn ang="0">
                      <a:pos x="847" y="85"/>
                    </a:cxn>
                    <a:cxn ang="0">
                      <a:pos x="884" y="261"/>
                    </a:cxn>
                    <a:cxn ang="0">
                      <a:pos x="938" y="273"/>
                    </a:cxn>
                    <a:cxn ang="0">
                      <a:pos x="994" y="321"/>
                    </a:cxn>
                    <a:cxn ang="0">
                      <a:pos x="1130" y="235"/>
                    </a:cxn>
                    <a:cxn ang="0">
                      <a:pos x="1318" y="285"/>
                    </a:cxn>
                    <a:cxn ang="0">
                      <a:pos x="1213" y="622"/>
                    </a:cxn>
                    <a:cxn ang="0">
                      <a:pos x="1218" y="588"/>
                    </a:cxn>
                    <a:cxn ang="0">
                      <a:pos x="1105" y="561"/>
                    </a:cxn>
                    <a:cxn ang="0">
                      <a:pos x="1089" y="465"/>
                    </a:cxn>
                    <a:cxn ang="0">
                      <a:pos x="1024" y="394"/>
                    </a:cxn>
                    <a:cxn ang="0">
                      <a:pos x="961" y="371"/>
                    </a:cxn>
                    <a:cxn ang="0">
                      <a:pos x="914" y="369"/>
                    </a:cxn>
                    <a:cxn ang="0">
                      <a:pos x="854" y="406"/>
                    </a:cxn>
                    <a:cxn ang="0">
                      <a:pos x="788" y="450"/>
                    </a:cxn>
                    <a:cxn ang="0">
                      <a:pos x="613" y="627"/>
                    </a:cxn>
                    <a:cxn ang="0">
                      <a:pos x="496" y="572"/>
                    </a:cxn>
                    <a:cxn ang="0">
                      <a:pos x="477" y="423"/>
                    </a:cxn>
                    <a:cxn ang="0">
                      <a:pos x="360" y="366"/>
                    </a:cxn>
                    <a:cxn ang="0">
                      <a:pos x="302" y="544"/>
                    </a:cxn>
                    <a:cxn ang="0">
                      <a:pos x="216" y="669"/>
                    </a:cxn>
                    <a:cxn ang="0">
                      <a:pos x="163" y="533"/>
                    </a:cxn>
                    <a:cxn ang="0">
                      <a:pos x="101" y="488"/>
                    </a:cxn>
                    <a:cxn ang="0">
                      <a:pos x="37" y="431"/>
                    </a:cxn>
                    <a:cxn ang="0">
                      <a:pos x="31" y="355"/>
                    </a:cxn>
                    <a:cxn ang="0">
                      <a:pos x="7" y="237"/>
                    </a:cxn>
                  </a:cxnLst>
                  <a:rect l="0" t="0" r="r" b="b"/>
                  <a:pathLst>
                    <a:path w="1425" h="672">
                      <a:moveTo>
                        <a:pt x="18" y="246"/>
                      </a:moveTo>
                      <a:lnTo>
                        <a:pt x="23" y="239"/>
                      </a:lnTo>
                      <a:lnTo>
                        <a:pt x="16" y="291"/>
                      </a:lnTo>
                      <a:lnTo>
                        <a:pt x="16" y="302"/>
                      </a:lnTo>
                      <a:lnTo>
                        <a:pt x="15" y="297"/>
                      </a:lnTo>
                      <a:lnTo>
                        <a:pt x="25" y="313"/>
                      </a:lnTo>
                      <a:cubicBezTo>
                        <a:pt x="25" y="314"/>
                        <a:pt x="26" y="315"/>
                        <a:pt x="26" y="317"/>
                      </a:cubicBezTo>
                      <a:lnTo>
                        <a:pt x="26" y="335"/>
                      </a:lnTo>
                      <a:lnTo>
                        <a:pt x="24" y="330"/>
                      </a:lnTo>
                      <a:lnTo>
                        <a:pt x="31" y="339"/>
                      </a:lnTo>
                      <a:lnTo>
                        <a:pt x="26" y="336"/>
                      </a:lnTo>
                      <a:lnTo>
                        <a:pt x="36" y="339"/>
                      </a:lnTo>
                      <a:cubicBezTo>
                        <a:pt x="38" y="340"/>
                        <a:pt x="40" y="342"/>
                        <a:pt x="41" y="345"/>
                      </a:cubicBezTo>
                      <a:cubicBezTo>
                        <a:pt x="42" y="347"/>
                        <a:pt x="41" y="350"/>
                        <a:pt x="39" y="352"/>
                      </a:cubicBezTo>
                      <a:lnTo>
                        <a:pt x="24" y="370"/>
                      </a:lnTo>
                      <a:lnTo>
                        <a:pt x="26" y="364"/>
                      </a:lnTo>
                      <a:lnTo>
                        <a:pt x="32" y="416"/>
                      </a:lnTo>
                      <a:lnTo>
                        <a:pt x="26" y="409"/>
                      </a:lnTo>
                      <a:lnTo>
                        <a:pt x="36" y="412"/>
                      </a:lnTo>
                      <a:lnTo>
                        <a:pt x="33" y="412"/>
                      </a:lnTo>
                      <a:lnTo>
                        <a:pt x="36" y="412"/>
                      </a:lnTo>
                      <a:cubicBezTo>
                        <a:pt x="39" y="412"/>
                        <a:pt x="41" y="412"/>
                        <a:pt x="42" y="414"/>
                      </a:cubicBezTo>
                      <a:lnTo>
                        <a:pt x="48" y="420"/>
                      </a:lnTo>
                      <a:lnTo>
                        <a:pt x="37" y="420"/>
                      </a:lnTo>
                      <a:lnTo>
                        <a:pt x="46" y="411"/>
                      </a:lnTo>
                      <a:cubicBezTo>
                        <a:pt x="49" y="409"/>
                        <a:pt x="52" y="408"/>
                        <a:pt x="54" y="409"/>
                      </a:cubicBezTo>
                      <a:lnTo>
                        <a:pt x="64" y="412"/>
                      </a:lnTo>
                      <a:cubicBezTo>
                        <a:pt x="66" y="413"/>
                        <a:pt x="68" y="415"/>
                        <a:pt x="69" y="417"/>
                      </a:cubicBezTo>
                      <a:lnTo>
                        <a:pt x="81" y="453"/>
                      </a:lnTo>
                      <a:lnTo>
                        <a:pt x="76" y="448"/>
                      </a:lnTo>
                      <a:lnTo>
                        <a:pt x="95" y="454"/>
                      </a:lnTo>
                      <a:cubicBezTo>
                        <a:pt x="96" y="455"/>
                        <a:pt x="98" y="456"/>
                        <a:pt x="99" y="457"/>
                      </a:cubicBezTo>
                      <a:lnTo>
                        <a:pt x="114" y="478"/>
                      </a:lnTo>
                      <a:lnTo>
                        <a:pt x="113" y="477"/>
                      </a:lnTo>
                      <a:lnTo>
                        <a:pt x="132" y="492"/>
                      </a:lnTo>
                      <a:lnTo>
                        <a:pt x="122" y="491"/>
                      </a:lnTo>
                      <a:lnTo>
                        <a:pt x="132" y="485"/>
                      </a:lnTo>
                      <a:cubicBezTo>
                        <a:pt x="134" y="484"/>
                        <a:pt x="138" y="484"/>
                        <a:pt x="140" y="485"/>
                      </a:cubicBezTo>
                      <a:lnTo>
                        <a:pt x="150" y="491"/>
                      </a:lnTo>
                      <a:lnTo>
                        <a:pt x="162" y="501"/>
                      </a:lnTo>
                      <a:cubicBezTo>
                        <a:pt x="163" y="502"/>
                        <a:pt x="164" y="502"/>
                        <a:pt x="165" y="504"/>
                      </a:cubicBezTo>
                      <a:lnTo>
                        <a:pt x="174" y="522"/>
                      </a:lnTo>
                      <a:lnTo>
                        <a:pt x="170" y="518"/>
                      </a:lnTo>
                      <a:lnTo>
                        <a:pt x="177" y="521"/>
                      </a:lnTo>
                      <a:cubicBezTo>
                        <a:pt x="179" y="522"/>
                        <a:pt x="180" y="524"/>
                        <a:pt x="181" y="526"/>
                      </a:cubicBezTo>
                      <a:lnTo>
                        <a:pt x="190" y="550"/>
                      </a:lnTo>
                      <a:lnTo>
                        <a:pt x="188" y="547"/>
                      </a:lnTo>
                      <a:lnTo>
                        <a:pt x="197" y="556"/>
                      </a:lnTo>
                      <a:lnTo>
                        <a:pt x="209" y="564"/>
                      </a:lnTo>
                      <a:cubicBezTo>
                        <a:pt x="211" y="566"/>
                        <a:pt x="212" y="568"/>
                        <a:pt x="212" y="570"/>
                      </a:cubicBezTo>
                      <a:lnTo>
                        <a:pt x="218" y="646"/>
                      </a:lnTo>
                      <a:lnTo>
                        <a:pt x="217" y="642"/>
                      </a:lnTo>
                      <a:lnTo>
                        <a:pt x="230" y="660"/>
                      </a:lnTo>
                      <a:lnTo>
                        <a:pt x="223" y="656"/>
                      </a:lnTo>
                      <a:lnTo>
                        <a:pt x="232" y="656"/>
                      </a:lnTo>
                      <a:lnTo>
                        <a:pt x="225" y="661"/>
                      </a:lnTo>
                      <a:lnTo>
                        <a:pt x="268" y="553"/>
                      </a:lnTo>
                      <a:cubicBezTo>
                        <a:pt x="270" y="550"/>
                        <a:pt x="272" y="548"/>
                        <a:pt x="276" y="548"/>
                      </a:cubicBezTo>
                      <a:lnTo>
                        <a:pt x="285" y="548"/>
                      </a:lnTo>
                      <a:lnTo>
                        <a:pt x="280" y="550"/>
                      </a:lnTo>
                      <a:lnTo>
                        <a:pt x="289" y="541"/>
                      </a:lnTo>
                      <a:lnTo>
                        <a:pt x="286" y="547"/>
                      </a:lnTo>
                      <a:lnTo>
                        <a:pt x="286" y="544"/>
                      </a:lnTo>
                      <a:cubicBezTo>
                        <a:pt x="286" y="541"/>
                        <a:pt x="287" y="539"/>
                        <a:pt x="289" y="538"/>
                      </a:cubicBezTo>
                      <a:lnTo>
                        <a:pt x="298" y="529"/>
                      </a:lnTo>
                      <a:lnTo>
                        <a:pt x="296" y="534"/>
                      </a:lnTo>
                      <a:lnTo>
                        <a:pt x="296" y="528"/>
                      </a:lnTo>
                      <a:cubicBezTo>
                        <a:pt x="296" y="526"/>
                        <a:pt x="296" y="525"/>
                        <a:pt x="298" y="523"/>
                      </a:cubicBezTo>
                      <a:lnTo>
                        <a:pt x="316" y="502"/>
                      </a:lnTo>
                      <a:lnTo>
                        <a:pt x="314" y="507"/>
                      </a:lnTo>
                      <a:lnTo>
                        <a:pt x="324" y="401"/>
                      </a:lnTo>
                      <a:cubicBezTo>
                        <a:pt x="324" y="400"/>
                        <a:pt x="324" y="399"/>
                        <a:pt x="325" y="398"/>
                      </a:cubicBezTo>
                      <a:lnTo>
                        <a:pt x="346" y="358"/>
                      </a:lnTo>
                      <a:cubicBezTo>
                        <a:pt x="348" y="356"/>
                        <a:pt x="351" y="354"/>
                        <a:pt x="353" y="354"/>
                      </a:cubicBezTo>
                      <a:lnTo>
                        <a:pt x="369" y="354"/>
                      </a:lnTo>
                      <a:lnTo>
                        <a:pt x="372" y="354"/>
                      </a:lnTo>
                      <a:lnTo>
                        <a:pt x="416" y="354"/>
                      </a:lnTo>
                      <a:cubicBezTo>
                        <a:pt x="417" y="354"/>
                        <a:pt x="418" y="354"/>
                        <a:pt x="419" y="355"/>
                      </a:cubicBezTo>
                      <a:lnTo>
                        <a:pt x="438" y="364"/>
                      </a:lnTo>
                      <a:cubicBezTo>
                        <a:pt x="439" y="365"/>
                        <a:pt x="440" y="365"/>
                        <a:pt x="441" y="367"/>
                      </a:cubicBezTo>
                      <a:lnTo>
                        <a:pt x="463" y="397"/>
                      </a:lnTo>
                      <a:lnTo>
                        <a:pt x="460" y="395"/>
                      </a:lnTo>
                      <a:lnTo>
                        <a:pt x="485" y="410"/>
                      </a:lnTo>
                      <a:cubicBezTo>
                        <a:pt x="487" y="411"/>
                        <a:pt x="489" y="414"/>
                        <a:pt x="489" y="417"/>
                      </a:cubicBezTo>
                      <a:lnTo>
                        <a:pt x="489" y="435"/>
                      </a:lnTo>
                      <a:cubicBezTo>
                        <a:pt x="489" y="435"/>
                        <a:pt x="489" y="436"/>
                        <a:pt x="489" y="436"/>
                      </a:cubicBezTo>
                      <a:lnTo>
                        <a:pt x="483" y="467"/>
                      </a:lnTo>
                      <a:lnTo>
                        <a:pt x="483" y="464"/>
                      </a:lnTo>
                      <a:lnTo>
                        <a:pt x="489" y="500"/>
                      </a:lnTo>
                      <a:lnTo>
                        <a:pt x="488" y="499"/>
                      </a:lnTo>
                      <a:lnTo>
                        <a:pt x="492" y="508"/>
                      </a:lnTo>
                      <a:lnTo>
                        <a:pt x="507" y="563"/>
                      </a:lnTo>
                      <a:lnTo>
                        <a:pt x="503" y="558"/>
                      </a:lnTo>
                      <a:lnTo>
                        <a:pt x="515" y="564"/>
                      </a:lnTo>
                      <a:lnTo>
                        <a:pt x="512" y="563"/>
                      </a:lnTo>
                      <a:lnTo>
                        <a:pt x="556" y="563"/>
                      </a:lnTo>
                      <a:cubicBezTo>
                        <a:pt x="557" y="563"/>
                        <a:pt x="559" y="563"/>
                        <a:pt x="560" y="564"/>
                      </a:cubicBezTo>
                      <a:lnTo>
                        <a:pt x="579" y="576"/>
                      </a:lnTo>
                      <a:cubicBezTo>
                        <a:pt x="579" y="577"/>
                        <a:pt x="580" y="577"/>
                        <a:pt x="580" y="578"/>
                      </a:cubicBezTo>
                      <a:lnTo>
                        <a:pt x="608" y="614"/>
                      </a:lnTo>
                      <a:lnTo>
                        <a:pt x="602" y="611"/>
                      </a:lnTo>
                      <a:lnTo>
                        <a:pt x="615" y="611"/>
                      </a:lnTo>
                      <a:cubicBezTo>
                        <a:pt x="615" y="611"/>
                        <a:pt x="616" y="611"/>
                        <a:pt x="616" y="611"/>
                      </a:cubicBezTo>
                      <a:lnTo>
                        <a:pt x="641" y="617"/>
                      </a:lnTo>
                      <a:lnTo>
                        <a:pt x="632" y="622"/>
                      </a:lnTo>
                      <a:lnTo>
                        <a:pt x="635" y="615"/>
                      </a:lnTo>
                      <a:cubicBezTo>
                        <a:pt x="636" y="615"/>
                        <a:pt x="636" y="614"/>
                        <a:pt x="636" y="614"/>
                      </a:cubicBezTo>
                      <a:lnTo>
                        <a:pt x="699" y="538"/>
                      </a:lnTo>
                      <a:lnTo>
                        <a:pt x="767" y="457"/>
                      </a:lnTo>
                      <a:lnTo>
                        <a:pt x="766" y="459"/>
                      </a:lnTo>
                      <a:lnTo>
                        <a:pt x="772" y="444"/>
                      </a:lnTo>
                      <a:cubicBezTo>
                        <a:pt x="772" y="443"/>
                        <a:pt x="773" y="442"/>
                        <a:pt x="774" y="441"/>
                      </a:cubicBezTo>
                      <a:lnTo>
                        <a:pt x="777" y="438"/>
                      </a:lnTo>
                      <a:cubicBezTo>
                        <a:pt x="777" y="438"/>
                        <a:pt x="778" y="437"/>
                        <a:pt x="778" y="437"/>
                      </a:cubicBezTo>
                      <a:lnTo>
                        <a:pt x="787" y="431"/>
                      </a:lnTo>
                      <a:lnTo>
                        <a:pt x="803" y="422"/>
                      </a:lnTo>
                      <a:lnTo>
                        <a:pt x="802" y="423"/>
                      </a:lnTo>
                      <a:lnTo>
                        <a:pt x="824" y="404"/>
                      </a:lnTo>
                      <a:cubicBezTo>
                        <a:pt x="825" y="404"/>
                        <a:pt x="826" y="403"/>
                        <a:pt x="827" y="403"/>
                      </a:cubicBezTo>
                      <a:lnTo>
                        <a:pt x="843" y="400"/>
                      </a:lnTo>
                      <a:lnTo>
                        <a:pt x="839" y="402"/>
                      </a:lnTo>
                      <a:lnTo>
                        <a:pt x="848" y="393"/>
                      </a:lnTo>
                      <a:cubicBezTo>
                        <a:pt x="850" y="391"/>
                        <a:pt x="852" y="390"/>
                        <a:pt x="854" y="390"/>
                      </a:cubicBezTo>
                      <a:lnTo>
                        <a:pt x="876" y="390"/>
                      </a:lnTo>
                      <a:cubicBezTo>
                        <a:pt x="877" y="390"/>
                        <a:pt x="878" y="391"/>
                        <a:pt x="879" y="391"/>
                      </a:cubicBezTo>
                      <a:lnTo>
                        <a:pt x="885" y="394"/>
                      </a:lnTo>
                      <a:lnTo>
                        <a:pt x="879" y="394"/>
                      </a:lnTo>
                      <a:lnTo>
                        <a:pt x="889" y="391"/>
                      </a:lnTo>
                      <a:lnTo>
                        <a:pt x="883" y="396"/>
                      </a:lnTo>
                      <a:lnTo>
                        <a:pt x="893" y="360"/>
                      </a:lnTo>
                      <a:cubicBezTo>
                        <a:pt x="894" y="357"/>
                        <a:pt x="897" y="354"/>
                        <a:pt x="901" y="354"/>
                      </a:cubicBezTo>
                      <a:lnTo>
                        <a:pt x="910" y="354"/>
                      </a:lnTo>
                      <a:lnTo>
                        <a:pt x="906" y="355"/>
                      </a:lnTo>
                      <a:lnTo>
                        <a:pt x="934" y="340"/>
                      </a:lnTo>
                      <a:cubicBezTo>
                        <a:pt x="936" y="339"/>
                        <a:pt x="939" y="339"/>
                        <a:pt x="941" y="340"/>
                      </a:cubicBezTo>
                      <a:cubicBezTo>
                        <a:pt x="943" y="340"/>
                        <a:pt x="945" y="342"/>
                        <a:pt x="945" y="344"/>
                      </a:cubicBezTo>
                      <a:lnTo>
                        <a:pt x="948" y="354"/>
                      </a:lnTo>
                      <a:lnTo>
                        <a:pt x="955" y="368"/>
                      </a:lnTo>
                      <a:lnTo>
                        <a:pt x="947" y="363"/>
                      </a:lnTo>
                      <a:lnTo>
                        <a:pt x="950" y="363"/>
                      </a:lnTo>
                      <a:lnTo>
                        <a:pt x="956" y="363"/>
                      </a:lnTo>
                      <a:lnTo>
                        <a:pt x="952" y="365"/>
                      </a:lnTo>
                      <a:lnTo>
                        <a:pt x="961" y="358"/>
                      </a:lnTo>
                      <a:cubicBezTo>
                        <a:pt x="964" y="357"/>
                        <a:pt x="968" y="357"/>
                        <a:pt x="971" y="359"/>
                      </a:cubicBezTo>
                      <a:lnTo>
                        <a:pt x="989" y="374"/>
                      </a:lnTo>
                      <a:lnTo>
                        <a:pt x="993" y="378"/>
                      </a:lnTo>
                      <a:lnTo>
                        <a:pt x="990" y="376"/>
                      </a:lnTo>
                      <a:lnTo>
                        <a:pt x="1006" y="382"/>
                      </a:lnTo>
                      <a:lnTo>
                        <a:pt x="998" y="383"/>
                      </a:lnTo>
                      <a:lnTo>
                        <a:pt x="1011" y="374"/>
                      </a:lnTo>
                      <a:cubicBezTo>
                        <a:pt x="1012" y="373"/>
                        <a:pt x="1014" y="372"/>
                        <a:pt x="1016" y="372"/>
                      </a:cubicBezTo>
                      <a:lnTo>
                        <a:pt x="1025" y="372"/>
                      </a:lnTo>
                      <a:cubicBezTo>
                        <a:pt x="1027" y="372"/>
                        <a:pt x="1030" y="374"/>
                        <a:pt x="1031" y="376"/>
                      </a:cubicBezTo>
                      <a:lnTo>
                        <a:pt x="1038" y="385"/>
                      </a:lnTo>
                      <a:cubicBezTo>
                        <a:pt x="1038" y="386"/>
                        <a:pt x="1039" y="387"/>
                        <a:pt x="1039" y="388"/>
                      </a:cubicBezTo>
                      <a:lnTo>
                        <a:pt x="1042" y="409"/>
                      </a:lnTo>
                      <a:lnTo>
                        <a:pt x="1051" y="445"/>
                      </a:lnTo>
                      <a:lnTo>
                        <a:pt x="1043" y="439"/>
                      </a:lnTo>
                      <a:lnTo>
                        <a:pt x="1053" y="439"/>
                      </a:lnTo>
                      <a:cubicBezTo>
                        <a:pt x="1053" y="439"/>
                        <a:pt x="1054" y="439"/>
                        <a:pt x="1054" y="439"/>
                      </a:cubicBezTo>
                      <a:lnTo>
                        <a:pt x="1082" y="445"/>
                      </a:lnTo>
                      <a:cubicBezTo>
                        <a:pt x="1083" y="445"/>
                        <a:pt x="1084" y="446"/>
                        <a:pt x="1085" y="446"/>
                      </a:cubicBezTo>
                      <a:lnTo>
                        <a:pt x="1100" y="455"/>
                      </a:lnTo>
                      <a:cubicBezTo>
                        <a:pt x="1102" y="456"/>
                        <a:pt x="1103" y="457"/>
                        <a:pt x="1104" y="459"/>
                      </a:cubicBezTo>
                      <a:lnTo>
                        <a:pt x="1116" y="486"/>
                      </a:lnTo>
                      <a:cubicBezTo>
                        <a:pt x="1117" y="487"/>
                        <a:pt x="1117" y="488"/>
                        <a:pt x="1117" y="489"/>
                      </a:cubicBezTo>
                      <a:lnTo>
                        <a:pt x="1117" y="501"/>
                      </a:lnTo>
                      <a:cubicBezTo>
                        <a:pt x="1117" y="502"/>
                        <a:pt x="1116" y="504"/>
                        <a:pt x="1116" y="505"/>
                      </a:cubicBezTo>
                      <a:lnTo>
                        <a:pt x="1103" y="529"/>
                      </a:lnTo>
                      <a:lnTo>
                        <a:pt x="1104" y="525"/>
                      </a:lnTo>
                      <a:lnTo>
                        <a:pt x="1104" y="547"/>
                      </a:lnTo>
                      <a:lnTo>
                        <a:pt x="1101" y="540"/>
                      </a:lnTo>
                      <a:lnTo>
                        <a:pt x="1110" y="546"/>
                      </a:lnTo>
                      <a:lnTo>
                        <a:pt x="1106" y="545"/>
                      </a:lnTo>
                      <a:lnTo>
                        <a:pt x="1156" y="548"/>
                      </a:lnTo>
                      <a:cubicBezTo>
                        <a:pt x="1157" y="548"/>
                        <a:pt x="1157" y="548"/>
                        <a:pt x="1158" y="548"/>
                      </a:cubicBezTo>
                      <a:lnTo>
                        <a:pt x="1183" y="557"/>
                      </a:lnTo>
                      <a:cubicBezTo>
                        <a:pt x="1185" y="558"/>
                        <a:pt x="1187" y="560"/>
                        <a:pt x="1188" y="562"/>
                      </a:cubicBezTo>
                      <a:cubicBezTo>
                        <a:pt x="1189" y="565"/>
                        <a:pt x="1188" y="567"/>
                        <a:pt x="1187" y="569"/>
                      </a:cubicBezTo>
                      <a:lnTo>
                        <a:pt x="1181" y="578"/>
                      </a:lnTo>
                      <a:lnTo>
                        <a:pt x="1178" y="567"/>
                      </a:lnTo>
                      <a:lnTo>
                        <a:pt x="1188" y="573"/>
                      </a:lnTo>
                      <a:lnTo>
                        <a:pt x="1183" y="572"/>
                      </a:lnTo>
                      <a:lnTo>
                        <a:pt x="1218" y="572"/>
                      </a:lnTo>
                      <a:cubicBezTo>
                        <a:pt x="1221" y="572"/>
                        <a:pt x="1224" y="574"/>
                        <a:pt x="1225" y="578"/>
                      </a:cubicBezTo>
                      <a:lnTo>
                        <a:pt x="1228" y="590"/>
                      </a:lnTo>
                      <a:lnTo>
                        <a:pt x="1224" y="584"/>
                      </a:lnTo>
                      <a:lnTo>
                        <a:pt x="1239" y="590"/>
                      </a:lnTo>
                      <a:cubicBezTo>
                        <a:pt x="1241" y="591"/>
                        <a:pt x="1243" y="593"/>
                        <a:pt x="1244" y="596"/>
                      </a:cubicBezTo>
                      <a:cubicBezTo>
                        <a:pt x="1245" y="598"/>
                        <a:pt x="1244" y="600"/>
                        <a:pt x="1243" y="602"/>
                      </a:cubicBezTo>
                      <a:lnTo>
                        <a:pt x="1237" y="612"/>
                      </a:lnTo>
                      <a:cubicBezTo>
                        <a:pt x="1236" y="612"/>
                        <a:pt x="1236" y="612"/>
                        <a:pt x="1236" y="613"/>
                      </a:cubicBezTo>
                      <a:lnTo>
                        <a:pt x="1232" y="616"/>
                      </a:lnTo>
                      <a:lnTo>
                        <a:pt x="1234" y="613"/>
                      </a:lnTo>
                      <a:lnTo>
                        <a:pt x="1228" y="628"/>
                      </a:lnTo>
                      <a:lnTo>
                        <a:pt x="1220" y="617"/>
                      </a:lnTo>
                      <a:lnTo>
                        <a:pt x="1416" y="602"/>
                      </a:lnTo>
                      <a:lnTo>
                        <a:pt x="1408" y="610"/>
                      </a:lnTo>
                      <a:lnTo>
                        <a:pt x="1396" y="357"/>
                      </a:lnTo>
                      <a:lnTo>
                        <a:pt x="1396" y="358"/>
                      </a:lnTo>
                      <a:lnTo>
                        <a:pt x="1381" y="295"/>
                      </a:lnTo>
                      <a:lnTo>
                        <a:pt x="1388" y="301"/>
                      </a:lnTo>
                      <a:lnTo>
                        <a:pt x="1314" y="301"/>
                      </a:lnTo>
                      <a:cubicBezTo>
                        <a:pt x="1313" y="301"/>
                        <a:pt x="1311" y="300"/>
                        <a:pt x="1310" y="300"/>
                      </a:cubicBezTo>
                      <a:lnTo>
                        <a:pt x="1233" y="260"/>
                      </a:lnTo>
                      <a:lnTo>
                        <a:pt x="1236" y="261"/>
                      </a:lnTo>
                      <a:lnTo>
                        <a:pt x="1211" y="261"/>
                      </a:lnTo>
                      <a:cubicBezTo>
                        <a:pt x="1209" y="261"/>
                        <a:pt x="1208" y="261"/>
                        <a:pt x="1206" y="260"/>
                      </a:cubicBezTo>
                      <a:lnTo>
                        <a:pt x="1188" y="244"/>
                      </a:lnTo>
                      <a:lnTo>
                        <a:pt x="1192" y="246"/>
                      </a:lnTo>
                      <a:lnTo>
                        <a:pt x="1155" y="243"/>
                      </a:lnTo>
                      <a:lnTo>
                        <a:pt x="1157" y="243"/>
                      </a:lnTo>
                      <a:lnTo>
                        <a:pt x="1138" y="246"/>
                      </a:lnTo>
                      <a:lnTo>
                        <a:pt x="1144" y="242"/>
                      </a:lnTo>
                      <a:lnTo>
                        <a:pt x="1131" y="266"/>
                      </a:lnTo>
                      <a:lnTo>
                        <a:pt x="1132" y="262"/>
                      </a:lnTo>
                      <a:lnTo>
                        <a:pt x="1132" y="311"/>
                      </a:lnTo>
                      <a:cubicBezTo>
                        <a:pt x="1132" y="314"/>
                        <a:pt x="1130" y="318"/>
                        <a:pt x="1126" y="319"/>
                      </a:cubicBezTo>
                      <a:lnTo>
                        <a:pt x="1101" y="325"/>
                      </a:lnTo>
                      <a:lnTo>
                        <a:pt x="1107" y="317"/>
                      </a:lnTo>
                      <a:lnTo>
                        <a:pt x="1107" y="329"/>
                      </a:lnTo>
                      <a:cubicBezTo>
                        <a:pt x="1107" y="333"/>
                        <a:pt x="1104" y="337"/>
                        <a:pt x="1099" y="337"/>
                      </a:cubicBezTo>
                      <a:lnTo>
                        <a:pt x="1087" y="337"/>
                      </a:lnTo>
                      <a:lnTo>
                        <a:pt x="994" y="337"/>
                      </a:lnTo>
                      <a:cubicBezTo>
                        <a:pt x="993" y="337"/>
                        <a:pt x="992" y="337"/>
                        <a:pt x="991" y="337"/>
                      </a:cubicBezTo>
                      <a:lnTo>
                        <a:pt x="982" y="334"/>
                      </a:lnTo>
                      <a:cubicBezTo>
                        <a:pt x="979" y="332"/>
                        <a:pt x="976" y="329"/>
                        <a:pt x="976" y="326"/>
                      </a:cubicBezTo>
                      <a:lnTo>
                        <a:pt x="976" y="317"/>
                      </a:lnTo>
                      <a:lnTo>
                        <a:pt x="980" y="323"/>
                      </a:lnTo>
                      <a:lnTo>
                        <a:pt x="946" y="299"/>
                      </a:lnTo>
                      <a:cubicBezTo>
                        <a:pt x="944" y="298"/>
                        <a:pt x="943" y="296"/>
                        <a:pt x="942" y="295"/>
                      </a:cubicBezTo>
                      <a:lnTo>
                        <a:pt x="939" y="283"/>
                      </a:lnTo>
                      <a:lnTo>
                        <a:pt x="947" y="289"/>
                      </a:lnTo>
                      <a:lnTo>
                        <a:pt x="938" y="289"/>
                      </a:lnTo>
                      <a:lnTo>
                        <a:pt x="928" y="289"/>
                      </a:lnTo>
                      <a:lnTo>
                        <a:pt x="913" y="289"/>
                      </a:lnTo>
                      <a:cubicBezTo>
                        <a:pt x="909" y="289"/>
                        <a:pt x="906" y="286"/>
                        <a:pt x="905" y="282"/>
                      </a:cubicBezTo>
                      <a:lnTo>
                        <a:pt x="902" y="267"/>
                      </a:lnTo>
                      <a:lnTo>
                        <a:pt x="910" y="273"/>
                      </a:lnTo>
                      <a:lnTo>
                        <a:pt x="904" y="273"/>
                      </a:lnTo>
                      <a:lnTo>
                        <a:pt x="891" y="273"/>
                      </a:lnTo>
                      <a:cubicBezTo>
                        <a:pt x="891" y="273"/>
                        <a:pt x="890" y="273"/>
                        <a:pt x="890" y="273"/>
                      </a:cubicBezTo>
                      <a:lnTo>
                        <a:pt x="874" y="270"/>
                      </a:lnTo>
                      <a:cubicBezTo>
                        <a:pt x="871" y="270"/>
                        <a:pt x="868" y="267"/>
                        <a:pt x="868" y="263"/>
                      </a:cubicBezTo>
                      <a:lnTo>
                        <a:pt x="865" y="236"/>
                      </a:lnTo>
                      <a:lnTo>
                        <a:pt x="874" y="243"/>
                      </a:lnTo>
                      <a:lnTo>
                        <a:pt x="855" y="246"/>
                      </a:lnTo>
                      <a:cubicBezTo>
                        <a:pt x="851" y="247"/>
                        <a:pt x="847" y="244"/>
                        <a:pt x="846" y="240"/>
                      </a:cubicBezTo>
                      <a:lnTo>
                        <a:pt x="840" y="210"/>
                      </a:lnTo>
                      <a:cubicBezTo>
                        <a:pt x="840" y="209"/>
                        <a:pt x="840" y="209"/>
                        <a:pt x="840" y="208"/>
                      </a:cubicBezTo>
                      <a:lnTo>
                        <a:pt x="840" y="163"/>
                      </a:lnTo>
                      <a:lnTo>
                        <a:pt x="837" y="93"/>
                      </a:lnTo>
                      <a:lnTo>
                        <a:pt x="843" y="101"/>
                      </a:lnTo>
                      <a:lnTo>
                        <a:pt x="771" y="83"/>
                      </a:lnTo>
                      <a:cubicBezTo>
                        <a:pt x="769" y="82"/>
                        <a:pt x="768" y="81"/>
                        <a:pt x="767" y="80"/>
                      </a:cubicBezTo>
                      <a:lnTo>
                        <a:pt x="720" y="13"/>
                      </a:lnTo>
                      <a:lnTo>
                        <a:pt x="732" y="14"/>
                      </a:lnTo>
                      <a:lnTo>
                        <a:pt x="729" y="17"/>
                      </a:lnTo>
                      <a:cubicBezTo>
                        <a:pt x="728" y="18"/>
                        <a:pt x="727" y="19"/>
                        <a:pt x="726" y="19"/>
                      </a:cubicBezTo>
                      <a:lnTo>
                        <a:pt x="673" y="37"/>
                      </a:lnTo>
                      <a:lnTo>
                        <a:pt x="651" y="43"/>
                      </a:lnTo>
                      <a:cubicBezTo>
                        <a:pt x="649" y="44"/>
                        <a:pt x="647" y="44"/>
                        <a:pt x="646" y="43"/>
                      </a:cubicBezTo>
                      <a:lnTo>
                        <a:pt x="630" y="37"/>
                      </a:lnTo>
                      <a:lnTo>
                        <a:pt x="641" y="30"/>
                      </a:lnTo>
                      <a:lnTo>
                        <a:pt x="641" y="36"/>
                      </a:lnTo>
                      <a:cubicBezTo>
                        <a:pt x="641" y="39"/>
                        <a:pt x="639" y="43"/>
                        <a:pt x="635" y="43"/>
                      </a:cubicBezTo>
                      <a:lnTo>
                        <a:pt x="623" y="46"/>
                      </a:lnTo>
                      <a:lnTo>
                        <a:pt x="628" y="36"/>
                      </a:lnTo>
                      <a:lnTo>
                        <a:pt x="631" y="45"/>
                      </a:lnTo>
                      <a:cubicBezTo>
                        <a:pt x="632" y="47"/>
                        <a:pt x="632" y="49"/>
                        <a:pt x="631" y="51"/>
                      </a:cubicBezTo>
                      <a:lnTo>
                        <a:pt x="628" y="57"/>
                      </a:lnTo>
                      <a:lnTo>
                        <a:pt x="629" y="54"/>
                      </a:lnTo>
                      <a:lnTo>
                        <a:pt x="629" y="63"/>
                      </a:lnTo>
                      <a:cubicBezTo>
                        <a:pt x="629" y="66"/>
                        <a:pt x="627" y="68"/>
                        <a:pt x="625" y="70"/>
                      </a:cubicBezTo>
                      <a:lnTo>
                        <a:pt x="591" y="91"/>
                      </a:lnTo>
                      <a:lnTo>
                        <a:pt x="560" y="109"/>
                      </a:lnTo>
                      <a:lnTo>
                        <a:pt x="525" y="125"/>
                      </a:lnTo>
                      <a:cubicBezTo>
                        <a:pt x="524" y="125"/>
                        <a:pt x="523" y="125"/>
                        <a:pt x="523" y="125"/>
                      </a:cubicBezTo>
                      <a:lnTo>
                        <a:pt x="504" y="128"/>
                      </a:lnTo>
                      <a:cubicBezTo>
                        <a:pt x="503" y="128"/>
                        <a:pt x="503" y="128"/>
                        <a:pt x="502" y="128"/>
                      </a:cubicBezTo>
                      <a:lnTo>
                        <a:pt x="456" y="125"/>
                      </a:lnTo>
                      <a:lnTo>
                        <a:pt x="464" y="117"/>
                      </a:lnTo>
                      <a:lnTo>
                        <a:pt x="464" y="120"/>
                      </a:lnTo>
                      <a:cubicBezTo>
                        <a:pt x="464" y="125"/>
                        <a:pt x="460" y="128"/>
                        <a:pt x="456" y="128"/>
                      </a:cubicBezTo>
                      <a:lnTo>
                        <a:pt x="453" y="128"/>
                      </a:lnTo>
                      <a:cubicBezTo>
                        <a:pt x="449" y="128"/>
                        <a:pt x="445" y="125"/>
                        <a:pt x="445" y="120"/>
                      </a:cubicBezTo>
                      <a:lnTo>
                        <a:pt x="445" y="117"/>
                      </a:lnTo>
                      <a:lnTo>
                        <a:pt x="453" y="125"/>
                      </a:lnTo>
                      <a:lnTo>
                        <a:pt x="437" y="125"/>
                      </a:lnTo>
                      <a:lnTo>
                        <a:pt x="445" y="117"/>
                      </a:lnTo>
                      <a:lnTo>
                        <a:pt x="445" y="120"/>
                      </a:lnTo>
                      <a:cubicBezTo>
                        <a:pt x="445" y="123"/>
                        <a:pt x="444" y="125"/>
                        <a:pt x="442" y="127"/>
                      </a:cubicBezTo>
                      <a:cubicBezTo>
                        <a:pt x="440" y="128"/>
                        <a:pt x="437" y="129"/>
                        <a:pt x="435" y="128"/>
                      </a:cubicBezTo>
                      <a:lnTo>
                        <a:pt x="426" y="125"/>
                      </a:lnTo>
                      <a:lnTo>
                        <a:pt x="428" y="125"/>
                      </a:lnTo>
                      <a:lnTo>
                        <a:pt x="373" y="128"/>
                      </a:lnTo>
                      <a:lnTo>
                        <a:pt x="316" y="128"/>
                      </a:lnTo>
                      <a:lnTo>
                        <a:pt x="313" y="128"/>
                      </a:lnTo>
                      <a:lnTo>
                        <a:pt x="315" y="128"/>
                      </a:lnTo>
                      <a:lnTo>
                        <a:pt x="287" y="134"/>
                      </a:lnTo>
                      <a:lnTo>
                        <a:pt x="232" y="152"/>
                      </a:lnTo>
                      <a:lnTo>
                        <a:pt x="170" y="182"/>
                      </a:lnTo>
                      <a:cubicBezTo>
                        <a:pt x="169" y="182"/>
                        <a:pt x="168" y="183"/>
                        <a:pt x="167" y="183"/>
                      </a:cubicBezTo>
                      <a:lnTo>
                        <a:pt x="158" y="183"/>
                      </a:lnTo>
                      <a:lnTo>
                        <a:pt x="162" y="182"/>
                      </a:lnTo>
                      <a:lnTo>
                        <a:pt x="131" y="200"/>
                      </a:lnTo>
                      <a:cubicBezTo>
                        <a:pt x="129" y="201"/>
                        <a:pt x="128" y="201"/>
                        <a:pt x="127" y="201"/>
                      </a:cubicBezTo>
                      <a:lnTo>
                        <a:pt x="120" y="201"/>
                      </a:lnTo>
                      <a:lnTo>
                        <a:pt x="124" y="200"/>
                      </a:lnTo>
                      <a:lnTo>
                        <a:pt x="18" y="246"/>
                      </a:lnTo>
                      <a:close/>
                      <a:moveTo>
                        <a:pt x="117" y="186"/>
                      </a:moveTo>
                      <a:cubicBezTo>
                        <a:pt x="118" y="185"/>
                        <a:pt x="119" y="185"/>
                        <a:pt x="120" y="185"/>
                      </a:cubicBezTo>
                      <a:lnTo>
                        <a:pt x="127" y="185"/>
                      </a:lnTo>
                      <a:lnTo>
                        <a:pt x="123" y="186"/>
                      </a:lnTo>
                      <a:lnTo>
                        <a:pt x="154" y="168"/>
                      </a:lnTo>
                      <a:cubicBezTo>
                        <a:pt x="155" y="167"/>
                        <a:pt x="156" y="167"/>
                        <a:pt x="158" y="167"/>
                      </a:cubicBezTo>
                      <a:lnTo>
                        <a:pt x="167" y="167"/>
                      </a:lnTo>
                      <a:lnTo>
                        <a:pt x="163" y="168"/>
                      </a:lnTo>
                      <a:lnTo>
                        <a:pt x="227" y="137"/>
                      </a:lnTo>
                      <a:lnTo>
                        <a:pt x="283" y="119"/>
                      </a:lnTo>
                      <a:lnTo>
                        <a:pt x="311" y="112"/>
                      </a:lnTo>
                      <a:cubicBezTo>
                        <a:pt x="312" y="112"/>
                        <a:pt x="312" y="112"/>
                        <a:pt x="313" y="112"/>
                      </a:cubicBezTo>
                      <a:lnTo>
                        <a:pt x="316" y="112"/>
                      </a:lnTo>
                      <a:lnTo>
                        <a:pt x="372" y="112"/>
                      </a:lnTo>
                      <a:lnTo>
                        <a:pt x="428" y="109"/>
                      </a:lnTo>
                      <a:cubicBezTo>
                        <a:pt x="429" y="109"/>
                        <a:pt x="430" y="109"/>
                        <a:pt x="431" y="110"/>
                      </a:cubicBezTo>
                      <a:lnTo>
                        <a:pt x="440" y="113"/>
                      </a:lnTo>
                      <a:lnTo>
                        <a:pt x="429" y="120"/>
                      </a:lnTo>
                      <a:lnTo>
                        <a:pt x="429" y="117"/>
                      </a:lnTo>
                      <a:cubicBezTo>
                        <a:pt x="429" y="113"/>
                        <a:pt x="433" y="109"/>
                        <a:pt x="437" y="109"/>
                      </a:cubicBezTo>
                      <a:lnTo>
                        <a:pt x="453" y="109"/>
                      </a:lnTo>
                      <a:cubicBezTo>
                        <a:pt x="457" y="109"/>
                        <a:pt x="461" y="113"/>
                        <a:pt x="461" y="117"/>
                      </a:cubicBezTo>
                      <a:lnTo>
                        <a:pt x="461" y="120"/>
                      </a:lnTo>
                      <a:lnTo>
                        <a:pt x="453" y="112"/>
                      </a:lnTo>
                      <a:lnTo>
                        <a:pt x="456" y="112"/>
                      </a:lnTo>
                      <a:lnTo>
                        <a:pt x="448" y="120"/>
                      </a:lnTo>
                      <a:lnTo>
                        <a:pt x="448" y="117"/>
                      </a:lnTo>
                      <a:cubicBezTo>
                        <a:pt x="448" y="115"/>
                        <a:pt x="449" y="113"/>
                        <a:pt x="451" y="111"/>
                      </a:cubicBezTo>
                      <a:cubicBezTo>
                        <a:pt x="452" y="110"/>
                        <a:pt x="454" y="109"/>
                        <a:pt x="457" y="109"/>
                      </a:cubicBezTo>
                      <a:lnTo>
                        <a:pt x="503" y="112"/>
                      </a:lnTo>
                      <a:lnTo>
                        <a:pt x="501" y="112"/>
                      </a:lnTo>
                      <a:lnTo>
                        <a:pt x="520" y="109"/>
                      </a:lnTo>
                      <a:lnTo>
                        <a:pt x="518" y="110"/>
                      </a:lnTo>
                      <a:lnTo>
                        <a:pt x="551" y="95"/>
                      </a:lnTo>
                      <a:lnTo>
                        <a:pt x="582" y="77"/>
                      </a:lnTo>
                      <a:lnTo>
                        <a:pt x="617" y="56"/>
                      </a:lnTo>
                      <a:lnTo>
                        <a:pt x="613" y="63"/>
                      </a:lnTo>
                      <a:lnTo>
                        <a:pt x="613" y="54"/>
                      </a:lnTo>
                      <a:cubicBezTo>
                        <a:pt x="613" y="53"/>
                        <a:pt x="613" y="51"/>
                        <a:pt x="614" y="50"/>
                      </a:cubicBezTo>
                      <a:lnTo>
                        <a:pt x="617" y="44"/>
                      </a:lnTo>
                      <a:lnTo>
                        <a:pt x="616" y="50"/>
                      </a:lnTo>
                      <a:lnTo>
                        <a:pt x="613" y="41"/>
                      </a:lnTo>
                      <a:cubicBezTo>
                        <a:pt x="612" y="39"/>
                        <a:pt x="613" y="37"/>
                        <a:pt x="614" y="35"/>
                      </a:cubicBezTo>
                      <a:cubicBezTo>
                        <a:pt x="615" y="33"/>
                        <a:pt x="617" y="31"/>
                        <a:pt x="619" y="31"/>
                      </a:cubicBezTo>
                      <a:lnTo>
                        <a:pt x="631" y="28"/>
                      </a:lnTo>
                      <a:lnTo>
                        <a:pt x="625" y="36"/>
                      </a:lnTo>
                      <a:lnTo>
                        <a:pt x="625" y="30"/>
                      </a:lnTo>
                      <a:cubicBezTo>
                        <a:pt x="625" y="27"/>
                        <a:pt x="627" y="25"/>
                        <a:pt x="629" y="23"/>
                      </a:cubicBezTo>
                      <a:cubicBezTo>
                        <a:pt x="631" y="22"/>
                        <a:pt x="634" y="21"/>
                        <a:pt x="636" y="22"/>
                      </a:cubicBezTo>
                      <a:lnTo>
                        <a:pt x="652" y="28"/>
                      </a:lnTo>
                      <a:lnTo>
                        <a:pt x="647" y="28"/>
                      </a:lnTo>
                      <a:lnTo>
                        <a:pt x="668" y="22"/>
                      </a:lnTo>
                      <a:lnTo>
                        <a:pt x="721" y="4"/>
                      </a:lnTo>
                      <a:lnTo>
                        <a:pt x="718" y="6"/>
                      </a:lnTo>
                      <a:lnTo>
                        <a:pt x="721" y="3"/>
                      </a:lnTo>
                      <a:cubicBezTo>
                        <a:pt x="723" y="1"/>
                        <a:pt x="725" y="0"/>
                        <a:pt x="727" y="0"/>
                      </a:cubicBezTo>
                      <a:cubicBezTo>
                        <a:pt x="730" y="1"/>
                        <a:pt x="732" y="2"/>
                        <a:pt x="733" y="4"/>
                      </a:cubicBezTo>
                      <a:lnTo>
                        <a:pt x="780" y="70"/>
                      </a:lnTo>
                      <a:lnTo>
                        <a:pt x="775" y="67"/>
                      </a:lnTo>
                      <a:lnTo>
                        <a:pt x="847" y="85"/>
                      </a:lnTo>
                      <a:cubicBezTo>
                        <a:pt x="850" y="86"/>
                        <a:pt x="852" y="89"/>
                        <a:pt x="853" y="93"/>
                      </a:cubicBezTo>
                      <a:lnTo>
                        <a:pt x="856" y="163"/>
                      </a:lnTo>
                      <a:lnTo>
                        <a:pt x="856" y="208"/>
                      </a:lnTo>
                      <a:lnTo>
                        <a:pt x="856" y="206"/>
                      </a:lnTo>
                      <a:lnTo>
                        <a:pt x="862" y="237"/>
                      </a:lnTo>
                      <a:lnTo>
                        <a:pt x="853" y="230"/>
                      </a:lnTo>
                      <a:lnTo>
                        <a:pt x="871" y="227"/>
                      </a:lnTo>
                      <a:cubicBezTo>
                        <a:pt x="873" y="227"/>
                        <a:pt x="876" y="227"/>
                        <a:pt x="877" y="229"/>
                      </a:cubicBezTo>
                      <a:cubicBezTo>
                        <a:pt x="879" y="230"/>
                        <a:pt x="880" y="232"/>
                        <a:pt x="880" y="234"/>
                      </a:cubicBezTo>
                      <a:lnTo>
                        <a:pt x="884" y="261"/>
                      </a:lnTo>
                      <a:lnTo>
                        <a:pt x="877" y="255"/>
                      </a:lnTo>
                      <a:lnTo>
                        <a:pt x="893" y="258"/>
                      </a:lnTo>
                      <a:lnTo>
                        <a:pt x="891" y="257"/>
                      </a:lnTo>
                      <a:lnTo>
                        <a:pt x="904" y="257"/>
                      </a:lnTo>
                      <a:lnTo>
                        <a:pt x="910" y="257"/>
                      </a:lnTo>
                      <a:cubicBezTo>
                        <a:pt x="914" y="257"/>
                        <a:pt x="917" y="260"/>
                        <a:pt x="918" y="264"/>
                      </a:cubicBezTo>
                      <a:lnTo>
                        <a:pt x="921" y="279"/>
                      </a:lnTo>
                      <a:lnTo>
                        <a:pt x="913" y="273"/>
                      </a:lnTo>
                      <a:lnTo>
                        <a:pt x="928" y="273"/>
                      </a:lnTo>
                      <a:lnTo>
                        <a:pt x="938" y="273"/>
                      </a:lnTo>
                      <a:lnTo>
                        <a:pt x="947" y="273"/>
                      </a:lnTo>
                      <a:cubicBezTo>
                        <a:pt x="951" y="273"/>
                        <a:pt x="954" y="275"/>
                        <a:pt x="955" y="279"/>
                      </a:cubicBezTo>
                      <a:lnTo>
                        <a:pt x="958" y="291"/>
                      </a:lnTo>
                      <a:lnTo>
                        <a:pt x="955" y="286"/>
                      </a:lnTo>
                      <a:lnTo>
                        <a:pt x="989" y="310"/>
                      </a:lnTo>
                      <a:cubicBezTo>
                        <a:pt x="991" y="312"/>
                        <a:pt x="992" y="314"/>
                        <a:pt x="992" y="317"/>
                      </a:cubicBezTo>
                      <a:lnTo>
                        <a:pt x="992" y="326"/>
                      </a:lnTo>
                      <a:lnTo>
                        <a:pt x="987" y="318"/>
                      </a:lnTo>
                      <a:lnTo>
                        <a:pt x="996" y="321"/>
                      </a:lnTo>
                      <a:lnTo>
                        <a:pt x="994" y="321"/>
                      </a:lnTo>
                      <a:lnTo>
                        <a:pt x="1087" y="321"/>
                      </a:lnTo>
                      <a:lnTo>
                        <a:pt x="1099" y="321"/>
                      </a:lnTo>
                      <a:lnTo>
                        <a:pt x="1091" y="329"/>
                      </a:lnTo>
                      <a:lnTo>
                        <a:pt x="1091" y="317"/>
                      </a:lnTo>
                      <a:cubicBezTo>
                        <a:pt x="1091" y="313"/>
                        <a:pt x="1094" y="310"/>
                        <a:pt x="1098" y="309"/>
                      </a:cubicBezTo>
                      <a:lnTo>
                        <a:pt x="1122" y="303"/>
                      </a:lnTo>
                      <a:lnTo>
                        <a:pt x="1116" y="311"/>
                      </a:lnTo>
                      <a:lnTo>
                        <a:pt x="1116" y="262"/>
                      </a:lnTo>
                      <a:cubicBezTo>
                        <a:pt x="1116" y="261"/>
                        <a:pt x="1117" y="260"/>
                        <a:pt x="1117" y="259"/>
                      </a:cubicBezTo>
                      <a:lnTo>
                        <a:pt x="1130" y="235"/>
                      </a:lnTo>
                      <a:cubicBezTo>
                        <a:pt x="1131" y="232"/>
                        <a:pt x="1133" y="231"/>
                        <a:pt x="1135" y="230"/>
                      </a:cubicBezTo>
                      <a:lnTo>
                        <a:pt x="1154" y="227"/>
                      </a:lnTo>
                      <a:cubicBezTo>
                        <a:pt x="1155" y="227"/>
                        <a:pt x="1155" y="227"/>
                        <a:pt x="1156" y="227"/>
                      </a:cubicBezTo>
                      <a:lnTo>
                        <a:pt x="1193" y="230"/>
                      </a:lnTo>
                      <a:cubicBezTo>
                        <a:pt x="1195" y="230"/>
                        <a:pt x="1196" y="231"/>
                        <a:pt x="1198" y="232"/>
                      </a:cubicBezTo>
                      <a:lnTo>
                        <a:pt x="1216" y="247"/>
                      </a:lnTo>
                      <a:lnTo>
                        <a:pt x="1211" y="245"/>
                      </a:lnTo>
                      <a:lnTo>
                        <a:pt x="1236" y="245"/>
                      </a:lnTo>
                      <a:cubicBezTo>
                        <a:pt x="1237" y="245"/>
                        <a:pt x="1239" y="246"/>
                        <a:pt x="1240" y="246"/>
                      </a:cubicBezTo>
                      <a:lnTo>
                        <a:pt x="1318" y="285"/>
                      </a:lnTo>
                      <a:lnTo>
                        <a:pt x="1314" y="285"/>
                      </a:lnTo>
                      <a:lnTo>
                        <a:pt x="1388" y="285"/>
                      </a:lnTo>
                      <a:cubicBezTo>
                        <a:pt x="1392" y="285"/>
                        <a:pt x="1395" y="287"/>
                        <a:pt x="1396" y="291"/>
                      </a:cubicBezTo>
                      <a:lnTo>
                        <a:pt x="1412" y="354"/>
                      </a:lnTo>
                      <a:cubicBezTo>
                        <a:pt x="1412" y="355"/>
                        <a:pt x="1412" y="355"/>
                        <a:pt x="1412" y="356"/>
                      </a:cubicBezTo>
                      <a:lnTo>
                        <a:pt x="1424" y="610"/>
                      </a:lnTo>
                      <a:cubicBezTo>
                        <a:pt x="1425" y="614"/>
                        <a:pt x="1421" y="618"/>
                        <a:pt x="1417" y="618"/>
                      </a:cubicBezTo>
                      <a:lnTo>
                        <a:pt x="1221" y="633"/>
                      </a:lnTo>
                      <a:cubicBezTo>
                        <a:pt x="1218" y="633"/>
                        <a:pt x="1216" y="632"/>
                        <a:pt x="1214" y="630"/>
                      </a:cubicBezTo>
                      <a:cubicBezTo>
                        <a:pt x="1213" y="628"/>
                        <a:pt x="1212" y="625"/>
                        <a:pt x="1213" y="622"/>
                      </a:cubicBezTo>
                      <a:lnTo>
                        <a:pt x="1219" y="607"/>
                      </a:lnTo>
                      <a:cubicBezTo>
                        <a:pt x="1220" y="606"/>
                        <a:pt x="1220" y="605"/>
                        <a:pt x="1221" y="604"/>
                      </a:cubicBezTo>
                      <a:lnTo>
                        <a:pt x="1224" y="601"/>
                      </a:lnTo>
                      <a:lnTo>
                        <a:pt x="1223" y="603"/>
                      </a:lnTo>
                      <a:lnTo>
                        <a:pt x="1230" y="593"/>
                      </a:lnTo>
                      <a:lnTo>
                        <a:pt x="1233" y="605"/>
                      </a:lnTo>
                      <a:lnTo>
                        <a:pt x="1218" y="599"/>
                      </a:lnTo>
                      <a:cubicBezTo>
                        <a:pt x="1215" y="598"/>
                        <a:pt x="1214" y="596"/>
                        <a:pt x="1213" y="594"/>
                      </a:cubicBezTo>
                      <a:lnTo>
                        <a:pt x="1210" y="582"/>
                      </a:lnTo>
                      <a:lnTo>
                        <a:pt x="1218" y="588"/>
                      </a:lnTo>
                      <a:lnTo>
                        <a:pt x="1183" y="588"/>
                      </a:lnTo>
                      <a:cubicBezTo>
                        <a:pt x="1182" y="588"/>
                        <a:pt x="1180" y="587"/>
                        <a:pt x="1179" y="587"/>
                      </a:cubicBezTo>
                      <a:lnTo>
                        <a:pt x="1170" y="580"/>
                      </a:lnTo>
                      <a:cubicBezTo>
                        <a:pt x="1168" y="579"/>
                        <a:pt x="1167" y="577"/>
                        <a:pt x="1166" y="575"/>
                      </a:cubicBezTo>
                      <a:cubicBezTo>
                        <a:pt x="1166" y="573"/>
                        <a:pt x="1166" y="571"/>
                        <a:pt x="1167" y="569"/>
                      </a:cubicBezTo>
                      <a:lnTo>
                        <a:pt x="1174" y="560"/>
                      </a:lnTo>
                      <a:lnTo>
                        <a:pt x="1177" y="572"/>
                      </a:lnTo>
                      <a:lnTo>
                        <a:pt x="1153" y="563"/>
                      </a:lnTo>
                      <a:lnTo>
                        <a:pt x="1155" y="564"/>
                      </a:lnTo>
                      <a:lnTo>
                        <a:pt x="1105" y="561"/>
                      </a:lnTo>
                      <a:cubicBezTo>
                        <a:pt x="1104" y="561"/>
                        <a:pt x="1102" y="560"/>
                        <a:pt x="1101" y="559"/>
                      </a:cubicBezTo>
                      <a:lnTo>
                        <a:pt x="1092" y="553"/>
                      </a:lnTo>
                      <a:cubicBezTo>
                        <a:pt x="1090" y="552"/>
                        <a:pt x="1088" y="549"/>
                        <a:pt x="1088" y="547"/>
                      </a:cubicBezTo>
                      <a:lnTo>
                        <a:pt x="1088" y="525"/>
                      </a:lnTo>
                      <a:cubicBezTo>
                        <a:pt x="1088" y="524"/>
                        <a:pt x="1089" y="523"/>
                        <a:pt x="1089" y="522"/>
                      </a:cubicBezTo>
                      <a:lnTo>
                        <a:pt x="1102" y="498"/>
                      </a:lnTo>
                      <a:lnTo>
                        <a:pt x="1101" y="501"/>
                      </a:lnTo>
                      <a:lnTo>
                        <a:pt x="1101" y="489"/>
                      </a:lnTo>
                      <a:lnTo>
                        <a:pt x="1101" y="492"/>
                      </a:lnTo>
                      <a:lnTo>
                        <a:pt x="1089" y="465"/>
                      </a:lnTo>
                      <a:lnTo>
                        <a:pt x="1092" y="469"/>
                      </a:lnTo>
                      <a:lnTo>
                        <a:pt x="1077" y="460"/>
                      </a:lnTo>
                      <a:lnTo>
                        <a:pt x="1079" y="461"/>
                      </a:lnTo>
                      <a:lnTo>
                        <a:pt x="1051" y="455"/>
                      </a:lnTo>
                      <a:lnTo>
                        <a:pt x="1053" y="455"/>
                      </a:lnTo>
                      <a:lnTo>
                        <a:pt x="1043" y="455"/>
                      </a:lnTo>
                      <a:cubicBezTo>
                        <a:pt x="1040" y="455"/>
                        <a:pt x="1037" y="452"/>
                        <a:pt x="1036" y="449"/>
                      </a:cubicBezTo>
                      <a:lnTo>
                        <a:pt x="1026" y="412"/>
                      </a:lnTo>
                      <a:lnTo>
                        <a:pt x="1023" y="391"/>
                      </a:lnTo>
                      <a:lnTo>
                        <a:pt x="1024" y="394"/>
                      </a:lnTo>
                      <a:lnTo>
                        <a:pt x="1018" y="385"/>
                      </a:lnTo>
                      <a:lnTo>
                        <a:pt x="1025" y="388"/>
                      </a:lnTo>
                      <a:lnTo>
                        <a:pt x="1016" y="388"/>
                      </a:lnTo>
                      <a:lnTo>
                        <a:pt x="1020" y="387"/>
                      </a:lnTo>
                      <a:lnTo>
                        <a:pt x="1008" y="396"/>
                      </a:lnTo>
                      <a:cubicBezTo>
                        <a:pt x="1006" y="397"/>
                        <a:pt x="1003" y="398"/>
                        <a:pt x="1000" y="397"/>
                      </a:cubicBezTo>
                      <a:lnTo>
                        <a:pt x="985" y="391"/>
                      </a:lnTo>
                      <a:cubicBezTo>
                        <a:pt x="984" y="390"/>
                        <a:pt x="983" y="390"/>
                        <a:pt x="982" y="389"/>
                      </a:cubicBezTo>
                      <a:lnTo>
                        <a:pt x="979" y="387"/>
                      </a:lnTo>
                      <a:lnTo>
                        <a:pt x="961" y="371"/>
                      </a:lnTo>
                      <a:lnTo>
                        <a:pt x="970" y="372"/>
                      </a:lnTo>
                      <a:lnTo>
                        <a:pt x="961" y="378"/>
                      </a:lnTo>
                      <a:cubicBezTo>
                        <a:pt x="960" y="379"/>
                        <a:pt x="958" y="379"/>
                        <a:pt x="956" y="379"/>
                      </a:cubicBezTo>
                      <a:lnTo>
                        <a:pt x="950" y="379"/>
                      </a:lnTo>
                      <a:lnTo>
                        <a:pt x="947" y="379"/>
                      </a:lnTo>
                      <a:cubicBezTo>
                        <a:pt x="944" y="379"/>
                        <a:pt x="941" y="377"/>
                        <a:pt x="940" y="374"/>
                      </a:cubicBezTo>
                      <a:lnTo>
                        <a:pt x="933" y="359"/>
                      </a:lnTo>
                      <a:lnTo>
                        <a:pt x="930" y="350"/>
                      </a:lnTo>
                      <a:lnTo>
                        <a:pt x="942" y="354"/>
                      </a:lnTo>
                      <a:lnTo>
                        <a:pt x="914" y="369"/>
                      </a:lnTo>
                      <a:cubicBezTo>
                        <a:pt x="912" y="370"/>
                        <a:pt x="911" y="370"/>
                        <a:pt x="910" y="370"/>
                      </a:cubicBezTo>
                      <a:lnTo>
                        <a:pt x="901" y="370"/>
                      </a:lnTo>
                      <a:lnTo>
                        <a:pt x="908" y="364"/>
                      </a:lnTo>
                      <a:lnTo>
                        <a:pt x="899" y="400"/>
                      </a:lnTo>
                      <a:cubicBezTo>
                        <a:pt x="898" y="403"/>
                        <a:pt x="896" y="405"/>
                        <a:pt x="894" y="406"/>
                      </a:cubicBezTo>
                      <a:lnTo>
                        <a:pt x="884" y="409"/>
                      </a:lnTo>
                      <a:cubicBezTo>
                        <a:pt x="882" y="410"/>
                        <a:pt x="880" y="410"/>
                        <a:pt x="878" y="409"/>
                      </a:cubicBezTo>
                      <a:lnTo>
                        <a:pt x="872" y="406"/>
                      </a:lnTo>
                      <a:lnTo>
                        <a:pt x="876" y="406"/>
                      </a:lnTo>
                      <a:lnTo>
                        <a:pt x="854" y="406"/>
                      </a:lnTo>
                      <a:lnTo>
                        <a:pt x="859" y="404"/>
                      </a:lnTo>
                      <a:lnTo>
                        <a:pt x="850" y="413"/>
                      </a:lnTo>
                      <a:cubicBezTo>
                        <a:pt x="849" y="414"/>
                        <a:pt x="848" y="415"/>
                        <a:pt x="846" y="415"/>
                      </a:cubicBezTo>
                      <a:lnTo>
                        <a:pt x="831" y="418"/>
                      </a:lnTo>
                      <a:lnTo>
                        <a:pt x="834" y="417"/>
                      </a:lnTo>
                      <a:lnTo>
                        <a:pt x="812" y="435"/>
                      </a:lnTo>
                      <a:cubicBezTo>
                        <a:pt x="812" y="435"/>
                        <a:pt x="812" y="435"/>
                        <a:pt x="811" y="436"/>
                      </a:cubicBezTo>
                      <a:lnTo>
                        <a:pt x="796" y="444"/>
                      </a:lnTo>
                      <a:lnTo>
                        <a:pt x="787" y="451"/>
                      </a:lnTo>
                      <a:lnTo>
                        <a:pt x="788" y="450"/>
                      </a:lnTo>
                      <a:lnTo>
                        <a:pt x="785" y="453"/>
                      </a:lnTo>
                      <a:lnTo>
                        <a:pt x="787" y="450"/>
                      </a:lnTo>
                      <a:lnTo>
                        <a:pt x="780" y="465"/>
                      </a:lnTo>
                      <a:cubicBezTo>
                        <a:pt x="780" y="466"/>
                        <a:pt x="780" y="466"/>
                        <a:pt x="779" y="467"/>
                      </a:cubicBezTo>
                      <a:lnTo>
                        <a:pt x="711" y="549"/>
                      </a:lnTo>
                      <a:lnTo>
                        <a:pt x="649" y="624"/>
                      </a:lnTo>
                      <a:lnTo>
                        <a:pt x="650" y="623"/>
                      </a:lnTo>
                      <a:lnTo>
                        <a:pt x="647" y="629"/>
                      </a:lnTo>
                      <a:cubicBezTo>
                        <a:pt x="645" y="632"/>
                        <a:pt x="641" y="634"/>
                        <a:pt x="638" y="633"/>
                      </a:cubicBezTo>
                      <a:lnTo>
                        <a:pt x="613" y="627"/>
                      </a:lnTo>
                      <a:lnTo>
                        <a:pt x="615" y="627"/>
                      </a:lnTo>
                      <a:lnTo>
                        <a:pt x="602" y="627"/>
                      </a:lnTo>
                      <a:cubicBezTo>
                        <a:pt x="600" y="627"/>
                        <a:pt x="597" y="626"/>
                        <a:pt x="596" y="624"/>
                      </a:cubicBezTo>
                      <a:lnTo>
                        <a:pt x="568" y="588"/>
                      </a:lnTo>
                      <a:lnTo>
                        <a:pt x="570" y="590"/>
                      </a:lnTo>
                      <a:lnTo>
                        <a:pt x="551" y="577"/>
                      </a:lnTo>
                      <a:lnTo>
                        <a:pt x="556" y="579"/>
                      </a:lnTo>
                      <a:lnTo>
                        <a:pt x="512" y="579"/>
                      </a:lnTo>
                      <a:cubicBezTo>
                        <a:pt x="511" y="579"/>
                        <a:pt x="510" y="578"/>
                        <a:pt x="508" y="578"/>
                      </a:cubicBezTo>
                      <a:lnTo>
                        <a:pt x="496" y="572"/>
                      </a:lnTo>
                      <a:cubicBezTo>
                        <a:pt x="494" y="571"/>
                        <a:pt x="492" y="569"/>
                        <a:pt x="492" y="567"/>
                      </a:cubicBezTo>
                      <a:lnTo>
                        <a:pt x="476" y="513"/>
                      </a:lnTo>
                      <a:lnTo>
                        <a:pt x="473" y="504"/>
                      </a:lnTo>
                      <a:cubicBezTo>
                        <a:pt x="473" y="503"/>
                        <a:pt x="473" y="503"/>
                        <a:pt x="473" y="503"/>
                      </a:cubicBezTo>
                      <a:lnTo>
                        <a:pt x="467" y="466"/>
                      </a:lnTo>
                      <a:cubicBezTo>
                        <a:pt x="467" y="465"/>
                        <a:pt x="467" y="464"/>
                        <a:pt x="467" y="463"/>
                      </a:cubicBezTo>
                      <a:lnTo>
                        <a:pt x="473" y="433"/>
                      </a:lnTo>
                      <a:lnTo>
                        <a:pt x="473" y="435"/>
                      </a:lnTo>
                      <a:lnTo>
                        <a:pt x="473" y="417"/>
                      </a:lnTo>
                      <a:lnTo>
                        <a:pt x="477" y="423"/>
                      </a:lnTo>
                      <a:lnTo>
                        <a:pt x="452" y="408"/>
                      </a:lnTo>
                      <a:cubicBezTo>
                        <a:pt x="451" y="408"/>
                        <a:pt x="450" y="407"/>
                        <a:pt x="450" y="406"/>
                      </a:cubicBezTo>
                      <a:lnTo>
                        <a:pt x="428" y="376"/>
                      </a:lnTo>
                      <a:lnTo>
                        <a:pt x="431" y="378"/>
                      </a:lnTo>
                      <a:lnTo>
                        <a:pt x="412" y="369"/>
                      </a:lnTo>
                      <a:lnTo>
                        <a:pt x="416" y="370"/>
                      </a:lnTo>
                      <a:lnTo>
                        <a:pt x="372" y="370"/>
                      </a:lnTo>
                      <a:lnTo>
                        <a:pt x="369" y="370"/>
                      </a:lnTo>
                      <a:lnTo>
                        <a:pt x="353" y="370"/>
                      </a:lnTo>
                      <a:lnTo>
                        <a:pt x="360" y="366"/>
                      </a:lnTo>
                      <a:lnTo>
                        <a:pt x="339" y="405"/>
                      </a:lnTo>
                      <a:lnTo>
                        <a:pt x="340" y="402"/>
                      </a:lnTo>
                      <a:lnTo>
                        <a:pt x="330" y="508"/>
                      </a:lnTo>
                      <a:cubicBezTo>
                        <a:pt x="330" y="510"/>
                        <a:pt x="330" y="511"/>
                        <a:pt x="328" y="513"/>
                      </a:cubicBezTo>
                      <a:lnTo>
                        <a:pt x="310" y="534"/>
                      </a:lnTo>
                      <a:lnTo>
                        <a:pt x="312" y="528"/>
                      </a:lnTo>
                      <a:lnTo>
                        <a:pt x="312" y="534"/>
                      </a:lnTo>
                      <a:cubicBezTo>
                        <a:pt x="312" y="537"/>
                        <a:pt x="311" y="539"/>
                        <a:pt x="309" y="540"/>
                      </a:cubicBezTo>
                      <a:lnTo>
                        <a:pt x="300" y="549"/>
                      </a:lnTo>
                      <a:lnTo>
                        <a:pt x="302" y="544"/>
                      </a:lnTo>
                      <a:lnTo>
                        <a:pt x="302" y="547"/>
                      </a:lnTo>
                      <a:cubicBezTo>
                        <a:pt x="302" y="549"/>
                        <a:pt x="302" y="551"/>
                        <a:pt x="300" y="552"/>
                      </a:cubicBezTo>
                      <a:lnTo>
                        <a:pt x="291" y="561"/>
                      </a:lnTo>
                      <a:cubicBezTo>
                        <a:pt x="289" y="563"/>
                        <a:pt x="287" y="564"/>
                        <a:pt x="285" y="564"/>
                      </a:cubicBezTo>
                      <a:lnTo>
                        <a:pt x="276" y="564"/>
                      </a:lnTo>
                      <a:lnTo>
                        <a:pt x="283" y="559"/>
                      </a:lnTo>
                      <a:lnTo>
                        <a:pt x="240" y="667"/>
                      </a:lnTo>
                      <a:cubicBezTo>
                        <a:pt x="238" y="670"/>
                        <a:pt x="236" y="672"/>
                        <a:pt x="232" y="672"/>
                      </a:cubicBezTo>
                      <a:lnTo>
                        <a:pt x="223" y="672"/>
                      </a:lnTo>
                      <a:cubicBezTo>
                        <a:pt x="220" y="672"/>
                        <a:pt x="218" y="671"/>
                        <a:pt x="216" y="669"/>
                      </a:cubicBezTo>
                      <a:lnTo>
                        <a:pt x="204" y="651"/>
                      </a:lnTo>
                      <a:cubicBezTo>
                        <a:pt x="203" y="650"/>
                        <a:pt x="203" y="648"/>
                        <a:pt x="203" y="647"/>
                      </a:cubicBezTo>
                      <a:lnTo>
                        <a:pt x="196" y="571"/>
                      </a:lnTo>
                      <a:lnTo>
                        <a:pt x="200" y="577"/>
                      </a:lnTo>
                      <a:lnTo>
                        <a:pt x="186" y="567"/>
                      </a:lnTo>
                      <a:lnTo>
                        <a:pt x="177" y="558"/>
                      </a:lnTo>
                      <a:cubicBezTo>
                        <a:pt x="176" y="558"/>
                        <a:pt x="175" y="557"/>
                        <a:pt x="175" y="555"/>
                      </a:cubicBezTo>
                      <a:lnTo>
                        <a:pt x="166" y="531"/>
                      </a:lnTo>
                      <a:lnTo>
                        <a:pt x="170" y="536"/>
                      </a:lnTo>
                      <a:lnTo>
                        <a:pt x="163" y="533"/>
                      </a:lnTo>
                      <a:cubicBezTo>
                        <a:pt x="162" y="532"/>
                        <a:pt x="161" y="531"/>
                        <a:pt x="160" y="529"/>
                      </a:cubicBezTo>
                      <a:lnTo>
                        <a:pt x="151" y="511"/>
                      </a:lnTo>
                      <a:lnTo>
                        <a:pt x="153" y="514"/>
                      </a:lnTo>
                      <a:lnTo>
                        <a:pt x="141" y="505"/>
                      </a:lnTo>
                      <a:lnTo>
                        <a:pt x="132" y="499"/>
                      </a:lnTo>
                      <a:lnTo>
                        <a:pt x="140" y="499"/>
                      </a:lnTo>
                      <a:lnTo>
                        <a:pt x="131" y="505"/>
                      </a:lnTo>
                      <a:cubicBezTo>
                        <a:pt x="128" y="507"/>
                        <a:pt x="124" y="507"/>
                        <a:pt x="122" y="504"/>
                      </a:cubicBezTo>
                      <a:lnTo>
                        <a:pt x="103" y="489"/>
                      </a:lnTo>
                      <a:cubicBezTo>
                        <a:pt x="102" y="489"/>
                        <a:pt x="102" y="488"/>
                        <a:pt x="101" y="488"/>
                      </a:cubicBezTo>
                      <a:lnTo>
                        <a:pt x="86" y="467"/>
                      </a:lnTo>
                      <a:lnTo>
                        <a:pt x="90" y="470"/>
                      </a:lnTo>
                      <a:lnTo>
                        <a:pt x="71" y="463"/>
                      </a:lnTo>
                      <a:cubicBezTo>
                        <a:pt x="69" y="463"/>
                        <a:pt x="67" y="461"/>
                        <a:pt x="66" y="458"/>
                      </a:cubicBezTo>
                      <a:lnTo>
                        <a:pt x="54" y="422"/>
                      </a:lnTo>
                      <a:lnTo>
                        <a:pt x="59" y="427"/>
                      </a:lnTo>
                      <a:lnTo>
                        <a:pt x="50" y="424"/>
                      </a:lnTo>
                      <a:lnTo>
                        <a:pt x="58" y="422"/>
                      </a:lnTo>
                      <a:lnTo>
                        <a:pt x="48" y="431"/>
                      </a:lnTo>
                      <a:cubicBezTo>
                        <a:pt x="45" y="434"/>
                        <a:pt x="40" y="434"/>
                        <a:pt x="37" y="431"/>
                      </a:cubicBezTo>
                      <a:lnTo>
                        <a:pt x="31" y="425"/>
                      </a:lnTo>
                      <a:lnTo>
                        <a:pt x="36" y="428"/>
                      </a:lnTo>
                      <a:lnTo>
                        <a:pt x="33" y="428"/>
                      </a:lnTo>
                      <a:cubicBezTo>
                        <a:pt x="32" y="428"/>
                        <a:pt x="32" y="427"/>
                        <a:pt x="31" y="427"/>
                      </a:cubicBezTo>
                      <a:lnTo>
                        <a:pt x="22" y="424"/>
                      </a:lnTo>
                      <a:cubicBezTo>
                        <a:pt x="19" y="423"/>
                        <a:pt x="16" y="421"/>
                        <a:pt x="16" y="418"/>
                      </a:cubicBezTo>
                      <a:lnTo>
                        <a:pt x="10" y="366"/>
                      </a:lnTo>
                      <a:cubicBezTo>
                        <a:pt x="10" y="364"/>
                        <a:pt x="10" y="362"/>
                        <a:pt x="12" y="360"/>
                      </a:cubicBezTo>
                      <a:lnTo>
                        <a:pt x="27" y="342"/>
                      </a:lnTo>
                      <a:lnTo>
                        <a:pt x="31" y="355"/>
                      </a:lnTo>
                      <a:lnTo>
                        <a:pt x="22" y="352"/>
                      </a:lnTo>
                      <a:cubicBezTo>
                        <a:pt x="20" y="351"/>
                        <a:pt x="18" y="350"/>
                        <a:pt x="17" y="349"/>
                      </a:cubicBezTo>
                      <a:lnTo>
                        <a:pt x="11" y="339"/>
                      </a:lnTo>
                      <a:cubicBezTo>
                        <a:pt x="10" y="338"/>
                        <a:pt x="10" y="337"/>
                        <a:pt x="10" y="335"/>
                      </a:cubicBezTo>
                      <a:lnTo>
                        <a:pt x="10" y="317"/>
                      </a:lnTo>
                      <a:lnTo>
                        <a:pt x="11" y="321"/>
                      </a:lnTo>
                      <a:lnTo>
                        <a:pt x="2" y="306"/>
                      </a:lnTo>
                      <a:cubicBezTo>
                        <a:pt x="1" y="305"/>
                        <a:pt x="0" y="303"/>
                        <a:pt x="0" y="302"/>
                      </a:cubicBezTo>
                      <a:lnTo>
                        <a:pt x="1" y="289"/>
                      </a:lnTo>
                      <a:lnTo>
                        <a:pt x="7" y="237"/>
                      </a:lnTo>
                      <a:cubicBezTo>
                        <a:pt x="7" y="234"/>
                        <a:pt x="9" y="232"/>
                        <a:pt x="12" y="231"/>
                      </a:cubicBezTo>
                      <a:lnTo>
                        <a:pt x="117" y="186"/>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3" name="Freeform 1136"/>
                <p:cNvSpPr>
                  <a:spLocks/>
                </p:cNvSpPr>
                <p:nvPr/>
              </p:nvSpPr>
              <p:spPr bwMode="auto">
                <a:xfrm>
                  <a:off x="3648650" y="5312696"/>
                  <a:ext cx="369888" cy="260691"/>
                </a:xfrm>
                <a:custGeom>
                  <a:avLst/>
                  <a:gdLst/>
                  <a:ahLst/>
                  <a:cxnLst>
                    <a:cxn ang="0">
                      <a:pos x="16" y="73"/>
                    </a:cxn>
                    <a:cxn ang="0">
                      <a:pos x="20" y="75"/>
                    </a:cxn>
                    <a:cxn ang="0">
                      <a:pos x="21" y="79"/>
                    </a:cxn>
                    <a:cxn ang="0">
                      <a:pos x="23" y="77"/>
                    </a:cxn>
                    <a:cxn ang="0">
                      <a:pos x="28" y="77"/>
                    </a:cxn>
                    <a:cxn ang="0">
                      <a:pos x="29" y="77"/>
                    </a:cxn>
                    <a:cxn ang="0">
                      <a:pos x="31" y="73"/>
                    </a:cxn>
                    <a:cxn ang="0">
                      <a:pos x="37" y="75"/>
                    </a:cxn>
                    <a:cxn ang="0">
                      <a:pos x="37" y="80"/>
                    </a:cxn>
                    <a:cxn ang="0">
                      <a:pos x="40" y="77"/>
                    </a:cxn>
                    <a:cxn ang="0">
                      <a:pos x="47" y="84"/>
                    </a:cxn>
                    <a:cxn ang="0">
                      <a:pos x="40" y="90"/>
                    </a:cxn>
                    <a:cxn ang="0">
                      <a:pos x="47" y="94"/>
                    </a:cxn>
                    <a:cxn ang="0">
                      <a:pos x="82" y="109"/>
                    </a:cxn>
                    <a:cxn ang="0">
                      <a:pos x="99" y="118"/>
                    </a:cxn>
                    <a:cxn ang="0">
                      <a:pos x="113" y="128"/>
                    </a:cxn>
                    <a:cxn ang="0">
                      <a:pos x="145" y="156"/>
                    </a:cxn>
                    <a:cxn ang="0">
                      <a:pos x="148" y="160"/>
                    </a:cxn>
                    <a:cxn ang="0">
                      <a:pos x="157" y="166"/>
                    </a:cxn>
                    <a:cxn ang="0">
                      <a:pos x="188" y="140"/>
                    </a:cxn>
                    <a:cxn ang="0">
                      <a:pos x="195" y="128"/>
                    </a:cxn>
                    <a:cxn ang="0">
                      <a:pos x="209" y="117"/>
                    </a:cxn>
                    <a:cxn ang="0">
                      <a:pos x="209" y="111"/>
                    </a:cxn>
                    <a:cxn ang="0">
                      <a:pos x="211" y="106"/>
                    </a:cxn>
                    <a:cxn ang="0">
                      <a:pos x="215" y="107"/>
                    </a:cxn>
                    <a:cxn ang="0">
                      <a:pos x="221" y="109"/>
                    </a:cxn>
                    <a:cxn ang="0">
                      <a:pos x="226" y="102"/>
                    </a:cxn>
                    <a:cxn ang="0">
                      <a:pos x="230" y="98"/>
                    </a:cxn>
                    <a:cxn ang="0">
                      <a:pos x="230" y="90"/>
                    </a:cxn>
                    <a:cxn ang="0">
                      <a:pos x="225" y="77"/>
                    </a:cxn>
                    <a:cxn ang="0">
                      <a:pos x="229" y="65"/>
                    </a:cxn>
                    <a:cxn ang="0">
                      <a:pos x="226" y="57"/>
                    </a:cxn>
                    <a:cxn ang="0">
                      <a:pos x="229" y="41"/>
                    </a:cxn>
                    <a:cxn ang="0">
                      <a:pos x="211" y="14"/>
                    </a:cxn>
                    <a:cxn ang="0">
                      <a:pos x="206" y="7"/>
                    </a:cxn>
                    <a:cxn ang="0">
                      <a:pos x="203" y="0"/>
                    </a:cxn>
                    <a:cxn ang="0">
                      <a:pos x="199" y="3"/>
                    </a:cxn>
                    <a:cxn ang="0">
                      <a:pos x="188" y="12"/>
                    </a:cxn>
                    <a:cxn ang="0">
                      <a:pos x="180" y="15"/>
                    </a:cxn>
                    <a:cxn ang="0">
                      <a:pos x="171" y="19"/>
                    </a:cxn>
                    <a:cxn ang="0">
                      <a:pos x="165" y="19"/>
                    </a:cxn>
                    <a:cxn ang="0">
                      <a:pos x="130" y="12"/>
                    </a:cxn>
                    <a:cxn ang="0">
                      <a:pos x="122" y="14"/>
                    </a:cxn>
                    <a:cxn ang="0">
                      <a:pos x="116" y="26"/>
                    </a:cxn>
                    <a:cxn ang="0">
                      <a:pos x="95" y="38"/>
                    </a:cxn>
                    <a:cxn ang="0">
                      <a:pos x="91" y="42"/>
                    </a:cxn>
                    <a:cxn ang="0">
                      <a:pos x="86" y="42"/>
                    </a:cxn>
                    <a:cxn ang="0">
                      <a:pos x="78" y="45"/>
                    </a:cxn>
                    <a:cxn ang="0">
                      <a:pos x="72" y="46"/>
                    </a:cxn>
                    <a:cxn ang="0">
                      <a:pos x="67" y="46"/>
                    </a:cxn>
                    <a:cxn ang="0">
                      <a:pos x="62" y="41"/>
                    </a:cxn>
                    <a:cxn ang="0">
                      <a:pos x="58" y="49"/>
                    </a:cxn>
                    <a:cxn ang="0">
                      <a:pos x="56" y="54"/>
                    </a:cxn>
                    <a:cxn ang="0">
                      <a:pos x="51" y="52"/>
                    </a:cxn>
                    <a:cxn ang="0">
                      <a:pos x="39" y="50"/>
                    </a:cxn>
                    <a:cxn ang="0">
                      <a:pos x="29" y="45"/>
                    </a:cxn>
                    <a:cxn ang="0">
                      <a:pos x="23" y="46"/>
                    </a:cxn>
                    <a:cxn ang="0">
                      <a:pos x="0" y="67"/>
                    </a:cxn>
                  </a:cxnLst>
                  <a:rect l="0" t="0" r="r" b="b"/>
                  <a:pathLst>
                    <a:path w="233" h="166">
                      <a:moveTo>
                        <a:pt x="0" y="67"/>
                      </a:moveTo>
                      <a:lnTo>
                        <a:pt x="16" y="73"/>
                      </a:lnTo>
                      <a:lnTo>
                        <a:pt x="17" y="73"/>
                      </a:lnTo>
                      <a:lnTo>
                        <a:pt x="20" y="75"/>
                      </a:lnTo>
                      <a:lnTo>
                        <a:pt x="20" y="77"/>
                      </a:lnTo>
                      <a:lnTo>
                        <a:pt x="21" y="79"/>
                      </a:lnTo>
                      <a:lnTo>
                        <a:pt x="21" y="77"/>
                      </a:lnTo>
                      <a:lnTo>
                        <a:pt x="23" y="77"/>
                      </a:lnTo>
                      <a:lnTo>
                        <a:pt x="25" y="77"/>
                      </a:lnTo>
                      <a:lnTo>
                        <a:pt x="28" y="77"/>
                      </a:lnTo>
                      <a:lnTo>
                        <a:pt x="29" y="79"/>
                      </a:lnTo>
                      <a:lnTo>
                        <a:pt x="29" y="77"/>
                      </a:lnTo>
                      <a:lnTo>
                        <a:pt x="29" y="75"/>
                      </a:lnTo>
                      <a:lnTo>
                        <a:pt x="31" y="73"/>
                      </a:lnTo>
                      <a:lnTo>
                        <a:pt x="35" y="73"/>
                      </a:lnTo>
                      <a:lnTo>
                        <a:pt x="37" y="75"/>
                      </a:lnTo>
                      <a:lnTo>
                        <a:pt x="37" y="79"/>
                      </a:lnTo>
                      <a:lnTo>
                        <a:pt x="37" y="80"/>
                      </a:lnTo>
                      <a:lnTo>
                        <a:pt x="39" y="77"/>
                      </a:lnTo>
                      <a:lnTo>
                        <a:pt x="40" y="77"/>
                      </a:lnTo>
                      <a:lnTo>
                        <a:pt x="44" y="80"/>
                      </a:lnTo>
                      <a:lnTo>
                        <a:pt x="47" y="84"/>
                      </a:lnTo>
                      <a:lnTo>
                        <a:pt x="40" y="88"/>
                      </a:lnTo>
                      <a:lnTo>
                        <a:pt x="40" y="90"/>
                      </a:lnTo>
                      <a:lnTo>
                        <a:pt x="40" y="91"/>
                      </a:lnTo>
                      <a:lnTo>
                        <a:pt x="47" y="94"/>
                      </a:lnTo>
                      <a:lnTo>
                        <a:pt x="60" y="102"/>
                      </a:lnTo>
                      <a:lnTo>
                        <a:pt x="82" y="109"/>
                      </a:lnTo>
                      <a:lnTo>
                        <a:pt x="89" y="113"/>
                      </a:lnTo>
                      <a:lnTo>
                        <a:pt x="99" y="118"/>
                      </a:lnTo>
                      <a:lnTo>
                        <a:pt x="109" y="125"/>
                      </a:lnTo>
                      <a:lnTo>
                        <a:pt x="113" y="128"/>
                      </a:lnTo>
                      <a:lnTo>
                        <a:pt x="140" y="149"/>
                      </a:lnTo>
                      <a:lnTo>
                        <a:pt x="145" y="156"/>
                      </a:lnTo>
                      <a:lnTo>
                        <a:pt x="149" y="159"/>
                      </a:lnTo>
                      <a:lnTo>
                        <a:pt x="148" y="160"/>
                      </a:lnTo>
                      <a:lnTo>
                        <a:pt x="151" y="163"/>
                      </a:lnTo>
                      <a:lnTo>
                        <a:pt x="157" y="166"/>
                      </a:lnTo>
                      <a:lnTo>
                        <a:pt x="172" y="155"/>
                      </a:lnTo>
                      <a:lnTo>
                        <a:pt x="188" y="140"/>
                      </a:lnTo>
                      <a:lnTo>
                        <a:pt x="192" y="133"/>
                      </a:lnTo>
                      <a:lnTo>
                        <a:pt x="195" y="128"/>
                      </a:lnTo>
                      <a:lnTo>
                        <a:pt x="206" y="121"/>
                      </a:lnTo>
                      <a:lnTo>
                        <a:pt x="209" y="117"/>
                      </a:lnTo>
                      <a:lnTo>
                        <a:pt x="209" y="114"/>
                      </a:lnTo>
                      <a:lnTo>
                        <a:pt x="209" y="111"/>
                      </a:lnTo>
                      <a:lnTo>
                        <a:pt x="207" y="109"/>
                      </a:lnTo>
                      <a:lnTo>
                        <a:pt x="211" y="106"/>
                      </a:lnTo>
                      <a:lnTo>
                        <a:pt x="214" y="107"/>
                      </a:lnTo>
                      <a:lnTo>
                        <a:pt x="215" y="107"/>
                      </a:lnTo>
                      <a:lnTo>
                        <a:pt x="217" y="109"/>
                      </a:lnTo>
                      <a:lnTo>
                        <a:pt x="221" y="109"/>
                      </a:lnTo>
                      <a:lnTo>
                        <a:pt x="223" y="107"/>
                      </a:lnTo>
                      <a:lnTo>
                        <a:pt x="226" y="102"/>
                      </a:lnTo>
                      <a:lnTo>
                        <a:pt x="226" y="99"/>
                      </a:lnTo>
                      <a:lnTo>
                        <a:pt x="230" y="98"/>
                      </a:lnTo>
                      <a:lnTo>
                        <a:pt x="230" y="95"/>
                      </a:lnTo>
                      <a:lnTo>
                        <a:pt x="230" y="90"/>
                      </a:lnTo>
                      <a:lnTo>
                        <a:pt x="226" y="84"/>
                      </a:lnTo>
                      <a:lnTo>
                        <a:pt x="225" y="77"/>
                      </a:lnTo>
                      <a:lnTo>
                        <a:pt x="226" y="71"/>
                      </a:lnTo>
                      <a:lnTo>
                        <a:pt x="229" y="65"/>
                      </a:lnTo>
                      <a:lnTo>
                        <a:pt x="229" y="61"/>
                      </a:lnTo>
                      <a:lnTo>
                        <a:pt x="226" y="57"/>
                      </a:lnTo>
                      <a:lnTo>
                        <a:pt x="226" y="49"/>
                      </a:lnTo>
                      <a:lnTo>
                        <a:pt x="229" y="41"/>
                      </a:lnTo>
                      <a:lnTo>
                        <a:pt x="233" y="37"/>
                      </a:lnTo>
                      <a:lnTo>
                        <a:pt x="211" y="14"/>
                      </a:lnTo>
                      <a:lnTo>
                        <a:pt x="209" y="12"/>
                      </a:lnTo>
                      <a:lnTo>
                        <a:pt x="206" y="7"/>
                      </a:lnTo>
                      <a:lnTo>
                        <a:pt x="206" y="3"/>
                      </a:lnTo>
                      <a:lnTo>
                        <a:pt x="203" y="0"/>
                      </a:lnTo>
                      <a:lnTo>
                        <a:pt x="202" y="0"/>
                      </a:lnTo>
                      <a:lnTo>
                        <a:pt x="199" y="3"/>
                      </a:lnTo>
                      <a:lnTo>
                        <a:pt x="190" y="8"/>
                      </a:lnTo>
                      <a:lnTo>
                        <a:pt x="188" y="12"/>
                      </a:lnTo>
                      <a:lnTo>
                        <a:pt x="184" y="15"/>
                      </a:lnTo>
                      <a:lnTo>
                        <a:pt x="180" y="15"/>
                      </a:lnTo>
                      <a:lnTo>
                        <a:pt x="179" y="18"/>
                      </a:lnTo>
                      <a:lnTo>
                        <a:pt x="171" y="19"/>
                      </a:lnTo>
                      <a:lnTo>
                        <a:pt x="168" y="22"/>
                      </a:lnTo>
                      <a:lnTo>
                        <a:pt x="165" y="19"/>
                      </a:lnTo>
                      <a:lnTo>
                        <a:pt x="145" y="15"/>
                      </a:lnTo>
                      <a:lnTo>
                        <a:pt x="130" y="12"/>
                      </a:lnTo>
                      <a:lnTo>
                        <a:pt x="126" y="12"/>
                      </a:lnTo>
                      <a:lnTo>
                        <a:pt x="122" y="14"/>
                      </a:lnTo>
                      <a:lnTo>
                        <a:pt x="121" y="15"/>
                      </a:lnTo>
                      <a:lnTo>
                        <a:pt x="116" y="26"/>
                      </a:lnTo>
                      <a:lnTo>
                        <a:pt x="105" y="33"/>
                      </a:lnTo>
                      <a:lnTo>
                        <a:pt x="95" y="38"/>
                      </a:lnTo>
                      <a:lnTo>
                        <a:pt x="95" y="41"/>
                      </a:lnTo>
                      <a:lnTo>
                        <a:pt x="91" y="42"/>
                      </a:lnTo>
                      <a:lnTo>
                        <a:pt x="89" y="41"/>
                      </a:lnTo>
                      <a:lnTo>
                        <a:pt x="86" y="42"/>
                      </a:lnTo>
                      <a:lnTo>
                        <a:pt x="83" y="45"/>
                      </a:lnTo>
                      <a:lnTo>
                        <a:pt x="78" y="45"/>
                      </a:lnTo>
                      <a:lnTo>
                        <a:pt x="75" y="46"/>
                      </a:lnTo>
                      <a:lnTo>
                        <a:pt x="72" y="46"/>
                      </a:lnTo>
                      <a:lnTo>
                        <a:pt x="70" y="46"/>
                      </a:lnTo>
                      <a:lnTo>
                        <a:pt x="67" y="46"/>
                      </a:lnTo>
                      <a:lnTo>
                        <a:pt x="66" y="45"/>
                      </a:lnTo>
                      <a:lnTo>
                        <a:pt x="62" y="41"/>
                      </a:lnTo>
                      <a:lnTo>
                        <a:pt x="60" y="46"/>
                      </a:lnTo>
                      <a:lnTo>
                        <a:pt x="58" y="49"/>
                      </a:lnTo>
                      <a:lnTo>
                        <a:pt x="58" y="52"/>
                      </a:lnTo>
                      <a:lnTo>
                        <a:pt x="56" y="54"/>
                      </a:lnTo>
                      <a:lnTo>
                        <a:pt x="55" y="54"/>
                      </a:lnTo>
                      <a:lnTo>
                        <a:pt x="51" y="52"/>
                      </a:lnTo>
                      <a:lnTo>
                        <a:pt x="43" y="50"/>
                      </a:lnTo>
                      <a:lnTo>
                        <a:pt x="39" y="50"/>
                      </a:lnTo>
                      <a:lnTo>
                        <a:pt x="33" y="46"/>
                      </a:lnTo>
                      <a:lnTo>
                        <a:pt x="29" y="45"/>
                      </a:lnTo>
                      <a:lnTo>
                        <a:pt x="25" y="45"/>
                      </a:lnTo>
                      <a:lnTo>
                        <a:pt x="23" y="46"/>
                      </a:lnTo>
                      <a:lnTo>
                        <a:pt x="20" y="57"/>
                      </a:lnTo>
                      <a:lnTo>
                        <a:pt x="0" y="67"/>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4" name="Freeform 1137"/>
                <p:cNvSpPr>
                  <a:spLocks noEditPoints="1"/>
                </p:cNvSpPr>
                <p:nvPr/>
              </p:nvSpPr>
              <p:spPr bwMode="auto">
                <a:xfrm>
                  <a:off x="3643887" y="5307985"/>
                  <a:ext cx="379413" cy="271685"/>
                </a:xfrm>
                <a:custGeom>
                  <a:avLst/>
                  <a:gdLst/>
                  <a:ahLst/>
                  <a:cxnLst>
                    <a:cxn ang="0">
                      <a:pos x="61" y="183"/>
                    </a:cxn>
                    <a:cxn ang="0">
                      <a:pos x="58" y="184"/>
                    </a:cxn>
                    <a:cxn ang="0">
                      <a:pos x="69" y="192"/>
                    </a:cxn>
                    <a:cxn ang="0">
                      <a:pos x="103" y="185"/>
                    </a:cxn>
                    <a:cxn ang="0">
                      <a:pos x="105" y="184"/>
                    </a:cxn>
                    <a:cxn ang="0">
                      <a:pos x="109" y="226"/>
                    </a:cxn>
                    <a:cxn ang="0">
                      <a:pos x="156" y="246"/>
                    </a:cxn>
                    <a:cxn ang="0">
                      <a:pos x="285" y="311"/>
                    </a:cxn>
                    <a:cxn ang="0">
                      <a:pos x="372" y="396"/>
                    </a:cxn>
                    <a:cxn ang="0">
                      <a:pos x="454" y="339"/>
                    </a:cxn>
                    <a:cxn ang="0">
                      <a:pos x="504" y="289"/>
                    </a:cxn>
                    <a:cxn ang="0">
                      <a:pos x="510" y="256"/>
                    </a:cxn>
                    <a:cxn ang="0">
                      <a:pos x="531" y="263"/>
                    </a:cxn>
                    <a:cxn ang="0">
                      <a:pos x="545" y="247"/>
                    </a:cxn>
                    <a:cxn ang="0">
                      <a:pos x="546" y="214"/>
                    </a:cxn>
                    <a:cxn ang="0">
                      <a:pos x="551" y="155"/>
                    </a:cxn>
                    <a:cxn ang="0">
                      <a:pos x="554" y="100"/>
                    </a:cxn>
                    <a:cxn ang="0">
                      <a:pos x="497" y="29"/>
                    </a:cxn>
                    <a:cxn ang="0">
                      <a:pos x="499" y="14"/>
                    </a:cxn>
                    <a:cxn ang="0">
                      <a:pos x="456" y="51"/>
                    </a:cxn>
                    <a:cxn ang="0">
                      <a:pos x="425" y="60"/>
                    </a:cxn>
                    <a:cxn ang="0">
                      <a:pos x="320" y="44"/>
                    </a:cxn>
                    <a:cxn ang="0">
                      <a:pos x="296" y="72"/>
                    </a:cxn>
                    <a:cxn ang="0">
                      <a:pos x="229" y="117"/>
                    </a:cxn>
                    <a:cxn ang="0">
                      <a:pos x="208" y="123"/>
                    </a:cxn>
                    <a:cxn ang="0">
                      <a:pos x="170" y="126"/>
                    </a:cxn>
                    <a:cxn ang="0">
                      <a:pos x="156" y="124"/>
                    </a:cxn>
                    <a:cxn ang="0">
                      <a:pos x="127" y="141"/>
                    </a:cxn>
                    <a:cxn ang="0">
                      <a:pos x="74" y="123"/>
                    </a:cxn>
                    <a:cxn ang="0">
                      <a:pos x="59" y="153"/>
                    </a:cxn>
                    <a:cxn ang="0">
                      <a:pos x="68" y="107"/>
                    </a:cxn>
                    <a:cxn ang="0">
                      <a:pos x="111" y="120"/>
                    </a:cxn>
                    <a:cxn ang="0">
                      <a:pos x="145" y="126"/>
                    </a:cxn>
                    <a:cxn ang="0">
                      <a:pos x="163" y="100"/>
                    </a:cxn>
                    <a:cxn ang="0">
                      <a:pos x="185" y="111"/>
                    </a:cxn>
                    <a:cxn ang="0">
                      <a:pos x="221" y="99"/>
                    </a:cxn>
                    <a:cxn ang="0">
                      <a:pos x="232" y="93"/>
                    </a:cxn>
                    <a:cxn ang="0">
                      <a:pos x="297" y="35"/>
                    </a:cxn>
                    <a:cxn ang="0">
                      <a:pos x="408" y="48"/>
                    </a:cxn>
                    <a:cxn ang="0">
                      <a:pos x="434" y="41"/>
                    </a:cxn>
                    <a:cxn ang="0">
                      <a:pos x="462" y="20"/>
                    </a:cxn>
                    <a:cxn ang="0">
                      <a:pos x="509" y="9"/>
                    </a:cxn>
                    <a:cxn ang="0">
                      <a:pos x="521" y="37"/>
                    </a:cxn>
                    <a:cxn ang="0">
                      <a:pos x="561" y="146"/>
                    </a:cxn>
                    <a:cxn ang="0">
                      <a:pos x="558" y="194"/>
                    </a:cxn>
                    <a:cxn ang="0">
                      <a:pos x="570" y="244"/>
                    </a:cxn>
                    <a:cxn ang="0">
                      <a:pos x="551" y="269"/>
                    </a:cxn>
                    <a:cxn ang="0">
                      <a:pos x="522" y="273"/>
                    </a:cxn>
                    <a:cxn ang="0">
                      <a:pos x="520" y="274"/>
                    </a:cxn>
                    <a:cxn ang="0">
                      <a:pos x="476" y="333"/>
                    </a:cxn>
                    <a:cxn ang="0">
                      <a:pos x="359" y="400"/>
                    </a:cxn>
                    <a:cxn ang="0">
                      <a:pos x="338" y="370"/>
                    </a:cxn>
                    <a:cxn ang="0">
                      <a:pos x="202" y="279"/>
                    </a:cxn>
                    <a:cxn ang="0">
                      <a:pos x="97" y="225"/>
                    </a:cxn>
                    <a:cxn ang="0">
                      <a:pos x="99" y="197"/>
                    </a:cxn>
                    <a:cxn ang="0">
                      <a:pos x="88" y="198"/>
                    </a:cxn>
                    <a:cxn ang="0">
                      <a:pos x="83" y="194"/>
                    </a:cxn>
                    <a:cxn ang="0">
                      <a:pos x="74" y="200"/>
                    </a:cxn>
                    <a:cxn ang="0">
                      <a:pos x="51" y="201"/>
                    </a:cxn>
                    <a:cxn ang="0">
                      <a:pos x="46" y="191"/>
                    </a:cxn>
                  </a:cxnLst>
                  <a:rect l="0" t="0" r="r" b="b"/>
                  <a:pathLst>
                    <a:path w="577" h="417">
                      <a:moveTo>
                        <a:pt x="12" y="177"/>
                      </a:moveTo>
                      <a:lnTo>
                        <a:pt x="11" y="163"/>
                      </a:lnTo>
                      <a:lnTo>
                        <a:pt x="48" y="175"/>
                      </a:lnTo>
                      <a:lnTo>
                        <a:pt x="46" y="175"/>
                      </a:lnTo>
                      <a:lnTo>
                        <a:pt x="49" y="175"/>
                      </a:lnTo>
                      <a:cubicBezTo>
                        <a:pt x="51" y="175"/>
                        <a:pt x="53" y="175"/>
                        <a:pt x="55" y="177"/>
                      </a:cubicBezTo>
                      <a:lnTo>
                        <a:pt x="61" y="183"/>
                      </a:lnTo>
                      <a:cubicBezTo>
                        <a:pt x="62" y="184"/>
                        <a:pt x="63" y="186"/>
                        <a:pt x="63" y="189"/>
                      </a:cubicBezTo>
                      <a:lnTo>
                        <a:pt x="63" y="192"/>
                      </a:lnTo>
                      <a:lnTo>
                        <a:pt x="62" y="188"/>
                      </a:lnTo>
                      <a:lnTo>
                        <a:pt x="65" y="194"/>
                      </a:lnTo>
                      <a:lnTo>
                        <a:pt x="50" y="198"/>
                      </a:lnTo>
                      <a:lnTo>
                        <a:pt x="50" y="192"/>
                      </a:lnTo>
                      <a:cubicBezTo>
                        <a:pt x="50" y="187"/>
                        <a:pt x="54" y="184"/>
                        <a:pt x="58" y="184"/>
                      </a:cubicBezTo>
                      <a:lnTo>
                        <a:pt x="64" y="184"/>
                      </a:lnTo>
                      <a:lnTo>
                        <a:pt x="68" y="184"/>
                      </a:lnTo>
                      <a:lnTo>
                        <a:pt x="74" y="184"/>
                      </a:lnTo>
                      <a:cubicBezTo>
                        <a:pt x="77" y="184"/>
                        <a:pt x="80" y="185"/>
                        <a:pt x="81" y="188"/>
                      </a:cubicBezTo>
                      <a:lnTo>
                        <a:pt x="84" y="194"/>
                      </a:lnTo>
                      <a:lnTo>
                        <a:pt x="69" y="198"/>
                      </a:lnTo>
                      <a:lnTo>
                        <a:pt x="69" y="192"/>
                      </a:lnTo>
                      <a:lnTo>
                        <a:pt x="69" y="189"/>
                      </a:lnTo>
                      <a:cubicBezTo>
                        <a:pt x="69" y="186"/>
                        <a:pt x="70" y="184"/>
                        <a:pt x="71" y="183"/>
                      </a:cubicBezTo>
                      <a:lnTo>
                        <a:pt x="78" y="177"/>
                      </a:lnTo>
                      <a:cubicBezTo>
                        <a:pt x="79" y="175"/>
                        <a:pt x="81" y="175"/>
                        <a:pt x="83" y="175"/>
                      </a:cubicBezTo>
                      <a:lnTo>
                        <a:pt x="92" y="175"/>
                      </a:lnTo>
                      <a:cubicBezTo>
                        <a:pt x="95" y="175"/>
                        <a:pt x="98" y="176"/>
                        <a:pt x="100" y="179"/>
                      </a:cubicBezTo>
                      <a:lnTo>
                        <a:pt x="103" y="185"/>
                      </a:lnTo>
                      <a:cubicBezTo>
                        <a:pt x="103" y="186"/>
                        <a:pt x="104" y="187"/>
                        <a:pt x="104" y="189"/>
                      </a:cubicBezTo>
                      <a:lnTo>
                        <a:pt x="104" y="198"/>
                      </a:lnTo>
                      <a:lnTo>
                        <a:pt x="104" y="201"/>
                      </a:lnTo>
                      <a:lnTo>
                        <a:pt x="89" y="196"/>
                      </a:lnTo>
                      <a:lnTo>
                        <a:pt x="95" y="187"/>
                      </a:lnTo>
                      <a:cubicBezTo>
                        <a:pt x="97" y="185"/>
                        <a:pt x="99" y="184"/>
                        <a:pt x="102" y="184"/>
                      </a:cubicBezTo>
                      <a:lnTo>
                        <a:pt x="105" y="184"/>
                      </a:lnTo>
                      <a:cubicBezTo>
                        <a:pt x="107" y="184"/>
                        <a:pt x="109" y="184"/>
                        <a:pt x="111" y="186"/>
                      </a:cubicBezTo>
                      <a:lnTo>
                        <a:pt x="120" y="195"/>
                      </a:lnTo>
                      <a:cubicBezTo>
                        <a:pt x="120" y="195"/>
                        <a:pt x="121" y="196"/>
                        <a:pt x="121" y="196"/>
                      </a:cubicBezTo>
                      <a:lnTo>
                        <a:pt x="127" y="205"/>
                      </a:lnTo>
                      <a:cubicBezTo>
                        <a:pt x="128" y="207"/>
                        <a:pt x="129" y="210"/>
                        <a:pt x="128" y="212"/>
                      </a:cubicBezTo>
                      <a:cubicBezTo>
                        <a:pt x="128" y="214"/>
                        <a:pt x="126" y="216"/>
                        <a:pt x="125" y="217"/>
                      </a:cubicBezTo>
                      <a:lnTo>
                        <a:pt x="109" y="226"/>
                      </a:lnTo>
                      <a:lnTo>
                        <a:pt x="113" y="219"/>
                      </a:lnTo>
                      <a:lnTo>
                        <a:pt x="113" y="225"/>
                      </a:lnTo>
                      <a:lnTo>
                        <a:pt x="113" y="228"/>
                      </a:lnTo>
                      <a:lnTo>
                        <a:pt x="108" y="221"/>
                      </a:lnTo>
                      <a:lnTo>
                        <a:pt x="123" y="227"/>
                      </a:lnTo>
                      <a:cubicBezTo>
                        <a:pt x="124" y="227"/>
                        <a:pt x="124" y="227"/>
                        <a:pt x="125" y="228"/>
                      </a:cubicBezTo>
                      <a:lnTo>
                        <a:pt x="156" y="246"/>
                      </a:lnTo>
                      <a:lnTo>
                        <a:pt x="154" y="245"/>
                      </a:lnTo>
                      <a:lnTo>
                        <a:pt x="207" y="263"/>
                      </a:lnTo>
                      <a:lnTo>
                        <a:pt x="227" y="273"/>
                      </a:lnTo>
                      <a:lnTo>
                        <a:pt x="249" y="285"/>
                      </a:lnTo>
                      <a:lnTo>
                        <a:pt x="274" y="301"/>
                      </a:lnTo>
                      <a:cubicBezTo>
                        <a:pt x="275" y="301"/>
                        <a:pt x="275" y="302"/>
                        <a:pt x="275" y="302"/>
                      </a:cubicBezTo>
                      <a:lnTo>
                        <a:pt x="285" y="311"/>
                      </a:lnTo>
                      <a:lnTo>
                        <a:pt x="349" y="359"/>
                      </a:lnTo>
                      <a:cubicBezTo>
                        <a:pt x="350" y="360"/>
                        <a:pt x="351" y="360"/>
                        <a:pt x="351" y="361"/>
                      </a:cubicBezTo>
                      <a:lnTo>
                        <a:pt x="364" y="380"/>
                      </a:lnTo>
                      <a:lnTo>
                        <a:pt x="361" y="377"/>
                      </a:lnTo>
                      <a:lnTo>
                        <a:pt x="371" y="383"/>
                      </a:lnTo>
                      <a:cubicBezTo>
                        <a:pt x="373" y="385"/>
                        <a:pt x="374" y="387"/>
                        <a:pt x="374" y="389"/>
                      </a:cubicBezTo>
                      <a:cubicBezTo>
                        <a:pt x="374" y="392"/>
                        <a:pt x="374" y="394"/>
                        <a:pt x="372" y="396"/>
                      </a:cubicBezTo>
                      <a:lnTo>
                        <a:pt x="369" y="399"/>
                      </a:lnTo>
                      <a:lnTo>
                        <a:pt x="368" y="386"/>
                      </a:lnTo>
                      <a:lnTo>
                        <a:pt x="377" y="393"/>
                      </a:lnTo>
                      <a:lnTo>
                        <a:pt x="390" y="402"/>
                      </a:lnTo>
                      <a:lnTo>
                        <a:pt x="380" y="402"/>
                      </a:lnTo>
                      <a:lnTo>
                        <a:pt x="417" y="375"/>
                      </a:lnTo>
                      <a:lnTo>
                        <a:pt x="454" y="339"/>
                      </a:lnTo>
                      <a:lnTo>
                        <a:pt x="453" y="340"/>
                      </a:lnTo>
                      <a:lnTo>
                        <a:pt x="462" y="325"/>
                      </a:lnTo>
                      <a:lnTo>
                        <a:pt x="472" y="312"/>
                      </a:lnTo>
                      <a:cubicBezTo>
                        <a:pt x="472" y="311"/>
                        <a:pt x="473" y="311"/>
                        <a:pt x="473" y="310"/>
                      </a:cubicBezTo>
                      <a:lnTo>
                        <a:pt x="498" y="292"/>
                      </a:lnTo>
                      <a:lnTo>
                        <a:pt x="507" y="284"/>
                      </a:lnTo>
                      <a:lnTo>
                        <a:pt x="504" y="289"/>
                      </a:lnTo>
                      <a:lnTo>
                        <a:pt x="504" y="283"/>
                      </a:lnTo>
                      <a:lnTo>
                        <a:pt x="504" y="274"/>
                      </a:lnTo>
                      <a:lnTo>
                        <a:pt x="509" y="281"/>
                      </a:lnTo>
                      <a:lnTo>
                        <a:pt x="503" y="278"/>
                      </a:lnTo>
                      <a:cubicBezTo>
                        <a:pt x="500" y="277"/>
                        <a:pt x="499" y="275"/>
                        <a:pt x="498" y="272"/>
                      </a:cubicBezTo>
                      <a:cubicBezTo>
                        <a:pt x="498" y="270"/>
                        <a:pt x="499" y="267"/>
                        <a:pt x="501" y="265"/>
                      </a:cubicBezTo>
                      <a:lnTo>
                        <a:pt x="510" y="256"/>
                      </a:lnTo>
                      <a:cubicBezTo>
                        <a:pt x="512" y="254"/>
                        <a:pt x="516" y="253"/>
                        <a:pt x="519" y="255"/>
                      </a:cubicBezTo>
                      <a:lnTo>
                        <a:pt x="525" y="258"/>
                      </a:lnTo>
                      <a:lnTo>
                        <a:pt x="522" y="257"/>
                      </a:lnTo>
                      <a:lnTo>
                        <a:pt x="525" y="257"/>
                      </a:lnTo>
                      <a:cubicBezTo>
                        <a:pt x="527" y="257"/>
                        <a:pt x="529" y="258"/>
                        <a:pt x="531" y="259"/>
                      </a:cubicBezTo>
                      <a:lnTo>
                        <a:pt x="537" y="265"/>
                      </a:lnTo>
                      <a:lnTo>
                        <a:pt x="531" y="263"/>
                      </a:lnTo>
                      <a:lnTo>
                        <a:pt x="540" y="263"/>
                      </a:lnTo>
                      <a:lnTo>
                        <a:pt x="533" y="267"/>
                      </a:lnTo>
                      <a:lnTo>
                        <a:pt x="536" y="261"/>
                      </a:lnTo>
                      <a:cubicBezTo>
                        <a:pt x="537" y="261"/>
                        <a:pt x="537" y="260"/>
                        <a:pt x="537" y="260"/>
                      </a:cubicBezTo>
                      <a:lnTo>
                        <a:pt x="547" y="248"/>
                      </a:lnTo>
                      <a:lnTo>
                        <a:pt x="545" y="253"/>
                      </a:lnTo>
                      <a:lnTo>
                        <a:pt x="545" y="247"/>
                      </a:lnTo>
                      <a:cubicBezTo>
                        <a:pt x="545" y="243"/>
                        <a:pt x="547" y="240"/>
                        <a:pt x="550" y="239"/>
                      </a:cubicBezTo>
                      <a:lnTo>
                        <a:pt x="560" y="236"/>
                      </a:lnTo>
                      <a:lnTo>
                        <a:pt x="554" y="244"/>
                      </a:lnTo>
                      <a:lnTo>
                        <a:pt x="554" y="237"/>
                      </a:lnTo>
                      <a:lnTo>
                        <a:pt x="554" y="225"/>
                      </a:lnTo>
                      <a:lnTo>
                        <a:pt x="555" y="229"/>
                      </a:lnTo>
                      <a:lnTo>
                        <a:pt x="546" y="214"/>
                      </a:lnTo>
                      <a:cubicBezTo>
                        <a:pt x="546" y="213"/>
                        <a:pt x="545" y="212"/>
                        <a:pt x="545" y="211"/>
                      </a:cubicBezTo>
                      <a:lnTo>
                        <a:pt x="542" y="193"/>
                      </a:lnTo>
                      <a:cubicBezTo>
                        <a:pt x="542" y="192"/>
                        <a:pt x="542" y="191"/>
                        <a:pt x="542" y="190"/>
                      </a:cubicBezTo>
                      <a:lnTo>
                        <a:pt x="545" y="177"/>
                      </a:lnTo>
                      <a:lnTo>
                        <a:pt x="552" y="161"/>
                      </a:lnTo>
                      <a:lnTo>
                        <a:pt x="551" y="164"/>
                      </a:lnTo>
                      <a:lnTo>
                        <a:pt x="551" y="155"/>
                      </a:lnTo>
                      <a:lnTo>
                        <a:pt x="553" y="160"/>
                      </a:lnTo>
                      <a:lnTo>
                        <a:pt x="546" y="150"/>
                      </a:lnTo>
                      <a:cubicBezTo>
                        <a:pt x="545" y="149"/>
                        <a:pt x="545" y="147"/>
                        <a:pt x="545" y="146"/>
                      </a:cubicBezTo>
                      <a:lnTo>
                        <a:pt x="545" y="124"/>
                      </a:lnTo>
                      <a:cubicBezTo>
                        <a:pt x="545" y="124"/>
                        <a:pt x="545" y="123"/>
                        <a:pt x="545" y="122"/>
                      </a:cubicBezTo>
                      <a:lnTo>
                        <a:pt x="552" y="104"/>
                      </a:lnTo>
                      <a:cubicBezTo>
                        <a:pt x="552" y="102"/>
                        <a:pt x="553" y="101"/>
                        <a:pt x="554" y="100"/>
                      </a:cubicBezTo>
                      <a:lnTo>
                        <a:pt x="563" y="91"/>
                      </a:lnTo>
                      <a:lnTo>
                        <a:pt x="563" y="103"/>
                      </a:lnTo>
                      <a:lnTo>
                        <a:pt x="510" y="48"/>
                      </a:lnTo>
                      <a:cubicBezTo>
                        <a:pt x="509" y="47"/>
                        <a:pt x="509" y="46"/>
                        <a:pt x="508" y="46"/>
                      </a:cubicBezTo>
                      <a:lnTo>
                        <a:pt x="505" y="40"/>
                      </a:lnTo>
                      <a:lnTo>
                        <a:pt x="506" y="41"/>
                      </a:lnTo>
                      <a:lnTo>
                        <a:pt x="497" y="29"/>
                      </a:lnTo>
                      <a:cubicBezTo>
                        <a:pt x="496" y="27"/>
                        <a:pt x="495" y="25"/>
                        <a:pt x="495" y="24"/>
                      </a:cubicBezTo>
                      <a:lnTo>
                        <a:pt x="495" y="15"/>
                      </a:lnTo>
                      <a:lnTo>
                        <a:pt x="498" y="20"/>
                      </a:lnTo>
                      <a:lnTo>
                        <a:pt x="491" y="14"/>
                      </a:lnTo>
                      <a:lnTo>
                        <a:pt x="497" y="16"/>
                      </a:lnTo>
                      <a:lnTo>
                        <a:pt x="494" y="16"/>
                      </a:lnTo>
                      <a:lnTo>
                        <a:pt x="499" y="14"/>
                      </a:lnTo>
                      <a:lnTo>
                        <a:pt x="493" y="20"/>
                      </a:lnTo>
                      <a:cubicBezTo>
                        <a:pt x="493" y="21"/>
                        <a:pt x="492" y="21"/>
                        <a:pt x="491" y="22"/>
                      </a:cubicBezTo>
                      <a:lnTo>
                        <a:pt x="470" y="34"/>
                      </a:lnTo>
                      <a:lnTo>
                        <a:pt x="472" y="31"/>
                      </a:lnTo>
                      <a:lnTo>
                        <a:pt x="466" y="40"/>
                      </a:lnTo>
                      <a:cubicBezTo>
                        <a:pt x="466" y="41"/>
                        <a:pt x="466" y="41"/>
                        <a:pt x="465" y="42"/>
                      </a:cubicBezTo>
                      <a:lnTo>
                        <a:pt x="456" y="51"/>
                      </a:lnTo>
                      <a:cubicBezTo>
                        <a:pt x="454" y="52"/>
                        <a:pt x="452" y="53"/>
                        <a:pt x="450" y="53"/>
                      </a:cubicBezTo>
                      <a:lnTo>
                        <a:pt x="441" y="53"/>
                      </a:lnTo>
                      <a:lnTo>
                        <a:pt x="448" y="49"/>
                      </a:lnTo>
                      <a:lnTo>
                        <a:pt x="445" y="55"/>
                      </a:lnTo>
                      <a:cubicBezTo>
                        <a:pt x="444" y="57"/>
                        <a:pt x="442" y="59"/>
                        <a:pt x="439" y="59"/>
                      </a:cubicBezTo>
                      <a:lnTo>
                        <a:pt x="420" y="62"/>
                      </a:lnTo>
                      <a:lnTo>
                        <a:pt x="425" y="60"/>
                      </a:lnTo>
                      <a:lnTo>
                        <a:pt x="419" y="66"/>
                      </a:lnTo>
                      <a:cubicBezTo>
                        <a:pt x="416" y="69"/>
                        <a:pt x="412" y="69"/>
                        <a:pt x="409" y="67"/>
                      </a:cubicBezTo>
                      <a:lnTo>
                        <a:pt x="399" y="61"/>
                      </a:lnTo>
                      <a:lnTo>
                        <a:pt x="402" y="62"/>
                      </a:lnTo>
                      <a:lnTo>
                        <a:pt x="355" y="53"/>
                      </a:lnTo>
                      <a:lnTo>
                        <a:pt x="318" y="44"/>
                      </a:lnTo>
                      <a:lnTo>
                        <a:pt x="320" y="44"/>
                      </a:lnTo>
                      <a:lnTo>
                        <a:pt x="310" y="44"/>
                      </a:lnTo>
                      <a:lnTo>
                        <a:pt x="315" y="43"/>
                      </a:lnTo>
                      <a:lnTo>
                        <a:pt x="305" y="49"/>
                      </a:lnTo>
                      <a:lnTo>
                        <a:pt x="307" y="48"/>
                      </a:lnTo>
                      <a:lnTo>
                        <a:pt x="303" y="51"/>
                      </a:lnTo>
                      <a:lnTo>
                        <a:pt x="305" y="48"/>
                      </a:lnTo>
                      <a:lnTo>
                        <a:pt x="296" y="72"/>
                      </a:lnTo>
                      <a:cubicBezTo>
                        <a:pt x="295" y="74"/>
                        <a:pt x="294" y="75"/>
                        <a:pt x="293" y="76"/>
                      </a:cubicBezTo>
                      <a:lnTo>
                        <a:pt x="265" y="95"/>
                      </a:lnTo>
                      <a:lnTo>
                        <a:pt x="239" y="107"/>
                      </a:lnTo>
                      <a:lnTo>
                        <a:pt x="244" y="100"/>
                      </a:lnTo>
                      <a:lnTo>
                        <a:pt x="244" y="106"/>
                      </a:lnTo>
                      <a:cubicBezTo>
                        <a:pt x="244" y="110"/>
                        <a:pt x="241" y="113"/>
                        <a:pt x="238" y="114"/>
                      </a:cubicBezTo>
                      <a:lnTo>
                        <a:pt x="229" y="117"/>
                      </a:lnTo>
                      <a:cubicBezTo>
                        <a:pt x="226" y="118"/>
                        <a:pt x="223" y="117"/>
                        <a:pt x="221" y="115"/>
                      </a:cubicBezTo>
                      <a:lnTo>
                        <a:pt x="218" y="112"/>
                      </a:lnTo>
                      <a:lnTo>
                        <a:pt x="226" y="114"/>
                      </a:lnTo>
                      <a:lnTo>
                        <a:pt x="216" y="117"/>
                      </a:lnTo>
                      <a:lnTo>
                        <a:pt x="219" y="115"/>
                      </a:lnTo>
                      <a:lnTo>
                        <a:pt x="213" y="121"/>
                      </a:lnTo>
                      <a:cubicBezTo>
                        <a:pt x="212" y="123"/>
                        <a:pt x="210" y="123"/>
                        <a:pt x="208" y="123"/>
                      </a:cubicBezTo>
                      <a:lnTo>
                        <a:pt x="195" y="123"/>
                      </a:lnTo>
                      <a:lnTo>
                        <a:pt x="199" y="123"/>
                      </a:lnTo>
                      <a:lnTo>
                        <a:pt x="192" y="126"/>
                      </a:lnTo>
                      <a:cubicBezTo>
                        <a:pt x="191" y="126"/>
                        <a:pt x="190" y="126"/>
                        <a:pt x="189" y="126"/>
                      </a:cubicBezTo>
                      <a:lnTo>
                        <a:pt x="180" y="126"/>
                      </a:lnTo>
                      <a:lnTo>
                        <a:pt x="176" y="126"/>
                      </a:lnTo>
                      <a:lnTo>
                        <a:pt x="170" y="126"/>
                      </a:lnTo>
                      <a:cubicBezTo>
                        <a:pt x="168" y="126"/>
                        <a:pt x="166" y="126"/>
                        <a:pt x="165" y="124"/>
                      </a:cubicBezTo>
                      <a:lnTo>
                        <a:pt x="162" y="121"/>
                      </a:lnTo>
                      <a:lnTo>
                        <a:pt x="152" y="112"/>
                      </a:lnTo>
                      <a:lnTo>
                        <a:pt x="165" y="110"/>
                      </a:lnTo>
                      <a:lnTo>
                        <a:pt x="159" y="122"/>
                      </a:lnTo>
                      <a:lnTo>
                        <a:pt x="156" y="128"/>
                      </a:lnTo>
                      <a:lnTo>
                        <a:pt x="156" y="124"/>
                      </a:lnTo>
                      <a:lnTo>
                        <a:pt x="156" y="134"/>
                      </a:lnTo>
                      <a:cubicBezTo>
                        <a:pt x="156" y="137"/>
                        <a:pt x="155" y="139"/>
                        <a:pt x="152" y="141"/>
                      </a:cubicBezTo>
                      <a:lnTo>
                        <a:pt x="146" y="144"/>
                      </a:lnTo>
                      <a:cubicBezTo>
                        <a:pt x="145" y="144"/>
                        <a:pt x="143" y="145"/>
                        <a:pt x="142" y="145"/>
                      </a:cubicBezTo>
                      <a:lnTo>
                        <a:pt x="139" y="145"/>
                      </a:lnTo>
                      <a:cubicBezTo>
                        <a:pt x="138" y="145"/>
                        <a:pt x="137" y="145"/>
                        <a:pt x="137" y="144"/>
                      </a:cubicBezTo>
                      <a:lnTo>
                        <a:pt x="127" y="141"/>
                      </a:lnTo>
                      <a:lnTo>
                        <a:pt x="109" y="135"/>
                      </a:lnTo>
                      <a:lnTo>
                        <a:pt x="111" y="136"/>
                      </a:lnTo>
                      <a:lnTo>
                        <a:pt x="102" y="136"/>
                      </a:lnTo>
                      <a:cubicBezTo>
                        <a:pt x="100" y="136"/>
                        <a:pt x="99" y="135"/>
                        <a:pt x="98" y="134"/>
                      </a:cubicBezTo>
                      <a:lnTo>
                        <a:pt x="82" y="125"/>
                      </a:lnTo>
                      <a:lnTo>
                        <a:pt x="84" y="126"/>
                      </a:lnTo>
                      <a:lnTo>
                        <a:pt x="74" y="123"/>
                      </a:lnTo>
                      <a:lnTo>
                        <a:pt x="77" y="123"/>
                      </a:lnTo>
                      <a:lnTo>
                        <a:pt x="68" y="123"/>
                      </a:lnTo>
                      <a:lnTo>
                        <a:pt x="73" y="121"/>
                      </a:lnTo>
                      <a:lnTo>
                        <a:pt x="70" y="124"/>
                      </a:lnTo>
                      <a:lnTo>
                        <a:pt x="72" y="121"/>
                      </a:lnTo>
                      <a:lnTo>
                        <a:pt x="63" y="148"/>
                      </a:lnTo>
                      <a:cubicBezTo>
                        <a:pt x="62" y="150"/>
                        <a:pt x="61" y="152"/>
                        <a:pt x="59" y="153"/>
                      </a:cubicBezTo>
                      <a:lnTo>
                        <a:pt x="12" y="177"/>
                      </a:lnTo>
                      <a:close/>
                      <a:moveTo>
                        <a:pt x="51" y="139"/>
                      </a:moveTo>
                      <a:lnTo>
                        <a:pt x="48" y="143"/>
                      </a:lnTo>
                      <a:lnTo>
                        <a:pt x="57" y="116"/>
                      </a:lnTo>
                      <a:cubicBezTo>
                        <a:pt x="57" y="115"/>
                        <a:pt x="58" y="114"/>
                        <a:pt x="59" y="113"/>
                      </a:cubicBezTo>
                      <a:lnTo>
                        <a:pt x="62" y="110"/>
                      </a:lnTo>
                      <a:cubicBezTo>
                        <a:pt x="63" y="108"/>
                        <a:pt x="65" y="107"/>
                        <a:pt x="68" y="107"/>
                      </a:cubicBezTo>
                      <a:lnTo>
                        <a:pt x="77" y="107"/>
                      </a:lnTo>
                      <a:cubicBezTo>
                        <a:pt x="78" y="107"/>
                        <a:pt x="79" y="107"/>
                        <a:pt x="79" y="108"/>
                      </a:cubicBezTo>
                      <a:lnTo>
                        <a:pt x="89" y="111"/>
                      </a:lnTo>
                      <a:cubicBezTo>
                        <a:pt x="89" y="111"/>
                        <a:pt x="90" y="111"/>
                        <a:pt x="90" y="111"/>
                      </a:cubicBezTo>
                      <a:lnTo>
                        <a:pt x="106" y="121"/>
                      </a:lnTo>
                      <a:lnTo>
                        <a:pt x="102" y="120"/>
                      </a:lnTo>
                      <a:lnTo>
                        <a:pt x="111" y="120"/>
                      </a:lnTo>
                      <a:cubicBezTo>
                        <a:pt x="112" y="120"/>
                        <a:pt x="113" y="120"/>
                        <a:pt x="114" y="120"/>
                      </a:cubicBezTo>
                      <a:lnTo>
                        <a:pt x="132" y="126"/>
                      </a:lnTo>
                      <a:lnTo>
                        <a:pt x="142" y="129"/>
                      </a:lnTo>
                      <a:lnTo>
                        <a:pt x="139" y="129"/>
                      </a:lnTo>
                      <a:lnTo>
                        <a:pt x="142" y="129"/>
                      </a:lnTo>
                      <a:lnTo>
                        <a:pt x="139" y="130"/>
                      </a:lnTo>
                      <a:lnTo>
                        <a:pt x="145" y="126"/>
                      </a:lnTo>
                      <a:lnTo>
                        <a:pt x="140" y="134"/>
                      </a:lnTo>
                      <a:lnTo>
                        <a:pt x="140" y="124"/>
                      </a:lnTo>
                      <a:cubicBezTo>
                        <a:pt x="140" y="123"/>
                        <a:pt x="141" y="122"/>
                        <a:pt x="141" y="121"/>
                      </a:cubicBezTo>
                      <a:lnTo>
                        <a:pt x="144" y="115"/>
                      </a:lnTo>
                      <a:lnTo>
                        <a:pt x="151" y="103"/>
                      </a:lnTo>
                      <a:cubicBezTo>
                        <a:pt x="152" y="100"/>
                        <a:pt x="154" y="99"/>
                        <a:pt x="157" y="98"/>
                      </a:cubicBezTo>
                      <a:cubicBezTo>
                        <a:pt x="159" y="98"/>
                        <a:pt x="162" y="99"/>
                        <a:pt x="163" y="100"/>
                      </a:cubicBezTo>
                      <a:lnTo>
                        <a:pt x="173" y="110"/>
                      </a:lnTo>
                      <a:lnTo>
                        <a:pt x="176" y="113"/>
                      </a:lnTo>
                      <a:lnTo>
                        <a:pt x="170" y="110"/>
                      </a:lnTo>
                      <a:lnTo>
                        <a:pt x="176" y="110"/>
                      </a:lnTo>
                      <a:lnTo>
                        <a:pt x="180" y="110"/>
                      </a:lnTo>
                      <a:lnTo>
                        <a:pt x="189" y="110"/>
                      </a:lnTo>
                      <a:lnTo>
                        <a:pt x="185" y="111"/>
                      </a:lnTo>
                      <a:lnTo>
                        <a:pt x="192" y="108"/>
                      </a:lnTo>
                      <a:cubicBezTo>
                        <a:pt x="193" y="108"/>
                        <a:pt x="194" y="107"/>
                        <a:pt x="195" y="107"/>
                      </a:cubicBezTo>
                      <a:lnTo>
                        <a:pt x="208" y="107"/>
                      </a:lnTo>
                      <a:lnTo>
                        <a:pt x="202" y="110"/>
                      </a:lnTo>
                      <a:lnTo>
                        <a:pt x="208" y="104"/>
                      </a:lnTo>
                      <a:cubicBezTo>
                        <a:pt x="209" y="103"/>
                        <a:pt x="210" y="102"/>
                        <a:pt x="211" y="102"/>
                      </a:cubicBezTo>
                      <a:lnTo>
                        <a:pt x="221" y="99"/>
                      </a:lnTo>
                      <a:cubicBezTo>
                        <a:pt x="223" y="98"/>
                        <a:pt x="227" y="98"/>
                        <a:pt x="229" y="100"/>
                      </a:cubicBezTo>
                      <a:lnTo>
                        <a:pt x="232" y="104"/>
                      </a:lnTo>
                      <a:lnTo>
                        <a:pt x="224" y="102"/>
                      </a:lnTo>
                      <a:lnTo>
                        <a:pt x="233" y="99"/>
                      </a:lnTo>
                      <a:lnTo>
                        <a:pt x="228" y="106"/>
                      </a:lnTo>
                      <a:lnTo>
                        <a:pt x="228" y="100"/>
                      </a:lnTo>
                      <a:cubicBezTo>
                        <a:pt x="228" y="97"/>
                        <a:pt x="229" y="94"/>
                        <a:pt x="232" y="93"/>
                      </a:cubicBezTo>
                      <a:lnTo>
                        <a:pt x="256" y="81"/>
                      </a:lnTo>
                      <a:lnTo>
                        <a:pt x="284" y="63"/>
                      </a:lnTo>
                      <a:lnTo>
                        <a:pt x="281" y="67"/>
                      </a:lnTo>
                      <a:lnTo>
                        <a:pt x="290" y="42"/>
                      </a:lnTo>
                      <a:cubicBezTo>
                        <a:pt x="291" y="41"/>
                        <a:pt x="291" y="40"/>
                        <a:pt x="292" y="39"/>
                      </a:cubicBezTo>
                      <a:lnTo>
                        <a:pt x="295" y="36"/>
                      </a:lnTo>
                      <a:cubicBezTo>
                        <a:pt x="296" y="36"/>
                        <a:pt x="296" y="36"/>
                        <a:pt x="297" y="35"/>
                      </a:cubicBezTo>
                      <a:lnTo>
                        <a:pt x="306" y="29"/>
                      </a:lnTo>
                      <a:cubicBezTo>
                        <a:pt x="307" y="28"/>
                        <a:pt x="309" y="28"/>
                        <a:pt x="310" y="28"/>
                      </a:cubicBezTo>
                      <a:lnTo>
                        <a:pt x="320" y="28"/>
                      </a:lnTo>
                      <a:cubicBezTo>
                        <a:pt x="320" y="28"/>
                        <a:pt x="321" y="28"/>
                        <a:pt x="321" y="28"/>
                      </a:cubicBezTo>
                      <a:lnTo>
                        <a:pt x="358" y="37"/>
                      </a:lnTo>
                      <a:lnTo>
                        <a:pt x="405" y="46"/>
                      </a:lnTo>
                      <a:cubicBezTo>
                        <a:pt x="406" y="47"/>
                        <a:pt x="407" y="47"/>
                        <a:pt x="408" y="48"/>
                      </a:cubicBezTo>
                      <a:lnTo>
                        <a:pt x="417" y="54"/>
                      </a:lnTo>
                      <a:lnTo>
                        <a:pt x="407" y="55"/>
                      </a:lnTo>
                      <a:lnTo>
                        <a:pt x="414" y="49"/>
                      </a:lnTo>
                      <a:cubicBezTo>
                        <a:pt x="415" y="47"/>
                        <a:pt x="416" y="47"/>
                        <a:pt x="418" y="46"/>
                      </a:cubicBezTo>
                      <a:lnTo>
                        <a:pt x="437" y="43"/>
                      </a:lnTo>
                      <a:lnTo>
                        <a:pt x="431" y="48"/>
                      </a:lnTo>
                      <a:lnTo>
                        <a:pt x="434" y="41"/>
                      </a:lnTo>
                      <a:cubicBezTo>
                        <a:pt x="435" y="39"/>
                        <a:pt x="438" y="37"/>
                        <a:pt x="441" y="37"/>
                      </a:cubicBezTo>
                      <a:lnTo>
                        <a:pt x="450" y="37"/>
                      </a:lnTo>
                      <a:lnTo>
                        <a:pt x="445" y="39"/>
                      </a:lnTo>
                      <a:lnTo>
                        <a:pt x="454" y="30"/>
                      </a:lnTo>
                      <a:lnTo>
                        <a:pt x="453" y="31"/>
                      </a:lnTo>
                      <a:lnTo>
                        <a:pt x="459" y="22"/>
                      </a:lnTo>
                      <a:cubicBezTo>
                        <a:pt x="460" y="21"/>
                        <a:pt x="461" y="20"/>
                        <a:pt x="462" y="20"/>
                      </a:cubicBezTo>
                      <a:lnTo>
                        <a:pt x="484" y="8"/>
                      </a:lnTo>
                      <a:lnTo>
                        <a:pt x="482" y="9"/>
                      </a:lnTo>
                      <a:lnTo>
                        <a:pt x="488" y="3"/>
                      </a:lnTo>
                      <a:cubicBezTo>
                        <a:pt x="490" y="1"/>
                        <a:pt x="492" y="0"/>
                        <a:pt x="494" y="0"/>
                      </a:cubicBezTo>
                      <a:lnTo>
                        <a:pt x="497" y="0"/>
                      </a:lnTo>
                      <a:cubicBezTo>
                        <a:pt x="499" y="0"/>
                        <a:pt x="501" y="1"/>
                        <a:pt x="503" y="3"/>
                      </a:cubicBezTo>
                      <a:lnTo>
                        <a:pt x="509" y="9"/>
                      </a:lnTo>
                      <a:cubicBezTo>
                        <a:pt x="510" y="10"/>
                        <a:pt x="511" y="12"/>
                        <a:pt x="511" y="15"/>
                      </a:cubicBezTo>
                      <a:lnTo>
                        <a:pt x="511" y="24"/>
                      </a:lnTo>
                      <a:lnTo>
                        <a:pt x="509" y="19"/>
                      </a:lnTo>
                      <a:lnTo>
                        <a:pt x="519" y="31"/>
                      </a:lnTo>
                      <a:cubicBezTo>
                        <a:pt x="519" y="31"/>
                        <a:pt x="519" y="32"/>
                        <a:pt x="520" y="32"/>
                      </a:cubicBezTo>
                      <a:lnTo>
                        <a:pt x="523" y="38"/>
                      </a:lnTo>
                      <a:lnTo>
                        <a:pt x="521" y="37"/>
                      </a:lnTo>
                      <a:lnTo>
                        <a:pt x="574" y="91"/>
                      </a:lnTo>
                      <a:cubicBezTo>
                        <a:pt x="577" y="95"/>
                        <a:pt x="577" y="100"/>
                        <a:pt x="574" y="103"/>
                      </a:cubicBezTo>
                      <a:lnTo>
                        <a:pt x="565" y="112"/>
                      </a:lnTo>
                      <a:lnTo>
                        <a:pt x="567" y="109"/>
                      </a:lnTo>
                      <a:lnTo>
                        <a:pt x="560" y="127"/>
                      </a:lnTo>
                      <a:lnTo>
                        <a:pt x="561" y="124"/>
                      </a:lnTo>
                      <a:lnTo>
                        <a:pt x="561" y="146"/>
                      </a:lnTo>
                      <a:lnTo>
                        <a:pt x="560" y="141"/>
                      </a:lnTo>
                      <a:lnTo>
                        <a:pt x="566" y="151"/>
                      </a:lnTo>
                      <a:cubicBezTo>
                        <a:pt x="567" y="152"/>
                        <a:pt x="567" y="153"/>
                        <a:pt x="567" y="155"/>
                      </a:cubicBezTo>
                      <a:lnTo>
                        <a:pt x="567" y="164"/>
                      </a:lnTo>
                      <a:cubicBezTo>
                        <a:pt x="567" y="165"/>
                        <a:pt x="567" y="166"/>
                        <a:pt x="567" y="167"/>
                      </a:cubicBezTo>
                      <a:lnTo>
                        <a:pt x="561" y="181"/>
                      </a:lnTo>
                      <a:lnTo>
                        <a:pt x="558" y="194"/>
                      </a:lnTo>
                      <a:lnTo>
                        <a:pt x="558" y="190"/>
                      </a:lnTo>
                      <a:lnTo>
                        <a:pt x="561" y="209"/>
                      </a:lnTo>
                      <a:lnTo>
                        <a:pt x="560" y="206"/>
                      </a:lnTo>
                      <a:lnTo>
                        <a:pt x="569" y="221"/>
                      </a:lnTo>
                      <a:cubicBezTo>
                        <a:pt x="570" y="222"/>
                        <a:pt x="570" y="224"/>
                        <a:pt x="570" y="225"/>
                      </a:cubicBezTo>
                      <a:lnTo>
                        <a:pt x="570" y="237"/>
                      </a:lnTo>
                      <a:lnTo>
                        <a:pt x="570" y="244"/>
                      </a:lnTo>
                      <a:cubicBezTo>
                        <a:pt x="570" y="247"/>
                        <a:pt x="568" y="250"/>
                        <a:pt x="565" y="251"/>
                      </a:cubicBezTo>
                      <a:lnTo>
                        <a:pt x="555" y="254"/>
                      </a:lnTo>
                      <a:lnTo>
                        <a:pt x="561" y="247"/>
                      </a:lnTo>
                      <a:lnTo>
                        <a:pt x="561" y="253"/>
                      </a:lnTo>
                      <a:cubicBezTo>
                        <a:pt x="561" y="254"/>
                        <a:pt x="560" y="256"/>
                        <a:pt x="559" y="258"/>
                      </a:cubicBezTo>
                      <a:lnTo>
                        <a:pt x="550" y="270"/>
                      </a:lnTo>
                      <a:lnTo>
                        <a:pt x="551" y="269"/>
                      </a:lnTo>
                      <a:lnTo>
                        <a:pt x="548" y="275"/>
                      </a:lnTo>
                      <a:cubicBezTo>
                        <a:pt x="546" y="277"/>
                        <a:pt x="543" y="279"/>
                        <a:pt x="540" y="279"/>
                      </a:cubicBezTo>
                      <a:lnTo>
                        <a:pt x="531" y="279"/>
                      </a:lnTo>
                      <a:cubicBezTo>
                        <a:pt x="529" y="279"/>
                        <a:pt x="527" y="278"/>
                        <a:pt x="526" y="277"/>
                      </a:cubicBezTo>
                      <a:lnTo>
                        <a:pt x="519" y="271"/>
                      </a:lnTo>
                      <a:lnTo>
                        <a:pt x="525" y="273"/>
                      </a:lnTo>
                      <a:lnTo>
                        <a:pt x="522" y="273"/>
                      </a:lnTo>
                      <a:cubicBezTo>
                        <a:pt x="521" y="273"/>
                        <a:pt x="519" y="273"/>
                        <a:pt x="518" y="272"/>
                      </a:cubicBezTo>
                      <a:lnTo>
                        <a:pt x="512" y="269"/>
                      </a:lnTo>
                      <a:lnTo>
                        <a:pt x="521" y="268"/>
                      </a:lnTo>
                      <a:lnTo>
                        <a:pt x="512" y="277"/>
                      </a:lnTo>
                      <a:lnTo>
                        <a:pt x="510" y="264"/>
                      </a:lnTo>
                      <a:lnTo>
                        <a:pt x="516" y="267"/>
                      </a:lnTo>
                      <a:cubicBezTo>
                        <a:pt x="519" y="268"/>
                        <a:pt x="520" y="271"/>
                        <a:pt x="520" y="274"/>
                      </a:cubicBezTo>
                      <a:lnTo>
                        <a:pt x="520" y="283"/>
                      </a:lnTo>
                      <a:lnTo>
                        <a:pt x="520" y="289"/>
                      </a:lnTo>
                      <a:cubicBezTo>
                        <a:pt x="520" y="292"/>
                        <a:pt x="520" y="294"/>
                        <a:pt x="518" y="295"/>
                      </a:cubicBezTo>
                      <a:lnTo>
                        <a:pt x="508" y="305"/>
                      </a:lnTo>
                      <a:lnTo>
                        <a:pt x="483" y="323"/>
                      </a:lnTo>
                      <a:lnTo>
                        <a:pt x="485" y="322"/>
                      </a:lnTo>
                      <a:lnTo>
                        <a:pt x="476" y="333"/>
                      </a:lnTo>
                      <a:lnTo>
                        <a:pt x="466" y="349"/>
                      </a:lnTo>
                      <a:cubicBezTo>
                        <a:pt x="466" y="349"/>
                        <a:pt x="466" y="350"/>
                        <a:pt x="465" y="350"/>
                      </a:cubicBezTo>
                      <a:lnTo>
                        <a:pt x="427" y="387"/>
                      </a:lnTo>
                      <a:lnTo>
                        <a:pt x="390" y="415"/>
                      </a:lnTo>
                      <a:cubicBezTo>
                        <a:pt x="387" y="417"/>
                        <a:pt x="383" y="417"/>
                        <a:pt x="380" y="415"/>
                      </a:cubicBezTo>
                      <a:lnTo>
                        <a:pt x="368" y="406"/>
                      </a:lnTo>
                      <a:lnTo>
                        <a:pt x="359" y="400"/>
                      </a:lnTo>
                      <a:cubicBezTo>
                        <a:pt x="357" y="399"/>
                        <a:pt x="355" y="396"/>
                        <a:pt x="355" y="394"/>
                      </a:cubicBezTo>
                      <a:cubicBezTo>
                        <a:pt x="355" y="392"/>
                        <a:pt x="356" y="389"/>
                        <a:pt x="358" y="387"/>
                      </a:cubicBezTo>
                      <a:lnTo>
                        <a:pt x="361" y="384"/>
                      </a:lnTo>
                      <a:lnTo>
                        <a:pt x="362" y="397"/>
                      </a:lnTo>
                      <a:lnTo>
                        <a:pt x="353" y="391"/>
                      </a:lnTo>
                      <a:cubicBezTo>
                        <a:pt x="352" y="390"/>
                        <a:pt x="351" y="389"/>
                        <a:pt x="350" y="389"/>
                      </a:cubicBezTo>
                      <a:lnTo>
                        <a:pt x="338" y="370"/>
                      </a:lnTo>
                      <a:lnTo>
                        <a:pt x="340" y="372"/>
                      </a:lnTo>
                      <a:lnTo>
                        <a:pt x="274" y="323"/>
                      </a:lnTo>
                      <a:lnTo>
                        <a:pt x="264" y="313"/>
                      </a:lnTo>
                      <a:lnTo>
                        <a:pt x="266" y="315"/>
                      </a:lnTo>
                      <a:lnTo>
                        <a:pt x="241" y="299"/>
                      </a:lnTo>
                      <a:lnTo>
                        <a:pt x="220" y="287"/>
                      </a:lnTo>
                      <a:lnTo>
                        <a:pt x="202" y="279"/>
                      </a:lnTo>
                      <a:lnTo>
                        <a:pt x="149" y="260"/>
                      </a:lnTo>
                      <a:cubicBezTo>
                        <a:pt x="148" y="260"/>
                        <a:pt x="148" y="260"/>
                        <a:pt x="148" y="260"/>
                      </a:cubicBezTo>
                      <a:lnTo>
                        <a:pt x="116" y="241"/>
                      </a:lnTo>
                      <a:lnTo>
                        <a:pt x="118" y="242"/>
                      </a:lnTo>
                      <a:lnTo>
                        <a:pt x="102" y="236"/>
                      </a:lnTo>
                      <a:cubicBezTo>
                        <a:pt x="99" y="235"/>
                        <a:pt x="97" y="232"/>
                        <a:pt x="97" y="228"/>
                      </a:cubicBezTo>
                      <a:lnTo>
                        <a:pt x="97" y="225"/>
                      </a:lnTo>
                      <a:lnTo>
                        <a:pt x="97" y="219"/>
                      </a:lnTo>
                      <a:cubicBezTo>
                        <a:pt x="97" y="216"/>
                        <a:pt x="98" y="214"/>
                        <a:pt x="101" y="212"/>
                      </a:cubicBezTo>
                      <a:lnTo>
                        <a:pt x="116" y="203"/>
                      </a:lnTo>
                      <a:lnTo>
                        <a:pt x="114" y="214"/>
                      </a:lnTo>
                      <a:lnTo>
                        <a:pt x="108" y="205"/>
                      </a:lnTo>
                      <a:lnTo>
                        <a:pt x="109" y="207"/>
                      </a:lnTo>
                      <a:lnTo>
                        <a:pt x="99" y="197"/>
                      </a:lnTo>
                      <a:lnTo>
                        <a:pt x="105" y="200"/>
                      </a:lnTo>
                      <a:lnTo>
                        <a:pt x="102" y="200"/>
                      </a:lnTo>
                      <a:lnTo>
                        <a:pt x="108" y="196"/>
                      </a:lnTo>
                      <a:lnTo>
                        <a:pt x="102" y="205"/>
                      </a:lnTo>
                      <a:cubicBezTo>
                        <a:pt x="100" y="208"/>
                        <a:pt x="97" y="210"/>
                        <a:pt x="93" y="208"/>
                      </a:cubicBezTo>
                      <a:cubicBezTo>
                        <a:pt x="90" y="207"/>
                        <a:pt x="88" y="204"/>
                        <a:pt x="88" y="201"/>
                      </a:cubicBezTo>
                      <a:lnTo>
                        <a:pt x="88" y="198"/>
                      </a:lnTo>
                      <a:lnTo>
                        <a:pt x="88" y="189"/>
                      </a:lnTo>
                      <a:lnTo>
                        <a:pt x="88" y="192"/>
                      </a:lnTo>
                      <a:lnTo>
                        <a:pt x="85" y="186"/>
                      </a:lnTo>
                      <a:lnTo>
                        <a:pt x="92" y="191"/>
                      </a:lnTo>
                      <a:lnTo>
                        <a:pt x="83" y="191"/>
                      </a:lnTo>
                      <a:lnTo>
                        <a:pt x="89" y="188"/>
                      </a:lnTo>
                      <a:lnTo>
                        <a:pt x="83" y="194"/>
                      </a:lnTo>
                      <a:lnTo>
                        <a:pt x="85" y="189"/>
                      </a:lnTo>
                      <a:lnTo>
                        <a:pt x="85" y="192"/>
                      </a:lnTo>
                      <a:lnTo>
                        <a:pt x="85" y="198"/>
                      </a:lnTo>
                      <a:cubicBezTo>
                        <a:pt x="85" y="201"/>
                        <a:pt x="82" y="205"/>
                        <a:pt x="79" y="206"/>
                      </a:cubicBezTo>
                      <a:cubicBezTo>
                        <a:pt x="75" y="206"/>
                        <a:pt x="71" y="205"/>
                        <a:pt x="70" y="201"/>
                      </a:cubicBezTo>
                      <a:lnTo>
                        <a:pt x="67" y="195"/>
                      </a:lnTo>
                      <a:lnTo>
                        <a:pt x="74" y="200"/>
                      </a:lnTo>
                      <a:lnTo>
                        <a:pt x="68" y="200"/>
                      </a:lnTo>
                      <a:lnTo>
                        <a:pt x="64" y="200"/>
                      </a:lnTo>
                      <a:lnTo>
                        <a:pt x="58" y="200"/>
                      </a:lnTo>
                      <a:lnTo>
                        <a:pt x="66" y="192"/>
                      </a:lnTo>
                      <a:lnTo>
                        <a:pt x="66" y="198"/>
                      </a:lnTo>
                      <a:cubicBezTo>
                        <a:pt x="66" y="201"/>
                        <a:pt x="64" y="205"/>
                        <a:pt x="60" y="206"/>
                      </a:cubicBezTo>
                      <a:cubicBezTo>
                        <a:pt x="57" y="206"/>
                        <a:pt x="53" y="205"/>
                        <a:pt x="51" y="201"/>
                      </a:cubicBezTo>
                      <a:lnTo>
                        <a:pt x="48" y="195"/>
                      </a:lnTo>
                      <a:cubicBezTo>
                        <a:pt x="47" y="194"/>
                        <a:pt x="47" y="193"/>
                        <a:pt x="47" y="192"/>
                      </a:cubicBezTo>
                      <a:lnTo>
                        <a:pt x="47" y="189"/>
                      </a:lnTo>
                      <a:lnTo>
                        <a:pt x="50" y="194"/>
                      </a:lnTo>
                      <a:lnTo>
                        <a:pt x="43" y="188"/>
                      </a:lnTo>
                      <a:lnTo>
                        <a:pt x="49" y="191"/>
                      </a:lnTo>
                      <a:lnTo>
                        <a:pt x="46" y="191"/>
                      </a:lnTo>
                      <a:cubicBezTo>
                        <a:pt x="45" y="191"/>
                        <a:pt x="44" y="190"/>
                        <a:pt x="43" y="190"/>
                      </a:cubicBezTo>
                      <a:lnTo>
                        <a:pt x="6" y="178"/>
                      </a:lnTo>
                      <a:cubicBezTo>
                        <a:pt x="3" y="177"/>
                        <a:pt x="1" y="174"/>
                        <a:pt x="0" y="171"/>
                      </a:cubicBezTo>
                      <a:cubicBezTo>
                        <a:pt x="0" y="168"/>
                        <a:pt x="2" y="165"/>
                        <a:pt x="5" y="163"/>
                      </a:cubicBezTo>
                      <a:lnTo>
                        <a:pt x="51" y="139"/>
                      </a:lnTo>
                      <a:close/>
                    </a:path>
                  </a:pathLst>
                </a:custGeom>
                <a:solidFill>
                  <a:sysClr val="window" lastClr="FFFFFF">
                    <a:lumMod val="75000"/>
                  </a:sysClr>
                </a:solidFill>
                <a:ln w="0" cap="flat">
                  <a:noFill/>
                  <a:prstDash val="solid"/>
                  <a:round/>
                  <a:headEnd/>
                  <a:tailEnd/>
                </a:ln>
                <a:effectLst>
                  <a:outerShdw blurRad="50800" dist="50800" dir="5400000" algn="ctr" rotWithShape="0">
                    <a:sysClr val="window" lastClr="FFFFFF"/>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5" name="Freeform 1138"/>
                <p:cNvSpPr>
                  <a:spLocks/>
                </p:cNvSpPr>
                <p:nvPr/>
              </p:nvSpPr>
              <p:spPr bwMode="auto">
                <a:xfrm>
                  <a:off x="4840862" y="4697087"/>
                  <a:ext cx="431800" cy="489974"/>
                </a:xfrm>
                <a:custGeom>
                  <a:avLst/>
                  <a:gdLst/>
                  <a:ahLst/>
                  <a:cxnLst>
                    <a:cxn ang="0">
                      <a:pos x="4" y="152"/>
                    </a:cxn>
                    <a:cxn ang="0">
                      <a:pos x="8" y="137"/>
                    </a:cxn>
                    <a:cxn ang="0">
                      <a:pos x="15" y="137"/>
                    </a:cxn>
                    <a:cxn ang="0">
                      <a:pos x="26" y="141"/>
                    </a:cxn>
                    <a:cxn ang="0">
                      <a:pos x="41" y="139"/>
                    </a:cxn>
                    <a:cxn ang="0">
                      <a:pos x="45" y="126"/>
                    </a:cxn>
                    <a:cxn ang="0">
                      <a:pos x="49" y="123"/>
                    </a:cxn>
                    <a:cxn ang="0">
                      <a:pos x="65" y="130"/>
                    </a:cxn>
                    <a:cxn ang="0">
                      <a:pos x="73" y="133"/>
                    </a:cxn>
                    <a:cxn ang="0">
                      <a:pos x="81" y="131"/>
                    </a:cxn>
                    <a:cxn ang="0">
                      <a:pos x="82" y="120"/>
                    </a:cxn>
                    <a:cxn ang="0">
                      <a:pos x="93" y="89"/>
                    </a:cxn>
                    <a:cxn ang="0">
                      <a:pos x="105" y="84"/>
                    </a:cxn>
                    <a:cxn ang="0">
                      <a:pos x="115" y="89"/>
                    </a:cxn>
                    <a:cxn ang="0">
                      <a:pos x="134" y="89"/>
                    </a:cxn>
                    <a:cxn ang="0">
                      <a:pos x="145" y="78"/>
                    </a:cxn>
                    <a:cxn ang="0">
                      <a:pos x="134" y="69"/>
                    </a:cxn>
                    <a:cxn ang="0">
                      <a:pos x="131" y="51"/>
                    </a:cxn>
                    <a:cxn ang="0">
                      <a:pos x="127" y="38"/>
                    </a:cxn>
                    <a:cxn ang="0">
                      <a:pos x="134" y="28"/>
                    </a:cxn>
                    <a:cxn ang="0">
                      <a:pos x="142" y="17"/>
                    </a:cxn>
                    <a:cxn ang="0">
                      <a:pos x="164" y="31"/>
                    </a:cxn>
                    <a:cxn ang="0">
                      <a:pos x="184" y="36"/>
                    </a:cxn>
                    <a:cxn ang="0">
                      <a:pos x="187" y="34"/>
                    </a:cxn>
                    <a:cxn ang="0">
                      <a:pos x="195" y="39"/>
                    </a:cxn>
                    <a:cxn ang="0">
                      <a:pos x="203" y="36"/>
                    </a:cxn>
                    <a:cxn ang="0">
                      <a:pos x="203" y="19"/>
                    </a:cxn>
                    <a:cxn ang="0">
                      <a:pos x="211" y="4"/>
                    </a:cxn>
                    <a:cxn ang="0">
                      <a:pos x="227" y="0"/>
                    </a:cxn>
                    <a:cxn ang="0">
                      <a:pos x="229" y="5"/>
                    </a:cxn>
                    <a:cxn ang="0">
                      <a:pos x="241" y="15"/>
                    </a:cxn>
                    <a:cxn ang="0">
                      <a:pos x="252" y="42"/>
                    </a:cxn>
                    <a:cxn ang="0">
                      <a:pos x="271" y="80"/>
                    </a:cxn>
                    <a:cxn ang="0">
                      <a:pos x="261" y="81"/>
                    </a:cxn>
                    <a:cxn ang="0">
                      <a:pos x="250" y="92"/>
                    </a:cxn>
                    <a:cxn ang="0">
                      <a:pos x="233" y="93"/>
                    </a:cxn>
                    <a:cxn ang="0">
                      <a:pos x="223" y="88"/>
                    </a:cxn>
                    <a:cxn ang="0">
                      <a:pos x="206" y="126"/>
                    </a:cxn>
                    <a:cxn ang="0">
                      <a:pos x="192" y="149"/>
                    </a:cxn>
                    <a:cxn ang="0">
                      <a:pos x="185" y="160"/>
                    </a:cxn>
                    <a:cxn ang="0">
                      <a:pos x="184" y="177"/>
                    </a:cxn>
                    <a:cxn ang="0">
                      <a:pos x="157" y="191"/>
                    </a:cxn>
                    <a:cxn ang="0">
                      <a:pos x="139" y="194"/>
                    </a:cxn>
                    <a:cxn ang="0">
                      <a:pos x="127" y="234"/>
                    </a:cxn>
                    <a:cxn ang="0">
                      <a:pos x="115" y="248"/>
                    </a:cxn>
                    <a:cxn ang="0">
                      <a:pos x="127" y="260"/>
                    </a:cxn>
                    <a:cxn ang="0">
                      <a:pos x="138" y="263"/>
                    </a:cxn>
                    <a:cxn ang="0">
                      <a:pos x="139" y="271"/>
                    </a:cxn>
                    <a:cxn ang="0">
                      <a:pos x="131" y="306"/>
                    </a:cxn>
                    <a:cxn ang="0">
                      <a:pos x="127" y="299"/>
                    </a:cxn>
                    <a:cxn ang="0">
                      <a:pos x="88" y="305"/>
                    </a:cxn>
                    <a:cxn ang="0">
                      <a:pos x="65" y="291"/>
                    </a:cxn>
                    <a:cxn ang="0">
                      <a:pos x="57" y="278"/>
                    </a:cxn>
                    <a:cxn ang="0">
                      <a:pos x="46" y="264"/>
                    </a:cxn>
                    <a:cxn ang="0">
                      <a:pos x="26" y="244"/>
                    </a:cxn>
                    <a:cxn ang="0">
                      <a:pos x="18" y="234"/>
                    </a:cxn>
                    <a:cxn ang="0">
                      <a:pos x="10" y="199"/>
                    </a:cxn>
                    <a:cxn ang="0">
                      <a:pos x="0" y="168"/>
                    </a:cxn>
                  </a:cxnLst>
                  <a:rect l="0" t="0" r="r" b="b"/>
                  <a:pathLst>
                    <a:path w="272" h="312">
                      <a:moveTo>
                        <a:pt x="0" y="168"/>
                      </a:moveTo>
                      <a:lnTo>
                        <a:pt x="4" y="152"/>
                      </a:lnTo>
                      <a:lnTo>
                        <a:pt x="8" y="149"/>
                      </a:lnTo>
                      <a:lnTo>
                        <a:pt x="8" y="137"/>
                      </a:lnTo>
                      <a:lnTo>
                        <a:pt x="14" y="135"/>
                      </a:lnTo>
                      <a:lnTo>
                        <a:pt x="15" y="137"/>
                      </a:lnTo>
                      <a:lnTo>
                        <a:pt x="22" y="137"/>
                      </a:lnTo>
                      <a:lnTo>
                        <a:pt x="26" y="141"/>
                      </a:lnTo>
                      <a:lnTo>
                        <a:pt x="37" y="141"/>
                      </a:lnTo>
                      <a:lnTo>
                        <a:pt x="41" y="139"/>
                      </a:lnTo>
                      <a:lnTo>
                        <a:pt x="42" y="137"/>
                      </a:lnTo>
                      <a:lnTo>
                        <a:pt x="45" y="126"/>
                      </a:lnTo>
                      <a:lnTo>
                        <a:pt x="46" y="123"/>
                      </a:lnTo>
                      <a:lnTo>
                        <a:pt x="49" y="123"/>
                      </a:lnTo>
                      <a:lnTo>
                        <a:pt x="57" y="126"/>
                      </a:lnTo>
                      <a:lnTo>
                        <a:pt x="65" y="130"/>
                      </a:lnTo>
                      <a:lnTo>
                        <a:pt x="69" y="130"/>
                      </a:lnTo>
                      <a:lnTo>
                        <a:pt x="73" y="133"/>
                      </a:lnTo>
                      <a:lnTo>
                        <a:pt x="75" y="133"/>
                      </a:lnTo>
                      <a:lnTo>
                        <a:pt x="81" y="131"/>
                      </a:lnTo>
                      <a:lnTo>
                        <a:pt x="82" y="126"/>
                      </a:lnTo>
                      <a:lnTo>
                        <a:pt x="82" y="120"/>
                      </a:lnTo>
                      <a:lnTo>
                        <a:pt x="84" y="110"/>
                      </a:lnTo>
                      <a:lnTo>
                        <a:pt x="93" y="89"/>
                      </a:lnTo>
                      <a:lnTo>
                        <a:pt x="96" y="84"/>
                      </a:lnTo>
                      <a:lnTo>
                        <a:pt x="105" y="84"/>
                      </a:lnTo>
                      <a:lnTo>
                        <a:pt x="107" y="88"/>
                      </a:lnTo>
                      <a:lnTo>
                        <a:pt x="115" y="89"/>
                      </a:lnTo>
                      <a:lnTo>
                        <a:pt x="123" y="93"/>
                      </a:lnTo>
                      <a:lnTo>
                        <a:pt x="134" y="89"/>
                      </a:lnTo>
                      <a:lnTo>
                        <a:pt x="135" y="84"/>
                      </a:lnTo>
                      <a:lnTo>
                        <a:pt x="145" y="78"/>
                      </a:lnTo>
                      <a:lnTo>
                        <a:pt x="145" y="69"/>
                      </a:lnTo>
                      <a:lnTo>
                        <a:pt x="134" y="69"/>
                      </a:lnTo>
                      <a:lnTo>
                        <a:pt x="131" y="62"/>
                      </a:lnTo>
                      <a:lnTo>
                        <a:pt x="131" y="51"/>
                      </a:lnTo>
                      <a:lnTo>
                        <a:pt x="127" y="50"/>
                      </a:lnTo>
                      <a:lnTo>
                        <a:pt x="127" y="38"/>
                      </a:lnTo>
                      <a:lnTo>
                        <a:pt x="134" y="32"/>
                      </a:lnTo>
                      <a:lnTo>
                        <a:pt x="134" y="28"/>
                      </a:lnTo>
                      <a:lnTo>
                        <a:pt x="138" y="19"/>
                      </a:lnTo>
                      <a:lnTo>
                        <a:pt x="142" y="17"/>
                      </a:lnTo>
                      <a:lnTo>
                        <a:pt x="153" y="23"/>
                      </a:lnTo>
                      <a:lnTo>
                        <a:pt x="164" y="31"/>
                      </a:lnTo>
                      <a:lnTo>
                        <a:pt x="176" y="38"/>
                      </a:lnTo>
                      <a:lnTo>
                        <a:pt x="184" y="36"/>
                      </a:lnTo>
                      <a:lnTo>
                        <a:pt x="185" y="34"/>
                      </a:lnTo>
                      <a:lnTo>
                        <a:pt x="187" y="34"/>
                      </a:lnTo>
                      <a:lnTo>
                        <a:pt x="192" y="36"/>
                      </a:lnTo>
                      <a:lnTo>
                        <a:pt x="195" y="39"/>
                      </a:lnTo>
                      <a:lnTo>
                        <a:pt x="200" y="39"/>
                      </a:lnTo>
                      <a:lnTo>
                        <a:pt x="203" y="36"/>
                      </a:lnTo>
                      <a:lnTo>
                        <a:pt x="204" y="23"/>
                      </a:lnTo>
                      <a:lnTo>
                        <a:pt x="203" y="19"/>
                      </a:lnTo>
                      <a:lnTo>
                        <a:pt x="204" y="15"/>
                      </a:lnTo>
                      <a:lnTo>
                        <a:pt x="211" y="4"/>
                      </a:lnTo>
                      <a:lnTo>
                        <a:pt x="219" y="0"/>
                      </a:lnTo>
                      <a:lnTo>
                        <a:pt x="227" y="0"/>
                      </a:lnTo>
                      <a:lnTo>
                        <a:pt x="227" y="4"/>
                      </a:lnTo>
                      <a:lnTo>
                        <a:pt x="229" y="5"/>
                      </a:lnTo>
                      <a:lnTo>
                        <a:pt x="238" y="0"/>
                      </a:lnTo>
                      <a:lnTo>
                        <a:pt x="241" y="15"/>
                      </a:lnTo>
                      <a:lnTo>
                        <a:pt x="242" y="19"/>
                      </a:lnTo>
                      <a:lnTo>
                        <a:pt x="252" y="42"/>
                      </a:lnTo>
                      <a:lnTo>
                        <a:pt x="272" y="76"/>
                      </a:lnTo>
                      <a:lnTo>
                        <a:pt x="271" y="80"/>
                      </a:lnTo>
                      <a:lnTo>
                        <a:pt x="265" y="81"/>
                      </a:lnTo>
                      <a:lnTo>
                        <a:pt x="261" y="81"/>
                      </a:lnTo>
                      <a:lnTo>
                        <a:pt x="256" y="84"/>
                      </a:lnTo>
                      <a:lnTo>
                        <a:pt x="250" y="92"/>
                      </a:lnTo>
                      <a:lnTo>
                        <a:pt x="245" y="93"/>
                      </a:lnTo>
                      <a:lnTo>
                        <a:pt x="233" y="93"/>
                      </a:lnTo>
                      <a:lnTo>
                        <a:pt x="226" y="88"/>
                      </a:lnTo>
                      <a:lnTo>
                        <a:pt x="223" y="88"/>
                      </a:lnTo>
                      <a:lnTo>
                        <a:pt x="219" y="99"/>
                      </a:lnTo>
                      <a:lnTo>
                        <a:pt x="206" y="126"/>
                      </a:lnTo>
                      <a:lnTo>
                        <a:pt x="192" y="142"/>
                      </a:lnTo>
                      <a:lnTo>
                        <a:pt x="192" y="149"/>
                      </a:lnTo>
                      <a:lnTo>
                        <a:pt x="185" y="154"/>
                      </a:lnTo>
                      <a:lnTo>
                        <a:pt x="185" y="160"/>
                      </a:lnTo>
                      <a:lnTo>
                        <a:pt x="187" y="173"/>
                      </a:lnTo>
                      <a:lnTo>
                        <a:pt x="184" y="177"/>
                      </a:lnTo>
                      <a:lnTo>
                        <a:pt x="168" y="183"/>
                      </a:lnTo>
                      <a:lnTo>
                        <a:pt x="157" y="191"/>
                      </a:lnTo>
                      <a:lnTo>
                        <a:pt x="147" y="194"/>
                      </a:lnTo>
                      <a:lnTo>
                        <a:pt x="139" y="194"/>
                      </a:lnTo>
                      <a:lnTo>
                        <a:pt x="131" y="198"/>
                      </a:lnTo>
                      <a:lnTo>
                        <a:pt x="127" y="234"/>
                      </a:lnTo>
                      <a:lnTo>
                        <a:pt x="124" y="240"/>
                      </a:lnTo>
                      <a:lnTo>
                        <a:pt x="115" y="248"/>
                      </a:lnTo>
                      <a:lnTo>
                        <a:pt x="115" y="252"/>
                      </a:lnTo>
                      <a:lnTo>
                        <a:pt x="127" y="260"/>
                      </a:lnTo>
                      <a:lnTo>
                        <a:pt x="134" y="264"/>
                      </a:lnTo>
                      <a:lnTo>
                        <a:pt x="138" y="263"/>
                      </a:lnTo>
                      <a:lnTo>
                        <a:pt x="138" y="267"/>
                      </a:lnTo>
                      <a:lnTo>
                        <a:pt x="139" y="271"/>
                      </a:lnTo>
                      <a:lnTo>
                        <a:pt x="134" y="306"/>
                      </a:lnTo>
                      <a:lnTo>
                        <a:pt x="131" y="306"/>
                      </a:lnTo>
                      <a:lnTo>
                        <a:pt x="130" y="301"/>
                      </a:lnTo>
                      <a:lnTo>
                        <a:pt x="127" y="299"/>
                      </a:lnTo>
                      <a:lnTo>
                        <a:pt x="130" y="312"/>
                      </a:lnTo>
                      <a:lnTo>
                        <a:pt x="88" y="305"/>
                      </a:lnTo>
                      <a:lnTo>
                        <a:pt x="84" y="301"/>
                      </a:lnTo>
                      <a:lnTo>
                        <a:pt x="65" y="291"/>
                      </a:lnTo>
                      <a:lnTo>
                        <a:pt x="60" y="286"/>
                      </a:lnTo>
                      <a:lnTo>
                        <a:pt x="57" y="278"/>
                      </a:lnTo>
                      <a:lnTo>
                        <a:pt x="46" y="268"/>
                      </a:lnTo>
                      <a:lnTo>
                        <a:pt x="46" y="264"/>
                      </a:lnTo>
                      <a:lnTo>
                        <a:pt x="31" y="252"/>
                      </a:lnTo>
                      <a:lnTo>
                        <a:pt x="26" y="244"/>
                      </a:lnTo>
                      <a:lnTo>
                        <a:pt x="22" y="241"/>
                      </a:lnTo>
                      <a:lnTo>
                        <a:pt x="18" y="234"/>
                      </a:lnTo>
                      <a:lnTo>
                        <a:pt x="15" y="202"/>
                      </a:lnTo>
                      <a:lnTo>
                        <a:pt x="10" y="199"/>
                      </a:lnTo>
                      <a:lnTo>
                        <a:pt x="3" y="183"/>
                      </a:lnTo>
                      <a:lnTo>
                        <a:pt x="0" y="168"/>
                      </a:lnTo>
                      <a:close/>
                    </a:path>
                  </a:pathLst>
                </a:custGeom>
                <a:solidFill>
                  <a:srgbClr val="4F81BD">
                    <a:lumMod val="40000"/>
                    <a:lumOff val="6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6" name="Freeform 1141"/>
                <p:cNvSpPr>
                  <a:spLocks noEditPoints="1"/>
                </p:cNvSpPr>
                <p:nvPr/>
              </p:nvSpPr>
              <p:spPr bwMode="auto">
                <a:xfrm>
                  <a:off x="4888487" y="5110111"/>
                  <a:ext cx="506413" cy="562214"/>
                </a:xfrm>
                <a:custGeom>
                  <a:avLst/>
                  <a:gdLst/>
                  <a:ahLst/>
                  <a:cxnLst>
                    <a:cxn ang="0">
                      <a:pos x="61" y="748"/>
                    </a:cxn>
                    <a:cxn ang="0">
                      <a:pos x="39" y="818"/>
                    </a:cxn>
                    <a:cxn ang="0">
                      <a:pos x="146" y="776"/>
                    </a:cxn>
                    <a:cxn ang="0">
                      <a:pos x="238" y="752"/>
                    </a:cxn>
                    <a:cxn ang="0">
                      <a:pos x="302" y="704"/>
                    </a:cxn>
                    <a:cxn ang="0">
                      <a:pos x="340" y="692"/>
                    </a:cxn>
                    <a:cxn ang="0">
                      <a:pos x="402" y="608"/>
                    </a:cxn>
                    <a:cxn ang="0">
                      <a:pos x="468" y="517"/>
                    </a:cxn>
                    <a:cxn ang="0">
                      <a:pos x="448" y="444"/>
                    </a:cxn>
                    <a:cxn ang="0">
                      <a:pos x="493" y="384"/>
                    </a:cxn>
                    <a:cxn ang="0">
                      <a:pos x="513" y="342"/>
                    </a:cxn>
                    <a:cxn ang="0">
                      <a:pos x="539" y="340"/>
                    </a:cxn>
                    <a:cxn ang="0">
                      <a:pos x="609" y="434"/>
                    </a:cxn>
                    <a:cxn ang="0">
                      <a:pos x="625" y="517"/>
                    </a:cxn>
                    <a:cxn ang="0">
                      <a:pos x="668" y="607"/>
                    </a:cxn>
                    <a:cxn ang="0">
                      <a:pos x="722" y="506"/>
                    </a:cxn>
                    <a:cxn ang="0">
                      <a:pos x="716" y="337"/>
                    </a:cxn>
                    <a:cxn ang="0">
                      <a:pos x="752" y="253"/>
                    </a:cxn>
                    <a:cxn ang="0">
                      <a:pos x="678" y="191"/>
                    </a:cxn>
                    <a:cxn ang="0">
                      <a:pos x="601" y="117"/>
                    </a:cxn>
                    <a:cxn ang="0">
                      <a:pos x="472" y="182"/>
                    </a:cxn>
                    <a:cxn ang="0">
                      <a:pos x="381" y="38"/>
                    </a:cxn>
                    <a:cxn ang="0">
                      <a:pos x="259" y="95"/>
                    </a:cxn>
                    <a:cxn ang="0">
                      <a:pos x="250" y="158"/>
                    </a:cxn>
                    <a:cxn ang="0">
                      <a:pos x="178" y="197"/>
                    </a:cxn>
                    <a:cxn ang="0">
                      <a:pos x="197" y="244"/>
                    </a:cxn>
                    <a:cxn ang="0">
                      <a:pos x="150" y="323"/>
                    </a:cxn>
                    <a:cxn ang="0">
                      <a:pos x="147" y="374"/>
                    </a:cxn>
                    <a:cxn ang="0">
                      <a:pos x="122" y="458"/>
                    </a:cxn>
                    <a:cxn ang="0">
                      <a:pos x="99" y="550"/>
                    </a:cxn>
                    <a:cxn ang="0">
                      <a:pos x="15" y="662"/>
                    </a:cxn>
                    <a:cxn ang="0">
                      <a:pos x="67" y="557"/>
                    </a:cxn>
                    <a:cxn ang="0">
                      <a:pos x="107" y="465"/>
                    </a:cxn>
                    <a:cxn ang="0">
                      <a:pos x="142" y="406"/>
                    </a:cxn>
                    <a:cxn ang="0">
                      <a:pos x="118" y="324"/>
                    </a:cxn>
                    <a:cxn ang="0">
                      <a:pos x="177" y="248"/>
                    </a:cxn>
                    <a:cxn ang="0">
                      <a:pos x="172" y="214"/>
                    </a:cxn>
                    <a:cxn ang="0">
                      <a:pos x="220" y="151"/>
                    </a:cxn>
                    <a:cxn ang="0">
                      <a:pos x="241" y="70"/>
                    </a:cxn>
                    <a:cxn ang="0">
                      <a:pos x="348" y="28"/>
                    </a:cxn>
                    <a:cxn ang="0">
                      <a:pos x="423" y="139"/>
                    </a:cxn>
                    <a:cxn ang="0">
                      <a:pos x="549" y="101"/>
                    </a:cxn>
                    <a:cxn ang="0">
                      <a:pos x="616" y="188"/>
                    </a:cxn>
                    <a:cxn ang="0">
                      <a:pos x="743" y="188"/>
                    </a:cxn>
                    <a:cxn ang="0">
                      <a:pos x="709" y="309"/>
                    </a:cxn>
                    <a:cxn ang="0">
                      <a:pos x="740" y="438"/>
                    </a:cxn>
                    <a:cxn ang="0">
                      <a:pos x="718" y="613"/>
                    </a:cxn>
                    <a:cxn ang="0">
                      <a:pos x="630" y="574"/>
                    </a:cxn>
                    <a:cxn ang="0">
                      <a:pos x="598" y="472"/>
                    </a:cxn>
                    <a:cxn ang="0">
                      <a:pos x="551" y="361"/>
                    </a:cxn>
                    <a:cxn ang="0">
                      <a:pos x="536" y="329"/>
                    </a:cxn>
                    <a:cxn ang="0">
                      <a:pos x="507" y="366"/>
                    </a:cxn>
                    <a:cxn ang="0">
                      <a:pos x="470" y="431"/>
                    </a:cxn>
                    <a:cxn ang="0">
                      <a:pos x="479" y="479"/>
                    </a:cxn>
                    <a:cxn ang="0">
                      <a:pos x="462" y="563"/>
                    </a:cxn>
                    <a:cxn ang="0">
                      <a:pos x="382" y="664"/>
                    </a:cxn>
                    <a:cxn ang="0">
                      <a:pos x="333" y="678"/>
                    </a:cxn>
                    <a:cxn ang="0">
                      <a:pos x="274" y="750"/>
                    </a:cxn>
                    <a:cxn ang="0">
                      <a:pos x="220" y="769"/>
                    </a:cxn>
                    <a:cxn ang="0">
                      <a:pos x="100" y="862"/>
                    </a:cxn>
                    <a:cxn ang="0">
                      <a:pos x="19" y="820"/>
                    </a:cxn>
                    <a:cxn ang="0">
                      <a:pos x="58" y="722"/>
                    </a:cxn>
                  </a:cxnLst>
                  <a:rect l="0" t="0" r="r" b="b"/>
                  <a:pathLst>
                    <a:path w="769" h="864">
                      <a:moveTo>
                        <a:pt x="16" y="671"/>
                      </a:moveTo>
                      <a:lnTo>
                        <a:pt x="16" y="667"/>
                      </a:lnTo>
                      <a:lnTo>
                        <a:pt x="25" y="695"/>
                      </a:lnTo>
                      <a:lnTo>
                        <a:pt x="23" y="692"/>
                      </a:lnTo>
                      <a:lnTo>
                        <a:pt x="26" y="695"/>
                      </a:lnTo>
                      <a:lnTo>
                        <a:pt x="24" y="693"/>
                      </a:lnTo>
                      <a:lnTo>
                        <a:pt x="61" y="708"/>
                      </a:lnTo>
                      <a:lnTo>
                        <a:pt x="69" y="711"/>
                      </a:lnTo>
                      <a:cubicBezTo>
                        <a:pt x="73" y="712"/>
                        <a:pt x="75" y="715"/>
                        <a:pt x="75" y="719"/>
                      </a:cubicBezTo>
                      <a:lnTo>
                        <a:pt x="75" y="725"/>
                      </a:lnTo>
                      <a:cubicBezTo>
                        <a:pt x="75" y="727"/>
                        <a:pt x="74" y="729"/>
                        <a:pt x="72" y="730"/>
                      </a:cubicBezTo>
                      <a:lnTo>
                        <a:pt x="69" y="734"/>
                      </a:lnTo>
                      <a:lnTo>
                        <a:pt x="63" y="740"/>
                      </a:lnTo>
                      <a:lnTo>
                        <a:pt x="65" y="737"/>
                      </a:lnTo>
                      <a:lnTo>
                        <a:pt x="62" y="746"/>
                      </a:lnTo>
                      <a:cubicBezTo>
                        <a:pt x="62" y="746"/>
                        <a:pt x="62" y="747"/>
                        <a:pt x="61" y="748"/>
                      </a:cubicBezTo>
                      <a:lnTo>
                        <a:pt x="55" y="757"/>
                      </a:lnTo>
                      <a:lnTo>
                        <a:pt x="56" y="752"/>
                      </a:lnTo>
                      <a:lnTo>
                        <a:pt x="56" y="774"/>
                      </a:lnTo>
                      <a:lnTo>
                        <a:pt x="56" y="792"/>
                      </a:lnTo>
                      <a:cubicBezTo>
                        <a:pt x="56" y="794"/>
                        <a:pt x="56" y="796"/>
                        <a:pt x="54" y="798"/>
                      </a:cubicBezTo>
                      <a:lnTo>
                        <a:pt x="45" y="807"/>
                      </a:lnTo>
                      <a:lnTo>
                        <a:pt x="47" y="804"/>
                      </a:lnTo>
                      <a:lnTo>
                        <a:pt x="44" y="813"/>
                      </a:lnTo>
                      <a:cubicBezTo>
                        <a:pt x="43" y="815"/>
                        <a:pt x="42" y="816"/>
                        <a:pt x="41" y="817"/>
                      </a:cubicBezTo>
                      <a:lnTo>
                        <a:pt x="31" y="823"/>
                      </a:lnTo>
                      <a:lnTo>
                        <a:pt x="35" y="817"/>
                      </a:lnTo>
                      <a:lnTo>
                        <a:pt x="35" y="820"/>
                      </a:lnTo>
                      <a:lnTo>
                        <a:pt x="34" y="816"/>
                      </a:lnTo>
                      <a:lnTo>
                        <a:pt x="37" y="822"/>
                      </a:lnTo>
                      <a:lnTo>
                        <a:pt x="30" y="818"/>
                      </a:lnTo>
                      <a:lnTo>
                        <a:pt x="39" y="818"/>
                      </a:lnTo>
                      <a:lnTo>
                        <a:pt x="34" y="820"/>
                      </a:lnTo>
                      <a:lnTo>
                        <a:pt x="43" y="811"/>
                      </a:lnTo>
                      <a:cubicBezTo>
                        <a:pt x="45" y="809"/>
                        <a:pt x="47" y="808"/>
                        <a:pt x="50" y="809"/>
                      </a:cubicBezTo>
                      <a:lnTo>
                        <a:pt x="68" y="812"/>
                      </a:lnTo>
                      <a:cubicBezTo>
                        <a:pt x="70" y="812"/>
                        <a:pt x="71" y="813"/>
                        <a:pt x="72" y="814"/>
                      </a:cubicBezTo>
                      <a:lnTo>
                        <a:pt x="79" y="820"/>
                      </a:lnTo>
                      <a:cubicBezTo>
                        <a:pt x="80" y="822"/>
                        <a:pt x="81" y="824"/>
                        <a:pt x="81" y="826"/>
                      </a:cubicBezTo>
                      <a:lnTo>
                        <a:pt x="81" y="835"/>
                      </a:lnTo>
                      <a:lnTo>
                        <a:pt x="81" y="856"/>
                      </a:lnTo>
                      <a:lnTo>
                        <a:pt x="73" y="848"/>
                      </a:lnTo>
                      <a:lnTo>
                        <a:pt x="94" y="848"/>
                      </a:lnTo>
                      <a:lnTo>
                        <a:pt x="89" y="851"/>
                      </a:lnTo>
                      <a:lnTo>
                        <a:pt x="98" y="842"/>
                      </a:lnTo>
                      <a:lnTo>
                        <a:pt x="129" y="811"/>
                      </a:lnTo>
                      <a:lnTo>
                        <a:pt x="127" y="813"/>
                      </a:lnTo>
                      <a:lnTo>
                        <a:pt x="146" y="776"/>
                      </a:lnTo>
                      <a:cubicBezTo>
                        <a:pt x="147" y="774"/>
                        <a:pt x="149" y="773"/>
                        <a:pt x="151" y="772"/>
                      </a:cubicBezTo>
                      <a:lnTo>
                        <a:pt x="185" y="766"/>
                      </a:lnTo>
                      <a:lnTo>
                        <a:pt x="180" y="769"/>
                      </a:lnTo>
                      <a:lnTo>
                        <a:pt x="189" y="757"/>
                      </a:lnTo>
                      <a:cubicBezTo>
                        <a:pt x="191" y="755"/>
                        <a:pt x="193" y="754"/>
                        <a:pt x="196" y="754"/>
                      </a:cubicBezTo>
                      <a:lnTo>
                        <a:pt x="199" y="754"/>
                      </a:lnTo>
                      <a:cubicBezTo>
                        <a:pt x="200" y="754"/>
                        <a:pt x="202" y="754"/>
                        <a:pt x="203" y="755"/>
                      </a:cubicBezTo>
                      <a:lnTo>
                        <a:pt x="218" y="764"/>
                      </a:lnTo>
                      <a:lnTo>
                        <a:pt x="207" y="768"/>
                      </a:lnTo>
                      <a:lnTo>
                        <a:pt x="210" y="759"/>
                      </a:lnTo>
                      <a:cubicBezTo>
                        <a:pt x="210" y="757"/>
                        <a:pt x="212" y="755"/>
                        <a:pt x="214" y="754"/>
                      </a:cubicBezTo>
                      <a:lnTo>
                        <a:pt x="230" y="748"/>
                      </a:lnTo>
                      <a:cubicBezTo>
                        <a:pt x="232" y="747"/>
                        <a:pt x="235" y="747"/>
                        <a:pt x="237" y="749"/>
                      </a:cubicBezTo>
                      <a:lnTo>
                        <a:pt x="246" y="755"/>
                      </a:lnTo>
                      <a:lnTo>
                        <a:pt x="235" y="758"/>
                      </a:lnTo>
                      <a:lnTo>
                        <a:pt x="238" y="752"/>
                      </a:lnTo>
                      <a:cubicBezTo>
                        <a:pt x="239" y="750"/>
                        <a:pt x="241" y="748"/>
                        <a:pt x="243" y="748"/>
                      </a:cubicBezTo>
                      <a:lnTo>
                        <a:pt x="259" y="745"/>
                      </a:lnTo>
                      <a:cubicBezTo>
                        <a:pt x="261" y="744"/>
                        <a:pt x="264" y="745"/>
                        <a:pt x="266" y="747"/>
                      </a:cubicBezTo>
                      <a:lnTo>
                        <a:pt x="269" y="750"/>
                      </a:lnTo>
                      <a:lnTo>
                        <a:pt x="257" y="751"/>
                      </a:lnTo>
                      <a:lnTo>
                        <a:pt x="263" y="742"/>
                      </a:lnTo>
                      <a:lnTo>
                        <a:pt x="261" y="746"/>
                      </a:lnTo>
                      <a:lnTo>
                        <a:pt x="261" y="743"/>
                      </a:lnTo>
                      <a:cubicBezTo>
                        <a:pt x="261" y="741"/>
                        <a:pt x="263" y="738"/>
                        <a:pt x="265" y="737"/>
                      </a:cubicBezTo>
                      <a:lnTo>
                        <a:pt x="274" y="730"/>
                      </a:lnTo>
                      <a:cubicBezTo>
                        <a:pt x="277" y="729"/>
                        <a:pt x="280" y="729"/>
                        <a:pt x="283" y="730"/>
                      </a:cubicBezTo>
                      <a:lnTo>
                        <a:pt x="292" y="737"/>
                      </a:lnTo>
                      <a:lnTo>
                        <a:pt x="281" y="739"/>
                      </a:lnTo>
                      <a:lnTo>
                        <a:pt x="300" y="711"/>
                      </a:lnTo>
                      <a:lnTo>
                        <a:pt x="299" y="713"/>
                      </a:lnTo>
                      <a:lnTo>
                        <a:pt x="302" y="704"/>
                      </a:lnTo>
                      <a:cubicBezTo>
                        <a:pt x="302" y="703"/>
                        <a:pt x="303" y="702"/>
                        <a:pt x="304" y="701"/>
                      </a:cubicBezTo>
                      <a:lnTo>
                        <a:pt x="313" y="692"/>
                      </a:lnTo>
                      <a:cubicBezTo>
                        <a:pt x="314" y="690"/>
                        <a:pt x="316" y="689"/>
                        <a:pt x="318" y="689"/>
                      </a:cubicBezTo>
                      <a:lnTo>
                        <a:pt x="328" y="689"/>
                      </a:lnTo>
                      <a:lnTo>
                        <a:pt x="321" y="701"/>
                      </a:lnTo>
                      <a:lnTo>
                        <a:pt x="312" y="686"/>
                      </a:lnTo>
                      <a:cubicBezTo>
                        <a:pt x="310" y="683"/>
                        <a:pt x="310" y="679"/>
                        <a:pt x="313" y="676"/>
                      </a:cubicBezTo>
                      <a:lnTo>
                        <a:pt x="322" y="667"/>
                      </a:lnTo>
                      <a:cubicBezTo>
                        <a:pt x="324" y="665"/>
                        <a:pt x="326" y="665"/>
                        <a:pt x="329" y="665"/>
                      </a:cubicBezTo>
                      <a:cubicBezTo>
                        <a:pt x="331" y="665"/>
                        <a:pt x="333" y="667"/>
                        <a:pt x="335" y="669"/>
                      </a:cubicBezTo>
                      <a:lnTo>
                        <a:pt x="344" y="684"/>
                      </a:lnTo>
                      <a:lnTo>
                        <a:pt x="339" y="680"/>
                      </a:lnTo>
                      <a:lnTo>
                        <a:pt x="349" y="684"/>
                      </a:lnTo>
                      <a:cubicBezTo>
                        <a:pt x="352" y="685"/>
                        <a:pt x="354" y="688"/>
                        <a:pt x="354" y="691"/>
                      </a:cubicBezTo>
                      <a:lnTo>
                        <a:pt x="354" y="697"/>
                      </a:lnTo>
                      <a:lnTo>
                        <a:pt x="340" y="692"/>
                      </a:lnTo>
                      <a:lnTo>
                        <a:pt x="350" y="682"/>
                      </a:lnTo>
                      <a:cubicBezTo>
                        <a:pt x="351" y="681"/>
                        <a:pt x="353" y="680"/>
                        <a:pt x="355" y="680"/>
                      </a:cubicBezTo>
                      <a:lnTo>
                        <a:pt x="361" y="680"/>
                      </a:lnTo>
                      <a:lnTo>
                        <a:pt x="355" y="684"/>
                      </a:lnTo>
                      <a:lnTo>
                        <a:pt x="364" y="669"/>
                      </a:lnTo>
                      <a:lnTo>
                        <a:pt x="363" y="670"/>
                      </a:lnTo>
                      <a:lnTo>
                        <a:pt x="366" y="661"/>
                      </a:lnTo>
                      <a:lnTo>
                        <a:pt x="366" y="664"/>
                      </a:lnTo>
                      <a:lnTo>
                        <a:pt x="366" y="654"/>
                      </a:lnTo>
                      <a:cubicBezTo>
                        <a:pt x="366" y="652"/>
                        <a:pt x="367" y="650"/>
                        <a:pt x="368" y="649"/>
                      </a:cubicBezTo>
                      <a:lnTo>
                        <a:pt x="396" y="621"/>
                      </a:lnTo>
                      <a:lnTo>
                        <a:pt x="393" y="627"/>
                      </a:lnTo>
                      <a:lnTo>
                        <a:pt x="393" y="618"/>
                      </a:lnTo>
                      <a:cubicBezTo>
                        <a:pt x="393" y="615"/>
                        <a:pt x="395" y="612"/>
                        <a:pt x="398" y="611"/>
                      </a:cubicBezTo>
                      <a:lnTo>
                        <a:pt x="404" y="607"/>
                      </a:lnTo>
                      <a:lnTo>
                        <a:pt x="402" y="608"/>
                      </a:lnTo>
                      <a:lnTo>
                        <a:pt x="421" y="593"/>
                      </a:lnTo>
                      <a:lnTo>
                        <a:pt x="433" y="584"/>
                      </a:lnTo>
                      <a:lnTo>
                        <a:pt x="433" y="584"/>
                      </a:lnTo>
                      <a:lnTo>
                        <a:pt x="442" y="575"/>
                      </a:lnTo>
                      <a:cubicBezTo>
                        <a:pt x="442" y="575"/>
                        <a:pt x="443" y="574"/>
                        <a:pt x="444" y="574"/>
                      </a:cubicBezTo>
                      <a:lnTo>
                        <a:pt x="450" y="571"/>
                      </a:lnTo>
                      <a:lnTo>
                        <a:pt x="446" y="578"/>
                      </a:lnTo>
                      <a:lnTo>
                        <a:pt x="446" y="563"/>
                      </a:lnTo>
                      <a:cubicBezTo>
                        <a:pt x="446" y="561"/>
                        <a:pt x="446" y="560"/>
                        <a:pt x="446" y="559"/>
                      </a:cubicBezTo>
                      <a:lnTo>
                        <a:pt x="456" y="541"/>
                      </a:lnTo>
                      <a:cubicBezTo>
                        <a:pt x="457" y="539"/>
                        <a:pt x="458" y="537"/>
                        <a:pt x="460" y="537"/>
                      </a:cubicBezTo>
                      <a:lnTo>
                        <a:pt x="469" y="534"/>
                      </a:lnTo>
                      <a:lnTo>
                        <a:pt x="465" y="537"/>
                      </a:lnTo>
                      <a:lnTo>
                        <a:pt x="474" y="522"/>
                      </a:lnTo>
                      <a:lnTo>
                        <a:pt x="474" y="529"/>
                      </a:lnTo>
                      <a:lnTo>
                        <a:pt x="468" y="517"/>
                      </a:lnTo>
                      <a:cubicBezTo>
                        <a:pt x="467" y="516"/>
                        <a:pt x="467" y="515"/>
                        <a:pt x="467" y="514"/>
                      </a:cubicBezTo>
                      <a:lnTo>
                        <a:pt x="467" y="507"/>
                      </a:lnTo>
                      <a:lnTo>
                        <a:pt x="467" y="498"/>
                      </a:lnTo>
                      <a:cubicBezTo>
                        <a:pt x="467" y="497"/>
                        <a:pt x="467" y="495"/>
                        <a:pt x="468" y="494"/>
                      </a:cubicBezTo>
                      <a:lnTo>
                        <a:pt x="474" y="485"/>
                      </a:lnTo>
                      <a:lnTo>
                        <a:pt x="478" y="496"/>
                      </a:lnTo>
                      <a:lnTo>
                        <a:pt x="471" y="493"/>
                      </a:lnTo>
                      <a:lnTo>
                        <a:pt x="475" y="494"/>
                      </a:lnTo>
                      <a:lnTo>
                        <a:pt x="472" y="494"/>
                      </a:lnTo>
                      <a:cubicBezTo>
                        <a:pt x="470" y="494"/>
                        <a:pt x="469" y="494"/>
                        <a:pt x="468" y="493"/>
                      </a:cubicBezTo>
                      <a:lnTo>
                        <a:pt x="458" y="487"/>
                      </a:lnTo>
                      <a:cubicBezTo>
                        <a:pt x="457" y="486"/>
                        <a:pt x="456" y="485"/>
                        <a:pt x="456" y="484"/>
                      </a:cubicBezTo>
                      <a:lnTo>
                        <a:pt x="449" y="471"/>
                      </a:lnTo>
                      <a:cubicBezTo>
                        <a:pt x="449" y="471"/>
                        <a:pt x="449" y="470"/>
                        <a:pt x="449" y="469"/>
                      </a:cubicBezTo>
                      <a:lnTo>
                        <a:pt x="446" y="451"/>
                      </a:lnTo>
                      <a:cubicBezTo>
                        <a:pt x="445" y="448"/>
                        <a:pt x="446" y="445"/>
                        <a:pt x="448" y="444"/>
                      </a:cubicBezTo>
                      <a:lnTo>
                        <a:pt x="457" y="434"/>
                      </a:lnTo>
                      <a:lnTo>
                        <a:pt x="455" y="440"/>
                      </a:lnTo>
                      <a:lnTo>
                        <a:pt x="455" y="434"/>
                      </a:lnTo>
                      <a:lnTo>
                        <a:pt x="455" y="425"/>
                      </a:lnTo>
                      <a:cubicBezTo>
                        <a:pt x="455" y="420"/>
                        <a:pt x="458" y="417"/>
                        <a:pt x="463" y="417"/>
                      </a:cubicBezTo>
                      <a:lnTo>
                        <a:pt x="466" y="417"/>
                      </a:lnTo>
                      <a:lnTo>
                        <a:pt x="461" y="418"/>
                      </a:lnTo>
                      <a:lnTo>
                        <a:pt x="480" y="406"/>
                      </a:lnTo>
                      <a:lnTo>
                        <a:pt x="478" y="408"/>
                      </a:lnTo>
                      <a:lnTo>
                        <a:pt x="484" y="399"/>
                      </a:lnTo>
                      <a:cubicBezTo>
                        <a:pt x="485" y="397"/>
                        <a:pt x="488" y="395"/>
                        <a:pt x="490" y="395"/>
                      </a:cubicBezTo>
                      <a:lnTo>
                        <a:pt x="493" y="395"/>
                      </a:lnTo>
                      <a:lnTo>
                        <a:pt x="485" y="403"/>
                      </a:lnTo>
                      <a:lnTo>
                        <a:pt x="485" y="397"/>
                      </a:lnTo>
                      <a:cubicBezTo>
                        <a:pt x="485" y="396"/>
                        <a:pt x="486" y="394"/>
                        <a:pt x="487" y="393"/>
                      </a:cubicBezTo>
                      <a:lnTo>
                        <a:pt x="493" y="384"/>
                      </a:lnTo>
                      <a:lnTo>
                        <a:pt x="492" y="388"/>
                      </a:lnTo>
                      <a:lnTo>
                        <a:pt x="492" y="385"/>
                      </a:lnTo>
                      <a:lnTo>
                        <a:pt x="492" y="379"/>
                      </a:lnTo>
                      <a:cubicBezTo>
                        <a:pt x="492" y="377"/>
                        <a:pt x="492" y="375"/>
                        <a:pt x="494" y="373"/>
                      </a:cubicBezTo>
                      <a:lnTo>
                        <a:pt x="497" y="370"/>
                      </a:lnTo>
                      <a:lnTo>
                        <a:pt x="495" y="379"/>
                      </a:lnTo>
                      <a:lnTo>
                        <a:pt x="492" y="373"/>
                      </a:lnTo>
                      <a:cubicBezTo>
                        <a:pt x="492" y="372"/>
                        <a:pt x="491" y="370"/>
                        <a:pt x="492" y="368"/>
                      </a:cubicBezTo>
                      <a:lnTo>
                        <a:pt x="495" y="356"/>
                      </a:lnTo>
                      <a:cubicBezTo>
                        <a:pt x="495" y="354"/>
                        <a:pt x="497" y="352"/>
                        <a:pt x="498" y="351"/>
                      </a:cubicBezTo>
                      <a:lnTo>
                        <a:pt x="507" y="345"/>
                      </a:lnTo>
                      <a:cubicBezTo>
                        <a:pt x="509" y="344"/>
                        <a:pt x="510" y="343"/>
                        <a:pt x="512" y="343"/>
                      </a:cubicBezTo>
                      <a:lnTo>
                        <a:pt x="518" y="343"/>
                      </a:lnTo>
                      <a:lnTo>
                        <a:pt x="521" y="343"/>
                      </a:lnTo>
                      <a:lnTo>
                        <a:pt x="513" y="351"/>
                      </a:lnTo>
                      <a:lnTo>
                        <a:pt x="513" y="342"/>
                      </a:lnTo>
                      <a:cubicBezTo>
                        <a:pt x="513" y="338"/>
                        <a:pt x="517" y="334"/>
                        <a:pt x="521" y="334"/>
                      </a:cubicBezTo>
                      <a:lnTo>
                        <a:pt x="527" y="334"/>
                      </a:lnTo>
                      <a:lnTo>
                        <a:pt x="519" y="342"/>
                      </a:lnTo>
                      <a:lnTo>
                        <a:pt x="519" y="339"/>
                      </a:lnTo>
                      <a:cubicBezTo>
                        <a:pt x="519" y="338"/>
                        <a:pt x="519" y="337"/>
                        <a:pt x="520" y="336"/>
                      </a:cubicBezTo>
                      <a:lnTo>
                        <a:pt x="529" y="317"/>
                      </a:lnTo>
                      <a:cubicBezTo>
                        <a:pt x="531" y="314"/>
                        <a:pt x="533" y="313"/>
                        <a:pt x="536" y="313"/>
                      </a:cubicBezTo>
                      <a:lnTo>
                        <a:pt x="539" y="313"/>
                      </a:lnTo>
                      <a:cubicBezTo>
                        <a:pt x="544" y="313"/>
                        <a:pt x="547" y="316"/>
                        <a:pt x="547" y="321"/>
                      </a:cubicBezTo>
                      <a:lnTo>
                        <a:pt x="547" y="330"/>
                      </a:lnTo>
                      <a:lnTo>
                        <a:pt x="547" y="333"/>
                      </a:lnTo>
                      <a:cubicBezTo>
                        <a:pt x="547" y="334"/>
                        <a:pt x="547" y="335"/>
                        <a:pt x="547" y="336"/>
                      </a:cubicBezTo>
                      <a:lnTo>
                        <a:pt x="544" y="345"/>
                      </a:lnTo>
                      <a:lnTo>
                        <a:pt x="544" y="339"/>
                      </a:lnTo>
                      <a:lnTo>
                        <a:pt x="547" y="345"/>
                      </a:lnTo>
                      <a:lnTo>
                        <a:pt x="539" y="340"/>
                      </a:lnTo>
                      <a:lnTo>
                        <a:pt x="546" y="340"/>
                      </a:lnTo>
                      <a:lnTo>
                        <a:pt x="549" y="340"/>
                      </a:lnTo>
                      <a:cubicBezTo>
                        <a:pt x="550" y="340"/>
                        <a:pt x="550" y="340"/>
                        <a:pt x="551" y="341"/>
                      </a:cubicBezTo>
                      <a:lnTo>
                        <a:pt x="560" y="344"/>
                      </a:lnTo>
                      <a:cubicBezTo>
                        <a:pt x="564" y="345"/>
                        <a:pt x="566" y="348"/>
                        <a:pt x="566" y="351"/>
                      </a:cubicBezTo>
                      <a:lnTo>
                        <a:pt x="566" y="357"/>
                      </a:lnTo>
                      <a:lnTo>
                        <a:pt x="565" y="354"/>
                      </a:lnTo>
                      <a:lnTo>
                        <a:pt x="571" y="366"/>
                      </a:lnTo>
                      <a:cubicBezTo>
                        <a:pt x="572" y="367"/>
                        <a:pt x="572" y="368"/>
                        <a:pt x="572" y="370"/>
                      </a:cubicBezTo>
                      <a:lnTo>
                        <a:pt x="572" y="388"/>
                      </a:lnTo>
                      <a:lnTo>
                        <a:pt x="572" y="394"/>
                      </a:lnTo>
                      <a:lnTo>
                        <a:pt x="569" y="388"/>
                      </a:lnTo>
                      <a:lnTo>
                        <a:pt x="599" y="409"/>
                      </a:lnTo>
                      <a:cubicBezTo>
                        <a:pt x="601" y="410"/>
                        <a:pt x="602" y="411"/>
                        <a:pt x="602" y="413"/>
                      </a:cubicBezTo>
                      <a:lnTo>
                        <a:pt x="608" y="431"/>
                      </a:lnTo>
                      <a:cubicBezTo>
                        <a:pt x="609" y="432"/>
                        <a:pt x="609" y="433"/>
                        <a:pt x="609" y="434"/>
                      </a:cubicBezTo>
                      <a:lnTo>
                        <a:pt x="609" y="462"/>
                      </a:lnTo>
                      <a:lnTo>
                        <a:pt x="607" y="456"/>
                      </a:lnTo>
                      <a:lnTo>
                        <a:pt x="616" y="465"/>
                      </a:lnTo>
                      <a:cubicBezTo>
                        <a:pt x="617" y="467"/>
                        <a:pt x="618" y="469"/>
                        <a:pt x="618" y="471"/>
                      </a:cubicBezTo>
                      <a:lnTo>
                        <a:pt x="618" y="477"/>
                      </a:lnTo>
                      <a:cubicBezTo>
                        <a:pt x="618" y="480"/>
                        <a:pt x="616" y="483"/>
                        <a:pt x="613" y="484"/>
                      </a:cubicBezTo>
                      <a:lnTo>
                        <a:pt x="603" y="488"/>
                      </a:lnTo>
                      <a:lnTo>
                        <a:pt x="609" y="480"/>
                      </a:lnTo>
                      <a:lnTo>
                        <a:pt x="609" y="495"/>
                      </a:lnTo>
                      <a:lnTo>
                        <a:pt x="608" y="493"/>
                      </a:lnTo>
                      <a:lnTo>
                        <a:pt x="612" y="502"/>
                      </a:lnTo>
                      <a:cubicBezTo>
                        <a:pt x="612" y="503"/>
                        <a:pt x="612" y="504"/>
                        <a:pt x="612" y="504"/>
                      </a:cubicBezTo>
                      <a:lnTo>
                        <a:pt x="612" y="507"/>
                      </a:lnTo>
                      <a:lnTo>
                        <a:pt x="610" y="502"/>
                      </a:lnTo>
                      <a:lnTo>
                        <a:pt x="619" y="511"/>
                      </a:lnTo>
                      <a:lnTo>
                        <a:pt x="625" y="517"/>
                      </a:lnTo>
                      <a:lnTo>
                        <a:pt x="628" y="520"/>
                      </a:lnTo>
                      <a:cubicBezTo>
                        <a:pt x="629" y="521"/>
                        <a:pt x="629" y="522"/>
                        <a:pt x="630" y="523"/>
                      </a:cubicBezTo>
                      <a:lnTo>
                        <a:pt x="636" y="538"/>
                      </a:lnTo>
                      <a:cubicBezTo>
                        <a:pt x="636" y="539"/>
                        <a:pt x="636" y="540"/>
                        <a:pt x="636" y="541"/>
                      </a:cubicBezTo>
                      <a:lnTo>
                        <a:pt x="636" y="544"/>
                      </a:lnTo>
                      <a:lnTo>
                        <a:pt x="636" y="542"/>
                      </a:lnTo>
                      <a:lnTo>
                        <a:pt x="645" y="569"/>
                      </a:lnTo>
                      <a:lnTo>
                        <a:pt x="643" y="566"/>
                      </a:lnTo>
                      <a:lnTo>
                        <a:pt x="653" y="575"/>
                      </a:lnTo>
                      <a:cubicBezTo>
                        <a:pt x="655" y="578"/>
                        <a:pt x="656" y="582"/>
                        <a:pt x="654" y="585"/>
                      </a:cubicBezTo>
                      <a:lnTo>
                        <a:pt x="647" y="595"/>
                      </a:lnTo>
                      <a:lnTo>
                        <a:pt x="648" y="587"/>
                      </a:lnTo>
                      <a:lnTo>
                        <a:pt x="657" y="605"/>
                      </a:lnTo>
                      <a:lnTo>
                        <a:pt x="652" y="601"/>
                      </a:lnTo>
                      <a:lnTo>
                        <a:pt x="671" y="607"/>
                      </a:lnTo>
                      <a:lnTo>
                        <a:pt x="668" y="607"/>
                      </a:lnTo>
                      <a:lnTo>
                        <a:pt x="684" y="607"/>
                      </a:lnTo>
                      <a:lnTo>
                        <a:pt x="693" y="607"/>
                      </a:lnTo>
                      <a:lnTo>
                        <a:pt x="702" y="607"/>
                      </a:lnTo>
                      <a:lnTo>
                        <a:pt x="711" y="607"/>
                      </a:lnTo>
                      <a:lnTo>
                        <a:pt x="703" y="615"/>
                      </a:lnTo>
                      <a:lnTo>
                        <a:pt x="703" y="608"/>
                      </a:lnTo>
                      <a:cubicBezTo>
                        <a:pt x="703" y="607"/>
                        <a:pt x="704" y="605"/>
                        <a:pt x="705" y="604"/>
                      </a:cubicBezTo>
                      <a:lnTo>
                        <a:pt x="714" y="591"/>
                      </a:lnTo>
                      <a:cubicBezTo>
                        <a:pt x="714" y="591"/>
                        <a:pt x="715" y="591"/>
                        <a:pt x="715" y="591"/>
                      </a:cubicBezTo>
                      <a:lnTo>
                        <a:pt x="724" y="581"/>
                      </a:lnTo>
                      <a:lnTo>
                        <a:pt x="722" y="587"/>
                      </a:lnTo>
                      <a:lnTo>
                        <a:pt x="722" y="572"/>
                      </a:lnTo>
                      <a:lnTo>
                        <a:pt x="725" y="543"/>
                      </a:lnTo>
                      <a:lnTo>
                        <a:pt x="725" y="545"/>
                      </a:lnTo>
                      <a:lnTo>
                        <a:pt x="722" y="508"/>
                      </a:lnTo>
                      <a:cubicBezTo>
                        <a:pt x="722" y="507"/>
                        <a:pt x="722" y="507"/>
                        <a:pt x="722" y="506"/>
                      </a:cubicBezTo>
                      <a:lnTo>
                        <a:pt x="725" y="488"/>
                      </a:lnTo>
                      <a:cubicBezTo>
                        <a:pt x="725" y="487"/>
                        <a:pt x="726" y="486"/>
                        <a:pt x="726" y="485"/>
                      </a:cubicBezTo>
                      <a:lnTo>
                        <a:pt x="732" y="475"/>
                      </a:lnTo>
                      <a:lnTo>
                        <a:pt x="731" y="480"/>
                      </a:lnTo>
                      <a:lnTo>
                        <a:pt x="731" y="458"/>
                      </a:lnTo>
                      <a:lnTo>
                        <a:pt x="731" y="461"/>
                      </a:lnTo>
                      <a:lnTo>
                        <a:pt x="725" y="443"/>
                      </a:lnTo>
                      <a:cubicBezTo>
                        <a:pt x="725" y="441"/>
                        <a:pt x="725" y="440"/>
                        <a:pt x="725" y="438"/>
                      </a:cubicBezTo>
                      <a:lnTo>
                        <a:pt x="731" y="414"/>
                      </a:lnTo>
                      <a:lnTo>
                        <a:pt x="731" y="417"/>
                      </a:lnTo>
                      <a:lnTo>
                        <a:pt x="725" y="390"/>
                      </a:lnTo>
                      <a:cubicBezTo>
                        <a:pt x="725" y="389"/>
                        <a:pt x="725" y="389"/>
                        <a:pt x="725" y="388"/>
                      </a:cubicBezTo>
                      <a:lnTo>
                        <a:pt x="725" y="357"/>
                      </a:lnTo>
                      <a:lnTo>
                        <a:pt x="725" y="351"/>
                      </a:lnTo>
                      <a:lnTo>
                        <a:pt x="726" y="355"/>
                      </a:lnTo>
                      <a:lnTo>
                        <a:pt x="716" y="337"/>
                      </a:lnTo>
                      <a:cubicBezTo>
                        <a:pt x="716" y="335"/>
                        <a:pt x="716" y="334"/>
                        <a:pt x="716" y="333"/>
                      </a:cubicBezTo>
                      <a:lnTo>
                        <a:pt x="716" y="312"/>
                      </a:lnTo>
                      <a:lnTo>
                        <a:pt x="724" y="320"/>
                      </a:lnTo>
                      <a:lnTo>
                        <a:pt x="714" y="320"/>
                      </a:lnTo>
                      <a:cubicBezTo>
                        <a:pt x="712" y="320"/>
                        <a:pt x="710" y="319"/>
                        <a:pt x="709" y="317"/>
                      </a:cubicBezTo>
                      <a:lnTo>
                        <a:pt x="700" y="308"/>
                      </a:lnTo>
                      <a:cubicBezTo>
                        <a:pt x="698" y="306"/>
                        <a:pt x="697" y="304"/>
                        <a:pt x="697" y="301"/>
                      </a:cubicBezTo>
                      <a:cubicBezTo>
                        <a:pt x="698" y="299"/>
                        <a:pt x="699" y="296"/>
                        <a:pt x="701" y="295"/>
                      </a:cubicBezTo>
                      <a:lnTo>
                        <a:pt x="747" y="271"/>
                      </a:lnTo>
                      <a:lnTo>
                        <a:pt x="745" y="273"/>
                      </a:lnTo>
                      <a:lnTo>
                        <a:pt x="754" y="261"/>
                      </a:lnTo>
                      <a:lnTo>
                        <a:pt x="753" y="267"/>
                      </a:lnTo>
                      <a:lnTo>
                        <a:pt x="750" y="252"/>
                      </a:lnTo>
                      <a:cubicBezTo>
                        <a:pt x="749" y="251"/>
                        <a:pt x="749" y="251"/>
                        <a:pt x="749" y="250"/>
                      </a:cubicBezTo>
                      <a:lnTo>
                        <a:pt x="749" y="247"/>
                      </a:lnTo>
                      <a:lnTo>
                        <a:pt x="752" y="253"/>
                      </a:lnTo>
                      <a:lnTo>
                        <a:pt x="746" y="247"/>
                      </a:lnTo>
                      <a:cubicBezTo>
                        <a:pt x="744" y="245"/>
                        <a:pt x="743" y="243"/>
                        <a:pt x="743" y="241"/>
                      </a:cubicBezTo>
                      <a:lnTo>
                        <a:pt x="743" y="229"/>
                      </a:lnTo>
                      <a:lnTo>
                        <a:pt x="747" y="236"/>
                      </a:lnTo>
                      <a:lnTo>
                        <a:pt x="738" y="229"/>
                      </a:lnTo>
                      <a:cubicBezTo>
                        <a:pt x="736" y="228"/>
                        <a:pt x="734" y="226"/>
                        <a:pt x="734" y="224"/>
                      </a:cubicBezTo>
                      <a:lnTo>
                        <a:pt x="731" y="196"/>
                      </a:lnTo>
                      <a:lnTo>
                        <a:pt x="735" y="202"/>
                      </a:lnTo>
                      <a:lnTo>
                        <a:pt x="729" y="199"/>
                      </a:lnTo>
                      <a:cubicBezTo>
                        <a:pt x="728" y="199"/>
                        <a:pt x="728" y="198"/>
                        <a:pt x="727" y="198"/>
                      </a:cubicBezTo>
                      <a:lnTo>
                        <a:pt x="718" y="189"/>
                      </a:lnTo>
                      <a:lnTo>
                        <a:pt x="724" y="191"/>
                      </a:lnTo>
                      <a:lnTo>
                        <a:pt x="687" y="194"/>
                      </a:lnTo>
                      <a:cubicBezTo>
                        <a:pt x="686" y="194"/>
                        <a:pt x="685" y="194"/>
                        <a:pt x="684" y="194"/>
                      </a:cubicBezTo>
                      <a:lnTo>
                        <a:pt x="675" y="191"/>
                      </a:lnTo>
                      <a:lnTo>
                        <a:pt x="678" y="191"/>
                      </a:lnTo>
                      <a:lnTo>
                        <a:pt x="647" y="191"/>
                      </a:lnTo>
                      <a:cubicBezTo>
                        <a:pt x="645" y="191"/>
                        <a:pt x="643" y="190"/>
                        <a:pt x="641" y="189"/>
                      </a:cubicBezTo>
                      <a:lnTo>
                        <a:pt x="635" y="183"/>
                      </a:lnTo>
                      <a:lnTo>
                        <a:pt x="648" y="179"/>
                      </a:lnTo>
                      <a:lnTo>
                        <a:pt x="645" y="189"/>
                      </a:lnTo>
                      <a:cubicBezTo>
                        <a:pt x="645" y="191"/>
                        <a:pt x="643" y="192"/>
                        <a:pt x="641" y="193"/>
                      </a:cubicBezTo>
                      <a:lnTo>
                        <a:pt x="623" y="202"/>
                      </a:lnTo>
                      <a:cubicBezTo>
                        <a:pt x="622" y="203"/>
                        <a:pt x="621" y="203"/>
                        <a:pt x="619" y="203"/>
                      </a:cubicBezTo>
                      <a:lnTo>
                        <a:pt x="601" y="203"/>
                      </a:lnTo>
                      <a:cubicBezTo>
                        <a:pt x="596" y="203"/>
                        <a:pt x="593" y="200"/>
                        <a:pt x="593" y="195"/>
                      </a:cubicBezTo>
                      <a:lnTo>
                        <a:pt x="593" y="186"/>
                      </a:lnTo>
                      <a:cubicBezTo>
                        <a:pt x="593" y="185"/>
                        <a:pt x="593" y="185"/>
                        <a:pt x="593" y="184"/>
                      </a:cubicBezTo>
                      <a:lnTo>
                        <a:pt x="602" y="144"/>
                      </a:lnTo>
                      <a:lnTo>
                        <a:pt x="602" y="148"/>
                      </a:lnTo>
                      <a:lnTo>
                        <a:pt x="593" y="111"/>
                      </a:lnTo>
                      <a:lnTo>
                        <a:pt x="601" y="117"/>
                      </a:lnTo>
                      <a:lnTo>
                        <a:pt x="586" y="117"/>
                      </a:lnTo>
                      <a:cubicBezTo>
                        <a:pt x="584" y="117"/>
                        <a:pt x="583" y="117"/>
                        <a:pt x="582" y="117"/>
                      </a:cubicBezTo>
                      <a:lnTo>
                        <a:pt x="570" y="111"/>
                      </a:lnTo>
                      <a:lnTo>
                        <a:pt x="578" y="110"/>
                      </a:lnTo>
                      <a:lnTo>
                        <a:pt x="568" y="116"/>
                      </a:lnTo>
                      <a:cubicBezTo>
                        <a:pt x="567" y="117"/>
                        <a:pt x="566" y="117"/>
                        <a:pt x="564" y="117"/>
                      </a:cubicBezTo>
                      <a:lnTo>
                        <a:pt x="549" y="117"/>
                      </a:lnTo>
                      <a:lnTo>
                        <a:pt x="552" y="117"/>
                      </a:lnTo>
                      <a:lnTo>
                        <a:pt x="534" y="126"/>
                      </a:lnTo>
                      <a:lnTo>
                        <a:pt x="515" y="135"/>
                      </a:lnTo>
                      <a:lnTo>
                        <a:pt x="519" y="131"/>
                      </a:lnTo>
                      <a:lnTo>
                        <a:pt x="501" y="171"/>
                      </a:lnTo>
                      <a:cubicBezTo>
                        <a:pt x="500" y="173"/>
                        <a:pt x="499" y="174"/>
                        <a:pt x="497" y="175"/>
                      </a:cubicBezTo>
                      <a:lnTo>
                        <a:pt x="485" y="181"/>
                      </a:lnTo>
                      <a:cubicBezTo>
                        <a:pt x="484" y="181"/>
                        <a:pt x="482" y="182"/>
                        <a:pt x="481" y="182"/>
                      </a:cubicBezTo>
                      <a:lnTo>
                        <a:pt x="472" y="182"/>
                      </a:lnTo>
                      <a:lnTo>
                        <a:pt x="463" y="182"/>
                      </a:lnTo>
                      <a:cubicBezTo>
                        <a:pt x="462" y="182"/>
                        <a:pt x="462" y="182"/>
                        <a:pt x="461" y="182"/>
                      </a:cubicBezTo>
                      <a:lnTo>
                        <a:pt x="428" y="176"/>
                      </a:lnTo>
                      <a:cubicBezTo>
                        <a:pt x="424" y="175"/>
                        <a:pt x="422" y="172"/>
                        <a:pt x="421" y="169"/>
                      </a:cubicBezTo>
                      <a:lnTo>
                        <a:pt x="418" y="151"/>
                      </a:lnTo>
                      <a:lnTo>
                        <a:pt x="422" y="156"/>
                      </a:lnTo>
                      <a:lnTo>
                        <a:pt x="416" y="153"/>
                      </a:lnTo>
                      <a:cubicBezTo>
                        <a:pt x="413" y="152"/>
                        <a:pt x="412" y="149"/>
                        <a:pt x="412" y="146"/>
                      </a:cubicBezTo>
                      <a:lnTo>
                        <a:pt x="412" y="131"/>
                      </a:lnTo>
                      <a:lnTo>
                        <a:pt x="417" y="139"/>
                      </a:lnTo>
                      <a:lnTo>
                        <a:pt x="408" y="135"/>
                      </a:lnTo>
                      <a:cubicBezTo>
                        <a:pt x="405" y="134"/>
                        <a:pt x="403" y="131"/>
                        <a:pt x="403" y="128"/>
                      </a:cubicBezTo>
                      <a:lnTo>
                        <a:pt x="403" y="113"/>
                      </a:lnTo>
                      <a:lnTo>
                        <a:pt x="403" y="114"/>
                      </a:lnTo>
                      <a:lnTo>
                        <a:pt x="400" y="102"/>
                      </a:lnTo>
                      <a:lnTo>
                        <a:pt x="381" y="38"/>
                      </a:lnTo>
                      <a:lnTo>
                        <a:pt x="382" y="40"/>
                      </a:lnTo>
                      <a:lnTo>
                        <a:pt x="376" y="31"/>
                      </a:lnTo>
                      <a:lnTo>
                        <a:pt x="386" y="34"/>
                      </a:lnTo>
                      <a:lnTo>
                        <a:pt x="365" y="43"/>
                      </a:lnTo>
                      <a:cubicBezTo>
                        <a:pt x="364" y="44"/>
                        <a:pt x="363" y="44"/>
                        <a:pt x="361" y="44"/>
                      </a:cubicBezTo>
                      <a:lnTo>
                        <a:pt x="346" y="44"/>
                      </a:lnTo>
                      <a:cubicBezTo>
                        <a:pt x="346" y="44"/>
                        <a:pt x="345" y="44"/>
                        <a:pt x="344" y="44"/>
                      </a:cubicBezTo>
                      <a:lnTo>
                        <a:pt x="317" y="38"/>
                      </a:lnTo>
                      <a:cubicBezTo>
                        <a:pt x="315" y="37"/>
                        <a:pt x="314" y="37"/>
                        <a:pt x="313" y="36"/>
                      </a:cubicBezTo>
                      <a:lnTo>
                        <a:pt x="292" y="18"/>
                      </a:lnTo>
                      <a:lnTo>
                        <a:pt x="299" y="19"/>
                      </a:lnTo>
                      <a:lnTo>
                        <a:pt x="274" y="25"/>
                      </a:lnTo>
                      <a:cubicBezTo>
                        <a:pt x="272" y="26"/>
                        <a:pt x="269" y="25"/>
                        <a:pt x="267" y="23"/>
                      </a:cubicBezTo>
                      <a:lnTo>
                        <a:pt x="258" y="14"/>
                      </a:lnTo>
                      <a:lnTo>
                        <a:pt x="271" y="10"/>
                      </a:lnTo>
                      <a:lnTo>
                        <a:pt x="259" y="95"/>
                      </a:lnTo>
                      <a:cubicBezTo>
                        <a:pt x="258" y="99"/>
                        <a:pt x="255" y="102"/>
                        <a:pt x="251" y="102"/>
                      </a:cubicBezTo>
                      <a:lnTo>
                        <a:pt x="245" y="102"/>
                      </a:lnTo>
                      <a:cubicBezTo>
                        <a:pt x="241" y="102"/>
                        <a:pt x="238" y="100"/>
                        <a:pt x="237" y="96"/>
                      </a:cubicBezTo>
                      <a:lnTo>
                        <a:pt x="234" y="84"/>
                      </a:lnTo>
                      <a:lnTo>
                        <a:pt x="236" y="88"/>
                      </a:lnTo>
                      <a:lnTo>
                        <a:pt x="230" y="81"/>
                      </a:lnTo>
                      <a:lnTo>
                        <a:pt x="243" y="74"/>
                      </a:lnTo>
                      <a:lnTo>
                        <a:pt x="250" y="108"/>
                      </a:lnTo>
                      <a:lnTo>
                        <a:pt x="244" y="102"/>
                      </a:lnTo>
                      <a:lnTo>
                        <a:pt x="253" y="105"/>
                      </a:lnTo>
                      <a:cubicBezTo>
                        <a:pt x="257" y="106"/>
                        <a:pt x="259" y="109"/>
                        <a:pt x="259" y="113"/>
                      </a:cubicBezTo>
                      <a:lnTo>
                        <a:pt x="259" y="128"/>
                      </a:lnTo>
                      <a:cubicBezTo>
                        <a:pt x="259" y="129"/>
                        <a:pt x="259" y="130"/>
                        <a:pt x="258" y="131"/>
                      </a:cubicBezTo>
                      <a:lnTo>
                        <a:pt x="249" y="152"/>
                      </a:lnTo>
                      <a:lnTo>
                        <a:pt x="250" y="149"/>
                      </a:lnTo>
                      <a:lnTo>
                        <a:pt x="250" y="158"/>
                      </a:lnTo>
                      <a:cubicBezTo>
                        <a:pt x="250" y="161"/>
                        <a:pt x="249" y="163"/>
                        <a:pt x="246" y="165"/>
                      </a:cubicBezTo>
                      <a:cubicBezTo>
                        <a:pt x="244" y="166"/>
                        <a:pt x="242" y="167"/>
                        <a:pt x="239" y="166"/>
                      </a:cubicBezTo>
                      <a:lnTo>
                        <a:pt x="230" y="163"/>
                      </a:lnTo>
                      <a:lnTo>
                        <a:pt x="233" y="163"/>
                      </a:lnTo>
                      <a:lnTo>
                        <a:pt x="226" y="163"/>
                      </a:lnTo>
                      <a:lnTo>
                        <a:pt x="233" y="160"/>
                      </a:lnTo>
                      <a:lnTo>
                        <a:pt x="215" y="187"/>
                      </a:lnTo>
                      <a:cubicBezTo>
                        <a:pt x="213" y="190"/>
                        <a:pt x="211" y="191"/>
                        <a:pt x="208" y="191"/>
                      </a:cubicBezTo>
                      <a:lnTo>
                        <a:pt x="199" y="191"/>
                      </a:lnTo>
                      <a:lnTo>
                        <a:pt x="190" y="191"/>
                      </a:lnTo>
                      <a:cubicBezTo>
                        <a:pt x="187" y="191"/>
                        <a:pt x="184" y="189"/>
                        <a:pt x="182" y="187"/>
                      </a:cubicBezTo>
                      <a:lnTo>
                        <a:pt x="179" y="180"/>
                      </a:lnTo>
                      <a:lnTo>
                        <a:pt x="191" y="184"/>
                      </a:lnTo>
                      <a:lnTo>
                        <a:pt x="182" y="190"/>
                      </a:lnTo>
                      <a:lnTo>
                        <a:pt x="184" y="187"/>
                      </a:lnTo>
                      <a:lnTo>
                        <a:pt x="178" y="197"/>
                      </a:lnTo>
                      <a:lnTo>
                        <a:pt x="171" y="184"/>
                      </a:lnTo>
                      <a:lnTo>
                        <a:pt x="180" y="184"/>
                      </a:lnTo>
                      <a:cubicBezTo>
                        <a:pt x="185" y="184"/>
                        <a:pt x="188" y="188"/>
                        <a:pt x="188" y="192"/>
                      </a:cubicBezTo>
                      <a:lnTo>
                        <a:pt x="188" y="214"/>
                      </a:lnTo>
                      <a:lnTo>
                        <a:pt x="180" y="206"/>
                      </a:lnTo>
                      <a:lnTo>
                        <a:pt x="186" y="206"/>
                      </a:lnTo>
                      <a:cubicBezTo>
                        <a:pt x="190" y="206"/>
                        <a:pt x="193" y="208"/>
                        <a:pt x="194" y="211"/>
                      </a:cubicBezTo>
                      <a:lnTo>
                        <a:pt x="197" y="220"/>
                      </a:lnTo>
                      <a:cubicBezTo>
                        <a:pt x="197" y="221"/>
                        <a:pt x="198" y="222"/>
                        <a:pt x="198" y="223"/>
                      </a:cubicBezTo>
                      <a:lnTo>
                        <a:pt x="198" y="229"/>
                      </a:lnTo>
                      <a:lnTo>
                        <a:pt x="196" y="224"/>
                      </a:lnTo>
                      <a:lnTo>
                        <a:pt x="202" y="234"/>
                      </a:lnTo>
                      <a:cubicBezTo>
                        <a:pt x="204" y="236"/>
                        <a:pt x="204" y="238"/>
                        <a:pt x="203" y="240"/>
                      </a:cubicBezTo>
                      <a:cubicBezTo>
                        <a:pt x="203" y="242"/>
                        <a:pt x="201" y="244"/>
                        <a:pt x="199" y="245"/>
                      </a:cubicBezTo>
                      <a:lnTo>
                        <a:pt x="193" y="248"/>
                      </a:lnTo>
                      <a:lnTo>
                        <a:pt x="197" y="244"/>
                      </a:lnTo>
                      <a:lnTo>
                        <a:pt x="194" y="253"/>
                      </a:lnTo>
                      <a:cubicBezTo>
                        <a:pt x="194" y="254"/>
                        <a:pt x="193" y="255"/>
                        <a:pt x="192" y="256"/>
                      </a:cubicBezTo>
                      <a:lnTo>
                        <a:pt x="186" y="262"/>
                      </a:lnTo>
                      <a:cubicBezTo>
                        <a:pt x="185" y="264"/>
                        <a:pt x="182" y="264"/>
                        <a:pt x="180" y="264"/>
                      </a:cubicBezTo>
                      <a:lnTo>
                        <a:pt x="177" y="264"/>
                      </a:lnTo>
                      <a:lnTo>
                        <a:pt x="185" y="258"/>
                      </a:lnTo>
                      <a:lnTo>
                        <a:pt x="179" y="294"/>
                      </a:lnTo>
                      <a:lnTo>
                        <a:pt x="175" y="286"/>
                      </a:lnTo>
                      <a:lnTo>
                        <a:pt x="181" y="289"/>
                      </a:lnTo>
                      <a:cubicBezTo>
                        <a:pt x="184" y="290"/>
                        <a:pt x="185" y="293"/>
                        <a:pt x="185" y="296"/>
                      </a:cubicBezTo>
                      <a:lnTo>
                        <a:pt x="185" y="302"/>
                      </a:lnTo>
                      <a:cubicBezTo>
                        <a:pt x="185" y="304"/>
                        <a:pt x="184" y="307"/>
                        <a:pt x="183" y="308"/>
                      </a:cubicBezTo>
                      <a:lnTo>
                        <a:pt x="165" y="326"/>
                      </a:lnTo>
                      <a:cubicBezTo>
                        <a:pt x="162" y="329"/>
                        <a:pt x="158" y="330"/>
                        <a:pt x="154" y="327"/>
                      </a:cubicBezTo>
                      <a:lnTo>
                        <a:pt x="145" y="321"/>
                      </a:lnTo>
                      <a:lnTo>
                        <a:pt x="150" y="323"/>
                      </a:lnTo>
                      <a:lnTo>
                        <a:pt x="144" y="323"/>
                      </a:lnTo>
                      <a:lnTo>
                        <a:pt x="134" y="323"/>
                      </a:lnTo>
                      <a:lnTo>
                        <a:pt x="139" y="321"/>
                      </a:lnTo>
                      <a:lnTo>
                        <a:pt x="130" y="327"/>
                      </a:lnTo>
                      <a:lnTo>
                        <a:pt x="132" y="317"/>
                      </a:lnTo>
                      <a:lnTo>
                        <a:pt x="138" y="329"/>
                      </a:lnTo>
                      <a:cubicBezTo>
                        <a:pt x="139" y="330"/>
                        <a:pt x="139" y="330"/>
                        <a:pt x="139" y="330"/>
                      </a:cubicBezTo>
                      <a:lnTo>
                        <a:pt x="142" y="340"/>
                      </a:lnTo>
                      <a:lnTo>
                        <a:pt x="134" y="334"/>
                      </a:lnTo>
                      <a:lnTo>
                        <a:pt x="140" y="334"/>
                      </a:lnTo>
                      <a:cubicBezTo>
                        <a:pt x="144" y="334"/>
                        <a:pt x="148" y="337"/>
                        <a:pt x="148" y="341"/>
                      </a:cubicBezTo>
                      <a:lnTo>
                        <a:pt x="151" y="366"/>
                      </a:lnTo>
                      <a:cubicBezTo>
                        <a:pt x="152" y="369"/>
                        <a:pt x="150" y="373"/>
                        <a:pt x="146" y="374"/>
                      </a:cubicBezTo>
                      <a:lnTo>
                        <a:pt x="137" y="377"/>
                      </a:lnTo>
                      <a:lnTo>
                        <a:pt x="141" y="365"/>
                      </a:lnTo>
                      <a:lnTo>
                        <a:pt x="147" y="374"/>
                      </a:lnTo>
                      <a:lnTo>
                        <a:pt x="157" y="390"/>
                      </a:lnTo>
                      <a:cubicBezTo>
                        <a:pt x="157" y="391"/>
                        <a:pt x="158" y="393"/>
                        <a:pt x="158" y="394"/>
                      </a:cubicBezTo>
                      <a:lnTo>
                        <a:pt x="158" y="397"/>
                      </a:lnTo>
                      <a:lnTo>
                        <a:pt x="158" y="406"/>
                      </a:lnTo>
                      <a:lnTo>
                        <a:pt x="154" y="400"/>
                      </a:lnTo>
                      <a:lnTo>
                        <a:pt x="163" y="406"/>
                      </a:lnTo>
                      <a:cubicBezTo>
                        <a:pt x="165" y="407"/>
                        <a:pt x="167" y="409"/>
                        <a:pt x="167" y="412"/>
                      </a:cubicBezTo>
                      <a:lnTo>
                        <a:pt x="170" y="439"/>
                      </a:lnTo>
                      <a:cubicBezTo>
                        <a:pt x="170" y="443"/>
                        <a:pt x="168" y="447"/>
                        <a:pt x="164" y="448"/>
                      </a:cubicBezTo>
                      <a:lnTo>
                        <a:pt x="152" y="451"/>
                      </a:lnTo>
                      <a:lnTo>
                        <a:pt x="155" y="449"/>
                      </a:lnTo>
                      <a:lnTo>
                        <a:pt x="149" y="455"/>
                      </a:lnTo>
                      <a:cubicBezTo>
                        <a:pt x="147" y="457"/>
                        <a:pt x="144" y="458"/>
                        <a:pt x="141" y="457"/>
                      </a:cubicBezTo>
                      <a:lnTo>
                        <a:pt x="123" y="451"/>
                      </a:lnTo>
                      <a:lnTo>
                        <a:pt x="131" y="449"/>
                      </a:lnTo>
                      <a:lnTo>
                        <a:pt x="122" y="458"/>
                      </a:lnTo>
                      <a:lnTo>
                        <a:pt x="123" y="448"/>
                      </a:lnTo>
                      <a:lnTo>
                        <a:pt x="129" y="457"/>
                      </a:lnTo>
                      <a:cubicBezTo>
                        <a:pt x="131" y="460"/>
                        <a:pt x="130" y="465"/>
                        <a:pt x="128" y="467"/>
                      </a:cubicBezTo>
                      <a:lnTo>
                        <a:pt x="118" y="476"/>
                      </a:lnTo>
                      <a:cubicBezTo>
                        <a:pt x="117" y="478"/>
                        <a:pt x="115" y="479"/>
                        <a:pt x="113" y="479"/>
                      </a:cubicBezTo>
                      <a:lnTo>
                        <a:pt x="104" y="479"/>
                      </a:lnTo>
                      <a:lnTo>
                        <a:pt x="112" y="471"/>
                      </a:lnTo>
                      <a:lnTo>
                        <a:pt x="112" y="517"/>
                      </a:lnTo>
                      <a:cubicBezTo>
                        <a:pt x="112" y="519"/>
                        <a:pt x="110" y="522"/>
                        <a:pt x="108" y="523"/>
                      </a:cubicBezTo>
                      <a:lnTo>
                        <a:pt x="96" y="532"/>
                      </a:lnTo>
                      <a:lnTo>
                        <a:pt x="98" y="530"/>
                      </a:lnTo>
                      <a:lnTo>
                        <a:pt x="92" y="539"/>
                      </a:lnTo>
                      <a:lnTo>
                        <a:pt x="92" y="531"/>
                      </a:lnTo>
                      <a:lnTo>
                        <a:pt x="98" y="540"/>
                      </a:lnTo>
                      <a:cubicBezTo>
                        <a:pt x="99" y="541"/>
                        <a:pt x="99" y="543"/>
                        <a:pt x="99" y="544"/>
                      </a:cubicBezTo>
                      <a:lnTo>
                        <a:pt x="99" y="550"/>
                      </a:lnTo>
                      <a:cubicBezTo>
                        <a:pt x="99" y="554"/>
                        <a:pt x="97" y="557"/>
                        <a:pt x="94" y="558"/>
                      </a:cubicBezTo>
                      <a:lnTo>
                        <a:pt x="85" y="561"/>
                      </a:lnTo>
                      <a:lnTo>
                        <a:pt x="88" y="559"/>
                      </a:lnTo>
                      <a:lnTo>
                        <a:pt x="79" y="568"/>
                      </a:lnTo>
                      <a:lnTo>
                        <a:pt x="80" y="566"/>
                      </a:lnTo>
                      <a:lnTo>
                        <a:pt x="65" y="600"/>
                      </a:lnTo>
                      <a:cubicBezTo>
                        <a:pt x="64" y="601"/>
                        <a:pt x="64" y="601"/>
                        <a:pt x="63" y="602"/>
                      </a:cubicBezTo>
                      <a:lnTo>
                        <a:pt x="32" y="630"/>
                      </a:lnTo>
                      <a:lnTo>
                        <a:pt x="34" y="627"/>
                      </a:lnTo>
                      <a:lnTo>
                        <a:pt x="28" y="640"/>
                      </a:lnTo>
                      <a:lnTo>
                        <a:pt x="28" y="639"/>
                      </a:lnTo>
                      <a:lnTo>
                        <a:pt x="25" y="648"/>
                      </a:lnTo>
                      <a:lnTo>
                        <a:pt x="26" y="645"/>
                      </a:lnTo>
                      <a:lnTo>
                        <a:pt x="26" y="651"/>
                      </a:lnTo>
                      <a:cubicBezTo>
                        <a:pt x="26" y="654"/>
                        <a:pt x="24" y="657"/>
                        <a:pt x="21" y="659"/>
                      </a:cubicBezTo>
                      <a:lnTo>
                        <a:pt x="15" y="662"/>
                      </a:lnTo>
                      <a:lnTo>
                        <a:pt x="19" y="656"/>
                      </a:lnTo>
                      <a:lnTo>
                        <a:pt x="16" y="671"/>
                      </a:lnTo>
                      <a:close/>
                      <a:moveTo>
                        <a:pt x="4" y="653"/>
                      </a:moveTo>
                      <a:cubicBezTo>
                        <a:pt x="4" y="650"/>
                        <a:pt x="6" y="648"/>
                        <a:pt x="8" y="647"/>
                      </a:cubicBezTo>
                      <a:lnTo>
                        <a:pt x="14" y="644"/>
                      </a:lnTo>
                      <a:lnTo>
                        <a:pt x="10" y="651"/>
                      </a:lnTo>
                      <a:lnTo>
                        <a:pt x="10" y="645"/>
                      </a:lnTo>
                      <a:cubicBezTo>
                        <a:pt x="10" y="644"/>
                        <a:pt x="10" y="644"/>
                        <a:pt x="10" y="643"/>
                      </a:cubicBezTo>
                      <a:lnTo>
                        <a:pt x="13" y="634"/>
                      </a:lnTo>
                      <a:cubicBezTo>
                        <a:pt x="13" y="633"/>
                        <a:pt x="13" y="633"/>
                        <a:pt x="14" y="632"/>
                      </a:cubicBezTo>
                      <a:lnTo>
                        <a:pt x="20" y="620"/>
                      </a:lnTo>
                      <a:cubicBezTo>
                        <a:pt x="20" y="619"/>
                        <a:pt x="21" y="619"/>
                        <a:pt x="22" y="618"/>
                      </a:cubicBezTo>
                      <a:lnTo>
                        <a:pt x="52" y="590"/>
                      </a:lnTo>
                      <a:lnTo>
                        <a:pt x="50" y="593"/>
                      </a:lnTo>
                      <a:lnTo>
                        <a:pt x="66" y="559"/>
                      </a:lnTo>
                      <a:cubicBezTo>
                        <a:pt x="66" y="558"/>
                        <a:pt x="67" y="558"/>
                        <a:pt x="67" y="557"/>
                      </a:cubicBezTo>
                      <a:lnTo>
                        <a:pt x="76" y="548"/>
                      </a:lnTo>
                      <a:cubicBezTo>
                        <a:pt x="77" y="547"/>
                        <a:pt x="78" y="546"/>
                        <a:pt x="80" y="546"/>
                      </a:cubicBezTo>
                      <a:lnTo>
                        <a:pt x="89" y="543"/>
                      </a:lnTo>
                      <a:lnTo>
                        <a:pt x="83" y="550"/>
                      </a:lnTo>
                      <a:lnTo>
                        <a:pt x="83" y="544"/>
                      </a:lnTo>
                      <a:lnTo>
                        <a:pt x="85" y="549"/>
                      </a:lnTo>
                      <a:lnTo>
                        <a:pt x="79" y="539"/>
                      </a:lnTo>
                      <a:cubicBezTo>
                        <a:pt x="77" y="537"/>
                        <a:pt x="77" y="533"/>
                        <a:pt x="79" y="531"/>
                      </a:cubicBezTo>
                      <a:lnTo>
                        <a:pt x="85" y="521"/>
                      </a:lnTo>
                      <a:cubicBezTo>
                        <a:pt x="85" y="521"/>
                        <a:pt x="86" y="520"/>
                        <a:pt x="87" y="519"/>
                      </a:cubicBezTo>
                      <a:lnTo>
                        <a:pt x="99" y="510"/>
                      </a:lnTo>
                      <a:lnTo>
                        <a:pt x="96" y="517"/>
                      </a:lnTo>
                      <a:lnTo>
                        <a:pt x="96" y="471"/>
                      </a:lnTo>
                      <a:cubicBezTo>
                        <a:pt x="96" y="466"/>
                        <a:pt x="99" y="463"/>
                        <a:pt x="104" y="463"/>
                      </a:cubicBezTo>
                      <a:lnTo>
                        <a:pt x="113" y="463"/>
                      </a:lnTo>
                      <a:lnTo>
                        <a:pt x="107" y="465"/>
                      </a:lnTo>
                      <a:lnTo>
                        <a:pt x="116" y="456"/>
                      </a:lnTo>
                      <a:lnTo>
                        <a:pt x="115" y="466"/>
                      </a:lnTo>
                      <a:lnTo>
                        <a:pt x="109" y="457"/>
                      </a:lnTo>
                      <a:cubicBezTo>
                        <a:pt x="107" y="454"/>
                        <a:pt x="108" y="449"/>
                        <a:pt x="110" y="447"/>
                      </a:cubicBezTo>
                      <a:lnTo>
                        <a:pt x="119" y="438"/>
                      </a:lnTo>
                      <a:cubicBezTo>
                        <a:pt x="122" y="435"/>
                        <a:pt x="125" y="435"/>
                        <a:pt x="128" y="436"/>
                      </a:cubicBezTo>
                      <a:lnTo>
                        <a:pt x="146" y="442"/>
                      </a:lnTo>
                      <a:lnTo>
                        <a:pt x="138" y="444"/>
                      </a:lnTo>
                      <a:lnTo>
                        <a:pt x="144" y="438"/>
                      </a:lnTo>
                      <a:cubicBezTo>
                        <a:pt x="145" y="436"/>
                        <a:pt x="146" y="436"/>
                        <a:pt x="148" y="435"/>
                      </a:cubicBezTo>
                      <a:lnTo>
                        <a:pt x="160" y="432"/>
                      </a:lnTo>
                      <a:lnTo>
                        <a:pt x="154" y="441"/>
                      </a:lnTo>
                      <a:lnTo>
                        <a:pt x="151" y="413"/>
                      </a:lnTo>
                      <a:lnTo>
                        <a:pt x="154" y="419"/>
                      </a:lnTo>
                      <a:lnTo>
                        <a:pt x="145" y="413"/>
                      </a:lnTo>
                      <a:cubicBezTo>
                        <a:pt x="143" y="412"/>
                        <a:pt x="142" y="409"/>
                        <a:pt x="142" y="406"/>
                      </a:cubicBezTo>
                      <a:lnTo>
                        <a:pt x="142" y="397"/>
                      </a:lnTo>
                      <a:lnTo>
                        <a:pt x="142" y="394"/>
                      </a:lnTo>
                      <a:lnTo>
                        <a:pt x="143" y="398"/>
                      </a:lnTo>
                      <a:lnTo>
                        <a:pt x="134" y="383"/>
                      </a:lnTo>
                      <a:lnTo>
                        <a:pt x="128" y="374"/>
                      </a:lnTo>
                      <a:cubicBezTo>
                        <a:pt x="126" y="372"/>
                        <a:pt x="126" y="369"/>
                        <a:pt x="127" y="367"/>
                      </a:cubicBezTo>
                      <a:cubicBezTo>
                        <a:pt x="128" y="365"/>
                        <a:pt x="129" y="363"/>
                        <a:pt x="132" y="362"/>
                      </a:cubicBezTo>
                      <a:lnTo>
                        <a:pt x="141" y="359"/>
                      </a:lnTo>
                      <a:lnTo>
                        <a:pt x="136" y="368"/>
                      </a:lnTo>
                      <a:lnTo>
                        <a:pt x="133" y="343"/>
                      </a:lnTo>
                      <a:lnTo>
                        <a:pt x="140" y="350"/>
                      </a:lnTo>
                      <a:lnTo>
                        <a:pt x="134" y="350"/>
                      </a:lnTo>
                      <a:cubicBezTo>
                        <a:pt x="131" y="350"/>
                        <a:pt x="128" y="348"/>
                        <a:pt x="127" y="345"/>
                      </a:cubicBezTo>
                      <a:lnTo>
                        <a:pt x="124" y="336"/>
                      </a:lnTo>
                      <a:lnTo>
                        <a:pt x="124" y="337"/>
                      </a:lnTo>
                      <a:lnTo>
                        <a:pt x="118" y="324"/>
                      </a:lnTo>
                      <a:cubicBezTo>
                        <a:pt x="116" y="321"/>
                        <a:pt x="117" y="316"/>
                        <a:pt x="121" y="314"/>
                      </a:cubicBezTo>
                      <a:lnTo>
                        <a:pt x="130" y="308"/>
                      </a:lnTo>
                      <a:cubicBezTo>
                        <a:pt x="131" y="307"/>
                        <a:pt x="133" y="307"/>
                        <a:pt x="134" y="307"/>
                      </a:cubicBezTo>
                      <a:lnTo>
                        <a:pt x="144" y="307"/>
                      </a:lnTo>
                      <a:lnTo>
                        <a:pt x="150" y="307"/>
                      </a:lnTo>
                      <a:cubicBezTo>
                        <a:pt x="151" y="307"/>
                        <a:pt x="153" y="307"/>
                        <a:pt x="154" y="308"/>
                      </a:cubicBezTo>
                      <a:lnTo>
                        <a:pt x="163" y="314"/>
                      </a:lnTo>
                      <a:lnTo>
                        <a:pt x="153" y="315"/>
                      </a:lnTo>
                      <a:lnTo>
                        <a:pt x="172" y="297"/>
                      </a:lnTo>
                      <a:lnTo>
                        <a:pt x="169" y="302"/>
                      </a:lnTo>
                      <a:lnTo>
                        <a:pt x="169" y="296"/>
                      </a:lnTo>
                      <a:lnTo>
                        <a:pt x="174" y="303"/>
                      </a:lnTo>
                      <a:lnTo>
                        <a:pt x="168" y="300"/>
                      </a:lnTo>
                      <a:cubicBezTo>
                        <a:pt x="164" y="299"/>
                        <a:pt x="163" y="295"/>
                        <a:pt x="163" y="292"/>
                      </a:cubicBezTo>
                      <a:lnTo>
                        <a:pt x="169" y="255"/>
                      </a:lnTo>
                      <a:cubicBezTo>
                        <a:pt x="170" y="251"/>
                        <a:pt x="173" y="248"/>
                        <a:pt x="177" y="248"/>
                      </a:cubicBezTo>
                      <a:lnTo>
                        <a:pt x="180" y="248"/>
                      </a:lnTo>
                      <a:lnTo>
                        <a:pt x="175" y="251"/>
                      </a:lnTo>
                      <a:lnTo>
                        <a:pt x="181" y="245"/>
                      </a:lnTo>
                      <a:lnTo>
                        <a:pt x="179" y="248"/>
                      </a:lnTo>
                      <a:lnTo>
                        <a:pt x="182" y="239"/>
                      </a:lnTo>
                      <a:cubicBezTo>
                        <a:pt x="183" y="237"/>
                        <a:pt x="184" y="235"/>
                        <a:pt x="186" y="234"/>
                      </a:cubicBezTo>
                      <a:lnTo>
                        <a:pt x="192" y="231"/>
                      </a:lnTo>
                      <a:lnTo>
                        <a:pt x="189" y="243"/>
                      </a:lnTo>
                      <a:lnTo>
                        <a:pt x="183" y="233"/>
                      </a:lnTo>
                      <a:cubicBezTo>
                        <a:pt x="182" y="232"/>
                        <a:pt x="182" y="230"/>
                        <a:pt x="182" y="229"/>
                      </a:cubicBezTo>
                      <a:lnTo>
                        <a:pt x="182" y="223"/>
                      </a:lnTo>
                      <a:lnTo>
                        <a:pt x="182" y="225"/>
                      </a:lnTo>
                      <a:lnTo>
                        <a:pt x="179" y="216"/>
                      </a:lnTo>
                      <a:lnTo>
                        <a:pt x="186" y="222"/>
                      </a:lnTo>
                      <a:lnTo>
                        <a:pt x="180" y="222"/>
                      </a:lnTo>
                      <a:cubicBezTo>
                        <a:pt x="176" y="222"/>
                        <a:pt x="172" y="218"/>
                        <a:pt x="172" y="214"/>
                      </a:cubicBezTo>
                      <a:lnTo>
                        <a:pt x="172" y="192"/>
                      </a:lnTo>
                      <a:lnTo>
                        <a:pt x="180" y="200"/>
                      </a:lnTo>
                      <a:lnTo>
                        <a:pt x="171" y="200"/>
                      </a:lnTo>
                      <a:cubicBezTo>
                        <a:pt x="168" y="200"/>
                        <a:pt x="165" y="199"/>
                        <a:pt x="164" y="196"/>
                      </a:cubicBezTo>
                      <a:cubicBezTo>
                        <a:pt x="163" y="193"/>
                        <a:pt x="163" y="190"/>
                        <a:pt x="164" y="188"/>
                      </a:cubicBezTo>
                      <a:lnTo>
                        <a:pt x="171" y="179"/>
                      </a:lnTo>
                      <a:cubicBezTo>
                        <a:pt x="171" y="178"/>
                        <a:pt x="172" y="177"/>
                        <a:pt x="173" y="176"/>
                      </a:cubicBezTo>
                      <a:lnTo>
                        <a:pt x="182" y="170"/>
                      </a:lnTo>
                      <a:cubicBezTo>
                        <a:pt x="184" y="169"/>
                        <a:pt x="186" y="169"/>
                        <a:pt x="189" y="169"/>
                      </a:cubicBezTo>
                      <a:cubicBezTo>
                        <a:pt x="191" y="170"/>
                        <a:pt x="193" y="171"/>
                        <a:pt x="194" y="173"/>
                      </a:cubicBezTo>
                      <a:lnTo>
                        <a:pt x="197" y="179"/>
                      </a:lnTo>
                      <a:lnTo>
                        <a:pt x="190" y="175"/>
                      </a:lnTo>
                      <a:lnTo>
                        <a:pt x="199" y="175"/>
                      </a:lnTo>
                      <a:lnTo>
                        <a:pt x="208" y="175"/>
                      </a:lnTo>
                      <a:lnTo>
                        <a:pt x="201" y="179"/>
                      </a:lnTo>
                      <a:lnTo>
                        <a:pt x="220" y="151"/>
                      </a:lnTo>
                      <a:cubicBezTo>
                        <a:pt x="221" y="149"/>
                        <a:pt x="224" y="147"/>
                        <a:pt x="226" y="147"/>
                      </a:cubicBezTo>
                      <a:lnTo>
                        <a:pt x="233" y="147"/>
                      </a:lnTo>
                      <a:cubicBezTo>
                        <a:pt x="233" y="147"/>
                        <a:pt x="234" y="148"/>
                        <a:pt x="235" y="148"/>
                      </a:cubicBezTo>
                      <a:lnTo>
                        <a:pt x="244" y="151"/>
                      </a:lnTo>
                      <a:lnTo>
                        <a:pt x="234" y="158"/>
                      </a:lnTo>
                      <a:lnTo>
                        <a:pt x="234" y="149"/>
                      </a:lnTo>
                      <a:cubicBezTo>
                        <a:pt x="234" y="148"/>
                        <a:pt x="234" y="147"/>
                        <a:pt x="234" y="146"/>
                      </a:cubicBezTo>
                      <a:lnTo>
                        <a:pt x="244" y="125"/>
                      </a:lnTo>
                      <a:lnTo>
                        <a:pt x="243" y="128"/>
                      </a:lnTo>
                      <a:lnTo>
                        <a:pt x="243" y="113"/>
                      </a:lnTo>
                      <a:lnTo>
                        <a:pt x="248" y="120"/>
                      </a:lnTo>
                      <a:lnTo>
                        <a:pt x="239" y="117"/>
                      </a:lnTo>
                      <a:cubicBezTo>
                        <a:pt x="236" y="116"/>
                        <a:pt x="234" y="114"/>
                        <a:pt x="234" y="111"/>
                      </a:cubicBezTo>
                      <a:lnTo>
                        <a:pt x="228" y="77"/>
                      </a:lnTo>
                      <a:cubicBezTo>
                        <a:pt x="227" y="74"/>
                        <a:pt x="229" y="70"/>
                        <a:pt x="232" y="69"/>
                      </a:cubicBezTo>
                      <a:cubicBezTo>
                        <a:pt x="235" y="67"/>
                        <a:pt x="239" y="68"/>
                        <a:pt x="241" y="70"/>
                      </a:cubicBezTo>
                      <a:lnTo>
                        <a:pt x="247" y="76"/>
                      </a:lnTo>
                      <a:cubicBezTo>
                        <a:pt x="248" y="77"/>
                        <a:pt x="249" y="79"/>
                        <a:pt x="250" y="80"/>
                      </a:cubicBezTo>
                      <a:lnTo>
                        <a:pt x="253" y="92"/>
                      </a:lnTo>
                      <a:lnTo>
                        <a:pt x="245" y="86"/>
                      </a:lnTo>
                      <a:lnTo>
                        <a:pt x="251" y="86"/>
                      </a:lnTo>
                      <a:lnTo>
                        <a:pt x="243" y="93"/>
                      </a:lnTo>
                      <a:lnTo>
                        <a:pt x="255" y="7"/>
                      </a:lnTo>
                      <a:cubicBezTo>
                        <a:pt x="256" y="4"/>
                        <a:pt x="258" y="2"/>
                        <a:pt x="261" y="1"/>
                      </a:cubicBezTo>
                      <a:cubicBezTo>
                        <a:pt x="264" y="0"/>
                        <a:pt x="267" y="1"/>
                        <a:pt x="269" y="3"/>
                      </a:cubicBezTo>
                      <a:lnTo>
                        <a:pt x="278" y="12"/>
                      </a:lnTo>
                      <a:lnTo>
                        <a:pt x="270" y="10"/>
                      </a:lnTo>
                      <a:lnTo>
                        <a:pt x="295" y="4"/>
                      </a:lnTo>
                      <a:cubicBezTo>
                        <a:pt x="298" y="3"/>
                        <a:pt x="300" y="4"/>
                        <a:pt x="302" y="5"/>
                      </a:cubicBezTo>
                      <a:lnTo>
                        <a:pt x="324" y="24"/>
                      </a:lnTo>
                      <a:lnTo>
                        <a:pt x="320" y="22"/>
                      </a:lnTo>
                      <a:lnTo>
                        <a:pt x="348" y="28"/>
                      </a:lnTo>
                      <a:lnTo>
                        <a:pt x="346" y="28"/>
                      </a:lnTo>
                      <a:lnTo>
                        <a:pt x="361" y="28"/>
                      </a:lnTo>
                      <a:lnTo>
                        <a:pt x="358" y="29"/>
                      </a:lnTo>
                      <a:lnTo>
                        <a:pt x="380" y="19"/>
                      </a:lnTo>
                      <a:cubicBezTo>
                        <a:pt x="383" y="18"/>
                        <a:pt x="387" y="19"/>
                        <a:pt x="390" y="22"/>
                      </a:cubicBezTo>
                      <a:lnTo>
                        <a:pt x="396" y="32"/>
                      </a:lnTo>
                      <a:cubicBezTo>
                        <a:pt x="396" y="32"/>
                        <a:pt x="397" y="33"/>
                        <a:pt x="397" y="34"/>
                      </a:cubicBezTo>
                      <a:lnTo>
                        <a:pt x="415" y="98"/>
                      </a:lnTo>
                      <a:lnTo>
                        <a:pt x="418" y="111"/>
                      </a:lnTo>
                      <a:cubicBezTo>
                        <a:pt x="418" y="111"/>
                        <a:pt x="419" y="112"/>
                        <a:pt x="419" y="113"/>
                      </a:cubicBezTo>
                      <a:lnTo>
                        <a:pt x="419" y="128"/>
                      </a:lnTo>
                      <a:lnTo>
                        <a:pt x="413" y="120"/>
                      </a:lnTo>
                      <a:lnTo>
                        <a:pt x="422" y="123"/>
                      </a:lnTo>
                      <a:cubicBezTo>
                        <a:pt x="426" y="124"/>
                        <a:pt x="428" y="127"/>
                        <a:pt x="428" y="131"/>
                      </a:cubicBezTo>
                      <a:lnTo>
                        <a:pt x="428" y="146"/>
                      </a:lnTo>
                      <a:lnTo>
                        <a:pt x="423" y="139"/>
                      </a:lnTo>
                      <a:lnTo>
                        <a:pt x="429" y="142"/>
                      </a:lnTo>
                      <a:cubicBezTo>
                        <a:pt x="432" y="143"/>
                        <a:pt x="433" y="145"/>
                        <a:pt x="434" y="148"/>
                      </a:cubicBezTo>
                      <a:lnTo>
                        <a:pt x="437" y="166"/>
                      </a:lnTo>
                      <a:lnTo>
                        <a:pt x="430" y="160"/>
                      </a:lnTo>
                      <a:lnTo>
                        <a:pt x="464" y="166"/>
                      </a:lnTo>
                      <a:lnTo>
                        <a:pt x="463" y="166"/>
                      </a:lnTo>
                      <a:lnTo>
                        <a:pt x="472" y="166"/>
                      </a:lnTo>
                      <a:lnTo>
                        <a:pt x="481" y="166"/>
                      </a:lnTo>
                      <a:lnTo>
                        <a:pt x="478" y="167"/>
                      </a:lnTo>
                      <a:lnTo>
                        <a:pt x="490" y="160"/>
                      </a:lnTo>
                      <a:lnTo>
                        <a:pt x="486" y="164"/>
                      </a:lnTo>
                      <a:lnTo>
                        <a:pt x="505" y="124"/>
                      </a:lnTo>
                      <a:cubicBezTo>
                        <a:pt x="505" y="123"/>
                        <a:pt x="507" y="122"/>
                        <a:pt x="508" y="121"/>
                      </a:cubicBezTo>
                      <a:lnTo>
                        <a:pt x="527" y="112"/>
                      </a:lnTo>
                      <a:lnTo>
                        <a:pt x="545" y="102"/>
                      </a:lnTo>
                      <a:cubicBezTo>
                        <a:pt x="546" y="102"/>
                        <a:pt x="547" y="101"/>
                        <a:pt x="549" y="101"/>
                      </a:cubicBezTo>
                      <a:lnTo>
                        <a:pt x="564" y="101"/>
                      </a:lnTo>
                      <a:lnTo>
                        <a:pt x="560" y="103"/>
                      </a:lnTo>
                      <a:lnTo>
                        <a:pt x="569" y="97"/>
                      </a:lnTo>
                      <a:cubicBezTo>
                        <a:pt x="571" y="95"/>
                        <a:pt x="574" y="95"/>
                        <a:pt x="577" y="96"/>
                      </a:cubicBezTo>
                      <a:lnTo>
                        <a:pt x="589" y="102"/>
                      </a:lnTo>
                      <a:lnTo>
                        <a:pt x="586" y="101"/>
                      </a:lnTo>
                      <a:lnTo>
                        <a:pt x="601" y="101"/>
                      </a:lnTo>
                      <a:cubicBezTo>
                        <a:pt x="605" y="101"/>
                        <a:pt x="608" y="104"/>
                        <a:pt x="609" y="108"/>
                      </a:cubicBezTo>
                      <a:lnTo>
                        <a:pt x="618" y="144"/>
                      </a:lnTo>
                      <a:cubicBezTo>
                        <a:pt x="618" y="146"/>
                        <a:pt x="618" y="147"/>
                        <a:pt x="618" y="148"/>
                      </a:cubicBezTo>
                      <a:lnTo>
                        <a:pt x="609" y="188"/>
                      </a:lnTo>
                      <a:lnTo>
                        <a:pt x="609" y="186"/>
                      </a:lnTo>
                      <a:lnTo>
                        <a:pt x="609" y="195"/>
                      </a:lnTo>
                      <a:lnTo>
                        <a:pt x="601" y="187"/>
                      </a:lnTo>
                      <a:lnTo>
                        <a:pt x="619" y="187"/>
                      </a:lnTo>
                      <a:lnTo>
                        <a:pt x="616" y="188"/>
                      </a:lnTo>
                      <a:lnTo>
                        <a:pt x="634" y="179"/>
                      </a:lnTo>
                      <a:lnTo>
                        <a:pt x="630" y="183"/>
                      </a:lnTo>
                      <a:lnTo>
                        <a:pt x="633" y="174"/>
                      </a:lnTo>
                      <a:cubicBezTo>
                        <a:pt x="634" y="172"/>
                        <a:pt x="636" y="170"/>
                        <a:pt x="639" y="169"/>
                      </a:cubicBezTo>
                      <a:cubicBezTo>
                        <a:pt x="642" y="168"/>
                        <a:pt x="644" y="169"/>
                        <a:pt x="646" y="171"/>
                      </a:cubicBezTo>
                      <a:lnTo>
                        <a:pt x="653" y="177"/>
                      </a:lnTo>
                      <a:lnTo>
                        <a:pt x="647" y="175"/>
                      </a:lnTo>
                      <a:lnTo>
                        <a:pt x="678" y="175"/>
                      </a:lnTo>
                      <a:cubicBezTo>
                        <a:pt x="678" y="175"/>
                        <a:pt x="679" y="175"/>
                        <a:pt x="680" y="175"/>
                      </a:cubicBezTo>
                      <a:lnTo>
                        <a:pt x="689" y="178"/>
                      </a:lnTo>
                      <a:lnTo>
                        <a:pt x="686" y="178"/>
                      </a:lnTo>
                      <a:lnTo>
                        <a:pt x="723" y="175"/>
                      </a:lnTo>
                      <a:cubicBezTo>
                        <a:pt x="725" y="175"/>
                        <a:pt x="728" y="176"/>
                        <a:pt x="729" y="177"/>
                      </a:cubicBezTo>
                      <a:lnTo>
                        <a:pt x="738" y="186"/>
                      </a:lnTo>
                      <a:lnTo>
                        <a:pt x="736" y="185"/>
                      </a:lnTo>
                      <a:lnTo>
                        <a:pt x="743" y="188"/>
                      </a:lnTo>
                      <a:cubicBezTo>
                        <a:pt x="745" y="189"/>
                        <a:pt x="747" y="192"/>
                        <a:pt x="747" y="194"/>
                      </a:cubicBezTo>
                      <a:lnTo>
                        <a:pt x="750" y="222"/>
                      </a:lnTo>
                      <a:lnTo>
                        <a:pt x="746" y="216"/>
                      </a:lnTo>
                      <a:lnTo>
                        <a:pt x="756" y="222"/>
                      </a:lnTo>
                      <a:cubicBezTo>
                        <a:pt x="758" y="224"/>
                        <a:pt x="759" y="226"/>
                        <a:pt x="759" y="229"/>
                      </a:cubicBezTo>
                      <a:lnTo>
                        <a:pt x="759" y="241"/>
                      </a:lnTo>
                      <a:lnTo>
                        <a:pt x="757" y="235"/>
                      </a:lnTo>
                      <a:lnTo>
                        <a:pt x="763" y="242"/>
                      </a:lnTo>
                      <a:cubicBezTo>
                        <a:pt x="765" y="243"/>
                        <a:pt x="765" y="245"/>
                        <a:pt x="765" y="247"/>
                      </a:cubicBezTo>
                      <a:lnTo>
                        <a:pt x="765" y="250"/>
                      </a:lnTo>
                      <a:lnTo>
                        <a:pt x="765" y="249"/>
                      </a:lnTo>
                      <a:lnTo>
                        <a:pt x="768" y="264"/>
                      </a:lnTo>
                      <a:cubicBezTo>
                        <a:pt x="769" y="266"/>
                        <a:pt x="768" y="269"/>
                        <a:pt x="767" y="270"/>
                      </a:cubicBezTo>
                      <a:lnTo>
                        <a:pt x="758" y="283"/>
                      </a:lnTo>
                      <a:cubicBezTo>
                        <a:pt x="757" y="284"/>
                        <a:pt x="756" y="284"/>
                        <a:pt x="755" y="285"/>
                      </a:cubicBezTo>
                      <a:lnTo>
                        <a:pt x="709" y="309"/>
                      </a:lnTo>
                      <a:lnTo>
                        <a:pt x="711" y="297"/>
                      </a:lnTo>
                      <a:lnTo>
                        <a:pt x="720" y="306"/>
                      </a:lnTo>
                      <a:lnTo>
                        <a:pt x="714" y="304"/>
                      </a:lnTo>
                      <a:lnTo>
                        <a:pt x="724" y="304"/>
                      </a:lnTo>
                      <a:cubicBezTo>
                        <a:pt x="728" y="304"/>
                        <a:pt x="732" y="307"/>
                        <a:pt x="732" y="312"/>
                      </a:cubicBezTo>
                      <a:lnTo>
                        <a:pt x="732" y="333"/>
                      </a:lnTo>
                      <a:lnTo>
                        <a:pt x="731" y="329"/>
                      </a:lnTo>
                      <a:lnTo>
                        <a:pt x="740" y="348"/>
                      </a:lnTo>
                      <a:cubicBezTo>
                        <a:pt x="741" y="349"/>
                        <a:pt x="741" y="350"/>
                        <a:pt x="741" y="351"/>
                      </a:cubicBezTo>
                      <a:lnTo>
                        <a:pt x="741" y="357"/>
                      </a:lnTo>
                      <a:lnTo>
                        <a:pt x="741" y="388"/>
                      </a:lnTo>
                      <a:lnTo>
                        <a:pt x="741" y="386"/>
                      </a:lnTo>
                      <a:lnTo>
                        <a:pt x="747" y="414"/>
                      </a:lnTo>
                      <a:cubicBezTo>
                        <a:pt x="747" y="415"/>
                        <a:pt x="747" y="416"/>
                        <a:pt x="747" y="418"/>
                      </a:cubicBezTo>
                      <a:lnTo>
                        <a:pt x="741" y="442"/>
                      </a:lnTo>
                      <a:lnTo>
                        <a:pt x="740" y="438"/>
                      </a:lnTo>
                      <a:lnTo>
                        <a:pt x="747" y="456"/>
                      </a:lnTo>
                      <a:cubicBezTo>
                        <a:pt x="747" y="457"/>
                        <a:pt x="747" y="458"/>
                        <a:pt x="747" y="458"/>
                      </a:cubicBezTo>
                      <a:lnTo>
                        <a:pt x="747" y="480"/>
                      </a:lnTo>
                      <a:cubicBezTo>
                        <a:pt x="747" y="482"/>
                        <a:pt x="747" y="483"/>
                        <a:pt x="746" y="484"/>
                      </a:cubicBezTo>
                      <a:lnTo>
                        <a:pt x="739" y="494"/>
                      </a:lnTo>
                      <a:lnTo>
                        <a:pt x="741" y="490"/>
                      </a:lnTo>
                      <a:lnTo>
                        <a:pt x="738" y="509"/>
                      </a:lnTo>
                      <a:lnTo>
                        <a:pt x="738" y="507"/>
                      </a:lnTo>
                      <a:lnTo>
                        <a:pt x="741" y="544"/>
                      </a:lnTo>
                      <a:cubicBezTo>
                        <a:pt x="741" y="544"/>
                        <a:pt x="741" y="545"/>
                        <a:pt x="741" y="545"/>
                      </a:cubicBezTo>
                      <a:lnTo>
                        <a:pt x="738" y="572"/>
                      </a:lnTo>
                      <a:lnTo>
                        <a:pt x="738" y="587"/>
                      </a:lnTo>
                      <a:cubicBezTo>
                        <a:pt x="738" y="589"/>
                        <a:pt x="737" y="591"/>
                        <a:pt x="735" y="593"/>
                      </a:cubicBezTo>
                      <a:lnTo>
                        <a:pt x="726" y="602"/>
                      </a:lnTo>
                      <a:lnTo>
                        <a:pt x="727" y="601"/>
                      </a:lnTo>
                      <a:lnTo>
                        <a:pt x="718" y="613"/>
                      </a:lnTo>
                      <a:lnTo>
                        <a:pt x="719" y="608"/>
                      </a:lnTo>
                      <a:lnTo>
                        <a:pt x="719" y="615"/>
                      </a:lnTo>
                      <a:cubicBezTo>
                        <a:pt x="719" y="619"/>
                        <a:pt x="716" y="623"/>
                        <a:pt x="711" y="623"/>
                      </a:cubicBezTo>
                      <a:lnTo>
                        <a:pt x="702" y="623"/>
                      </a:lnTo>
                      <a:lnTo>
                        <a:pt x="693" y="623"/>
                      </a:lnTo>
                      <a:lnTo>
                        <a:pt x="684" y="623"/>
                      </a:lnTo>
                      <a:lnTo>
                        <a:pt x="668" y="623"/>
                      </a:lnTo>
                      <a:cubicBezTo>
                        <a:pt x="668" y="623"/>
                        <a:pt x="667" y="622"/>
                        <a:pt x="666" y="622"/>
                      </a:cubicBezTo>
                      <a:lnTo>
                        <a:pt x="647" y="616"/>
                      </a:lnTo>
                      <a:cubicBezTo>
                        <a:pt x="645" y="615"/>
                        <a:pt x="644" y="614"/>
                        <a:pt x="643" y="612"/>
                      </a:cubicBezTo>
                      <a:lnTo>
                        <a:pt x="634" y="594"/>
                      </a:lnTo>
                      <a:cubicBezTo>
                        <a:pt x="632" y="591"/>
                        <a:pt x="633" y="588"/>
                        <a:pt x="634" y="586"/>
                      </a:cubicBezTo>
                      <a:lnTo>
                        <a:pt x="640" y="576"/>
                      </a:lnTo>
                      <a:lnTo>
                        <a:pt x="641" y="587"/>
                      </a:lnTo>
                      <a:lnTo>
                        <a:pt x="632" y="577"/>
                      </a:lnTo>
                      <a:cubicBezTo>
                        <a:pt x="631" y="577"/>
                        <a:pt x="630" y="575"/>
                        <a:pt x="630" y="574"/>
                      </a:cubicBezTo>
                      <a:lnTo>
                        <a:pt x="621" y="547"/>
                      </a:lnTo>
                      <a:cubicBezTo>
                        <a:pt x="621" y="546"/>
                        <a:pt x="620" y="545"/>
                        <a:pt x="620" y="544"/>
                      </a:cubicBezTo>
                      <a:lnTo>
                        <a:pt x="620" y="541"/>
                      </a:lnTo>
                      <a:lnTo>
                        <a:pt x="621" y="544"/>
                      </a:lnTo>
                      <a:lnTo>
                        <a:pt x="615" y="529"/>
                      </a:lnTo>
                      <a:lnTo>
                        <a:pt x="617" y="532"/>
                      </a:lnTo>
                      <a:lnTo>
                        <a:pt x="614" y="528"/>
                      </a:lnTo>
                      <a:lnTo>
                        <a:pt x="607" y="522"/>
                      </a:lnTo>
                      <a:lnTo>
                        <a:pt x="598" y="513"/>
                      </a:lnTo>
                      <a:cubicBezTo>
                        <a:pt x="597" y="512"/>
                        <a:pt x="596" y="510"/>
                        <a:pt x="596" y="507"/>
                      </a:cubicBezTo>
                      <a:lnTo>
                        <a:pt x="596" y="504"/>
                      </a:lnTo>
                      <a:lnTo>
                        <a:pt x="596" y="507"/>
                      </a:lnTo>
                      <a:lnTo>
                        <a:pt x="593" y="498"/>
                      </a:lnTo>
                      <a:cubicBezTo>
                        <a:pt x="593" y="497"/>
                        <a:pt x="593" y="496"/>
                        <a:pt x="593" y="495"/>
                      </a:cubicBezTo>
                      <a:lnTo>
                        <a:pt x="593" y="480"/>
                      </a:lnTo>
                      <a:cubicBezTo>
                        <a:pt x="593" y="476"/>
                        <a:pt x="595" y="473"/>
                        <a:pt x="598" y="472"/>
                      </a:cubicBezTo>
                      <a:lnTo>
                        <a:pt x="608" y="469"/>
                      </a:lnTo>
                      <a:lnTo>
                        <a:pt x="602" y="477"/>
                      </a:lnTo>
                      <a:lnTo>
                        <a:pt x="602" y="471"/>
                      </a:lnTo>
                      <a:lnTo>
                        <a:pt x="604" y="476"/>
                      </a:lnTo>
                      <a:lnTo>
                        <a:pt x="595" y="467"/>
                      </a:lnTo>
                      <a:cubicBezTo>
                        <a:pt x="594" y="466"/>
                        <a:pt x="593" y="464"/>
                        <a:pt x="593" y="462"/>
                      </a:cubicBezTo>
                      <a:lnTo>
                        <a:pt x="593" y="434"/>
                      </a:lnTo>
                      <a:lnTo>
                        <a:pt x="593" y="437"/>
                      </a:lnTo>
                      <a:lnTo>
                        <a:pt x="587" y="418"/>
                      </a:lnTo>
                      <a:lnTo>
                        <a:pt x="590" y="422"/>
                      </a:lnTo>
                      <a:lnTo>
                        <a:pt x="559" y="401"/>
                      </a:lnTo>
                      <a:cubicBezTo>
                        <a:pt x="557" y="399"/>
                        <a:pt x="556" y="397"/>
                        <a:pt x="556" y="394"/>
                      </a:cubicBezTo>
                      <a:lnTo>
                        <a:pt x="556" y="388"/>
                      </a:lnTo>
                      <a:lnTo>
                        <a:pt x="556" y="370"/>
                      </a:lnTo>
                      <a:lnTo>
                        <a:pt x="557" y="373"/>
                      </a:lnTo>
                      <a:lnTo>
                        <a:pt x="551" y="361"/>
                      </a:lnTo>
                      <a:cubicBezTo>
                        <a:pt x="550" y="360"/>
                        <a:pt x="550" y="359"/>
                        <a:pt x="550" y="357"/>
                      </a:cubicBezTo>
                      <a:lnTo>
                        <a:pt x="550" y="351"/>
                      </a:lnTo>
                      <a:lnTo>
                        <a:pt x="555" y="359"/>
                      </a:lnTo>
                      <a:lnTo>
                        <a:pt x="546" y="356"/>
                      </a:lnTo>
                      <a:lnTo>
                        <a:pt x="549" y="356"/>
                      </a:lnTo>
                      <a:lnTo>
                        <a:pt x="546" y="356"/>
                      </a:lnTo>
                      <a:lnTo>
                        <a:pt x="539" y="356"/>
                      </a:lnTo>
                      <a:cubicBezTo>
                        <a:pt x="536" y="356"/>
                        <a:pt x="534" y="355"/>
                        <a:pt x="532" y="352"/>
                      </a:cubicBezTo>
                      <a:lnTo>
                        <a:pt x="529" y="346"/>
                      </a:lnTo>
                      <a:cubicBezTo>
                        <a:pt x="528" y="344"/>
                        <a:pt x="528" y="342"/>
                        <a:pt x="529" y="340"/>
                      </a:cubicBezTo>
                      <a:lnTo>
                        <a:pt x="532" y="330"/>
                      </a:lnTo>
                      <a:lnTo>
                        <a:pt x="531" y="333"/>
                      </a:lnTo>
                      <a:lnTo>
                        <a:pt x="531" y="330"/>
                      </a:lnTo>
                      <a:lnTo>
                        <a:pt x="531" y="321"/>
                      </a:lnTo>
                      <a:lnTo>
                        <a:pt x="539" y="329"/>
                      </a:lnTo>
                      <a:lnTo>
                        <a:pt x="536" y="329"/>
                      </a:lnTo>
                      <a:lnTo>
                        <a:pt x="544" y="324"/>
                      </a:lnTo>
                      <a:lnTo>
                        <a:pt x="534" y="343"/>
                      </a:lnTo>
                      <a:lnTo>
                        <a:pt x="535" y="339"/>
                      </a:lnTo>
                      <a:lnTo>
                        <a:pt x="535" y="342"/>
                      </a:lnTo>
                      <a:cubicBezTo>
                        <a:pt x="535" y="347"/>
                        <a:pt x="532" y="350"/>
                        <a:pt x="527" y="350"/>
                      </a:cubicBezTo>
                      <a:lnTo>
                        <a:pt x="521" y="350"/>
                      </a:lnTo>
                      <a:lnTo>
                        <a:pt x="529" y="342"/>
                      </a:lnTo>
                      <a:lnTo>
                        <a:pt x="529" y="351"/>
                      </a:lnTo>
                      <a:cubicBezTo>
                        <a:pt x="529" y="356"/>
                        <a:pt x="525" y="359"/>
                        <a:pt x="521" y="359"/>
                      </a:cubicBezTo>
                      <a:lnTo>
                        <a:pt x="518" y="359"/>
                      </a:lnTo>
                      <a:lnTo>
                        <a:pt x="512" y="359"/>
                      </a:lnTo>
                      <a:lnTo>
                        <a:pt x="516" y="358"/>
                      </a:lnTo>
                      <a:lnTo>
                        <a:pt x="507" y="364"/>
                      </a:lnTo>
                      <a:lnTo>
                        <a:pt x="510" y="359"/>
                      </a:lnTo>
                      <a:lnTo>
                        <a:pt x="507" y="372"/>
                      </a:lnTo>
                      <a:lnTo>
                        <a:pt x="507" y="366"/>
                      </a:lnTo>
                      <a:lnTo>
                        <a:pt x="510" y="372"/>
                      </a:lnTo>
                      <a:cubicBezTo>
                        <a:pt x="511" y="375"/>
                        <a:pt x="511" y="379"/>
                        <a:pt x="508" y="382"/>
                      </a:cubicBezTo>
                      <a:lnTo>
                        <a:pt x="505" y="385"/>
                      </a:lnTo>
                      <a:lnTo>
                        <a:pt x="508" y="379"/>
                      </a:lnTo>
                      <a:lnTo>
                        <a:pt x="508" y="385"/>
                      </a:lnTo>
                      <a:lnTo>
                        <a:pt x="508" y="388"/>
                      </a:lnTo>
                      <a:cubicBezTo>
                        <a:pt x="508" y="390"/>
                        <a:pt x="507" y="391"/>
                        <a:pt x="506" y="393"/>
                      </a:cubicBezTo>
                      <a:lnTo>
                        <a:pt x="500" y="402"/>
                      </a:lnTo>
                      <a:lnTo>
                        <a:pt x="501" y="397"/>
                      </a:lnTo>
                      <a:lnTo>
                        <a:pt x="501" y="403"/>
                      </a:lnTo>
                      <a:cubicBezTo>
                        <a:pt x="501" y="408"/>
                        <a:pt x="498" y="411"/>
                        <a:pt x="493" y="411"/>
                      </a:cubicBezTo>
                      <a:lnTo>
                        <a:pt x="490" y="411"/>
                      </a:lnTo>
                      <a:lnTo>
                        <a:pt x="497" y="408"/>
                      </a:lnTo>
                      <a:lnTo>
                        <a:pt x="491" y="417"/>
                      </a:lnTo>
                      <a:cubicBezTo>
                        <a:pt x="490" y="418"/>
                        <a:pt x="490" y="419"/>
                        <a:pt x="489" y="419"/>
                      </a:cubicBezTo>
                      <a:lnTo>
                        <a:pt x="470" y="431"/>
                      </a:lnTo>
                      <a:cubicBezTo>
                        <a:pt x="469" y="432"/>
                        <a:pt x="467" y="433"/>
                        <a:pt x="466" y="433"/>
                      </a:cubicBezTo>
                      <a:lnTo>
                        <a:pt x="463" y="433"/>
                      </a:lnTo>
                      <a:lnTo>
                        <a:pt x="471" y="425"/>
                      </a:lnTo>
                      <a:lnTo>
                        <a:pt x="471" y="434"/>
                      </a:lnTo>
                      <a:lnTo>
                        <a:pt x="471" y="440"/>
                      </a:lnTo>
                      <a:cubicBezTo>
                        <a:pt x="471" y="442"/>
                        <a:pt x="470" y="444"/>
                        <a:pt x="468" y="446"/>
                      </a:cubicBezTo>
                      <a:lnTo>
                        <a:pt x="459" y="455"/>
                      </a:lnTo>
                      <a:lnTo>
                        <a:pt x="461" y="448"/>
                      </a:lnTo>
                      <a:lnTo>
                        <a:pt x="464" y="466"/>
                      </a:lnTo>
                      <a:lnTo>
                        <a:pt x="464" y="464"/>
                      </a:lnTo>
                      <a:lnTo>
                        <a:pt x="470" y="476"/>
                      </a:lnTo>
                      <a:lnTo>
                        <a:pt x="467" y="473"/>
                      </a:lnTo>
                      <a:lnTo>
                        <a:pt x="476" y="479"/>
                      </a:lnTo>
                      <a:lnTo>
                        <a:pt x="472" y="478"/>
                      </a:lnTo>
                      <a:lnTo>
                        <a:pt x="475" y="478"/>
                      </a:lnTo>
                      <a:cubicBezTo>
                        <a:pt x="476" y="478"/>
                        <a:pt x="477" y="478"/>
                        <a:pt x="479" y="479"/>
                      </a:cubicBezTo>
                      <a:lnTo>
                        <a:pt x="485" y="482"/>
                      </a:lnTo>
                      <a:cubicBezTo>
                        <a:pt x="487" y="483"/>
                        <a:pt x="488" y="485"/>
                        <a:pt x="489" y="487"/>
                      </a:cubicBezTo>
                      <a:cubicBezTo>
                        <a:pt x="489" y="489"/>
                        <a:pt x="489" y="492"/>
                        <a:pt x="488" y="494"/>
                      </a:cubicBezTo>
                      <a:lnTo>
                        <a:pt x="482" y="503"/>
                      </a:lnTo>
                      <a:lnTo>
                        <a:pt x="483" y="498"/>
                      </a:lnTo>
                      <a:lnTo>
                        <a:pt x="483" y="507"/>
                      </a:lnTo>
                      <a:lnTo>
                        <a:pt x="483" y="514"/>
                      </a:lnTo>
                      <a:lnTo>
                        <a:pt x="482" y="510"/>
                      </a:lnTo>
                      <a:lnTo>
                        <a:pt x="488" y="522"/>
                      </a:lnTo>
                      <a:cubicBezTo>
                        <a:pt x="490" y="525"/>
                        <a:pt x="489" y="528"/>
                        <a:pt x="488" y="530"/>
                      </a:cubicBezTo>
                      <a:lnTo>
                        <a:pt x="479" y="545"/>
                      </a:lnTo>
                      <a:cubicBezTo>
                        <a:pt x="478" y="547"/>
                        <a:pt x="476" y="548"/>
                        <a:pt x="474" y="549"/>
                      </a:cubicBezTo>
                      <a:lnTo>
                        <a:pt x="465" y="552"/>
                      </a:lnTo>
                      <a:lnTo>
                        <a:pt x="470" y="548"/>
                      </a:lnTo>
                      <a:lnTo>
                        <a:pt x="461" y="566"/>
                      </a:lnTo>
                      <a:lnTo>
                        <a:pt x="462" y="563"/>
                      </a:lnTo>
                      <a:lnTo>
                        <a:pt x="462" y="578"/>
                      </a:lnTo>
                      <a:cubicBezTo>
                        <a:pt x="462" y="581"/>
                        <a:pt x="460" y="584"/>
                        <a:pt x="457" y="585"/>
                      </a:cubicBezTo>
                      <a:lnTo>
                        <a:pt x="451" y="588"/>
                      </a:lnTo>
                      <a:lnTo>
                        <a:pt x="453" y="587"/>
                      </a:lnTo>
                      <a:lnTo>
                        <a:pt x="444" y="596"/>
                      </a:lnTo>
                      <a:cubicBezTo>
                        <a:pt x="444" y="596"/>
                        <a:pt x="443" y="596"/>
                        <a:pt x="443" y="597"/>
                      </a:cubicBezTo>
                      <a:lnTo>
                        <a:pt x="431" y="605"/>
                      </a:lnTo>
                      <a:lnTo>
                        <a:pt x="413" y="621"/>
                      </a:lnTo>
                      <a:cubicBezTo>
                        <a:pt x="412" y="621"/>
                        <a:pt x="412" y="622"/>
                        <a:pt x="411" y="622"/>
                      </a:cubicBezTo>
                      <a:lnTo>
                        <a:pt x="405" y="625"/>
                      </a:lnTo>
                      <a:lnTo>
                        <a:pt x="409" y="618"/>
                      </a:lnTo>
                      <a:lnTo>
                        <a:pt x="409" y="627"/>
                      </a:lnTo>
                      <a:cubicBezTo>
                        <a:pt x="409" y="629"/>
                        <a:pt x="409" y="631"/>
                        <a:pt x="407" y="633"/>
                      </a:cubicBezTo>
                      <a:lnTo>
                        <a:pt x="379" y="660"/>
                      </a:lnTo>
                      <a:lnTo>
                        <a:pt x="382" y="654"/>
                      </a:lnTo>
                      <a:lnTo>
                        <a:pt x="382" y="664"/>
                      </a:lnTo>
                      <a:cubicBezTo>
                        <a:pt x="382" y="664"/>
                        <a:pt x="382" y="665"/>
                        <a:pt x="381" y="666"/>
                      </a:cubicBezTo>
                      <a:lnTo>
                        <a:pt x="378" y="675"/>
                      </a:lnTo>
                      <a:cubicBezTo>
                        <a:pt x="378" y="676"/>
                        <a:pt x="378" y="676"/>
                        <a:pt x="378" y="677"/>
                      </a:cubicBezTo>
                      <a:lnTo>
                        <a:pt x="368" y="692"/>
                      </a:lnTo>
                      <a:cubicBezTo>
                        <a:pt x="367" y="695"/>
                        <a:pt x="364" y="696"/>
                        <a:pt x="361" y="696"/>
                      </a:cubicBezTo>
                      <a:lnTo>
                        <a:pt x="355" y="696"/>
                      </a:lnTo>
                      <a:lnTo>
                        <a:pt x="361" y="694"/>
                      </a:lnTo>
                      <a:lnTo>
                        <a:pt x="352" y="703"/>
                      </a:lnTo>
                      <a:cubicBezTo>
                        <a:pt x="349" y="705"/>
                        <a:pt x="346" y="706"/>
                        <a:pt x="343" y="705"/>
                      </a:cubicBezTo>
                      <a:cubicBezTo>
                        <a:pt x="340" y="703"/>
                        <a:pt x="338" y="701"/>
                        <a:pt x="338" y="697"/>
                      </a:cubicBezTo>
                      <a:lnTo>
                        <a:pt x="338" y="691"/>
                      </a:lnTo>
                      <a:lnTo>
                        <a:pt x="344" y="699"/>
                      </a:lnTo>
                      <a:lnTo>
                        <a:pt x="334" y="696"/>
                      </a:lnTo>
                      <a:cubicBezTo>
                        <a:pt x="333" y="695"/>
                        <a:pt x="331" y="694"/>
                        <a:pt x="330" y="692"/>
                      </a:cubicBezTo>
                      <a:lnTo>
                        <a:pt x="321" y="677"/>
                      </a:lnTo>
                      <a:lnTo>
                        <a:pt x="333" y="678"/>
                      </a:lnTo>
                      <a:lnTo>
                        <a:pt x="324" y="688"/>
                      </a:lnTo>
                      <a:lnTo>
                        <a:pt x="325" y="678"/>
                      </a:lnTo>
                      <a:lnTo>
                        <a:pt x="335" y="693"/>
                      </a:lnTo>
                      <a:cubicBezTo>
                        <a:pt x="336" y="696"/>
                        <a:pt x="336" y="699"/>
                        <a:pt x="335" y="701"/>
                      </a:cubicBezTo>
                      <a:cubicBezTo>
                        <a:pt x="333" y="704"/>
                        <a:pt x="331" y="705"/>
                        <a:pt x="328" y="705"/>
                      </a:cubicBezTo>
                      <a:lnTo>
                        <a:pt x="318" y="705"/>
                      </a:lnTo>
                      <a:lnTo>
                        <a:pt x="324" y="703"/>
                      </a:lnTo>
                      <a:lnTo>
                        <a:pt x="315" y="712"/>
                      </a:lnTo>
                      <a:lnTo>
                        <a:pt x="317" y="709"/>
                      </a:lnTo>
                      <a:lnTo>
                        <a:pt x="314" y="718"/>
                      </a:lnTo>
                      <a:cubicBezTo>
                        <a:pt x="314" y="719"/>
                        <a:pt x="313" y="719"/>
                        <a:pt x="313" y="720"/>
                      </a:cubicBezTo>
                      <a:lnTo>
                        <a:pt x="294" y="748"/>
                      </a:lnTo>
                      <a:cubicBezTo>
                        <a:pt x="292" y="751"/>
                        <a:pt x="287" y="752"/>
                        <a:pt x="283" y="750"/>
                      </a:cubicBezTo>
                      <a:lnTo>
                        <a:pt x="274" y="744"/>
                      </a:lnTo>
                      <a:lnTo>
                        <a:pt x="283" y="744"/>
                      </a:lnTo>
                      <a:lnTo>
                        <a:pt x="274" y="750"/>
                      </a:lnTo>
                      <a:lnTo>
                        <a:pt x="277" y="743"/>
                      </a:lnTo>
                      <a:lnTo>
                        <a:pt x="277" y="746"/>
                      </a:lnTo>
                      <a:cubicBezTo>
                        <a:pt x="277" y="748"/>
                        <a:pt x="277" y="749"/>
                        <a:pt x="276" y="751"/>
                      </a:cubicBezTo>
                      <a:lnTo>
                        <a:pt x="270" y="760"/>
                      </a:lnTo>
                      <a:cubicBezTo>
                        <a:pt x="269" y="762"/>
                        <a:pt x="266" y="763"/>
                        <a:pt x="264" y="763"/>
                      </a:cubicBezTo>
                      <a:cubicBezTo>
                        <a:pt x="262" y="764"/>
                        <a:pt x="259" y="763"/>
                        <a:pt x="258" y="761"/>
                      </a:cubicBezTo>
                      <a:lnTo>
                        <a:pt x="255" y="758"/>
                      </a:lnTo>
                      <a:lnTo>
                        <a:pt x="262" y="760"/>
                      </a:lnTo>
                      <a:lnTo>
                        <a:pt x="246" y="763"/>
                      </a:lnTo>
                      <a:lnTo>
                        <a:pt x="252" y="759"/>
                      </a:lnTo>
                      <a:lnTo>
                        <a:pt x="249" y="765"/>
                      </a:lnTo>
                      <a:cubicBezTo>
                        <a:pt x="248" y="767"/>
                        <a:pt x="246" y="769"/>
                        <a:pt x="244" y="769"/>
                      </a:cubicBezTo>
                      <a:cubicBezTo>
                        <a:pt x="242" y="770"/>
                        <a:pt x="239" y="770"/>
                        <a:pt x="237" y="768"/>
                      </a:cubicBezTo>
                      <a:lnTo>
                        <a:pt x="228" y="762"/>
                      </a:lnTo>
                      <a:lnTo>
                        <a:pt x="235" y="763"/>
                      </a:lnTo>
                      <a:lnTo>
                        <a:pt x="220" y="769"/>
                      </a:lnTo>
                      <a:lnTo>
                        <a:pt x="225" y="764"/>
                      </a:lnTo>
                      <a:lnTo>
                        <a:pt x="222" y="773"/>
                      </a:lnTo>
                      <a:cubicBezTo>
                        <a:pt x="221" y="776"/>
                        <a:pt x="219" y="777"/>
                        <a:pt x="217" y="778"/>
                      </a:cubicBezTo>
                      <a:cubicBezTo>
                        <a:pt x="215" y="779"/>
                        <a:pt x="212" y="779"/>
                        <a:pt x="210" y="778"/>
                      </a:cubicBezTo>
                      <a:lnTo>
                        <a:pt x="195" y="768"/>
                      </a:lnTo>
                      <a:lnTo>
                        <a:pt x="199" y="770"/>
                      </a:lnTo>
                      <a:lnTo>
                        <a:pt x="196" y="770"/>
                      </a:lnTo>
                      <a:lnTo>
                        <a:pt x="202" y="766"/>
                      </a:lnTo>
                      <a:lnTo>
                        <a:pt x="193" y="779"/>
                      </a:lnTo>
                      <a:cubicBezTo>
                        <a:pt x="192" y="780"/>
                        <a:pt x="190" y="781"/>
                        <a:pt x="188" y="782"/>
                      </a:cubicBezTo>
                      <a:lnTo>
                        <a:pt x="154" y="788"/>
                      </a:lnTo>
                      <a:lnTo>
                        <a:pt x="160" y="784"/>
                      </a:lnTo>
                      <a:lnTo>
                        <a:pt x="141" y="820"/>
                      </a:lnTo>
                      <a:cubicBezTo>
                        <a:pt x="141" y="821"/>
                        <a:pt x="141" y="822"/>
                        <a:pt x="140" y="822"/>
                      </a:cubicBezTo>
                      <a:lnTo>
                        <a:pt x="109" y="853"/>
                      </a:lnTo>
                      <a:lnTo>
                        <a:pt x="100" y="862"/>
                      </a:lnTo>
                      <a:cubicBezTo>
                        <a:pt x="99" y="864"/>
                        <a:pt x="97" y="864"/>
                        <a:pt x="94" y="864"/>
                      </a:cubicBezTo>
                      <a:lnTo>
                        <a:pt x="73" y="864"/>
                      </a:lnTo>
                      <a:cubicBezTo>
                        <a:pt x="69" y="864"/>
                        <a:pt x="65" y="861"/>
                        <a:pt x="65" y="856"/>
                      </a:cubicBezTo>
                      <a:lnTo>
                        <a:pt x="65" y="835"/>
                      </a:lnTo>
                      <a:lnTo>
                        <a:pt x="65" y="826"/>
                      </a:lnTo>
                      <a:lnTo>
                        <a:pt x="67" y="832"/>
                      </a:lnTo>
                      <a:lnTo>
                        <a:pt x="61" y="825"/>
                      </a:lnTo>
                      <a:lnTo>
                        <a:pt x="65" y="828"/>
                      </a:lnTo>
                      <a:lnTo>
                        <a:pt x="47" y="825"/>
                      </a:lnTo>
                      <a:lnTo>
                        <a:pt x="54" y="822"/>
                      </a:lnTo>
                      <a:lnTo>
                        <a:pt x="45" y="832"/>
                      </a:lnTo>
                      <a:cubicBezTo>
                        <a:pt x="43" y="833"/>
                        <a:pt x="41" y="834"/>
                        <a:pt x="39" y="834"/>
                      </a:cubicBezTo>
                      <a:lnTo>
                        <a:pt x="30" y="834"/>
                      </a:lnTo>
                      <a:cubicBezTo>
                        <a:pt x="27" y="834"/>
                        <a:pt x="24" y="832"/>
                        <a:pt x="23" y="829"/>
                      </a:cubicBezTo>
                      <a:lnTo>
                        <a:pt x="20" y="823"/>
                      </a:lnTo>
                      <a:cubicBezTo>
                        <a:pt x="19" y="822"/>
                        <a:pt x="19" y="821"/>
                        <a:pt x="19" y="820"/>
                      </a:cubicBezTo>
                      <a:lnTo>
                        <a:pt x="19" y="817"/>
                      </a:lnTo>
                      <a:cubicBezTo>
                        <a:pt x="19" y="814"/>
                        <a:pt x="20" y="811"/>
                        <a:pt x="22" y="810"/>
                      </a:cubicBezTo>
                      <a:lnTo>
                        <a:pt x="32" y="804"/>
                      </a:lnTo>
                      <a:lnTo>
                        <a:pt x="28" y="808"/>
                      </a:lnTo>
                      <a:lnTo>
                        <a:pt x="32" y="799"/>
                      </a:lnTo>
                      <a:cubicBezTo>
                        <a:pt x="32" y="798"/>
                        <a:pt x="33" y="797"/>
                        <a:pt x="34" y="796"/>
                      </a:cubicBezTo>
                      <a:lnTo>
                        <a:pt x="43" y="787"/>
                      </a:lnTo>
                      <a:lnTo>
                        <a:pt x="40" y="792"/>
                      </a:lnTo>
                      <a:lnTo>
                        <a:pt x="40" y="774"/>
                      </a:lnTo>
                      <a:lnTo>
                        <a:pt x="40" y="752"/>
                      </a:lnTo>
                      <a:cubicBezTo>
                        <a:pt x="40" y="751"/>
                        <a:pt x="41" y="749"/>
                        <a:pt x="42" y="748"/>
                      </a:cubicBezTo>
                      <a:lnTo>
                        <a:pt x="48" y="739"/>
                      </a:lnTo>
                      <a:lnTo>
                        <a:pt x="47" y="741"/>
                      </a:lnTo>
                      <a:lnTo>
                        <a:pt x="50" y="731"/>
                      </a:lnTo>
                      <a:cubicBezTo>
                        <a:pt x="50" y="730"/>
                        <a:pt x="51" y="729"/>
                        <a:pt x="52" y="728"/>
                      </a:cubicBezTo>
                      <a:lnTo>
                        <a:pt x="58" y="722"/>
                      </a:lnTo>
                      <a:lnTo>
                        <a:pt x="61" y="719"/>
                      </a:lnTo>
                      <a:lnTo>
                        <a:pt x="59" y="725"/>
                      </a:lnTo>
                      <a:lnTo>
                        <a:pt x="59" y="719"/>
                      </a:lnTo>
                      <a:lnTo>
                        <a:pt x="64" y="726"/>
                      </a:lnTo>
                      <a:lnTo>
                        <a:pt x="55" y="723"/>
                      </a:lnTo>
                      <a:lnTo>
                        <a:pt x="18" y="708"/>
                      </a:lnTo>
                      <a:cubicBezTo>
                        <a:pt x="17" y="707"/>
                        <a:pt x="16" y="707"/>
                        <a:pt x="15" y="706"/>
                      </a:cubicBezTo>
                      <a:lnTo>
                        <a:pt x="12" y="703"/>
                      </a:lnTo>
                      <a:cubicBezTo>
                        <a:pt x="11" y="702"/>
                        <a:pt x="10" y="701"/>
                        <a:pt x="10" y="700"/>
                      </a:cubicBezTo>
                      <a:lnTo>
                        <a:pt x="1" y="672"/>
                      </a:lnTo>
                      <a:cubicBezTo>
                        <a:pt x="0" y="671"/>
                        <a:pt x="0" y="670"/>
                        <a:pt x="1" y="668"/>
                      </a:cubicBezTo>
                      <a:lnTo>
                        <a:pt x="4" y="653"/>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7" name="Freeform 1142"/>
                <p:cNvSpPr>
                  <a:spLocks/>
                </p:cNvSpPr>
                <p:nvPr/>
              </p:nvSpPr>
              <p:spPr bwMode="auto">
                <a:xfrm>
                  <a:off x="4334450" y="3799586"/>
                  <a:ext cx="1139825" cy="1012928"/>
                </a:xfrm>
                <a:custGeom>
                  <a:avLst/>
                  <a:gdLst/>
                  <a:ahLst/>
                  <a:cxnLst>
                    <a:cxn ang="0">
                      <a:pos x="20" y="275"/>
                    </a:cxn>
                    <a:cxn ang="0">
                      <a:pos x="28" y="334"/>
                    </a:cxn>
                    <a:cxn ang="0">
                      <a:pos x="57" y="356"/>
                    </a:cxn>
                    <a:cxn ang="0">
                      <a:pos x="100" y="384"/>
                    </a:cxn>
                    <a:cxn ang="0">
                      <a:pos x="117" y="390"/>
                    </a:cxn>
                    <a:cxn ang="0">
                      <a:pos x="144" y="388"/>
                    </a:cxn>
                    <a:cxn ang="0">
                      <a:pos x="177" y="350"/>
                    </a:cxn>
                    <a:cxn ang="0">
                      <a:pos x="198" y="367"/>
                    </a:cxn>
                    <a:cxn ang="0">
                      <a:pos x="190" y="406"/>
                    </a:cxn>
                    <a:cxn ang="0">
                      <a:pos x="198" y="432"/>
                    </a:cxn>
                    <a:cxn ang="0">
                      <a:pos x="201" y="467"/>
                    </a:cxn>
                    <a:cxn ang="0">
                      <a:pos x="177" y="525"/>
                    </a:cxn>
                    <a:cxn ang="0">
                      <a:pos x="193" y="538"/>
                    </a:cxn>
                    <a:cxn ang="0">
                      <a:pos x="239" y="555"/>
                    </a:cxn>
                    <a:cxn ang="0">
                      <a:pos x="278" y="582"/>
                    </a:cxn>
                    <a:cxn ang="0">
                      <a:pos x="313" y="600"/>
                    </a:cxn>
                    <a:cxn ang="0">
                      <a:pos x="336" y="578"/>
                    </a:cxn>
                    <a:cxn ang="0">
                      <a:pos x="376" y="574"/>
                    </a:cxn>
                    <a:cxn ang="0">
                      <a:pos x="423" y="601"/>
                    </a:cxn>
                    <a:cxn ang="0">
                      <a:pos x="455" y="608"/>
                    </a:cxn>
                    <a:cxn ang="0">
                      <a:pos x="469" y="587"/>
                    </a:cxn>
                    <a:cxn ang="0">
                      <a:pos x="512" y="605"/>
                    </a:cxn>
                    <a:cxn ang="0">
                      <a:pos x="523" y="609"/>
                    </a:cxn>
                    <a:cxn ang="0">
                      <a:pos x="531" y="589"/>
                    </a:cxn>
                    <a:cxn ang="0">
                      <a:pos x="556" y="570"/>
                    </a:cxn>
                    <a:cxn ang="0">
                      <a:pos x="570" y="585"/>
                    </a:cxn>
                    <a:cxn ang="0">
                      <a:pos x="606" y="628"/>
                    </a:cxn>
                    <a:cxn ang="0">
                      <a:pos x="625" y="624"/>
                    </a:cxn>
                    <a:cxn ang="0">
                      <a:pos x="647" y="638"/>
                    </a:cxn>
                    <a:cxn ang="0">
                      <a:pos x="667" y="639"/>
                    </a:cxn>
                    <a:cxn ang="0">
                      <a:pos x="686" y="643"/>
                    </a:cxn>
                    <a:cxn ang="0">
                      <a:pos x="687" y="613"/>
                    </a:cxn>
                    <a:cxn ang="0">
                      <a:pos x="706" y="604"/>
                    </a:cxn>
                    <a:cxn ang="0">
                      <a:pos x="699" y="583"/>
                    </a:cxn>
                    <a:cxn ang="0">
                      <a:pos x="709" y="552"/>
                    </a:cxn>
                    <a:cxn ang="0">
                      <a:pos x="714" y="530"/>
                    </a:cxn>
                    <a:cxn ang="0">
                      <a:pos x="714" y="510"/>
                    </a:cxn>
                    <a:cxn ang="0">
                      <a:pos x="699" y="484"/>
                    </a:cxn>
                    <a:cxn ang="0">
                      <a:pos x="694" y="444"/>
                    </a:cxn>
                    <a:cxn ang="0">
                      <a:pos x="614" y="431"/>
                    </a:cxn>
                    <a:cxn ang="0">
                      <a:pos x="556" y="424"/>
                    </a:cxn>
                    <a:cxn ang="0">
                      <a:pos x="529" y="380"/>
                    </a:cxn>
                    <a:cxn ang="0">
                      <a:pos x="500" y="379"/>
                    </a:cxn>
                    <a:cxn ang="0">
                      <a:pos x="409" y="350"/>
                    </a:cxn>
                    <a:cxn ang="0">
                      <a:pos x="423" y="319"/>
                    </a:cxn>
                    <a:cxn ang="0">
                      <a:pos x="407" y="275"/>
                    </a:cxn>
                    <a:cxn ang="0">
                      <a:pos x="388" y="266"/>
                    </a:cxn>
                    <a:cxn ang="0">
                      <a:pos x="326" y="270"/>
                    </a:cxn>
                    <a:cxn ang="0">
                      <a:pos x="318" y="153"/>
                    </a:cxn>
                    <a:cxn ang="0">
                      <a:pos x="297" y="86"/>
                    </a:cxn>
                    <a:cxn ang="0">
                      <a:pos x="275" y="22"/>
                    </a:cxn>
                    <a:cxn ang="0">
                      <a:pos x="259" y="0"/>
                    </a:cxn>
                    <a:cxn ang="0">
                      <a:pos x="267" y="16"/>
                    </a:cxn>
                    <a:cxn ang="0">
                      <a:pos x="233" y="38"/>
                    </a:cxn>
                    <a:cxn ang="0">
                      <a:pos x="201" y="72"/>
                    </a:cxn>
                    <a:cxn ang="0">
                      <a:pos x="202" y="116"/>
                    </a:cxn>
                    <a:cxn ang="0">
                      <a:pos x="115" y="215"/>
                    </a:cxn>
                    <a:cxn ang="0">
                      <a:pos x="50" y="232"/>
                    </a:cxn>
                    <a:cxn ang="0">
                      <a:pos x="12" y="251"/>
                    </a:cxn>
                  </a:cxnLst>
                  <a:rect l="0" t="0" r="r" b="b"/>
                  <a:pathLst>
                    <a:path w="718" h="645">
                      <a:moveTo>
                        <a:pt x="0" y="262"/>
                      </a:moveTo>
                      <a:lnTo>
                        <a:pt x="5" y="267"/>
                      </a:lnTo>
                      <a:lnTo>
                        <a:pt x="12" y="271"/>
                      </a:lnTo>
                      <a:lnTo>
                        <a:pt x="20" y="275"/>
                      </a:lnTo>
                      <a:lnTo>
                        <a:pt x="22" y="281"/>
                      </a:lnTo>
                      <a:lnTo>
                        <a:pt x="22" y="319"/>
                      </a:lnTo>
                      <a:lnTo>
                        <a:pt x="27" y="326"/>
                      </a:lnTo>
                      <a:lnTo>
                        <a:pt x="28" y="334"/>
                      </a:lnTo>
                      <a:lnTo>
                        <a:pt x="43" y="350"/>
                      </a:lnTo>
                      <a:lnTo>
                        <a:pt x="47" y="350"/>
                      </a:lnTo>
                      <a:lnTo>
                        <a:pt x="50" y="352"/>
                      </a:lnTo>
                      <a:lnTo>
                        <a:pt x="57" y="356"/>
                      </a:lnTo>
                      <a:lnTo>
                        <a:pt x="65" y="356"/>
                      </a:lnTo>
                      <a:lnTo>
                        <a:pt x="70" y="361"/>
                      </a:lnTo>
                      <a:lnTo>
                        <a:pt x="81" y="365"/>
                      </a:lnTo>
                      <a:lnTo>
                        <a:pt x="100" y="384"/>
                      </a:lnTo>
                      <a:lnTo>
                        <a:pt x="105" y="398"/>
                      </a:lnTo>
                      <a:lnTo>
                        <a:pt x="112" y="403"/>
                      </a:lnTo>
                      <a:lnTo>
                        <a:pt x="117" y="399"/>
                      </a:lnTo>
                      <a:lnTo>
                        <a:pt x="117" y="390"/>
                      </a:lnTo>
                      <a:lnTo>
                        <a:pt x="119" y="388"/>
                      </a:lnTo>
                      <a:lnTo>
                        <a:pt x="132" y="395"/>
                      </a:lnTo>
                      <a:lnTo>
                        <a:pt x="140" y="394"/>
                      </a:lnTo>
                      <a:lnTo>
                        <a:pt x="144" y="388"/>
                      </a:lnTo>
                      <a:lnTo>
                        <a:pt x="159" y="375"/>
                      </a:lnTo>
                      <a:lnTo>
                        <a:pt x="167" y="365"/>
                      </a:lnTo>
                      <a:lnTo>
                        <a:pt x="170" y="349"/>
                      </a:lnTo>
                      <a:lnTo>
                        <a:pt x="177" y="350"/>
                      </a:lnTo>
                      <a:lnTo>
                        <a:pt x="185" y="360"/>
                      </a:lnTo>
                      <a:lnTo>
                        <a:pt x="190" y="361"/>
                      </a:lnTo>
                      <a:lnTo>
                        <a:pt x="197" y="361"/>
                      </a:lnTo>
                      <a:lnTo>
                        <a:pt x="198" y="367"/>
                      </a:lnTo>
                      <a:lnTo>
                        <a:pt x="198" y="375"/>
                      </a:lnTo>
                      <a:lnTo>
                        <a:pt x="202" y="384"/>
                      </a:lnTo>
                      <a:lnTo>
                        <a:pt x="201" y="398"/>
                      </a:lnTo>
                      <a:lnTo>
                        <a:pt x="190" y="406"/>
                      </a:lnTo>
                      <a:lnTo>
                        <a:pt x="185" y="410"/>
                      </a:lnTo>
                      <a:lnTo>
                        <a:pt x="185" y="417"/>
                      </a:lnTo>
                      <a:lnTo>
                        <a:pt x="194" y="429"/>
                      </a:lnTo>
                      <a:lnTo>
                        <a:pt x="198" y="432"/>
                      </a:lnTo>
                      <a:lnTo>
                        <a:pt x="202" y="435"/>
                      </a:lnTo>
                      <a:lnTo>
                        <a:pt x="202" y="439"/>
                      </a:lnTo>
                      <a:lnTo>
                        <a:pt x="202" y="457"/>
                      </a:lnTo>
                      <a:lnTo>
                        <a:pt x="201" y="467"/>
                      </a:lnTo>
                      <a:lnTo>
                        <a:pt x="201" y="488"/>
                      </a:lnTo>
                      <a:lnTo>
                        <a:pt x="186" y="510"/>
                      </a:lnTo>
                      <a:lnTo>
                        <a:pt x="183" y="518"/>
                      </a:lnTo>
                      <a:lnTo>
                        <a:pt x="177" y="525"/>
                      </a:lnTo>
                      <a:lnTo>
                        <a:pt x="177" y="533"/>
                      </a:lnTo>
                      <a:lnTo>
                        <a:pt x="179" y="536"/>
                      </a:lnTo>
                      <a:lnTo>
                        <a:pt x="186" y="536"/>
                      </a:lnTo>
                      <a:lnTo>
                        <a:pt x="193" y="538"/>
                      </a:lnTo>
                      <a:lnTo>
                        <a:pt x="201" y="540"/>
                      </a:lnTo>
                      <a:lnTo>
                        <a:pt x="205" y="551"/>
                      </a:lnTo>
                      <a:lnTo>
                        <a:pt x="224" y="552"/>
                      </a:lnTo>
                      <a:lnTo>
                        <a:pt x="239" y="555"/>
                      </a:lnTo>
                      <a:lnTo>
                        <a:pt x="248" y="552"/>
                      </a:lnTo>
                      <a:lnTo>
                        <a:pt x="262" y="572"/>
                      </a:lnTo>
                      <a:lnTo>
                        <a:pt x="274" y="582"/>
                      </a:lnTo>
                      <a:lnTo>
                        <a:pt x="278" y="582"/>
                      </a:lnTo>
                      <a:lnTo>
                        <a:pt x="291" y="590"/>
                      </a:lnTo>
                      <a:lnTo>
                        <a:pt x="297" y="597"/>
                      </a:lnTo>
                      <a:lnTo>
                        <a:pt x="303" y="598"/>
                      </a:lnTo>
                      <a:lnTo>
                        <a:pt x="313" y="600"/>
                      </a:lnTo>
                      <a:lnTo>
                        <a:pt x="325" y="600"/>
                      </a:lnTo>
                      <a:lnTo>
                        <a:pt x="328" y="593"/>
                      </a:lnTo>
                      <a:lnTo>
                        <a:pt x="330" y="582"/>
                      </a:lnTo>
                      <a:lnTo>
                        <a:pt x="336" y="578"/>
                      </a:lnTo>
                      <a:lnTo>
                        <a:pt x="355" y="570"/>
                      </a:lnTo>
                      <a:lnTo>
                        <a:pt x="363" y="574"/>
                      </a:lnTo>
                      <a:lnTo>
                        <a:pt x="371" y="574"/>
                      </a:lnTo>
                      <a:lnTo>
                        <a:pt x="376" y="574"/>
                      </a:lnTo>
                      <a:lnTo>
                        <a:pt x="382" y="574"/>
                      </a:lnTo>
                      <a:lnTo>
                        <a:pt x="388" y="579"/>
                      </a:lnTo>
                      <a:lnTo>
                        <a:pt x="394" y="583"/>
                      </a:lnTo>
                      <a:lnTo>
                        <a:pt x="423" y="601"/>
                      </a:lnTo>
                      <a:lnTo>
                        <a:pt x="428" y="601"/>
                      </a:lnTo>
                      <a:lnTo>
                        <a:pt x="442" y="605"/>
                      </a:lnTo>
                      <a:lnTo>
                        <a:pt x="451" y="605"/>
                      </a:lnTo>
                      <a:lnTo>
                        <a:pt x="455" y="608"/>
                      </a:lnTo>
                      <a:lnTo>
                        <a:pt x="461" y="601"/>
                      </a:lnTo>
                      <a:lnTo>
                        <a:pt x="461" y="598"/>
                      </a:lnTo>
                      <a:lnTo>
                        <a:pt x="465" y="589"/>
                      </a:lnTo>
                      <a:lnTo>
                        <a:pt x="469" y="587"/>
                      </a:lnTo>
                      <a:lnTo>
                        <a:pt x="481" y="593"/>
                      </a:lnTo>
                      <a:lnTo>
                        <a:pt x="493" y="600"/>
                      </a:lnTo>
                      <a:lnTo>
                        <a:pt x="504" y="608"/>
                      </a:lnTo>
                      <a:lnTo>
                        <a:pt x="512" y="605"/>
                      </a:lnTo>
                      <a:lnTo>
                        <a:pt x="513" y="604"/>
                      </a:lnTo>
                      <a:lnTo>
                        <a:pt x="516" y="604"/>
                      </a:lnTo>
                      <a:lnTo>
                        <a:pt x="521" y="605"/>
                      </a:lnTo>
                      <a:lnTo>
                        <a:pt x="523" y="609"/>
                      </a:lnTo>
                      <a:lnTo>
                        <a:pt x="529" y="609"/>
                      </a:lnTo>
                      <a:lnTo>
                        <a:pt x="531" y="605"/>
                      </a:lnTo>
                      <a:lnTo>
                        <a:pt x="532" y="593"/>
                      </a:lnTo>
                      <a:lnTo>
                        <a:pt x="531" y="589"/>
                      </a:lnTo>
                      <a:lnTo>
                        <a:pt x="532" y="585"/>
                      </a:lnTo>
                      <a:lnTo>
                        <a:pt x="540" y="574"/>
                      </a:lnTo>
                      <a:lnTo>
                        <a:pt x="548" y="570"/>
                      </a:lnTo>
                      <a:lnTo>
                        <a:pt x="556" y="570"/>
                      </a:lnTo>
                      <a:lnTo>
                        <a:pt x="556" y="574"/>
                      </a:lnTo>
                      <a:lnTo>
                        <a:pt x="558" y="575"/>
                      </a:lnTo>
                      <a:lnTo>
                        <a:pt x="567" y="570"/>
                      </a:lnTo>
                      <a:lnTo>
                        <a:pt x="570" y="585"/>
                      </a:lnTo>
                      <a:lnTo>
                        <a:pt x="571" y="589"/>
                      </a:lnTo>
                      <a:lnTo>
                        <a:pt x="581" y="611"/>
                      </a:lnTo>
                      <a:lnTo>
                        <a:pt x="602" y="645"/>
                      </a:lnTo>
                      <a:lnTo>
                        <a:pt x="606" y="628"/>
                      </a:lnTo>
                      <a:lnTo>
                        <a:pt x="608" y="626"/>
                      </a:lnTo>
                      <a:lnTo>
                        <a:pt x="614" y="624"/>
                      </a:lnTo>
                      <a:lnTo>
                        <a:pt x="618" y="623"/>
                      </a:lnTo>
                      <a:lnTo>
                        <a:pt x="625" y="624"/>
                      </a:lnTo>
                      <a:lnTo>
                        <a:pt x="632" y="634"/>
                      </a:lnTo>
                      <a:lnTo>
                        <a:pt x="636" y="638"/>
                      </a:lnTo>
                      <a:lnTo>
                        <a:pt x="640" y="638"/>
                      </a:lnTo>
                      <a:lnTo>
                        <a:pt x="647" y="638"/>
                      </a:lnTo>
                      <a:lnTo>
                        <a:pt x="652" y="639"/>
                      </a:lnTo>
                      <a:lnTo>
                        <a:pt x="659" y="641"/>
                      </a:lnTo>
                      <a:lnTo>
                        <a:pt x="660" y="639"/>
                      </a:lnTo>
                      <a:lnTo>
                        <a:pt x="667" y="639"/>
                      </a:lnTo>
                      <a:lnTo>
                        <a:pt x="670" y="641"/>
                      </a:lnTo>
                      <a:lnTo>
                        <a:pt x="674" y="641"/>
                      </a:lnTo>
                      <a:lnTo>
                        <a:pt x="684" y="645"/>
                      </a:lnTo>
                      <a:lnTo>
                        <a:pt x="686" y="643"/>
                      </a:lnTo>
                      <a:lnTo>
                        <a:pt x="690" y="641"/>
                      </a:lnTo>
                      <a:lnTo>
                        <a:pt x="691" y="635"/>
                      </a:lnTo>
                      <a:lnTo>
                        <a:pt x="691" y="623"/>
                      </a:lnTo>
                      <a:lnTo>
                        <a:pt x="687" y="613"/>
                      </a:lnTo>
                      <a:lnTo>
                        <a:pt x="690" y="609"/>
                      </a:lnTo>
                      <a:lnTo>
                        <a:pt x="701" y="608"/>
                      </a:lnTo>
                      <a:lnTo>
                        <a:pt x="705" y="605"/>
                      </a:lnTo>
                      <a:lnTo>
                        <a:pt x="706" y="604"/>
                      </a:lnTo>
                      <a:lnTo>
                        <a:pt x="709" y="598"/>
                      </a:lnTo>
                      <a:lnTo>
                        <a:pt x="709" y="594"/>
                      </a:lnTo>
                      <a:lnTo>
                        <a:pt x="701" y="589"/>
                      </a:lnTo>
                      <a:lnTo>
                        <a:pt x="699" y="583"/>
                      </a:lnTo>
                      <a:lnTo>
                        <a:pt x="698" y="578"/>
                      </a:lnTo>
                      <a:lnTo>
                        <a:pt x="695" y="575"/>
                      </a:lnTo>
                      <a:lnTo>
                        <a:pt x="699" y="563"/>
                      </a:lnTo>
                      <a:lnTo>
                        <a:pt x="709" y="552"/>
                      </a:lnTo>
                      <a:lnTo>
                        <a:pt x="717" y="548"/>
                      </a:lnTo>
                      <a:lnTo>
                        <a:pt x="718" y="541"/>
                      </a:lnTo>
                      <a:lnTo>
                        <a:pt x="718" y="534"/>
                      </a:lnTo>
                      <a:lnTo>
                        <a:pt x="714" y="530"/>
                      </a:lnTo>
                      <a:lnTo>
                        <a:pt x="713" y="526"/>
                      </a:lnTo>
                      <a:lnTo>
                        <a:pt x="713" y="518"/>
                      </a:lnTo>
                      <a:lnTo>
                        <a:pt x="714" y="514"/>
                      </a:lnTo>
                      <a:lnTo>
                        <a:pt x="714" y="510"/>
                      </a:lnTo>
                      <a:lnTo>
                        <a:pt x="706" y="508"/>
                      </a:lnTo>
                      <a:lnTo>
                        <a:pt x="682" y="503"/>
                      </a:lnTo>
                      <a:lnTo>
                        <a:pt x="694" y="500"/>
                      </a:lnTo>
                      <a:lnTo>
                        <a:pt x="699" y="484"/>
                      </a:lnTo>
                      <a:lnTo>
                        <a:pt x="698" y="473"/>
                      </a:lnTo>
                      <a:lnTo>
                        <a:pt x="711" y="461"/>
                      </a:lnTo>
                      <a:lnTo>
                        <a:pt x="711" y="454"/>
                      </a:lnTo>
                      <a:lnTo>
                        <a:pt x="694" y="444"/>
                      </a:lnTo>
                      <a:lnTo>
                        <a:pt x="705" y="425"/>
                      </a:lnTo>
                      <a:lnTo>
                        <a:pt x="640" y="431"/>
                      </a:lnTo>
                      <a:lnTo>
                        <a:pt x="641" y="427"/>
                      </a:lnTo>
                      <a:lnTo>
                        <a:pt x="614" y="431"/>
                      </a:lnTo>
                      <a:lnTo>
                        <a:pt x="589" y="425"/>
                      </a:lnTo>
                      <a:lnTo>
                        <a:pt x="579" y="427"/>
                      </a:lnTo>
                      <a:lnTo>
                        <a:pt x="566" y="425"/>
                      </a:lnTo>
                      <a:lnTo>
                        <a:pt x="556" y="424"/>
                      </a:lnTo>
                      <a:lnTo>
                        <a:pt x="544" y="420"/>
                      </a:lnTo>
                      <a:lnTo>
                        <a:pt x="539" y="413"/>
                      </a:lnTo>
                      <a:lnTo>
                        <a:pt x="536" y="398"/>
                      </a:lnTo>
                      <a:lnTo>
                        <a:pt x="529" y="380"/>
                      </a:lnTo>
                      <a:lnTo>
                        <a:pt x="508" y="367"/>
                      </a:lnTo>
                      <a:lnTo>
                        <a:pt x="496" y="365"/>
                      </a:lnTo>
                      <a:lnTo>
                        <a:pt x="496" y="368"/>
                      </a:lnTo>
                      <a:lnTo>
                        <a:pt x="500" y="379"/>
                      </a:lnTo>
                      <a:lnTo>
                        <a:pt x="498" y="384"/>
                      </a:lnTo>
                      <a:lnTo>
                        <a:pt x="436" y="360"/>
                      </a:lnTo>
                      <a:lnTo>
                        <a:pt x="411" y="354"/>
                      </a:lnTo>
                      <a:lnTo>
                        <a:pt x="409" y="350"/>
                      </a:lnTo>
                      <a:lnTo>
                        <a:pt x="404" y="342"/>
                      </a:lnTo>
                      <a:lnTo>
                        <a:pt x="409" y="322"/>
                      </a:lnTo>
                      <a:lnTo>
                        <a:pt x="420" y="320"/>
                      </a:lnTo>
                      <a:lnTo>
                        <a:pt x="423" y="319"/>
                      </a:lnTo>
                      <a:lnTo>
                        <a:pt x="424" y="300"/>
                      </a:lnTo>
                      <a:lnTo>
                        <a:pt x="411" y="286"/>
                      </a:lnTo>
                      <a:lnTo>
                        <a:pt x="409" y="281"/>
                      </a:lnTo>
                      <a:lnTo>
                        <a:pt x="407" y="275"/>
                      </a:lnTo>
                      <a:lnTo>
                        <a:pt x="394" y="278"/>
                      </a:lnTo>
                      <a:lnTo>
                        <a:pt x="392" y="277"/>
                      </a:lnTo>
                      <a:lnTo>
                        <a:pt x="388" y="271"/>
                      </a:lnTo>
                      <a:lnTo>
                        <a:pt x="388" y="266"/>
                      </a:lnTo>
                      <a:lnTo>
                        <a:pt x="387" y="263"/>
                      </a:lnTo>
                      <a:lnTo>
                        <a:pt x="357" y="262"/>
                      </a:lnTo>
                      <a:lnTo>
                        <a:pt x="355" y="271"/>
                      </a:lnTo>
                      <a:lnTo>
                        <a:pt x="326" y="270"/>
                      </a:lnTo>
                      <a:lnTo>
                        <a:pt x="321" y="258"/>
                      </a:lnTo>
                      <a:lnTo>
                        <a:pt x="322" y="225"/>
                      </a:lnTo>
                      <a:lnTo>
                        <a:pt x="322" y="166"/>
                      </a:lnTo>
                      <a:lnTo>
                        <a:pt x="318" y="153"/>
                      </a:lnTo>
                      <a:lnTo>
                        <a:pt x="310" y="136"/>
                      </a:lnTo>
                      <a:lnTo>
                        <a:pt x="301" y="123"/>
                      </a:lnTo>
                      <a:lnTo>
                        <a:pt x="295" y="112"/>
                      </a:lnTo>
                      <a:lnTo>
                        <a:pt x="297" y="86"/>
                      </a:lnTo>
                      <a:lnTo>
                        <a:pt x="299" y="74"/>
                      </a:lnTo>
                      <a:lnTo>
                        <a:pt x="297" y="57"/>
                      </a:lnTo>
                      <a:lnTo>
                        <a:pt x="294" y="49"/>
                      </a:lnTo>
                      <a:lnTo>
                        <a:pt x="275" y="22"/>
                      </a:lnTo>
                      <a:lnTo>
                        <a:pt x="267" y="11"/>
                      </a:lnTo>
                      <a:lnTo>
                        <a:pt x="264" y="8"/>
                      </a:lnTo>
                      <a:lnTo>
                        <a:pt x="262" y="5"/>
                      </a:lnTo>
                      <a:lnTo>
                        <a:pt x="259" y="0"/>
                      </a:lnTo>
                      <a:lnTo>
                        <a:pt x="259" y="3"/>
                      </a:lnTo>
                      <a:lnTo>
                        <a:pt x="259" y="11"/>
                      </a:lnTo>
                      <a:lnTo>
                        <a:pt x="262" y="12"/>
                      </a:lnTo>
                      <a:lnTo>
                        <a:pt x="267" y="16"/>
                      </a:lnTo>
                      <a:lnTo>
                        <a:pt x="260" y="22"/>
                      </a:lnTo>
                      <a:lnTo>
                        <a:pt x="255" y="26"/>
                      </a:lnTo>
                      <a:lnTo>
                        <a:pt x="239" y="35"/>
                      </a:lnTo>
                      <a:lnTo>
                        <a:pt x="233" y="38"/>
                      </a:lnTo>
                      <a:lnTo>
                        <a:pt x="229" y="56"/>
                      </a:lnTo>
                      <a:lnTo>
                        <a:pt x="229" y="64"/>
                      </a:lnTo>
                      <a:lnTo>
                        <a:pt x="221" y="74"/>
                      </a:lnTo>
                      <a:lnTo>
                        <a:pt x="201" y="72"/>
                      </a:lnTo>
                      <a:lnTo>
                        <a:pt x="197" y="76"/>
                      </a:lnTo>
                      <a:lnTo>
                        <a:pt x="194" y="82"/>
                      </a:lnTo>
                      <a:lnTo>
                        <a:pt x="197" y="91"/>
                      </a:lnTo>
                      <a:lnTo>
                        <a:pt x="202" y="116"/>
                      </a:lnTo>
                      <a:lnTo>
                        <a:pt x="202" y="120"/>
                      </a:lnTo>
                      <a:lnTo>
                        <a:pt x="167" y="153"/>
                      </a:lnTo>
                      <a:lnTo>
                        <a:pt x="158" y="166"/>
                      </a:lnTo>
                      <a:lnTo>
                        <a:pt x="115" y="215"/>
                      </a:lnTo>
                      <a:lnTo>
                        <a:pt x="109" y="219"/>
                      </a:lnTo>
                      <a:lnTo>
                        <a:pt x="86" y="226"/>
                      </a:lnTo>
                      <a:lnTo>
                        <a:pt x="66" y="230"/>
                      </a:lnTo>
                      <a:lnTo>
                        <a:pt x="50" y="232"/>
                      </a:lnTo>
                      <a:lnTo>
                        <a:pt x="34" y="237"/>
                      </a:lnTo>
                      <a:lnTo>
                        <a:pt x="24" y="243"/>
                      </a:lnTo>
                      <a:lnTo>
                        <a:pt x="22" y="247"/>
                      </a:lnTo>
                      <a:lnTo>
                        <a:pt x="12" y="251"/>
                      </a:lnTo>
                      <a:lnTo>
                        <a:pt x="3" y="260"/>
                      </a:lnTo>
                      <a:lnTo>
                        <a:pt x="0" y="26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8" name="Freeform 1143"/>
                <p:cNvSpPr>
                  <a:spLocks noEditPoints="1"/>
                </p:cNvSpPr>
                <p:nvPr/>
              </p:nvSpPr>
              <p:spPr bwMode="auto">
                <a:xfrm>
                  <a:off x="4318575" y="3794090"/>
                  <a:ext cx="1149350" cy="1023920"/>
                </a:xfrm>
                <a:custGeom>
                  <a:avLst/>
                  <a:gdLst/>
                  <a:ahLst/>
                  <a:cxnLst>
                    <a:cxn ang="0">
                      <a:pos x="82" y="809"/>
                    </a:cxn>
                    <a:cxn ang="0">
                      <a:pos x="204" y="878"/>
                    </a:cxn>
                    <a:cxn ang="0">
                      <a:pos x="330" y="951"/>
                    </a:cxn>
                    <a:cxn ang="0">
                      <a:pos x="441" y="844"/>
                    </a:cxn>
                    <a:cxn ang="0">
                      <a:pos x="495" y="970"/>
                    </a:cxn>
                    <a:cxn ang="0">
                      <a:pos x="498" y="1131"/>
                    </a:cxn>
                    <a:cxn ang="0">
                      <a:pos x="473" y="1293"/>
                    </a:cxn>
                    <a:cxn ang="0">
                      <a:pos x="677" y="1399"/>
                    </a:cxn>
                    <a:cxn ang="0">
                      <a:pos x="797" y="1400"/>
                    </a:cxn>
                    <a:cxn ang="0">
                      <a:pos x="1029" y="1448"/>
                    </a:cxn>
                    <a:cxn ang="0">
                      <a:pos x="1120" y="1422"/>
                    </a:cxn>
                    <a:cxn ang="0">
                      <a:pos x="1263" y="1456"/>
                    </a:cxn>
                    <a:cxn ang="0">
                      <a:pos x="1301" y="1384"/>
                    </a:cxn>
                    <a:cxn ang="0">
                      <a:pos x="1387" y="1413"/>
                    </a:cxn>
                    <a:cxn ang="0">
                      <a:pos x="1534" y="1528"/>
                    </a:cxn>
                    <a:cxn ang="0">
                      <a:pos x="1621" y="1543"/>
                    </a:cxn>
                    <a:cxn ang="0">
                      <a:pos x="1655" y="1478"/>
                    </a:cxn>
                    <a:cxn ang="0">
                      <a:pos x="1689" y="1428"/>
                    </a:cxn>
                    <a:cxn ang="0">
                      <a:pos x="1728" y="1292"/>
                    </a:cxn>
                    <a:cxn ang="0">
                      <a:pos x="1641" y="1217"/>
                    </a:cxn>
                    <a:cxn ang="0">
                      <a:pos x="1671" y="1071"/>
                    </a:cxn>
                    <a:cxn ang="0">
                      <a:pos x="1368" y="1038"/>
                    </a:cxn>
                    <a:cxn ang="0">
                      <a:pos x="1210" y="885"/>
                    </a:cxn>
                    <a:cxn ang="0">
                      <a:pos x="989" y="775"/>
                    </a:cxn>
                    <a:cxn ang="0">
                      <a:pos x="953" y="685"/>
                    </a:cxn>
                    <a:cxn ang="0">
                      <a:pos x="784" y="660"/>
                    </a:cxn>
                    <a:cxn ang="0">
                      <a:pos x="718" y="187"/>
                    </a:cxn>
                    <a:cxn ang="0">
                      <a:pos x="633" y="25"/>
                    </a:cxn>
                    <a:cxn ang="0">
                      <a:pos x="565" y="167"/>
                    </a:cxn>
                    <a:cxn ang="0">
                      <a:pos x="415" y="382"/>
                    </a:cxn>
                    <a:cxn ang="0">
                      <a:pos x="72" y="596"/>
                    </a:cxn>
                    <a:cxn ang="0">
                      <a:pos x="85" y="571"/>
                    </a:cxn>
                    <a:cxn ang="0">
                      <a:pos x="485" y="295"/>
                    </a:cxn>
                    <a:cxn ang="0">
                      <a:pos x="551" y="141"/>
                    </a:cxn>
                    <a:cxn ang="0">
                      <a:pos x="622" y="8"/>
                    </a:cxn>
                    <a:cxn ang="0">
                      <a:pos x="731" y="214"/>
                    </a:cxn>
                    <a:cxn ang="0">
                      <a:pos x="863" y="651"/>
                    </a:cxn>
                    <a:cxn ang="0">
                      <a:pos x="985" y="661"/>
                    </a:cxn>
                    <a:cxn ang="0">
                      <a:pos x="998" y="784"/>
                    </a:cxn>
                    <a:cxn ang="0">
                      <a:pos x="1197" y="879"/>
                    </a:cxn>
                    <a:cxn ang="0">
                      <a:pos x="1371" y="1022"/>
                    </a:cxn>
                    <a:cxn ang="0">
                      <a:pos x="1712" y="1034"/>
                    </a:cxn>
                    <a:cxn ang="0">
                      <a:pos x="1651" y="1209"/>
                    </a:cxn>
                    <a:cxn ang="0">
                      <a:pos x="1744" y="1310"/>
                    </a:cxn>
                    <a:cxn ang="0">
                      <a:pos x="1700" y="1418"/>
                    </a:cxn>
                    <a:cxn ang="0">
                      <a:pos x="1669" y="1479"/>
                    </a:cxn>
                    <a:cxn ang="0">
                      <a:pos x="1617" y="1558"/>
                    </a:cxn>
                    <a:cxn ang="0">
                      <a:pos x="1522" y="1538"/>
                    </a:cxn>
                    <a:cxn ang="0">
                      <a:pos x="1371" y="1418"/>
                    </a:cxn>
                    <a:cxn ang="0">
                      <a:pos x="1296" y="1420"/>
                    </a:cxn>
                    <a:cxn ang="0">
                      <a:pos x="1247" y="1469"/>
                    </a:cxn>
                    <a:cxn ang="0">
                      <a:pos x="1125" y="1449"/>
                    </a:cxn>
                    <a:cxn ang="0">
                      <a:pos x="952" y="1417"/>
                    </a:cxn>
                    <a:cxn ang="0">
                      <a:pos x="809" y="1408"/>
                    </a:cxn>
                    <a:cxn ang="0">
                      <a:pos x="667" y="1415"/>
                    </a:cxn>
                    <a:cxn ang="0">
                      <a:pos x="454" y="1306"/>
                    </a:cxn>
                    <a:cxn ang="0">
                      <a:pos x="485" y="1107"/>
                    </a:cxn>
                    <a:cxn ang="0">
                      <a:pos x="482" y="963"/>
                    </a:cxn>
                    <a:cxn ang="0">
                      <a:pos x="433" y="857"/>
                    </a:cxn>
                    <a:cxn ang="0">
                      <a:pos x="300" y="945"/>
                    </a:cxn>
                    <a:cxn ang="0">
                      <a:pos x="171" y="882"/>
                    </a:cxn>
                    <a:cxn ang="0">
                      <a:pos x="64" y="796"/>
                    </a:cxn>
                  </a:cxnLst>
                  <a:rect l="0" t="0" r="r" b="b"/>
                  <a:pathLst>
                    <a:path w="1744" h="1569">
                      <a:moveTo>
                        <a:pt x="14" y="644"/>
                      </a:moveTo>
                      <a:lnTo>
                        <a:pt x="15" y="633"/>
                      </a:lnTo>
                      <a:lnTo>
                        <a:pt x="24" y="645"/>
                      </a:lnTo>
                      <a:lnTo>
                        <a:pt x="21" y="643"/>
                      </a:lnTo>
                      <a:lnTo>
                        <a:pt x="40" y="652"/>
                      </a:lnTo>
                      <a:lnTo>
                        <a:pt x="59" y="661"/>
                      </a:lnTo>
                      <a:cubicBezTo>
                        <a:pt x="60" y="662"/>
                        <a:pt x="62" y="664"/>
                        <a:pt x="62" y="665"/>
                      </a:cubicBezTo>
                      <a:lnTo>
                        <a:pt x="69" y="680"/>
                      </a:lnTo>
                      <a:cubicBezTo>
                        <a:pt x="69" y="681"/>
                        <a:pt x="69" y="682"/>
                        <a:pt x="69" y="684"/>
                      </a:cubicBezTo>
                      <a:lnTo>
                        <a:pt x="69" y="774"/>
                      </a:lnTo>
                      <a:lnTo>
                        <a:pt x="68" y="770"/>
                      </a:lnTo>
                      <a:lnTo>
                        <a:pt x="78" y="788"/>
                      </a:lnTo>
                      <a:cubicBezTo>
                        <a:pt x="78" y="789"/>
                        <a:pt x="78" y="790"/>
                        <a:pt x="79" y="791"/>
                      </a:cubicBezTo>
                      <a:lnTo>
                        <a:pt x="82" y="809"/>
                      </a:lnTo>
                      <a:lnTo>
                        <a:pt x="80" y="805"/>
                      </a:lnTo>
                      <a:lnTo>
                        <a:pt x="117" y="844"/>
                      </a:lnTo>
                      <a:lnTo>
                        <a:pt x="111" y="841"/>
                      </a:lnTo>
                      <a:lnTo>
                        <a:pt x="120" y="841"/>
                      </a:lnTo>
                      <a:cubicBezTo>
                        <a:pt x="122" y="841"/>
                        <a:pt x="124" y="842"/>
                        <a:pt x="126" y="844"/>
                      </a:cubicBezTo>
                      <a:lnTo>
                        <a:pt x="132" y="850"/>
                      </a:lnTo>
                      <a:lnTo>
                        <a:pt x="130" y="848"/>
                      </a:lnTo>
                      <a:lnTo>
                        <a:pt x="149" y="857"/>
                      </a:lnTo>
                      <a:lnTo>
                        <a:pt x="145" y="856"/>
                      </a:lnTo>
                      <a:lnTo>
                        <a:pt x="164" y="856"/>
                      </a:lnTo>
                      <a:cubicBezTo>
                        <a:pt x="166" y="856"/>
                        <a:pt x="168" y="857"/>
                        <a:pt x="169" y="859"/>
                      </a:cubicBezTo>
                      <a:lnTo>
                        <a:pt x="182" y="871"/>
                      </a:lnTo>
                      <a:lnTo>
                        <a:pt x="179" y="869"/>
                      </a:lnTo>
                      <a:lnTo>
                        <a:pt x="204" y="878"/>
                      </a:lnTo>
                      <a:cubicBezTo>
                        <a:pt x="205" y="878"/>
                        <a:pt x="206" y="879"/>
                        <a:pt x="207" y="880"/>
                      </a:cubicBezTo>
                      <a:lnTo>
                        <a:pt x="253" y="925"/>
                      </a:lnTo>
                      <a:cubicBezTo>
                        <a:pt x="254" y="926"/>
                        <a:pt x="255" y="927"/>
                        <a:pt x="255" y="928"/>
                      </a:cubicBezTo>
                      <a:lnTo>
                        <a:pt x="268" y="961"/>
                      </a:lnTo>
                      <a:lnTo>
                        <a:pt x="265" y="957"/>
                      </a:lnTo>
                      <a:lnTo>
                        <a:pt x="281" y="970"/>
                      </a:lnTo>
                      <a:lnTo>
                        <a:pt x="271" y="969"/>
                      </a:lnTo>
                      <a:lnTo>
                        <a:pt x="283" y="960"/>
                      </a:lnTo>
                      <a:lnTo>
                        <a:pt x="280" y="967"/>
                      </a:lnTo>
                      <a:lnTo>
                        <a:pt x="280" y="946"/>
                      </a:lnTo>
                      <a:cubicBezTo>
                        <a:pt x="280" y="944"/>
                        <a:pt x="281" y="941"/>
                        <a:pt x="283" y="940"/>
                      </a:cubicBezTo>
                      <a:lnTo>
                        <a:pt x="289" y="934"/>
                      </a:lnTo>
                      <a:cubicBezTo>
                        <a:pt x="291" y="931"/>
                        <a:pt x="295" y="931"/>
                        <a:pt x="298" y="933"/>
                      </a:cubicBezTo>
                      <a:lnTo>
                        <a:pt x="330" y="951"/>
                      </a:lnTo>
                      <a:lnTo>
                        <a:pt x="324" y="950"/>
                      </a:lnTo>
                      <a:lnTo>
                        <a:pt x="343" y="947"/>
                      </a:lnTo>
                      <a:lnTo>
                        <a:pt x="337" y="951"/>
                      </a:lnTo>
                      <a:lnTo>
                        <a:pt x="347" y="935"/>
                      </a:lnTo>
                      <a:cubicBezTo>
                        <a:pt x="347" y="935"/>
                        <a:pt x="348" y="934"/>
                        <a:pt x="348" y="933"/>
                      </a:cubicBezTo>
                      <a:lnTo>
                        <a:pt x="386" y="903"/>
                      </a:lnTo>
                      <a:lnTo>
                        <a:pt x="384" y="905"/>
                      </a:lnTo>
                      <a:lnTo>
                        <a:pt x="403" y="881"/>
                      </a:lnTo>
                      <a:lnTo>
                        <a:pt x="401" y="884"/>
                      </a:lnTo>
                      <a:lnTo>
                        <a:pt x="408" y="845"/>
                      </a:lnTo>
                      <a:cubicBezTo>
                        <a:pt x="408" y="843"/>
                        <a:pt x="409" y="841"/>
                        <a:pt x="411" y="840"/>
                      </a:cubicBezTo>
                      <a:cubicBezTo>
                        <a:pt x="413" y="839"/>
                        <a:pt x="415" y="838"/>
                        <a:pt x="417" y="838"/>
                      </a:cubicBezTo>
                      <a:lnTo>
                        <a:pt x="436" y="841"/>
                      </a:lnTo>
                      <a:cubicBezTo>
                        <a:pt x="438" y="842"/>
                        <a:pt x="439" y="843"/>
                        <a:pt x="441" y="844"/>
                      </a:cubicBezTo>
                      <a:lnTo>
                        <a:pt x="459" y="868"/>
                      </a:lnTo>
                      <a:lnTo>
                        <a:pt x="455" y="866"/>
                      </a:lnTo>
                      <a:lnTo>
                        <a:pt x="467" y="869"/>
                      </a:lnTo>
                      <a:lnTo>
                        <a:pt x="465" y="868"/>
                      </a:lnTo>
                      <a:lnTo>
                        <a:pt x="481" y="868"/>
                      </a:lnTo>
                      <a:cubicBezTo>
                        <a:pt x="485" y="868"/>
                        <a:pt x="488" y="871"/>
                        <a:pt x="489" y="875"/>
                      </a:cubicBezTo>
                      <a:lnTo>
                        <a:pt x="492" y="890"/>
                      </a:lnTo>
                      <a:cubicBezTo>
                        <a:pt x="492" y="890"/>
                        <a:pt x="492" y="891"/>
                        <a:pt x="492" y="891"/>
                      </a:cubicBezTo>
                      <a:lnTo>
                        <a:pt x="492" y="910"/>
                      </a:lnTo>
                      <a:lnTo>
                        <a:pt x="491" y="906"/>
                      </a:lnTo>
                      <a:lnTo>
                        <a:pt x="501" y="927"/>
                      </a:lnTo>
                      <a:cubicBezTo>
                        <a:pt x="501" y="929"/>
                        <a:pt x="501" y="930"/>
                        <a:pt x="501" y="931"/>
                      </a:cubicBezTo>
                      <a:lnTo>
                        <a:pt x="498" y="965"/>
                      </a:lnTo>
                      <a:cubicBezTo>
                        <a:pt x="498" y="967"/>
                        <a:pt x="497" y="969"/>
                        <a:pt x="495" y="970"/>
                      </a:cubicBezTo>
                      <a:lnTo>
                        <a:pt x="471" y="991"/>
                      </a:lnTo>
                      <a:lnTo>
                        <a:pt x="458" y="1000"/>
                      </a:lnTo>
                      <a:lnTo>
                        <a:pt x="461" y="994"/>
                      </a:lnTo>
                      <a:lnTo>
                        <a:pt x="461" y="1012"/>
                      </a:lnTo>
                      <a:lnTo>
                        <a:pt x="459" y="1007"/>
                      </a:lnTo>
                      <a:lnTo>
                        <a:pt x="481" y="1034"/>
                      </a:lnTo>
                      <a:lnTo>
                        <a:pt x="490" y="1042"/>
                      </a:lnTo>
                      <a:lnTo>
                        <a:pt x="488" y="1041"/>
                      </a:lnTo>
                      <a:lnTo>
                        <a:pt x="498" y="1047"/>
                      </a:lnTo>
                      <a:cubicBezTo>
                        <a:pt x="500" y="1049"/>
                        <a:pt x="501" y="1051"/>
                        <a:pt x="501" y="1054"/>
                      </a:cubicBezTo>
                      <a:lnTo>
                        <a:pt x="501" y="1063"/>
                      </a:lnTo>
                      <a:lnTo>
                        <a:pt x="501" y="1108"/>
                      </a:lnTo>
                      <a:cubicBezTo>
                        <a:pt x="501" y="1109"/>
                        <a:pt x="501" y="1109"/>
                        <a:pt x="501" y="1110"/>
                      </a:cubicBezTo>
                      <a:lnTo>
                        <a:pt x="498" y="1131"/>
                      </a:lnTo>
                      <a:lnTo>
                        <a:pt x="498" y="1130"/>
                      </a:lnTo>
                      <a:lnTo>
                        <a:pt x="498" y="1181"/>
                      </a:lnTo>
                      <a:cubicBezTo>
                        <a:pt x="498" y="1182"/>
                        <a:pt x="498" y="1184"/>
                        <a:pt x="497" y="1185"/>
                      </a:cubicBezTo>
                      <a:lnTo>
                        <a:pt x="463" y="1239"/>
                      </a:lnTo>
                      <a:lnTo>
                        <a:pt x="454" y="1257"/>
                      </a:lnTo>
                      <a:lnTo>
                        <a:pt x="441" y="1276"/>
                      </a:lnTo>
                      <a:lnTo>
                        <a:pt x="442" y="1271"/>
                      </a:lnTo>
                      <a:lnTo>
                        <a:pt x="442" y="1289"/>
                      </a:lnTo>
                      <a:lnTo>
                        <a:pt x="442" y="1287"/>
                      </a:lnTo>
                      <a:lnTo>
                        <a:pt x="445" y="1296"/>
                      </a:lnTo>
                      <a:lnTo>
                        <a:pt x="437" y="1290"/>
                      </a:lnTo>
                      <a:lnTo>
                        <a:pt x="456" y="1290"/>
                      </a:lnTo>
                      <a:cubicBezTo>
                        <a:pt x="457" y="1290"/>
                        <a:pt x="457" y="1290"/>
                        <a:pt x="458" y="1290"/>
                      </a:cubicBezTo>
                      <a:lnTo>
                        <a:pt x="473" y="1293"/>
                      </a:lnTo>
                      <a:lnTo>
                        <a:pt x="493" y="1300"/>
                      </a:lnTo>
                      <a:cubicBezTo>
                        <a:pt x="495" y="1300"/>
                        <a:pt x="497" y="1302"/>
                        <a:pt x="498" y="1305"/>
                      </a:cubicBezTo>
                      <a:lnTo>
                        <a:pt x="507" y="1332"/>
                      </a:lnTo>
                      <a:lnTo>
                        <a:pt x="500" y="1326"/>
                      </a:lnTo>
                      <a:lnTo>
                        <a:pt x="547" y="1329"/>
                      </a:lnTo>
                      <a:lnTo>
                        <a:pt x="585" y="1336"/>
                      </a:lnTo>
                      <a:lnTo>
                        <a:pt x="581" y="1336"/>
                      </a:lnTo>
                      <a:lnTo>
                        <a:pt x="603" y="1330"/>
                      </a:lnTo>
                      <a:cubicBezTo>
                        <a:pt x="606" y="1329"/>
                        <a:pt x="610" y="1330"/>
                        <a:pt x="612" y="1333"/>
                      </a:cubicBezTo>
                      <a:lnTo>
                        <a:pt x="646" y="1378"/>
                      </a:lnTo>
                      <a:lnTo>
                        <a:pt x="645" y="1377"/>
                      </a:lnTo>
                      <a:lnTo>
                        <a:pt x="673" y="1401"/>
                      </a:lnTo>
                      <a:lnTo>
                        <a:pt x="667" y="1399"/>
                      </a:lnTo>
                      <a:lnTo>
                        <a:pt x="677" y="1399"/>
                      </a:lnTo>
                      <a:cubicBezTo>
                        <a:pt x="678" y="1399"/>
                        <a:pt x="680" y="1399"/>
                        <a:pt x="681" y="1400"/>
                      </a:cubicBezTo>
                      <a:lnTo>
                        <a:pt x="712" y="1421"/>
                      </a:lnTo>
                      <a:cubicBezTo>
                        <a:pt x="713" y="1422"/>
                        <a:pt x="713" y="1422"/>
                        <a:pt x="713" y="1422"/>
                      </a:cubicBezTo>
                      <a:lnTo>
                        <a:pt x="729" y="1437"/>
                      </a:lnTo>
                      <a:lnTo>
                        <a:pt x="725" y="1435"/>
                      </a:lnTo>
                      <a:lnTo>
                        <a:pt x="738" y="1438"/>
                      </a:lnTo>
                      <a:lnTo>
                        <a:pt x="762" y="1444"/>
                      </a:lnTo>
                      <a:lnTo>
                        <a:pt x="761" y="1444"/>
                      </a:lnTo>
                      <a:lnTo>
                        <a:pt x="789" y="1444"/>
                      </a:lnTo>
                      <a:lnTo>
                        <a:pt x="781" y="1448"/>
                      </a:lnTo>
                      <a:lnTo>
                        <a:pt x="791" y="1430"/>
                      </a:lnTo>
                      <a:lnTo>
                        <a:pt x="790" y="1433"/>
                      </a:lnTo>
                      <a:lnTo>
                        <a:pt x="793" y="1406"/>
                      </a:lnTo>
                      <a:cubicBezTo>
                        <a:pt x="793" y="1403"/>
                        <a:pt x="795" y="1401"/>
                        <a:pt x="797" y="1400"/>
                      </a:cubicBezTo>
                      <a:lnTo>
                        <a:pt x="812" y="1391"/>
                      </a:lnTo>
                      <a:cubicBezTo>
                        <a:pt x="813" y="1391"/>
                        <a:pt x="813" y="1390"/>
                        <a:pt x="814" y="1390"/>
                      </a:cubicBezTo>
                      <a:lnTo>
                        <a:pt x="860" y="1372"/>
                      </a:lnTo>
                      <a:cubicBezTo>
                        <a:pt x="862" y="1371"/>
                        <a:pt x="865" y="1371"/>
                        <a:pt x="867" y="1372"/>
                      </a:cubicBezTo>
                      <a:lnTo>
                        <a:pt x="885" y="1381"/>
                      </a:lnTo>
                      <a:lnTo>
                        <a:pt x="882" y="1381"/>
                      </a:lnTo>
                      <a:lnTo>
                        <a:pt x="900" y="1381"/>
                      </a:lnTo>
                      <a:lnTo>
                        <a:pt x="913" y="1381"/>
                      </a:lnTo>
                      <a:lnTo>
                        <a:pt x="928" y="1381"/>
                      </a:lnTo>
                      <a:cubicBezTo>
                        <a:pt x="930" y="1381"/>
                        <a:pt x="932" y="1381"/>
                        <a:pt x="934" y="1383"/>
                      </a:cubicBezTo>
                      <a:lnTo>
                        <a:pt x="946" y="1395"/>
                      </a:lnTo>
                      <a:lnTo>
                        <a:pt x="945" y="1394"/>
                      </a:lnTo>
                      <a:lnTo>
                        <a:pt x="960" y="1403"/>
                      </a:lnTo>
                      <a:lnTo>
                        <a:pt x="1029" y="1448"/>
                      </a:lnTo>
                      <a:lnTo>
                        <a:pt x="1025" y="1447"/>
                      </a:lnTo>
                      <a:lnTo>
                        <a:pt x="1037" y="1447"/>
                      </a:lnTo>
                      <a:cubicBezTo>
                        <a:pt x="1038" y="1447"/>
                        <a:pt x="1039" y="1447"/>
                        <a:pt x="1039" y="1447"/>
                      </a:cubicBezTo>
                      <a:lnTo>
                        <a:pt x="1073" y="1456"/>
                      </a:lnTo>
                      <a:lnTo>
                        <a:pt x="1071" y="1456"/>
                      </a:lnTo>
                      <a:lnTo>
                        <a:pt x="1093" y="1456"/>
                      </a:lnTo>
                      <a:cubicBezTo>
                        <a:pt x="1095" y="1456"/>
                        <a:pt x="1096" y="1456"/>
                        <a:pt x="1097" y="1457"/>
                      </a:cubicBezTo>
                      <a:lnTo>
                        <a:pt x="1107" y="1463"/>
                      </a:lnTo>
                      <a:lnTo>
                        <a:pt x="1097" y="1464"/>
                      </a:lnTo>
                      <a:lnTo>
                        <a:pt x="1112" y="1449"/>
                      </a:lnTo>
                      <a:lnTo>
                        <a:pt x="1110" y="1455"/>
                      </a:lnTo>
                      <a:lnTo>
                        <a:pt x="1110" y="1446"/>
                      </a:lnTo>
                      <a:cubicBezTo>
                        <a:pt x="1110" y="1445"/>
                        <a:pt x="1110" y="1444"/>
                        <a:pt x="1111" y="1443"/>
                      </a:cubicBezTo>
                      <a:lnTo>
                        <a:pt x="1120" y="1422"/>
                      </a:lnTo>
                      <a:cubicBezTo>
                        <a:pt x="1121" y="1420"/>
                        <a:pt x="1122" y="1419"/>
                        <a:pt x="1123" y="1418"/>
                      </a:cubicBezTo>
                      <a:lnTo>
                        <a:pt x="1132" y="1412"/>
                      </a:lnTo>
                      <a:cubicBezTo>
                        <a:pt x="1135" y="1411"/>
                        <a:pt x="1138" y="1410"/>
                        <a:pt x="1140" y="1412"/>
                      </a:cubicBezTo>
                      <a:lnTo>
                        <a:pt x="1168" y="1427"/>
                      </a:lnTo>
                      <a:lnTo>
                        <a:pt x="1197" y="1445"/>
                      </a:lnTo>
                      <a:lnTo>
                        <a:pt x="1225" y="1463"/>
                      </a:lnTo>
                      <a:lnTo>
                        <a:pt x="1218" y="1462"/>
                      </a:lnTo>
                      <a:lnTo>
                        <a:pt x="1237" y="1456"/>
                      </a:lnTo>
                      <a:lnTo>
                        <a:pt x="1234" y="1458"/>
                      </a:lnTo>
                      <a:lnTo>
                        <a:pt x="1237" y="1455"/>
                      </a:lnTo>
                      <a:cubicBezTo>
                        <a:pt x="1238" y="1454"/>
                        <a:pt x="1240" y="1453"/>
                        <a:pt x="1242" y="1453"/>
                      </a:cubicBezTo>
                      <a:lnTo>
                        <a:pt x="1249" y="1453"/>
                      </a:lnTo>
                      <a:cubicBezTo>
                        <a:pt x="1249" y="1453"/>
                        <a:pt x="1250" y="1453"/>
                        <a:pt x="1250" y="1453"/>
                      </a:cubicBezTo>
                      <a:lnTo>
                        <a:pt x="1263" y="1456"/>
                      </a:lnTo>
                      <a:cubicBezTo>
                        <a:pt x="1265" y="1457"/>
                        <a:pt x="1266" y="1458"/>
                        <a:pt x="1268" y="1459"/>
                      </a:cubicBezTo>
                      <a:lnTo>
                        <a:pt x="1274" y="1469"/>
                      </a:lnTo>
                      <a:lnTo>
                        <a:pt x="1267" y="1465"/>
                      </a:lnTo>
                      <a:lnTo>
                        <a:pt x="1280" y="1465"/>
                      </a:lnTo>
                      <a:lnTo>
                        <a:pt x="1273" y="1469"/>
                      </a:lnTo>
                      <a:lnTo>
                        <a:pt x="1279" y="1459"/>
                      </a:lnTo>
                      <a:lnTo>
                        <a:pt x="1278" y="1463"/>
                      </a:lnTo>
                      <a:lnTo>
                        <a:pt x="1281" y="1433"/>
                      </a:lnTo>
                      <a:lnTo>
                        <a:pt x="1281" y="1436"/>
                      </a:lnTo>
                      <a:lnTo>
                        <a:pt x="1278" y="1427"/>
                      </a:lnTo>
                      <a:cubicBezTo>
                        <a:pt x="1278" y="1426"/>
                        <a:pt x="1278" y="1424"/>
                        <a:pt x="1278" y="1422"/>
                      </a:cubicBezTo>
                      <a:lnTo>
                        <a:pt x="1281" y="1413"/>
                      </a:lnTo>
                      <a:cubicBezTo>
                        <a:pt x="1282" y="1413"/>
                        <a:pt x="1282" y="1412"/>
                        <a:pt x="1282" y="1411"/>
                      </a:cubicBezTo>
                      <a:lnTo>
                        <a:pt x="1301" y="1384"/>
                      </a:lnTo>
                      <a:cubicBezTo>
                        <a:pt x="1302" y="1383"/>
                        <a:pt x="1303" y="1382"/>
                        <a:pt x="1304" y="1381"/>
                      </a:cubicBezTo>
                      <a:lnTo>
                        <a:pt x="1323" y="1372"/>
                      </a:lnTo>
                      <a:cubicBezTo>
                        <a:pt x="1324" y="1372"/>
                        <a:pt x="1325" y="1372"/>
                        <a:pt x="1326" y="1372"/>
                      </a:cubicBezTo>
                      <a:lnTo>
                        <a:pt x="1345" y="1372"/>
                      </a:lnTo>
                      <a:cubicBezTo>
                        <a:pt x="1349" y="1372"/>
                        <a:pt x="1353" y="1375"/>
                        <a:pt x="1353" y="1380"/>
                      </a:cubicBezTo>
                      <a:lnTo>
                        <a:pt x="1353" y="1389"/>
                      </a:lnTo>
                      <a:lnTo>
                        <a:pt x="1348" y="1381"/>
                      </a:lnTo>
                      <a:lnTo>
                        <a:pt x="1355" y="1384"/>
                      </a:lnTo>
                      <a:lnTo>
                        <a:pt x="1347" y="1385"/>
                      </a:lnTo>
                      <a:lnTo>
                        <a:pt x="1369" y="1373"/>
                      </a:lnTo>
                      <a:cubicBezTo>
                        <a:pt x="1371" y="1371"/>
                        <a:pt x="1374" y="1371"/>
                        <a:pt x="1376" y="1372"/>
                      </a:cubicBezTo>
                      <a:cubicBezTo>
                        <a:pt x="1379" y="1374"/>
                        <a:pt x="1380" y="1376"/>
                        <a:pt x="1381" y="1378"/>
                      </a:cubicBezTo>
                      <a:lnTo>
                        <a:pt x="1387" y="1414"/>
                      </a:lnTo>
                      <a:lnTo>
                        <a:pt x="1387" y="1413"/>
                      </a:lnTo>
                      <a:lnTo>
                        <a:pt x="1390" y="1422"/>
                      </a:lnTo>
                      <a:lnTo>
                        <a:pt x="1414" y="1476"/>
                      </a:lnTo>
                      <a:lnTo>
                        <a:pt x="1464" y="1556"/>
                      </a:lnTo>
                      <a:lnTo>
                        <a:pt x="1449" y="1559"/>
                      </a:lnTo>
                      <a:lnTo>
                        <a:pt x="1458" y="1517"/>
                      </a:lnTo>
                      <a:cubicBezTo>
                        <a:pt x="1459" y="1514"/>
                        <a:pt x="1460" y="1512"/>
                        <a:pt x="1463" y="1511"/>
                      </a:cubicBezTo>
                      <a:lnTo>
                        <a:pt x="1469" y="1508"/>
                      </a:lnTo>
                      <a:lnTo>
                        <a:pt x="1481" y="1502"/>
                      </a:lnTo>
                      <a:lnTo>
                        <a:pt x="1492" y="1499"/>
                      </a:lnTo>
                      <a:cubicBezTo>
                        <a:pt x="1493" y="1498"/>
                        <a:pt x="1494" y="1498"/>
                        <a:pt x="1495" y="1498"/>
                      </a:cubicBezTo>
                      <a:lnTo>
                        <a:pt x="1514" y="1501"/>
                      </a:lnTo>
                      <a:cubicBezTo>
                        <a:pt x="1516" y="1502"/>
                        <a:pt x="1518" y="1503"/>
                        <a:pt x="1519" y="1505"/>
                      </a:cubicBezTo>
                      <a:lnTo>
                        <a:pt x="1535" y="1529"/>
                      </a:lnTo>
                      <a:lnTo>
                        <a:pt x="1534" y="1528"/>
                      </a:lnTo>
                      <a:lnTo>
                        <a:pt x="1543" y="1537"/>
                      </a:lnTo>
                      <a:lnTo>
                        <a:pt x="1538" y="1534"/>
                      </a:lnTo>
                      <a:lnTo>
                        <a:pt x="1547" y="1534"/>
                      </a:lnTo>
                      <a:lnTo>
                        <a:pt x="1566" y="1534"/>
                      </a:lnTo>
                      <a:cubicBezTo>
                        <a:pt x="1566" y="1534"/>
                        <a:pt x="1567" y="1534"/>
                        <a:pt x="1567" y="1535"/>
                      </a:cubicBezTo>
                      <a:lnTo>
                        <a:pt x="1580" y="1538"/>
                      </a:lnTo>
                      <a:lnTo>
                        <a:pt x="1596" y="1544"/>
                      </a:lnTo>
                      <a:lnTo>
                        <a:pt x="1586" y="1548"/>
                      </a:lnTo>
                      <a:lnTo>
                        <a:pt x="1589" y="1542"/>
                      </a:lnTo>
                      <a:cubicBezTo>
                        <a:pt x="1591" y="1539"/>
                        <a:pt x="1594" y="1537"/>
                        <a:pt x="1597" y="1537"/>
                      </a:cubicBezTo>
                      <a:lnTo>
                        <a:pt x="1612" y="1537"/>
                      </a:lnTo>
                      <a:cubicBezTo>
                        <a:pt x="1614" y="1537"/>
                        <a:pt x="1615" y="1538"/>
                        <a:pt x="1616" y="1539"/>
                      </a:cubicBezTo>
                      <a:lnTo>
                        <a:pt x="1626" y="1545"/>
                      </a:lnTo>
                      <a:lnTo>
                        <a:pt x="1621" y="1543"/>
                      </a:lnTo>
                      <a:lnTo>
                        <a:pt x="1631" y="1543"/>
                      </a:lnTo>
                      <a:cubicBezTo>
                        <a:pt x="1632" y="1543"/>
                        <a:pt x="1633" y="1544"/>
                        <a:pt x="1634" y="1544"/>
                      </a:cubicBezTo>
                      <a:lnTo>
                        <a:pt x="1656" y="1553"/>
                      </a:lnTo>
                      <a:lnTo>
                        <a:pt x="1647" y="1555"/>
                      </a:lnTo>
                      <a:lnTo>
                        <a:pt x="1653" y="1549"/>
                      </a:lnTo>
                      <a:cubicBezTo>
                        <a:pt x="1654" y="1548"/>
                        <a:pt x="1655" y="1547"/>
                        <a:pt x="1656" y="1547"/>
                      </a:cubicBezTo>
                      <a:lnTo>
                        <a:pt x="1666" y="1544"/>
                      </a:lnTo>
                      <a:lnTo>
                        <a:pt x="1660" y="1550"/>
                      </a:lnTo>
                      <a:lnTo>
                        <a:pt x="1663" y="1535"/>
                      </a:lnTo>
                      <a:lnTo>
                        <a:pt x="1663" y="1536"/>
                      </a:lnTo>
                      <a:lnTo>
                        <a:pt x="1663" y="1506"/>
                      </a:lnTo>
                      <a:lnTo>
                        <a:pt x="1664" y="1509"/>
                      </a:lnTo>
                      <a:lnTo>
                        <a:pt x="1654" y="1485"/>
                      </a:lnTo>
                      <a:cubicBezTo>
                        <a:pt x="1653" y="1483"/>
                        <a:pt x="1654" y="1480"/>
                        <a:pt x="1655" y="1478"/>
                      </a:cubicBezTo>
                      <a:lnTo>
                        <a:pt x="1661" y="1469"/>
                      </a:lnTo>
                      <a:cubicBezTo>
                        <a:pt x="1663" y="1467"/>
                        <a:pt x="1665" y="1465"/>
                        <a:pt x="1667" y="1465"/>
                      </a:cubicBezTo>
                      <a:lnTo>
                        <a:pt x="1695" y="1462"/>
                      </a:lnTo>
                      <a:lnTo>
                        <a:pt x="1692" y="1463"/>
                      </a:lnTo>
                      <a:lnTo>
                        <a:pt x="1701" y="1457"/>
                      </a:lnTo>
                      <a:lnTo>
                        <a:pt x="1700" y="1458"/>
                      </a:lnTo>
                      <a:lnTo>
                        <a:pt x="1703" y="1455"/>
                      </a:lnTo>
                      <a:lnTo>
                        <a:pt x="1701" y="1458"/>
                      </a:lnTo>
                      <a:lnTo>
                        <a:pt x="1707" y="1443"/>
                      </a:lnTo>
                      <a:lnTo>
                        <a:pt x="1707" y="1446"/>
                      </a:lnTo>
                      <a:lnTo>
                        <a:pt x="1707" y="1437"/>
                      </a:lnTo>
                      <a:lnTo>
                        <a:pt x="1710" y="1444"/>
                      </a:lnTo>
                      <a:lnTo>
                        <a:pt x="1692" y="1432"/>
                      </a:lnTo>
                      <a:cubicBezTo>
                        <a:pt x="1690" y="1431"/>
                        <a:pt x="1689" y="1429"/>
                        <a:pt x="1689" y="1428"/>
                      </a:cubicBezTo>
                      <a:lnTo>
                        <a:pt x="1682" y="1413"/>
                      </a:lnTo>
                      <a:lnTo>
                        <a:pt x="1679" y="1400"/>
                      </a:lnTo>
                      <a:lnTo>
                        <a:pt x="1681" y="1403"/>
                      </a:lnTo>
                      <a:lnTo>
                        <a:pt x="1675" y="1397"/>
                      </a:lnTo>
                      <a:cubicBezTo>
                        <a:pt x="1673" y="1395"/>
                        <a:pt x="1672" y="1392"/>
                        <a:pt x="1673" y="1389"/>
                      </a:cubicBezTo>
                      <a:lnTo>
                        <a:pt x="1682" y="1359"/>
                      </a:lnTo>
                      <a:cubicBezTo>
                        <a:pt x="1683" y="1358"/>
                        <a:pt x="1683" y="1357"/>
                        <a:pt x="1684" y="1356"/>
                      </a:cubicBezTo>
                      <a:lnTo>
                        <a:pt x="1709" y="1332"/>
                      </a:lnTo>
                      <a:cubicBezTo>
                        <a:pt x="1710" y="1331"/>
                        <a:pt x="1710" y="1331"/>
                        <a:pt x="1710" y="1331"/>
                      </a:cubicBezTo>
                      <a:lnTo>
                        <a:pt x="1729" y="1319"/>
                      </a:lnTo>
                      <a:lnTo>
                        <a:pt x="1726" y="1324"/>
                      </a:lnTo>
                      <a:lnTo>
                        <a:pt x="1729" y="1309"/>
                      </a:lnTo>
                      <a:lnTo>
                        <a:pt x="1728" y="1310"/>
                      </a:lnTo>
                      <a:lnTo>
                        <a:pt x="1728" y="1292"/>
                      </a:lnTo>
                      <a:lnTo>
                        <a:pt x="1731" y="1298"/>
                      </a:lnTo>
                      <a:lnTo>
                        <a:pt x="1722" y="1289"/>
                      </a:lnTo>
                      <a:cubicBezTo>
                        <a:pt x="1721" y="1288"/>
                        <a:pt x="1720" y="1287"/>
                        <a:pt x="1720" y="1286"/>
                      </a:cubicBezTo>
                      <a:lnTo>
                        <a:pt x="1716" y="1277"/>
                      </a:lnTo>
                      <a:cubicBezTo>
                        <a:pt x="1716" y="1276"/>
                        <a:pt x="1716" y="1275"/>
                        <a:pt x="1716" y="1274"/>
                      </a:cubicBezTo>
                      <a:lnTo>
                        <a:pt x="1716" y="1253"/>
                      </a:lnTo>
                      <a:cubicBezTo>
                        <a:pt x="1716" y="1252"/>
                        <a:pt x="1716" y="1251"/>
                        <a:pt x="1716" y="1250"/>
                      </a:cubicBezTo>
                      <a:lnTo>
                        <a:pt x="1720" y="1241"/>
                      </a:lnTo>
                      <a:lnTo>
                        <a:pt x="1719" y="1244"/>
                      </a:lnTo>
                      <a:lnTo>
                        <a:pt x="1719" y="1235"/>
                      </a:lnTo>
                      <a:lnTo>
                        <a:pt x="1725" y="1243"/>
                      </a:lnTo>
                      <a:lnTo>
                        <a:pt x="1706" y="1237"/>
                      </a:lnTo>
                      <a:lnTo>
                        <a:pt x="1648" y="1225"/>
                      </a:lnTo>
                      <a:cubicBezTo>
                        <a:pt x="1644" y="1224"/>
                        <a:pt x="1641" y="1221"/>
                        <a:pt x="1641" y="1217"/>
                      </a:cubicBezTo>
                      <a:cubicBezTo>
                        <a:pt x="1641" y="1213"/>
                        <a:pt x="1644" y="1210"/>
                        <a:pt x="1648" y="1209"/>
                      </a:cubicBezTo>
                      <a:lnTo>
                        <a:pt x="1676" y="1203"/>
                      </a:lnTo>
                      <a:lnTo>
                        <a:pt x="1670" y="1208"/>
                      </a:lnTo>
                      <a:lnTo>
                        <a:pt x="1682" y="1169"/>
                      </a:lnTo>
                      <a:lnTo>
                        <a:pt x="1682" y="1173"/>
                      </a:lnTo>
                      <a:lnTo>
                        <a:pt x="1679" y="1146"/>
                      </a:lnTo>
                      <a:cubicBezTo>
                        <a:pt x="1678" y="1143"/>
                        <a:pt x="1679" y="1140"/>
                        <a:pt x="1681" y="1139"/>
                      </a:cubicBezTo>
                      <a:lnTo>
                        <a:pt x="1713" y="1111"/>
                      </a:lnTo>
                      <a:lnTo>
                        <a:pt x="1710" y="1117"/>
                      </a:lnTo>
                      <a:lnTo>
                        <a:pt x="1710" y="1099"/>
                      </a:lnTo>
                      <a:lnTo>
                        <a:pt x="1714" y="1106"/>
                      </a:lnTo>
                      <a:lnTo>
                        <a:pt x="1673" y="1082"/>
                      </a:lnTo>
                      <a:cubicBezTo>
                        <a:pt x="1671" y="1081"/>
                        <a:pt x="1670" y="1079"/>
                        <a:pt x="1670" y="1077"/>
                      </a:cubicBezTo>
                      <a:cubicBezTo>
                        <a:pt x="1669" y="1075"/>
                        <a:pt x="1669" y="1073"/>
                        <a:pt x="1671" y="1071"/>
                      </a:cubicBezTo>
                      <a:lnTo>
                        <a:pt x="1699" y="1026"/>
                      </a:lnTo>
                      <a:lnTo>
                        <a:pt x="1706" y="1038"/>
                      </a:lnTo>
                      <a:lnTo>
                        <a:pt x="1548" y="1053"/>
                      </a:lnTo>
                      <a:cubicBezTo>
                        <a:pt x="1545" y="1053"/>
                        <a:pt x="1542" y="1052"/>
                        <a:pt x="1541" y="1050"/>
                      </a:cubicBezTo>
                      <a:cubicBezTo>
                        <a:pt x="1539" y="1048"/>
                        <a:pt x="1538" y="1045"/>
                        <a:pt x="1539" y="1043"/>
                      </a:cubicBezTo>
                      <a:lnTo>
                        <a:pt x="1542" y="1033"/>
                      </a:lnTo>
                      <a:lnTo>
                        <a:pt x="1551" y="1044"/>
                      </a:lnTo>
                      <a:lnTo>
                        <a:pt x="1486" y="1053"/>
                      </a:lnTo>
                      <a:cubicBezTo>
                        <a:pt x="1485" y="1053"/>
                        <a:pt x="1484" y="1053"/>
                        <a:pt x="1483" y="1053"/>
                      </a:cubicBezTo>
                      <a:lnTo>
                        <a:pt x="1424" y="1038"/>
                      </a:lnTo>
                      <a:lnTo>
                        <a:pt x="1428" y="1038"/>
                      </a:lnTo>
                      <a:lnTo>
                        <a:pt x="1403" y="1044"/>
                      </a:lnTo>
                      <a:cubicBezTo>
                        <a:pt x="1402" y="1044"/>
                        <a:pt x="1400" y="1044"/>
                        <a:pt x="1399" y="1044"/>
                      </a:cubicBezTo>
                      <a:lnTo>
                        <a:pt x="1368" y="1038"/>
                      </a:lnTo>
                      <a:lnTo>
                        <a:pt x="1344" y="1035"/>
                      </a:lnTo>
                      <a:cubicBezTo>
                        <a:pt x="1343" y="1035"/>
                        <a:pt x="1343" y="1035"/>
                        <a:pt x="1342" y="1035"/>
                      </a:cubicBezTo>
                      <a:lnTo>
                        <a:pt x="1314" y="1026"/>
                      </a:lnTo>
                      <a:cubicBezTo>
                        <a:pt x="1313" y="1025"/>
                        <a:pt x="1311" y="1024"/>
                        <a:pt x="1310" y="1023"/>
                      </a:cubicBezTo>
                      <a:lnTo>
                        <a:pt x="1298" y="1004"/>
                      </a:lnTo>
                      <a:cubicBezTo>
                        <a:pt x="1297" y="1004"/>
                        <a:pt x="1297" y="1002"/>
                        <a:pt x="1297" y="1001"/>
                      </a:cubicBezTo>
                      <a:lnTo>
                        <a:pt x="1290" y="965"/>
                      </a:lnTo>
                      <a:lnTo>
                        <a:pt x="1291" y="967"/>
                      </a:lnTo>
                      <a:lnTo>
                        <a:pt x="1272" y="925"/>
                      </a:lnTo>
                      <a:lnTo>
                        <a:pt x="1275" y="928"/>
                      </a:lnTo>
                      <a:lnTo>
                        <a:pt x="1226" y="898"/>
                      </a:lnTo>
                      <a:lnTo>
                        <a:pt x="1228" y="899"/>
                      </a:lnTo>
                      <a:lnTo>
                        <a:pt x="1200" y="893"/>
                      </a:lnTo>
                      <a:lnTo>
                        <a:pt x="1210" y="885"/>
                      </a:lnTo>
                      <a:lnTo>
                        <a:pt x="1210" y="894"/>
                      </a:lnTo>
                      <a:lnTo>
                        <a:pt x="1209" y="892"/>
                      </a:lnTo>
                      <a:lnTo>
                        <a:pt x="1219" y="916"/>
                      </a:lnTo>
                      <a:cubicBezTo>
                        <a:pt x="1220" y="918"/>
                        <a:pt x="1219" y="920"/>
                        <a:pt x="1218" y="922"/>
                      </a:cubicBezTo>
                      <a:lnTo>
                        <a:pt x="1212" y="934"/>
                      </a:lnTo>
                      <a:cubicBezTo>
                        <a:pt x="1210" y="938"/>
                        <a:pt x="1206" y="940"/>
                        <a:pt x="1202" y="938"/>
                      </a:cubicBezTo>
                      <a:lnTo>
                        <a:pt x="1053" y="881"/>
                      </a:lnTo>
                      <a:lnTo>
                        <a:pt x="995" y="866"/>
                      </a:lnTo>
                      <a:cubicBezTo>
                        <a:pt x="993" y="866"/>
                        <a:pt x="991" y="864"/>
                        <a:pt x="990" y="863"/>
                      </a:cubicBezTo>
                      <a:lnTo>
                        <a:pt x="984" y="854"/>
                      </a:lnTo>
                      <a:lnTo>
                        <a:pt x="974" y="835"/>
                      </a:lnTo>
                      <a:cubicBezTo>
                        <a:pt x="973" y="833"/>
                        <a:pt x="973" y="831"/>
                        <a:pt x="973" y="830"/>
                      </a:cubicBezTo>
                      <a:lnTo>
                        <a:pt x="983" y="781"/>
                      </a:lnTo>
                      <a:cubicBezTo>
                        <a:pt x="983" y="778"/>
                        <a:pt x="986" y="776"/>
                        <a:pt x="989" y="775"/>
                      </a:cubicBezTo>
                      <a:lnTo>
                        <a:pt x="1017" y="769"/>
                      </a:lnTo>
                      <a:lnTo>
                        <a:pt x="1015" y="770"/>
                      </a:lnTo>
                      <a:lnTo>
                        <a:pt x="1021" y="767"/>
                      </a:lnTo>
                      <a:lnTo>
                        <a:pt x="1017" y="773"/>
                      </a:lnTo>
                      <a:lnTo>
                        <a:pt x="1020" y="728"/>
                      </a:lnTo>
                      <a:lnTo>
                        <a:pt x="1022" y="734"/>
                      </a:lnTo>
                      <a:lnTo>
                        <a:pt x="991" y="701"/>
                      </a:lnTo>
                      <a:cubicBezTo>
                        <a:pt x="990" y="701"/>
                        <a:pt x="990" y="700"/>
                        <a:pt x="990" y="699"/>
                      </a:cubicBezTo>
                      <a:lnTo>
                        <a:pt x="983" y="687"/>
                      </a:lnTo>
                      <a:cubicBezTo>
                        <a:pt x="983" y="687"/>
                        <a:pt x="983" y="686"/>
                        <a:pt x="983" y="685"/>
                      </a:cubicBezTo>
                      <a:lnTo>
                        <a:pt x="980" y="670"/>
                      </a:lnTo>
                      <a:lnTo>
                        <a:pt x="990" y="676"/>
                      </a:lnTo>
                      <a:lnTo>
                        <a:pt x="959" y="685"/>
                      </a:lnTo>
                      <a:cubicBezTo>
                        <a:pt x="957" y="686"/>
                        <a:pt x="955" y="686"/>
                        <a:pt x="953" y="685"/>
                      </a:cubicBezTo>
                      <a:lnTo>
                        <a:pt x="947" y="682"/>
                      </a:lnTo>
                      <a:cubicBezTo>
                        <a:pt x="945" y="681"/>
                        <a:pt x="944" y="680"/>
                        <a:pt x="943" y="679"/>
                      </a:cubicBezTo>
                      <a:lnTo>
                        <a:pt x="934" y="664"/>
                      </a:lnTo>
                      <a:cubicBezTo>
                        <a:pt x="933" y="662"/>
                        <a:pt x="933" y="661"/>
                        <a:pt x="933" y="659"/>
                      </a:cubicBezTo>
                      <a:lnTo>
                        <a:pt x="933" y="647"/>
                      </a:lnTo>
                      <a:lnTo>
                        <a:pt x="934" y="651"/>
                      </a:lnTo>
                      <a:lnTo>
                        <a:pt x="931" y="645"/>
                      </a:lnTo>
                      <a:lnTo>
                        <a:pt x="937" y="649"/>
                      </a:lnTo>
                      <a:lnTo>
                        <a:pt x="866" y="646"/>
                      </a:lnTo>
                      <a:lnTo>
                        <a:pt x="874" y="639"/>
                      </a:lnTo>
                      <a:lnTo>
                        <a:pt x="871" y="661"/>
                      </a:lnTo>
                      <a:cubicBezTo>
                        <a:pt x="870" y="665"/>
                        <a:pt x="867" y="668"/>
                        <a:pt x="863" y="667"/>
                      </a:cubicBezTo>
                      <a:lnTo>
                        <a:pt x="791" y="664"/>
                      </a:lnTo>
                      <a:cubicBezTo>
                        <a:pt x="788" y="664"/>
                        <a:pt x="786" y="662"/>
                        <a:pt x="784" y="660"/>
                      </a:cubicBezTo>
                      <a:lnTo>
                        <a:pt x="772" y="633"/>
                      </a:lnTo>
                      <a:cubicBezTo>
                        <a:pt x="771" y="631"/>
                        <a:pt x="771" y="630"/>
                        <a:pt x="771" y="629"/>
                      </a:cubicBezTo>
                      <a:lnTo>
                        <a:pt x="774" y="548"/>
                      </a:lnTo>
                      <a:lnTo>
                        <a:pt x="774" y="406"/>
                      </a:lnTo>
                      <a:lnTo>
                        <a:pt x="775" y="409"/>
                      </a:lnTo>
                      <a:lnTo>
                        <a:pt x="765" y="378"/>
                      </a:lnTo>
                      <a:lnTo>
                        <a:pt x="747" y="337"/>
                      </a:lnTo>
                      <a:lnTo>
                        <a:pt x="748" y="339"/>
                      </a:lnTo>
                      <a:lnTo>
                        <a:pt x="726" y="308"/>
                      </a:lnTo>
                      <a:lnTo>
                        <a:pt x="710" y="281"/>
                      </a:lnTo>
                      <a:cubicBezTo>
                        <a:pt x="709" y="279"/>
                        <a:pt x="709" y="278"/>
                        <a:pt x="709" y="276"/>
                      </a:cubicBezTo>
                      <a:lnTo>
                        <a:pt x="715" y="213"/>
                      </a:lnTo>
                      <a:lnTo>
                        <a:pt x="718" y="185"/>
                      </a:lnTo>
                      <a:lnTo>
                        <a:pt x="718" y="187"/>
                      </a:lnTo>
                      <a:lnTo>
                        <a:pt x="715" y="145"/>
                      </a:lnTo>
                      <a:lnTo>
                        <a:pt x="716" y="148"/>
                      </a:lnTo>
                      <a:lnTo>
                        <a:pt x="707" y="130"/>
                      </a:lnTo>
                      <a:lnTo>
                        <a:pt x="664" y="64"/>
                      </a:lnTo>
                      <a:lnTo>
                        <a:pt x="642" y="38"/>
                      </a:lnTo>
                      <a:lnTo>
                        <a:pt x="637" y="32"/>
                      </a:lnTo>
                      <a:cubicBezTo>
                        <a:pt x="636" y="31"/>
                        <a:pt x="635" y="30"/>
                        <a:pt x="635" y="29"/>
                      </a:cubicBezTo>
                      <a:lnTo>
                        <a:pt x="632" y="20"/>
                      </a:lnTo>
                      <a:lnTo>
                        <a:pt x="634" y="23"/>
                      </a:lnTo>
                      <a:lnTo>
                        <a:pt x="624" y="14"/>
                      </a:lnTo>
                      <a:lnTo>
                        <a:pt x="638" y="8"/>
                      </a:lnTo>
                      <a:lnTo>
                        <a:pt x="638" y="14"/>
                      </a:lnTo>
                      <a:lnTo>
                        <a:pt x="638" y="33"/>
                      </a:lnTo>
                      <a:lnTo>
                        <a:pt x="633" y="25"/>
                      </a:lnTo>
                      <a:lnTo>
                        <a:pt x="642" y="28"/>
                      </a:lnTo>
                      <a:cubicBezTo>
                        <a:pt x="643" y="28"/>
                        <a:pt x="644" y="29"/>
                        <a:pt x="645" y="30"/>
                      </a:cubicBezTo>
                      <a:lnTo>
                        <a:pt x="654" y="39"/>
                      </a:lnTo>
                      <a:cubicBezTo>
                        <a:pt x="656" y="40"/>
                        <a:pt x="657" y="42"/>
                        <a:pt x="657" y="45"/>
                      </a:cubicBezTo>
                      <a:cubicBezTo>
                        <a:pt x="657" y="47"/>
                        <a:pt x="656" y="49"/>
                        <a:pt x="654" y="50"/>
                      </a:cubicBezTo>
                      <a:lnTo>
                        <a:pt x="639" y="65"/>
                      </a:lnTo>
                      <a:lnTo>
                        <a:pt x="625" y="75"/>
                      </a:lnTo>
                      <a:lnTo>
                        <a:pt x="587" y="97"/>
                      </a:lnTo>
                      <a:lnTo>
                        <a:pt x="572" y="106"/>
                      </a:lnTo>
                      <a:lnTo>
                        <a:pt x="576" y="101"/>
                      </a:lnTo>
                      <a:lnTo>
                        <a:pt x="566" y="143"/>
                      </a:lnTo>
                      <a:lnTo>
                        <a:pt x="567" y="141"/>
                      </a:lnTo>
                      <a:lnTo>
                        <a:pt x="567" y="162"/>
                      </a:lnTo>
                      <a:cubicBezTo>
                        <a:pt x="567" y="164"/>
                        <a:pt x="566" y="166"/>
                        <a:pt x="565" y="167"/>
                      </a:cubicBezTo>
                      <a:lnTo>
                        <a:pt x="546" y="191"/>
                      </a:lnTo>
                      <a:cubicBezTo>
                        <a:pt x="545" y="193"/>
                        <a:pt x="542" y="195"/>
                        <a:pt x="539" y="194"/>
                      </a:cubicBezTo>
                      <a:lnTo>
                        <a:pt x="489" y="188"/>
                      </a:lnTo>
                      <a:lnTo>
                        <a:pt x="496" y="186"/>
                      </a:lnTo>
                      <a:lnTo>
                        <a:pt x="486" y="195"/>
                      </a:lnTo>
                      <a:lnTo>
                        <a:pt x="488" y="192"/>
                      </a:lnTo>
                      <a:lnTo>
                        <a:pt x="482" y="207"/>
                      </a:lnTo>
                      <a:lnTo>
                        <a:pt x="482" y="202"/>
                      </a:lnTo>
                      <a:lnTo>
                        <a:pt x="489" y="223"/>
                      </a:lnTo>
                      <a:lnTo>
                        <a:pt x="501" y="284"/>
                      </a:lnTo>
                      <a:cubicBezTo>
                        <a:pt x="501" y="285"/>
                        <a:pt x="501" y="285"/>
                        <a:pt x="501" y="286"/>
                      </a:cubicBezTo>
                      <a:lnTo>
                        <a:pt x="501" y="295"/>
                      </a:lnTo>
                      <a:cubicBezTo>
                        <a:pt x="501" y="297"/>
                        <a:pt x="500" y="299"/>
                        <a:pt x="499" y="301"/>
                      </a:cubicBezTo>
                      <a:lnTo>
                        <a:pt x="415" y="382"/>
                      </a:lnTo>
                      <a:lnTo>
                        <a:pt x="416" y="381"/>
                      </a:lnTo>
                      <a:lnTo>
                        <a:pt x="394" y="411"/>
                      </a:lnTo>
                      <a:lnTo>
                        <a:pt x="291" y="529"/>
                      </a:lnTo>
                      <a:cubicBezTo>
                        <a:pt x="291" y="530"/>
                        <a:pt x="290" y="530"/>
                        <a:pt x="289" y="531"/>
                      </a:cubicBezTo>
                      <a:lnTo>
                        <a:pt x="274" y="540"/>
                      </a:lnTo>
                      <a:cubicBezTo>
                        <a:pt x="273" y="540"/>
                        <a:pt x="273" y="540"/>
                        <a:pt x="272" y="540"/>
                      </a:cubicBezTo>
                      <a:lnTo>
                        <a:pt x="216" y="559"/>
                      </a:lnTo>
                      <a:lnTo>
                        <a:pt x="168" y="568"/>
                      </a:lnTo>
                      <a:lnTo>
                        <a:pt x="128" y="574"/>
                      </a:lnTo>
                      <a:lnTo>
                        <a:pt x="129" y="574"/>
                      </a:lnTo>
                      <a:lnTo>
                        <a:pt x="92" y="586"/>
                      </a:lnTo>
                      <a:lnTo>
                        <a:pt x="93" y="585"/>
                      </a:lnTo>
                      <a:lnTo>
                        <a:pt x="69" y="600"/>
                      </a:lnTo>
                      <a:lnTo>
                        <a:pt x="72" y="596"/>
                      </a:lnTo>
                      <a:lnTo>
                        <a:pt x="69" y="605"/>
                      </a:lnTo>
                      <a:cubicBezTo>
                        <a:pt x="68" y="607"/>
                        <a:pt x="66" y="609"/>
                        <a:pt x="64" y="610"/>
                      </a:cubicBezTo>
                      <a:lnTo>
                        <a:pt x="39" y="619"/>
                      </a:lnTo>
                      <a:lnTo>
                        <a:pt x="42" y="617"/>
                      </a:lnTo>
                      <a:lnTo>
                        <a:pt x="20" y="638"/>
                      </a:lnTo>
                      <a:lnTo>
                        <a:pt x="14" y="644"/>
                      </a:lnTo>
                      <a:close/>
                      <a:moveTo>
                        <a:pt x="9" y="627"/>
                      </a:moveTo>
                      <a:lnTo>
                        <a:pt x="31" y="605"/>
                      </a:lnTo>
                      <a:cubicBezTo>
                        <a:pt x="32" y="605"/>
                        <a:pt x="33" y="604"/>
                        <a:pt x="34" y="604"/>
                      </a:cubicBezTo>
                      <a:lnTo>
                        <a:pt x="59" y="595"/>
                      </a:lnTo>
                      <a:lnTo>
                        <a:pt x="54" y="600"/>
                      </a:lnTo>
                      <a:lnTo>
                        <a:pt x="57" y="591"/>
                      </a:lnTo>
                      <a:cubicBezTo>
                        <a:pt x="57" y="589"/>
                        <a:pt x="59" y="587"/>
                        <a:pt x="60" y="586"/>
                      </a:cubicBezTo>
                      <a:lnTo>
                        <a:pt x="85" y="571"/>
                      </a:lnTo>
                      <a:cubicBezTo>
                        <a:pt x="86" y="571"/>
                        <a:pt x="86" y="571"/>
                        <a:pt x="87" y="570"/>
                      </a:cubicBezTo>
                      <a:lnTo>
                        <a:pt x="124" y="558"/>
                      </a:lnTo>
                      <a:cubicBezTo>
                        <a:pt x="125" y="558"/>
                        <a:pt x="125" y="558"/>
                        <a:pt x="125" y="558"/>
                      </a:cubicBezTo>
                      <a:lnTo>
                        <a:pt x="165" y="552"/>
                      </a:lnTo>
                      <a:lnTo>
                        <a:pt x="211" y="543"/>
                      </a:lnTo>
                      <a:lnTo>
                        <a:pt x="267" y="525"/>
                      </a:lnTo>
                      <a:lnTo>
                        <a:pt x="266" y="526"/>
                      </a:lnTo>
                      <a:lnTo>
                        <a:pt x="281" y="517"/>
                      </a:lnTo>
                      <a:lnTo>
                        <a:pt x="279" y="519"/>
                      </a:lnTo>
                      <a:lnTo>
                        <a:pt x="381" y="402"/>
                      </a:lnTo>
                      <a:lnTo>
                        <a:pt x="403" y="371"/>
                      </a:lnTo>
                      <a:cubicBezTo>
                        <a:pt x="403" y="371"/>
                        <a:pt x="403" y="371"/>
                        <a:pt x="404" y="370"/>
                      </a:cubicBezTo>
                      <a:lnTo>
                        <a:pt x="488" y="289"/>
                      </a:lnTo>
                      <a:lnTo>
                        <a:pt x="485" y="295"/>
                      </a:lnTo>
                      <a:lnTo>
                        <a:pt x="485" y="286"/>
                      </a:lnTo>
                      <a:lnTo>
                        <a:pt x="485" y="287"/>
                      </a:lnTo>
                      <a:lnTo>
                        <a:pt x="473" y="228"/>
                      </a:lnTo>
                      <a:lnTo>
                        <a:pt x="467" y="207"/>
                      </a:lnTo>
                      <a:cubicBezTo>
                        <a:pt x="466" y="205"/>
                        <a:pt x="467" y="203"/>
                        <a:pt x="467" y="201"/>
                      </a:cubicBezTo>
                      <a:lnTo>
                        <a:pt x="473" y="186"/>
                      </a:lnTo>
                      <a:cubicBezTo>
                        <a:pt x="474" y="185"/>
                        <a:pt x="475" y="184"/>
                        <a:pt x="475" y="184"/>
                      </a:cubicBezTo>
                      <a:lnTo>
                        <a:pt x="485" y="174"/>
                      </a:lnTo>
                      <a:cubicBezTo>
                        <a:pt x="486" y="173"/>
                        <a:pt x="489" y="172"/>
                        <a:pt x="491" y="172"/>
                      </a:cubicBezTo>
                      <a:lnTo>
                        <a:pt x="541" y="178"/>
                      </a:lnTo>
                      <a:lnTo>
                        <a:pt x="534" y="181"/>
                      </a:lnTo>
                      <a:lnTo>
                        <a:pt x="552" y="157"/>
                      </a:lnTo>
                      <a:lnTo>
                        <a:pt x="551" y="162"/>
                      </a:lnTo>
                      <a:lnTo>
                        <a:pt x="551" y="141"/>
                      </a:lnTo>
                      <a:cubicBezTo>
                        <a:pt x="551" y="140"/>
                        <a:pt x="551" y="140"/>
                        <a:pt x="551" y="139"/>
                      </a:cubicBezTo>
                      <a:lnTo>
                        <a:pt x="560" y="97"/>
                      </a:lnTo>
                      <a:cubicBezTo>
                        <a:pt x="561" y="95"/>
                        <a:pt x="562" y="93"/>
                        <a:pt x="564" y="92"/>
                      </a:cubicBezTo>
                      <a:lnTo>
                        <a:pt x="579" y="83"/>
                      </a:lnTo>
                      <a:lnTo>
                        <a:pt x="616" y="62"/>
                      </a:lnTo>
                      <a:lnTo>
                        <a:pt x="628" y="54"/>
                      </a:lnTo>
                      <a:lnTo>
                        <a:pt x="643" y="39"/>
                      </a:lnTo>
                      <a:lnTo>
                        <a:pt x="643" y="50"/>
                      </a:lnTo>
                      <a:lnTo>
                        <a:pt x="634" y="41"/>
                      </a:lnTo>
                      <a:lnTo>
                        <a:pt x="637" y="43"/>
                      </a:lnTo>
                      <a:lnTo>
                        <a:pt x="628" y="40"/>
                      </a:lnTo>
                      <a:cubicBezTo>
                        <a:pt x="624" y="39"/>
                        <a:pt x="622" y="36"/>
                        <a:pt x="622" y="33"/>
                      </a:cubicBezTo>
                      <a:lnTo>
                        <a:pt x="622" y="14"/>
                      </a:lnTo>
                      <a:lnTo>
                        <a:pt x="622" y="8"/>
                      </a:lnTo>
                      <a:cubicBezTo>
                        <a:pt x="622" y="5"/>
                        <a:pt x="624" y="2"/>
                        <a:pt x="627" y="1"/>
                      </a:cubicBezTo>
                      <a:cubicBezTo>
                        <a:pt x="630" y="0"/>
                        <a:pt x="633" y="0"/>
                        <a:pt x="636" y="3"/>
                      </a:cubicBezTo>
                      <a:lnTo>
                        <a:pt x="645" y="12"/>
                      </a:lnTo>
                      <a:cubicBezTo>
                        <a:pt x="646" y="13"/>
                        <a:pt x="647" y="14"/>
                        <a:pt x="647" y="15"/>
                      </a:cubicBezTo>
                      <a:lnTo>
                        <a:pt x="650" y="24"/>
                      </a:lnTo>
                      <a:lnTo>
                        <a:pt x="648" y="21"/>
                      </a:lnTo>
                      <a:lnTo>
                        <a:pt x="655" y="28"/>
                      </a:lnTo>
                      <a:lnTo>
                        <a:pt x="677" y="55"/>
                      </a:lnTo>
                      <a:lnTo>
                        <a:pt x="721" y="122"/>
                      </a:lnTo>
                      <a:lnTo>
                        <a:pt x="730" y="140"/>
                      </a:lnTo>
                      <a:cubicBezTo>
                        <a:pt x="731" y="141"/>
                        <a:pt x="731" y="142"/>
                        <a:pt x="731" y="143"/>
                      </a:cubicBezTo>
                      <a:lnTo>
                        <a:pt x="734" y="186"/>
                      </a:lnTo>
                      <a:cubicBezTo>
                        <a:pt x="734" y="186"/>
                        <a:pt x="734" y="187"/>
                        <a:pt x="734" y="187"/>
                      </a:cubicBezTo>
                      <a:lnTo>
                        <a:pt x="731" y="214"/>
                      </a:lnTo>
                      <a:lnTo>
                        <a:pt x="725" y="277"/>
                      </a:lnTo>
                      <a:lnTo>
                        <a:pt x="724" y="273"/>
                      </a:lnTo>
                      <a:lnTo>
                        <a:pt x="739" y="299"/>
                      </a:lnTo>
                      <a:lnTo>
                        <a:pt x="761" y="329"/>
                      </a:lnTo>
                      <a:cubicBezTo>
                        <a:pt x="761" y="330"/>
                        <a:pt x="761" y="330"/>
                        <a:pt x="762" y="331"/>
                      </a:cubicBezTo>
                      <a:lnTo>
                        <a:pt x="781" y="374"/>
                      </a:lnTo>
                      <a:lnTo>
                        <a:pt x="790" y="404"/>
                      </a:lnTo>
                      <a:cubicBezTo>
                        <a:pt x="790" y="405"/>
                        <a:pt x="790" y="405"/>
                        <a:pt x="790" y="406"/>
                      </a:cubicBezTo>
                      <a:lnTo>
                        <a:pt x="790" y="548"/>
                      </a:lnTo>
                      <a:lnTo>
                        <a:pt x="787" y="630"/>
                      </a:lnTo>
                      <a:lnTo>
                        <a:pt x="787" y="626"/>
                      </a:lnTo>
                      <a:lnTo>
                        <a:pt x="799" y="653"/>
                      </a:lnTo>
                      <a:lnTo>
                        <a:pt x="792" y="648"/>
                      </a:lnTo>
                      <a:lnTo>
                        <a:pt x="863" y="651"/>
                      </a:lnTo>
                      <a:lnTo>
                        <a:pt x="855" y="658"/>
                      </a:lnTo>
                      <a:lnTo>
                        <a:pt x="858" y="637"/>
                      </a:lnTo>
                      <a:cubicBezTo>
                        <a:pt x="859" y="633"/>
                        <a:pt x="862" y="630"/>
                        <a:pt x="867" y="630"/>
                      </a:cubicBezTo>
                      <a:lnTo>
                        <a:pt x="938" y="633"/>
                      </a:lnTo>
                      <a:cubicBezTo>
                        <a:pt x="941" y="633"/>
                        <a:pt x="944" y="635"/>
                        <a:pt x="945" y="638"/>
                      </a:cubicBezTo>
                      <a:lnTo>
                        <a:pt x="948" y="644"/>
                      </a:lnTo>
                      <a:cubicBezTo>
                        <a:pt x="949" y="645"/>
                        <a:pt x="949" y="646"/>
                        <a:pt x="949" y="647"/>
                      </a:cubicBezTo>
                      <a:lnTo>
                        <a:pt x="949" y="659"/>
                      </a:lnTo>
                      <a:lnTo>
                        <a:pt x="948" y="655"/>
                      </a:lnTo>
                      <a:lnTo>
                        <a:pt x="957" y="670"/>
                      </a:lnTo>
                      <a:lnTo>
                        <a:pt x="954" y="667"/>
                      </a:lnTo>
                      <a:lnTo>
                        <a:pt x="960" y="670"/>
                      </a:lnTo>
                      <a:lnTo>
                        <a:pt x="954" y="670"/>
                      </a:lnTo>
                      <a:lnTo>
                        <a:pt x="985" y="661"/>
                      </a:lnTo>
                      <a:cubicBezTo>
                        <a:pt x="987" y="660"/>
                        <a:pt x="990" y="660"/>
                        <a:pt x="992" y="662"/>
                      </a:cubicBezTo>
                      <a:cubicBezTo>
                        <a:pt x="994" y="663"/>
                        <a:pt x="995" y="665"/>
                        <a:pt x="995" y="667"/>
                      </a:cubicBezTo>
                      <a:lnTo>
                        <a:pt x="998" y="682"/>
                      </a:lnTo>
                      <a:lnTo>
                        <a:pt x="998" y="680"/>
                      </a:lnTo>
                      <a:lnTo>
                        <a:pt x="1004" y="692"/>
                      </a:lnTo>
                      <a:lnTo>
                        <a:pt x="1003" y="690"/>
                      </a:lnTo>
                      <a:lnTo>
                        <a:pt x="1034" y="723"/>
                      </a:lnTo>
                      <a:cubicBezTo>
                        <a:pt x="1035" y="725"/>
                        <a:pt x="1036" y="727"/>
                        <a:pt x="1036" y="729"/>
                      </a:cubicBezTo>
                      <a:lnTo>
                        <a:pt x="1033" y="774"/>
                      </a:lnTo>
                      <a:cubicBezTo>
                        <a:pt x="1033" y="777"/>
                        <a:pt x="1031" y="780"/>
                        <a:pt x="1028" y="781"/>
                      </a:cubicBezTo>
                      <a:lnTo>
                        <a:pt x="1022" y="784"/>
                      </a:lnTo>
                      <a:cubicBezTo>
                        <a:pt x="1021" y="784"/>
                        <a:pt x="1021" y="785"/>
                        <a:pt x="1020" y="785"/>
                      </a:cubicBezTo>
                      <a:lnTo>
                        <a:pt x="992" y="791"/>
                      </a:lnTo>
                      <a:lnTo>
                        <a:pt x="998" y="784"/>
                      </a:lnTo>
                      <a:lnTo>
                        <a:pt x="989" y="833"/>
                      </a:lnTo>
                      <a:lnTo>
                        <a:pt x="988" y="828"/>
                      </a:lnTo>
                      <a:lnTo>
                        <a:pt x="997" y="845"/>
                      </a:lnTo>
                      <a:lnTo>
                        <a:pt x="1003" y="854"/>
                      </a:lnTo>
                      <a:lnTo>
                        <a:pt x="999" y="851"/>
                      </a:lnTo>
                      <a:lnTo>
                        <a:pt x="1059" y="866"/>
                      </a:lnTo>
                      <a:lnTo>
                        <a:pt x="1208" y="923"/>
                      </a:lnTo>
                      <a:lnTo>
                        <a:pt x="1198" y="927"/>
                      </a:lnTo>
                      <a:lnTo>
                        <a:pt x="1204" y="915"/>
                      </a:lnTo>
                      <a:lnTo>
                        <a:pt x="1204" y="921"/>
                      </a:lnTo>
                      <a:lnTo>
                        <a:pt x="1194" y="897"/>
                      </a:lnTo>
                      <a:cubicBezTo>
                        <a:pt x="1194" y="896"/>
                        <a:pt x="1194" y="895"/>
                        <a:pt x="1194" y="894"/>
                      </a:cubicBezTo>
                      <a:lnTo>
                        <a:pt x="1194" y="885"/>
                      </a:lnTo>
                      <a:cubicBezTo>
                        <a:pt x="1194" y="883"/>
                        <a:pt x="1195" y="881"/>
                        <a:pt x="1197" y="879"/>
                      </a:cubicBezTo>
                      <a:cubicBezTo>
                        <a:pt x="1199" y="878"/>
                        <a:pt x="1201" y="877"/>
                        <a:pt x="1204" y="878"/>
                      </a:cubicBezTo>
                      <a:lnTo>
                        <a:pt x="1232" y="884"/>
                      </a:lnTo>
                      <a:cubicBezTo>
                        <a:pt x="1232" y="884"/>
                        <a:pt x="1233" y="884"/>
                        <a:pt x="1234" y="885"/>
                      </a:cubicBezTo>
                      <a:lnTo>
                        <a:pt x="1284" y="915"/>
                      </a:lnTo>
                      <a:cubicBezTo>
                        <a:pt x="1285" y="916"/>
                        <a:pt x="1286" y="917"/>
                        <a:pt x="1287" y="918"/>
                      </a:cubicBezTo>
                      <a:lnTo>
                        <a:pt x="1306" y="961"/>
                      </a:lnTo>
                      <a:cubicBezTo>
                        <a:pt x="1306" y="961"/>
                        <a:pt x="1306" y="962"/>
                        <a:pt x="1306" y="962"/>
                      </a:cubicBezTo>
                      <a:lnTo>
                        <a:pt x="1312" y="999"/>
                      </a:lnTo>
                      <a:lnTo>
                        <a:pt x="1311" y="995"/>
                      </a:lnTo>
                      <a:lnTo>
                        <a:pt x="1323" y="1013"/>
                      </a:lnTo>
                      <a:lnTo>
                        <a:pt x="1319" y="1010"/>
                      </a:lnTo>
                      <a:lnTo>
                        <a:pt x="1347" y="1019"/>
                      </a:lnTo>
                      <a:lnTo>
                        <a:pt x="1346" y="1019"/>
                      </a:lnTo>
                      <a:lnTo>
                        <a:pt x="1371" y="1022"/>
                      </a:lnTo>
                      <a:lnTo>
                        <a:pt x="1402" y="1028"/>
                      </a:lnTo>
                      <a:lnTo>
                        <a:pt x="1399" y="1028"/>
                      </a:lnTo>
                      <a:lnTo>
                        <a:pt x="1424" y="1022"/>
                      </a:lnTo>
                      <a:cubicBezTo>
                        <a:pt x="1425" y="1022"/>
                        <a:pt x="1426" y="1022"/>
                        <a:pt x="1428" y="1022"/>
                      </a:cubicBezTo>
                      <a:lnTo>
                        <a:pt x="1487" y="1037"/>
                      </a:lnTo>
                      <a:lnTo>
                        <a:pt x="1484" y="1037"/>
                      </a:lnTo>
                      <a:lnTo>
                        <a:pt x="1549" y="1028"/>
                      </a:lnTo>
                      <a:cubicBezTo>
                        <a:pt x="1552" y="1028"/>
                        <a:pt x="1554" y="1029"/>
                        <a:pt x="1556" y="1031"/>
                      </a:cubicBezTo>
                      <a:cubicBezTo>
                        <a:pt x="1558" y="1033"/>
                        <a:pt x="1558" y="1036"/>
                        <a:pt x="1558" y="1039"/>
                      </a:cubicBezTo>
                      <a:lnTo>
                        <a:pt x="1554" y="1048"/>
                      </a:lnTo>
                      <a:lnTo>
                        <a:pt x="1546" y="1037"/>
                      </a:lnTo>
                      <a:lnTo>
                        <a:pt x="1705" y="1022"/>
                      </a:lnTo>
                      <a:cubicBezTo>
                        <a:pt x="1708" y="1022"/>
                        <a:pt x="1711" y="1023"/>
                        <a:pt x="1712" y="1026"/>
                      </a:cubicBezTo>
                      <a:cubicBezTo>
                        <a:pt x="1714" y="1028"/>
                        <a:pt x="1714" y="1032"/>
                        <a:pt x="1712" y="1034"/>
                      </a:cubicBezTo>
                      <a:lnTo>
                        <a:pt x="1684" y="1079"/>
                      </a:lnTo>
                      <a:lnTo>
                        <a:pt x="1682" y="1068"/>
                      </a:lnTo>
                      <a:lnTo>
                        <a:pt x="1722" y="1093"/>
                      </a:lnTo>
                      <a:cubicBezTo>
                        <a:pt x="1724" y="1094"/>
                        <a:pt x="1726" y="1097"/>
                        <a:pt x="1726" y="1099"/>
                      </a:cubicBezTo>
                      <a:lnTo>
                        <a:pt x="1726" y="1117"/>
                      </a:lnTo>
                      <a:cubicBezTo>
                        <a:pt x="1726" y="1120"/>
                        <a:pt x="1725" y="1122"/>
                        <a:pt x="1723" y="1124"/>
                      </a:cubicBezTo>
                      <a:lnTo>
                        <a:pt x="1692" y="1151"/>
                      </a:lnTo>
                      <a:lnTo>
                        <a:pt x="1695" y="1144"/>
                      </a:lnTo>
                      <a:lnTo>
                        <a:pt x="1698" y="1171"/>
                      </a:lnTo>
                      <a:cubicBezTo>
                        <a:pt x="1698" y="1172"/>
                        <a:pt x="1698" y="1173"/>
                        <a:pt x="1697" y="1174"/>
                      </a:cubicBezTo>
                      <a:lnTo>
                        <a:pt x="1685" y="1213"/>
                      </a:lnTo>
                      <a:cubicBezTo>
                        <a:pt x="1684" y="1216"/>
                        <a:pt x="1682" y="1218"/>
                        <a:pt x="1679" y="1219"/>
                      </a:cubicBezTo>
                      <a:lnTo>
                        <a:pt x="1651" y="1225"/>
                      </a:lnTo>
                      <a:lnTo>
                        <a:pt x="1651" y="1209"/>
                      </a:lnTo>
                      <a:lnTo>
                        <a:pt x="1711" y="1221"/>
                      </a:lnTo>
                      <a:lnTo>
                        <a:pt x="1730" y="1227"/>
                      </a:lnTo>
                      <a:cubicBezTo>
                        <a:pt x="1733" y="1228"/>
                        <a:pt x="1735" y="1232"/>
                        <a:pt x="1735" y="1235"/>
                      </a:cubicBezTo>
                      <a:lnTo>
                        <a:pt x="1735" y="1244"/>
                      </a:lnTo>
                      <a:cubicBezTo>
                        <a:pt x="1735" y="1245"/>
                        <a:pt x="1735" y="1246"/>
                        <a:pt x="1735" y="1247"/>
                      </a:cubicBezTo>
                      <a:lnTo>
                        <a:pt x="1732" y="1256"/>
                      </a:lnTo>
                      <a:lnTo>
                        <a:pt x="1732" y="1253"/>
                      </a:lnTo>
                      <a:lnTo>
                        <a:pt x="1732" y="1274"/>
                      </a:lnTo>
                      <a:lnTo>
                        <a:pt x="1732" y="1272"/>
                      </a:lnTo>
                      <a:lnTo>
                        <a:pt x="1735" y="1281"/>
                      </a:lnTo>
                      <a:lnTo>
                        <a:pt x="1733" y="1277"/>
                      </a:lnTo>
                      <a:lnTo>
                        <a:pt x="1742" y="1287"/>
                      </a:lnTo>
                      <a:cubicBezTo>
                        <a:pt x="1744" y="1288"/>
                        <a:pt x="1744" y="1290"/>
                        <a:pt x="1744" y="1292"/>
                      </a:cubicBezTo>
                      <a:lnTo>
                        <a:pt x="1744" y="1310"/>
                      </a:lnTo>
                      <a:cubicBezTo>
                        <a:pt x="1744" y="1311"/>
                        <a:pt x="1744" y="1311"/>
                        <a:pt x="1744" y="1312"/>
                      </a:cubicBezTo>
                      <a:lnTo>
                        <a:pt x="1741" y="1327"/>
                      </a:lnTo>
                      <a:cubicBezTo>
                        <a:pt x="1741" y="1329"/>
                        <a:pt x="1740" y="1331"/>
                        <a:pt x="1738" y="1332"/>
                      </a:cubicBezTo>
                      <a:lnTo>
                        <a:pt x="1719" y="1344"/>
                      </a:lnTo>
                      <a:lnTo>
                        <a:pt x="1720" y="1343"/>
                      </a:lnTo>
                      <a:lnTo>
                        <a:pt x="1695" y="1367"/>
                      </a:lnTo>
                      <a:lnTo>
                        <a:pt x="1697" y="1364"/>
                      </a:lnTo>
                      <a:lnTo>
                        <a:pt x="1688" y="1394"/>
                      </a:lnTo>
                      <a:lnTo>
                        <a:pt x="1686" y="1386"/>
                      </a:lnTo>
                      <a:lnTo>
                        <a:pt x="1692" y="1392"/>
                      </a:lnTo>
                      <a:cubicBezTo>
                        <a:pt x="1693" y="1393"/>
                        <a:pt x="1694" y="1394"/>
                        <a:pt x="1694" y="1396"/>
                      </a:cubicBezTo>
                      <a:lnTo>
                        <a:pt x="1697" y="1407"/>
                      </a:lnTo>
                      <a:lnTo>
                        <a:pt x="1703" y="1422"/>
                      </a:lnTo>
                      <a:lnTo>
                        <a:pt x="1700" y="1418"/>
                      </a:lnTo>
                      <a:lnTo>
                        <a:pt x="1719" y="1430"/>
                      </a:lnTo>
                      <a:cubicBezTo>
                        <a:pt x="1721" y="1432"/>
                        <a:pt x="1723" y="1434"/>
                        <a:pt x="1723" y="1437"/>
                      </a:cubicBezTo>
                      <a:lnTo>
                        <a:pt x="1723" y="1446"/>
                      </a:lnTo>
                      <a:cubicBezTo>
                        <a:pt x="1723" y="1447"/>
                        <a:pt x="1723" y="1448"/>
                        <a:pt x="1722" y="1449"/>
                      </a:cubicBezTo>
                      <a:lnTo>
                        <a:pt x="1716" y="1464"/>
                      </a:lnTo>
                      <a:cubicBezTo>
                        <a:pt x="1715" y="1465"/>
                        <a:pt x="1715" y="1466"/>
                        <a:pt x="1714" y="1467"/>
                      </a:cubicBezTo>
                      <a:lnTo>
                        <a:pt x="1711" y="1470"/>
                      </a:lnTo>
                      <a:cubicBezTo>
                        <a:pt x="1711" y="1470"/>
                        <a:pt x="1710" y="1470"/>
                        <a:pt x="1710" y="1471"/>
                      </a:cubicBezTo>
                      <a:lnTo>
                        <a:pt x="1700" y="1477"/>
                      </a:lnTo>
                      <a:cubicBezTo>
                        <a:pt x="1699" y="1477"/>
                        <a:pt x="1698" y="1478"/>
                        <a:pt x="1697" y="1478"/>
                      </a:cubicBezTo>
                      <a:lnTo>
                        <a:pt x="1669" y="1481"/>
                      </a:lnTo>
                      <a:lnTo>
                        <a:pt x="1675" y="1478"/>
                      </a:lnTo>
                      <a:lnTo>
                        <a:pt x="1668" y="1487"/>
                      </a:lnTo>
                      <a:lnTo>
                        <a:pt x="1669" y="1479"/>
                      </a:lnTo>
                      <a:lnTo>
                        <a:pt x="1679" y="1503"/>
                      </a:lnTo>
                      <a:cubicBezTo>
                        <a:pt x="1679" y="1504"/>
                        <a:pt x="1679" y="1505"/>
                        <a:pt x="1679" y="1506"/>
                      </a:cubicBezTo>
                      <a:lnTo>
                        <a:pt x="1679" y="1536"/>
                      </a:lnTo>
                      <a:cubicBezTo>
                        <a:pt x="1679" y="1537"/>
                        <a:pt x="1679" y="1537"/>
                        <a:pt x="1679" y="1538"/>
                      </a:cubicBezTo>
                      <a:lnTo>
                        <a:pt x="1676" y="1553"/>
                      </a:lnTo>
                      <a:cubicBezTo>
                        <a:pt x="1675" y="1556"/>
                        <a:pt x="1673" y="1558"/>
                        <a:pt x="1671" y="1559"/>
                      </a:cubicBezTo>
                      <a:lnTo>
                        <a:pt x="1661" y="1562"/>
                      </a:lnTo>
                      <a:lnTo>
                        <a:pt x="1664" y="1560"/>
                      </a:lnTo>
                      <a:lnTo>
                        <a:pt x="1658" y="1566"/>
                      </a:lnTo>
                      <a:cubicBezTo>
                        <a:pt x="1656" y="1568"/>
                        <a:pt x="1652" y="1569"/>
                        <a:pt x="1649" y="1568"/>
                      </a:cubicBezTo>
                      <a:lnTo>
                        <a:pt x="1628" y="1559"/>
                      </a:lnTo>
                      <a:lnTo>
                        <a:pt x="1631" y="1559"/>
                      </a:lnTo>
                      <a:lnTo>
                        <a:pt x="1621" y="1559"/>
                      </a:lnTo>
                      <a:cubicBezTo>
                        <a:pt x="1620" y="1559"/>
                        <a:pt x="1618" y="1559"/>
                        <a:pt x="1617" y="1558"/>
                      </a:cubicBezTo>
                      <a:lnTo>
                        <a:pt x="1608" y="1552"/>
                      </a:lnTo>
                      <a:lnTo>
                        <a:pt x="1612" y="1553"/>
                      </a:lnTo>
                      <a:lnTo>
                        <a:pt x="1597" y="1553"/>
                      </a:lnTo>
                      <a:lnTo>
                        <a:pt x="1604" y="1549"/>
                      </a:lnTo>
                      <a:lnTo>
                        <a:pt x="1601" y="1555"/>
                      </a:lnTo>
                      <a:cubicBezTo>
                        <a:pt x="1599" y="1559"/>
                        <a:pt x="1594" y="1560"/>
                        <a:pt x="1591" y="1559"/>
                      </a:cubicBezTo>
                      <a:lnTo>
                        <a:pt x="1576" y="1553"/>
                      </a:lnTo>
                      <a:lnTo>
                        <a:pt x="1564" y="1550"/>
                      </a:lnTo>
                      <a:lnTo>
                        <a:pt x="1566" y="1550"/>
                      </a:lnTo>
                      <a:lnTo>
                        <a:pt x="1547" y="1550"/>
                      </a:lnTo>
                      <a:lnTo>
                        <a:pt x="1538" y="1550"/>
                      </a:lnTo>
                      <a:cubicBezTo>
                        <a:pt x="1535" y="1550"/>
                        <a:pt x="1533" y="1550"/>
                        <a:pt x="1532" y="1548"/>
                      </a:cubicBezTo>
                      <a:lnTo>
                        <a:pt x="1523" y="1539"/>
                      </a:lnTo>
                      <a:cubicBezTo>
                        <a:pt x="1522" y="1539"/>
                        <a:pt x="1522" y="1538"/>
                        <a:pt x="1522" y="1538"/>
                      </a:cubicBezTo>
                      <a:lnTo>
                        <a:pt x="1506" y="1514"/>
                      </a:lnTo>
                      <a:lnTo>
                        <a:pt x="1511" y="1517"/>
                      </a:lnTo>
                      <a:lnTo>
                        <a:pt x="1493" y="1514"/>
                      </a:lnTo>
                      <a:lnTo>
                        <a:pt x="1497" y="1514"/>
                      </a:lnTo>
                      <a:lnTo>
                        <a:pt x="1488" y="1516"/>
                      </a:lnTo>
                      <a:lnTo>
                        <a:pt x="1476" y="1522"/>
                      </a:lnTo>
                      <a:lnTo>
                        <a:pt x="1470" y="1525"/>
                      </a:lnTo>
                      <a:lnTo>
                        <a:pt x="1474" y="1520"/>
                      </a:lnTo>
                      <a:lnTo>
                        <a:pt x="1465" y="1562"/>
                      </a:lnTo>
                      <a:cubicBezTo>
                        <a:pt x="1464" y="1565"/>
                        <a:pt x="1461" y="1568"/>
                        <a:pt x="1458" y="1568"/>
                      </a:cubicBezTo>
                      <a:cubicBezTo>
                        <a:pt x="1455" y="1569"/>
                        <a:pt x="1452" y="1567"/>
                        <a:pt x="1450" y="1565"/>
                      </a:cubicBezTo>
                      <a:lnTo>
                        <a:pt x="1400" y="1482"/>
                      </a:lnTo>
                      <a:lnTo>
                        <a:pt x="1375" y="1427"/>
                      </a:lnTo>
                      <a:lnTo>
                        <a:pt x="1371" y="1418"/>
                      </a:lnTo>
                      <a:cubicBezTo>
                        <a:pt x="1371" y="1418"/>
                        <a:pt x="1371" y="1418"/>
                        <a:pt x="1371" y="1417"/>
                      </a:cubicBezTo>
                      <a:lnTo>
                        <a:pt x="1365" y="1381"/>
                      </a:lnTo>
                      <a:lnTo>
                        <a:pt x="1377" y="1387"/>
                      </a:lnTo>
                      <a:lnTo>
                        <a:pt x="1355" y="1399"/>
                      </a:lnTo>
                      <a:cubicBezTo>
                        <a:pt x="1353" y="1400"/>
                        <a:pt x="1350" y="1400"/>
                        <a:pt x="1348" y="1399"/>
                      </a:cubicBezTo>
                      <a:lnTo>
                        <a:pt x="1341" y="1396"/>
                      </a:lnTo>
                      <a:cubicBezTo>
                        <a:pt x="1339" y="1395"/>
                        <a:pt x="1337" y="1392"/>
                        <a:pt x="1337" y="1389"/>
                      </a:cubicBezTo>
                      <a:lnTo>
                        <a:pt x="1337" y="1380"/>
                      </a:lnTo>
                      <a:lnTo>
                        <a:pt x="1345" y="1388"/>
                      </a:lnTo>
                      <a:lnTo>
                        <a:pt x="1326" y="1388"/>
                      </a:lnTo>
                      <a:lnTo>
                        <a:pt x="1330" y="1387"/>
                      </a:lnTo>
                      <a:lnTo>
                        <a:pt x="1311" y="1396"/>
                      </a:lnTo>
                      <a:lnTo>
                        <a:pt x="1314" y="1393"/>
                      </a:lnTo>
                      <a:lnTo>
                        <a:pt x="1296" y="1420"/>
                      </a:lnTo>
                      <a:lnTo>
                        <a:pt x="1296" y="1418"/>
                      </a:lnTo>
                      <a:lnTo>
                        <a:pt x="1293" y="1427"/>
                      </a:lnTo>
                      <a:lnTo>
                        <a:pt x="1293" y="1422"/>
                      </a:lnTo>
                      <a:lnTo>
                        <a:pt x="1296" y="1431"/>
                      </a:lnTo>
                      <a:cubicBezTo>
                        <a:pt x="1297" y="1432"/>
                        <a:pt x="1297" y="1434"/>
                        <a:pt x="1297" y="1435"/>
                      </a:cubicBezTo>
                      <a:lnTo>
                        <a:pt x="1294" y="1465"/>
                      </a:lnTo>
                      <a:cubicBezTo>
                        <a:pt x="1294" y="1466"/>
                        <a:pt x="1293" y="1467"/>
                        <a:pt x="1292" y="1469"/>
                      </a:cubicBezTo>
                      <a:lnTo>
                        <a:pt x="1286" y="1478"/>
                      </a:lnTo>
                      <a:cubicBezTo>
                        <a:pt x="1285" y="1480"/>
                        <a:pt x="1282" y="1481"/>
                        <a:pt x="1280" y="1481"/>
                      </a:cubicBezTo>
                      <a:lnTo>
                        <a:pt x="1267" y="1481"/>
                      </a:lnTo>
                      <a:cubicBezTo>
                        <a:pt x="1265" y="1481"/>
                        <a:pt x="1262" y="1480"/>
                        <a:pt x="1261" y="1478"/>
                      </a:cubicBezTo>
                      <a:lnTo>
                        <a:pt x="1254" y="1469"/>
                      </a:lnTo>
                      <a:lnTo>
                        <a:pt x="1259" y="1472"/>
                      </a:lnTo>
                      <a:lnTo>
                        <a:pt x="1247" y="1469"/>
                      </a:lnTo>
                      <a:lnTo>
                        <a:pt x="1249" y="1469"/>
                      </a:lnTo>
                      <a:lnTo>
                        <a:pt x="1242" y="1469"/>
                      </a:lnTo>
                      <a:lnTo>
                        <a:pt x="1248" y="1467"/>
                      </a:lnTo>
                      <a:lnTo>
                        <a:pt x="1245" y="1470"/>
                      </a:lnTo>
                      <a:cubicBezTo>
                        <a:pt x="1244" y="1471"/>
                        <a:pt x="1243" y="1471"/>
                        <a:pt x="1242" y="1472"/>
                      </a:cubicBezTo>
                      <a:lnTo>
                        <a:pt x="1223" y="1478"/>
                      </a:lnTo>
                      <a:cubicBezTo>
                        <a:pt x="1221" y="1478"/>
                        <a:pt x="1218" y="1478"/>
                        <a:pt x="1216" y="1477"/>
                      </a:cubicBezTo>
                      <a:lnTo>
                        <a:pt x="1188" y="1459"/>
                      </a:lnTo>
                      <a:lnTo>
                        <a:pt x="1161" y="1441"/>
                      </a:lnTo>
                      <a:lnTo>
                        <a:pt x="1133" y="1426"/>
                      </a:lnTo>
                      <a:lnTo>
                        <a:pt x="1141" y="1426"/>
                      </a:lnTo>
                      <a:lnTo>
                        <a:pt x="1132" y="1432"/>
                      </a:lnTo>
                      <a:lnTo>
                        <a:pt x="1135" y="1428"/>
                      </a:lnTo>
                      <a:lnTo>
                        <a:pt x="1125" y="1449"/>
                      </a:lnTo>
                      <a:lnTo>
                        <a:pt x="1126" y="1446"/>
                      </a:lnTo>
                      <a:lnTo>
                        <a:pt x="1126" y="1455"/>
                      </a:lnTo>
                      <a:cubicBezTo>
                        <a:pt x="1126" y="1457"/>
                        <a:pt x="1125" y="1459"/>
                        <a:pt x="1124" y="1461"/>
                      </a:cubicBezTo>
                      <a:lnTo>
                        <a:pt x="1108" y="1476"/>
                      </a:lnTo>
                      <a:cubicBezTo>
                        <a:pt x="1105" y="1478"/>
                        <a:pt x="1101" y="1479"/>
                        <a:pt x="1098" y="1477"/>
                      </a:cubicBezTo>
                      <a:lnTo>
                        <a:pt x="1089" y="1471"/>
                      </a:lnTo>
                      <a:lnTo>
                        <a:pt x="1093" y="1472"/>
                      </a:lnTo>
                      <a:lnTo>
                        <a:pt x="1071" y="1472"/>
                      </a:lnTo>
                      <a:cubicBezTo>
                        <a:pt x="1071" y="1472"/>
                        <a:pt x="1070" y="1472"/>
                        <a:pt x="1069" y="1472"/>
                      </a:cubicBezTo>
                      <a:lnTo>
                        <a:pt x="1035" y="1463"/>
                      </a:lnTo>
                      <a:lnTo>
                        <a:pt x="1037" y="1463"/>
                      </a:lnTo>
                      <a:lnTo>
                        <a:pt x="1025" y="1463"/>
                      </a:lnTo>
                      <a:cubicBezTo>
                        <a:pt x="1023" y="1463"/>
                        <a:pt x="1022" y="1463"/>
                        <a:pt x="1020" y="1462"/>
                      </a:cubicBezTo>
                      <a:lnTo>
                        <a:pt x="952" y="1417"/>
                      </a:lnTo>
                      <a:lnTo>
                        <a:pt x="937" y="1408"/>
                      </a:lnTo>
                      <a:cubicBezTo>
                        <a:pt x="936" y="1407"/>
                        <a:pt x="936" y="1407"/>
                        <a:pt x="935" y="1406"/>
                      </a:cubicBezTo>
                      <a:lnTo>
                        <a:pt x="923" y="1394"/>
                      </a:lnTo>
                      <a:lnTo>
                        <a:pt x="928" y="1397"/>
                      </a:lnTo>
                      <a:lnTo>
                        <a:pt x="913" y="1397"/>
                      </a:lnTo>
                      <a:lnTo>
                        <a:pt x="900" y="1397"/>
                      </a:lnTo>
                      <a:lnTo>
                        <a:pt x="882" y="1397"/>
                      </a:lnTo>
                      <a:cubicBezTo>
                        <a:pt x="881" y="1397"/>
                        <a:pt x="879" y="1396"/>
                        <a:pt x="878" y="1396"/>
                      </a:cubicBezTo>
                      <a:lnTo>
                        <a:pt x="860" y="1387"/>
                      </a:lnTo>
                      <a:lnTo>
                        <a:pt x="866" y="1387"/>
                      </a:lnTo>
                      <a:lnTo>
                        <a:pt x="819" y="1405"/>
                      </a:lnTo>
                      <a:lnTo>
                        <a:pt x="821" y="1405"/>
                      </a:lnTo>
                      <a:lnTo>
                        <a:pt x="805" y="1414"/>
                      </a:lnTo>
                      <a:lnTo>
                        <a:pt x="809" y="1408"/>
                      </a:lnTo>
                      <a:lnTo>
                        <a:pt x="806" y="1435"/>
                      </a:lnTo>
                      <a:cubicBezTo>
                        <a:pt x="806" y="1436"/>
                        <a:pt x="805" y="1437"/>
                        <a:pt x="805" y="1438"/>
                      </a:cubicBezTo>
                      <a:lnTo>
                        <a:pt x="796" y="1456"/>
                      </a:lnTo>
                      <a:cubicBezTo>
                        <a:pt x="794" y="1458"/>
                        <a:pt x="792" y="1460"/>
                        <a:pt x="789" y="1460"/>
                      </a:cubicBezTo>
                      <a:lnTo>
                        <a:pt x="761" y="1460"/>
                      </a:lnTo>
                      <a:cubicBezTo>
                        <a:pt x="760" y="1460"/>
                        <a:pt x="759" y="1460"/>
                        <a:pt x="759" y="1460"/>
                      </a:cubicBezTo>
                      <a:lnTo>
                        <a:pt x="734" y="1454"/>
                      </a:lnTo>
                      <a:lnTo>
                        <a:pt x="721" y="1451"/>
                      </a:lnTo>
                      <a:cubicBezTo>
                        <a:pt x="720" y="1450"/>
                        <a:pt x="719" y="1450"/>
                        <a:pt x="718" y="1449"/>
                      </a:cubicBezTo>
                      <a:lnTo>
                        <a:pt x="702" y="1434"/>
                      </a:lnTo>
                      <a:lnTo>
                        <a:pt x="703" y="1434"/>
                      </a:lnTo>
                      <a:lnTo>
                        <a:pt x="672" y="1413"/>
                      </a:lnTo>
                      <a:lnTo>
                        <a:pt x="677" y="1415"/>
                      </a:lnTo>
                      <a:lnTo>
                        <a:pt x="667" y="1415"/>
                      </a:lnTo>
                      <a:cubicBezTo>
                        <a:pt x="665" y="1415"/>
                        <a:pt x="664" y="1414"/>
                        <a:pt x="662" y="1413"/>
                      </a:cubicBezTo>
                      <a:lnTo>
                        <a:pt x="634" y="1389"/>
                      </a:lnTo>
                      <a:cubicBezTo>
                        <a:pt x="634" y="1388"/>
                        <a:pt x="633" y="1388"/>
                        <a:pt x="633" y="1387"/>
                      </a:cubicBezTo>
                      <a:lnTo>
                        <a:pt x="599" y="1342"/>
                      </a:lnTo>
                      <a:lnTo>
                        <a:pt x="607" y="1345"/>
                      </a:lnTo>
                      <a:lnTo>
                        <a:pt x="586" y="1351"/>
                      </a:lnTo>
                      <a:cubicBezTo>
                        <a:pt x="584" y="1352"/>
                        <a:pt x="583" y="1352"/>
                        <a:pt x="582" y="1351"/>
                      </a:cubicBezTo>
                      <a:lnTo>
                        <a:pt x="546" y="1345"/>
                      </a:lnTo>
                      <a:lnTo>
                        <a:pt x="499" y="1342"/>
                      </a:lnTo>
                      <a:cubicBezTo>
                        <a:pt x="496" y="1342"/>
                        <a:pt x="493" y="1340"/>
                        <a:pt x="492" y="1337"/>
                      </a:cubicBezTo>
                      <a:lnTo>
                        <a:pt x="483" y="1310"/>
                      </a:lnTo>
                      <a:lnTo>
                        <a:pt x="488" y="1315"/>
                      </a:lnTo>
                      <a:lnTo>
                        <a:pt x="470" y="1309"/>
                      </a:lnTo>
                      <a:lnTo>
                        <a:pt x="454" y="1306"/>
                      </a:lnTo>
                      <a:lnTo>
                        <a:pt x="456" y="1306"/>
                      </a:lnTo>
                      <a:lnTo>
                        <a:pt x="437" y="1306"/>
                      </a:lnTo>
                      <a:cubicBezTo>
                        <a:pt x="434" y="1306"/>
                        <a:pt x="431" y="1304"/>
                        <a:pt x="430" y="1301"/>
                      </a:cubicBezTo>
                      <a:lnTo>
                        <a:pt x="427" y="1292"/>
                      </a:lnTo>
                      <a:cubicBezTo>
                        <a:pt x="426" y="1291"/>
                        <a:pt x="426" y="1290"/>
                        <a:pt x="426" y="1289"/>
                      </a:cubicBezTo>
                      <a:lnTo>
                        <a:pt x="426" y="1271"/>
                      </a:lnTo>
                      <a:cubicBezTo>
                        <a:pt x="426" y="1270"/>
                        <a:pt x="427" y="1268"/>
                        <a:pt x="428" y="1267"/>
                      </a:cubicBezTo>
                      <a:lnTo>
                        <a:pt x="440" y="1249"/>
                      </a:lnTo>
                      <a:lnTo>
                        <a:pt x="449" y="1231"/>
                      </a:lnTo>
                      <a:lnTo>
                        <a:pt x="483" y="1176"/>
                      </a:lnTo>
                      <a:lnTo>
                        <a:pt x="482" y="1181"/>
                      </a:lnTo>
                      <a:lnTo>
                        <a:pt x="482" y="1130"/>
                      </a:lnTo>
                      <a:cubicBezTo>
                        <a:pt x="482" y="1129"/>
                        <a:pt x="482" y="1129"/>
                        <a:pt x="482" y="1128"/>
                      </a:cubicBezTo>
                      <a:lnTo>
                        <a:pt x="485" y="1107"/>
                      </a:lnTo>
                      <a:lnTo>
                        <a:pt x="485" y="1108"/>
                      </a:lnTo>
                      <a:lnTo>
                        <a:pt x="485" y="1063"/>
                      </a:lnTo>
                      <a:lnTo>
                        <a:pt x="485" y="1054"/>
                      </a:lnTo>
                      <a:lnTo>
                        <a:pt x="489" y="1061"/>
                      </a:lnTo>
                      <a:lnTo>
                        <a:pt x="480" y="1055"/>
                      </a:lnTo>
                      <a:cubicBezTo>
                        <a:pt x="479" y="1055"/>
                        <a:pt x="479" y="1054"/>
                        <a:pt x="478" y="1054"/>
                      </a:cubicBezTo>
                      <a:lnTo>
                        <a:pt x="468" y="1044"/>
                      </a:lnTo>
                      <a:lnTo>
                        <a:pt x="447" y="1017"/>
                      </a:lnTo>
                      <a:cubicBezTo>
                        <a:pt x="446" y="1016"/>
                        <a:pt x="445" y="1014"/>
                        <a:pt x="445" y="1012"/>
                      </a:cubicBezTo>
                      <a:lnTo>
                        <a:pt x="445" y="994"/>
                      </a:lnTo>
                      <a:cubicBezTo>
                        <a:pt x="445" y="991"/>
                        <a:pt x="446" y="989"/>
                        <a:pt x="448" y="987"/>
                      </a:cubicBezTo>
                      <a:lnTo>
                        <a:pt x="460" y="979"/>
                      </a:lnTo>
                      <a:lnTo>
                        <a:pt x="485" y="958"/>
                      </a:lnTo>
                      <a:lnTo>
                        <a:pt x="482" y="963"/>
                      </a:lnTo>
                      <a:lnTo>
                        <a:pt x="485" y="930"/>
                      </a:lnTo>
                      <a:lnTo>
                        <a:pt x="486" y="934"/>
                      </a:lnTo>
                      <a:lnTo>
                        <a:pt x="477" y="913"/>
                      </a:lnTo>
                      <a:cubicBezTo>
                        <a:pt x="476" y="912"/>
                        <a:pt x="476" y="911"/>
                        <a:pt x="476" y="910"/>
                      </a:cubicBezTo>
                      <a:lnTo>
                        <a:pt x="476" y="891"/>
                      </a:lnTo>
                      <a:lnTo>
                        <a:pt x="476" y="893"/>
                      </a:lnTo>
                      <a:lnTo>
                        <a:pt x="473" y="878"/>
                      </a:lnTo>
                      <a:lnTo>
                        <a:pt x="481" y="884"/>
                      </a:lnTo>
                      <a:lnTo>
                        <a:pt x="465" y="884"/>
                      </a:lnTo>
                      <a:cubicBezTo>
                        <a:pt x="465" y="884"/>
                        <a:pt x="464" y="884"/>
                        <a:pt x="463" y="884"/>
                      </a:cubicBezTo>
                      <a:lnTo>
                        <a:pt x="451" y="881"/>
                      </a:lnTo>
                      <a:cubicBezTo>
                        <a:pt x="449" y="881"/>
                        <a:pt x="448" y="880"/>
                        <a:pt x="447" y="878"/>
                      </a:cubicBezTo>
                      <a:lnTo>
                        <a:pt x="428" y="854"/>
                      </a:lnTo>
                      <a:lnTo>
                        <a:pt x="433" y="857"/>
                      </a:lnTo>
                      <a:lnTo>
                        <a:pt x="414" y="854"/>
                      </a:lnTo>
                      <a:lnTo>
                        <a:pt x="424" y="847"/>
                      </a:lnTo>
                      <a:lnTo>
                        <a:pt x="417" y="887"/>
                      </a:lnTo>
                      <a:cubicBezTo>
                        <a:pt x="417" y="888"/>
                        <a:pt x="417" y="889"/>
                        <a:pt x="416" y="890"/>
                      </a:cubicBezTo>
                      <a:lnTo>
                        <a:pt x="397" y="914"/>
                      </a:lnTo>
                      <a:cubicBezTo>
                        <a:pt x="397" y="915"/>
                        <a:pt x="396" y="915"/>
                        <a:pt x="396" y="916"/>
                      </a:cubicBezTo>
                      <a:lnTo>
                        <a:pt x="358" y="946"/>
                      </a:lnTo>
                      <a:lnTo>
                        <a:pt x="360" y="944"/>
                      </a:lnTo>
                      <a:lnTo>
                        <a:pt x="351" y="959"/>
                      </a:lnTo>
                      <a:cubicBezTo>
                        <a:pt x="350" y="961"/>
                        <a:pt x="348" y="962"/>
                        <a:pt x="345" y="963"/>
                      </a:cubicBezTo>
                      <a:lnTo>
                        <a:pt x="327" y="966"/>
                      </a:lnTo>
                      <a:cubicBezTo>
                        <a:pt x="325" y="966"/>
                        <a:pt x="323" y="966"/>
                        <a:pt x="321" y="965"/>
                      </a:cubicBezTo>
                      <a:lnTo>
                        <a:pt x="290" y="947"/>
                      </a:lnTo>
                      <a:lnTo>
                        <a:pt x="300" y="945"/>
                      </a:lnTo>
                      <a:lnTo>
                        <a:pt x="294" y="951"/>
                      </a:lnTo>
                      <a:lnTo>
                        <a:pt x="296" y="946"/>
                      </a:lnTo>
                      <a:lnTo>
                        <a:pt x="296" y="967"/>
                      </a:lnTo>
                      <a:cubicBezTo>
                        <a:pt x="296" y="969"/>
                        <a:pt x="295" y="972"/>
                        <a:pt x="293" y="973"/>
                      </a:cubicBezTo>
                      <a:lnTo>
                        <a:pt x="280" y="982"/>
                      </a:lnTo>
                      <a:cubicBezTo>
                        <a:pt x="278" y="984"/>
                        <a:pt x="274" y="984"/>
                        <a:pt x="271" y="982"/>
                      </a:cubicBezTo>
                      <a:lnTo>
                        <a:pt x="255" y="970"/>
                      </a:lnTo>
                      <a:cubicBezTo>
                        <a:pt x="254" y="969"/>
                        <a:pt x="253" y="968"/>
                        <a:pt x="253" y="967"/>
                      </a:cubicBezTo>
                      <a:lnTo>
                        <a:pt x="240" y="933"/>
                      </a:lnTo>
                      <a:lnTo>
                        <a:pt x="242" y="936"/>
                      </a:lnTo>
                      <a:lnTo>
                        <a:pt x="196" y="891"/>
                      </a:lnTo>
                      <a:lnTo>
                        <a:pt x="198" y="893"/>
                      </a:lnTo>
                      <a:lnTo>
                        <a:pt x="174" y="884"/>
                      </a:lnTo>
                      <a:cubicBezTo>
                        <a:pt x="172" y="884"/>
                        <a:pt x="172" y="883"/>
                        <a:pt x="171" y="882"/>
                      </a:cubicBezTo>
                      <a:lnTo>
                        <a:pt x="158" y="870"/>
                      </a:lnTo>
                      <a:lnTo>
                        <a:pt x="164" y="872"/>
                      </a:lnTo>
                      <a:lnTo>
                        <a:pt x="145" y="872"/>
                      </a:lnTo>
                      <a:cubicBezTo>
                        <a:pt x="144" y="872"/>
                        <a:pt x="143" y="872"/>
                        <a:pt x="142" y="872"/>
                      </a:cubicBezTo>
                      <a:lnTo>
                        <a:pt x="123" y="862"/>
                      </a:lnTo>
                      <a:cubicBezTo>
                        <a:pt x="122" y="862"/>
                        <a:pt x="122" y="862"/>
                        <a:pt x="121" y="861"/>
                      </a:cubicBezTo>
                      <a:lnTo>
                        <a:pt x="115" y="855"/>
                      </a:lnTo>
                      <a:lnTo>
                        <a:pt x="120" y="857"/>
                      </a:lnTo>
                      <a:lnTo>
                        <a:pt x="111" y="857"/>
                      </a:lnTo>
                      <a:cubicBezTo>
                        <a:pt x="109" y="857"/>
                        <a:pt x="107" y="856"/>
                        <a:pt x="105" y="855"/>
                      </a:cubicBezTo>
                      <a:lnTo>
                        <a:pt x="68" y="816"/>
                      </a:lnTo>
                      <a:cubicBezTo>
                        <a:pt x="67" y="814"/>
                        <a:pt x="66" y="813"/>
                        <a:pt x="66" y="811"/>
                      </a:cubicBezTo>
                      <a:lnTo>
                        <a:pt x="63" y="793"/>
                      </a:lnTo>
                      <a:lnTo>
                        <a:pt x="64" y="796"/>
                      </a:lnTo>
                      <a:lnTo>
                        <a:pt x="54" y="778"/>
                      </a:lnTo>
                      <a:cubicBezTo>
                        <a:pt x="54" y="776"/>
                        <a:pt x="53" y="775"/>
                        <a:pt x="53" y="774"/>
                      </a:cubicBezTo>
                      <a:lnTo>
                        <a:pt x="53" y="684"/>
                      </a:lnTo>
                      <a:lnTo>
                        <a:pt x="54" y="687"/>
                      </a:lnTo>
                      <a:lnTo>
                        <a:pt x="48" y="671"/>
                      </a:lnTo>
                      <a:lnTo>
                        <a:pt x="52" y="676"/>
                      </a:lnTo>
                      <a:lnTo>
                        <a:pt x="33" y="667"/>
                      </a:lnTo>
                      <a:lnTo>
                        <a:pt x="14" y="658"/>
                      </a:lnTo>
                      <a:cubicBezTo>
                        <a:pt x="13" y="657"/>
                        <a:pt x="12" y="656"/>
                        <a:pt x="11" y="655"/>
                      </a:cubicBezTo>
                      <a:lnTo>
                        <a:pt x="2" y="643"/>
                      </a:lnTo>
                      <a:cubicBezTo>
                        <a:pt x="0" y="640"/>
                        <a:pt x="0" y="635"/>
                        <a:pt x="3" y="633"/>
                      </a:cubicBezTo>
                      <a:lnTo>
                        <a:pt x="9" y="627"/>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09" name="Freeform 1144"/>
                <p:cNvSpPr>
                  <a:spLocks/>
                </p:cNvSpPr>
                <p:nvPr/>
              </p:nvSpPr>
              <p:spPr bwMode="auto">
                <a:xfrm>
                  <a:off x="3342262" y="4269930"/>
                  <a:ext cx="517525" cy="687848"/>
                </a:xfrm>
                <a:custGeom>
                  <a:avLst/>
                  <a:gdLst/>
                  <a:ahLst/>
                  <a:cxnLst>
                    <a:cxn ang="0">
                      <a:pos x="13" y="107"/>
                    </a:cxn>
                    <a:cxn ang="0">
                      <a:pos x="17" y="149"/>
                    </a:cxn>
                    <a:cxn ang="0">
                      <a:pos x="13" y="175"/>
                    </a:cxn>
                    <a:cxn ang="0">
                      <a:pos x="20" y="186"/>
                    </a:cxn>
                    <a:cxn ang="0">
                      <a:pos x="28" y="198"/>
                    </a:cxn>
                    <a:cxn ang="0">
                      <a:pos x="35" y="210"/>
                    </a:cxn>
                    <a:cxn ang="0">
                      <a:pos x="39" y="220"/>
                    </a:cxn>
                    <a:cxn ang="0">
                      <a:pos x="41" y="225"/>
                    </a:cxn>
                    <a:cxn ang="0">
                      <a:pos x="48" y="246"/>
                    </a:cxn>
                    <a:cxn ang="0">
                      <a:pos x="48" y="251"/>
                    </a:cxn>
                    <a:cxn ang="0">
                      <a:pos x="70" y="265"/>
                    </a:cxn>
                    <a:cxn ang="0">
                      <a:pos x="79" y="272"/>
                    </a:cxn>
                    <a:cxn ang="0">
                      <a:pos x="83" y="272"/>
                    </a:cxn>
                    <a:cxn ang="0">
                      <a:pos x="93" y="279"/>
                    </a:cxn>
                    <a:cxn ang="0">
                      <a:pos x="93" y="287"/>
                    </a:cxn>
                    <a:cxn ang="0">
                      <a:pos x="86" y="302"/>
                    </a:cxn>
                    <a:cxn ang="0">
                      <a:pos x="87" y="314"/>
                    </a:cxn>
                    <a:cxn ang="0">
                      <a:pos x="89" y="328"/>
                    </a:cxn>
                    <a:cxn ang="0">
                      <a:pos x="86" y="336"/>
                    </a:cxn>
                    <a:cxn ang="0">
                      <a:pos x="86" y="343"/>
                    </a:cxn>
                    <a:cxn ang="0">
                      <a:pos x="83" y="347"/>
                    </a:cxn>
                    <a:cxn ang="0">
                      <a:pos x="79" y="363"/>
                    </a:cxn>
                    <a:cxn ang="0">
                      <a:pos x="74" y="363"/>
                    </a:cxn>
                    <a:cxn ang="0">
                      <a:pos x="68" y="367"/>
                    </a:cxn>
                    <a:cxn ang="0">
                      <a:pos x="62" y="375"/>
                    </a:cxn>
                    <a:cxn ang="0">
                      <a:pos x="47" y="390"/>
                    </a:cxn>
                    <a:cxn ang="0">
                      <a:pos x="35" y="405"/>
                    </a:cxn>
                    <a:cxn ang="0">
                      <a:pos x="29" y="405"/>
                    </a:cxn>
                    <a:cxn ang="0">
                      <a:pos x="29" y="408"/>
                    </a:cxn>
                    <a:cxn ang="0">
                      <a:pos x="41" y="412"/>
                    </a:cxn>
                    <a:cxn ang="0">
                      <a:pos x="51" y="416"/>
                    </a:cxn>
                    <a:cxn ang="0">
                      <a:pos x="62" y="412"/>
                    </a:cxn>
                    <a:cxn ang="0">
                      <a:pos x="74" y="427"/>
                    </a:cxn>
                    <a:cxn ang="0">
                      <a:pos x="79" y="431"/>
                    </a:cxn>
                    <a:cxn ang="0">
                      <a:pos x="93" y="411"/>
                    </a:cxn>
                    <a:cxn ang="0">
                      <a:pos x="114" y="388"/>
                    </a:cxn>
                    <a:cxn ang="0">
                      <a:pos x="125" y="390"/>
                    </a:cxn>
                    <a:cxn ang="0">
                      <a:pos x="160" y="373"/>
                    </a:cxn>
                    <a:cxn ang="0">
                      <a:pos x="190" y="382"/>
                    </a:cxn>
                    <a:cxn ang="0">
                      <a:pos x="236" y="414"/>
                    </a:cxn>
                    <a:cxn ang="0">
                      <a:pos x="265" y="437"/>
                    </a:cxn>
                    <a:cxn ang="0">
                      <a:pos x="272" y="408"/>
                    </a:cxn>
                    <a:cxn ang="0">
                      <a:pos x="280" y="362"/>
                    </a:cxn>
                    <a:cxn ang="0">
                      <a:pos x="280" y="345"/>
                    </a:cxn>
                    <a:cxn ang="0">
                      <a:pos x="326" y="314"/>
                    </a:cxn>
                    <a:cxn ang="0">
                      <a:pos x="282" y="227"/>
                    </a:cxn>
                    <a:cxn ang="0">
                      <a:pos x="259" y="152"/>
                    </a:cxn>
                    <a:cxn ang="0">
                      <a:pos x="241" y="108"/>
                    </a:cxn>
                    <a:cxn ang="0">
                      <a:pos x="214" y="107"/>
                    </a:cxn>
                    <a:cxn ang="0">
                      <a:pos x="195" y="75"/>
                    </a:cxn>
                    <a:cxn ang="0">
                      <a:pos x="163" y="66"/>
                    </a:cxn>
                    <a:cxn ang="0">
                      <a:pos x="137" y="78"/>
                    </a:cxn>
                    <a:cxn ang="0">
                      <a:pos x="120" y="70"/>
                    </a:cxn>
                    <a:cxn ang="0">
                      <a:pos x="120" y="25"/>
                    </a:cxn>
                    <a:cxn ang="0">
                      <a:pos x="60" y="6"/>
                    </a:cxn>
                    <a:cxn ang="0">
                      <a:pos x="39" y="3"/>
                    </a:cxn>
                    <a:cxn ang="0">
                      <a:pos x="35" y="19"/>
                    </a:cxn>
                    <a:cxn ang="0">
                      <a:pos x="35" y="66"/>
                    </a:cxn>
                    <a:cxn ang="0">
                      <a:pos x="41" y="85"/>
                    </a:cxn>
                    <a:cxn ang="0">
                      <a:pos x="21" y="86"/>
                    </a:cxn>
                    <a:cxn ang="0">
                      <a:pos x="13" y="78"/>
                    </a:cxn>
                    <a:cxn ang="0">
                      <a:pos x="5" y="73"/>
                    </a:cxn>
                  </a:cxnLst>
                  <a:rect l="0" t="0" r="r" b="b"/>
                  <a:pathLst>
                    <a:path w="326" h="438">
                      <a:moveTo>
                        <a:pt x="0" y="75"/>
                      </a:moveTo>
                      <a:lnTo>
                        <a:pt x="5" y="85"/>
                      </a:lnTo>
                      <a:lnTo>
                        <a:pt x="13" y="107"/>
                      </a:lnTo>
                      <a:lnTo>
                        <a:pt x="17" y="138"/>
                      </a:lnTo>
                      <a:lnTo>
                        <a:pt x="17" y="142"/>
                      </a:lnTo>
                      <a:lnTo>
                        <a:pt x="17" y="149"/>
                      </a:lnTo>
                      <a:lnTo>
                        <a:pt x="17" y="157"/>
                      </a:lnTo>
                      <a:lnTo>
                        <a:pt x="16" y="161"/>
                      </a:lnTo>
                      <a:lnTo>
                        <a:pt x="13" y="175"/>
                      </a:lnTo>
                      <a:lnTo>
                        <a:pt x="16" y="180"/>
                      </a:lnTo>
                      <a:lnTo>
                        <a:pt x="17" y="182"/>
                      </a:lnTo>
                      <a:lnTo>
                        <a:pt x="20" y="186"/>
                      </a:lnTo>
                      <a:lnTo>
                        <a:pt x="21" y="191"/>
                      </a:lnTo>
                      <a:lnTo>
                        <a:pt x="25" y="197"/>
                      </a:lnTo>
                      <a:lnTo>
                        <a:pt x="28" y="198"/>
                      </a:lnTo>
                      <a:lnTo>
                        <a:pt x="33" y="210"/>
                      </a:lnTo>
                      <a:lnTo>
                        <a:pt x="33" y="212"/>
                      </a:lnTo>
                      <a:lnTo>
                        <a:pt x="35" y="210"/>
                      </a:lnTo>
                      <a:lnTo>
                        <a:pt x="35" y="212"/>
                      </a:lnTo>
                      <a:lnTo>
                        <a:pt x="35" y="213"/>
                      </a:lnTo>
                      <a:lnTo>
                        <a:pt x="39" y="220"/>
                      </a:lnTo>
                      <a:lnTo>
                        <a:pt x="39" y="221"/>
                      </a:lnTo>
                      <a:lnTo>
                        <a:pt x="41" y="221"/>
                      </a:lnTo>
                      <a:lnTo>
                        <a:pt x="41" y="225"/>
                      </a:lnTo>
                      <a:lnTo>
                        <a:pt x="43" y="225"/>
                      </a:lnTo>
                      <a:lnTo>
                        <a:pt x="48" y="240"/>
                      </a:lnTo>
                      <a:lnTo>
                        <a:pt x="48" y="246"/>
                      </a:lnTo>
                      <a:lnTo>
                        <a:pt x="48" y="250"/>
                      </a:lnTo>
                      <a:lnTo>
                        <a:pt x="51" y="251"/>
                      </a:lnTo>
                      <a:lnTo>
                        <a:pt x="48" y="251"/>
                      </a:lnTo>
                      <a:lnTo>
                        <a:pt x="56" y="257"/>
                      </a:lnTo>
                      <a:lnTo>
                        <a:pt x="60" y="258"/>
                      </a:lnTo>
                      <a:lnTo>
                        <a:pt x="70" y="265"/>
                      </a:lnTo>
                      <a:lnTo>
                        <a:pt x="75" y="268"/>
                      </a:lnTo>
                      <a:lnTo>
                        <a:pt x="78" y="268"/>
                      </a:lnTo>
                      <a:lnTo>
                        <a:pt x="79" y="272"/>
                      </a:lnTo>
                      <a:lnTo>
                        <a:pt x="82" y="273"/>
                      </a:lnTo>
                      <a:lnTo>
                        <a:pt x="86" y="273"/>
                      </a:lnTo>
                      <a:lnTo>
                        <a:pt x="83" y="272"/>
                      </a:lnTo>
                      <a:lnTo>
                        <a:pt x="86" y="270"/>
                      </a:lnTo>
                      <a:lnTo>
                        <a:pt x="87" y="272"/>
                      </a:lnTo>
                      <a:lnTo>
                        <a:pt x="93" y="279"/>
                      </a:lnTo>
                      <a:lnTo>
                        <a:pt x="93" y="281"/>
                      </a:lnTo>
                      <a:lnTo>
                        <a:pt x="95" y="283"/>
                      </a:lnTo>
                      <a:lnTo>
                        <a:pt x="93" y="287"/>
                      </a:lnTo>
                      <a:lnTo>
                        <a:pt x="91" y="291"/>
                      </a:lnTo>
                      <a:lnTo>
                        <a:pt x="91" y="292"/>
                      </a:lnTo>
                      <a:lnTo>
                        <a:pt x="86" y="302"/>
                      </a:lnTo>
                      <a:lnTo>
                        <a:pt x="86" y="306"/>
                      </a:lnTo>
                      <a:lnTo>
                        <a:pt x="83" y="306"/>
                      </a:lnTo>
                      <a:lnTo>
                        <a:pt x="87" y="314"/>
                      </a:lnTo>
                      <a:lnTo>
                        <a:pt x="89" y="321"/>
                      </a:lnTo>
                      <a:lnTo>
                        <a:pt x="87" y="326"/>
                      </a:lnTo>
                      <a:lnTo>
                        <a:pt x="89" y="328"/>
                      </a:lnTo>
                      <a:lnTo>
                        <a:pt x="89" y="330"/>
                      </a:lnTo>
                      <a:lnTo>
                        <a:pt x="89" y="332"/>
                      </a:lnTo>
                      <a:lnTo>
                        <a:pt x="86" y="336"/>
                      </a:lnTo>
                      <a:lnTo>
                        <a:pt x="86" y="340"/>
                      </a:lnTo>
                      <a:lnTo>
                        <a:pt x="87" y="340"/>
                      </a:lnTo>
                      <a:lnTo>
                        <a:pt x="86" y="343"/>
                      </a:lnTo>
                      <a:lnTo>
                        <a:pt x="83" y="343"/>
                      </a:lnTo>
                      <a:lnTo>
                        <a:pt x="86" y="345"/>
                      </a:lnTo>
                      <a:lnTo>
                        <a:pt x="83" y="347"/>
                      </a:lnTo>
                      <a:lnTo>
                        <a:pt x="86" y="351"/>
                      </a:lnTo>
                      <a:lnTo>
                        <a:pt x="83" y="358"/>
                      </a:lnTo>
                      <a:lnTo>
                        <a:pt x="79" y="363"/>
                      </a:lnTo>
                      <a:lnTo>
                        <a:pt x="78" y="363"/>
                      </a:lnTo>
                      <a:lnTo>
                        <a:pt x="75" y="363"/>
                      </a:lnTo>
                      <a:lnTo>
                        <a:pt x="74" y="363"/>
                      </a:lnTo>
                      <a:lnTo>
                        <a:pt x="71" y="362"/>
                      </a:lnTo>
                      <a:lnTo>
                        <a:pt x="70" y="367"/>
                      </a:lnTo>
                      <a:lnTo>
                        <a:pt x="68" y="367"/>
                      </a:lnTo>
                      <a:lnTo>
                        <a:pt x="66" y="371"/>
                      </a:lnTo>
                      <a:lnTo>
                        <a:pt x="64" y="373"/>
                      </a:lnTo>
                      <a:lnTo>
                        <a:pt x="62" y="375"/>
                      </a:lnTo>
                      <a:lnTo>
                        <a:pt x="56" y="381"/>
                      </a:lnTo>
                      <a:lnTo>
                        <a:pt x="55" y="381"/>
                      </a:lnTo>
                      <a:lnTo>
                        <a:pt x="47" y="390"/>
                      </a:lnTo>
                      <a:lnTo>
                        <a:pt x="43" y="393"/>
                      </a:lnTo>
                      <a:lnTo>
                        <a:pt x="43" y="396"/>
                      </a:lnTo>
                      <a:lnTo>
                        <a:pt x="35" y="405"/>
                      </a:lnTo>
                      <a:lnTo>
                        <a:pt x="33" y="405"/>
                      </a:lnTo>
                      <a:lnTo>
                        <a:pt x="32" y="403"/>
                      </a:lnTo>
                      <a:lnTo>
                        <a:pt x="29" y="405"/>
                      </a:lnTo>
                      <a:lnTo>
                        <a:pt x="28" y="407"/>
                      </a:lnTo>
                      <a:lnTo>
                        <a:pt x="29" y="411"/>
                      </a:lnTo>
                      <a:lnTo>
                        <a:pt x="29" y="408"/>
                      </a:lnTo>
                      <a:lnTo>
                        <a:pt x="33" y="407"/>
                      </a:lnTo>
                      <a:lnTo>
                        <a:pt x="39" y="412"/>
                      </a:lnTo>
                      <a:lnTo>
                        <a:pt x="41" y="412"/>
                      </a:lnTo>
                      <a:lnTo>
                        <a:pt x="43" y="412"/>
                      </a:lnTo>
                      <a:lnTo>
                        <a:pt x="44" y="412"/>
                      </a:lnTo>
                      <a:lnTo>
                        <a:pt x="51" y="416"/>
                      </a:lnTo>
                      <a:lnTo>
                        <a:pt x="52" y="416"/>
                      </a:lnTo>
                      <a:lnTo>
                        <a:pt x="60" y="412"/>
                      </a:lnTo>
                      <a:lnTo>
                        <a:pt x="62" y="412"/>
                      </a:lnTo>
                      <a:lnTo>
                        <a:pt x="66" y="418"/>
                      </a:lnTo>
                      <a:lnTo>
                        <a:pt x="71" y="429"/>
                      </a:lnTo>
                      <a:lnTo>
                        <a:pt x="74" y="427"/>
                      </a:lnTo>
                      <a:lnTo>
                        <a:pt x="74" y="431"/>
                      </a:lnTo>
                      <a:lnTo>
                        <a:pt x="75" y="433"/>
                      </a:lnTo>
                      <a:lnTo>
                        <a:pt x="79" y="431"/>
                      </a:lnTo>
                      <a:lnTo>
                        <a:pt x="82" y="429"/>
                      </a:lnTo>
                      <a:lnTo>
                        <a:pt x="86" y="418"/>
                      </a:lnTo>
                      <a:lnTo>
                        <a:pt x="93" y="411"/>
                      </a:lnTo>
                      <a:lnTo>
                        <a:pt x="102" y="396"/>
                      </a:lnTo>
                      <a:lnTo>
                        <a:pt x="109" y="388"/>
                      </a:lnTo>
                      <a:lnTo>
                        <a:pt x="114" y="388"/>
                      </a:lnTo>
                      <a:lnTo>
                        <a:pt x="118" y="386"/>
                      </a:lnTo>
                      <a:lnTo>
                        <a:pt x="124" y="388"/>
                      </a:lnTo>
                      <a:lnTo>
                        <a:pt x="125" y="390"/>
                      </a:lnTo>
                      <a:lnTo>
                        <a:pt x="136" y="390"/>
                      </a:lnTo>
                      <a:lnTo>
                        <a:pt x="149" y="382"/>
                      </a:lnTo>
                      <a:lnTo>
                        <a:pt x="160" y="373"/>
                      </a:lnTo>
                      <a:lnTo>
                        <a:pt x="171" y="373"/>
                      </a:lnTo>
                      <a:lnTo>
                        <a:pt x="179" y="375"/>
                      </a:lnTo>
                      <a:lnTo>
                        <a:pt x="190" y="382"/>
                      </a:lnTo>
                      <a:lnTo>
                        <a:pt x="203" y="392"/>
                      </a:lnTo>
                      <a:lnTo>
                        <a:pt x="213" y="390"/>
                      </a:lnTo>
                      <a:lnTo>
                        <a:pt x="236" y="414"/>
                      </a:lnTo>
                      <a:lnTo>
                        <a:pt x="244" y="416"/>
                      </a:lnTo>
                      <a:lnTo>
                        <a:pt x="249" y="426"/>
                      </a:lnTo>
                      <a:lnTo>
                        <a:pt x="265" y="437"/>
                      </a:lnTo>
                      <a:lnTo>
                        <a:pt x="268" y="438"/>
                      </a:lnTo>
                      <a:lnTo>
                        <a:pt x="267" y="422"/>
                      </a:lnTo>
                      <a:lnTo>
                        <a:pt x="272" y="408"/>
                      </a:lnTo>
                      <a:lnTo>
                        <a:pt x="279" y="385"/>
                      </a:lnTo>
                      <a:lnTo>
                        <a:pt x="276" y="373"/>
                      </a:lnTo>
                      <a:lnTo>
                        <a:pt x="280" y="362"/>
                      </a:lnTo>
                      <a:lnTo>
                        <a:pt x="275" y="356"/>
                      </a:lnTo>
                      <a:lnTo>
                        <a:pt x="275" y="348"/>
                      </a:lnTo>
                      <a:lnTo>
                        <a:pt x="280" y="345"/>
                      </a:lnTo>
                      <a:lnTo>
                        <a:pt x="306" y="343"/>
                      </a:lnTo>
                      <a:lnTo>
                        <a:pt x="321" y="333"/>
                      </a:lnTo>
                      <a:lnTo>
                        <a:pt x="326" y="314"/>
                      </a:lnTo>
                      <a:lnTo>
                        <a:pt x="282" y="279"/>
                      </a:lnTo>
                      <a:lnTo>
                        <a:pt x="290" y="268"/>
                      </a:lnTo>
                      <a:lnTo>
                        <a:pt x="282" y="227"/>
                      </a:lnTo>
                      <a:lnTo>
                        <a:pt x="265" y="213"/>
                      </a:lnTo>
                      <a:lnTo>
                        <a:pt x="249" y="184"/>
                      </a:lnTo>
                      <a:lnTo>
                        <a:pt x="259" y="152"/>
                      </a:lnTo>
                      <a:lnTo>
                        <a:pt x="252" y="108"/>
                      </a:lnTo>
                      <a:lnTo>
                        <a:pt x="245" y="111"/>
                      </a:lnTo>
                      <a:lnTo>
                        <a:pt x="241" y="108"/>
                      </a:lnTo>
                      <a:lnTo>
                        <a:pt x="240" y="111"/>
                      </a:lnTo>
                      <a:lnTo>
                        <a:pt x="226" y="111"/>
                      </a:lnTo>
                      <a:lnTo>
                        <a:pt x="214" y="107"/>
                      </a:lnTo>
                      <a:lnTo>
                        <a:pt x="206" y="101"/>
                      </a:lnTo>
                      <a:lnTo>
                        <a:pt x="199" y="93"/>
                      </a:lnTo>
                      <a:lnTo>
                        <a:pt x="195" y="75"/>
                      </a:lnTo>
                      <a:lnTo>
                        <a:pt x="187" y="66"/>
                      </a:lnTo>
                      <a:lnTo>
                        <a:pt x="176" y="63"/>
                      </a:lnTo>
                      <a:lnTo>
                        <a:pt x="163" y="66"/>
                      </a:lnTo>
                      <a:lnTo>
                        <a:pt x="149" y="73"/>
                      </a:lnTo>
                      <a:lnTo>
                        <a:pt x="143" y="78"/>
                      </a:lnTo>
                      <a:lnTo>
                        <a:pt x="137" y="78"/>
                      </a:lnTo>
                      <a:lnTo>
                        <a:pt x="125" y="78"/>
                      </a:lnTo>
                      <a:lnTo>
                        <a:pt x="120" y="75"/>
                      </a:lnTo>
                      <a:lnTo>
                        <a:pt x="120" y="70"/>
                      </a:lnTo>
                      <a:lnTo>
                        <a:pt x="124" y="63"/>
                      </a:lnTo>
                      <a:lnTo>
                        <a:pt x="133" y="55"/>
                      </a:lnTo>
                      <a:lnTo>
                        <a:pt x="120" y="25"/>
                      </a:lnTo>
                      <a:lnTo>
                        <a:pt x="118" y="22"/>
                      </a:lnTo>
                      <a:lnTo>
                        <a:pt x="120" y="15"/>
                      </a:lnTo>
                      <a:lnTo>
                        <a:pt x="60" y="6"/>
                      </a:lnTo>
                      <a:lnTo>
                        <a:pt x="59" y="2"/>
                      </a:lnTo>
                      <a:lnTo>
                        <a:pt x="48" y="0"/>
                      </a:lnTo>
                      <a:lnTo>
                        <a:pt x="39" y="3"/>
                      </a:lnTo>
                      <a:lnTo>
                        <a:pt x="33" y="7"/>
                      </a:lnTo>
                      <a:lnTo>
                        <a:pt x="33" y="14"/>
                      </a:lnTo>
                      <a:lnTo>
                        <a:pt x="35" y="19"/>
                      </a:lnTo>
                      <a:lnTo>
                        <a:pt x="37" y="21"/>
                      </a:lnTo>
                      <a:lnTo>
                        <a:pt x="33" y="60"/>
                      </a:lnTo>
                      <a:lnTo>
                        <a:pt x="35" y="66"/>
                      </a:lnTo>
                      <a:lnTo>
                        <a:pt x="35" y="67"/>
                      </a:lnTo>
                      <a:lnTo>
                        <a:pt x="39" y="77"/>
                      </a:lnTo>
                      <a:lnTo>
                        <a:pt x="41" y="85"/>
                      </a:lnTo>
                      <a:lnTo>
                        <a:pt x="39" y="86"/>
                      </a:lnTo>
                      <a:lnTo>
                        <a:pt x="24" y="86"/>
                      </a:lnTo>
                      <a:lnTo>
                        <a:pt x="21" y="86"/>
                      </a:lnTo>
                      <a:lnTo>
                        <a:pt x="20" y="85"/>
                      </a:lnTo>
                      <a:lnTo>
                        <a:pt x="20" y="82"/>
                      </a:lnTo>
                      <a:lnTo>
                        <a:pt x="13" y="78"/>
                      </a:lnTo>
                      <a:lnTo>
                        <a:pt x="12" y="77"/>
                      </a:lnTo>
                      <a:lnTo>
                        <a:pt x="6" y="75"/>
                      </a:lnTo>
                      <a:lnTo>
                        <a:pt x="5" y="73"/>
                      </a:lnTo>
                      <a:lnTo>
                        <a:pt x="0" y="73"/>
                      </a:lnTo>
                      <a:lnTo>
                        <a:pt x="0" y="75"/>
                      </a:lnTo>
                      <a:close/>
                    </a:path>
                  </a:pathLst>
                </a:custGeom>
                <a:solidFill>
                  <a:sysClr val="window" lastClr="FFFFFF"/>
                </a:solidFill>
                <a:ln w="9525">
                  <a:solidFill>
                    <a:srgbClr val="C0504D">
                      <a:lumMod val="75000"/>
                    </a:srgbClr>
                  </a:solidFill>
                  <a:round/>
                  <a:headEnd/>
                  <a:tailEnd/>
                </a:ln>
                <a:effectLst>
                  <a:outerShdw blurRad="50800" dist="50800" dir="5400000" algn="ctr" rotWithShape="0">
                    <a:srgbClr val="C00000"/>
                  </a:outerShdw>
                </a:effectLst>
                <a:scene3d>
                  <a:camera prst="orthographicFront"/>
                  <a:lightRig rig="threePt" dir="t"/>
                </a:scene3d>
                <a:sp3d contourW="12700">
                  <a:contourClr>
                    <a:srgbClr val="C00000"/>
                  </a:contourClr>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0" name="Freeform 1145"/>
                <p:cNvSpPr>
                  <a:spLocks noEditPoints="1"/>
                </p:cNvSpPr>
                <p:nvPr/>
              </p:nvSpPr>
              <p:spPr bwMode="auto">
                <a:xfrm>
                  <a:off x="3337500" y="4263649"/>
                  <a:ext cx="528638" cy="700412"/>
                </a:xfrm>
                <a:custGeom>
                  <a:avLst/>
                  <a:gdLst/>
                  <a:ahLst/>
                  <a:cxnLst>
                    <a:cxn ang="0">
                      <a:pos x="54" y="398"/>
                    </a:cxn>
                    <a:cxn ang="0">
                      <a:pos x="81" y="483"/>
                    </a:cxn>
                    <a:cxn ang="0">
                      <a:pos x="109" y="538"/>
                    </a:cxn>
                    <a:cxn ang="0">
                      <a:pos x="131" y="610"/>
                    </a:cxn>
                    <a:cxn ang="0">
                      <a:pos x="193" y="649"/>
                    </a:cxn>
                    <a:cxn ang="0">
                      <a:pos x="201" y="659"/>
                    </a:cxn>
                    <a:cxn ang="0">
                      <a:pos x="239" y="703"/>
                    </a:cxn>
                    <a:cxn ang="0">
                      <a:pos x="223" y="760"/>
                    </a:cxn>
                    <a:cxn ang="0">
                      <a:pos x="221" y="818"/>
                    </a:cxn>
                    <a:cxn ang="0">
                      <a:pos x="219" y="845"/>
                    </a:cxn>
                    <a:cxn ang="0">
                      <a:pos x="182" y="891"/>
                    </a:cxn>
                    <a:cxn ang="0">
                      <a:pos x="142" y="934"/>
                    </a:cxn>
                    <a:cxn ang="0">
                      <a:pos x="77" y="986"/>
                    </a:cxn>
                    <a:cxn ang="0">
                      <a:pos x="106" y="995"/>
                    </a:cxn>
                    <a:cxn ang="0">
                      <a:pos x="157" y="993"/>
                    </a:cxn>
                    <a:cxn ang="0">
                      <a:pos x="193" y="1040"/>
                    </a:cxn>
                    <a:cxn ang="0">
                      <a:pos x="277" y="937"/>
                    </a:cxn>
                    <a:cxn ang="0">
                      <a:pos x="418" y="900"/>
                    </a:cxn>
                    <a:cxn ang="0">
                      <a:pos x="614" y="1031"/>
                    </a:cxn>
                    <a:cxn ang="0">
                      <a:pos x="664" y="905"/>
                    </a:cxn>
                    <a:cxn ang="0">
                      <a:pos x="772" y="810"/>
                    </a:cxn>
                    <a:cxn ang="0">
                      <a:pos x="599" y="448"/>
                    </a:cxn>
                    <a:cxn ang="0">
                      <a:pos x="548" y="284"/>
                    </a:cxn>
                    <a:cxn ang="0">
                      <a:pos x="400" y="176"/>
                    </a:cxn>
                    <a:cxn ang="0">
                      <a:pos x="290" y="173"/>
                    </a:cxn>
                    <a:cxn ang="0">
                      <a:pos x="143" y="26"/>
                    </a:cxn>
                    <a:cxn ang="0">
                      <a:pos x="103" y="60"/>
                    </a:cxn>
                    <a:cxn ang="0">
                      <a:pos x="101" y="224"/>
                    </a:cxn>
                    <a:cxn ang="0">
                      <a:pos x="18" y="196"/>
                    </a:cxn>
                    <a:cxn ang="0">
                      <a:pos x="24" y="182"/>
                    </a:cxn>
                    <a:cxn ang="0">
                      <a:pos x="101" y="208"/>
                    </a:cxn>
                    <a:cxn ang="0">
                      <a:pos x="87" y="59"/>
                    </a:cxn>
                    <a:cxn ang="0">
                      <a:pos x="159" y="21"/>
                    </a:cxn>
                    <a:cxn ang="0">
                      <a:pos x="313" y="166"/>
                    </a:cxn>
                    <a:cxn ang="0">
                      <a:pos x="395" y="161"/>
                    </a:cxn>
                    <a:cxn ang="0">
                      <a:pos x="525" y="260"/>
                    </a:cxn>
                    <a:cxn ang="0">
                      <a:pos x="621" y="269"/>
                    </a:cxn>
                    <a:cxn ang="0">
                      <a:pos x="692" y="676"/>
                    </a:cxn>
                    <a:cxn ang="0">
                      <a:pos x="675" y="861"/>
                    </a:cxn>
                    <a:cxn ang="0">
                      <a:pos x="651" y="1072"/>
                    </a:cxn>
                    <a:cxn ang="0">
                      <a:pos x="490" y="959"/>
                    </a:cxn>
                    <a:cxn ang="0">
                      <a:pos x="300" y="950"/>
                    </a:cxn>
                    <a:cxn ang="0">
                      <a:pos x="219" y="1022"/>
                    </a:cxn>
                    <a:cxn ang="0">
                      <a:pos x="184" y="1049"/>
                    </a:cxn>
                    <a:cxn ang="0">
                      <a:pos x="110" y="1008"/>
                    </a:cxn>
                    <a:cxn ang="0">
                      <a:pos x="69" y="1001"/>
                    </a:cxn>
                    <a:cxn ang="0">
                      <a:pos x="103" y="962"/>
                    </a:cxn>
                    <a:cxn ang="0">
                      <a:pos x="162" y="890"/>
                    </a:cxn>
                    <a:cxn ang="0">
                      <a:pos x="191" y="879"/>
                    </a:cxn>
                    <a:cxn ang="0">
                      <a:pos x="213" y="828"/>
                    </a:cxn>
                    <a:cxn ang="0">
                      <a:pos x="217" y="805"/>
                    </a:cxn>
                    <a:cxn ang="0">
                      <a:pos x="205" y="737"/>
                    </a:cxn>
                    <a:cxn ang="0">
                      <a:pos x="224" y="682"/>
                    </a:cxn>
                    <a:cxn ang="0">
                      <a:pos x="200" y="675"/>
                    </a:cxn>
                    <a:cxn ang="0">
                      <a:pos x="118" y="619"/>
                    </a:cxn>
                    <a:cxn ang="0">
                      <a:pos x="105" y="558"/>
                    </a:cxn>
                    <a:cxn ang="0">
                      <a:pos x="98" y="520"/>
                    </a:cxn>
                    <a:cxn ang="0">
                      <a:pos x="47" y="459"/>
                    </a:cxn>
                    <a:cxn ang="0">
                      <a:pos x="41" y="343"/>
                    </a:cxn>
                  </a:cxnLst>
                  <a:rect l="0" t="0" r="r" b="b"/>
                  <a:pathLst>
                    <a:path w="801" h="1073">
                      <a:moveTo>
                        <a:pt x="16" y="189"/>
                      </a:moveTo>
                      <a:lnTo>
                        <a:pt x="16" y="186"/>
                      </a:lnTo>
                      <a:lnTo>
                        <a:pt x="25" y="210"/>
                      </a:lnTo>
                      <a:lnTo>
                        <a:pt x="47" y="264"/>
                      </a:lnTo>
                      <a:cubicBezTo>
                        <a:pt x="47" y="265"/>
                        <a:pt x="47" y="266"/>
                        <a:pt x="47" y="266"/>
                      </a:cubicBezTo>
                      <a:lnTo>
                        <a:pt x="57" y="341"/>
                      </a:lnTo>
                      <a:lnTo>
                        <a:pt x="57" y="351"/>
                      </a:lnTo>
                      <a:lnTo>
                        <a:pt x="57" y="369"/>
                      </a:lnTo>
                      <a:lnTo>
                        <a:pt x="57" y="388"/>
                      </a:lnTo>
                      <a:cubicBezTo>
                        <a:pt x="57" y="388"/>
                        <a:pt x="57" y="389"/>
                        <a:pt x="56" y="390"/>
                      </a:cubicBezTo>
                      <a:lnTo>
                        <a:pt x="53" y="399"/>
                      </a:lnTo>
                      <a:lnTo>
                        <a:pt x="54" y="398"/>
                      </a:lnTo>
                      <a:lnTo>
                        <a:pt x="47" y="431"/>
                      </a:lnTo>
                      <a:lnTo>
                        <a:pt x="47" y="426"/>
                      </a:lnTo>
                      <a:lnTo>
                        <a:pt x="53" y="438"/>
                      </a:lnTo>
                      <a:lnTo>
                        <a:pt x="56" y="444"/>
                      </a:lnTo>
                      <a:lnTo>
                        <a:pt x="62" y="452"/>
                      </a:lnTo>
                      <a:cubicBezTo>
                        <a:pt x="62" y="453"/>
                        <a:pt x="62" y="454"/>
                        <a:pt x="63" y="455"/>
                      </a:cubicBezTo>
                      <a:lnTo>
                        <a:pt x="66" y="467"/>
                      </a:lnTo>
                      <a:lnTo>
                        <a:pt x="65" y="465"/>
                      </a:lnTo>
                      <a:lnTo>
                        <a:pt x="74" y="480"/>
                      </a:lnTo>
                      <a:lnTo>
                        <a:pt x="71" y="477"/>
                      </a:lnTo>
                      <a:lnTo>
                        <a:pt x="77" y="480"/>
                      </a:lnTo>
                      <a:cubicBezTo>
                        <a:pt x="79" y="480"/>
                        <a:pt x="80" y="482"/>
                        <a:pt x="81" y="483"/>
                      </a:cubicBezTo>
                      <a:lnTo>
                        <a:pt x="93" y="511"/>
                      </a:lnTo>
                      <a:cubicBezTo>
                        <a:pt x="94" y="512"/>
                        <a:pt x="94" y="513"/>
                        <a:pt x="94" y="514"/>
                      </a:cubicBezTo>
                      <a:lnTo>
                        <a:pt x="94" y="520"/>
                      </a:lnTo>
                      <a:lnTo>
                        <a:pt x="80" y="514"/>
                      </a:lnTo>
                      <a:lnTo>
                        <a:pt x="87" y="508"/>
                      </a:lnTo>
                      <a:cubicBezTo>
                        <a:pt x="89" y="506"/>
                        <a:pt x="92" y="505"/>
                        <a:pt x="95" y="507"/>
                      </a:cubicBezTo>
                      <a:cubicBezTo>
                        <a:pt x="98" y="508"/>
                        <a:pt x="100" y="511"/>
                        <a:pt x="100" y="514"/>
                      </a:cubicBezTo>
                      <a:lnTo>
                        <a:pt x="100" y="520"/>
                      </a:lnTo>
                      <a:lnTo>
                        <a:pt x="100" y="523"/>
                      </a:lnTo>
                      <a:lnTo>
                        <a:pt x="99" y="519"/>
                      </a:lnTo>
                      <a:lnTo>
                        <a:pt x="108" y="534"/>
                      </a:lnTo>
                      <a:cubicBezTo>
                        <a:pt x="109" y="535"/>
                        <a:pt x="109" y="536"/>
                        <a:pt x="109" y="538"/>
                      </a:cubicBezTo>
                      <a:lnTo>
                        <a:pt x="109" y="541"/>
                      </a:lnTo>
                      <a:lnTo>
                        <a:pt x="101" y="533"/>
                      </a:lnTo>
                      <a:lnTo>
                        <a:pt x="105" y="533"/>
                      </a:lnTo>
                      <a:cubicBezTo>
                        <a:pt x="109" y="533"/>
                        <a:pt x="113" y="537"/>
                        <a:pt x="113" y="541"/>
                      </a:cubicBezTo>
                      <a:lnTo>
                        <a:pt x="113" y="550"/>
                      </a:lnTo>
                      <a:lnTo>
                        <a:pt x="105" y="542"/>
                      </a:lnTo>
                      <a:lnTo>
                        <a:pt x="111" y="542"/>
                      </a:lnTo>
                      <a:cubicBezTo>
                        <a:pt x="114" y="542"/>
                        <a:pt x="117" y="544"/>
                        <a:pt x="118" y="547"/>
                      </a:cubicBezTo>
                      <a:lnTo>
                        <a:pt x="131" y="584"/>
                      </a:lnTo>
                      <a:cubicBezTo>
                        <a:pt x="131" y="584"/>
                        <a:pt x="131" y="585"/>
                        <a:pt x="131" y="586"/>
                      </a:cubicBezTo>
                      <a:lnTo>
                        <a:pt x="131" y="601"/>
                      </a:lnTo>
                      <a:lnTo>
                        <a:pt x="131" y="610"/>
                      </a:lnTo>
                      <a:lnTo>
                        <a:pt x="127" y="603"/>
                      </a:lnTo>
                      <a:lnTo>
                        <a:pt x="133" y="606"/>
                      </a:lnTo>
                      <a:cubicBezTo>
                        <a:pt x="136" y="608"/>
                        <a:pt x="138" y="611"/>
                        <a:pt x="137" y="615"/>
                      </a:cubicBezTo>
                      <a:cubicBezTo>
                        <a:pt x="136" y="619"/>
                        <a:pt x="133" y="621"/>
                        <a:pt x="129" y="621"/>
                      </a:cubicBezTo>
                      <a:lnTo>
                        <a:pt x="123" y="621"/>
                      </a:lnTo>
                      <a:lnTo>
                        <a:pt x="128" y="607"/>
                      </a:lnTo>
                      <a:lnTo>
                        <a:pt x="147" y="622"/>
                      </a:lnTo>
                      <a:lnTo>
                        <a:pt x="144" y="621"/>
                      </a:lnTo>
                      <a:lnTo>
                        <a:pt x="153" y="624"/>
                      </a:lnTo>
                      <a:cubicBezTo>
                        <a:pt x="154" y="624"/>
                        <a:pt x="155" y="624"/>
                        <a:pt x="155" y="624"/>
                      </a:cubicBezTo>
                      <a:lnTo>
                        <a:pt x="180" y="639"/>
                      </a:lnTo>
                      <a:lnTo>
                        <a:pt x="193" y="649"/>
                      </a:lnTo>
                      <a:lnTo>
                        <a:pt x="188" y="647"/>
                      </a:lnTo>
                      <a:lnTo>
                        <a:pt x="194" y="647"/>
                      </a:lnTo>
                      <a:cubicBezTo>
                        <a:pt x="198" y="647"/>
                        <a:pt x="201" y="649"/>
                        <a:pt x="202" y="653"/>
                      </a:cubicBezTo>
                      <a:lnTo>
                        <a:pt x="205" y="662"/>
                      </a:lnTo>
                      <a:lnTo>
                        <a:pt x="201" y="657"/>
                      </a:lnTo>
                      <a:lnTo>
                        <a:pt x="207" y="660"/>
                      </a:lnTo>
                      <a:lnTo>
                        <a:pt x="204" y="659"/>
                      </a:lnTo>
                      <a:lnTo>
                        <a:pt x="213" y="659"/>
                      </a:lnTo>
                      <a:lnTo>
                        <a:pt x="209" y="675"/>
                      </a:lnTo>
                      <a:lnTo>
                        <a:pt x="203" y="672"/>
                      </a:lnTo>
                      <a:cubicBezTo>
                        <a:pt x="201" y="670"/>
                        <a:pt x="199" y="668"/>
                        <a:pt x="199" y="666"/>
                      </a:cubicBezTo>
                      <a:cubicBezTo>
                        <a:pt x="198" y="663"/>
                        <a:pt x="199" y="660"/>
                        <a:pt x="201" y="659"/>
                      </a:cubicBezTo>
                      <a:lnTo>
                        <a:pt x="207" y="653"/>
                      </a:lnTo>
                      <a:cubicBezTo>
                        <a:pt x="209" y="651"/>
                        <a:pt x="212" y="650"/>
                        <a:pt x="214" y="650"/>
                      </a:cubicBezTo>
                      <a:cubicBezTo>
                        <a:pt x="217" y="651"/>
                        <a:pt x="219" y="652"/>
                        <a:pt x="220" y="655"/>
                      </a:cubicBezTo>
                      <a:lnTo>
                        <a:pt x="223" y="661"/>
                      </a:lnTo>
                      <a:lnTo>
                        <a:pt x="222" y="659"/>
                      </a:lnTo>
                      <a:lnTo>
                        <a:pt x="238" y="677"/>
                      </a:lnTo>
                      <a:cubicBezTo>
                        <a:pt x="239" y="679"/>
                        <a:pt x="240" y="680"/>
                        <a:pt x="240" y="682"/>
                      </a:cubicBezTo>
                      <a:lnTo>
                        <a:pt x="240" y="685"/>
                      </a:lnTo>
                      <a:lnTo>
                        <a:pt x="239" y="682"/>
                      </a:lnTo>
                      <a:lnTo>
                        <a:pt x="242" y="688"/>
                      </a:lnTo>
                      <a:cubicBezTo>
                        <a:pt x="243" y="690"/>
                        <a:pt x="243" y="692"/>
                        <a:pt x="242" y="694"/>
                      </a:cubicBezTo>
                      <a:lnTo>
                        <a:pt x="239" y="703"/>
                      </a:lnTo>
                      <a:cubicBezTo>
                        <a:pt x="239" y="704"/>
                        <a:pt x="239" y="704"/>
                        <a:pt x="238" y="705"/>
                      </a:cubicBezTo>
                      <a:lnTo>
                        <a:pt x="232" y="714"/>
                      </a:lnTo>
                      <a:lnTo>
                        <a:pt x="233" y="709"/>
                      </a:lnTo>
                      <a:lnTo>
                        <a:pt x="233" y="712"/>
                      </a:lnTo>
                      <a:cubicBezTo>
                        <a:pt x="233" y="714"/>
                        <a:pt x="233" y="715"/>
                        <a:pt x="233" y="716"/>
                      </a:cubicBezTo>
                      <a:lnTo>
                        <a:pt x="220" y="740"/>
                      </a:lnTo>
                      <a:lnTo>
                        <a:pt x="221" y="737"/>
                      </a:lnTo>
                      <a:lnTo>
                        <a:pt x="221" y="746"/>
                      </a:lnTo>
                      <a:cubicBezTo>
                        <a:pt x="221" y="750"/>
                        <a:pt x="217" y="754"/>
                        <a:pt x="213" y="754"/>
                      </a:cubicBezTo>
                      <a:lnTo>
                        <a:pt x="207" y="754"/>
                      </a:lnTo>
                      <a:lnTo>
                        <a:pt x="214" y="742"/>
                      </a:lnTo>
                      <a:lnTo>
                        <a:pt x="223" y="760"/>
                      </a:lnTo>
                      <a:cubicBezTo>
                        <a:pt x="223" y="760"/>
                        <a:pt x="224" y="761"/>
                        <a:pt x="224" y="761"/>
                      </a:cubicBezTo>
                      <a:lnTo>
                        <a:pt x="230" y="779"/>
                      </a:lnTo>
                      <a:cubicBezTo>
                        <a:pt x="231" y="781"/>
                        <a:pt x="230" y="783"/>
                        <a:pt x="229" y="785"/>
                      </a:cubicBezTo>
                      <a:lnTo>
                        <a:pt x="223" y="797"/>
                      </a:lnTo>
                      <a:lnTo>
                        <a:pt x="222" y="788"/>
                      </a:lnTo>
                      <a:lnTo>
                        <a:pt x="228" y="794"/>
                      </a:lnTo>
                      <a:cubicBezTo>
                        <a:pt x="229" y="795"/>
                        <a:pt x="230" y="798"/>
                        <a:pt x="230" y="800"/>
                      </a:cubicBezTo>
                      <a:lnTo>
                        <a:pt x="230" y="803"/>
                      </a:lnTo>
                      <a:lnTo>
                        <a:pt x="230" y="809"/>
                      </a:lnTo>
                      <a:cubicBezTo>
                        <a:pt x="230" y="811"/>
                        <a:pt x="229" y="813"/>
                        <a:pt x="228" y="814"/>
                      </a:cubicBezTo>
                      <a:lnTo>
                        <a:pt x="219" y="824"/>
                      </a:lnTo>
                      <a:lnTo>
                        <a:pt x="221" y="818"/>
                      </a:lnTo>
                      <a:lnTo>
                        <a:pt x="221" y="827"/>
                      </a:lnTo>
                      <a:lnTo>
                        <a:pt x="213" y="819"/>
                      </a:lnTo>
                      <a:lnTo>
                        <a:pt x="216" y="819"/>
                      </a:lnTo>
                      <a:cubicBezTo>
                        <a:pt x="219" y="819"/>
                        <a:pt x="221" y="820"/>
                        <a:pt x="223" y="822"/>
                      </a:cubicBezTo>
                      <a:cubicBezTo>
                        <a:pt x="224" y="824"/>
                        <a:pt x="225" y="827"/>
                        <a:pt x="224" y="829"/>
                      </a:cubicBezTo>
                      <a:lnTo>
                        <a:pt x="221" y="838"/>
                      </a:lnTo>
                      <a:cubicBezTo>
                        <a:pt x="219" y="842"/>
                        <a:pt x="216" y="844"/>
                        <a:pt x="213" y="844"/>
                      </a:cubicBezTo>
                      <a:lnTo>
                        <a:pt x="207" y="844"/>
                      </a:lnTo>
                      <a:lnTo>
                        <a:pt x="210" y="829"/>
                      </a:lnTo>
                      <a:lnTo>
                        <a:pt x="216" y="832"/>
                      </a:lnTo>
                      <a:cubicBezTo>
                        <a:pt x="219" y="833"/>
                        <a:pt x="220" y="835"/>
                        <a:pt x="221" y="838"/>
                      </a:cubicBezTo>
                      <a:cubicBezTo>
                        <a:pt x="221" y="840"/>
                        <a:pt x="220" y="843"/>
                        <a:pt x="219" y="845"/>
                      </a:cubicBezTo>
                      <a:lnTo>
                        <a:pt x="212" y="851"/>
                      </a:lnTo>
                      <a:lnTo>
                        <a:pt x="213" y="840"/>
                      </a:lnTo>
                      <a:lnTo>
                        <a:pt x="220" y="849"/>
                      </a:lnTo>
                      <a:cubicBezTo>
                        <a:pt x="221" y="851"/>
                        <a:pt x="221" y="854"/>
                        <a:pt x="221" y="856"/>
                      </a:cubicBezTo>
                      <a:lnTo>
                        <a:pt x="214" y="875"/>
                      </a:lnTo>
                      <a:cubicBezTo>
                        <a:pt x="214" y="875"/>
                        <a:pt x="214" y="876"/>
                        <a:pt x="213" y="877"/>
                      </a:cubicBezTo>
                      <a:lnTo>
                        <a:pt x="204" y="889"/>
                      </a:lnTo>
                      <a:cubicBezTo>
                        <a:pt x="202" y="891"/>
                        <a:pt x="200" y="892"/>
                        <a:pt x="197" y="892"/>
                      </a:cubicBezTo>
                      <a:lnTo>
                        <a:pt x="194" y="892"/>
                      </a:lnTo>
                      <a:lnTo>
                        <a:pt x="188" y="892"/>
                      </a:lnTo>
                      <a:lnTo>
                        <a:pt x="185" y="892"/>
                      </a:lnTo>
                      <a:cubicBezTo>
                        <a:pt x="184" y="892"/>
                        <a:pt x="183" y="892"/>
                        <a:pt x="182" y="891"/>
                      </a:cubicBezTo>
                      <a:lnTo>
                        <a:pt x="175" y="888"/>
                      </a:lnTo>
                      <a:lnTo>
                        <a:pt x="187" y="883"/>
                      </a:lnTo>
                      <a:lnTo>
                        <a:pt x="184" y="895"/>
                      </a:lnTo>
                      <a:cubicBezTo>
                        <a:pt x="183" y="899"/>
                        <a:pt x="179" y="901"/>
                        <a:pt x="176" y="901"/>
                      </a:cubicBezTo>
                      <a:lnTo>
                        <a:pt x="170" y="901"/>
                      </a:lnTo>
                      <a:lnTo>
                        <a:pt x="177" y="896"/>
                      </a:lnTo>
                      <a:lnTo>
                        <a:pt x="174" y="905"/>
                      </a:lnTo>
                      <a:cubicBezTo>
                        <a:pt x="174" y="906"/>
                        <a:pt x="173" y="907"/>
                        <a:pt x="172" y="908"/>
                      </a:cubicBezTo>
                      <a:lnTo>
                        <a:pt x="166" y="914"/>
                      </a:lnTo>
                      <a:lnTo>
                        <a:pt x="163" y="917"/>
                      </a:lnTo>
                      <a:lnTo>
                        <a:pt x="147" y="932"/>
                      </a:lnTo>
                      <a:cubicBezTo>
                        <a:pt x="146" y="933"/>
                        <a:pt x="144" y="934"/>
                        <a:pt x="142" y="934"/>
                      </a:cubicBezTo>
                      <a:lnTo>
                        <a:pt x="139" y="934"/>
                      </a:lnTo>
                      <a:lnTo>
                        <a:pt x="145" y="931"/>
                      </a:lnTo>
                      <a:lnTo>
                        <a:pt x="126" y="952"/>
                      </a:lnTo>
                      <a:lnTo>
                        <a:pt x="116" y="962"/>
                      </a:lnTo>
                      <a:lnTo>
                        <a:pt x="119" y="956"/>
                      </a:lnTo>
                      <a:lnTo>
                        <a:pt x="119" y="962"/>
                      </a:lnTo>
                      <a:cubicBezTo>
                        <a:pt x="119" y="964"/>
                        <a:pt x="118" y="966"/>
                        <a:pt x="117" y="967"/>
                      </a:cubicBezTo>
                      <a:lnTo>
                        <a:pt x="98" y="989"/>
                      </a:lnTo>
                      <a:cubicBezTo>
                        <a:pt x="97" y="990"/>
                        <a:pt x="94" y="991"/>
                        <a:pt x="92" y="991"/>
                      </a:cubicBezTo>
                      <a:lnTo>
                        <a:pt x="86" y="991"/>
                      </a:lnTo>
                      <a:cubicBezTo>
                        <a:pt x="84" y="991"/>
                        <a:pt x="82" y="990"/>
                        <a:pt x="80" y="989"/>
                      </a:cubicBezTo>
                      <a:lnTo>
                        <a:pt x="77" y="986"/>
                      </a:lnTo>
                      <a:lnTo>
                        <a:pt x="86" y="987"/>
                      </a:lnTo>
                      <a:lnTo>
                        <a:pt x="80" y="990"/>
                      </a:lnTo>
                      <a:lnTo>
                        <a:pt x="84" y="987"/>
                      </a:lnTo>
                      <a:lnTo>
                        <a:pt x="81" y="993"/>
                      </a:lnTo>
                      <a:lnTo>
                        <a:pt x="81" y="987"/>
                      </a:lnTo>
                      <a:lnTo>
                        <a:pt x="84" y="996"/>
                      </a:lnTo>
                      <a:lnTo>
                        <a:pt x="69" y="998"/>
                      </a:lnTo>
                      <a:lnTo>
                        <a:pt x="69" y="992"/>
                      </a:lnTo>
                      <a:cubicBezTo>
                        <a:pt x="69" y="989"/>
                        <a:pt x="71" y="986"/>
                        <a:pt x="74" y="985"/>
                      </a:cubicBezTo>
                      <a:lnTo>
                        <a:pt x="83" y="982"/>
                      </a:lnTo>
                      <a:cubicBezTo>
                        <a:pt x="86" y="981"/>
                        <a:pt x="89" y="981"/>
                        <a:pt x="91" y="983"/>
                      </a:cubicBezTo>
                      <a:lnTo>
                        <a:pt x="106" y="995"/>
                      </a:lnTo>
                      <a:lnTo>
                        <a:pt x="101" y="993"/>
                      </a:lnTo>
                      <a:lnTo>
                        <a:pt x="105" y="993"/>
                      </a:lnTo>
                      <a:lnTo>
                        <a:pt x="111" y="993"/>
                      </a:lnTo>
                      <a:lnTo>
                        <a:pt x="114" y="993"/>
                      </a:lnTo>
                      <a:cubicBezTo>
                        <a:pt x="115" y="993"/>
                        <a:pt x="117" y="994"/>
                        <a:pt x="118" y="994"/>
                      </a:cubicBezTo>
                      <a:lnTo>
                        <a:pt x="133" y="1003"/>
                      </a:lnTo>
                      <a:lnTo>
                        <a:pt x="129" y="1002"/>
                      </a:lnTo>
                      <a:lnTo>
                        <a:pt x="132" y="1002"/>
                      </a:lnTo>
                      <a:lnTo>
                        <a:pt x="129" y="1003"/>
                      </a:lnTo>
                      <a:lnTo>
                        <a:pt x="148" y="994"/>
                      </a:lnTo>
                      <a:cubicBezTo>
                        <a:pt x="149" y="994"/>
                        <a:pt x="150" y="993"/>
                        <a:pt x="151" y="993"/>
                      </a:cubicBezTo>
                      <a:lnTo>
                        <a:pt x="157" y="993"/>
                      </a:lnTo>
                      <a:cubicBezTo>
                        <a:pt x="160" y="993"/>
                        <a:pt x="163" y="995"/>
                        <a:pt x="164" y="997"/>
                      </a:cubicBezTo>
                      <a:lnTo>
                        <a:pt x="173" y="1012"/>
                      </a:lnTo>
                      <a:lnTo>
                        <a:pt x="186" y="1040"/>
                      </a:lnTo>
                      <a:lnTo>
                        <a:pt x="173" y="1038"/>
                      </a:lnTo>
                      <a:lnTo>
                        <a:pt x="180" y="1032"/>
                      </a:lnTo>
                      <a:cubicBezTo>
                        <a:pt x="182" y="1029"/>
                        <a:pt x="185" y="1029"/>
                        <a:pt x="188" y="1030"/>
                      </a:cubicBezTo>
                      <a:cubicBezTo>
                        <a:pt x="191" y="1031"/>
                        <a:pt x="193" y="1034"/>
                        <a:pt x="193" y="1037"/>
                      </a:cubicBezTo>
                      <a:lnTo>
                        <a:pt x="193" y="1046"/>
                      </a:lnTo>
                      <a:lnTo>
                        <a:pt x="192" y="1043"/>
                      </a:lnTo>
                      <a:lnTo>
                        <a:pt x="195" y="1049"/>
                      </a:lnTo>
                      <a:lnTo>
                        <a:pt x="184" y="1046"/>
                      </a:lnTo>
                      <a:lnTo>
                        <a:pt x="193" y="1040"/>
                      </a:lnTo>
                      <a:lnTo>
                        <a:pt x="200" y="1036"/>
                      </a:lnTo>
                      <a:lnTo>
                        <a:pt x="196" y="1041"/>
                      </a:lnTo>
                      <a:lnTo>
                        <a:pt x="205" y="1014"/>
                      </a:lnTo>
                      <a:cubicBezTo>
                        <a:pt x="206" y="1013"/>
                        <a:pt x="207" y="1011"/>
                        <a:pt x="207" y="1011"/>
                      </a:cubicBezTo>
                      <a:lnTo>
                        <a:pt x="226" y="993"/>
                      </a:lnTo>
                      <a:lnTo>
                        <a:pt x="225" y="994"/>
                      </a:lnTo>
                      <a:lnTo>
                        <a:pt x="246" y="958"/>
                      </a:lnTo>
                      <a:cubicBezTo>
                        <a:pt x="247" y="958"/>
                        <a:pt x="247" y="957"/>
                        <a:pt x="247" y="957"/>
                      </a:cubicBezTo>
                      <a:lnTo>
                        <a:pt x="263" y="939"/>
                      </a:lnTo>
                      <a:cubicBezTo>
                        <a:pt x="264" y="937"/>
                        <a:pt x="266" y="936"/>
                        <a:pt x="269" y="936"/>
                      </a:cubicBezTo>
                      <a:lnTo>
                        <a:pt x="281" y="936"/>
                      </a:lnTo>
                      <a:lnTo>
                        <a:pt x="277" y="937"/>
                      </a:lnTo>
                      <a:lnTo>
                        <a:pt x="286" y="931"/>
                      </a:lnTo>
                      <a:cubicBezTo>
                        <a:pt x="288" y="930"/>
                        <a:pt x="291" y="930"/>
                        <a:pt x="293" y="931"/>
                      </a:cubicBezTo>
                      <a:lnTo>
                        <a:pt x="309" y="937"/>
                      </a:lnTo>
                      <a:cubicBezTo>
                        <a:pt x="310" y="937"/>
                        <a:pt x="311" y="938"/>
                        <a:pt x="312" y="938"/>
                      </a:cubicBezTo>
                      <a:lnTo>
                        <a:pt x="315" y="941"/>
                      </a:lnTo>
                      <a:lnTo>
                        <a:pt x="309" y="939"/>
                      </a:lnTo>
                      <a:lnTo>
                        <a:pt x="334" y="939"/>
                      </a:lnTo>
                      <a:lnTo>
                        <a:pt x="330" y="940"/>
                      </a:lnTo>
                      <a:lnTo>
                        <a:pt x="361" y="922"/>
                      </a:lnTo>
                      <a:lnTo>
                        <a:pt x="388" y="902"/>
                      </a:lnTo>
                      <a:cubicBezTo>
                        <a:pt x="389" y="901"/>
                        <a:pt x="391" y="900"/>
                        <a:pt x="393" y="900"/>
                      </a:cubicBezTo>
                      <a:lnTo>
                        <a:pt x="418" y="900"/>
                      </a:lnTo>
                      <a:lnTo>
                        <a:pt x="440" y="903"/>
                      </a:lnTo>
                      <a:cubicBezTo>
                        <a:pt x="442" y="903"/>
                        <a:pt x="443" y="904"/>
                        <a:pt x="444" y="905"/>
                      </a:cubicBezTo>
                      <a:lnTo>
                        <a:pt x="469" y="923"/>
                      </a:lnTo>
                      <a:lnTo>
                        <a:pt x="500" y="947"/>
                      </a:lnTo>
                      <a:lnTo>
                        <a:pt x="493" y="945"/>
                      </a:lnTo>
                      <a:lnTo>
                        <a:pt x="518" y="939"/>
                      </a:lnTo>
                      <a:cubicBezTo>
                        <a:pt x="521" y="939"/>
                        <a:pt x="524" y="940"/>
                        <a:pt x="526" y="942"/>
                      </a:cubicBezTo>
                      <a:lnTo>
                        <a:pt x="581" y="1002"/>
                      </a:lnTo>
                      <a:lnTo>
                        <a:pt x="577" y="999"/>
                      </a:lnTo>
                      <a:lnTo>
                        <a:pt x="595" y="1002"/>
                      </a:lnTo>
                      <a:cubicBezTo>
                        <a:pt x="598" y="1003"/>
                        <a:pt x="600" y="1004"/>
                        <a:pt x="601" y="1007"/>
                      </a:cubicBezTo>
                      <a:lnTo>
                        <a:pt x="614" y="1031"/>
                      </a:lnTo>
                      <a:lnTo>
                        <a:pt x="611" y="1028"/>
                      </a:lnTo>
                      <a:lnTo>
                        <a:pt x="648" y="1055"/>
                      </a:lnTo>
                      <a:lnTo>
                        <a:pt x="646" y="1054"/>
                      </a:lnTo>
                      <a:lnTo>
                        <a:pt x="655" y="1057"/>
                      </a:lnTo>
                      <a:lnTo>
                        <a:pt x="645" y="1065"/>
                      </a:lnTo>
                      <a:lnTo>
                        <a:pt x="642" y="1026"/>
                      </a:lnTo>
                      <a:cubicBezTo>
                        <a:pt x="642" y="1025"/>
                        <a:pt x="642" y="1024"/>
                        <a:pt x="642" y="1023"/>
                      </a:cubicBezTo>
                      <a:lnTo>
                        <a:pt x="655" y="989"/>
                      </a:lnTo>
                      <a:lnTo>
                        <a:pt x="670" y="933"/>
                      </a:lnTo>
                      <a:lnTo>
                        <a:pt x="670" y="937"/>
                      </a:lnTo>
                      <a:lnTo>
                        <a:pt x="664" y="910"/>
                      </a:lnTo>
                      <a:cubicBezTo>
                        <a:pt x="663" y="908"/>
                        <a:pt x="664" y="907"/>
                        <a:pt x="664" y="905"/>
                      </a:cubicBezTo>
                      <a:lnTo>
                        <a:pt x="673" y="878"/>
                      </a:lnTo>
                      <a:lnTo>
                        <a:pt x="675" y="886"/>
                      </a:lnTo>
                      <a:lnTo>
                        <a:pt x="662" y="871"/>
                      </a:lnTo>
                      <a:cubicBezTo>
                        <a:pt x="661" y="870"/>
                        <a:pt x="661" y="868"/>
                        <a:pt x="661" y="866"/>
                      </a:cubicBezTo>
                      <a:lnTo>
                        <a:pt x="661" y="848"/>
                      </a:lnTo>
                      <a:cubicBezTo>
                        <a:pt x="661" y="845"/>
                        <a:pt x="662" y="843"/>
                        <a:pt x="664" y="841"/>
                      </a:cubicBezTo>
                      <a:lnTo>
                        <a:pt x="676" y="832"/>
                      </a:lnTo>
                      <a:cubicBezTo>
                        <a:pt x="677" y="831"/>
                        <a:pt x="679" y="831"/>
                        <a:pt x="681" y="831"/>
                      </a:cubicBezTo>
                      <a:lnTo>
                        <a:pt x="742" y="828"/>
                      </a:lnTo>
                      <a:lnTo>
                        <a:pt x="739" y="829"/>
                      </a:lnTo>
                      <a:lnTo>
                        <a:pt x="776" y="805"/>
                      </a:lnTo>
                      <a:lnTo>
                        <a:pt x="772" y="810"/>
                      </a:lnTo>
                      <a:lnTo>
                        <a:pt x="785" y="762"/>
                      </a:lnTo>
                      <a:lnTo>
                        <a:pt x="788" y="770"/>
                      </a:lnTo>
                      <a:lnTo>
                        <a:pt x="682" y="689"/>
                      </a:lnTo>
                      <a:cubicBezTo>
                        <a:pt x="679" y="686"/>
                        <a:pt x="678" y="681"/>
                        <a:pt x="681" y="678"/>
                      </a:cubicBezTo>
                      <a:lnTo>
                        <a:pt x="699" y="651"/>
                      </a:lnTo>
                      <a:lnTo>
                        <a:pt x="698" y="657"/>
                      </a:lnTo>
                      <a:lnTo>
                        <a:pt x="679" y="557"/>
                      </a:lnTo>
                      <a:lnTo>
                        <a:pt x="682" y="562"/>
                      </a:lnTo>
                      <a:lnTo>
                        <a:pt x="639" y="529"/>
                      </a:lnTo>
                      <a:cubicBezTo>
                        <a:pt x="638" y="529"/>
                        <a:pt x="637" y="528"/>
                        <a:pt x="637" y="527"/>
                      </a:cubicBezTo>
                      <a:lnTo>
                        <a:pt x="599" y="454"/>
                      </a:lnTo>
                      <a:cubicBezTo>
                        <a:pt x="598" y="452"/>
                        <a:pt x="598" y="450"/>
                        <a:pt x="599" y="448"/>
                      </a:cubicBezTo>
                      <a:lnTo>
                        <a:pt x="624" y="373"/>
                      </a:lnTo>
                      <a:lnTo>
                        <a:pt x="623" y="377"/>
                      </a:lnTo>
                      <a:lnTo>
                        <a:pt x="605" y="272"/>
                      </a:lnTo>
                      <a:lnTo>
                        <a:pt x="616" y="278"/>
                      </a:lnTo>
                      <a:lnTo>
                        <a:pt x="600" y="284"/>
                      </a:lnTo>
                      <a:cubicBezTo>
                        <a:pt x="598" y="285"/>
                        <a:pt x="595" y="284"/>
                        <a:pt x="593" y="283"/>
                      </a:cubicBezTo>
                      <a:lnTo>
                        <a:pt x="584" y="277"/>
                      </a:lnTo>
                      <a:lnTo>
                        <a:pt x="595" y="274"/>
                      </a:lnTo>
                      <a:lnTo>
                        <a:pt x="592" y="280"/>
                      </a:lnTo>
                      <a:cubicBezTo>
                        <a:pt x="591" y="283"/>
                        <a:pt x="588" y="284"/>
                        <a:pt x="585" y="284"/>
                      </a:cubicBezTo>
                      <a:lnTo>
                        <a:pt x="551" y="284"/>
                      </a:lnTo>
                      <a:cubicBezTo>
                        <a:pt x="550" y="284"/>
                        <a:pt x="549" y="284"/>
                        <a:pt x="548" y="284"/>
                      </a:cubicBezTo>
                      <a:lnTo>
                        <a:pt x="520" y="275"/>
                      </a:lnTo>
                      <a:cubicBezTo>
                        <a:pt x="519" y="275"/>
                        <a:pt x="519" y="274"/>
                        <a:pt x="518" y="273"/>
                      </a:cubicBezTo>
                      <a:lnTo>
                        <a:pt x="499" y="258"/>
                      </a:lnTo>
                      <a:lnTo>
                        <a:pt x="480" y="240"/>
                      </a:lnTo>
                      <a:cubicBezTo>
                        <a:pt x="479" y="239"/>
                        <a:pt x="478" y="237"/>
                        <a:pt x="478" y="236"/>
                      </a:cubicBezTo>
                      <a:lnTo>
                        <a:pt x="469" y="191"/>
                      </a:lnTo>
                      <a:lnTo>
                        <a:pt x="470" y="194"/>
                      </a:lnTo>
                      <a:lnTo>
                        <a:pt x="452" y="173"/>
                      </a:lnTo>
                      <a:lnTo>
                        <a:pt x="456" y="176"/>
                      </a:lnTo>
                      <a:lnTo>
                        <a:pt x="428" y="170"/>
                      </a:lnTo>
                      <a:lnTo>
                        <a:pt x="431" y="170"/>
                      </a:lnTo>
                      <a:lnTo>
                        <a:pt x="400" y="176"/>
                      </a:lnTo>
                      <a:lnTo>
                        <a:pt x="403" y="175"/>
                      </a:lnTo>
                      <a:lnTo>
                        <a:pt x="369" y="193"/>
                      </a:lnTo>
                      <a:lnTo>
                        <a:pt x="370" y="192"/>
                      </a:lnTo>
                      <a:lnTo>
                        <a:pt x="358" y="204"/>
                      </a:lnTo>
                      <a:cubicBezTo>
                        <a:pt x="357" y="205"/>
                        <a:pt x="355" y="206"/>
                        <a:pt x="352" y="206"/>
                      </a:cubicBezTo>
                      <a:lnTo>
                        <a:pt x="337" y="206"/>
                      </a:lnTo>
                      <a:lnTo>
                        <a:pt x="309" y="206"/>
                      </a:lnTo>
                      <a:cubicBezTo>
                        <a:pt x="307" y="206"/>
                        <a:pt x="306" y="205"/>
                        <a:pt x="304" y="204"/>
                      </a:cubicBezTo>
                      <a:lnTo>
                        <a:pt x="292" y="195"/>
                      </a:lnTo>
                      <a:cubicBezTo>
                        <a:pt x="290" y="194"/>
                        <a:pt x="289" y="192"/>
                        <a:pt x="289" y="189"/>
                      </a:cubicBezTo>
                      <a:lnTo>
                        <a:pt x="289" y="177"/>
                      </a:lnTo>
                      <a:cubicBezTo>
                        <a:pt x="289" y="175"/>
                        <a:pt x="289" y="174"/>
                        <a:pt x="290" y="173"/>
                      </a:cubicBezTo>
                      <a:lnTo>
                        <a:pt x="299" y="158"/>
                      </a:lnTo>
                      <a:cubicBezTo>
                        <a:pt x="299" y="157"/>
                        <a:pt x="300" y="157"/>
                        <a:pt x="300" y="156"/>
                      </a:cubicBezTo>
                      <a:lnTo>
                        <a:pt x="322" y="135"/>
                      </a:lnTo>
                      <a:lnTo>
                        <a:pt x="320" y="144"/>
                      </a:lnTo>
                      <a:lnTo>
                        <a:pt x="289" y="72"/>
                      </a:lnTo>
                      <a:lnTo>
                        <a:pt x="291" y="74"/>
                      </a:lnTo>
                      <a:lnTo>
                        <a:pt x="285" y="68"/>
                      </a:lnTo>
                      <a:cubicBezTo>
                        <a:pt x="283" y="66"/>
                        <a:pt x="282" y="63"/>
                        <a:pt x="283" y="60"/>
                      </a:cubicBezTo>
                      <a:lnTo>
                        <a:pt x="289" y="42"/>
                      </a:lnTo>
                      <a:lnTo>
                        <a:pt x="296" y="52"/>
                      </a:lnTo>
                      <a:lnTo>
                        <a:pt x="150" y="31"/>
                      </a:lnTo>
                      <a:cubicBezTo>
                        <a:pt x="147" y="31"/>
                        <a:pt x="144" y="29"/>
                        <a:pt x="143" y="26"/>
                      </a:cubicBezTo>
                      <a:lnTo>
                        <a:pt x="140" y="17"/>
                      </a:lnTo>
                      <a:lnTo>
                        <a:pt x="146" y="22"/>
                      </a:lnTo>
                      <a:lnTo>
                        <a:pt x="121" y="16"/>
                      </a:lnTo>
                      <a:lnTo>
                        <a:pt x="126" y="16"/>
                      </a:lnTo>
                      <a:lnTo>
                        <a:pt x="105" y="25"/>
                      </a:lnTo>
                      <a:lnTo>
                        <a:pt x="90" y="33"/>
                      </a:lnTo>
                      <a:lnTo>
                        <a:pt x="94" y="27"/>
                      </a:lnTo>
                      <a:lnTo>
                        <a:pt x="94" y="42"/>
                      </a:lnTo>
                      <a:lnTo>
                        <a:pt x="93" y="38"/>
                      </a:lnTo>
                      <a:lnTo>
                        <a:pt x="99" y="50"/>
                      </a:lnTo>
                      <a:lnTo>
                        <a:pt x="102" y="56"/>
                      </a:lnTo>
                      <a:cubicBezTo>
                        <a:pt x="103" y="57"/>
                        <a:pt x="103" y="59"/>
                        <a:pt x="103" y="60"/>
                      </a:cubicBezTo>
                      <a:lnTo>
                        <a:pt x="94" y="154"/>
                      </a:lnTo>
                      <a:lnTo>
                        <a:pt x="93" y="150"/>
                      </a:lnTo>
                      <a:lnTo>
                        <a:pt x="100" y="165"/>
                      </a:lnTo>
                      <a:cubicBezTo>
                        <a:pt x="100" y="166"/>
                        <a:pt x="100" y="167"/>
                        <a:pt x="100" y="168"/>
                      </a:cubicBezTo>
                      <a:lnTo>
                        <a:pt x="100" y="171"/>
                      </a:lnTo>
                      <a:lnTo>
                        <a:pt x="100" y="168"/>
                      </a:lnTo>
                      <a:lnTo>
                        <a:pt x="109" y="192"/>
                      </a:lnTo>
                      <a:cubicBezTo>
                        <a:pt x="109" y="193"/>
                        <a:pt x="109" y="193"/>
                        <a:pt x="109" y="194"/>
                      </a:cubicBezTo>
                      <a:lnTo>
                        <a:pt x="112" y="212"/>
                      </a:lnTo>
                      <a:cubicBezTo>
                        <a:pt x="113" y="214"/>
                        <a:pt x="112" y="217"/>
                        <a:pt x="110" y="219"/>
                      </a:cubicBezTo>
                      <a:lnTo>
                        <a:pt x="107" y="222"/>
                      </a:lnTo>
                      <a:cubicBezTo>
                        <a:pt x="106" y="223"/>
                        <a:pt x="104" y="224"/>
                        <a:pt x="101" y="224"/>
                      </a:cubicBezTo>
                      <a:lnTo>
                        <a:pt x="64" y="224"/>
                      </a:lnTo>
                      <a:lnTo>
                        <a:pt x="58" y="224"/>
                      </a:lnTo>
                      <a:cubicBezTo>
                        <a:pt x="56" y="224"/>
                        <a:pt x="54" y="223"/>
                        <a:pt x="52" y="222"/>
                      </a:cubicBezTo>
                      <a:lnTo>
                        <a:pt x="49" y="219"/>
                      </a:lnTo>
                      <a:cubicBezTo>
                        <a:pt x="48" y="217"/>
                        <a:pt x="47" y="215"/>
                        <a:pt x="47" y="213"/>
                      </a:cubicBezTo>
                      <a:lnTo>
                        <a:pt x="47" y="207"/>
                      </a:lnTo>
                      <a:lnTo>
                        <a:pt x="51" y="214"/>
                      </a:lnTo>
                      <a:lnTo>
                        <a:pt x="35" y="205"/>
                      </a:lnTo>
                      <a:cubicBezTo>
                        <a:pt x="35" y="205"/>
                        <a:pt x="34" y="204"/>
                        <a:pt x="34" y="204"/>
                      </a:cubicBezTo>
                      <a:lnTo>
                        <a:pt x="31" y="201"/>
                      </a:lnTo>
                      <a:lnTo>
                        <a:pt x="33" y="202"/>
                      </a:lnTo>
                      <a:lnTo>
                        <a:pt x="18" y="196"/>
                      </a:lnTo>
                      <a:cubicBezTo>
                        <a:pt x="17" y="196"/>
                        <a:pt x="16" y="195"/>
                        <a:pt x="15" y="195"/>
                      </a:cubicBezTo>
                      <a:lnTo>
                        <a:pt x="12" y="192"/>
                      </a:lnTo>
                      <a:lnTo>
                        <a:pt x="18" y="194"/>
                      </a:lnTo>
                      <a:lnTo>
                        <a:pt x="8" y="194"/>
                      </a:lnTo>
                      <a:lnTo>
                        <a:pt x="16" y="186"/>
                      </a:lnTo>
                      <a:lnTo>
                        <a:pt x="16" y="189"/>
                      </a:lnTo>
                      <a:close/>
                      <a:moveTo>
                        <a:pt x="0" y="186"/>
                      </a:moveTo>
                      <a:cubicBezTo>
                        <a:pt x="0" y="182"/>
                        <a:pt x="4" y="178"/>
                        <a:pt x="8" y="178"/>
                      </a:cubicBezTo>
                      <a:lnTo>
                        <a:pt x="18" y="178"/>
                      </a:lnTo>
                      <a:cubicBezTo>
                        <a:pt x="20" y="178"/>
                        <a:pt x="22" y="179"/>
                        <a:pt x="23" y="180"/>
                      </a:cubicBezTo>
                      <a:lnTo>
                        <a:pt x="26" y="183"/>
                      </a:lnTo>
                      <a:lnTo>
                        <a:pt x="24" y="182"/>
                      </a:lnTo>
                      <a:lnTo>
                        <a:pt x="39" y="188"/>
                      </a:lnTo>
                      <a:cubicBezTo>
                        <a:pt x="40" y="188"/>
                        <a:pt x="41" y="189"/>
                        <a:pt x="42" y="189"/>
                      </a:cubicBezTo>
                      <a:lnTo>
                        <a:pt x="45" y="192"/>
                      </a:lnTo>
                      <a:lnTo>
                        <a:pt x="43" y="191"/>
                      </a:lnTo>
                      <a:lnTo>
                        <a:pt x="59" y="200"/>
                      </a:lnTo>
                      <a:cubicBezTo>
                        <a:pt x="61" y="202"/>
                        <a:pt x="63" y="204"/>
                        <a:pt x="63" y="207"/>
                      </a:cubicBezTo>
                      <a:lnTo>
                        <a:pt x="63" y="213"/>
                      </a:lnTo>
                      <a:lnTo>
                        <a:pt x="61" y="207"/>
                      </a:lnTo>
                      <a:lnTo>
                        <a:pt x="64" y="210"/>
                      </a:lnTo>
                      <a:lnTo>
                        <a:pt x="58" y="208"/>
                      </a:lnTo>
                      <a:lnTo>
                        <a:pt x="64" y="208"/>
                      </a:lnTo>
                      <a:lnTo>
                        <a:pt x="101" y="208"/>
                      </a:lnTo>
                      <a:lnTo>
                        <a:pt x="96" y="210"/>
                      </a:lnTo>
                      <a:lnTo>
                        <a:pt x="99" y="207"/>
                      </a:lnTo>
                      <a:lnTo>
                        <a:pt x="97" y="214"/>
                      </a:lnTo>
                      <a:lnTo>
                        <a:pt x="94" y="196"/>
                      </a:lnTo>
                      <a:lnTo>
                        <a:pt x="94" y="198"/>
                      </a:lnTo>
                      <a:lnTo>
                        <a:pt x="85" y="174"/>
                      </a:lnTo>
                      <a:cubicBezTo>
                        <a:pt x="84" y="173"/>
                        <a:pt x="84" y="172"/>
                        <a:pt x="84" y="171"/>
                      </a:cubicBezTo>
                      <a:lnTo>
                        <a:pt x="84" y="168"/>
                      </a:lnTo>
                      <a:lnTo>
                        <a:pt x="85" y="171"/>
                      </a:lnTo>
                      <a:lnTo>
                        <a:pt x="79" y="156"/>
                      </a:lnTo>
                      <a:cubicBezTo>
                        <a:pt x="78" y="155"/>
                        <a:pt x="78" y="153"/>
                        <a:pt x="78" y="152"/>
                      </a:cubicBezTo>
                      <a:lnTo>
                        <a:pt x="87" y="59"/>
                      </a:lnTo>
                      <a:lnTo>
                        <a:pt x="88" y="63"/>
                      </a:lnTo>
                      <a:lnTo>
                        <a:pt x="85" y="57"/>
                      </a:lnTo>
                      <a:lnTo>
                        <a:pt x="79" y="45"/>
                      </a:lnTo>
                      <a:cubicBezTo>
                        <a:pt x="78" y="44"/>
                        <a:pt x="78" y="43"/>
                        <a:pt x="78" y="42"/>
                      </a:cubicBezTo>
                      <a:lnTo>
                        <a:pt x="78" y="27"/>
                      </a:lnTo>
                      <a:cubicBezTo>
                        <a:pt x="78" y="24"/>
                        <a:pt x="79" y="21"/>
                        <a:pt x="82" y="20"/>
                      </a:cubicBezTo>
                      <a:lnTo>
                        <a:pt x="98" y="10"/>
                      </a:lnTo>
                      <a:lnTo>
                        <a:pt x="120" y="1"/>
                      </a:lnTo>
                      <a:cubicBezTo>
                        <a:pt x="122" y="0"/>
                        <a:pt x="123" y="0"/>
                        <a:pt x="125" y="1"/>
                      </a:cubicBezTo>
                      <a:lnTo>
                        <a:pt x="150" y="7"/>
                      </a:lnTo>
                      <a:cubicBezTo>
                        <a:pt x="152" y="7"/>
                        <a:pt x="155" y="9"/>
                        <a:pt x="155" y="12"/>
                      </a:cubicBezTo>
                      <a:lnTo>
                        <a:pt x="159" y="21"/>
                      </a:lnTo>
                      <a:lnTo>
                        <a:pt x="152" y="16"/>
                      </a:lnTo>
                      <a:lnTo>
                        <a:pt x="298" y="37"/>
                      </a:lnTo>
                      <a:cubicBezTo>
                        <a:pt x="300" y="37"/>
                        <a:pt x="302" y="38"/>
                        <a:pt x="303" y="40"/>
                      </a:cubicBezTo>
                      <a:cubicBezTo>
                        <a:pt x="305" y="42"/>
                        <a:pt x="305" y="45"/>
                        <a:pt x="304" y="47"/>
                      </a:cubicBezTo>
                      <a:lnTo>
                        <a:pt x="298" y="65"/>
                      </a:lnTo>
                      <a:lnTo>
                        <a:pt x="296" y="57"/>
                      </a:lnTo>
                      <a:lnTo>
                        <a:pt x="302" y="63"/>
                      </a:lnTo>
                      <a:cubicBezTo>
                        <a:pt x="303" y="64"/>
                        <a:pt x="304" y="65"/>
                        <a:pt x="304" y="65"/>
                      </a:cubicBezTo>
                      <a:lnTo>
                        <a:pt x="335" y="138"/>
                      </a:lnTo>
                      <a:cubicBezTo>
                        <a:pt x="336" y="141"/>
                        <a:pt x="336" y="144"/>
                        <a:pt x="333" y="147"/>
                      </a:cubicBezTo>
                      <a:lnTo>
                        <a:pt x="312" y="168"/>
                      </a:lnTo>
                      <a:lnTo>
                        <a:pt x="313" y="166"/>
                      </a:lnTo>
                      <a:lnTo>
                        <a:pt x="303" y="181"/>
                      </a:lnTo>
                      <a:lnTo>
                        <a:pt x="305" y="177"/>
                      </a:lnTo>
                      <a:lnTo>
                        <a:pt x="305" y="189"/>
                      </a:lnTo>
                      <a:lnTo>
                        <a:pt x="301" y="183"/>
                      </a:lnTo>
                      <a:lnTo>
                        <a:pt x="314" y="192"/>
                      </a:lnTo>
                      <a:lnTo>
                        <a:pt x="309" y="190"/>
                      </a:lnTo>
                      <a:lnTo>
                        <a:pt x="337" y="190"/>
                      </a:lnTo>
                      <a:lnTo>
                        <a:pt x="352" y="190"/>
                      </a:lnTo>
                      <a:lnTo>
                        <a:pt x="347" y="192"/>
                      </a:lnTo>
                      <a:lnTo>
                        <a:pt x="359" y="180"/>
                      </a:lnTo>
                      <a:cubicBezTo>
                        <a:pt x="360" y="180"/>
                        <a:pt x="360" y="179"/>
                        <a:pt x="361" y="179"/>
                      </a:cubicBezTo>
                      <a:lnTo>
                        <a:pt x="395" y="161"/>
                      </a:lnTo>
                      <a:cubicBezTo>
                        <a:pt x="396" y="160"/>
                        <a:pt x="397" y="160"/>
                        <a:pt x="397" y="160"/>
                      </a:cubicBezTo>
                      <a:lnTo>
                        <a:pt x="428" y="154"/>
                      </a:lnTo>
                      <a:cubicBezTo>
                        <a:pt x="429" y="154"/>
                        <a:pt x="431" y="154"/>
                        <a:pt x="432" y="154"/>
                      </a:cubicBezTo>
                      <a:lnTo>
                        <a:pt x="459" y="160"/>
                      </a:lnTo>
                      <a:cubicBezTo>
                        <a:pt x="461" y="160"/>
                        <a:pt x="463" y="161"/>
                        <a:pt x="464" y="163"/>
                      </a:cubicBezTo>
                      <a:lnTo>
                        <a:pt x="482" y="184"/>
                      </a:lnTo>
                      <a:cubicBezTo>
                        <a:pt x="483" y="185"/>
                        <a:pt x="484" y="186"/>
                        <a:pt x="484" y="187"/>
                      </a:cubicBezTo>
                      <a:lnTo>
                        <a:pt x="494" y="232"/>
                      </a:lnTo>
                      <a:lnTo>
                        <a:pt x="491" y="228"/>
                      </a:lnTo>
                      <a:lnTo>
                        <a:pt x="509" y="246"/>
                      </a:lnTo>
                      <a:lnTo>
                        <a:pt x="528" y="261"/>
                      </a:lnTo>
                      <a:lnTo>
                        <a:pt x="525" y="260"/>
                      </a:lnTo>
                      <a:lnTo>
                        <a:pt x="553" y="269"/>
                      </a:lnTo>
                      <a:lnTo>
                        <a:pt x="551" y="268"/>
                      </a:lnTo>
                      <a:lnTo>
                        <a:pt x="585" y="268"/>
                      </a:lnTo>
                      <a:lnTo>
                        <a:pt x="578" y="273"/>
                      </a:lnTo>
                      <a:lnTo>
                        <a:pt x="581" y="267"/>
                      </a:lnTo>
                      <a:cubicBezTo>
                        <a:pt x="582" y="265"/>
                        <a:pt x="584" y="263"/>
                        <a:pt x="586" y="262"/>
                      </a:cubicBezTo>
                      <a:cubicBezTo>
                        <a:pt x="588" y="262"/>
                        <a:pt x="590" y="262"/>
                        <a:pt x="592" y="263"/>
                      </a:cubicBezTo>
                      <a:lnTo>
                        <a:pt x="602" y="270"/>
                      </a:lnTo>
                      <a:lnTo>
                        <a:pt x="594" y="269"/>
                      </a:lnTo>
                      <a:lnTo>
                        <a:pt x="610" y="263"/>
                      </a:lnTo>
                      <a:cubicBezTo>
                        <a:pt x="612" y="262"/>
                        <a:pt x="615" y="262"/>
                        <a:pt x="617" y="263"/>
                      </a:cubicBezTo>
                      <a:cubicBezTo>
                        <a:pt x="619" y="264"/>
                        <a:pt x="620" y="266"/>
                        <a:pt x="621" y="269"/>
                      </a:cubicBezTo>
                      <a:lnTo>
                        <a:pt x="639" y="374"/>
                      </a:lnTo>
                      <a:cubicBezTo>
                        <a:pt x="639" y="375"/>
                        <a:pt x="639" y="377"/>
                        <a:pt x="639" y="378"/>
                      </a:cubicBezTo>
                      <a:lnTo>
                        <a:pt x="614" y="453"/>
                      </a:lnTo>
                      <a:lnTo>
                        <a:pt x="614" y="447"/>
                      </a:lnTo>
                      <a:lnTo>
                        <a:pt x="651" y="519"/>
                      </a:lnTo>
                      <a:lnTo>
                        <a:pt x="649" y="517"/>
                      </a:lnTo>
                      <a:lnTo>
                        <a:pt x="692" y="550"/>
                      </a:lnTo>
                      <a:cubicBezTo>
                        <a:pt x="694" y="551"/>
                        <a:pt x="695" y="553"/>
                        <a:pt x="695" y="555"/>
                      </a:cubicBezTo>
                      <a:lnTo>
                        <a:pt x="714" y="654"/>
                      </a:lnTo>
                      <a:cubicBezTo>
                        <a:pt x="714" y="656"/>
                        <a:pt x="714" y="658"/>
                        <a:pt x="712" y="660"/>
                      </a:cubicBezTo>
                      <a:lnTo>
                        <a:pt x="694" y="687"/>
                      </a:lnTo>
                      <a:lnTo>
                        <a:pt x="692" y="676"/>
                      </a:lnTo>
                      <a:lnTo>
                        <a:pt x="797" y="757"/>
                      </a:lnTo>
                      <a:cubicBezTo>
                        <a:pt x="800" y="759"/>
                        <a:pt x="801" y="763"/>
                        <a:pt x="800" y="766"/>
                      </a:cubicBezTo>
                      <a:lnTo>
                        <a:pt x="788" y="814"/>
                      </a:lnTo>
                      <a:cubicBezTo>
                        <a:pt x="787" y="816"/>
                        <a:pt x="786" y="817"/>
                        <a:pt x="784" y="818"/>
                      </a:cubicBezTo>
                      <a:lnTo>
                        <a:pt x="747" y="843"/>
                      </a:lnTo>
                      <a:cubicBezTo>
                        <a:pt x="746" y="843"/>
                        <a:pt x="745" y="844"/>
                        <a:pt x="743" y="844"/>
                      </a:cubicBezTo>
                      <a:lnTo>
                        <a:pt x="681" y="847"/>
                      </a:lnTo>
                      <a:lnTo>
                        <a:pt x="686" y="845"/>
                      </a:lnTo>
                      <a:lnTo>
                        <a:pt x="673" y="854"/>
                      </a:lnTo>
                      <a:lnTo>
                        <a:pt x="677" y="848"/>
                      </a:lnTo>
                      <a:lnTo>
                        <a:pt x="677" y="866"/>
                      </a:lnTo>
                      <a:lnTo>
                        <a:pt x="675" y="861"/>
                      </a:lnTo>
                      <a:lnTo>
                        <a:pt x="687" y="876"/>
                      </a:lnTo>
                      <a:cubicBezTo>
                        <a:pt x="689" y="878"/>
                        <a:pt x="689" y="881"/>
                        <a:pt x="688" y="884"/>
                      </a:cubicBezTo>
                      <a:lnTo>
                        <a:pt x="679" y="911"/>
                      </a:lnTo>
                      <a:lnTo>
                        <a:pt x="679" y="906"/>
                      </a:lnTo>
                      <a:lnTo>
                        <a:pt x="686" y="933"/>
                      </a:lnTo>
                      <a:cubicBezTo>
                        <a:pt x="686" y="935"/>
                        <a:pt x="686" y="936"/>
                        <a:pt x="686" y="937"/>
                      </a:cubicBezTo>
                      <a:lnTo>
                        <a:pt x="670" y="995"/>
                      </a:lnTo>
                      <a:lnTo>
                        <a:pt x="657" y="1028"/>
                      </a:lnTo>
                      <a:lnTo>
                        <a:pt x="658" y="1025"/>
                      </a:lnTo>
                      <a:lnTo>
                        <a:pt x="661" y="1064"/>
                      </a:lnTo>
                      <a:cubicBezTo>
                        <a:pt x="661" y="1066"/>
                        <a:pt x="660" y="1069"/>
                        <a:pt x="658" y="1071"/>
                      </a:cubicBezTo>
                      <a:cubicBezTo>
                        <a:pt x="656" y="1072"/>
                        <a:pt x="653" y="1073"/>
                        <a:pt x="651" y="1072"/>
                      </a:cubicBezTo>
                      <a:lnTo>
                        <a:pt x="641" y="1069"/>
                      </a:lnTo>
                      <a:cubicBezTo>
                        <a:pt x="640" y="1069"/>
                        <a:pt x="640" y="1068"/>
                        <a:pt x="639" y="1068"/>
                      </a:cubicBezTo>
                      <a:lnTo>
                        <a:pt x="602" y="1041"/>
                      </a:lnTo>
                      <a:cubicBezTo>
                        <a:pt x="601" y="1040"/>
                        <a:pt x="600" y="1039"/>
                        <a:pt x="599" y="1038"/>
                      </a:cubicBezTo>
                      <a:lnTo>
                        <a:pt x="587" y="1014"/>
                      </a:lnTo>
                      <a:lnTo>
                        <a:pt x="593" y="1018"/>
                      </a:lnTo>
                      <a:lnTo>
                        <a:pt x="574" y="1015"/>
                      </a:lnTo>
                      <a:cubicBezTo>
                        <a:pt x="573" y="1015"/>
                        <a:pt x="571" y="1014"/>
                        <a:pt x="570" y="1013"/>
                      </a:cubicBezTo>
                      <a:lnTo>
                        <a:pt x="514" y="953"/>
                      </a:lnTo>
                      <a:lnTo>
                        <a:pt x="522" y="955"/>
                      </a:lnTo>
                      <a:lnTo>
                        <a:pt x="497" y="961"/>
                      </a:lnTo>
                      <a:cubicBezTo>
                        <a:pt x="494" y="962"/>
                        <a:pt x="492" y="961"/>
                        <a:pt x="490" y="959"/>
                      </a:cubicBezTo>
                      <a:lnTo>
                        <a:pt x="459" y="936"/>
                      </a:lnTo>
                      <a:lnTo>
                        <a:pt x="434" y="918"/>
                      </a:lnTo>
                      <a:lnTo>
                        <a:pt x="438" y="919"/>
                      </a:lnTo>
                      <a:lnTo>
                        <a:pt x="418" y="916"/>
                      </a:lnTo>
                      <a:lnTo>
                        <a:pt x="393" y="916"/>
                      </a:lnTo>
                      <a:lnTo>
                        <a:pt x="398" y="914"/>
                      </a:lnTo>
                      <a:lnTo>
                        <a:pt x="369" y="936"/>
                      </a:lnTo>
                      <a:lnTo>
                        <a:pt x="338" y="954"/>
                      </a:lnTo>
                      <a:cubicBezTo>
                        <a:pt x="337" y="955"/>
                        <a:pt x="335" y="955"/>
                        <a:pt x="334" y="955"/>
                      </a:cubicBezTo>
                      <a:lnTo>
                        <a:pt x="309" y="955"/>
                      </a:lnTo>
                      <a:cubicBezTo>
                        <a:pt x="307" y="955"/>
                        <a:pt x="305" y="954"/>
                        <a:pt x="303" y="953"/>
                      </a:cubicBezTo>
                      <a:lnTo>
                        <a:pt x="300" y="950"/>
                      </a:lnTo>
                      <a:lnTo>
                        <a:pt x="303" y="952"/>
                      </a:lnTo>
                      <a:lnTo>
                        <a:pt x="288" y="946"/>
                      </a:lnTo>
                      <a:lnTo>
                        <a:pt x="295" y="945"/>
                      </a:lnTo>
                      <a:lnTo>
                        <a:pt x="286" y="951"/>
                      </a:lnTo>
                      <a:cubicBezTo>
                        <a:pt x="284" y="952"/>
                        <a:pt x="283" y="952"/>
                        <a:pt x="281" y="952"/>
                      </a:cubicBezTo>
                      <a:lnTo>
                        <a:pt x="269" y="952"/>
                      </a:lnTo>
                      <a:lnTo>
                        <a:pt x="275" y="949"/>
                      </a:lnTo>
                      <a:lnTo>
                        <a:pt x="259" y="967"/>
                      </a:lnTo>
                      <a:lnTo>
                        <a:pt x="260" y="966"/>
                      </a:lnTo>
                      <a:lnTo>
                        <a:pt x="238" y="1002"/>
                      </a:lnTo>
                      <a:cubicBezTo>
                        <a:pt x="238" y="1003"/>
                        <a:pt x="238" y="1004"/>
                        <a:pt x="237" y="1004"/>
                      </a:cubicBezTo>
                      <a:lnTo>
                        <a:pt x="219" y="1022"/>
                      </a:lnTo>
                      <a:lnTo>
                        <a:pt x="221" y="1019"/>
                      </a:lnTo>
                      <a:lnTo>
                        <a:pt x="211" y="1046"/>
                      </a:lnTo>
                      <a:cubicBezTo>
                        <a:pt x="211" y="1048"/>
                        <a:pt x="209" y="1050"/>
                        <a:pt x="207" y="1051"/>
                      </a:cubicBezTo>
                      <a:lnTo>
                        <a:pt x="202" y="1053"/>
                      </a:lnTo>
                      <a:lnTo>
                        <a:pt x="193" y="1059"/>
                      </a:lnTo>
                      <a:cubicBezTo>
                        <a:pt x="191" y="1060"/>
                        <a:pt x="188" y="1061"/>
                        <a:pt x="186" y="1060"/>
                      </a:cubicBezTo>
                      <a:cubicBezTo>
                        <a:pt x="184" y="1060"/>
                        <a:pt x="182" y="1058"/>
                        <a:pt x="181" y="1056"/>
                      </a:cubicBezTo>
                      <a:lnTo>
                        <a:pt x="178" y="1050"/>
                      </a:lnTo>
                      <a:cubicBezTo>
                        <a:pt x="177" y="1049"/>
                        <a:pt x="177" y="1048"/>
                        <a:pt x="177" y="1046"/>
                      </a:cubicBezTo>
                      <a:lnTo>
                        <a:pt x="177" y="1037"/>
                      </a:lnTo>
                      <a:lnTo>
                        <a:pt x="191" y="1043"/>
                      </a:lnTo>
                      <a:lnTo>
                        <a:pt x="184" y="1049"/>
                      </a:lnTo>
                      <a:cubicBezTo>
                        <a:pt x="183" y="1051"/>
                        <a:pt x="180" y="1052"/>
                        <a:pt x="177" y="1051"/>
                      </a:cubicBezTo>
                      <a:cubicBezTo>
                        <a:pt x="175" y="1051"/>
                        <a:pt x="173" y="1049"/>
                        <a:pt x="172" y="1047"/>
                      </a:cubicBezTo>
                      <a:lnTo>
                        <a:pt x="160" y="1021"/>
                      </a:lnTo>
                      <a:lnTo>
                        <a:pt x="150" y="1005"/>
                      </a:lnTo>
                      <a:lnTo>
                        <a:pt x="157" y="1009"/>
                      </a:lnTo>
                      <a:lnTo>
                        <a:pt x="151" y="1009"/>
                      </a:lnTo>
                      <a:lnTo>
                        <a:pt x="155" y="1008"/>
                      </a:lnTo>
                      <a:lnTo>
                        <a:pt x="136" y="1018"/>
                      </a:lnTo>
                      <a:cubicBezTo>
                        <a:pt x="135" y="1018"/>
                        <a:pt x="134" y="1018"/>
                        <a:pt x="132" y="1018"/>
                      </a:cubicBezTo>
                      <a:lnTo>
                        <a:pt x="129" y="1018"/>
                      </a:lnTo>
                      <a:cubicBezTo>
                        <a:pt x="128" y="1018"/>
                        <a:pt x="127" y="1018"/>
                        <a:pt x="125" y="1017"/>
                      </a:cubicBezTo>
                      <a:lnTo>
                        <a:pt x="110" y="1008"/>
                      </a:lnTo>
                      <a:lnTo>
                        <a:pt x="114" y="1009"/>
                      </a:lnTo>
                      <a:lnTo>
                        <a:pt x="111" y="1009"/>
                      </a:lnTo>
                      <a:lnTo>
                        <a:pt x="105" y="1009"/>
                      </a:lnTo>
                      <a:lnTo>
                        <a:pt x="101" y="1009"/>
                      </a:lnTo>
                      <a:cubicBezTo>
                        <a:pt x="100" y="1009"/>
                        <a:pt x="98" y="1009"/>
                        <a:pt x="97" y="1008"/>
                      </a:cubicBezTo>
                      <a:lnTo>
                        <a:pt x="81" y="996"/>
                      </a:lnTo>
                      <a:lnTo>
                        <a:pt x="88" y="997"/>
                      </a:lnTo>
                      <a:lnTo>
                        <a:pt x="79" y="1000"/>
                      </a:lnTo>
                      <a:lnTo>
                        <a:pt x="85" y="992"/>
                      </a:lnTo>
                      <a:lnTo>
                        <a:pt x="85" y="998"/>
                      </a:lnTo>
                      <a:cubicBezTo>
                        <a:pt x="85" y="1002"/>
                        <a:pt x="82" y="1006"/>
                        <a:pt x="78" y="1006"/>
                      </a:cubicBezTo>
                      <a:cubicBezTo>
                        <a:pt x="74" y="1007"/>
                        <a:pt x="70" y="1005"/>
                        <a:pt x="69" y="1001"/>
                      </a:cubicBezTo>
                      <a:lnTo>
                        <a:pt x="66" y="992"/>
                      </a:lnTo>
                      <a:cubicBezTo>
                        <a:pt x="65" y="990"/>
                        <a:pt x="65" y="988"/>
                        <a:pt x="66" y="986"/>
                      </a:cubicBezTo>
                      <a:lnTo>
                        <a:pt x="70" y="980"/>
                      </a:lnTo>
                      <a:cubicBezTo>
                        <a:pt x="70" y="978"/>
                        <a:pt x="72" y="977"/>
                        <a:pt x="73" y="976"/>
                      </a:cubicBezTo>
                      <a:lnTo>
                        <a:pt x="79" y="973"/>
                      </a:lnTo>
                      <a:cubicBezTo>
                        <a:pt x="82" y="972"/>
                        <a:pt x="86" y="972"/>
                        <a:pt x="88" y="974"/>
                      </a:cubicBezTo>
                      <a:lnTo>
                        <a:pt x="92" y="977"/>
                      </a:lnTo>
                      <a:lnTo>
                        <a:pt x="86" y="975"/>
                      </a:lnTo>
                      <a:lnTo>
                        <a:pt x="92" y="975"/>
                      </a:lnTo>
                      <a:lnTo>
                        <a:pt x="86" y="978"/>
                      </a:lnTo>
                      <a:lnTo>
                        <a:pt x="105" y="957"/>
                      </a:lnTo>
                      <a:lnTo>
                        <a:pt x="103" y="962"/>
                      </a:lnTo>
                      <a:lnTo>
                        <a:pt x="103" y="956"/>
                      </a:lnTo>
                      <a:cubicBezTo>
                        <a:pt x="103" y="954"/>
                        <a:pt x="104" y="952"/>
                        <a:pt x="105" y="950"/>
                      </a:cubicBezTo>
                      <a:lnTo>
                        <a:pt x="114" y="942"/>
                      </a:lnTo>
                      <a:lnTo>
                        <a:pt x="133" y="921"/>
                      </a:lnTo>
                      <a:cubicBezTo>
                        <a:pt x="134" y="919"/>
                        <a:pt x="136" y="918"/>
                        <a:pt x="139" y="918"/>
                      </a:cubicBezTo>
                      <a:lnTo>
                        <a:pt x="142" y="918"/>
                      </a:lnTo>
                      <a:lnTo>
                        <a:pt x="136" y="920"/>
                      </a:lnTo>
                      <a:lnTo>
                        <a:pt x="152" y="905"/>
                      </a:lnTo>
                      <a:lnTo>
                        <a:pt x="155" y="902"/>
                      </a:lnTo>
                      <a:lnTo>
                        <a:pt x="161" y="896"/>
                      </a:lnTo>
                      <a:lnTo>
                        <a:pt x="159" y="899"/>
                      </a:lnTo>
                      <a:lnTo>
                        <a:pt x="162" y="890"/>
                      </a:lnTo>
                      <a:cubicBezTo>
                        <a:pt x="163" y="887"/>
                        <a:pt x="166" y="885"/>
                        <a:pt x="170" y="885"/>
                      </a:cubicBezTo>
                      <a:lnTo>
                        <a:pt x="176" y="885"/>
                      </a:lnTo>
                      <a:lnTo>
                        <a:pt x="168" y="891"/>
                      </a:lnTo>
                      <a:lnTo>
                        <a:pt x="171" y="879"/>
                      </a:lnTo>
                      <a:cubicBezTo>
                        <a:pt x="172" y="877"/>
                        <a:pt x="173" y="875"/>
                        <a:pt x="176" y="874"/>
                      </a:cubicBezTo>
                      <a:cubicBezTo>
                        <a:pt x="178" y="873"/>
                        <a:pt x="180" y="873"/>
                        <a:pt x="182" y="874"/>
                      </a:cubicBezTo>
                      <a:lnTo>
                        <a:pt x="189" y="877"/>
                      </a:lnTo>
                      <a:lnTo>
                        <a:pt x="185" y="876"/>
                      </a:lnTo>
                      <a:lnTo>
                        <a:pt x="188" y="876"/>
                      </a:lnTo>
                      <a:lnTo>
                        <a:pt x="194" y="876"/>
                      </a:lnTo>
                      <a:lnTo>
                        <a:pt x="197" y="876"/>
                      </a:lnTo>
                      <a:lnTo>
                        <a:pt x="191" y="879"/>
                      </a:lnTo>
                      <a:lnTo>
                        <a:pt x="200" y="867"/>
                      </a:lnTo>
                      <a:lnTo>
                        <a:pt x="199" y="869"/>
                      </a:lnTo>
                      <a:lnTo>
                        <a:pt x="205" y="851"/>
                      </a:lnTo>
                      <a:lnTo>
                        <a:pt x="206" y="858"/>
                      </a:lnTo>
                      <a:lnTo>
                        <a:pt x="200" y="849"/>
                      </a:lnTo>
                      <a:cubicBezTo>
                        <a:pt x="198" y="846"/>
                        <a:pt x="198" y="842"/>
                        <a:pt x="201" y="839"/>
                      </a:cubicBezTo>
                      <a:lnTo>
                        <a:pt x="207" y="833"/>
                      </a:lnTo>
                      <a:lnTo>
                        <a:pt x="209" y="846"/>
                      </a:lnTo>
                      <a:lnTo>
                        <a:pt x="203" y="843"/>
                      </a:lnTo>
                      <a:cubicBezTo>
                        <a:pt x="200" y="841"/>
                        <a:pt x="198" y="838"/>
                        <a:pt x="199" y="834"/>
                      </a:cubicBezTo>
                      <a:cubicBezTo>
                        <a:pt x="200" y="830"/>
                        <a:pt x="203" y="828"/>
                        <a:pt x="207" y="828"/>
                      </a:cubicBezTo>
                      <a:lnTo>
                        <a:pt x="213" y="828"/>
                      </a:lnTo>
                      <a:lnTo>
                        <a:pt x="205" y="833"/>
                      </a:lnTo>
                      <a:lnTo>
                        <a:pt x="209" y="824"/>
                      </a:lnTo>
                      <a:lnTo>
                        <a:pt x="216" y="835"/>
                      </a:lnTo>
                      <a:lnTo>
                        <a:pt x="213" y="835"/>
                      </a:lnTo>
                      <a:cubicBezTo>
                        <a:pt x="209" y="835"/>
                        <a:pt x="205" y="831"/>
                        <a:pt x="205" y="827"/>
                      </a:cubicBezTo>
                      <a:lnTo>
                        <a:pt x="205" y="818"/>
                      </a:lnTo>
                      <a:cubicBezTo>
                        <a:pt x="205" y="816"/>
                        <a:pt x="206" y="814"/>
                        <a:pt x="207" y="812"/>
                      </a:cubicBezTo>
                      <a:lnTo>
                        <a:pt x="217" y="803"/>
                      </a:lnTo>
                      <a:lnTo>
                        <a:pt x="214" y="809"/>
                      </a:lnTo>
                      <a:lnTo>
                        <a:pt x="214" y="803"/>
                      </a:lnTo>
                      <a:lnTo>
                        <a:pt x="214" y="800"/>
                      </a:lnTo>
                      <a:lnTo>
                        <a:pt x="217" y="805"/>
                      </a:lnTo>
                      <a:lnTo>
                        <a:pt x="211" y="799"/>
                      </a:lnTo>
                      <a:cubicBezTo>
                        <a:pt x="208" y="797"/>
                        <a:pt x="207" y="793"/>
                        <a:pt x="209" y="790"/>
                      </a:cubicBezTo>
                      <a:lnTo>
                        <a:pt x="215" y="778"/>
                      </a:lnTo>
                      <a:lnTo>
                        <a:pt x="215" y="784"/>
                      </a:lnTo>
                      <a:lnTo>
                        <a:pt x="209" y="766"/>
                      </a:lnTo>
                      <a:lnTo>
                        <a:pt x="209" y="767"/>
                      </a:lnTo>
                      <a:lnTo>
                        <a:pt x="200" y="749"/>
                      </a:lnTo>
                      <a:cubicBezTo>
                        <a:pt x="198" y="747"/>
                        <a:pt x="198" y="744"/>
                        <a:pt x="200" y="741"/>
                      </a:cubicBezTo>
                      <a:cubicBezTo>
                        <a:pt x="201" y="739"/>
                        <a:pt x="204" y="738"/>
                        <a:pt x="207" y="738"/>
                      </a:cubicBezTo>
                      <a:lnTo>
                        <a:pt x="213" y="738"/>
                      </a:lnTo>
                      <a:lnTo>
                        <a:pt x="205" y="746"/>
                      </a:lnTo>
                      <a:lnTo>
                        <a:pt x="205" y="737"/>
                      </a:lnTo>
                      <a:cubicBezTo>
                        <a:pt x="205" y="735"/>
                        <a:pt x="205" y="734"/>
                        <a:pt x="206" y="733"/>
                      </a:cubicBezTo>
                      <a:lnTo>
                        <a:pt x="218" y="709"/>
                      </a:lnTo>
                      <a:lnTo>
                        <a:pt x="217" y="712"/>
                      </a:lnTo>
                      <a:lnTo>
                        <a:pt x="217" y="709"/>
                      </a:lnTo>
                      <a:cubicBezTo>
                        <a:pt x="217" y="708"/>
                        <a:pt x="218" y="706"/>
                        <a:pt x="219" y="705"/>
                      </a:cubicBezTo>
                      <a:lnTo>
                        <a:pt x="225" y="696"/>
                      </a:lnTo>
                      <a:lnTo>
                        <a:pt x="224" y="698"/>
                      </a:lnTo>
                      <a:lnTo>
                        <a:pt x="227" y="689"/>
                      </a:lnTo>
                      <a:lnTo>
                        <a:pt x="228" y="695"/>
                      </a:lnTo>
                      <a:lnTo>
                        <a:pt x="224" y="689"/>
                      </a:lnTo>
                      <a:cubicBezTo>
                        <a:pt x="224" y="688"/>
                        <a:pt x="224" y="687"/>
                        <a:pt x="224" y="685"/>
                      </a:cubicBezTo>
                      <a:lnTo>
                        <a:pt x="224" y="682"/>
                      </a:lnTo>
                      <a:lnTo>
                        <a:pt x="226" y="688"/>
                      </a:lnTo>
                      <a:lnTo>
                        <a:pt x="210" y="670"/>
                      </a:lnTo>
                      <a:cubicBezTo>
                        <a:pt x="210" y="669"/>
                        <a:pt x="209" y="669"/>
                        <a:pt x="209" y="668"/>
                      </a:cubicBezTo>
                      <a:lnTo>
                        <a:pt x="206" y="662"/>
                      </a:lnTo>
                      <a:lnTo>
                        <a:pt x="219" y="664"/>
                      </a:lnTo>
                      <a:lnTo>
                        <a:pt x="212" y="670"/>
                      </a:lnTo>
                      <a:lnTo>
                        <a:pt x="210" y="657"/>
                      </a:lnTo>
                      <a:lnTo>
                        <a:pt x="216" y="660"/>
                      </a:lnTo>
                      <a:cubicBezTo>
                        <a:pt x="220" y="662"/>
                        <a:pt x="222" y="665"/>
                        <a:pt x="221" y="669"/>
                      </a:cubicBezTo>
                      <a:cubicBezTo>
                        <a:pt x="220" y="673"/>
                        <a:pt x="217" y="675"/>
                        <a:pt x="213" y="675"/>
                      </a:cubicBezTo>
                      <a:lnTo>
                        <a:pt x="204" y="675"/>
                      </a:lnTo>
                      <a:cubicBezTo>
                        <a:pt x="202" y="675"/>
                        <a:pt x="201" y="675"/>
                        <a:pt x="200" y="675"/>
                      </a:cubicBezTo>
                      <a:lnTo>
                        <a:pt x="194" y="672"/>
                      </a:lnTo>
                      <a:cubicBezTo>
                        <a:pt x="192" y="671"/>
                        <a:pt x="191" y="669"/>
                        <a:pt x="190" y="667"/>
                      </a:cubicBezTo>
                      <a:lnTo>
                        <a:pt x="187" y="658"/>
                      </a:lnTo>
                      <a:lnTo>
                        <a:pt x="194" y="663"/>
                      </a:lnTo>
                      <a:lnTo>
                        <a:pt x="188" y="663"/>
                      </a:lnTo>
                      <a:cubicBezTo>
                        <a:pt x="187" y="663"/>
                        <a:pt x="185" y="663"/>
                        <a:pt x="183" y="662"/>
                      </a:cubicBezTo>
                      <a:lnTo>
                        <a:pt x="172" y="653"/>
                      </a:lnTo>
                      <a:lnTo>
                        <a:pt x="147" y="638"/>
                      </a:lnTo>
                      <a:lnTo>
                        <a:pt x="149" y="639"/>
                      </a:lnTo>
                      <a:lnTo>
                        <a:pt x="139" y="636"/>
                      </a:lnTo>
                      <a:cubicBezTo>
                        <a:pt x="138" y="636"/>
                        <a:pt x="137" y="635"/>
                        <a:pt x="137" y="634"/>
                      </a:cubicBezTo>
                      <a:lnTo>
                        <a:pt x="118" y="619"/>
                      </a:lnTo>
                      <a:cubicBezTo>
                        <a:pt x="115" y="617"/>
                        <a:pt x="114" y="614"/>
                        <a:pt x="116" y="611"/>
                      </a:cubicBezTo>
                      <a:cubicBezTo>
                        <a:pt x="117" y="607"/>
                        <a:pt x="120" y="605"/>
                        <a:pt x="123" y="605"/>
                      </a:cubicBezTo>
                      <a:lnTo>
                        <a:pt x="129" y="605"/>
                      </a:lnTo>
                      <a:lnTo>
                        <a:pt x="126" y="620"/>
                      </a:lnTo>
                      <a:lnTo>
                        <a:pt x="120" y="617"/>
                      </a:lnTo>
                      <a:cubicBezTo>
                        <a:pt x="117" y="616"/>
                        <a:pt x="115" y="613"/>
                        <a:pt x="115" y="610"/>
                      </a:cubicBezTo>
                      <a:lnTo>
                        <a:pt x="115" y="601"/>
                      </a:lnTo>
                      <a:lnTo>
                        <a:pt x="115" y="586"/>
                      </a:lnTo>
                      <a:lnTo>
                        <a:pt x="116" y="589"/>
                      </a:lnTo>
                      <a:lnTo>
                        <a:pt x="103" y="553"/>
                      </a:lnTo>
                      <a:lnTo>
                        <a:pt x="111" y="558"/>
                      </a:lnTo>
                      <a:lnTo>
                        <a:pt x="105" y="558"/>
                      </a:lnTo>
                      <a:cubicBezTo>
                        <a:pt x="100" y="558"/>
                        <a:pt x="97" y="554"/>
                        <a:pt x="97" y="550"/>
                      </a:cubicBezTo>
                      <a:lnTo>
                        <a:pt x="97" y="541"/>
                      </a:lnTo>
                      <a:lnTo>
                        <a:pt x="105" y="549"/>
                      </a:lnTo>
                      <a:lnTo>
                        <a:pt x="101" y="549"/>
                      </a:lnTo>
                      <a:cubicBezTo>
                        <a:pt x="97" y="549"/>
                        <a:pt x="93" y="545"/>
                        <a:pt x="93" y="541"/>
                      </a:cubicBezTo>
                      <a:lnTo>
                        <a:pt x="93" y="538"/>
                      </a:lnTo>
                      <a:lnTo>
                        <a:pt x="95" y="542"/>
                      </a:lnTo>
                      <a:lnTo>
                        <a:pt x="85" y="527"/>
                      </a:lnTo>
                      <a:cubicBezTo>
                        <a:pt x="85" y="526"/>
                        <a:pt x="84" y="524"/>
                        <a:pt x="84" y="523"/>
                      </a:cubicBezTo>
                      <a:lnTo>
                        <a:pt x="84" y="520"/>
                      </a:lnTo>
                      <a:lnTo>
                        <a:pt x="84" y="514"/>
                      </a:lnTo>
                      <a:lnTo>
                        <a:pt x="98" y="520"/>
                      </a:lnTo>
                      <a:lnTo>
                        <a:pt x="92" y="526"/>
                      </a:lnTo>
                      <a:cubicBezTo>
                        <a:pt x="89" y="528"/>
                        <a:pt x="86" y="529"/>
                        <a:pt x="83" y="527"/>
                      </a:cubicBezTo>
                      <a:cubicBezTo>
                        <a:pt x="80" y="526"/>
                        <a:pt x="78" y="523"/>
                        <a:pt x="78" y="520"/>
                      </a:cubicBezTo>
                      <a:lnTo>
                        <a:pt x="78" y="514"/>
                      </a:lnTo>
                      <a:lnTo>
                        <a:pt x="79" y="517"/>
                      </a:lnTo>
                      <a:lnTo>
                        <a:pt x="66" y="490"/>
                      </a:lnTo>
                      <a:lnTo>
                        <a:pt x="70" y="494"/>
                      </a:lnTo>
                      <a:lnTo>
                        <a:pt x="64" y="491"/>
                      </a:lnTo>
                      <a:cubicBezTo>
                        <a:pt x="62" y="490"/>
                        <a:pt x="61" y="489"/>
                        <a:pt x="61" y="488"/>
                      </a:cubicBezTo>
                      <a:lnTo>
                        <a:pt x="51" y="473"/>
                      </a:lnTo>
                      <a:cubicBezTo>
                        <a:pt x="51" y="472"/>
                        <a:pt x="50" y="472"/>
                        <a:pt x="50" y="471"/>
                      </a:cubicBezTo>
                      <a:lnTo>
                        <a:pt x="47" y="459"/>
                      </a:lnTo>
                      <a:lnTo>
                        <a:pt x="48" y="461"/>
                      </a:lnTo>
                      <a:lnTo>
                        <a:pt x="42" y="451"/>
                      </a:lnTo>
                      <a:lnTo>
                        <a:pt x="39" y="445"/>
                      </a:lnTo>
                      <a:lnTo>
                        <a:pt x="32" y="433"/>
                      </a:lnTo>
                      <a:cubicBezTo>
                        <a:pt x="32" y="432"/>
                        <a:pt x="31" y="430"/>
                        <a:pt x="32" y="428"/>
                      </a:cubicBezTo>
                      <a:lnTo>
                        <a:pt x="38" y="395"/>
                      </a:lnTo>
                      <a:cubicBezTo>
                        <a:pt x="38" y="395"/>
                        <a:pt x="38" y="394"/>
                        <a:pt x="38" y="394"/>
                      </a:cubicBezTo>
                      <a:lnTo>
                        <a:pt x="41" y="385"/>
                      </a:lnTo>
                      <a:lnTo>
                        <a:pt x="41" y="388"/>
                      </a:lnTo>
                      <a:lnTo>
                        <a:pt x="41" y="369"/>
                      </a:lnTo>
                      <a:lnTo>
                        <a:pt x="41" y="351"/>
                      </a:lnTo>
                      <a:lnTo>
                        <a:pt x="41" y="343"/>
                      </a:lnTo>
                      <a:lnTo>
                        <a:pt x="32" y="268"/>
                      </a:lnTo>
                      <a:lnTo>
                        <a:pt x="32" y="270"/>
                      </a:lnTo>
                      <a:lnTo>
                        <a:pt x="10" y="216"/>
                      </a:lnTo>
                      <a:lnTo>
                        <a:pt x="1" y="192"/>
                      </a:lnTo>
                      <a:cubicBezTo>
                        <a:pt x="1" y="191"/>
                        <a:pt x="0" y="190"/>
                        <a:pt x="0" y="189"/>
                      </a:cubicBezTo>
                      <a:lnTo>
                        <a:pt x="0" y="186"/>
                      </a:lnTo>
                      <a:close/>
                    </a:path>
                  </a:pathLst>
                </a:custGeom>
                <a:no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1" name="Freeform 1146"/>
                <p:cNvSpPr>
                  <a:spLocks/>
                </p:cNvSpPr>
                <p:nvPr/>
              </p:nvSpPr>
              <p:spPr bwMode="auto">
                <a:xfrm>
                  <a:off x="2372300" y="2996312"/>
                  <a:ext cx="1065213" cy="1408676"/>
                </a:xfrm>
                <a:custGeom>
                  <a:avLst/>
                  <a:gdLst/>
                  <a:ahLst/>
                  <a:cxnLst>
                    <a:cxn ang="0">
                      <a:pos x="0" y="230"/>
                    </a:cxn>
                    <a:cxn ang="0">
                      <a:pos x="4" y="264"/>
                    </a:cxn>
                    <a:cxn ang="0">
                      <a:pos x="32" y="268"/>
                    </a:cxn>
                    <a:cxn ang="0">
                      <a:pos x="47" y="283"/>
                    </a:cxn>
                    <a:cxn ang="0">
                      <a:pos x="55" y="279"/>
                    </a:cxn>
                    <a:cxn ang="0">
                      <a:pos x="66" y="302"/>
                    </a:cxn>
                    <a:cxn ang="0">
                      <a:pos x="69" y="296"/>
                    </a:cxn>
                    <a:cxn ang="0">
                      <a:pos x="79" y="296"/>
                    </a:cxn>
                    <a:cxn ang="0">
                      <a:pos x="90" y="298"/>
                    </a:cxn>
                    <a:cxn ang="0">
                      <a:pos x="98" y="285"/>
                    </a:cxn>
                    <a:cxn ang="0">
                      <a:pos x="104" y="293"/>
                    </a:cxn>
                    <a:cxn ang="0">
                      <a:pos x="109" y="305"/>
                    </a:cxn>
                    <a:cxn ang="0">
                      <a:pos x="109" y="323"/>
                    </a:cxn>
                    <a:cxn ang="0">
                      <a:pos x="152" y="338"/>
                    </a:cxn>
                    <a:cxn ang="0">
                      <a:pos x="175" y="362"/>
                    </a:cxn>
                    <a:cxn ang="0">
                      <a:pos x="213" y="379"/>
                    </a:cxn>
                    <a:cxn ang="0">
                      <a:pos x="236" y="394"/>
                    </a:cxn>
                    <a:cxn ang="0">
                      <a:pos x="240" y="413"/>
                    </a:cxn>
                    <a:cxn ang="0">
                      <a:pos x="231" y="440"/>
                    </a:cxn>
                    <a:cxn ang="0">
                      <a:pos x="235" y="464"/>
                    </a:cxn>
                    <a:cxn ang="0">
                      <a:pos x="271" y="494"/>
                    </a:cxn>
                    <a:cxn ang="0">
                      <a:pos x="339" y="553"/>
                    </a:cxn>
                    <a:cxn ang="0">
                      <a:pos x="408" y="613"/>
                    </a:cxn>
                    <a:cxn ang="0">
                      <a:pos x="437" y="656"/>
                    </a:cxn>
                    <a:cxn ang="0">
                      <a:pos x="448" y="678"/>
                    </a:cxn>
                    <a:cxn ang="0">
                      <a:pos x="470" y="704"/>
                    </a:cxn>
                    <a:cxn ang="0">
                      <a:pos x="489" y="734"/>
                    </a:cxn>
                    <a:cxn ang="0">
                      <a:pos x="502" y="758"/>
                    </a:cxn>
                    <a:cxn ang="0">
                      <a:pos x="524" y="775"/>
                    </a:cxn>
                    <a:cxn ang="0">
                      <a:pos x="540" y="795"/>
                    </a:cxn>
                    <a:cxn ang="0">
                      <a:pos x="566" y="829"/>
                    </a:cxn>
                    <a:cxn ang="0">
                      <a:pos x="585" y="844"/>
                    </a:cxn>
                    <a:cxn ang="0">
                      <a:pos x="612" y="881"/>
                    </a:cxn>
                    <a:cxn ang="0">
                      <a:pos x="625" y="889"/>
                    </a:cxn>
                    <a:cxn ang="0">
                      <a:pos x="651" y="897"/>
                    </a:cxn>
                    <a:cxn ang="0">
                      <a:pos x="645" y="871"/>
                    </a:cxn>
                    <a:cxn ang="0">
                      <a:pos x="651" y="814"/>
                    </a:cxn>
                    <a:cxn ang="0">
                      <a:pos x="666" y="771"/>
                    </a:cxn>
                    <a:cxn ang="0">
                      <a:pos x="633" y="757"/>
                    </a:cxn>
                    <a:cxn ang="0">
                      <a:pos x="610" y="715"/>
                    </a:cxn>
                    <a:cxn ang="0">
                      <a:pos x="583" y="636"/>
                    </a:cxn>
                    <a:cxn ang="0">
                      <a:pos x="562" y="564"/>
                    </a:cxn>
                    <a:cxn ang="0">
                      <a:pos x="521" y="541"/>
                    </a:cxn>
                    <a:cxn ang="0">
                      <a:pos x="481" y="545"/>
                    </a:cxn>
                    <a:cxn ang="0">
                      <a:pos x="452" y="481"/>
                    </a:cxn>
                    <a:cxn ang="0">
                      <a:pos x="421" y="447"/>
                    </a:cxn>
                    <a:cxn ang="0">
                      <a:pos x="394" y="379"/>
                    </a:cxn>
                    <a:cxn ang="0">
                      <a:pos x="402" y="312"/>
                    </a:cxn>
                    <a:cxn ang="0">
                      <a:pos x="375" y="241"/>
                    </a:cxn>
                    <a:cxn ang="0">
                      <a:pos x="347" y="192"/>
                    </a:cxn>
                    <a:cxn ang="0">
                      <a:pos x="289" y="181"/>
                    </a:cxn>
                    <a:cxn ang="0">
                      <a:pos x="270" y="98"/>
                    </a:cxn>
                    <a:cxn ang="0">
                      <a:pos x="240" y="21"/>
                    </a:cxn>
                    <a:cxn ang="0">
                      <a:pos x="198" y="3"/>
                    </a:cxn>
                    <a:cxn ang="0">
                      <a:pos x="175" y="47"/>
                    </a:cxn>
                    <a:cxn ang="0">
                      <a:pos x="42" y="128"/>
                    </a:cxn>
                    <a:cxn ang="0">
                      <a:pos x="25" y="162"/>
                    </a:cxn>
                    <a:cxn ang="0">
                      <a:pos x="0" y="206"/>
                    </a:cxn>
                  </a:cxnLst>
                  <a:rect l="0" t="0" r="r" b="b"/>
                  <a:pathLst>
                    <a:path w="671" h="897">
                      <a:moveTo>
                        <a:pt x="0" y="206"/>
                      </a:moveTo>
                      <a:lnTo>
                        <a:pt x="0" y="211"/>
                      </a:lnTo>
                      <a:lnTo>
                        <a:pt x="4" y="215"/>
                      </a:lnTo>
                      <a:lnTo>
                        <a:pt x="5" y="217"/>
                      </a:lnTo>
                      <a:lnTo>
                        <a:pt x="0" y="230"/>
                      </a:lnTo>
                      <a:lnTo>
                        <a:pt x="0" y="232"/>
                      </a:lnTo>
                      <a:lnTo>
                        <a:pt x="0" y="236"/>
                      </a:lnTo>
                      <a:lnTo>
                        <a:pt x="4" y="241"/>
                      </a:lnTo>
                      <a:lnTo>
                        <a:pt x="5" y="256"/>
                      </a:lnTo>
                      <a:lnTo>
                        <a:pt x="4" y="264"/>
                      </a:lnTo>
                      <a:lnTo>
                        <a:pt x="9" y="266"/>
                      </a:lnTo>
                      <a:lnTo>
                        <a:pt x="12" y="266"/>
                      </a:lnTo>
                      <a:lnTo>
                        <a:pt x="17" y="264"/>
                      </a:lnTo>
                      <a:lnTo>
                        <a:pt x="25" y="266"/>
                      </a:lnTo>
                      <a:lnTo>
                        <a:pt x="32" y="268"/>
                      </a:lnTo>
                      <a:lnTo>
                        <a:pt x="40" y="274"/>
                      </a:lnTo>
                      <a:lnTo>
                        <a:pt x="44" y="279"/>
                      </a:lnTo>
                      <a:lnTo>
                        <a:pt x="44" y="281"/>
                      </a:lnTo>
                      <a:lnTo>
                        <a:pt x="44" y="283"/>
                      </a:lnTo>
                      <a:lnTo>
                        <a:pt x="47" y="283"/>
                      </a:lnTo>
                      <a:lnTo>
                        <a:pt x="47" y="281"/>
                      </a:lnTo>
                      <a:lnTo>
                        <a:pt x="44" y="281"/>
                      </a:lnTo>
                      <a:lnTo>
                        <a:pt x="47" y="278"/>
                      </a:lnTo>
                      <a:lnTo>
                        <a:pt x="54" y="279"/>
                      </a:lnTo>
                      <a:lnTo>
                        <a:pt x="55" y="279"/>
                      </a:lnTo>
                      <a:lnTo>
                        <a:pt x="54" y="285"/>
                      </a:lnTo>
                      <a:lnTo>
                        <a:pt x="59" y="294"/>
                      </a:lnTo>
                      <a:lnTo>
                        <a:pt x="59" y="296"/>
                      </a:lnTo>
                      <a:lnTo>
                        <a:pt x="63" y="298"/>
                      </a:lnTo>
                      <a:lnTo>
                        <a:pt x="66" y="302"/>
                      </a:lnTo>
                      <a:lnTo>
                        <a:pt x="69" y="302"/>
                      </a:lnTo>
                      <a:lnTo>
                        <a:pt x="71" y="302"/>
                      </a:lnTo>
                      <a:lnTo>
                        <a:pt x="71" y="300"/>
                      </a:lnTo>
                      <a:lnTo>
                        <a:pt x="69" y="298"/>
                      </a:lnTo>
                      <a:lnTo>
                        <a:pt x="69" y="296"/>
                      </a:lnTo>
                      <a:lnTo>
                        <a:pt x="69" y="294"/>
                      </a:lnTo>
                      <a:lnTo>
                        <a:pt x="71" y="294"/>
                      </a:lnTo>
                      <a:lnTo>
                        <a:pt x="75" y="294"/>
                      </a:lnTo>
                      <a:lnTo>
                        <a:pt x="77" y="294"/>
                      </a:lnTo>
                      <a:lnTo>
                        <a:pt x="79" y="296"/>
                      </a:lnTo>
                      <a:lnTo>
                        <a:pt x="82" y="298"/>
                      </a:lnTo>
                      <a:lnTo>
                        <a:pt x="85" y="302"/>
                      </a:lnTo>
                      <a:lnTo>
                        <a:pt x="89" y="300"/>
                      </a:lnTo>
                      <a:lnTo>
                        <a:pt x="90" y="300"/>
                      </a:lnTo>
                      <a:lnTo>
                        <a:pt x="90" y="298"/>
                      </a:lnTo>
                      <a:lnTo>
                        <a:pt x="93" y="296"/>
                      </a:lnTo>
                      <a:lnTo>
                        <a:pt x="90" y="293"/>
                      </a:lnTo>
                      <a:lnTo>
                        <a:pt x="90" y="289"/>
                      </a:lnTo>
                      <a:lnTo>
                        <a:pt x="94" y="285"/>
                      </a:lnTo>
                      <a:lnTo>
                        <a:pt x="98" y="285"/>
                      </a:lnTo>
                      <a:lnTo>
                        <a:pt x="100" y="285"/>
                      </a:lnTo>
                      <a:lnTo>
                        <a:pt x="102" y="285"/>
                      </a:lnTo>
                      <a:lnTo>
                        <a:pt x="102" y="289"/>
                      </a:lnTo>
                      <a:lnTo>
                        <a:pt x="102" y="290"/>
                      </a:lnTo>
                      <a:lnTo>
                        <a:pt x="104" y="293"/>
                      </a:lnTo>
                      <a:lnTo>
                        <a:pt x="104" y="294"/>
                      </a:lnTo>
                      <a:lnTo>
                        <a:pt x="112" y="296"/>
                      </a:lnTo>
                      <a:lnTo>
                        <a:pt x="112" y="302"/>
                      </a:lnTo>
                      <a:lnTo>
                        <a:pt x="108" y="305"/>
                      </a:lnTo>
                      <a:lnTo>
                        <a:pt x="109" y="305"/>
                      </a:lnTo>
                      <a:lnTo>
                        <a:pt x="109" y="308"/>
                      </a:lnTo>
                      <a:lnTo>
                        <a:pt x="108" y="313"/>
                      </a:lnTo>
                      <a:lnTo>
                        <a:pt x="108" y="317"/>
                      </a:lnTo>
                      <a:lnTo>
                        <a:pt x="108" y="320"/>
                      </a:lnTo>
                      <a:lnTo>
                        <a:pt x="109" y="323"/>
                      </a:lnTo>
                      <a:lnTo>
                        <a:pt x="113" y="323"/>
                      </a:lnTo>
                      <a:lnTo>
                        <a:pt x="128" y="328"/>
                      </a:lnTo>
                      <a:lnTo>
                        <a:pt x="148" y="338"/>
                      </a:lnTo>
                      <a:lnTo>
                        <a:pt x="150" y="338"/>
                      </a:lnTo>
                      <a:lnTo>
                        <a:pt x="152" y="338"/>
                      </a:lnTo>
                      <a:lnTo>
                        <a:pt x="155" y="342"/>
                      </a:lnTo>
                      <a:lnTo>
                        <a:pt x="158" y="342"/>
                      </a:lnTo>
                      <a:lnTo>
                        <a:pt x="166" y="347"/>
                      </a:lnTo>
                      <a:lnTo>
                        <a:pt x="167" y="349"/>
                      </a:lnTo>
                      <a:lnTo>
                        <a:pt x="175" y="362"/>
                      </a:lnTo>
                      <a:lnTo>
                        <a:pt x="193" y="362"/>
                      </a:lnTo>
                      <a:lnTo>
                        <a:pt x="193" y="364"/>
                      </a:lnTo>
                      <a:lnTo>
                        <a:pt x="200" y="366"/>
                      </a:lnTo>
                      <a:lnTo>
                        <a:pt x="204" y="368"/>
                      </a:lnTo>
                      <a:lnTo>
                        <a:pt x="213" y="379"/>
                      </a:lnTo>
                      <a:lnTo>
                        <a:pt x="220" y="379"/>
                      </a:lnTo>
                      <a:lnTo>
                        <a:pt x="225" y="383"/>
                      </a:lnTo>
                      <a:lnTo>
                        <a:pt x="228" y="383"/>
                      </a:lnTo>
                      <a:lnTo>
                        <a:pt x="233" y="387"/>
                      </a:lnTo>
                      <a:lnTo>
                        <a:pt x="236" y="394"/>
                      </a:lnTo>
                      <a:lnTo>
                        <a:pt x="233" y="399"/>
                      </a:lnTo>
                      <a:lnTo>
                        <a:pt x="233" y="402"/>
                      </a:lnTo>
                      <a:lnTo>
                        <a:pt x="235" y="402"/>
                      </a:lnTo>
                      <a:lnTo>
                        <a:pt x="239" y="406"/>
                      </a:lnTo>
                      <a:lnTo>
                        <a:pt x="240" y="413"/>
                      </a:lnTo>
                      <a:lnTo>
                        <a:pt x="236" y="417"/>
                      </a:lnTo>
                      <a:lnTo>
                        <a:pt x="236" y="421"/>
                      </a:lnTo>
                      <a:lnTo>
                        <a:pt x="239" y="426"/>
                      </a:lnTo>
                      <a:lnTo>
                        <a:pt x="236" y="430"/>
                      </a:lnTo>
                      <a:lnTo>
                        <a:pt x="231" y="440"/>
                      </a:lnTo>
                      <a:lnTo>
                        <a:pt x="225" y="441"/>
                      </a:lnTo>
                      <a:lnTo>
                        <a:pt x="235" y="451"/>
                      </a:lnTo>
                      <a:lnTo>
                        <a:pt x="236" y="455"/>
                      </a:lnTo>
                      <a:lnTo>
                        <a:pt x="235" y="460"/>
                      </a:lnTo>
                      <a:lnTo>
                        <a:pt x="235" y="464"/>
                      </a:lnTo>
                      <a:lnTo>
                        <a:pt x="239" y="470"/>
                      </a:lnTo>
                      <a:lnTo>
                        <a:pt x="248" y="477"/>
                      </a:lnTo>
                      <a:lnTo>
                        <a:pt x="267" y="492"/>
                      </a:lnTo>
                      <a:lnTo>
                        <a:pt x="270" y="492"/>
                      </a:lnTo>
                      <a:lnTo>
                        <a:pt x="271" y="494"/>
                      </a:lnTo>
                      <a:lnTo>
                        <a:pt x="271" y="496"/>
                      </a:lnTo>
                      <a:lnTo>
                        <a:pt x="274" y="500"/>
                      </a:lnTo>
                      <a:lnTo>
                        <a:pt x="320" y="534"/>
                      </a:lnTo>
                      <a:lnTo>
                        <a:pt x="336" y="553"/>
                      </a:lnTo>
                      <a:lnTo>
                        <a:pt x="339" y="553"/>
                      </a:lnTo>
                      <a:lnTo>
                        <a:pt x="340" y="557"/>
                      </a:lnTo>
                      <a:lnTo>
                        <a:pt x="351" y="560"/>
                      </a:lnTo>
                      <a:lnTo>
                        <a:pt x="358" y="565"/>
                      </a:lnTo>
                      <a:lnTo>
                        <a:pt x="375" y="583"/>
                      </a:lnTo>
                      <a:lnTo>
                        <a:pt x="408" y="613"/>
                      </a:lnTo>
                      <a:lnTo>
                        <a:pt x="424" y="629"/>
                      </a:lnTo>
                      <a:lnTo>
                        <a:pt x="425" y="639"/>
                      </a:lnTo>
                      <a:lnTo>
                        <a:pt x="432" y="647"/>
                      </a:lnTo>
                      <a:lnTo>
                        <a:pt x="432" y="651"/>
                      </a:lnTo>
                      <a:lnTo>
                        <a:pt x="437" y="656"/>
                      </a:lnTo>
                      <a:lnTo>
                        <a:pt x="437" y="666"/>
                      </a:lnTo>
                      <a:lnTo>
                        <a:pt x="439" y="667"/>
                      </a:lnTo>
                      <a:lnTo>
                        <a:pt x="444" y="675"/>
                      </a:lnTo>
                      <a:lnTo>
                        <a:pt x="447" y="675"/>
                      </a:lnTo>
                      <a:lnTo>
                        <a:pt x="448" y="678"/>
                      </a:lnTo>
                      <a:lnTo>
                        <a:pt x="451" y="678"/>
                      </a:lnTo>
                      <a:lnTo>
                        <a:pt x="454" y="682"/>
                      </a:lnTo>
                      <a:lnTo>
                        <a:pt x="460" y="692"/>
                      </a:lnTo>
                      <a:lnTo>
                        <a:pt x="466" y="696"/>
                      </a:lnTo>
                      <a:lnTo>
                        <a:pt x="470" y="704"/>
                      </a:lnTo>
                      <a:lnTo>
                        <a:pt x="475" y="709"/>
                      </a:lnTo>
                      <a:lnTo>
                        <a:pt x="479" y="712"/>
                      </a:lnTo>
                      <a:lnTo>
                        <a:pt x="489" y="726"/>
                      </a:lnTo>
                      <a:lnTo>
                        <a:pt x="491" y="734"/>
                      </a:lnTo>
                      <a:lnTo>
                        <a:pt x="489" y="734"/>
                      </a:lnTo>
                      <a:lnTo>
                        <a:pt x="493" y="737"/>
                      </a:lnTo>
                      <a:lnTo>
                        <a:pt x="494" y="746"/>
                      </a:lnTo>
                      <a:lnTo>
                        <a:pt x="501" y="750"/>
                      </a:lnTo>
                      <a:lnTo>
                        <a:pt x="501" y="762"/>
                      </a:lnTo>
                      <a:lnTo>
                        <a:pt x="502" y="758"/>
                      </a:lnTo>
                      <a:lnTo>
                        <a:pt x="502" y="762"/>
                      </a:lnTo>
                      <a:lnTo>
                        <a:pt x="505" y="758"/>
                      </a:lnTo>
                      <a:lnTo>
                        <a:pt x="516" y="768"/>
                      </a:lnTo>
                      <a:lnTo>
                        <a:pt x="524" y="776"/>
                      </a:lnTo>
                      <a:lnTo>
                        <a:pt x="524" y="775"/>
                      </a:lnTo>
                      <a:lnTo>
                        <a:pt x="525" y="775"/>
                      </a:lnTo>
                      <a:lnTo>
                        <a:pt x="525" y="779"/>
                      </a:lnTo>
                      <a:lnTo>
                        <a:pt x="529" y="783"/>
                      </a:lnTo>
                      <a:lnTo>
                        <a:pt x="533" y="788"/>
                      </a:lnTo>
                      <a:lnTo>
                        <a:pt x="540" y="795"/>
                      </a:lnTo>
                      <a:lnTo>
                        <a:pt x="545" y="802"/>
                      </a:lnTo>
                      <a:lnTo>
                        <a:pt x="555" y="811"/>
                      </a:lnTo>
                      <a:lnTo>
                        <a:pt x="556" y="817"/>
                      </a:lnTo>
                      <a:lnTo>
                        <a:pt x="564" y="824"/>
                      </a:lnTo>
                      <a:lnTo>
                        <a:pt x="566" y="829"/>
                      </a:lnTo>
                      <a:lnTo>
                        <a:pt x="566" y="832"/>
                      </a:lnTo>
                      <a:lnTo>
                        <a:pt x="566" y="828"/>
                      </a:lnTo>
                      <a:lnTo>
                        <a:pt x="567" y="829"/>
                      </a:lnTo>
                      <a:lnTo>
                        <a:pt x="582" y="839"/>
                      </a:lnTo>
                      <a:lnTo>
                        <a:pt x="585" y="844"/>
                      </a:lnTo>
                      <a:lnTo>
                        <a:pt x="587" y="844"/>
                      </a:lnTo>
                      <a:lnTo>
                        <a:pt x="589" y="848"/>
                      </a:lnTo>
                      <a:lnTo>
                        <a:pt x="601" y="860"/>
                      </a:lnTo>
                      <a:lnTo>
                        <a:pt x="610" y="877"/>
                      </a:lnTo>
                      <a:lnTo>
                        <a:pt x="612" y="881"/>
                      </a:lnTo>
                      <a:lnTo>
                        <a:pt x="612" y="884"/>
                      </a:lnTo>
                      <a:lnTo>
                        <a:pt x="616" y="884"/>
                      </a:lnTo>
                      <a:lnTo>
                        <a:pt x="618" y="886"/>
                      </a:lnTo>
                      <a:lnTo>
                        <a:pt x="624" y="888"/>
                      </a:lnTo>
                      <a:lnTo>
                        <a:pt x="625" y="889"/>
                      </a:lnTo>
                      <a:lnTo>
                        <a:pt x="632" y="893"/>
                      </a:lnTo>
                      <a:lnTo>
                        <a:pt x="632" y="896"/>
                      </a:lnTo>
                      <a:lnTo>
                        <a:pt x="633" y="897"/>
                      </a:lnTo>
                      <a:lnTo>
                        <a:pt x="635" y="897"/>
                      </a:lnTo>
                      <a:lnTo>
                        <a:pt x="651" y="897"/>
                      </a:lnTo>
                      <a:lnTo>
                        <a:pt x="652" y="896"/>
                      </a:lnTo>
                      <a:lnTo>
                        <a:pt x="651" y="888"/>
                      </a:lnTo>
                      <a:lnTo>
                        <a:pt x="647" y="878"/>
                      </a:lnTo>
                      <a:lnTo>
                        <a:pt x="647" y="877"/>
                      </a:lnTo>
                      <a:lnTo>
                        <a:pt x="645" y="871"/>
                      </a:lnTo>
                      <a:lnTo>
                        <a:pt x="648" y="832"/>
                      </a:lnTo>
                      <a:lnTo>
                        <a:pt x="647" y="829"/>
                      </a:lnTo>
                      <a:lnTo>
                        <a:pt x="645" y="824"/>
                      </a:lnTo>
                      <a:lnTo>
                        <a:pt x="645" y="818"/>
                      </a:lnTo>
                      <a:lnTo>
                        <a:pt x="651" y="814"/>
                      </a:lnTo>
                      <a:lnTo>
                        <a:pt x="660" y="811"/>
                      </a:lnTo>
                      <a:lnTo>
                        <a:pt x="670" y="813"/>
                      </a:lnTo>
                      <a:lnTo>
                        <a:pt x="671" y="794"/>
                      </a:lnTo>
                      <a:lnTo>
                        <a:pt x="671" y="783"/>
                      </a:lnTo>
                      <a:lnTo>
                        <a:pt x="666" y="771"/>
                      </a:lnTo>
                      <a:lnTo>
                        <a:pt x="651" y="769"/>
                      </a:lnTo>
                      <a:lnTo>
                        <a:pt x="640" y="769"/>
                      </a:lnTo>
                      <a:lnTo>
                        <a:pt x="637" y="768"/>
                      </a:lnTo>
                      <a:lnTo>
                        <a:pt x="639" y="764"/>
                      </a:lnTo>
                      <a:lnTo>
                        <a:pt x="633" y="757"/>
                      </a:lnTo>
                      <a:lnTo>
                        <a:pt x="629" y="746"/>
                      </a:lnTo>
                      <a:lnTo>
                        <a:pt x="621" y="731"/>
                      </a:lnTo>
                      <a:lnTo>
                        <a:pt x="620" y="727"/>
                      </a:lnTo>
                      <a:lnTo>
                        <a:pt x="616" y="720"/>
                      </a:lnTo>
                      <a:lnTo>
                        <a:pt x="610" y="715"/>
                      </a:lnTo>
                      <a:lnTo>
                        <a:pt x="608" y="709"/>
                      </a:lnTo>
                      <a:lnTo>
                        <a:pt x="605" y="686"/>
                      </a:lnTo>
                      <a:lnTo>
                        <a:pt x="594" y="670"/>
                      </a:lnTo>
                      <a:lnTo>
                        <a:pt x="589" y="658"/>
                      </a:lnTo>
                      <a:lnTo>
                        <a:pt x="583" y="636"/>
                      </a:lnTo>
                      <a:lnTo>
                        <a:pt x="585" y="622"/>
                      </a:lnTo>
                      <a:lnTo>
                        <a:pt x="582" y="611"/>
                      </a:lnTo>
                      <a:lnTo>
                        <a:pt x="583" y="599"/>
                      </a:lnTo>
                      <a:lnTo>
                        <a:pt x="566" y="565"/>
                      </a:lnTo>
                      <a:lnTo>
                        <a:pt x="562" y="564"/>
                      </a:lnTo>
                      <a:lnTo>
                        <a:pt x="552" y="546"/>
                      </a:lnTo>
                      <a:lnTo>
                        <a:pt x="548" y="545"/>
                      </a:lnTo>
                      <a:lnTo>
                        <a:pt x="539" y="538"/>
                      </a:lnTo>
                      <a:lnTo>
                        <a:pt x="529" y="539"/>
                      </a:lnTo>
                      <a:lnTo>
                        <a:pt x="521" y="541"/>
                      </a:lnTo>
                      <a:lnTo>
                        <a:pt x="518" y="543"/>
                      </a:lnTo>
                      <a:lnTo>
                        <a:pt x="508" y="545"/>
                      </a:lnTo>
                      <a:lnTo>
                        <a:pt x="502" y="549"/>
                      </a:lnTo>
                      <a:lnTo>
                        <a:pt x="491" y="551"/>
                      </a:lnTo>
                      <a:lnTo>
                        <a:pt x="481" y="545"/>
                      </a:lnTo>
                      <a:lnTo>
                        <a:pt x="474" y="526"/>
                      </a:lnTo>
                      <a:lnTo>
                        <a:pt x="470" y="515"/>
                      </a:lnTo>
                      <a:lnTo>
                        <a:pt x="467" y="508"/>
                      </a:lnTo>
                      <a:lnTo>
                        <a:pt x="460" y="494"/>
                      </a:lnTo>
                      <a:lnTo>
                        <a:pt x="452" y="481"/>
                      </a:lnTo>
                      <a:lnTo>
                        <a:pt x="447" y="467"/>
                      </a:lnTo>
                      <a:lnTo>
                        <a:pt x="440" y="460"/>
                      </a:lnTo>
                      <a:lnTo>
                        <a:pt x="432" y="448"/>
                      </a:lnTo>
                      <a:lnTo>
                        <a:pt x="425" y="447"/>
                      </a:lnTo>
                      <a:lnTo>
                        <a:pt x="421" y="447"/>
                      </a:lnTo>
                      <a:lnTo>
                        <a:pt x="417" y="443"/>
                      </a:lnTo>
                      <a:lnTo>
                        <a:pt x="408" y="433"/>
                      </a:lnTo>
                      <a:lnTo>
                        <a:pt x="402" y="417"/>
                      </a:lnTo>
                      <a:lnTo>
                        <a:pt x="397" y="398"/>
                      </a:lnTo>
                      <a:lnTo>
                        <a:pt x="394" y="379"/>
                      </a:lnTo>
                      <a:lnTo>
                        <a:pt x="393" y="364"/>
                      </a:lnTo>
                      <a:lnTo>
                        <a:pt x="393" y="347"/>
                      </a:lnTo>
                      <a:lnTo>
                        <a:pt x="397" y="335"/>
                      </a:lnTo>
                      <a:lnTo>
                        <a:pt x="401" y="328"/>
                      </a:lnTo>
                      <a:lnTo>
                        <a:pt x="402" y="312"/>
                      </a:lnTo>
                      <a:lnTo>
                        <a:pt x="401" y="298"/>
                      </a:lnTo>
                      <a:lnTo>
                        <a:pt x="402" y="290"/>
                      </a:lnTo>
                      <a:lnTo>
                        <a:pt x="398" y="271"/>
                      </a:lnTo>
                      <a:lnTo>
                        <a:pt x="390" y="260"/>
                      </a:lnTo>
                      <a:lnTo>
                        <a:pt x="375" y="241"/>
                      </a:lnTo>
                      <a:lnTo>
                        <a:pt x="363" y="236"/>
                      </a:lnTo>
                      <a:lnTo>
                        <a:pt x="360" y="229"/>
                      </a:lnTo>
                      <a:lnTo>
                        <a:pt x="358" y="207"/>
                      </a:lnTo>
                      <a:lnTo>
                        <a:pt x="356" y="198"/>
                      </a:lnTo>
                      <a:lnTo>
                        <a:pt x="347" y="192"/>
                      </a:lnTo>
                      <a:lnTo>
                        <a:pt x="339" y="195"/>
                      </a:lnTo>
                      <a:lnTo>
                        <a:pt x="324" y="192"/>
                      </a:lnTo>
                      <a:lnTo>
                        <a:pt x="302" y="187"/>
                      </a:lnTo>
                      <a:lnTo>
                        <a:pt x="297" y="187"/>
                      </a:lnTo>
                      <a:lnTo>
                        <a:pt x="289" y="181"/>
                      </a:lnTo>
                      <a:lnTo>
                        <a:pt x="287" y="177"/>
                      </a:lnTo>
                      <a:lnTo>
                        <a:pt x="281" y="172"/>
                      </a:lnTo>
                      <a:lnTo>
                        <a:pt x="277" y="147"/>
                      </a:lnTo>
                      <a:lnTo>
                        <a:pt x="277" y="132"/>
                      </a:lnTo>
                      <a:lnTo>
                        <a:pt x="270" y="98"/>
                      </a:lnTo>
                      <a:lnTo>
                        <a:pt x="262" y="82"/>
                      </a:lnTo>
                      <a:lnTo>
                        <a:pt x="255" y="59"/>
                      </a:lnTo>
                      <a:lnTo>
                        <a:pt x="250" y="45"/>
                      </a:lnTo>
                      <a:lnTo>
                        <a:pt x="250" y="34"/>
                      </a:lnTo>
                      <a:lnTo>
                        <a:pt x="240" y="21"/>
                      </a:lnTo>
                      <a:lnTo>
                        <a:pt x="227" y="14"/>
                      </a:lnTo>
                      <a:lnTo>
                        <a:pt x="216" y="4"/>
                      </a:lnTo>
                      <a:lnTo>
                        <a:pt x="208" y="3"/>
                      </a:lnTo>
                      <a:lnTo>
                        <a:pt x="202" y="3"/>
                      </a:lnTo>
                      <a:lnTo>
                        <a:pt x="198" y="3"/>
                      </a:lnTo>
                      <a:lnTo>
                        <a:pt x="193" y="0"/>
                      </a:lnTo>
                      <a:lnTo>
                        <a:pt x="175" y="11"/>
                      </a:lnTo>
                      <a:lnTo>
                        <a:pt x="175" y="33"/>
                      </a:lnTo>
                      <a:lnTo>
                        <a:pt x="177" y="41"/>
                      </a:lnTo>
                      <a:lnTo>
                        <a:pt x="175" y="47"/>
                      </a:lnTo>
                      <a:lnTo>
                        <a:pt x="155" y="72"/>
                      </a:lnTo>
                      <a:lnTo>
                        <a:pt x="131" y="90"/>
                      </a:lnTo>
                      <a:lnTo>
                        <a:pt x="75" y="127"/>
                      </a:lnTo>
                      <a:lnTo>
                        <a:pt x="50" y="146"/>
                      </a:lnTo>
                      <a:lnTo>
                        <a:pt x="42" y="128"/>
                      </a:lnTo>
                      <a:lnTo>
                        <a:pt x="39" y="128"/>
                      </a:lnTo>
                      <a:lnTo>
                        <a:pt x="36" y="134"/>
                      </a:lnTo>
                      <a:lnTo>
                        <a:pt x="39" y="139"/>
                      </a:lnTo>
                      <a:lnTo>
                        <a:pt x="32" y="143"/>
                      </a:lnTo>
                      <a:lnTo>
                        <a:pt x="25" y="162"/>
                      </a:lnTo>
                      <a:lnTo>
                        <a:pt x="13" y="177"/>
                      </a:lnTo>
                      <a:lnTo>
                        <a:pt x="13" y="180"/>
                      </a:lnTo>
                      <a:lnTo>
                        <a:pt x="4" y="195"/>
                      </a:lnTo>
                      <a:lnTo>
                        <a:pt x="2" y="198"/>
                      </a:lnTo>
                      <a:lnTo>
                        <a:pt x="0" y="2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2" name="Freeform 1147"/>
                <p:cNvSpPr>
                  <a:spLocks noEditPoints="1"/>
                </p:cNvSpPr>
                <p:nvPr/>
              </p:nvSpPr>
              <p:spPr bwMode="auto">
                <a:xfrm>
                  <a:off x="2367537" y="2990030"/>
                  <a:ext cx="1076325" cy="1419669"/>
                </a:xfrm>
                <a:custGeom>
                  <a:avLst/>
                  <a:gdLst/>
                  <a:ahLst/>
                  <a:cxnLst>
                    <a:cxn ang="0">
                      <a:pos x="29" y="627"/>
                    </a:cxn>
                    <a:cxn ang="0">
                      <a:pos x="122" y="686"/>
                    </a:cxn>
                    <a:cxn ang="0">
                      <a:pos x="146" y="697"/>
                    </a:cxn>
                    <a:cxn ang="0">
                      <a:pos x="167" y="722"/>
                    </a:cxn>
                    <a:cxn ang="0">
                      <a:pos x="217" y="725"/>
                    </a:cxn>
                    <a:cxn ang="0">
                      <a:pos x="264" y="708"/>
                    </a:cxn>
                    <a:cxn ang="0">
                      <a:pos x="276" y="780"/>
                    </a:cxn>
                    <a:cxn ang="0">
                      <a:pos x="411" y="837"/>
                    </a:cxn>
                    <a:cxn ang="0">
                      <a:pos x="554" y="925"/>
                    </a:cxn>
                    <a:cxn ang="0">
                      <a:pos x="592" y="1009"/>
                    </a:cxn>
                    <a:cxn ang="0">
                      <a:pos x="582" y="1116"/>
                    </a:cxn>
                    <a:cxn ang="0">
                      <a:pos x="784" y="1289"/>
                    </a:cxn>
                    <a:cxn ang="0">
                      <a:pos x="1053" y="1561"/>
                    </a:cxn>
                    <a:cxn ang="0">
                      <a:pos x="1099" y="1636"/>
                    </a:cxn>
                    <a:cxn ang="0">
                      <a:pos x="1186" y="1783"/>
                    </a:cxn>
                    <a:cxn ang="0">
                      <a:pos x="1228" y="1827"/>
                    </a:cxn>
                    <a:cxn ang="0">
                      <a:pos x="1324" y="1932"/>
                    </a:cxn>
                    <a:cxn ang="0">
                      <a:pos x="1413" y="2023"/>
                    </a:cxn>
                    <a:cxn ang="0">
                      <a:pos x="1500" y="2136"/>
                    </a:cxn>
                    <a:cxn ang="0">
                      <a:pos x="1567" y="2149"/>
                    </a:cxn>
                    <a:cxn ang="0">
                      <a:pos x="1599" y="1952"/>
                    </a:cxn>
                    <a:cxn ang="0">
                      <a:pos x="1526" y="1835"/>
                    </a:cxn>
                    <a:cxn ang="0">
                      <a:pos x="1404" y="1541"/>
                    </a:cxn>
                    <a:cxn ang="0">
                      <a:pos x="1307" y="1311"/>
                    </a:cxn>
                    <a:cxn ang="0">
                      <a:pos x="1108" y="1201"/>
                    </a:cxn>
                    <a:cxn ang="0">
                      <a:pos x="949" y="923"/>
                    </a:cxn>
                    <a:cxn ang="0">
                      <a:pos x="905" y="594"/>
                    </a:cxn>
                    <a:cxn ang="0">
                      <a:pos x="722" y="467"/>
                    </a:cxn>
                    <a:cxn ang="0">
                      <a:pos x="603" y="120"/>
                    </a:cxn>
                    <a:cxn ang="0">
                      <a:pos x="433" y="42"/>
                    </a:cxn>
                    <a:cxn ang="0">
                      <a:pos x="101" y="325"/>
                    </a:cxn>
                    <a:cxn ang="0">
                      <a:pos x="16" y="506"/>
                    </a:cxn>
                    <a:cxn ang="0">
                      <a:pos x="101" y="309"/>
                    </a:cxn>
                    <a:cxn ang="0">
                      <a:pos x="468" y="2"/>
                    </a:cxn>
                    <a:cxn ang="0">
                      <a:pos x="631" y="148"/>
                    </a:cxn>
                    <a:cxn ang="0">
                      <a:pos x="735" y="451"/>
                    </a:cxn>
                    <a:cxn ang="0">
                      <a:pos x="954" y="630"/>
                    </a:cxn>
                    <a:cxn ang="0">
                      <a:pos x="971" y="965"/>
                    </a:cxn>
                    <a:cxn ang="0">
                      <a:pos x="1140" y="1227"/>
                    </a:cxn>
                    <a:cxn ang="0">
                      <a:pos x="1311" y="1297"/>
                    </a:cxn>
                    <a:cxn ang="0">
                      <a:pos x="1434" y="1591"/>
                    </a:cxn>
                    <a:cxn ang="0">
                      <a:pos x="1553" y="1843"/>
                    </a:cxn>
                    <a:cxn ang="0">
                      <a:pos x="1600" y="1967"/>
                    </a:cxn>
                    <a:cxn ang="0">
                      <a:pos x="1586" y="2164"/>
                    </a:cxn>
                    <a:cxn ang="0">
                      <a:pos x="1486" y="2144"/>
                    </a:cxn>
                    <a:cxn ang="0">
                      <a:pos x="1370" y="2012"/>
                    </a:cxn>
                    <a:cxn ang="0">
                      <a:pos x="1304" y="1929"/>
                    </a:cxn>
                    <a:cxn ang="0">
                      <a:pos x="1223" y="1846"/>
                    </a:cxn>
                    <a:cxn ang="0">
                      <a:pos x="1189" y="1767"/>
                    </a:cxn>
                    <a:cxn ang="0">
                      <a:pos x="1087" y="1650"/>
                    </a:cxn>
                    <a:cxn ang="0">
                      <a:pos x="1023" y="1549"/>
                    </a:cxn>
                    <a:cxn ang="0">
                      <a:pos x="662" y="1219"/>
                    </a:cxn>
                    <a:cxn ang="0">
                      <a:pos x="569" y="1102"/>
                    </a:cxn>
                    <a:cxn ang="0">
                      <a:pos x="578" y="1005"/>
                    </a:cxn>
                    <a:cxn ang="0">
                      <a:pos x="532" y="929"/>
                    </a:cxn>
                    <a:cxn ang="0">
                      <a:pos x="384" y="838"/>
                    </a:cxn>
                    <a:cxn ang="0">
                      <a:pos x="260" y="771"/>
                    </a:cxn>
                    <a:cxn ang="0">
                      <a:pos x="253" y="719"/>
                    </a:cxn>
                    <a:cxn ang="0">
                      <a:pos x="228" y="733"/>
                    </a:cxn>
                    <a:cxn ang="0">
                      <a:pos x="183" y="716"/>
                    </a:cxn>
                    <a:cxn ang="0">
                      <a:pos x="131" y="699"/>
                    </a:cxn>
                    <a:cxn ang="0">
                      <a:pos x="106" y="680"/>
                    </a:cxn>
                    <a:cxn ang="0">
                      <a:pos x="13" y="626"/>
                    </a:cxn>
                  </a:cxnLst>
                  <a:rect l="0" t="0" r="r" b="b"/>
                  <a:pathLst>
                    <a:path w="1632" h="2176">
                      <a:moveTo>
                        <a:pt x="16" y="506"/>
                      </a:moveTo>
                      <a:lnTo>
                        <a:pt x="16" y="505"/>
                      </a:lnTo>
                      <a:lnTo>
                        <a:pt x="16" y="517"/>
                      </a:lnTo>
                      <a:lnTo>
                        <a:pt x="14" y="511"/>
                      </a:lnTo>
                      <a:lnTo>
                        <a:pt x="23" y="520"/>
                      </a:lnTo>
                      <a:cubicBezTo>
                        <a:pt x="24" y="521"/>
                        <a:pt x="24" y="521"/>
                        <a:pt x="25" y="522"/>
                      </a:cubicBezTo>
                      <a:lnTo>
                        <a:pt x="28" y="528"/>
                      </a:lnTo>
                      <a:cubicBezTo>
                        <a:pt x="29" y="530"/>
                        <a:pt x="29" y="533"/>
                        <a:pt x="28" y="535"/>
                      </a:cubicBezTo>
                      <a:lnTo>
                        <a:pt x="16" y="565"/>
                      </a:lnTo>
                      <a:lnTo>
                        <a:pt x="16" y="562"/>
                      </a:lnTo>
                      <a:lnTo>
                        <a:pt x="16" y="568"/>
                      </a:lnTo>
                      <a:lnTo>
                        <a:pt x="16" y="577"/>
                      </a:lnTo>
                      <a:lnTo>
                        <a:pt x="15" y="572"/>
                      </a:lnTo>
                      <a:lnTo>
                        <a:pt x="24" y="584"/>
                      </a:lnTo>
                      <a:cubicBezTo>
                        <a:pt x="25" y="586"/>
                        <a:pt x="26" y="587"/>
                        <a:pt x="26" y="589"/>
                      </a:cubicBezTo>
                      <a:lnTo>
                        <a:pt x="29" y="625"/>
                      </a:lnTo>
                      <a:cubicBezTo>
                        <a:pt x="29" y="626"/>
                        <a:pt x="29" y="626"/>
                        <a:pt x="29" y="627"/>
                      </a:cubicBezTo>
                      <a:lnTo>
                        <a:pt x="26" y="645"/>
                      </a:lnTo>
                      <a:lnTo>
                        <a:pt x="21" y="637"/>
                      </a:lnTo>
                      <a:lnTo>
                        <a:pt x="34" y="643"/>
                      </a:lnTo>
                      <a:lnTo>
                        <a:pt x="30" y="642"/>
                      </a:lnTo>
                      <a:lnTo>
                        <a:pt x="36" y="642"/>
                      </a:lnTo>
                      <a:lnTo>
                        <a:pt x="33" y="643"/>
                      </a:lnTo>
                      <a:lnTo>
                        <a:pt x="45" y="637"/>
                      </a:lnTo>
                      <a:cubicBezTo>
                        <a:pt x="47" y="636"/>
                        <a:pt x="49" y="636"/>
                        <a:pt x="51" y="636"/>
                      </a:cubicBezTo>
                      <a:lnTo>
                        <a:pt x="70" y="642"/>
                      </a:lnTo>
                      <a:lnTo>
                        <a:pt x="68" y="642"/>
                      </a:lnTo>
                      <a:lnTo>
                        <a:pt x="87" y="645"/>
                      </a:lnTo>
                      <a:cubicBezTo>
                        <a:pt x="88" y="645"/>
                        <a:pt x="90" y="646"/>
                        <a:pt x="91" y="647"/>
                      </a:cubicBezTo>
                      <a:lnTo>
                        <a:pt x="109" y="662"/>
                      </a:lnTo>
                      <a:cubicBezTo>
                        <a:pt x="110" y="662"/>
                        <a:pt x="110" y="663"/>
                        <a:pt x="111" y="663"/>
                      </a:cubicBezTo>
                      <a:lnTo>
                        <a:pt x="120" y="675"/>
                      </a:lnTo>
                      <a:cubicBezTo>
                        <a:pt x="121" y="677"/>
                        <a:pt x="122" y="678"/>
                        <a:pt x="122" y="680"/>
                      </a:cubicBezTo>
                      <a:lnTo>
                        <a:pt x="122" y="686"/>
                      </a:lnTo>
                      <a:lnTo>
                        <a:pt x="122" y="689"/>
                      </a:lnTo>
                      <a:lnTo>
                        <a:pt x="114" y="681"/>
                      </a:lnTo>
                      <a:lnTo>
                        <a:pt x="120" y="681"/>
                      </a:lnTo>
                      <a:lnTo>
                        <a:pt x="112" y="689"/>
                      </a:lnTo>
                      <a:lnTo>
                        <a:pt x="112" y="686"/>
                      </a:lnTo>
                      <a:lnTo>
                        <a:pt x="120" y="694"/>
                      </a:lnTo>
                      <a:lnTo>
                        <a:pt x="114" y="694"/>
                      </a:lnTo>
                      <a:cubicBezTo>
                        <a:pt x="111" y="694"/>
                        <a:pt x="108" y="692"/>
                        <a:pt x="106" y="690"/>
                      </a:cubicBezTo>
                      <a:cubicBezTo>
                        <a:pt x="105" y="687"/>
                        <a:pt x="105" y="684"/>
                        <a:pt x="107" y="682"/>
                      </a:cubicBezTo>
                      <a:lnTo>
                        <a:pt x="113" y="673"/>
                      </a:lnTo>
                      <a:cubicBezTo>
                        <a:pt x="115" y="670"/>
                        <a:pt x="118" y="669"/>
                        <a:pt x="121" y="669"/>
                      </a:cubicBezTo>
                      <a:lnTo>
                        <a:pt x="140" y="672"/>
                      </a:lnTo>
                      <a:lnTo>
                        <a:pt x="138" y="672"/>
                      </a:lnTo>
                      <a:lnTo>
                        <a:pt x="141" y="672"/>
                      </a:lnTo>
                      <a:cubicBezTo>
                        <a:pt x="144" y="672"/>
                        <a:pt x="146" y="673"/>
                        <a:pt x="148" y="675"/>
                      </a:cubicBezTo>
                      <a:cubicBezTo>
                        <a:pt x="149" y="677"/>
                        <a:pt x="150" y="679"/>
                        <a:pt x="149" y="682"/>
                      </a:cubicBezTo>
                      <a:lnTo>
                        <a:pt x="146" y="697"/>
                      </a:lnTo>
                      <a:lnTo>
                        <a:pt x="145" y="691"/>
                      </a:lnTo>
                      <a:lnTo>
                        <a:pt x="158" y="712"/>
                      </a:lnTo>
                      <a:cubicBezTo>
                        <a:pt x="158" y="714"/>
                        <a:pt x="159" y="715"/>
                        <a:pt x="159" y="716"/>
                      </a:cubicBezTo>
                      <a:lnTo>
                        <a:pt x="159" y="722"/>
                      </a:lnTo>
                      <a:lnTo>
                        <a:pt x="153" y="715"/>
                      </a:lnTo>
                      <a:lnTo>
                        <a:pt x="162" y="718"/>
                      </a:lnTo>
                      <a:cubicBezTo>
                        <a:pt x="164" y="718"/>
                        <a:pt x="165" y="719"/>
                        <a:pt x="166" y="721"/>
                      </a:cubicBezTo>
                      <a:lnTo>
                        <a:pt x="173" y="730"/>
                      </a:lnTo>
                      <a:lnTo>
                        <a:pt x="166" y="727"/>
                      </a:lnTo>
                      <a:lnTo>
                        <a:pt x="175" y="727"/>
                      </a:lnTo>
                      <a:lnTo>
                        <a:pt x="178" y="727"/>
                      </a:lnTo>
                      <a:lnTo>
                        <a:pt x="170" y="735"/>
                      </a:lnTo>
                      <a:lnTo>
                        <a:pt x="170" y="731"/>
                      </a:lnTo>
                      <a:lnTo>
                        <a:pt x="171" y="735"/>
                      </a:lnTo>
                      <a:lnTo>
                        <a:pt x="168" y="729"/>
                      </a:lnTo>
                      <a:cubicBezTo>
                        <a:pt x="168" y="728"/>
                        <a:pt x="167" y="727"/>
                        <a:pt x="167" y="725"/>
                      </a:cubicBezTo>
                      <a:lnTo>
                        <a:pt x="167" y="722"/>
                      </a:lnTo>
                      <a:lnTo>
                        <a:pt x="167" y="716"/>
                      </a:lnTo>
                      <a:cubicBezTo>
                        <a:pt x="167" y="712"/>
                        <a:pt x="171" y="708"/>
                        <a:pt x="175" y="708"/>
                      </a:cubicBezTo>
                      <a:lnTo>
                        <a:pt x="178" y="708"/>
                      </a:lnTo>
                      <a:lnTo>
                        <a:pt x="188" y="708"/>
                      </a:lnTo>
                      <a:lnTo>
                        <a:pt x="194" y="708"/>
                      </a:lnTo>
                      <a:cubicBezTo>
                        <a:pt x="197" y="708"/>
                        <a:pt x="200" y="710"/>
                        <a:pt x="201" y="713"/>
                      </a:cubicBezTo>
                      <a:lnTo>
                        <a:pt x="204" y="719"/>
                      </a:lnTo>
                      <a:lnTo>
                        <a:pt x="199" y="715"/>
                      </a:lnTo>
                      <a:lnTo>
                        <a:pt x="209" y="718"/>
                      </a:lnTo>
                      <a:cubicBezTo>
                        <a:pt x="210" y="718"/>
                        <a:pt x="212" y="719"/>
                        <a:pt x="213" y="721"/>
                      </a:cubicBezTo>
                      <a:lnTo>
                        <a:pt x="219" y="730"/>
                      </a:lnTo>
                      <a:lnTo>
                        <a:pt x="210" y="727"/>
                      </a:lnTo>
                      <a:lnTo>
                        <a:pt x="219" y="724"/>
                      </a:lnTo>
                      <a:cubicBezTo>
                        <a:pt x="220" y="724"/>
                        <a:pt x="221" y="723"/>
                        <a:pt x="222" y="723"/>
                      </a:cubicBezTo>
                      <a:lnTo>
                        <a:pt x="225" y="723"/>
                      </a:lnTo>
                      <a:lnTo>
                        <a:pt x="217" y="731"/>
                      </a:lnTo>
                      <a:lnTo>
                        <a:pt x="217" y="725"/>
                      </a:lnTo>
                      <a:cubicBezTo>
                        <a:pt x="217" y="722"/>
                        <a:pt x="218" y="720"/>
                        <a:pt x="221" y="718"/>
                      </a:cubicBezTo>
                      <a:lnTo>
                        <a:pt x="227" y="715"/>
                      </a:lnTo>
                      <a:lnTo>
                        <a:pt x="224" y="727"/>
                      </a:lnTo>
                      <a:lnTo>
                        <a:pt x="218" y="718"/>
                      </a:lnTo>
                      <a:cubicBezTo>
                        <a:pt x="217" y="717"/>
                        <a:pt x="217" y="715"/>
                        <a:pt x="217" y="713"/>
                      </a:cubicBezTo>
                      <a:lnTo>
                        <a:pt x="217" y="704"/>
                      </a:lnTo>
                      <a:cubicBezTo>
                        <a:pt x="217" y="702"/>
                        <a:pt x="218" y="700"/>
                        <a:pt x="219" y="699"/>
                      </a:cubicBezTo>
                      <a:lnTo>
                        <a:pt x="228" y="689"/>
                      </a:lnTo>
                      <a:cubicBezTo>
                        <a:pt x="230" y="688"/>
                        <a:pt x="232" y="687"/>
                        <a:pt x="234" y="687"/>
                      </a:cubicBezTo>
                      <a:lnTo>
                        <a:pt x="243" y="687"/>
                      </a:lnTo>
                      <a:lnTo>
                        <a:pt x="249" y="687"/>
                      </a:lnTo>
                      <a:lnTo>
                        <a:pt x="253" y="687"/>
                      </a:lnTo>
                      <a:cubicBezTo>
                        <a:pt x="257" y="687"/>
                        <a:pt x="261" y="691"/>
                        <a:pt x="261" y="695"/>
                      </a:cubicBezTo>
                      <a:lnTo>
                        <a:pt x="261" y="704"/>
                      </a:lnTo>
                      <a:lnTo>
                        <a:pt x="261" y="707"/>
                      </a:lnTo>
                      <a:lnTo>
                        <a:pt x="258" y="702"/>
                      </a:lnTo>
                      <a:lnTo>
                        <a:pt x="264" y="708"/>
                      </a:lnTo>
                      <a:cubicBezTo>
                        <a:pt x="266" y="709"/>
                        <a:pt x="267" y="711"/>
                        <a:pt x="267" y="713"/>
                      </a:cubicBezTo>
                      <a:lnTo>
                        <a:pt x="267" y="716"/>
                      </a:lnTo>
                      <a:lnTo>
                        <a:pt x="261" y="709"/>
                      </a:lnTo>
                      <a:lnTo>
                        <a:pt x="280" y="715"/>
                      </a:lnTo>
                      <a:cubicBezTo>
                        <a:pt x="283" y="716"/>
                        <a:pt x="285" y="719"/>
                        <a:pt x="285" y="722"/>
                      </a:cubicBezTo>
                      <a:lnTo>
                        <a:pt x="285" y="735"/>
                      </a:lnTo>
                      <a:cubicBezTo>
                        <a:pt x="285" y="737"/>
                        <a:pt x="284" y="739"/>
                        <a:pt x="283" y="740"/>
                      </a:cubicBezTo>
                      <a:lnTo>
                        <a:pt x="274" y="749"/>
                      </a:lnTo>
                      <a:lnTo>
                        <a:pt x="268" y="736"/>
                      </a:lnTo>
                      <a:lnTo>
                        <a:pt x="271" y="736"/>
                      </a:lnTo>
                      <a:cubicBezTo>
                        <a:pt x="276" y="736"/>
                        <a:pt x="279" y="739"/>
                        <a:pt x="279" y="744"/>
                      </a:cubicBezTo>
                      <a:lnTo>
                        <a:pt x="279" y="750"/>
                      </a:lnTo>
                      <a:cubicBezTo>
                        <a:pt x="279" y="750"/>
                        <a:pt x="279" y="751"/>
                        <a:pt x="279" y="752"/>
                      </a:cubicBezTo>
                      <a:lnTo>
                        <a:pt x="276" y="764"/>
                      </a:lnTo>
                      <a:lnTo>
                        <a:pt x="276" y="762"/>
                      </a:lnTo>
                      <a:lnTo>
                        <a:pt x="276" y="771"/>
                      </a:lnTo>
                      <a:lnTo>
                        <a:pt x="276" y="780"/>
                      </a:lnTo>
                      <a:lnTo>
                        <a:pt x="275" y="776"/>
                      </a:lnTo>
                      <a:lnTo>
                        <a:pt x="278" y="782"/>
                      </a:lnTo>
                      <a:lnTo>
                        <a:pt x="271" y="778"/>
                      </a:lnTo>
                      <a:lnTo>
                        <a:pt x="280" y="778"/>
                      </a:lnTo>
                      <a:cubicBezTo>
                        <a:pt x="281" y="778"/>
                        <a:pt x="282" y="778"/>
                        <a:pt x="283" y="778"/>
                      </a:cubicBezTo>
                      <a:lnTo>
                        <a:pt x="320" y="790"/>
                      </a:lnTo>
                      <a:cubicBezTo>
                        <a:pt x="320" y="791"/>
                        <a:pt x="321" y="791"/>
                        <a:pt x="321" y="791"/>
                      </a:cubicBezTo>
                      <a:lnTo>
                        <a:pt x="368" y="815"/>
                      </a:lnTo>
                      <a:lnTo>
                        <a:pt x="364" y="814"/>
                      </a:lnTo>
                      <a:lnTo>
                        <a:pt x="370" y="814"/>
                      </a:lnTo>
                      <a:lnTo>
                        <a:pt x="373" y="814"/>
                      </a:lnTo>
                      <a:cubicBezTo>
                        <a:pt x="375" y="814"/>
                        <a:pt x="377" y="815"/>
                        <a:pt x="379" y="817"/>
                      </a:cubicBezTo>
                      <a:lnTo>
                        <a:pt x="388" y="826"/>
                      </a:lnTo>
                      <a:lnTo>
                        <a:pt x="382" y="823"/>
                      </a:lnTo>
                      <a:lnTo>
                        <a:pt x="389" y="823"/>
                      </a:lnTo>
                      <a:cubicBezTo>
                        <a:pt x="390" y="823"/>
                        <a:pt x="392" y="824"/>
                        <a:pt x="393" y="825"/>
                      </a:cubicBezTo>
                      <a:lnTo>
                        <a:pt x="411" y="837"/>
                      </a:lnTo>
                      <a:cubicBezTo>
                        <a:pt x="413" y="837"/>
                        <a:pt x="414" y="839"/>
                        <a:pt x="414" y="840"/>
                      </a:cubicBezTo>
                      <a:lnTo>
                        <a:pt x="417" y="846"/>
                      </a:lnTo>
                      <a:lnTo>
                        <a:pt x="436" y="876"/>
                      </a:lnTo>
                      <a:lnTo>
                        <a:pt x="429" y="872"/>
                      </a:lnTo>
                      <a:lnTo>
                        <a:pt x="472" y="872"/>
                      </a:lnTo>
                      <a:cubicBezTo>
                        <a:pt x="476" y="872"/>
                        <a:pt x="480" y="875"/>
                        <a:pt x="480" y="880"/>
                      </a:cubicBezTo>
                      <a:lnTo>
                        <a:pt x="480" y="886"/>
                      </a:lnTo>
                      <a:lnTo>
                        <a:pt x="473" y="878"/>
                      </a:lnTo>
                      <a:lnTo>
                        <a:pt x="492" y="881"/>
                      </a:lnTo>
                      <a:cubicBezTo>
                        <a:pt x="493" y="881"/>
                        <a:pt x="494" y="881"/>
                        <a:pt x="495" y="882"/>
                      </a:cubicBezTo>
                      <a:lnTo>
                        <a:pt x="504" y="888"/>
                      </a:lnTo>
                      <a:cubicBezTo>
                        <a:pt x="505" y="889"/>
                        <a:pt x="505" y="889"/>
                        <a:pt x="506" y="890"/>
                      </a:cubicBezTo>
                      <a:lnTo>
                        <a:pt x="528" y="917"/>
                      </a:lnTo>
                      <a:lnTo>
                        <a:pt x="521" y="914"/>
                      </a:lnTo>
                      <a:lnTo>
                        <a:pt x="537" y="914"/>
                      </a:lnTo>
                      <a:cubicBezTo>
                        <a:pt x="539" y="914"/>
                        <a:pt x="540" y="915"/>
                        <a:pt x="542" y="916"/>
                      </a:cubicBezTo>
                      <a:lnTo>
                        <a:pt x="554" y="925"/>
                      </a:lnTo>
                      <a:lnTo>
                        <a:pt x="549" y="923"/>
                      </a:lnTo>
                      <a:lnTo>
                        <a:pt x="558" y="923"/>
                      </a:lnTo>
                      <a:cubicBezTo>
                        <a:pt x="561" y="923"/>
                        <a:pt x="563" y="924"/>
                        <a:pt x="564" y="925"/>
                      </a:cubicBezTo>
                      <a:lnTo>
                        <a:pt x="573" y="935"/>
                      </a:lnTo>
                      <a:cubicBezTo>
                        <a:pt x="574" y="935"/>
                        <a:pt x="574" y="936"/>
                        <a:pt x="575" y="937"/>
                      </a:cubicBezTo>
                      <a:lnTo>
                        <a:pt x="584" y="955"/>
                      </a:lnTo>
                      <a:cubicBezTo>
                        <a:pt x="586" y="957"/>
                        <a:pt x="585" y="961"/>
                        <a:pt x="583" y="963"/>
                      </a:cubicBezTo>
                      <a:lnTo>
                        <a:pt x="574" y="975"/>
                      </a:lnTo>
                      <a:lnTo>
                        <a:pt x="576" y="970"/>
                      </a:lnTo>
                      <a:lnTo>
                        <a:pt x="576" y="977"/>
                      </a:lnTo>
                      <a:lnTo>
                        <a:pt x="568" y="969"/>
                      </a:lnTo>
                      <a:lnTo>
                        <a:pt x="574" y="969"/>
                      </a:lnTo>
                      <a:cubicBezTo>
                        <a:pt x="576" y="969"/>
                        <a:pt x="578" y="969"/>
                        <a:pt x="580" y="971"/>
                      </a:cubicBezTo>
                      <a:lnTo>
                        <a:pt x="589" y="980"/>
                      </a:lnTo>
                      <a:cubicBezTo>
                        <a:pt x="590" y="981"/>
                        <a:pt x="591" y="983"/>
                        <a:pt x="591" y="984"/>
                      </a:cubicBezTo>
                      <a:lnTo>
                        <a:pt x="594" y="1002"/>
                      </a:lnTo>
                      <a:cubicBezTo>
                        <a:pt x="595" y="1005"/>
                        <a:pt x="594" y="1008"/>
                        <a:pt x="592" y="1009"/>
                      </a:cubicBezTo>
                      <a:lnTo>
                        <a:pt x="583" y="1019"/>
                      </a:lnTo>
                      <a:lnTo>
                        <a:pt x="585" y="1013"/>
                      </a:lnTo>
                      <a:lnTo>
                        <a:pt x="585" y="1022"/>
                      </a:lnTo>
                      <a:lnTo>
                        <a:pt x="584" y="1018"/>
                      </a:lnTo>
                      <a:lnTo>
                        <a:pt x="590" y="1030"/>
                      </a:lnTo>
                      <a:cubicBezTo>
                        <a:pt x="592" y="1033"/>
                        <a:pt x="591" y="1036"/>
                        <a:pt x="590" y="1039"/>
                      </a:cubicBezTo>
                      <a:lnTo>
                        <a:pt x="584" y="1048"/>
                      </a:lnTo>
                      <a:lnTo>
                        <a:pt x="572" y="1071"/>
                      </a:lnTo>
                      <a:cubicBezTo>
                        <a:pt x="571" y="1073"/>
                        <a:pt x="569" y="1075"/>
                        <a:pt x="566" y="1075"/>
                      </a:cubicBezTo>
                      <a:lnTo>
                        <a:pt x="551" y="1078"/>
                      </a:lnTo>
                      <a:lnTo>
                        <a:pt x="555" y="1065"/>
                      </a:lnTo>
                      <a:lnTo>
                        <a:pt x="580" y="1089"/>
                      </a:lnTo>
                      <a:cubicBezTo>
                        <a:pt x="580" y="1090"/>
                        <a:pt x="581" y="1091"/>
                        <a:pt x="581" y="1092"/>
                      </a:cubicBezTo>
                      <a:lnTo>
                        <a:pt x="585" y="1101"/>
                      </a:lnTo>
                      <a:cubicBezTo>
                        <a:pt x="585" y="1102"/>
                        <a:pt x="585" y="1104"/>
                        <a:pt x="585" y="1106"/>
                      </a:cubicBezTo>
                      <a:lnTo>
                        <a:pt x="582" y="1118"/>
                      </a:lnTo>
                      <a:lnTo>
                        <a:pt x="582" y="1116"/>
                      </a:lnTo>
                      <a:lnTo>
                        <a:pt x="582" y="1125"/>
                      </a:lnTo>
                      <a:lnTo>
                        <a:pt x="581" y="1121"/>
                      </a:lnTo>
                      <a:lnTo>
                        <a:pt x="590" y="1136"/>
                      </a:lnTo>
                      <a:lnTo>
                        <a:pt x="588" y="1134"/>
                      </a:lnTo>
                      <a:lnTo>
                        <a:pt x="610" y="1152"/>
                      </a:lnTo>
                      <a:lnTo>
                        <a:pt x="656" y="1188"/>
                      </a:lnTo>
                      <a:lnTo>
                        <a:pt x="651" y="1186"/>
                      </a:lnTo>
                      <a:lnTo>
                        <a:pt x="657" y="1186"/>
                      </a:lnTo>
                      <a:cubicBezTo>
                        <a:pt x="659" y="1186"/>
                        <a:pt x="661" y="1187"/>
                        <a:pt x="663" y="1189"/>
                      </a:cubicBezTo>
                      <a:lnTo>
                        <a:pt x="666" y="1192"/>
                      </a:lnTo>
                      <a:cubicBezTo>
                        <a:pt x="668" y="1193"/>
                        <a:pt x="668" y="1195"/>
                        <a:pt x="668" y="1197"/>
                      </a:cubicBezTo>
                      <a:lnTo>
                        <a:pt x="668" y="1203"/>
                      </a:lnTo>
                      <a:lnTo>
                        <a:pt x="667" y="1199"/>
                      </a:lnTo>
                      <a:lnTo>
                        <a:pt x="673" y="1208"/>
                      </a:lnTo>
                      <a:lnTo>
                        <a:pt x="671" y="1206"/>
                      </a:lnTo>
                      <a:lnTo>
                        <a:pt x="783" y="1288"/>
                      </a:lnTo>
                      <a:cubicBezTo>
                        <a:pt x="783" y="1288"/>
                        <a:pt x="783" y="1288"/>
                        <a:pt x="784" y="1289"/>
                      </a:cubicBezTo>
                      <a:lnTo>
                        <a:pt x="824" y="1334"/>
                      </a:lnTo>
                      <a:lnTo>
                        <a:pt x="818" y="1332"/>
                      </a:lnTo>
                      <a:lnTo>
                        <a:pt x="824" y="1332"/>
                      </a:lnTo>
                      <a:cubicBezTo>
                        <a:pt x="828" y="1332"/>
                        <a:pt x="831" y="1334"/>
                        <a:pt x="832" y="1337"/>
                      </a:cubicBezTo>
                      <a:lnTo>
                        <a:pt x="835" y="1346"/>
                      </a:lnTo>
                      <a:lnTo>
                        <a:pt x="830" y="1341"/>
                      </a:lnTo>
                      <a:lnTo>
                        <a:pt x="855" y="1350"/>
                      </a:lnTo>
                      <a:cubicBezTo>
                        <a:pt x="855" y="1350"/>
                        <a:pt x="856" y="1351"/>
                        <a:pt x="856" y="1351"/>
                      </a:cubicBezTo>
                      <a:lnTo>
                        <a:pt x="875" y="1363"/>
                      </a:lnTo>
                      <a:cubicBezTo>
                        <a:pt x="875" y="1363"/>
                        <a:pt x="876" y="1364"/>
                        <a:pt x="876" y="1364"/>
                      </a:cubicBezTo>
                      <a:lnTo>
                        <a:pt x="917" y="1407"/>
                      </a:lnTo>
                      <a:lnTo>
                        <a:pt x="996" y="1479"/>
                      </a:lnTo>
                      <a:lnTo>
                        <a:pt x="1034" y="1519"/>
                      </a:lnTo>
                      <a:cubicBezTo>
                        <a:pt x="1035" y="1520"/>
                        <a:pt x="1036" y="1521"/>
                        <a:pt x="1036" y="1523"/>
                      </a:cubicBezTo>
                      <a:lnTo>
                        <a:pt x="1039" y="1547"/>
                      </a:lnTo>
                      <a:lnTo>
                        <a:pt x="1037" y="1543"/>
                      </a:lnTo>
                      <a:lnTo>
                        <a:pt x="1053" y="1561"/>
                      </a:lnTo>
                      <a:cubicBezTo>
                        <a:pt x="1054" y="1563"/>
                        <a:pt x="1055" y="1565"/>
                        <a:pt x="1055" y="1566"/>
                      </a:cubicBezTo>
                      <a:lnTo>
                        <a:pt x="1055" y="1576"/>
                      </a:lnTo>
                      <a:lnTo>
                        <a:pt x="1052" y="1570"/>
                      </a:lnTo>
                      <a:lnTo>
                        <a:pt x="1065" y="1582"/>
                      </a:lnTo>
                      <a:cubicBezTo>
                        <a:pt x="1066" y="1583"/>
                        <a:pt x="1067" y="1585"/>
                        <a:pt x="1067" y="1588"/>
                      </a:cubicBezTo>
                      <a:lnTo>
                        <a:pt x="1067" y="1612"/>
                      </a:lnTo>
                      <a:lnTo>
                        <a:pt x="1063" y="1605"/>
                      </a:lnTo>
                      <a:lnTo>
                        <a:pt x="1069" y="1608"/>
                      </a:lnTo>
                      <a:cubicBezTo>
                        <a:pt x="1070" y="1608"/>
                        <a:pt x="1071" y="1609"/>
                        <a:pt x="1072" y="1610"/>
                      </a:cubicBezTo>
                      <a:lnTo>
                        <a:pt x="1084" y="1628"/>
                      </a:lnTo>
                      <a:lnTo>
                        <a:pt x="1078" y="1625"/>
                      </a:lnTo>
                      <a:lnTo>
                        <a:pt x="1084" y="1625"/>
                      </a:lnTo>
                      <a:cubicBezTo>
                        <a:pt x="1087" y="1625"/>
                        <a:pt x="1090" y="1627"/>
                        <a:pt x="1091" y="1630"/>
                      </a:cubicBezTo>
                      <a:lnTo>
                        <a:pt x="1094" y="1640"/>
                      </a:lnTo>
                      <a:lnTo>
                        <a:pt x="1087" y="1634"/>
                      </a:lnTo>
                      <a:lnTo>
                        <a:pt x="1093" y="1634"/>
                      </a:lnTo>
                      <a:cubicBezTo>
                        <a:pt x="1095" y="1634"/>
                        <a:pt x="1097" y="1635"/>
                        <a:pt x="1099" y="1636"/>
                      </a:cubicBezTo>
                      <a:lnTo>
                        <a:pt x="1108" y="1645"/>
                      </a:lnTo>
                      <a:cubicBezTo>
                        <a:pt x="1109" y="1646"/>
                        <a:pt x="1109" y="1647"/>
                        <a:pt x="1109" y="1648"/>
                      </a:cubicBezTo>
                      <a:lnTo>
                        <a:pt x="1122" y="1672"/>
                      </a:lnTo>
                      <a:lnTo>
                        <a:pt x="1119" y="1668"/>
                      </a:lnTo>
                      <a:lnTo>
                        <a:pt x="1134" y="1678"/>
                      </a:lnTo>
                      <a:cubicBezTo>
                        <a:pt x="1135" y="1678"/>
                        <a:pt x="1137" y="1679"/>
                        <a:pt x="1137" y="1681"/>
                      </a:cubicBezTo>
                      <a:lnTo>
                        <a:pt x="1146" y="1699"/>
                      </a:lnTo>
                      <a:lnTo>
                        <a:pt x="1145" y="1697"/>
                      </a:lnTo>
                      <a:lnTo>
                        <a:pt x="1157" y="1709"/>
                      </a:lnTo>
                      <a:lnTo>
                        <a:pt x="1167" y="1718"/>
                      </a:lnTo>
                      <a:cubicBezTo>
                        <a:pt x="1167" y="1718"/>
                        <a:pt x="1167" y="1719"/>
                        <a:pt x="1167" y="1719"/>
                      </a:cubicBezTo>
                      <a:lnTo>
                        <a:pt x="1192" y="1752"/>
                      </a:lnTo>
                      <a:cubicBezTo>
                        <a:pt x="1193" y="1753"/>
                        <a:pt x="1193" y="1754"/>
                        <a:pt x="1194" y="1756"/>
                      </a:cubicBezTo>
                      <a:lnTo>
                        <a:pt x="1197" y="1774"/>
                      </a:lnTo>
                      <a:cubicBezTo>
                        <a:pt x="1197" y="1776"/>
                        <a:pt x="1196" y="1779"/>
                        <a:pt x="1195" y="1780"/>
                      </a:cubicBezTo>
                      <a:cubicBezTo>
                        <a:pt x="1193" y="1782"/>
                        <a:pt x="1191" y="1783"/>
                        <a:pt x="1189" y="1783"/>
                      </a:cubicBezTo>
                      <a:lnTo>
                        <a:pt x="1186" y="1783"/>
                      </a:lnTo>
                      <a:lnTo>
                        <a:pt x="1191" y="1769"/>
                      </a:lnTo>
                      <a:lnTo>
                        <a:pt x="1201" y="1779"/>
                      </a:lnTo>
                      <a:cubicBezTo>
                        <a:pt x="1202" y="1780"/>
                        <a:pt x="1203" y="1781"/>
                        <a:pt x="1203" y="1783"/>
                      </a:cubicBezTo>
                      <a:lnTo>
                        <a:pt x="1206" y="1804"/>
                      </a:lnTo>
                      <a:lnTo>
                        <a:pt x="1202" y="1799"/>
                      </a:lnTo>
                      <a:lnTo>
                        <a:pt x="1218" y="1808"/>
                      </a:lnTo>
                      <a:cubicBezTo>
                        <a:pt x="1220" y="1809"/>
                        <a:pt x="1222" y="1812"/>
                        <a:pt x="1222" y="1815"/>
                      </a:cubicBezTo>
                      <a:lnTo>
                        <a:pt x="1222" y="1842"/>
                      </a:lnTo>
                      <a:lnTo>
                        <a:pt x="1206" y="1839"/>
                      </a:lnTo>
                      <a:lnTo>
                        <a:pt x="1209" y="1830"/>
                      </a:lnTo>
                      <a:cubicBezTo>
                        <a:pt x="1210" y="1826"/>
                        <a:pt x="1214" y="1824"/>
                        <a:pt x="1218" y="1825"/>
                      </a:cubicBezTo>
                      <a:cubicBezTo>
                        <a:pt x="1222" y="1825"/>
                        <a:pt x="1225" y="1829"/>
                        <a:pt x="1225" y="1833"/>
                      </a:cubicBezTo>
                      <a:lnTo>
                        <a:pt x="1225" y="1842"/>
                      </a:lnTo>
                      <a:lnTo>
                        <a:pt x="1210" y="1837"/>
                      </a:lnTo>
                      <a:lnTo>
                        <a:pt x="1216" y="1828"/>
                      </a:lnTo>
                      <a:cubicBezTo>
                        <a:pt x="1217" y="1826"/>
                        <a:pt x="1219" y="1825"/>
                        <a:pt x="1222" y="1825"/>
                      </a:cubicBezTo>
                      <a:cubicBezTo>
                        <a:pt x="1224" y="1824"/>
                        <a:pt x="1226" y="1825"/>
                        <a:pt x="1228" y="1827"/>
                      </a:cubicBezTo>
                      <a:lnTo>
                        <a:pt x="1256" y="1851"/>
                      </a:lnTo>
                      <a:lnTo>
                        <a:pt x="1275" y="1873"/>
                      </a:lnTo>
                      <a:lnTo>
                        <a:pt x="1261" y="1878"/>
                      </a:lnTo>
                      <a:lnTo>
                        <a:pt x="1261" y="1875"/>
                      </a:lnTo>
                      <a:cubicBezTo>
                        <a:pt x="1261" y="1871"/>
                        <a:pt x="1265" y="1867"/>
                        <a:pt x="1269" y="1867"/>
                      </a:cubicBezTo>
                      <a:lnTo>
                        <a:pt x="1272" y="1867"/>
                      </a:lnTo>
                      <a:cubicBezTo>
                        <a:pt x="1277" y="1867"/>
                        <a:pt x="1280" y="1871"/>
                        <a:pt x="1280" y="1875"/>
                      </a:cubicBezTo>
                      <a:lnTo>
                        <a:pt x="1280" y="1884"/>
                      </a:lnTo>
                      <a:lnTo>
                        <a:pt x="1278" y="1878"/>
                      </a:lnTo>
                      <a:lnTo>
                        <a:pt x="1287" y="1887"/>
                      </a:lnTo>
                      <a:cubicBezTo>
                        <a:pt x="1287" y="1888"/>
                        <a:pt x="1288" y="1888"/>
                        <a:pt x="1288" y="1888"/>
                      </a:cubicBezTo>
                      <a:lnTo>
                        <a:pt x="1297" y="1900"/>
                      </a:lnTo>
                      <a:lnTo>
                        <a:pt x="1296" y="1900"/>
                      </a:lnTo>
                      <a:lnTo>
                        <a:pt x="1315" y="1918"/>
                      </a:lnTo>
                      <a:cubicBezTo>
                        <a:pt x="1315" y="1918"/>
                        <a:pt x="1316" y="1919"/>
                        <a:pt x="1316" y="1919"/>
                      </a:cubicBezTo>
                      <a:lnTo>
                        <a:pt x="1325" y="1934"/>
                      </a:lnTo>
                      <a:lnTo>
                        <a:pt x="1324" y="1932"/>
                      </a:lnTo>
                      <a:lnTo>
                        <a:pt x="1348" y="1954"/>
                      </a:lnTo>
                      <a:cubicBezTo>
                        <a:pt x="1350" y="1955"/>
                        <a:pt x="1351" y="1956"/>
                        <a:pt x="1351" y="1958"/>
                      </a:cubicBezTo>
                      <a:lnTo>
                        <a:pt x="1354" y="1973"/>
                      </a:lnTo>
                      <a:lnTo>
                        <a:pt x="1352" y="1969"/>
                      </a:lnTo>
                      <a:lnTo>
                        <a:pt x="1371" y="1987"/>
                      </a:lnTo>
                      <a:cubicBezTo>
                        <a:pt x="1371" y="1988"/>
                        <a:pt x="1372" y="1989"/>
                        <a:pt x="1372" y="1989"/>
                      </a:cubicBezTo>
                      <a:lnTo>
                        <a:pt x="1378" y="2001"/>
                      </a:lnTo>
                      <a:cubicBezTo>
                        <a:pt x="1379" y="2003"/>
                        <a:pt x="1379" y="2004"/>
                        <a:pt x="1379" y="2005"/>
                      </a:cubicBezTo>
                      <a:lnTo>
                        <a:pt x="1379" y="2011"/>
                      </a:lnTo>
                      <a:lnTo>
                        <a:pt x="1379" y="2022"/>
                      </a:lnTo>
                      <a:lnTo>
                        <a:pt x="1363" y="2022"/>
                      </a:lnTo>
                      <a:lnTo>
                        <a:pt x="1363" y="2002"/>
                      </a:lnTo>
                      <a:cubicBezTo>
                        <a:pt x="1363" y="1999"/>
                        <a:pt x="1365" y="1996"/>
                        <a:pt x="1368" y="1995"/>
                      </a:cubicBezTo>
                      <a:cubicBezTo>
                        <a:pt x="1371" y="1993"/>
                        <a:pt x="1374" y="1994"/>
                        <a:pt x="1377" y="1996"/>
                      </a:cubicBezTo>
                      <a:lnTo>
                        <a:pt x="1380" y="1999"/>
                      </a:lnTo>
                      <a:lnTo>
                        <a:pt x="1379" y="1999"/>
                      </a:lnTo>
                      <a:lnTo>
                        <a:pt x="1413" y="2023"/>
                      </a:lnTo>
                      <a:cubicBezTo>
                        <a:pt x="1413" y="2023"/>
                        <a:pt x="1414" y="2024"/>
                        <a:pt x="1415" y="2024"/>
                      </a:cubicBezTo>
                      <a:lnTo>
                        <a:pt x="1424" y="2037"/>
                      </a:lnTo>
                      <a:lnTo>
                        <a:pt x="1417" y="2033"/>
                      </a:lnTo>
                      <a:lnTo>
                        <a:pt x="1421" y="2033"/>
                      </a:lnTo>
                      <a:cubicBezTo>
                        <a:pt x="1423" y="2033"/>
                        <a:pt x="1426" y="2035"/>
                        <a:pt x="1427" y="2037"/>
                      </a:cubicBezTo>
                      <a:lnTo>
                        <a:pt x="1433" y="2046"/>
                      </a:lnTo>
                      <a:lnTo>
                        <a:pt x="1432" y="2045"/>
                      </a:lnTo>
                      <a:lnTo>
                        <a:pt x="1460" y="2072"/>
                      </a:lnTo>
                      <a:cubicBezTo>
                        <a:pt x="1461" y="2073"/>
                        <a:pt x="1461" y="2073"/>
                        <a:pt x="1462" y="2074"/>
                      </a:cubicBezTo>
                      <a:lnTo>
                        <a:pt x="1483" y="2116"/>
                      </a:lnTo>
                      <a:lnTo>
                        <a:pt x="1489" y="2125"/>
                      </a:lnTo>
                      <a:cubicBezTo>
                        <a:pt x="1490" y="2126"/>
                        <a:pt x="1490" y="2128"/>
                        <a:pt x="1490" y="2129"/>
                      </a:cubicBezTo>
                      <a:lnTo>
                        <a:pt x="1490" y="2138"/>
                      </a:lnTo>
                      <a:lnTo>
                        <a:pt x="1482" y="2130"/>
                      </a:lnTo>
                      <a:lnTo>
                        <a:pt x="1492" y="2130"/>
                      </a:lnTo>
                      <a:cubicBezTo>
                        <a:pt x="1494" y="2130"/>
                        <a:pt x="1496" y="2131"/>
                        <a:pt x="1497" y="2132"/>
                      </a:cubicBezTo>
                      <a:lnTo>
                        <a:pt x="1500" y="2136"/>
                      </a:lnTo>
                      <a:lnTo>
                        <a:pt x="1498" y="2134"/>
                      </a:lnTo>
                      <a:lnTo>
                        <a:pt x="1513" y="2140"/>
                      </a:lnTo>
                      <a:cubicBezTo>
                        <a:pt x="1514" y="2140"/>
                        <a:pt x="1515" y="2141"/>
                        <a:pt x="1516" y="2142"/>
                      </a:cubicBezTo>
                      <a:lnTo>
                        <a:pt x="1519" y="2145"/>
                      </a:lnTo>
                      <a:lnTo>
                        <a:pt x="1517" y="2143"/>
                      </a:lnTo>
                      <a:lnTo>
                        <a:pt x="1533" y="2152"/>
                      </a:lnTo>
                      <a:cubicBezTo>
                        <a:pt x="1535" y="2154"/>
                        <a:pt x="1537" y="2157"/>
                        <a:pt x="1537" y="2159"/>
                      </a:cubicBezTo>
                      <a:lnTo>
                        <a:pt x="1537" y="2165"/>
                      </a:lnTo>
                      <a:lnTo>
                        <a:pt x="1534" y="2160"/>
                      </a:lnTo>
                      <a:lnTo>
                        <a:pt x="1537" y="2163"/>
                      </a:lnTo>
                      <a:lnTo>
                        <a:pt x="1532" y="2160"/>
                      </a:lnTo>
                      <a:lnTo>
                        <a:pt x="1538" y="2160"/>
                      </a:lnTo>
                      <a:lnTo>
                        <a:pt x="1575" y="2160"/>
                      </a:lnTo>
                      <a:lnTo>
                        <a:pt x="1569" y="2163"/>
                      </a:lnTo>
                      <a:lnTo>
                        <a:pt x="1573" y="2160"/>
                      </a:lnTo>
                      <a:lnTo>
                        <a:pt x="1570" y="2167"/>
                      </a:lnTo>
                      <a:lnTo>
                        <a:pt x="1567" y="2149"/>
                      </a:lnTo>
                      <a:lnTo>
                        <a:pt x="1568" y="2150"/>
                      </a:lnTo>
                      <a:lnTo>
                        <a:pt x="1558" y="2126"/>
                      </a:lnTo>
                      <a:cubicBezTo>
                        <a:pt x="1558" y="2125"/>
                        <a:pt x="1558" y="2124"/>
                        <a:pt x="1558" y="2123"/>
                      </a:cubicBezTo>
                      <a:lnTo>
                        <a:pt x="1558" y="2120"/>
                      </a:lnTo>
                      <a:lnTo>
                        <a:pt x="1558" y="2123"/>
                      </a:lnTo>
                      <a:lnTo>
                        <a:pt x="1552" y="2108"/>
                      </a:lnTo>
                      <a:cubicBezTo>
                        <a:pt x="1552" y="2107"/>
                        <a:pt x="1551" y="2105"/>
                        <a:pt x="1552" y="2104"/>
                      </a:cubicBezTo>
                      <a:lnTo>
                        <a:pt x="1561" y="2010"/>
                      </a:lnTo>
                      <a:lnTo>
                        <a:pt x="1562" y="2015"/>
                      </a:lnTo>
                      <a:lnTo>
                        <a:pt x="1559" y="2009"/>
                      </a:lnTo>
                      <a:lnTo>
                        <a:pt x="1552" y="1997"/>
                      </a:lnTo>
                      <a:cubicBezTo>
                        <a:pt x="1552" y="1996"/>
                        <a:pt x="1552" y="1994"/>
                        <a:pt x="1552" y="1993"/>
                      </a:cubicBezTo>
                      <a:lnTo>
                        <a:pt x="1552" y="1978"/>
                      </a:lnTo>
                      <a:cubicBezTo>
                        <a:pt x="1552" y="1975"/>
                        <a:pt x="1553" y="1972"/>
                        <a:pt x="1556" y="1971"/>
                      </a:cubicBezTo>
                      <a:lnTo>
                        <a:pt x="1571" y="1962"/>
                      </a:lnTo>
                      <a:lnTo>
                        <a:pt x="1594" y="1952"/>
                      </a:lnTo>
                      <a:cubicBezTo>
                        <a:pt x="1595" y="1952"/>
                        <a:pt x="1597" y="1952"/>
                        <a:pt x="1599" y="1952"/>
                      </a:cubicBezTo>
                      <a:lnTo>
                        <a:pt x="1623" y="1958"/>
                      </a:lnTo>
                      <a:lnTo>
                        <a:pt x="1613" y="1965"/>
                      </a:lnTo>
                      <a:lnTo>
                        <a:pt x="1616" y="1920"/>
                      </a:lnTo>
                      <a:lnTo>
                        <a:pt x="1616" y="1893"/>
                      </a:lnTo>
                      <a:lnTo>
                        <a:pt x="1617" y="1896"/>
                      </a:lnTo>
                      <a:lnTo>
                        <a:pt x="1605" y="1869"/>
                      </a:lnTo>
                      <a:lnTo>
                        <a:pt x="1611" y="1874"/>
                      </a:lnTo>
                      <a:lnTo>
                        <a:pt x="1574" y="1868"/>
                      </a:lnTo>
                      <a:lnTo>
                        <a:pt x="1575" y="1868"/>
                      </a:lnTo>
                      <a:lnTo>
                        <a:pt x="1550" y="1868"/>
                      </a:lnTo>
                      <a:cubicBezTo>
                        <a:pt x="1549" y="1868"/>
                        <a:pt x="1549" y="1868"/>
                        <a:pt x="1548" y="1868"/>
                      </a:cubicBezTo>
                      <a:lnTo>
                        <a:pt x="1539" y="1864"/>
                      </a:lnTo>
                      <a:cubicBezTo>
                        <a:pt x="1536" y="1864"/>
                        <a:pt x="1534" y="1862"/>
                        <a:pt x="1533" y="1859"/>
                      </a:cubicBezTo>
                      <a:cubicBezTo>
                        <a:pt x="1533" y="1857"/>
                        <a:pt x="1533" y="1854"/>
                        <a:pt x="1534" y="1852"/>
                      </a:cubicBezTo>
                      <a:lnTo>
                        <a:pt x="1541" y="1843"/>
                      </a:lnTo>
                      <a:lnTo>
                        <a:pt x="1541" y="1853"/>
                      </a:lnTo>
                      <a:lnTo>
                        <a:pt x="1526" y="1835"/>
                      </a:lnTo>
                      <a:cubicBezTo>
                        <a:pt x="1525" y="1834"/>
                        <a:pt x="1525" y="1833"/>
                        <a:pt x="1524" y="1833"/>
                      </a:cubicBezTo>
                      <a:lnTo>
                        <a:pt x="1515" y="1808"/>
                      </a:lnTo>
                      <a:lnTo>
                        <a:pt x="1497" y="1773"/>
                      </a:lnTo>
                      <a:cubicBezTo>
                        <a:pt x="1497" y="1772"/>
                        <a:pt x="1497" y="1772"/>
                        <a:pt x="1496" y="1772"/>
                      </a:cubicBezTo>
                      <a:lnTo>
                        <a:pt x="1493" y="1763"/>
                      </a:lnTo>
                      <a:lnTo>
                        <a:pt x="1494" y="1764"/>
                      </a:lnTo>
                      <a:lnTo>
                        <a:pt x="1484" y="1746"/>
                      </a:lnTo>
                      <a:lnTo>
                        <a:pt x="1487" y="1748"/>
                      </a:lnTo>
                      <a:lnTo>
                        <a:pt x="1471" y="1736"/>
                      </a:lnTo>
                      <a:cubicBezTo>
                        <a:pt x="1470" y="1735"/>
                        <a:pt x="1469" y="1733"/>
                        <a:pt x="1468" y="1731"/>
                      </a:cubicBezTo>
                      <a:lnTo>
                        <a:pt x="1465" y="1716"/>
                      </a:lnTo>
                      <a:lnTo>
                        <a:pt x="1456" y="1662"/>
                      </a:lnTo>
                      <a:lnTo>
                        <a:pt x="1457" y="1664"/>
                      </a:lnTo>
                      <a:lnTo>
                        <a:pt x="1432" y="1625"/>
                      </a:lnTo>
                      <a:lnTo>
                        <a:pt x="1419" y="1597"/>
                      </a:lnTo>
                      <a:cubicBezTo>
                        <a:pt x="1419" y="1597"/>
                        <a:pt x="1419" y="1596"/>
                        <a:pt x="1419" y="1596"/>
                      </a:cubicBezTo>
                      <a:lnTo>
                        <a:pt x="1404" y="1541"/>
                      </a:lnTo>
                      <a:cubicBezTo>
                        <a:pt x="1403" y="1540"/>
                        <a:pt x="1403" y="1539"/>
                        <a:pt x="1403" y="1538"/>
                      </a:cubicBezTo>
                      <a:lnTo>
                        <a:pt x="1410" y="1504"/>
                      </a:lnTo>
                      <a:lnTo>
                        <a:pt x="1410" y="1509"/>
                      </a:lnTo>
                      <a:lnTo>
                        <a:pt x="1401" y="1481"/>
                      </a:lnTo>
                      <a:cubicBezTo>
                        <a:pt x="1400" y="1480"/>
                        <a:pt x="1400" y="1479"/>
                        <a:pt x="1400" y="1478"/>
                      </a:cubicBezTo>
                      <a:lnTo>
                        <a:pt x="1403" y="1451"/>
                      </a:lnTo>
                      <a:lnTo>
                        <a:pt x="1404" y="1455"/>
                      </a:lnTo>
                      <a:lnTo>
                        <a:pt x="1364" y="1373"/>
                      </a:lnTo>
                      <a:lnTo>
                        <a:pt x="1369" y="1377"/>
                      </a:lnTo>
                      <a:lnTo>
                        <a:pt x="1359" y="1374"/>
                      </a:lnTo>
                      <a:cubicBezTo>
                        <a:pt x="1357" y="1374"/>
                        <a:pt x="1356" y="1373"/>
                        <a:pt x="1355" y="1371"/>
                      </a:cubicBezTo>
                      <a:lnTo>
                        <a:pt x="1330" y="1328"/>
                      </a:lnTo>
                      <a:lnTo>
                        <a:pt x="1335" y="1332"/>
                      </a:lnTo>
                      <a:lnTo>
                        <a:pt x="1325" y="1329"/>
                      </a:lnTo>
                      <a:cubicBezTo>
                        <a:pt x="1324" y="1329"/>
                        <a:pt x="1323" y="1328"/>
                        <a:pt x="1323" y="1328"/>
                      </a:cubicBezTo>
                      <a:lnTo>
                        <a:pt x="1301" y="1309"/>
                      </a:lnTo>
                      <a:lnTo>
                        <a:pt x="1307" y="1311"/>
                      </a:lnTo>
                      <a:lnTo>
                        <a:pt x="1282" y="1314"/>
                      </a:lnTo>
                      <a:lnTo>
                        <a:pt x="1284" y="1314"/>
                      </a:lnTo>
                      <a:lnTo>
                        <a:pt x="1265" y="1320"/>
                      </a:lnTo>
                      <a:lnTo>
                        <a:pt x="1256" y="1323"/>
                      </a:lnTo>
                      <a:lnTo>
                        <a:pt x="1234" y="1329"/>
                      </a:lnTo>
                      <a:lnTo>
                        <a:pt x="1236" y="1328"/>
                      </a:lnTo>
                      <a:lnTo>
                        <a:pt x="1221" y="1337"/>
                      </a:lnTo>
                      <a:cubicBezTo>
                        <a:pt x="1220" y="1338"/>
                        <a:pt x="1219" y="1338"/>
                        <a:pt x="1217" y="1338"/>
                      </a:cubicBezTo>
                      <a:lnTo>
                        <a:pt x="1190" y="1341"/>
                      </a:lnTo>
                      <a:cubicBezTo>
                        <a:pt x="1188" y="1342"/>
                        <a:pt x="1186" y="1341"/>
                        <a:pt x="1185" y="1340"/>
                      </a:cubicBezTo>
                      <a:lnTo>
                        <a:pt x="1163" y="1328"/>
                      </a:lnTo>
                      <a:cubicBezTo>
                        <a:pt x="1162" y="1328"/>
                        <a:pt x="1160" y="1326"/>
                        <a:pt x="1160" y="1324"/>
                      </a:cubicBezTo>
                      <a:lnTo>
                        <a:pt x="1141" y="1279"/>
                      </a:lnTo>
                      <a:lnTo>
                        <a:pt x="1132" y="1251"/>
                      </a:lnTo>
                      <a:lnTo>
                        <a:pt x="1126" y="1233"/>
                      </a:lnTo>
                      <a:lnTo>
                        <a:pt x="1126" y="1235"/>
                      </a:lnTo>
                      <a:lnTo>
                        <a:pt x="1108" y="1201"/>
                      </a:lnTo>
                      <a:lnTo>
                        <a:pt x="1089" y="1171"/>
                      </a:lnTo>
                      <a:cubicBezTo>
                        <a:pt x="1089" y="1171"/>
                        <a:pt x="1089" y="1170"/>
                        <a:pt x="1089" y="1170"/>
                      </a:cubicBezTo>
                      <a:lnTo>
                        <a:pt x="1076" y="1137"/>
                      </a:lnTo>
                      <a:lnTo>
                        <a:pt x="1078" y="1139"/>
                      </a:lnTo>
                      <a:lnTo>
                        <a:pt x="1062" y="1121"/>
                      </a:lnTo>
                      <a:lnTo>
                        <a:pt x="1040" y="1093"/>
                      </a:lnTo>
                      <a:lnTo>
                        <a:pt x="1045" y="1096"/>
                      </a:lnTo>
                      <a:lnTo>
                        <a:pt x="1030" y="1093"/>
                      </a:lnTo>
                      <a:lnTo>
                        <a:pt x="1031" y="1093"/>
                      </a:lnTo>
                      <a:lnTo>
                        <a:pt x="1022" y="1093"/>
                      </a:lnTo>
                      <a:cubicBezTo>
                        <a:pt x="1020" y="1093"/>
                        <a:pt x="1018" y="1093"/>
                        <a:pt x="1016" y="1091"/>
                      </a:cubicBezTo>
                      <a:lnTo>
                        <a:pt x="1007" y="1082"/>
                      </a:lnTo>
                      <a:lnTo>
                        <a:pt x="985" y="1058"/>
                      </a:lnTo>
                      <a:cubicBezTo>
                        <a:pt x="984" y="1057"/>
                        <a:pt x="984" y="1056"/>
                        <a:pt x="984" y="1055"/>
                      </a:cubicBezTo>
                      <a:lnTo>
                        <a:pt x="968" y="1016"/>
                      </a:lnTo>
                      <a:lnTo>
                        <a:pt x="956" y="970"/>
                      </a:lnTo>
                      <a:lnTo>
                        <a:pt x="949" y="923"/>
                      </a:lnTo>
                      <a:lnTo>
                        <a:pt x="946" y="886"/>
                      </a:lnTo>
                      <a:lnTo>
                        <a:pt x="946" y="843"/>
                      </a:lnTo>
                      <a:cubicBezTo>
                        <a:pt x="946" y="843"/>
                        <a:pt x="946" y="842"/>
                        <a:pt x="946" y="841"/>
                      </a:cubicBezTo>
                      <a:lnTo>
                        <a:pt x="956" y="814"/>
                      </a:lnTo>
                      <a:cubicBezTo>
                        <a:pt x="956" y="813"/>
                        <a:pt x="956" y="813"/>
                        <a:pt x="956" y="813"/>
                      </a:cubicBezTo>
                      <a:lnTo>
                        <a:pt x="965" y="794"/>
                      </a:lnTo>
                      <a:lnTo>
                        <a:pt x="965" y="797"/>
                      </a:lnTo>
                      <a:lnTo>
                        <a:pt x="968" y="758"/>
                      </a:lnTo>
                      <a:lnTo>
                        <a:pt x="968" y="759"/>
                      </a:lnTo>
                      <a:lnTo>
                        <a:pt x="965" y="726"/>
                      </a:lnTo>
                      <a:cubicBezTo>
                        <a:pt x="964" y="725"/>
                        <a:pt x="964" y="725"/>
                        <a:pt x="965" y="724"/>
                      </a:cubicBezTo>
                      <a:lnTo>
                        <a:pt x="968" y="706"/>
                      </a:lnTo>
                      <a:lnTo>
                        <a:pt x="968" y="709"/>
                      </a:lnTo>
                      <a:lnTo>
                        <a:pt x="958" y="664"/>
                      </a:lnTo>
                      <a:lnTo>
                        <a:pt x="960" y="666"/>
                      </a:lnTo>
                      <a:lnTo>
                        <a:pt x="941" y="639"/>
                      </a:lnTo>
                      <a:lnTo>
                        <a:pt x="905" y="594"/>
                      </a:lnTo>
                      <a:lnTo>
                        <a:pt x="908" y="597"/>
                      </a:lnTo>
                      <a:lnTo>
                        <a:pt x="880" y="585"/>
                      </a:lnTo>
                      <a:cubicBezTo>
                        <a:pt x="878" y="584"/>
                        <a:pt x="877" y="583"/>
                        <a:pt x="876" y="581"/>
                      </a:cubicBezTo>
                      <a:lnTo>
                        <a:pt x="866" y="563"/>
                      </a:lnTo>
                      <a:cubicBezTo>
                        <a:pt x="866" y="562"/>
                        <a:pt x="866" y="561"/>
                        <a:pt x="866" y="560"/>
                      </a:cubicBezTo>
                      <a:lnTo>
                        <a:pt x="863" y="508"/>
                      </a:lnTo>
                      <a:lnTo>
                        <a:pt x="863" y="510"/>
                      </a:lnTo>
                      <a:lnTo>
                        <a:pt x="857" y="489"/>
                      </a:lnTo>
                      <a:lnTo>
                        <a:pt x="860" y="493"/>
                      </a:lnTo>
                      <a:lnTo>
                        <a:pt x="838" y="478"/>
                      </a:lnTo>
                      <a:lnTo>
                        <a:pt x="845" y="479"/>
                      </a:lnTo>
                      <a:lnTo>
                        <a:pt x="827" y="485"/>
                      </a:lnTo>
                      <a:cubicBezTo>
                        <a:pt x="825" y="485"/>
                        <a:pt x="824" y="485"/>
                        <a:pt x="823" y="485"/>
                      </a:cubicBezTo>
                      <a:lnTo>
                        <a:pt x="786" y="479"/>
                      </a:lnTo>
                      <a:lnTo>
                        <a:pt x="733" y="467"/>
                      </a:lnTo>
                      <a:lnTo>
                        <a:pt x="735" y="467"/>
                      </a:lnTo>
                      <a:lnTo>
                        <a:pt x="722" y="467"/>
                      </a:lnTo>
                      <a:cubicBezTo>
                        <a:pt x="720" y="467"/>
                        <a:pt x="719" y="467"/>
                        <a:pt x="717" y="465"/>
                      </a:cubicBezTo>
                      <a:lnTo>
                        <a:pt x="699" y="450"/>
                      </a:lnTo>
                      <a:cubicBezTo>
                        <a:pt x="698" y="450"/>
                        <a:pt x="698" y="449"/>
                        <a:pt x="697" y="449"/>
                      </a:cubicBezTo>
                      <a:lnTo>
                        <a:pt x="691" y="440"/>
                      </a:lnTo>
                      <a:lnTo>
                        <a:pt x="692" y="441"/>
                      </a:lnTo>
                      <a:lnTo>
                        <a:pt x="680" y="429"/>
                      </a:lnTo>
                      <a:cubicBezTo>
                        <a:pt x="678" y="427"/>
                        <a:pt x="677" y="426"/>
                        <a:pt x="677" y="424"/>
                      </a:cubicBezTo>
                      <a:lnTo>
                        <a:pt x="668" y="364"/>
                      </a:lnTo>
                      <a:cubicBezTo>
                        <a:pt x="668" y="363"/>
                        <a:pt x="668" y="363"/>
                        <a:pt x="668" y="362"/>
                      </a:cubicBezTo>
                      <a:lnTo>
                        <a:pt x="668" y="326"/>
                      </a:lnTo>
                      <a:lnTo>
                        <a:pt x="668" y="328"/>
                      </a:lnTo>
                      <a:lnTo>
                        <a:pt x="650" y="246"/>
                      </a:lnTo>
                      <a:lnTo>
                        <a:pt x="650" y="248"/>
                      </a:lnTo>
                      <a:lnTo>
                        <a:pt x="632" y="209"/>
                      </a:lnTo>
                      <a:cubicBezTo>
                        <a:pt x="631" y="208"/>
                        <a:pt x="631" y="208"/>
                        <a:pt x="631" y="207"/>
                      </a:cubicBezTo>
                      <a:lnTo>
                        <a:pt x="616" y="153"/>
                      </a:lnTo>
                      <a:lnTo>
                        <a:pt x="603" y="120"/>
                      </a:lnTo>
                      <a:cubicBezTo>
                        <a:pt x="603" y="119"/>
                        <a:pt x="603" y="118"/>
                        <a:pt x="603" y="117"/>
                      </a:cubicBezTo>
                      <a:lnTo>
                        <a:pt x="603" y="90"/>
                      </a:lnTo>
                      <a:lnTo>
                        <a:pt x="605" y="95"/>
                      </a:lnTo>
                      <a:lnTo>
                        <a:pt x="580" y="65"/>
                      </a:lnTo>
                      <a:lnTo>
                        <a:pt x="582" y="67"/>
                      </a:lnTo>
                      <a:lnTo>
                        <a:pt x="551" y="49"/>
                      </a:lnTo>
                      <a:cubicBezTo>
                        <a:pt x="551" y="48"/>
                        <a:pt x="550" y="48"/>
                        <a:pt x="550" y="48"/>
                      </a:cubicBezTo>
                      <a:lnTo>
                        <a:pt x="522" y="24"/>
                      </a:lnTo>
                      <a:lnTo>
                        <a:pt x="526" y="25"/>
                      </a:lnTo>
                      <a:lnTo>
                        <a:pt x="508" y="22"/>
                      </a:lnTo>
                      <a:lnTo>
                        <a:pt x="509" y="23"/>
                      </a:lnTo>
                      <a:lnTo>
                        <a:pt x="494" y="23"/>
                      </a:lnTo>
                      <a:lnTo>
                        <a:pt x="484" y="23"/>
                      </a:lnTo>
                      <a:cubicBezTo>
                        <a:pt x="483" y="23"/>
                        <a:pt x="482" y="22"/>
                        <a:pt x="481" y="22"/>
                      </a:cubicBezTo>
                      <a:lnTo>
                        <a:pt x="468" y="16"/>
                      </a:lnTo>
                      <a:lnTo>
                        <a:pt x="476" y="15"/>
                      </a:lnTo>
                      <a:lnTo>
                        <a:pt x="433" y="42"/>
                      </a:lnTo>
                      <a:lnTo>
                        <a:pt x="437" y="36"/>
                      </a:lnTo>
                      <a:lnTo>
                        <a:pt x="437" y="87"/>
                      </a:lnTo>
                      <a:lnTo>
                        <a:pt x="436" y="85"/>
                      </a:lnTo>
                      <a:lnTo>
                        <a:pt x="443" y="106"/>
                      </a:lnTo>
                      <a:cubicBezTo>
                        <a:pt x="443" y="108"/>
                        <a:pt x="443" y="110"/>
                        <a:pt x="442" y="111"/>
                      </a:cubicBezTo>
                      <a:lnTo>
                        <a:pt x="436" y="126"/>
                      </a:lnTo>
                      <a:cubicBezTo>
                        <a:pt x="436" y="127"/>
                        <a:pt x="435" y="128"/>
                        <a:pt x="435" y="128"/>
                      </a:cubicBezTo>
                      <a:lnTo>
                        <a:pt x="389" y="186"/>
                      </a:lnTo>
                      <a:cubicBezTo>
                        <a:pt x="388" y="186"/>
                        <a:pt x="388" y="187"/>
                        <a:pt x="387" y="187"/>
                      </a:cubicBezTo>
                      <a:lnTo>
                        <a:pt x="329" y="233"/>
                      </a:lnTo>
                      <a:lnTo>
                        <a:pt x="192" y="321"/>
                      </a:lnTo>
                      <a:lnTo>
                        <a:pt x="134" y="366"/>
                      </a:lnTo>
                      <a:cubicBezTo>
                        <a:pt x="132" y="367"/>
                        <a:pt x="129" y="368"/>
                        <a:pt x="127" y="367"/>
                      </a:cubicBezTo>
                      <a:cubicBezTo>
                        <a:pt x="125" y="367"/>
                        <a:pt x="123" y="365"/>
                        <a:pt x="122" y="363"/>
                      </a:cubicBezTo>
                      <a:lnTo>
                        <a:pt x="103" y="320"/>
                      </a:lnTo>
                      <a:lnTo>
                        <a:pt x="110" y="325"/>
                      </a:lnTo>
                      <a:lnTo>
                        <a:pt x="101" y="325"/>
                      </a:lnTo>
                      <a:lnTo>
                        <a:pt x="109" y="320"/>
                      </a:lnTo>
                      <a:lnTo>
                        <a:pt x="102" y="335"/>
                      </a:lnTo>
                      <a:lnTo>
                        <a:pt x="102" y="329"/>
                      </a:lnTo>
                      <a:lnTo>
                        <a:pt x="108" y="341"/>
                      </a:lnTo>
                      <a:cubicBezTo>
                        <a:pt x="110" y="344"/>
                        <a:pt x="109" y="349"/>
                        <a:pt x="105" y="351"/>
                      </a:cubicBezTo>
                      <a:lnTo>
                        <a:pt x="90" y="360"/>
                      </a:lnTo>
                      <a:lnTo>
                        <a:pt x="93" y="356"/>
                      </a:lnTo>
                      <a:lnTo>
                        <a:pt x="75" y="402"/>
                      </a:lnTo>
                      <a:cubicBezTo>
                        <a:pt x="74" y="402"/>
                        <a:pt x="74" y="403"/>
                        <a:pt x="74" y="404"/>
                      </a:cubicBezTo>
                      <a:lnTo>
                        <a:pt x="46" y="440"/>
                      </a:lnTo>
                      <a:lnTo>
                        <a:pt x="47" y="435"/>
                      </a:lnTo>
                      <a:lnTo>
                        <a:pt x="47" y="441"/>
                      </a:lnTo>
                      <a:cubicBezTo>
                        <a:pt x="47" y="443"/>
                        <a:pt x="47" y="444"/>
                        <a:pt x="46" y="445"/>
                      </a:cubicBezTo>
                      <a:lnTo>
                        <a:pt x="25" y="481"/>
                      </a:lnTo>
                      <a:lnTo>
                        <a:pt x="18" y="491"/>
                      </a:lnTo>
                      <a:lnTo>
                        <a:pt x="19" y="488"/>
                      </a:lnTo>
                      <a:lnTo>
                        <a:pt x="16" y="506"/>
                      </a:lnTo>
                      <a:close/>
                      <a:moveTo>
                        <a:pt x="4" y="485"/>
                      </a:moveTo>
                      <a:cubicBezTo>
                        <a:pt x="4" y="484"/>
                        <a:pt x="4" y="483"/>
                        <a:pt x="5" y="482"/>
                      </a:cubicBezTo>
                      <a:lnTo>
                        <a:pt x="11" y="473"/>
                      </a:lnTo>
                      <a:lnTo>
                        <a:pt x="32" y="437"/>
                      </a:lnTo>
                      <a:lnTo>
                        <a:pt x="31" y="441"/>
                      </a:lnTo>
                      <a:lnTo>
                        <a:pt x="31" y="435"/>
                      </a:lnTo>
                      <a:cubicBezTo>
                        <a:pt x="31" y="433"/>
                        <a:pt x="32" y="432"/>
                        <a:pt x="33" y="430"/>
                      </a:cubicBezTo>
                      <a:lnTo>
                        <a:pt x="61" y="394"/>
                      </a:lnTo>
                      <a:lnTo>
                        <a:pt x="60" y="396"/>
                      </a:lnTo>
                      <a:lnTo>
                        <a:pt x="78" y="350"/>
                      </a:lnTo>
                      <a:cubicBezTo>
                        <a:pt x="79" y="349"/>
                        <a:pt x="80" y="347"/>
                        <a:pt x="82" y="346"/>
                      </a:cubicBezTo>
                      <a:lnTo>
                        <a:pt x="97" y="337"/>
                      </a:lnTo>
                      <a:lnTo>
                        <a:pt x="94" y="348"/>
                      </a:lnTo>
                      <a:lnTo>
                        <a:pt x="88" y="336"/>
                      </a:lnTo>
                      <a:cubicBezTo>
                        <a:pt x="87" y="334"/>
                        <a:pt x="87" y="331"/>
                        <a:pt x="88" y="329"/>
                      </a:cubicBezTo>
                      <a:lnTo>
                        <a:pt x="94" y="314"/>
                      </a:lnTo>
                      <a:cubicBezTo>
                        <a:pt x="95" y="311"/>
                        <a:pt x="98" y="309"/>
                        <a:pt x="101" y="309"/>
                      </a:cubicBezTo>
                      <a:lnTo>
                        <a:pt x="110" y="309"/>
                      </a:lnTo>
                      <a:cubicBezTo>
                        <a:pt x="114" y="309"/>
                        <a:pt x="116" y="311"/>
                        <a:pt x="118" y="314"/>
                      </a:cubicBezTo>
                      <a:lnTo>
                        <a:pt x="136" y="356"/>
                      </a:lnTo>
                      <a:lnTo>
                        <a:pt x="124" y="353"/>
                      </a:lnTo>
                      <a:lnTo>
                        <a:pt x="183" y="307"/>
                      </a:lnTo>
                      <a:lnTo>
                        <a:pt x="319" y="220"/>
                      </a:lnTo>
                      <a:lnTo>
                        <a:pt x="377" y="175"/>
                      </a:lnTo>
                      <a:lnTo>
                        <a:pt x="376" y="176"/>
                      </a:lnTo>
                      <a:lnTo>
                        <a:pt x="422" y="118"/>
                      </a:lnTo>
                      <a:lnTo>
                        <a:pt x="421" y="120"/>
                      </a:lnTo>
                      <a:lnTo>
                        <a:pt x="427" y="105"/>
                      </a:lnTo>
                      <a:lnTo>
                        <a:pt x="427" y="111"/>
                      </a:lnTo>
                      <a:lnTo>
                        <a:pt x="421" y="89"/>
                      </a:lnTo>
                      <a:cubicBezTo>
                        <a:pt x="421" y="89"/>
                        <a:pt x="421" y="88"/>
                        <a:pt x="421" y="87"/>
                      </a:cubicBezTo>
                      <a:lnTo>
                        <a:pt x="421" y="36"/>
                      </a:lnTo>
                      <a:cubicBezTo>
                        <a:pt x="421" y="33"/>
                        <a:pt x="422" y="30"/>
                        <a:pt x="424" y="29"/>
                      </a:cubicBezTo>
                      <a:lnTo>
                        <a:pt x="468" y="2"/>
                      </a:lnTo>
                      <a:cubicBezTo>
                        <a:pt x="470" y="0"/>
                        <a:pt x="473" y="0"/>
                        <a:pt x="475" y="1"/>
                      </a:cubicBezTo>
                      <a:lnTo>
                        <a:pt x="488" y="7"/>
                      </a:lnTo>
                      <a:lnTo>
                        <a:pt x="484" y="7"/>
                      </a:lnTo>
                      <a:lnTo>
                        <a:pt x="494" y="7"/>
                      </a:lnTo>
                      <a:lnTo>
                        <a:pt x="509" y="7"/>
                      </a:lnTo>
                      <a:cubicBezTo>
                        <a:pt x="509" y="7"/>
                        <a:pt x="510" y="7"/>
                        <a:pt x="510" y="7"/>
                      </a:cubicBezTo>
                      <a:lnTo>
                        <a:pt x="529" y="10"/>
                      </a:lnTo>
                      <a:cubicBezTo>
                        <a:pt x="530" y="10"/>
                        <a:pt x="532" y="11"/>
                        <a:pt x="533" y="12"/>
                      </a:cubicBezTo>
                      <a:lnTo>
                        <a:pt x="561" y="36"/>
                      </a:lnTo>
                      <a:lnTo>
                        <a:pt x="559" y="35"/>
                      </a:lnTo>
                      <a:lnTo>
                        <a:pt x="590" y="53"/>
                      </a:lnTo>
                      <a:cubicBezTo>
                        <a:pt x="591" y="53"/>
                        <a:pt x="592" y="54"/>
                        <a:pt x="592" y="55"/>
                      </a:cubicBezTo>
                      <a:lnTo>
                        <a:pt x="617" y="85"/>
                      </a:lnTo>
                      <a:cubicBezTo>
                        <a:pt x="618" y="87"/>
                        <a:pt x="619" y="88"/>
                        <a:pt x="619" y="90"/>
                      </a:cubicBezTo>
                      <a:lnTo>
                        <a:pt x="619" y="117"/>
                      </a:lnTo>
                      <a:lnTo>
                        <a:pt x="618" y="115"/>
                      </a:lnTo>
                      <a:lnTo>
                        <a:pt x="631" y="148"/>
                      </a:lnTo>
                      <a:lnTo>
                        <a:pt x="647" y="203"/>
                      </a:lnTo>
                      <a:lnTo>
                        <a:pt x="646" y="202"/>
                      </a:lnTo>
                      <a:lnTo>
                        <a:pt x="665" y="241"/>
                      </a:lnTo>
                      <a:cubicBezTo>
                        <a:pt x="665" y="242"/>
                        <a:pt x="665" y="242"/>
                        <a:pt x="665" y="243"/>
                      </a:cubicBezTo>
                      <a:lnTo>
                        <a:pt x="684" y="324"/>
                      </a:lnTo>
                      <a:cubicBezTo>
                        <a:pt x="684" y="325"/>
                        <a:pt x="684" y="326"/>
                        <a:pt x="684" y="326"/>
                      </a:cubicBezTo>
                      <a:lnTo>
                        <a:pt x="684" y="362"/>
                      </a:lnTo>
                      <a:lnTo>
                        <a:pt x="684" y="361"/>
                      </a:lnTo>
                      <a:lnTo>
                        <a:pt x="693" y="422"/>
                      </a:lnTo>
                      <a:lnTo>
                        <a:pt x="691" y="417"/>
                      </a:lnTo>
                      <a:lnTo>
                        <a:pt x="703" y="429"/>
                      </a:lnTo>
                      <a:cubicBezTo>
                        <a:pt x="703" y="430"/>
                        <a:pt x="704" y="430"/>
                        <a:pt x="704" y="431"/>
                      </a:cubicBezTo>
                      <a:lnTo>
                        <a:pt x="710" y="440"/>
                      </a:lnTo>
                      <a:lnTo>
                        <a:pt x="709" y="438"/>
                      </a:lnTo>
                      <a:lnTo>
                        <a:pt x="727" y="453"/>
                      </a:lnTo>
                      <a:lnTo>
                        <a:pt x="722" y="451"/>
                      </a:lnTo>
                      <a:lnTo>
                        <a:pt x="735" y="451"/>
                      </a:lnTo>
                      <a:cubicBezTo>
                        <a:pt x="735" y="451"/>
                        <a:pt x="736" y="451"/>
                        <a:pt x="736" y="451"/>
                      </a:cubicBezTo>
                      <a:lnTo>
                        <a:pt x="788" y="463"/>
                      </a:lnTo>
                      <a:lnTo>
                        <a:pt x="825" y="469"/>
                      </a:lnTo>
                      <a:lnTo>
                        <a:pt x="822" y="470"/>
                      </a:lnTo>
                      <a:lnTo>
                        <a:pt x="840" y="464"/>
                      </a:lnTo>
                      <a:cubicBezTo>
                        <a:pt x="843" y="463"/>
                        <a:pt x="845" y="463"/>
                        <a:pt x="847" y="465"/>
                      </a:cubicBezTo>
                      <a:lnTo>
                        <a:pt x="869" y="480"/>
                      </a:lnTo>
                      <a:cubicBezTo>
                        <a:pt x="870" y="481"/>
                        <a:pt x="872" y="482"/>
                        <a:pt x="872" y="484"/>
                      </a:cubicBezTo>
                      <a:lnTo>
                        <a:pt x="878" y="505"/>
                      </a:lnTo>
                      <a:cubicBezTo>
                        <a:pt x="878" y="506"/>
                        <a:pt x="878" y="507"/>
                        <a:pt x="879" y="507"/>
                      </a:cubicBezTo>
                      <a:lnTo>
                        <a:pt x="882" y="559"/>
                      </a:lnTo>
                      <a:lnTo>
                        <a:pt x="881" y="555"/>
                      </a:lnTo>
                      <a:lnTo>
                        <a:pt x="890" y="574"/>
                      </a:lnTo>
                      <a:lnTo>
                        <a:pt x="886" y="570"/>
                      </a:lnTo>
                      <a:lnTo>
                        <a:pt x="914" y="582"/>
                      </a:lnTo>
                      <a:cubicBezTo>
                        <a:pt x="915" y="582"/>
                        <a:pt x="916" y="583"/>
                        <a:pt x="917" y="584"/>
                      </a:cubicBezTo>
                      <a:lnTo>
                        <a:pt x="954" y="630"/>
                      </a:lnTo>
                      <a:lnTo>
                        <a:pt x="973" y="657"/>
                      </a:lnTo>
                      <a:cubicBezTo>
                        <a:pt x="974" y="658"/>
                        <a:pt x="974" y="659"/>
                        <a:pt x="974" y="660"/>
                      </a:cubicBezTo>
                      <a:lnTo>
                        <a:pt x="983" y="706"/>
                      </a:lnTo>
                      <a:cubicBezTo>
                        <a:pt x="984" y="707"/>
                        <a:pt x="984" y="708"/>
                        <a:pt x="983" y="709"/>
                      </a:cubicBezTo>
                      <a:lnTo>
                        <a:pt x="980" y="727"/>
                      </a:lnTo>
                      <a:lnTo>
                        <a:pt x="980" y="725"/>
                      </a:lnTo>
                      <a:lnTo>
                        <a:pt x="984" y="758"/>
                      </a:lnTo>
                      <a:cubicBezTo>
                        <a:pt x="984" y="758"/>
                        <a:pt x="984" y="759"/>
                        <a:pt x="984" y="759"/>
                      </a:cubicBezTo>
                      <a:lnTo>
                        <a:pt x="980" y="799"/>
                      </a:lnTo>
                      <a:cubicBezTo>
                        <a:pt x="980" y="800"/>
                        <a:pt x="980" y="801"/>
                        <a:pt x="980" y="802"/>
                      </a:cubicBezTo>
                      <a:lnTo>
                        <a:pt x="970" y="820"/>
                      </a:lnTo>
                      <a:lnTo>
                        <a:pt x="971" y="819"/>
                      </a:lnTo>
                      <a:lnTo>
                        <a:pt x="962" y="846"/>
                      </a:lnTo>
                      <a:lnTo>
                        <a:pt x="962" y="843"/>
                      </a:lnTo>
                      <a:lnTo>
                        <a:pt x="962" y="885"/>
                      </a:lnTo>
                      <a:lnTo>
                        <a:pt x="965" y="921"/>
                      </a:lnTo>
                      <a:lnTo>
                        <a:pt x="971" y="965"/>
                      </a:lnTo>
                      <a:lnTo>
                        <a:pt x="983" y="1010"/>
                      </a:lnTo>
                      <a:lnTo>
                        <a:pt x="998" y="1049"/>
                      </a:lnTo>
                      <a:lnTo>
                        <a:pt x="997" y="1047"/>
                      </a:lnTo>
                      <a:lnTo>
                        <a:pt x="1018" y="1071"/>
                      </a:lnTo>
                      <a:lnTo>
                        <a:pt x="1028" y="1080"/>
                      </a:lnTo>
                      <a:lnTo>
                        <a:pt x="1022" y="1077"/>
                      </a:lnTo>
                      <a:lnTo>
                        <a:pt x="1031" y="1077"/>
                      </a:lnTo>
                      <a:cubicBezTo>
                        <a:pt x="1032" y="1077"/>
                        <a:pt x="1032" y="1077"/>
                        <a:pt x="1033" y="1078"/>
                      </a:cubicBezTo>
                      <a:lnTo>
                        <a:pt x="1048" y="1081"/>
                      </a:lnTo>
                      <a:cubicBezTo>
                        <a:pt x="1050" y="1081"/>
                        <a:pt x="1052" y="1082"/>
                        <a:pt x="1053" y="1083"/>
                      </a:cubicBezTo>
                      <a:lnTo>
                        <a:pt x="1074" y="1111"/>
                      </a:lnTo>
                      <a:lnTo>
                        <a:pt x="1090" y="1129"/>
                      </a:lnTo>
                      <a:cubicBezTo>
                        <a:pt x="1090" y="1129"/>
                        <a:pt x="1091" y="1130"/>
                        <a:pt x="1091" y="1131"/>
                      </a:cubicBezTo>
                      <a:lnTo>
                        <a:pt x="1104" y="1164"/>
                      </a:lnTo>
                      <a:lnTo>
                        <a:pt x="1103" y="1163"/>
                      </a:lnTo>
                      <a:lnTo>
                        <a:pt x="1122" y="1193"/>
                      </a:lnTo>
                      <a:lnTo>
                        <a:pt x="1140" y="1227"/>
                      </a:lnTo>
                      <a:cubicBezTo>
                        <a:pt x="1140" y="1227"/>
                        <a:pt x="1141" y="1228"/>
                        <a:pt x="1141" y="1228"/>
                      </a:cubicBezTo>
                      <a:lnTo>
                        <a:pt x="1147" y="1246"/>
                      </a:lnTo>
                      <a:lnTo>
                        <a:pt x="1156" y="1273"/>
                      </a:lnTo>
                      <a:lnTo>
                        <a:pt x="1175" y="1318"/>
                      </a:lnTo>
                      <a:lnTo>
                        <a:pt x="1171" y="1314"/>
                      </a:lnTo>
                      <a:lnTo>
                        <a:pt x="1193" y="1327"/>
                      </a:lnTo>
                      <a:lnTo>
                        <a:pt x="1188" y="1326"/>
                      </a:lnTo>
                      <a:lnTo>
                        <a:pt x="1216" y="1323"/>
                      </a:lnTo>
                      <a:lnTo>
                        <a:pt x="1213" y="1324"/>
                      </a:lnTo>
                      <a:lnTo>
                        <a:pt x="1228" y="1315"/>
                      </a:lnTo>
                      <a:cubicBezTo>
                        <a:pt x="1229" y="1314"/>
                        <a:pt x="1229" y="1314"/>
                        <a:pt x="1230" y="1314"/>
                      </a:cubicBezTo>
                      <a:lnTo>
                        <a:pt x="1251" y="1308"/>
                      </a:lnTo>
                      <a:lnTo>
                        <a:pt x="1260" y="1305"/>
                      </a:lnTo>
                      <a:lnTo>
                        <a:pt x="1279" y="1299"/>
                      </a:lnTo>
                      <a:cubicBezTo>
                        <a:pt x="1279" y="1299"/>
                        <a:pt x="1280" y="1298"/>
                        <a:pt x="1281" y="1298"/>
                      </a:cubicBezTo>
                      <a:lnTo>
                        <a:pt x="1305" y="1295"/>
                      </a:lnTo>
                      <a:cubicBezTo>
                        <a:pt x="1307" y="1295"/>
                        <a:pt x="1310" y="1296"/>
                        <a:pt x="1311" y="1297"/>
                      </a:cubicBezTo>
                      <a:lnTo>
                        <a:pt x="1333" y="1315"/>
                      </a:lnTo>
                      <a:lnTo>
                        <a:pt x="1330" y="1314"/>
                      </a:lnTo>
                      <a:lnTo>
                        <a:pt x="1340" y="1317"/>
                      </a:lnTo>
                      <a:cubicBezTo>
                        <a:pt x="1341" y="1317"/>
                        <a:pt x="1343" y="1319"/>
                        <a:pt x="1344" y="1320"/>
                      </a:cubicBezTo>
                      <a:lnTo>
                        <a:pt x="1369" y="1363"/>
                      </a:lnTo>
                      <a:lnTo>
                        <a:pt x="1364" y="1359"/>
                      </a:lnTo>
                      <a:lnTo>
                        <a:pt x="1374" y="1362"/>
                      </a:lnTo>
                      <a:cubicBezTo>
                        <a:pt x="1376" y="1363"/>
                        <a:pt x="1377" y="1364"/>
                        <a:pt x="1378" y="1366"/>
                      </a:cubicBezTo>
                      <a:lnTo>
                        <a:pt x="1418" y="1448"/>
                      </a:lnTo>
                      <a:cubicBezTo>
                        <a:pt x="1419" y="1449"/>
                        <a:pt x="1419" y="1451"/>
                        <a:pt x="1419" y="1452"/>
                      </a:cubicBezTo>
                      <a:lnTo>
                        <a:pt x="1416" y="1480"/>
                      </a:lnTo>
                      <a:lnTo>
                        <a:pt x="1416" y="1476"/>
                      </a:lnTo>
                      <a:lnTo>
                        <a:pt x="1425" y="1503"/>
                      </a:lnTo>
                      <a:cubicBezTo>
                        <a:pt x="1425" y="1505"/>
                        <a:pt x="1426" y="1506"/>
                        <a:pt x="1425" y="1507"/>
                      </a:cubicBezTo>
                      <a:lnTo>
                        <a:pt x="1419" y="1541"/>
                      </a:lnTo>
                      <a:lnTo>
                        <a:pt x="1419" y="1537"/>
                      </a:lnTo>
                      <a:lnTo>
                        <a:pt x="1434" y="1591"/>
                      </a:lnTo>
                      <a:lnTo>
                        <a:pt x="1434" y="1590"/>
                      </a:lnTo>
                      <a:lnTo>
                        <a:pt x="1446" y="1617"/>
                      </a:lnTo>
                      <a:lnTo>
                        <a:pt x="1471" y="1656"/>
                      </a:lnTo>
                      <a:cubicBezTo>
                        <a:pt x="1471" y="1657"/>
                        <a:pt x="1472" y="1658"/>
                        <a:pt x="1472" y="1659"/>
                      </a:cubicBezTo>
                      <a:lnTo>
                        <a:pt x="1481" y="1713"/>
                      </a:lnTo>
                      <a:lnTo>
                        <a:pt x="1484" y="1728"/>
                      </a:lnTo>
                      <a:lnTo>
                        <a:pt x="1481" y="1724"/>
                      </a:lnTo>
                      <a:lnTo>
                        <a:pt x="1497" y="1736"/>
                      </a:lnTo>
                      <a:cubicBezTo>
                        <a:pt x="1497" y="1736"/>
                        <a:pt x="1498" y="1737"/>
                        <a:pt x="1499" y="1738"/>
                      </a:cubicBezTo>
                      <a:lnTo>
                        <a:pt x="1508" y="1756"/>
                      </a:lnTo>
                      <a:cubicBezTo>
                        <a:pt x="1508" y="1757"/>
                        <a:pt x="1508" y="1757"/>
                        <a:pt x="1508" y="1757"/>
                      </a:cubicBezTo>
                      <a:lnTo>
                        <a:pt x="1512" y="1767"/>
                      </a:lnTo>
                      <a:lnTo>
                        <a:pt x="1511" y="1765"/>
                      </a:lnTo>
                      <a:lnTo>
                        <a:pt x="1530" y="1803"/>
                      </a:lnTo>
                      <a:lnTo>
                        <a:pt x="1539" y="1827"/>
                      </a:lnTo>
                      <a:lnTo>
                        <a:pt x="1538" y="1824"/>
                      </a:lnTo>
                      <a:lnTo>
                        <a:pt x="1553" y="1843"/>
                      </a:lnTo>
                      <a:cubicBezTo>
                        <a:pt x="1556" y="1845"/>
                        <a:pt x="1556" y="1849"/>
                        <a:pt x="1554" y="1852"/>
                      </a:cubicBezTo>
                      <a:lnTo>
                        <a:pt x="1548" y="1861"/>
                      </a:lnTo>
                      <a:lnTo>
                        <a:pt x="1544" y="1849"/>
                      </a:lnTo>
                      <a:lnTo>
                        <a:pt x="1553" y="1852"/>
                      </a:lnTo>
                      <a:lnTo>
                        <a:pt x="1550" y="1852"/>
                      </a:lnTo>
                      <a:lnTo>
                        <a:pt x="1575" y="1852"/>
                      </a:lnTo>
                      <a:cubicBezTo>
                        <a:pt x="1575" y="1852"/>
                        <a:pt x="1576" y="1852"/>
                        <a:pt x="1576" y="1852"/>
                      </a:cubicBezTo>
                      <a:lnTo>
                        <a:pt x="1613" y="1858"/>
                      </a:lnTo>
                      <a:cubicBezTo>
                        <a:pt x="1616" y="1858"/>
                        <a:pt x="1618" y="1860"/>
                        <a:pt x="1619" y="1863"/>
                      </a:cubicBezTo>
                      <a:lnTo>
                        <a:pt x="1632" y="1890"/>
                      </a:lnTo>
                      <a:cubicBezTo>
                        <a:pt x="1632" y="1891"/>
                        <a:pt x="1632" y="1892"/>
                        <a:pt x="1632" y="1893"/>
                      </a:cubicBezTo>
                      <a:lnTo>
                        <a:pt x="1632" y="1921"/>
                      </a:lnTo>
                      <a:lnTo>
                        <a:pt x="1629" y="1966"/>
                      </a:lnTo>
                      <a:cubicBezTo>
                        <a:pt x="1629" y="1969"/>
                        <a:pt x="1628" y="1971"/>
                        <a:pt x="1626" y="1972"/>
                      </a:cubicBezTo>
                      <a:cubicBezTo>
                        <a:pt x="1624" y="1974"/>
                        <a:pt x="1622" y="1974"/>
                        <a:pt x="1619" y="1974"/>
                      </a:cubicBezTo>
                      <a:lnTo>
                        <a:pt x="1595" y="1968"/>
                      </a:lnTo>
                      <a:lnTo>
                        <a:pt x="1600" y="1967"/>
                      </a:lnTo>
                      <a:lnTo>
                        <a:pt x="1579" y="1976"/>
                      </a:lnTo>
                      <a:lnTo>
                        <a:pt x="1564" y="1985"/>
                      </a:lnTo>
                      <a:lnTo>
                        <a:pt x="1568" y="1978"/>
                      </a:lnTo>
                      <a:lnTo>
                        <a:pt x="1568" y="1993"/>
                      </a:lnTo>
                      <a:lnTo>
                        <a:pt x="1567" y="1989"/>
                      </a:lnTo>
                      <a:lnTo>
                        <a:pt x="1573" y="2001"/>
                      </a:lnTo>
                      <a:lnTo>
                        <a:pt x="1576" y="2008"/>
                      </a:lnTo>
                      <a:cubicBezTo>
                        <a:pt x="1577" y="2009"/>
                        <a:pt x="1577" y="2010"/>
                        <a:pt x="1577" y="2012"/>
                      </a:cubicBezTo>
                      <a:lnTo>
                        <a:pt x="1568" y="2106"/>
                      </a:lnTo>
                      <a:lnTo>
                        <a:pt x="1567" y="2102"/>
                      </a:lnTo>
                      <a:lnTo>
                        <a:pt x="1573" y="2117"/>
                      </a:lnTo>
                      <a:cubicBezTo>
                        <a:pt x="1574" y="2118"/>
                        <a:pt x="1574" y="2119"/>
                        <a:pt x="1574" y="2120"/>
                      </a:cubicBezTo>
                      <a:lnTo>
                        <a:pt x="1574" y="2123"/>
                      </a:lnTo>
                      <a:lnTo>
                        <a:pt x="1573" y="2120"/>
                      </a:lnTo>
                      <a:lnTo>
                        <a:pt x="1583" y="2144"/>
                      </a:lnTo>
                      <a:cubicBezTo>
                        <a:pt x="1583" y="2145"/>
                        <a:pt x="1583" y="2145"/>
                        <a:pt x="1583" y="2146"/>
                      </a:cubicBezTo>
                      <a:lnTo>
                        <a:pt x="1586" y="2164"/>
                      </a:lnTo>
                      <a:cubicBezTo>
                        <a:pt x="1586" y="2167"/>
                        <a:pt x="1586" y="2169"/>
                        <a:pt x="1584" y="2171"/>
                      </a:cubicBezTo>
                      <a:lnTo>
                        <a:pt x="1581" y="2174"/>
                      </a:lnTo>
                      <a:cubicBezTo>
                        <a:pt x="1579" y="2176"/>
                        <a:pt x="1577" y="2176"/>
                        <a:pt x="1575" y="2176"/>
                      </a:cubicBezTo>
                      <a:lnTo>
                        <a:pt x="1538" y="2176"/>
                      </a:lnTo>
                      <a:lnTo>
                        <a:pt x="1532" y="2176"/>
                      </a:lnTo>
                      <a:cubicBezTo>
                        <a:pt x="1530" y="2176"/>
                        <a:pt x="1528" y="2176"/>
                        <a:pt x="1526" y="2174"/>
                      </a:cubicBezTo>
                      <a:lnTo>
                        <a:pt x="1523" y="2171"/>
                      </a:lnTo>
                      <a:cubicBezTo>
                        <a:pt x="1522" y="2170"/>
                        <a:pt x="1521" y="2168"/>
                        <a:pt x="1521" y="2165"/>
                      </a:cubicBezTo>
                      <a:lnTo>
                        <a:pt x="1521" y="2159"/>
                      </a:lnTo>
                      <a:lnTo>
                        <a:pt x="1525" y="2166"/>
                      </a:lnTo>
                      <a:lnTo>
                        <a:pt x="1509" y="2157"/>
                      </a:lnTo>
                      <a:cubicBezTo>
                        <a:pt x="1509" y="2157"/>
                        <a:pt x="1508" y="2156"/>
                        <a:pt x="1508" y="2156"/>
                      </a:cubicBezTo>
                      <a:lnTo>
                        <a:pt x="1505" y="2153"/>
                      </a:lnTo>
                      <a:lnTo>
                        <a:pt x="1507" y="2155"/>
                      </a:lnTo>
                      <a:lnTo>
                        <a:pt x="1492" y="2149"/>
                      </a:lnTo>
                      <a:cubicBezTo>
                        <a:pt x="1491" y="2148"/>
                        <a:pt x="1490" y="2148"/>
                        <a:pt x="1489" y="2147"/>
                      </a:cubicBezTo>
                      <a:lnTo>
                        <a:pt x="1486" y="2144"/>
                      </a:lnTo>
                      <a:lnTo>
                        <a:pt x="1492" y="2146"/>
                      </a:lnTo>
                      <a:lnTo>
                        <a:pt x="1482" y="2146"/>
                      </a:lnTo>
                      <a:cubicBezTo>
                        <a:pt x="1478" y="2146"/>
                        <a:pt x="1474" y="2143"/>
                        <a:pt x="1474" y="2138"/>
                      </a:cubicBezTo>
                      <a:lnTo>
                        <a:pt x="1474" y="2129"/>
                      </a:lnTo>
                      <a:lnTo>
                        <a:pt x="1476" y="2134"/>
                      </a:lnTo>
                      <a:lnTo>
                        <a:pt x="1469" y="2124"/>
                      </a:lnTo>
                      <a:lnTo>
                        <a:pt x="1447" y="2081"/>
                      </a:lnTo>
                      <a:lnTo>
                        <a:pt x="1449" y="2083"/>
                      </a:lnTo>
                      <a:lnTo>
                        <a:pt x="1421" y="2056"/>
                      </a:lnTo>
                      <a:cubicBezTo>
                        <a:pt x="1421" y="2056"/>
                        <a:pt x="1420" y="2055"/>
                        <a:pt x="1420" y="2055"/>
                      </a:cubicBezTo>
                      <a:lnTo>
                        <a:pt x="1414" y="2046"/>
                      </a:lnTo>
                      <a:lnTo>
                        <a:pt x="1421" y="2049"/>
                      </a:lnTo>
                      <a:lnTo>
                        <a:pt x="1417" y="2049"/>
                      </a:lnTo>
                      <a:cubicBezTo>
                        <a:pt x="1415" y="2049"/>
                        <a:pt x="1413" y="2048"/>
                        <a:pt x="1411" y="2046"/>
                      </a:cubicBezTo>
                      <a:lnTo>
                        <a:pt x="1402" y="2034"/>
                      </a:lnTo>
                      <a:lnTo>
                        <a:pt x="1404" y="2036"/>
                      </a:lnTo>
                      <a:lnTo>
                        <a:pt x="1370" y="2012"/>
                      </a:lnTo>
                      <a:cubicBezTo>
                        <a:pt x="1369" y="2011"/>
                        <a:pt x="1369" y="2011"/>
                        <a:pt x="1369" y="2011"/>
                      </a:cubicBezTo>
                      <a:lnTo>
                        <a:pt x="1365" y="2008"/>
                      </a:lnTo>
                      <a:lnTo>
                        <a:pt x="1379" y="2002"/>
                      </a:lnTo>
                      <a:lnTo>
                        <a:pt x="1379" y="2011"/>
                      </a:lnTo>
                      <a:lnTo>
                        <a:pt x="1363" y="2011"/>
                      </a:lnTo>
                      <a:lnTo>
                        <a:pt x="1363" y="2005"/>
                      </a:lnTo>
                      <a:lnTo>
                        <a:pt x="1364" y="2009"/>
                      </a:lnTo>
                      <a:lnTo>
                        <a:pt x="1358" y="1997"/>
                      </a:lnTo>
                      <a:lnTo>
                        <a:pt x="1359" y="1999"/>
                      </a:lnTo>
                      <a:lnTo>
                        <a:pt x="1341" y="1981"/>
                      </a:lnTo>
                      <a:cubicBezTo>
                        <a:pt x="1340" y="1979"/>
                        <a:pt x="1339" y="1978"/>
                        <a:pt x="1339" y="1976"/>
                      </a:cubicBezTo>
                      <a:lnTo>
                        <a:pt x="1335" y="1961"/>
                      </a:lnTo>
                      <a:lnTo>
                        <a:pt x="1338" y="1966"/>
                      </a:lnTo>
                      <a:lnTo>
                        <a:pt x="1313" y="1945"/>
                      </a:lnTo>
                      <a:cubicBezTo>
                        <a:pt x="1313" y="1944"/>
                        <a:pt x="1312" y="1943"/>
                        <a:pt x="1312" y="1943"/>
                      </a:cubicBezTo>
                      <a:lnTo>
                        <a:pt x="1302" y="1928"/>
                      </a:lnTo>
                      <a:lnTo>
                        <a:pt x="1304" y="1929"/>
                      </a:lnTo>
                      <a:lnTo>
                        <a:pt x="1285" y="1911"/>
                      </a:lnTo>
                      <a:cubicBezTo>
                        <a:pt x="1285" y="1911"/>
                        <a:pt x="1285" y="1910"/>
                        <a:pt x="1284" y="1910"/>
                      </a:cubicBezTo>
                      <a:lnTo>
                        <a:pt x="1275" y="1898"/>
                      </a:lnTo>
                      <a:lnTo>
                        <a:pt x="1276" y="1899"/>
                      </a:lnTo>
                      <a:lnTo>
                        <a:pt x="1267" y="1890"/>
                      </a:lnTo>
                      <a:cubicBezTo>
                        <a:pt x="1265" y="1888"/>
                        <a:pt x="1264" y="1886"/>
                        <a:pt x="1264" y="1884"/>
                      </a:cubicBezTo>
                      <a:lnTo>
                        <a:pt x="1264" y="1875"/>
                      </a:lnTo>
                      <a:lnTo>
                        <a:pt x="1272" y="1883"/>
                      </a:lnTo>
                      <a:lnTo>
                        <a:pt x="1269" y="1883"/>
                      </a:lnTo>
                      <a:lnTo>
                        <a:pt x="1277" y="1875"/>
                      </a:lnTo>
                      <a:lnTo>
                        <a:pt x="1277" y="1878"/>
                      </a:lnTo>
                      <a:cubicBezTo>
                        <a:pt x="1277" y="1881"/>
                        <a:pt x="1275" y="1884"/>
                        <a:pt x="1272" y="1886"/>
                      </a:cubicBezTo>
                      <a:cubicBezTo>
                        <a:pt x="1269" y="1887"/>
                        <a:pt x="1265" y="1886"/>
                        <a:pt x="1263" y="1883"/>
                      </a:cubicBezTo>
                      <a:lnTo>
                        <a:pt x="1245" y="1863"/>
                      </a:lnTo>
                      <a:lnTo>
                        <a:pt x="1218" y="1839"/>
                      </a:lnTo>
                      <a:lnTo>
                        <a:pt x="1229" y="1837"/>
                      </a:lnTo>
                      <a:lnTo>
                        <a:pt x="1223" y="1846"/>
                      </a:lnTo>
                      <a:cubicBezTo>
                        <a:pt x="1221" y="1849"/>
                        <a:pt x="1218" y="1850"/>
                        <a:pt x="1214" y="1849"/>
                      </a:cubicBezTo>
                      <a:cubicBezTo>
                        <a:pt x="1211" y="1848"/>
                        <a:pt x="1209" y="1845"/>
                        <a:pt x="1209" y="1842"/>
                      </a:cubicBezTo>
                      <a:lnTo>
                        <a:pt x="1209" y="1833"/>
                      </a:lnTo>
                      <a:lnTo>
                        <a:pt x="1224" y="1835"/>
                      </a:lnTo>
                      <a:lnTo>
                        <a:pt x="1221" y="1844"/>
                      </a:lnTo>
                      <a:cubicBezTo>
                        <a:pt x="1220" y="1848"/>
                        <a:pt x="1216" y="1850"/>
                        <a:pt x="1212" y="1850"/>
                      </a:cubicBezTo>
                      <a:cubicBezTo>
                        <a:pt x="1208" y="1849"/>
                        <a:pt x="1206" y="1846"/>
                        <a:pt x="1206" y="1842"/>
                      </a:cubicBezTo>
                      <a:lnTo>
                        <a:pt x="1206" y="1815"/>
                      </a:lnTo>
                      <a:lnTo>
                        <a:pt x="1209" y="1821"/>
                      </a:lnTo>
                      <a:lnTo>
                        <a:pt x="1194" y="1812"/>
                      </a:lnTo>
                      <a:cubicBezTo>
                        <a:pt x="1192" y="1811"/>
                        <a:pt x="1190" y="1809"/>
                        <a:pt x="1190" y="1807"/>
                      </a:cubicBezTo>
                      <a:lnTo>
                        <a:pt x="1187" y="1785"/>
                      </a:lnTo>
                      <a:lnTo>
                        <a:pt x="1189" y="1790"/>
                      </a:lnTo>
                      <a:lnTo>
                        <a:pt x="1180" y="1781"/>
                      </a:lnTo>
                      <a:cubicBezTo>
                        <a:pt x="1178" y="1779"/>
                        <a:pt x="1177" y="1775"/>
                        <a:pt x="1178" y="1772"/>
                      </a:cubicBezTo>
                      <a:cubicBezTo>
                        <a:pt x="1180" y="1769"/>
                        <a:pt x="1182" y="1767"/>
                        <a:pt x="1186" y="1767"/>
                      </a:cubicBezTo>
                      <a:lnTo>
                        <a:pt x="1189" y="1767"/>
                      </a:lnTo>
                      <a:lnTo>
                        <a:pt x="1181" y="1777"/>
                      </a:lnTo>
                      <a:lnTo>
                        <a:pt x="1178" y="1758"/>
                      </a:lnTo>
                      <a:lnTo>
                        <a:pt x="1179" y="1762"/>
                      </a:lnTo>
                      <a:lnTo>
                        <a:pt x="1155" y="1729"/>
                      </a:lnTo>
                      <a:lnTo>
                        <a:pt x="1155" y="1729"/>
                      </a:lnTo>
                      <a:lnTo>
                        <a:pt x="1146" y="1720"/>
                      </a:lnTo>
                      <a:lnTo>
                        <a:pt x="1134" y="1708"/>
                      </a:lnTo>
                      <a:cubicBezTo>
                        <a:pt x="1133" y="1708"/>
                        <a:pt x="1133" y="1707"/>
                        <a:pt x="1132" y="1706"/>
                      </a:cubicBezTo>
                      <a:lnTo>
                        <a:pt x="1123" y="1688"/>
                      </a:lnTo>
                      <a:lnTo>
                        <a:pt x="1126" y="1691"/>
                      </a:lnTo>
                      <a:lnTo>
                        <a:pt x="1111" y="1682"/>
                      </a:lnTo>
                      <a:cubicBezTo>
                        <a:pt x="1109" y="1681"/>
                        <a:pt x="1108" y="1680"/>
                        <a:pt x="1108" y="1679"/>
                      </a:cubicBezTo>
                      <a:lnTo>
                        <a:pt x="1095" y="1655"/>
                      </a:lnTo>
                      <a:lnTo>
                        <a:pt x="1097" y="1657"/>
                      </a:lnTo>
                      <a:lnTo>
                        <a:pt x="1087" y="1648"/>
                      </a:lnTo>
                      <a:lnTo>
                        <a:pt x="1093" y="1650"/>
                      </a:lnTo>
                      <a:lnTo>
                        <a:pt x="1087" y="1650"/>
                      </a:lnTo>
                      <a:cubicBezTo>
                        <a:pt x="1083" y="1650"/>
                        <a:pt x="1080" y="1648"/>
                        <a:pt x="1079" y="1645"/>
                      </a:cubicBezTo>
                      <a:lnTo>
                        <a:pt x="1076" y="1636"/>
                      </a:lnTo>
                      <a:lnTo>
                        <a:pt x="1084" y="1641"/>
                      </a:lnTo>
                      <a:lnTo>
                        <a:pt x="1078" y="1641"/>
                      </a:lnTo>
                      <a:cubicBezTo>
                        <a:pt x="1075" y="1641"/>
                        <a:pt x="1072" y="1640"/>
                        <a:pt x="1071" y="1638"/>
                      </a:cubicBezTo>
                      <a:lnTo>
                        <a:pt x="1059" y="1619"/>
                      </a:lnTo>
                      <a:lnTo>
                        <a:pt x="1062" y="1622"/>
                      </a:lnTo>
                      <a:lnTo>
                        <a:pt x="1056" y="1619"/>
                      </a:lnTo>
                      <a:cubicBezTo>
                        <a:pt x="1053" y="1618"/>
                        <a:pt x="1051" y="1615"/>
                        <a:pt x="1051" y="1612"/>
                      </a:cubicBezTo>
                      <a:lnTo>
                        <a:pt x="1051" y="1588"/>
                      </a:lnTo>
                      <a:lnTo>
                        <a:pt x="1053" y="1593"/>
                      </a:lnTo>
                      <a:lnTo>
                        <a:pt x="1041" y="1581"/>
                      </a:lnTo>
                      <a:cubicBezTo>
                        <a:pt x="1040" y="1580"/>
                        <a:pt x="1039" y="1578"/>
                        <a:pt x="1039" y="1576"/>
                      </a:cubicBezTo>
                      <a:lnTo>
                        <a:pt x="1039" y="1566"/>
                      </a:lnTo>
                      <a:lnTo>
                        <a:pt x="1041" y="1572"/>
                      </a:lnTo>
                      <a:lnTo>
                        <a:pt x="1025" y="1553"/>
                      </a:lnTo>
                      <a:cubicBezTo>
                        <a:pt x="1024" y="1552"/>
                        <a:pt x="1023" y="1551"/>
                        <a:pt x="1023" y="1549"/>
                      </a:cubicBezTo>
                      <a:lnTo>
                        <a:pt x="1020" y="1525"/>
                      </a:lnTo>
                      <a:lnTo>
                        <a:pt x="1022" y="1530"/>
                      </a:lnTo>
                      <a:lnTo>
                        <a:pt x="986" y="1491"/>
                      </a:lnTo>
                      <a:lnTo>
                        <a:pt x="905" y="1418"/>
                      </a:lnTo>
                      <a:lnTo>
                        <a:pt x="865" y="1375"/>
                      </a:lnTo>
                      <a:lnTo>
                        <a:pt x="866" y="1377"/>
                      </a:lnTo>
                      <a:lnTo>
                        <a:pt x="848" y="1364"/>
                      </a:lnTo>
                      <a:lnTo>
                        <a:pt x="849" y="1365"/>
                      </a:lnTo>
                      <a:lnTo>
                        <a:pt x="825" y="1356"/>
                      </a:lnTo>
                      <a:cubicBezTo>
                        <a:pt x="822" y="1355"/>
                        <a:pt x="820" y="1354"/>
                        <a:pt x="820" y="1351"/>
                      </a:cubicBezTo>
                      <a:lnTo>
                        <a:pt x="817" y="1342"/>
                      </a:lnTo>
                      <a:lnTo>
                        <a:pt x="824" y="1348"/>
                      </a:lnTo>
                      <a:lnTo>
                        <a:pt x="818" y="1348"/>
                      </a:lnTo>
                      <a:cubicBezTo>
                        <a:pt x="816" y="1348"/>
                        <a:pt x="814" y="1347"/>
                        <a:pt x="812" y="1345"/>
                      </a:cubicBezTo>
                      <a:lnTo>
                        <a:pt x="772" y="1299"/>
                      </a:lnTo>
                      <a:lnTo>
                        <a:pt x="773" y="1301"/>
                      </a:lnTo>
                      <a:lnTo>
                        <a:pt x="662" y="1219"/>
                      </a:lnTo>
                      <a:cubicBezTo>
                        <a:pt x="661" y="1218"/>
                        <a:pt x="661" y="1218"/>
                        <a:pt x="660" y="1217"/>
                      </a:cubicBezTo>
                      <a:lnTo>
                        <a:pt x="654" y="1208"/>
                      </a:lnTo>
                      <a:cubicBezTo>
                        <a:pt x="653" y="1207"/>
                        <a:pt x="652" y="1205"/>
                        <a:pt x="652" y="1203"/>
                      </a:cubicBezTo>
                      <a:lnTo>
                        <a:pt x="652" y="1197"/>
                      </a:lnTo>
                      <a:lnTo>
                        <a:pt x="655" y="1203"/>
                      </a:lnTo>
                      <a:lnTo>
                        <a:pt x="652" y="1200"/>
                      </a:lnTo>
                      <a:lnTo>
                        <a:pt x="657" y="1202"/>
                      </a:lnTo>
                      <a:lnTo>
                        <a:pt x="651" y="1202"/>
                      </a:lnTo>
                      <a:cubicBezTo>
                        <a:pt x="649" y="1202"/>
                        <a:pt x="648" y="1202"/>
                        <a:pt x="646" y="1201"/>
                      </a:cubicBezTo>
                      <a:lnTo>
                        <a:pt x="600" y="1164"/>
                      </a:lnTo>
                      <a:lnTo>
                        <a:pt x="578" y="1146"/>
                      </a:lnTo>
                      <a:cubicBezTo>
                        <a:pt x="577" y="1145"/>
                        <a:pt x="577" y="1145"/>
                        <a:pt x="576" y="1144"/>
                      </a:cubicBezTo>
                      <a:lnTo>
                        <a:pt x="567" y="1129"/>
                      </a:lnTo>
                      <a:cubicBezTo>
                        <a:pt x="566" y="1128"/>
                        <a:pt x="566" y="1126"/>
                        <a:pt x="566" y="1125"/>
                      </a:cubicBezTo>
                      <a:lnTo>
                        <a:pt x="566" y="1116"/>
                      </a:lnTo>
                      <a:cubicBezTo>
                        <a:pt x="566" y="1115"/>
                        <a:pt x="566" y="1114"/>
                        <a:pt x="566" y="1114"/>
                      </a:cubicBezTo>
                      <a:lnTo>
                        <a:pt x="569" y="1102"/>
                      </a:lnTo>
                      <a:lnTo>
                        <a:pt x="569" y="1106"/>
                      </a:lnTo>
                      <a:lnTo>
                        <a:pt x="566" y="1097"/>
                      </a:lnTo>
                      <a:lnTo>
                        <a:pt x="568" y="1100"/>
                      </a:lnTo>
                      <a:lnTo>
                        <a:pt x="544" y="1076"/>
                      </a:lnTo>
                      <a:cubicBezTo>
                        <a:pt x="541" y="1074"/>
                        <a:pt x="541" y="1071"/>
                        <a:pt x="542" y="1068"/>
                      </a:cubicBezTo>
                      <a:cubicBezTo>
                        <a:pt x="542" y="1065"/>
                        <a:pt x="545" y="1063"/>
                        <a:pt x="548" y="1062"/>
                      </a:cubicBezTo>
                      <a:lnTo>
                        <a:pt x="563" y="1059"/>
                      </a:lnTo>
                      <a:lnTo>
                        <a:pt x="558" y="1064"/>
                      </a:lnTo>
                      <a:lnTo>
                        <a:pt x="570" y="1039"/>
                      </a:lnTo>
                      <a:lnTo>
                        <a:pt x="577" y="1030"/>
                      </a:lnTo>
                      <a:lnTo>
                        <a:pt x="576" y="1038"/>
                      </a:lnTo>
                      <a:lnTo>
                        <a:pt x="570" y="1026"/>
                      </a:lnTo>
                      <a:cubicBezTo>
                        <a:pt x="569" y="1024"/>
                        <a:pt x="569" y="1023"/>
                        <a:pt x="569" y="1022"/>
                      </a:cubicBezTo>
                      <a:lnTo>
                        <a:pt x="569" y="1013"/>
                      </a:lnTo>
                      <a:cubicBezTo>
                        <a:pt x="569" y="1011"/>
                        <a:pt x="570" y="1009"/>
                        <a:pt x="571" y="1007"/>
                      </a:cubicBezTo>
                      <a:lnTo>
                        <a:pt x="581" y="998"/>
                      </a:lnTo>
                      <a:lnTo>
                        <a:pt x="578" y="1005"/>
                      </a:lnTo>
                      <a:lnTo>
                        <a:pt x="575" y="987"/>
                      </a:lnTo>
                      <a:lnTo>
                        <a:pt x="578" y="991"/>
                      </a:lnTo>
                      <a:lnTo>
                        <a:pt x="568" y="982"/>
                      </a:lnTo>
                      <a:lnTo>
                        <a:pt x="574" y="985"/>
                      </a:lnTo>
                      <a:lnTo>
                        <a:pt x="568" y="985"/>
                      </a:lnTo>
                      <a:cubicBezTo>
                        <a:pt x="563" y="985"/>
                        <a:pt x="560" y="981"/>
                        <a:pt x="560" y="977"/>
                      </a:cubicBezTo>
                      <a:lnTo>
                        <a:pt x="560" y="970"/>
                      </a:lnTo>
                      <a:cubicBezTo>
                        <a:pt x="560" y="969"/>
                        <a:pt x="560" y="967"/>
                        <a:pt x="561" y="966"/>
                      </a:cubicBezTo>
                      <a:lnTo>
                        <a:pt x="571" y="954"/>
                      </a:lnTo>
                      <a:lnTo>
                        <a:pt x="570" y="962"/>
                      </a:lnTo>
                      <a:lnTo>
                        <a:pt x="561" y="944"/>
                      </a:lnTo>
                      <a:lnTo>
                        <a:pt x="562" y="946"/>
                      </a:lnTo>
                      <a:lnTo>
                        <a:pt x="553" y="937"/>
                      </a:lnTo>
                      <a:lnTo>
                        <a:pt x="558" y="939"/>
                      </a:lnTo>
                      <a:lnTo>
                        <a:pt x="549" y="939"/>
                      </a:lnTo>
                      <a:cubicBezTo>
                        <a:pt x="547" y="939"/>
                        <a:pt x="546" y="939"/>
                        <a:pt x="544" y="938"/>
                      </a:cubicBezTo>
                      <a:lnTo>
                        <a:pt x="532" y="929"/>
                      </a:lnTo>
                      <a:lnTo>
                        <a:pt x="537" y="930"/>
                      </a:lnTo>
                      <a:lnTo>
                        <a:pt x="521" y="930"/>
                      </a:lnTo>
                      <a:cubicBezTo>
                        <a:pt x="519" y="930"/>
                        <a:pt x="517" y="929"/>
                        <a:pt x="515" y="927"/>
                      </a:cubicBezTo>
                      <a:lnTo>
                        <a:pt x="493" y="900"/>
                      </a:lnTo>
                      <a:lnTo>
                        <a:pt x="495" y="902"/>
                      </a:lnTo>
                      <a:lnTo>
                        <a:pt x="486" y="896"/>
                      </a:lnTo>
                      <a:lnTo>
                        <a:pt x="489" y="897"/>
                      </a:lnTo>
                      <a:lnTo>
                        <a:pt x="471" y="894"/>
                      </a:lnTo>
                      <a:cubicBezTo>
                        <a:pt x="467" y="893"/>
                        <a:pt x="464" y="890"/>
                        <a:pt x="464" y="886"/>
                      </a:cubicBezTo>
                      <a:lnTo>
                        <a:pt x="464" y="880"/>
                      </a:lnTo>
                      <a:lnTo>
                        <a:pt x="472" y="888"/>
                      </a:lnTo>
                      <a:lnTo>
                        <a:pt x="429" y="888"/>
                      </a:lnTo>
                      <a:cubicBezTo>
                        <a:pt x="426" y="888"/>
                        <a:pt x="423" y="886"/>
                        <a:pt x="422" y="884"/>
                      </a:cubicBezTo>
                      <a:lnTo>
                        <a:pt x="403" y="853"/>
                      </a:lnTo>
                      <a:lnTo>
                        <a:pt x="400" y="847"/>
                      </a:lnTo>
                      <a:lnTo>
                        <a:pt x="403" y="850"/>
                      </a:lnTo>
                      <a:lnTo>
                        <a:pt x="384" y="838"/>
                      </a:lnTo>
                      <a:lnTo>
                        <a:pt x="389" y="839"/>
                      </a:lnTo>
                      <a:lnTo>
                        <a:pt x="382" y="839"/>
                      </a:lnTo>
                      <a:cubicBezTo>
                        <a:pt x="380" y="839"/>
                        <a:pt x="378" y="839"/>
                        <a:pt x="377" y="837"/>
                      </a:cubicBezTo>
                      <a:lnTo>
                        <a:pt x="367" y="828"/>
                      </a:lnTo>
                      <a:lnTo>
                        <a:pt x="373" y="830"/>
                      </a:lnTo>
                      <a:lnTo>
                        <a:pt x="370" y="830"/>
                      </a:lnTo>
                      <a:lnTo>
                        <a:pt x="364" y="830"/>
                      </a:lnTo>
                      <a:cubicBezTo>
                        <a:pt x="363" y="830"/>
                        <a:pt x="361" y="830"/>
                        <a:pt x="360" y="829"/>
                      </a:cubicBezTo>
                      <a:lnTo>
                        <a:pt x="314" y="805"/>
                      </a:lnTo>
                      <a:lnTo>
                        <a:pt x="315" y="806"/>
                      </a:lnTo>
                      <a:lnTo>
                        <a:pt x="278" y="794"/>
                      </a:lnTo>
                      <a:lnTo>
                        <a:pt x="280" y="794"/>
                      </a:lnTo>
                      <a:lnTo>
                        <a:pt x="271" y="794"/>
                      </a:lnTo>
                      <a:cubicBezTo>
                        <a:pt x="268" y="794"/>
                        <a:pt x="265" y="792"/>
                        <a:pt x="264" y="790"/>
                      </a:cubicBezTo>
                      <a:lnTo>
                        <a:pt x="261" y="784"/>
                      </a:lnTo>
                      <a:cubicBezTo>
                        <a:pt x="260" y="782"/>
                        <a:pt x="260" y="781"/>
                        <a:pt x="260" y="780"/>
                      </a:cubicBezTo>
                      <a:lnTo>
                        <a:pt x="260" y="771"/>
                      </a:lnTo>
                      <a:lnTo>
                        <a:pt x="260" y="762"/>
                      </a:lnTo>
                      <a:cubicBezTo>
                        <a:pt x="260" y="761"/>
                        <a:pt x="260" y="760"/>
                        <a:pt x="260" y="760"/>
                      </a:cubicBezTo>
                      <a:lnTo>
                        <a:pt x="263" y="748"/>
                      </a:lnTo>
                      <a:lnTo>
                        <a:pt x="263" y="750"/>
                      </a:lnTo>
                      <a:lnTo>
                        <a:pt x="263" y="744"/>
                      </a:lnTo>
                      <a:lnTo>
                        <a:pt x="271" y="752"/>
                      </a:lnTo>
                      <a:lnTo>
                        <a:pt x="268" y="752"/>
                      </a:lnTo>
                      <a:cubicBezTo>
                        <a:pt x="265" y="752"/>
                        <a:pt x="262" y="750"/>
                        <a:pt x="261" y="747"/>
                      </a:cubicBezTo>
                      <a:cubicBezTo>
                        <a:pt x="259" y="744"/>
                        <a:pt x="260" y="740"/>
                        <a:pt x="262" y="738"/>
                      </a:cubicBezTo>
                      <a:lnTo>
                        <a:pt x="272" y="729"/>
                      </a:lnTo>
                      <a:lnTo>
                        <a:pt x="269" y="735"/>
                      </a:lnTo>
                      <a:lnTo>
                        <a:pt x="269" y="722"/>
                      </a:lnTo>
                      <a:lnTo>
                        <a:pt x="275" y="730"/>
                      </a:lnTo>
                      <a:lnTo>
                        <a:pt x="256" y="724"/>
                      </a:lnTo>
                      <a:cubicBezTo>
                        <a:pt x="253" y="723"/>
                        <a:pt x="251" y="720"/>
                        <a:pt x="251" y="716"/>
                      </a:cubicBezTo>
                      <a:lnTo>
                        <a:pt x="251" y="713"/>
                      </a:lnTo>
                      <a:lnTo>
                        <a:pt x="253" y="719"/>
                      </a:lnTo>
                      <a:lnTo>
                        <a:pt x="247" y="713"/>
                      </a:lnTo>
                      <a:cubicBezTo>
                        <a:pt x="245" y="712"/>
                        <a:pt x="245" y="709"/>
                        <a:pt x="245" y="707"/>
                      </a:cubicBezTo>
                      <a:lnTo>
                        <a:pt x="245" y="704"/>
                      </a:lnTo>
                      <a:lnTo>
                        <a:pt x="245" y="695"/>
                      </a:lnTo>
                      <a:lnTo>
                        <a:pt x="253" y="703"/>
                      </a:lnTo>
                      <a:lnTo>
                        <a:pt x="249" y="703"/>
                      </a:lnTo>
                      <a:lnTo>
                        <a:pt x="243" y="703"/>
                      </a:lnTo>
                      <a:lnTo>
                        <a:pt x="234" y="703"/>
                      </a:lnTo>
                      <a:lnTo>
                        <a:pt x="240" y="701"/>
                      </a:lnTo>
                      <a:lnTo>
                        <a:pt x="230" y="710"/>
                      </a:lnTo>
                      <a:lnTo>
                        <a:pt x="233" y="704"/>
                      </a:lnTo>
                      <a:lnTo>
                        <a:pt x="233" y="713"/>
                      </a:lnTo>
                      <a:lnTo>
                        <a:pt x="231" y="709"/>
                      </a:lnTo>
                      <a:lnTo>
                        <a:pt x="238" y="718"/>
                      </a:lnTo>
                      <a:cubicBezTo>
                        <a:pt x="239" y="720"/>
                        <a:pt x="239" y="722"/>
                        <a:pt x="239" y="724"/>
                      </a:cubicBezTo>
                      <a:cubicBezTo>
                        <a:pt x="238" y="727"/>
                        <a:pt x="237" y="729"/>
                        <a:pt x="234" y="730"/>
                      </a:cubicBezTo>
                      <a:lnTo>
                        <a:pt x="228" y="733"/>
                      </a:lnTo>
                      <a:lnTo>
                        <a:pt x="233" y="725"/>
                      </a:lnTo>
                      <a:lnTo>
                        <a:pt x="233" y="731"/>
                      </a:lnTo>
                      <a:cubicBezTo>
                        <a:pt x="233" y="736"/>
                        <a:pt x="229" y="740"/>
                        <a:pt x="225" y="740"/>
                      </a:cubicBezTo>
                      <a:lnTo>
                        <a:pt x="222" y="740"/>
                      </a:lnTo>
                      <a:lnTo>
                        <a:pt x="224" y="739"/>
                      </a:lnTo>
                      <a:lnTo>
                        <a:pt x="215" y="742"/>
                      </a:lnTo>
                      <a:cubicBezTo>
                        <a:pt x="211" y="743"/>
                        <a:pt x="208" y="742"/>
                        <a:pt x="206" y="739"/>
                      </a:cubicBezTo>
                      <a:lnTo>
                        <a:pt x="200" y="730"/>
                      </a:lnTo>
                      <a:lnTo>
                        <a:pt x="204" y="733"/>
                      </a:lnTo>
                      <a:lnTo>
                        <a:pt x="194" y="730"/>
                      </a:lnTo>
                      <a:cubicBezTo>
                        <a:pt x="192" y="729"/>
                        <a:pt x="191" y="728"/>
                        <a:pt x="190" y="726"/>
                      </a:cubicBezTo>
                      <a:lnTo>
                        <a:pt x="187" y="720"/>
                      </a:lnTo>
                      <a:lnTo>
                        <a:pt x="194" y="724"/>
                      </a:lnTo>
                      <a:lnTo>
                        <a:pt x="188" y="724"/>
                      </a:lnTo>
                      <a:lnTo>
                        <a:pt x="178" y="724"/>
                      </a:lnTo>
                      <a:lnTo>
                        <a:pt x="175" y="724"/>
                      </a:lnTo>
                      <a:lnTo>
                        <a:pt x="183" y="716"/>
                      </a:lnTo>
                      <a:lnTo>
                        <a:pt x="183" y="722"/>
                      </a:lnTo>
                      <a:lnTo>
                        <a:pt x="183" y="725"/>
                      </a:lnTo>
                      <a:lnTo>
                        <a:pt x="182" y="722"/>
                      </a:lnTo>
                      <a:lnTo>
                        <a:pt x="186" y="728"/>
                      </a:lnTo>
                      <a:cubicBezTo>
                        <a:pt x="186" y="729"/>
                        <a:pt x="186" y="730"/>
                        <a:pt x="186" y="731"/>
                      </a:cubicBezTo>
                      <a:lnTo>
                        <a:pt x="186" y="735"/>
                      </a:lnTo>
                      <a:cubicBezTo>
                        <a:pt x="186" y="739"/>
                        <a:pt x="183" y="743"/>
                        <a:pt x="178" y="743"/>
                      </a:cubicBezTo>
                      <a:lnTo>
                        <a:pt x="175" y="743"/>
                      </a:lnTo>
                      <a:lnTo>
                        <a:pt x="166" y="743"/>
                      </a:lnTo>
                      <a:cubicBezTo>
                        <a:pt x="163" y="743"/>
                        <a:pt x="161" y="741"/>
                        <a:pt x="159" y="739"/>
                      </a:cubicBezTo>
                      <a:lnTo>
                        <a:pt x="153" y="730"/>
                      </a:lnTo>
                      <a:lnTo>
                        <a:pt x="157" y="733"/>
                      </a:lnTo>
                      <a:lnTo>
                        <a:pt x="148" y="730"/>
                      </a:lnTo>
                      <a:cubicBezTo>
                        <a:pt x="145" y="729"/>
                        <a:pt x="143" y="726"/>
                        <a:pt x="143" y="722"/>
                      </a:cubicBezTo>
                      <a:lnTo>
                        <a:pt x="143" y="716"/>
                      </a:lnTo>
                      <a:lnTo>
                        <a:pt x="144" y="720"/>
                      </a:lnTo>
                      <a:lnTo>
                        <a:pt x="131" y="699"/>
                      </a:lnTo>
                      <a:cubicBezTo>
                        <a:pt x="130" y="698"/>
                        <a:pt x="130" y="696"/>
                        <a:pt x="130" y="694"/>
                      </a:cubicBezTo>
                      <a:lnTo>
                        <a:pt x="133" y="678"/>
                      </a:lnTo>
                      <a:lnTo>
                        <a:pt x="141" y="688"/>
                      </a:lnTo>
                      <a:lnTo>
                        <a:pt x="138" y="688"/>
                      </a:lnTo>
                      <a:cubicBezTo>
                        <a:pt x="138" y="688"/>
                        <a:pt x="137" y="688"/>
                        <a:pt x="137" y="688"/>
                      </a:cubicBezTo>
                      <a:lnTo>
                        <a:pt x="118" y="685"/>
                      </a:lnTo>
                      <a:lnTo>
                        <a:pt x="126" y="682"/>
                      </a:lnTo>
                      <a:lnTo>
                        <a:pt x="120" y="691"/>
                      </a:lnTo>
                      <a:lnTo>
                        <a:pt x="114" y="678"/>
                      </a:lnTo>
                      <a:lnTo>
                        <a:pt x="120" y="678"/>
                      </a:lnTo>
                      <a:cubicBezTo>
                        <a:pt x="124" y="678"/>
                        <a:pt x="128" y="682"/>
                        <a:pt x="128" y="686"/>
                      </a:cubicBezTo>
                      <a:lnTo>
                        <a:pt x="128" y="689"/>
                      </a:lnTo>
                      <a:cubicBezTo>
                        <a:pt x="128" y="694"/>
                        <a:pt x="124" y="697"/>
                        <a:pt x="120" y="697"/>
                      </a:cubicBezTo>
                      <a:lnTo>
                        <a:pt x="114" y="697"/>
                      </a:lnTo>
                      <a:cubicBezTo>
                        <a:pt x="109" y="697"/>
                        <a:pt x="106" y="694"/>
                        <a:pt x="106" y="689"/>
                      </a:cubicBezTo>
                      <a:lnTo>
                        <a:pt x="106" y="686"/>
                      </a:lnTo>
                      <a:lnTo>
                        <a:pt x="106" y="680"/>
                      </a:lnTo>
                      <a:lnTo>
                        <a:pt x="107" y="685"/>
                      </a:lnTo>
                      <a:lnTo>
                        <a:pt x="98" y="673"/>
                      </a:lnTo>
                      <a:lnTo>
                        <a:pt x="99" y="674"/>
                      </a:lnTo>
                      <a:lnTo>
                        <a:pt x="81" y="659"/>
                      </a:lnTo>
                      <a:lnTo>
                        <a:pt x="84" y="661"/>
                      </a:lnTo>
                      <a:lnTo>
                        <a:pt x="66" y="658"/>
                      </a:lnTo>
                      <a:cubicBezTo>
                        <a:pt x="65" y="658"/>
                        <a:pt x="65" y="658"/>
                        <a:pt x="65" y="657"/>
                      </a:cubicBezTo>
                      <a:lnTo>
                        <a:pt x="46" y="651"/>
                      </a:lnTo>
                      <a:lnTo>
                        <a:pt x="52" y="651"/>
                      </a:lnTo>
                      <a:lnTo>
                        <a:pt x="40" y="657"/>
                      </a:lnTo>
                      <a:cubicBezTo>
                        <a:pt x="39" y="658"/>
                        <a:pt x="37" y="658"/>
                        <a:pt x="36" y="658"/>
                      </a:cubicBezTo>
                      <a:lnTo>
                        <a:pt x="30" y="658"/>
                      </a:lnTo>
                      <a:cubicBezTo>
                        <a:pt x="29" y="658"/>
                        <a:pt x="28" y="658"/>
                        <a:pt x="27" y="657"/>
                      </a:cubicBezTo>
                      <a:lnTo>
                        <a:pt x="14" y="651"/>
                      </a:lnTo>
                      <a:cubicBezTo>
                        <a:pt x="11" y="649"/>
                        <a:pt x="9" y="646"/>
                        <a:pt x="10" y="642"/>
                      </a:cubicBezTo>
                      <a:lnTo>
                        <a:pt x="13" y="624"/>
                      </a:lnTo>
                      <a:lnTo>
                        <a:pt x="13" y="626"/>
                      </a:lnTo>
                      <a:lnTo>
                        <a:pt x="10" y="590"/>
                      </a:lnTo>
                      <a:lnTo>
                        <a:pt x="11" y="594"/>
                      </a:lnTo>
                      <a:lnTo>
                        <a:pt x="2" y="582"/>
                      </a:lnTo>
                      <a:cubicBezTo>
                        <a:pt x="1" y="581"/>
                        <a:pt x="0" y="579"/>
                        <a:pt x="0" y="577"/>
                      </a:cubicBezTo>
                      <a:lnTo>
                        <a:pt x="0" y="568"/>
                      </a:lnTo>
                      <a:lnTo>
                        <a:pt x="0" y="562"/>
                      </a:lnTo>
                      <a:cubicBezTo>
                        <a:pt x="0" y="561"/>
                        <a:pt x="1" y="560"/>
                        <a:pt x="1" y="559"/>
                      </a:cubicBezTo>
                      <a:lnTo>
                        <a:pt x="13" y="529"/>
                      </a:lnTo>
                      <a:lnTo>
                        <a:pt x="14" y="535"/>
                      </a:lnTo>
                      <a:lnTo>
                        <a:pt x="11" y="529"/>
                      </a:lnTo>
                      <a:lnTo>
                        <a:pt x="12" y="532"/>
                      </a:lnTo>
                      <a:lnTo>
                        <a:pt x="3" y="522"/>
                      </a:lnTo>
                      <a:cubicBezTo>
                        <a:pt x="1" y="521"/>
                        <a:pt x="0" y="519"/>
                        <a:pt x="0" y="517"/>
                      </a:cubicBezTo>
                      <a:lnTo>
                        <a:pt x="0" y="505"/>
                      </a:lnTo>
                      <a:cubicBezTo>
                        <a:pt x="0" y="504"/>
                        <a:pt x="0" y="504"/>
                        <a:pt x="1" y="503"/>
                      </a:cubicBezTo>
                      <a:lnTo>
                        <a:pt x="4" y="485"/>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3" name="Freeform 1148"/>
                <p:cNvSpPr>
                  <a:spLocks/>
                </p:cNvSpPr>
                <p:nvPr/>
              </p:nvSpPr>
              <p:spPr bwMode="auto">
                <a:xfrm>
                  <a:off x="4429700" y="4645264"/>
                  <a:ext cx="642938" cy="584200"/>
                </a:xfrm>
                <a:custGeom>
                  <a:avLst/>
                  <a:gdLst/>
                  <a:ahLst/>
                  <a:cxnLst>
                    <a:cxn ang="0">
                      <a:pos x="22" y="241"/>
                    </a:cxn>
                    <a:cxn ang="0">
                      <a:pos x="22" y="215"/>
                    </a:cxn>
                    <a:cxn ang="0">
                      <a:pos x="6" y="188"/>
                    </a:cxn>
                    <a:cxn ang="0">
                      <a:pos x="30" y="150"/>
                    </a:cxn>
                    <a:cxn ang="0">
                      <a:pos x="53" y="125"/>
                    </a:cxn>
                    <a:cxn ang="0">
                      <a:pos x="58" y="105"/>
                    </a:cxn>
                    <a:cxn ang="0">
                      <a:pos x="73" y="99"/>
                    </a:cxn>
                    <a:cxn ang="0">
                      <a:pos x="85" y="64"/>
                    </a:cxn>
                    <a:cxn ang="0">
                      <a:pos x="85" y="38"/>
                    </a:cxn>
                    <a:cxn ang="0">
                      <a:pos x="99" y="23"/>
                    </a:cxn>
                    <a:cxn ang="0">
                      <a:pos x="111" y="0"/>
                    </a:cxn>
                    <a:cxn ang="0">
                      <a:pos x="126" y="5"/>
                    </a:cxn>
                    <a:cxn ang="0">
                      <a:pos x="157" y="20"/>
                    </a:cxn>
                    <a:cxn ang="0">
                      <a:pos x="195" y="39"/>
                    </a:cxn>
                    <a:cxn ang="0">
                      <a:pos x="224" y="58"/>
                    </a:cxn>
                    <a:cxn ang="0">
                      <a:pos x="246" y="67"/>
                    </a:cxn>
                    <a:cxn ang="0">
                      <a:pos x="263" y="49"/>
                    </a:cxn>
                    <a:cxn ang="0">
                      <a:pos x="296" y="41"/>
                    </a:cxn>
                    <a:cxn ang="0">
                      <a:pos x="315" y="41"/>
                    </a:cxn>
                    <a:cxn ang="0">
                      <a:pos x="355" y="69"/>
                    </a:cxn>
                    <a:cxn ang="0">
                      <a:pos x="384" y="72"/>
                    </a:cxn>
                    <a:cxn ang="0">
                      <a:pos x="391" y="88"/>
                    </a:cxn>
                    <a:cxn ang="0">
                      <a:pos x="405" y="105"/>
                    </a:cxn>
                    <a:cxn ang="0">
                      <a:pos x="394" y="125"/>
                    </a:cxn>
                    <a:cxn ang="0">
                      <a:pos x="367" y="124"/>
                    </a:cxn>
                    <a:cxn ang="0">
                      <a:pos x="352" y="125"/>
                    </a:cxn>
                    <a:cxn ang="0">
                      <a:pos x="341" y="162"/>
                    </a:cxn>
                    <a:cxn ang="0">
                      <a:pos x="332" y="169"/>
                    </a:cxn>
                    <a:cxn ang="0">
                      <a:pos x="317" y="162"/>
                    </a:cxn>
                    <a:cxn ang="0">
                      <a:pos x="304" y="162"/>
                    </a:cxn>
                    <a:cxn ang="0">
                      <a:pos x="296" y="177"/>
                    </a:cxn>
                    <a:cxn ang="0">
                      <a:pos x="274" y="173"/>
                    </a:cxn>
                    <a:cxn ang="0">
                      <a:pos x="266" y="184"/>
                    </a:cxn>
                    <a:cxn ang="0">
                      <a:pos x="261" y="218"/>
                    </a:cxn>
                    <a:cxn ang="0">
                      <a:pos x="277" y="268"/>
                    </a:cxn>
                    <a:cxn ang="0">
                      <a:pos x="290" y="286"/>
                    </a:cxn>
                    <a:cxn ang="0">
                      <a:pos x="317" y="312"/>
                    </a:cxn>
                    <a:cxn ang="0">
                      <a:pos x="323" y="331"/>
                    </a:cxn>
                    <a:cxn ang="0">
                      <a:pos x="317" y="340"/>
                    </a:cxn>
                    <a:cxn ang="0">
                      <a:pos x="304" y="364"/>
                    </a:cxn>
                    <a:cxn ang="0">
                      <a:pos x="278" y="372"/>
                    </a:cxn>
                    <a:cxn ang="0">
                      <a:pos x="265" y="369"/>
                    </a:cxn>
                    <a:cxn ang="0">
                      <a:pos x="242" y="369"/>
                    </a:cxn>
                    <a:cxn ang="0">
                      <a:pos x="222" y="366"/>
                    </a:cxn>
                    <a:cxn ang="0">
                      <a:pos x="207" y="369"/>
                    </a:cxn>
                    <a:cxn ang="0">
                      <a:pos x="212" y="361"/>
                    </a:cxn>
                    <a:cxn ang="0">
                      <a:pos x="208" y="342"/>
                    </a:cxn>
                    <a:cxn ang="0">
                      <a:pos x="184" y="342"/>
                    </a:cxn>
                    <a:cxn ang="0">
                      <a:pos x="166" y="347"/>
                    </a:cxn>
                    <a:cxn ang="0">
                      <a:pos x="153" y="350"/>
                    </a:cxn>
                    <a:cxn ang="0">
                      <a:pos x="146" y="346"/>
                    </a:cxn>
                    <a:cxn ang="0">
                      <a:pos x="138" y="347"/>
                    </a:cxn>
                    <a:cxn ang="0">
                      <a:pos x="120" y="289"/>
                    </a:cxn>
                    <a:cxn ang="0">
                      <a:pos x="111" y="291"/>
                    </a:cxn>
                    <a:cxn ang="0">
                      <a:pos x="95" y="287"/>
                    </a:cxn>
                    <a:cxn ang="0">
                      <a:pos x="84" y="297"/>
                    </a:cxn>
                    <a:cxn ang="0">
                      <a:pos x="70" y="308"/>
                    </a:cxn>
                    <a:cxn ang="0">
                      <a:pos x="54" y="302"/>
                    </a:cxn>
                    <a:cxn ang="0">
                      <a:pos x="35" y="289"/>
                    </a:cxn>
                    <a:cxn ang="0">
                      <a:pos x="33" y="272"/>
                    </a:cxn>
                    <a:cxn ang="0">
                      <a:pos x="18" y="272"/>
                    </a:cxn>
                    <a:cxn ang="0">
                      <a:pos x="0" y="267"/>
                    </a:cxn>
                  </a:cxnLst>
                  <a:rect l="0" t="0" r="r" b="b"/>
                  <a:pathLst>
                    <a:path w="405" h="372">
                      <a:moveTo>
                        <a:pt x="0" y="267"/>
                      </a:moveTo>
                      <a:lnTo>
                        <a:pt x="6" y="264"/>
                      </a:lnTo>
                      <a:lnTo>
                        <a:pt x="22" y="241"/>
                      </a:lnTo>
                      <a:lnTo>
                        <a:pt x="27" y="233"/>
                      </a:lnTo>
                      <a:lnTo>
                        <a:pt x="27" y="215"/>
                      </a:lnTo>
                      <a:lnTo>
                        <a:pt x="22" y="215"/>
                      </a:lnTo>
                      <a:lnTo>
                        <a:pt x="14" y="208"/>
                      </a:lnTo>
                      <a:lnTo>
                        <a:pt x="4" y="193"/>
                      </a:lnTo>
                      <a:lnTo>
                        <a:pt x="6" y="188"/>
                      </a:lnTo>
                      <a:lnTo>
                        <a:pt x="14" y="180"/>
                      </a:lnTo>
                      <a:lnTo>
                        <a:pt x="31" y="156"/>
                      </a:lnTo>
                      <a:lnTo>
                        <a:pt x="30" y="150"/>
                      </a:lnTo>
                      <a:lnTo>
                        <a:pt x="35" y="146"/>
                      </a:lnTo>
                      <a:lnTo>
                        <a:pt x="45" y="136"/>
                      </a:lnTo>
                      <a:lnTo>
                        <a:pt x="53" y="125"/>
                      </a:lnTo>
                      <a:lnTo>
                        <a:pt x="54" y="120"/>
                      </a:lnTo>
                      <a:lnTo>
                        <a:pt x="60" y="116"/>
                      </a:lnTo>
                      <a:lnTo>
                        <a:pt x="58" y="105"/>
                      </a:lnTo>
                      <a:lnTo>
                        <a:pt x="64" y="102"/>
                      </a:lnTo>
                      <a:lnTo>
                        <a:pt x="73" y="105"/>
                      </a:lnTo>
                      <a:lnTo>
                        <a:pt x="73" y="99"/>
                      </a:lnTo>
                      <a:lnTo>
                        <a:pt x="81" y="99"/>
                      </a:lnTo>
                      <a:lnTo>
                        <a:pt x="97" y="76"/>
                      </a:lnTo>
                      <a:lnTo>
                        <a:pt x="85" y="64"/>
                      </a:lnTo>
                      <a:lnTo>
                        <a:pt x="80" y="53"/>
                      </a:lnTo>
                      <a:lnTo>
                        <a:pt x="81" y="45"/>
                      </a:lnTo>
                      <a:lnTo>
                        <a:pt x="85" y="38"/>
                      </a:lnTo>
                      <a:lnTo>
                        <a:pt x="93" y="31"/>
                      </a:lnTo>
                      <a:lnTo>
                        <a:pt x="97" y="26"/>
                      </a:lnTo>
                      <a:lnTo>
                        <a:pt x="99" y="23"/>
                      </a:lnTo>
                      <a:lnTo>
                        <a:pt x="89" y="15"/>
                      </a:lnTo>
                      <a:lnTo>
                        <a:pt x="91" y="13"/>
                      </a:lnTo>
                      <a:lnTo>
                        <a:pt x="111" y="0"/>
                      </a:lnTo>
                      <a:lnTo>
                        <a:pt x="112" y="4"/>
                      </a:lnTo>
                      <a:lnTo>
                        <a:pt x="120" y="4"/>
                      </a:lnTo>
                      <a:lnTo>
                        <a:pt x="126" y="5"/>
                      </a:lnTo>
                      <a:lnTo>
                        <a:pt x="134" y="8"/>
                      </a:lnTo>
                      <a:lnTo>
                        <a:pt x="138" y="19"/>
                      </a:lnTo>
                      <a:lnTo>
                        <a:pt x="157" y="20"/>
                      </a:lnTo>
                      <a:lnTo>
                        <a:pt x="173" y="23"/>
                      </a:lnTo>
                      <a:lnTo>
                        <a:pt x="181" y="20"/>
                      </a:lnTo>
                      <a:lnTo>
                        <a:pt x="195" y="39"/>
                      </a:lnTo>
                      <a:lnTo>
                        <a:pt x="207" y="49"/>
                      </a:lnTo>
                      <a:lnTo>
                        <a:pt x="211" y="49"/>
                      </a:lnTo>
                      <a:lnTo>
                        <a:pt x="224" y="58"/>
                      </a:lnTo>
                      <a:lnTo>
                        <a:pt x="230" y="64"/>
                      </a:lnTo>
                      <a:lnTo>
                        <a:pt x="235" y="65"/>
                      </a:lnTo>
                      <a:lnTo>
                        <a:pt x="246" y="67"/>
                      </a:lnTo>
                      <a:lnTo>
                        <a:pt x="257" y="67"/>
                      </a:lnTo>
                      <a:lnTo>
                        <a:pt x="261" y="60"/>
                      </a:lnTo>
                      <a:lnTo>
                        <a:pt x="263" y="49"/>
                      </a:lnTo>
                      <a:lnTo>
                        <a:pt x="269" y="45"/>
                      </a:lnTo>
                      <a:lnTo>
                        <a:pt x="288" y="38"/>
                      </a:lnTo>
                      <a:lnTo>
                        <a:pt x="296" y="41"/>
                      </a:lnTo>
                      <a:lnTo>
                        <a:pt x="304" y="41"/>
                      </a:lnTo>
                      <a:lnTo>
                        <a:pt x="309" y="41"/>
                      </a:lnTo>
                      <a:lnTo>
                        <a:pt x="315" y="41"/>
                      </a:lnTo>
                      <a:lnTo>
                        <a:pt x="320" y="46"/>
                      </a:lnTo>
                      <a:lnTo>
                        <a:pt x="327" y="50"/>
                      </a:lnTo>
                      <a:lnTo>
                        <a:pt x="355" y="69"/>
                      </a:lnTo>
                      <a:lnTo>
                        <a:pt x="360" y="69"/>
                      </a:lnTo>
                      <a:lnTo>
                        <a:pt x="374" y="72"/>
                      </a:lnTo>
                      <a:lnTo>
                        <a:pt x="384" y="72"/>
                      </a:lnTo>
                      <a:lnTo>
                        <a:pt x="387" y="75"/>
                      </a:lnTo>
                      <a:lnTo>
                        <a:pt x="387" y="87"/>
                      </a:lnTo>
                      <a:lnTo>
                        <a:pt x="391" y="88"/>
                      </a:lnTo>
                      <a:lnTo>
                        <a:pt x="391" y="99"/>
                      </a:lnTo>
                      <a:lnTo>
                        <a:pt x="394" y="105"/>
                      </a:lnTo>
                      <a:lnTo>
                        <a:pt x="405" y="105"/>
                      </a:lnTo>
                      <a:lnTo>
                        <a:pt x="405" y="114"/>
                      </a:lnTo>
                      <a:lnTo>
                        <a:pt x="395" y="120"/>
                      </a:lnTo>
                      <a:lnTo>
                        <a:pt x="394" y="125"/>
                      </a:lnTo>
                      <a:lnTo>
                        <a:pt x="382" y="129"/>
                      </a:lnTo>
                      <a:lnTo>
                        <a:pt x="374" y="125"/>
                      </a:lnTo>
                      <a:lnTo>
                        <a:pt x="367" y="124"/>
                      </a:lnTo>
                      <a:lnTo>
                        <a:pt x="364" y="120"/>
                      </a:lnTo>
                      <a:lnTo>
                        <a:pt x="355" y="120"/>
                      </a:lnTo>
                      <a:lnTo>
                        <a:pt x="352" y="125"/>
                      </a:lnTo>
                      <a:lnTo>
                        <a:pt x="344" y="146"/>
                      </a:lnTo>
                      <a:lnTo>
                        <a:pt x="341" y="156"/>
                      </a:lnTo>
                      <a:lnTo>
                        <a:pt x="341" y="162"/>
                      </a:lnTo>
                      <a:lnTo>
                        <a:pt x="340" y="167"/>
                      </a:lnTo>
                      <a:lnTo>
                        <a:pt x="335" y="169"/>
                      </a:lnTo>
                      <a:lnTo>
                        <a:pt x="332" y="169"/>
                      </a:lnTo>
                      <a:lnTo>
                        <a:pt x="328" y="166"/>
                      </a:lnTo>
                      <a:lnTo>
                        <a:pt x="324" y="166"/>
                      </a:lnTo>
                      <a:lnTo>
                        <a:pt x="317" y="162"/>
                      </a:lnTo>
                      <a:lnTo>
                        <a:pt x="308" y="159"/>
                      </a:lnTo>
                      <a:lnTo>
                        <a:pt x="305" y="159"/>
                      </a:lnTo>
                      <a:lnTo>
                        <a:pt x="304" y="162"/>
                      </a:lnTo>
                      <a:lnTo>
                        <a:pt x="301" y="173"/>
                      </a:lnTo>
                      <a:lnTo>
                        <a:pt x="300" y="174"/>
                      </a:lnTo>
                      <a:lnTo>
                        <a:pt x="296" y="177"/>
                      </a:lnTo>
                      <a:lnTo>
                        <a:pt x="284" y="177"/>
                      </a:lnTo>
                      <a:lnTo>
                        <a:pt x="281" y="173"/>
                      </a:lnTo>
                      <a:lnTo>
                        <a:pt x="274" y="173"/>
                      </a:lnTo>
                      <a:lnTo>
                        <a:pt x="273" y="170"/>
                      </a:lnTo>
                      <a:lnTo>
                        <a:pt x="266" y="173"/>
                      </a:lnTo>
                      <a:lnTo>
                        <a:pt x="266" y="184"/>
                      </a:lnTo>
                      <a:lnTo>
                        <a:pt x="263" y="188"/>
                      </a:lnTo>
                      <a:lnTo>
                        <a:pt x="259" y="203"/>
                      </a:lnTo>
                      <a:lnTo>
                        <a:pt x="261" y="218"/>
                      </a:lnTo>
                      <a:lnTo>
                        <a:pt x="269" y="234"/>
                      </a:lnTo>
                      <a:lnTo>
                        <a:pt x="274" y="237"/>
                      </a:lnTo>
                      <a:lnTo>
                        <a:pt x="277" y="268"/>
                      </a:lnTo>
                      <a:lnTo>
                        <a:pt x="281" y="276"/>
                      </a:lnTo>
                      <a:lnTo>
                        <a:pt x="284" y="278"/>
                      </a:lnTo>
                      <a:lnTo>
                        <a:pt x="290" y="286"/>
                      </a:lnTo>
                      <a:lnTo>
                        <a:pt x="305" y="298"/>
                      </a:lnTo>
                      <a:lnTo>
                        <a:pt x="305" y="302"/>
                      </a:lnTo>
                      <a:lnTo>
                        <a:pt x="317" y="312"/>
                      </a:lnTo>
                      <a:lnTo>
                        <a:pt x="319" y="320"/>
                      </a:lnTo>
                      <a:lnTo>
                        <a:pt x="324" y="325"/>
                      </a:lnTo>
                      <a:lnTo>
                        <a:pt x="323" y="331"/>
                      </a:lnTo>
                      <a:lnTo>
                        <a:pt x="323" y="336"/>
                      </a:lnTo>
                      <a:lnTo>
                        <a:pt x="319" y="338"/>
                      </a:lnTo>
                      <a:lnTo>
                        <a:pt x="317" y="340"/>
                      </a:lnTo>
                      <a:lnTo>
                        <a:pt x="317" y="342"/>
                      </a:lnTo>
                      <a:lnTo>
                        <a:pt x="311" y="351"/>
                      </a:lnTo>
                      <a:lnTo>
                        <a:pt x="304" y="364"/>
                      </a:lnTo>
                      <a:lnTo>
                        <a:pt x="296" y="368"/>
                      </a:lnTo>
                      <a:lnTo>
                        <a:pt x="284" y="372"/>
                      </a:lnTo>
                      <a:lnTo>
                        <a:pt x="278" y="372"/>
                      </a:lnTo>
                      <a:lnTo>
                        <a:pt x="277" y="369"/>
                      </a:lnTo>
                      <a:lnTo>
                        <a:pt x="273" y="368"/>
                      </a:lnTo>
                      <a:lnTo>
                        <a:pt x="265" y="369"/>
                      </a:lnTo>
                      <a:lnTo>
                        <a:pt x="254" y="369"/>
                      </a:lnTo>
                      <a:lnTo>
                        <a:pt x="247" y="372"/>
                      </a:lnTo>
                      <a:lnTo>
                        <a:pt x="242" y="369"/>
                      </a:lnTo>
                      <a:lnTo>
                        <a:pt x="238" y="369"/>
                      </a:lnTo>
                      <a:lnTo>
                        <a:pt x="235" y="368"/>
                      </a:lnTo>
                      <a:lnTo>
                        <a:pt x="222" y="366"/>
                      </a:lnTo>
                      <a:lnTo>
                        <a:pt x="212" y="372"/>
                      </a:lnTo>
                      <a:lnTo>
                        <a:pt x="211" y="369"/>
                      </a:lnTo>
                      <a:lnTo>
                        <a:pt x="207" y="369"/>
                      </a:lnTo>
                      <a:lnTo>
                        <a:pt x="205" y="369"/>
                      </a:lnTo>
                      <a:lnTo>
                        <a:pt x="207" y="366"/>
                      </a:lnTo>
                      <a:lnTo>
                        <a:pt x="212" y="361"/>
                      </a:lnTo>
                      <a:lnTo>
                        <a:pt x="216" y="357"/>
                      </a:lnTo>
                      <a:lnTo>
                        <a:pt x="212" y="346"/>
                      </a:lnTo>
                      <a:lnTo>
                        <a:pt x="208" y="342"/>
                      </a:lnTo>
                      <a:lnTo>
                        <a:pt x="200" y="340"/>
                      </a:lnTo>
                      <a:lnTo>
                        <a:pt x="189" y="342"/>
                      </a:lnTo>
                      <a:lnTo>
                        <a:pt x="184" y="342"/>
                      </a:lnTo>
                      <a:lnTo>
                        <a:pt x="181" y="346"/>
                      </a:lnTo>
                      <a:lnTo>
                        <a:pt x="170" y="342"/>
                      </a:lnTo>
                      <a:lnTo>
                        <a:pt x="166" y="347"/>
                      </a:lnTo>
                      <a:lnTo>
                        <a:pt x="165" y="350"/>
                      </a:lnTo>
                      <a:lnTo>
                        <a:pt x="158" y="350"/>
                      </a:lnTo>
                      <a:lnTo>
                        <a:pt x="153" y="350"/>
                      </a:lnTo>
                      <a:lnTo>
                        <a:pt x="147" y="350"/>
                      </a:lnTo>
                      <a:lnTo>
                        <a:pt x="146" y="347"/>
                      </a:lnTo>
                      <a:lnTo>
                        <a:pt x="146" y="346"/>
                      </a:lnTo>
                      <a:lnTo>
                        <a:pt x="141" y="347"/>
                      </a:lnTo>
                      <a:lnTo>
                        <a:pt x="139" y="347"/>
                      </a:lnTo>
                      <a:lnTo>
                        <a:pt x="138" y="347"/>
                      </a:lnTo>
                      <a:lnTo>
                        <a:pt x="127" y="342"/>
                      </a:lnTo>
                      <a:lnTo>
                        <a:pt x="124" y="332"/>
                      </a:lnTo>
                      <a:lnTo>
                        <a:pt x="120" y="289"/>
                      </a:lnTo>
                      <a:lnTo>
                        <a:pt x="114" y="289"/>
                      </a:lnTo>
                      <a:lnTo>
                        <a:pt x="112" y="293"/>
                      </a:lnTo>
                      <a:lnTo>
                        <a:pt x="111" y="291"/>
                      </a:lnTo>
                      <a:lnTo>
                        <a:pt x="99" y="286"/>
                      </a:lnTo>
                      <a:lnTo>
                        <a:pt x="97" y="286"/>
                      </a:lnTo>
                      <a:lnTo>
                        <a:pt x="95" y="287"/>
                      </a:lnTo>
                      <a:lnTo>
                        <a:pt x="93" y="289"/>
                      </a:lnTo>
                      <a:lnTo>
                        <a:pt x="89" y="294"/>
                      </a:lnTo>
                      <a:lnTo>
                        <a:pt x="84" y="297"/>
                      </a:lnTo>
                      <a:lnTo>
                        <a:pt x="84" y="302"/>
                      </a:lnTo>
                      <a:lnTo>
                        <a:pt x="73" y="306"/>
                      </a:lnTo>
                      <a:lnTo>
                        <a:pt x="70" y="308"/>
                      </a:lnTo>
                      <a:lnTo>
                        <a:pt x="64" y="305"/>
                      </a:lnTo>
                      <a:lnTo>
                        <a:pt x="58" y="305"/>
                      </a:lnTo>
                      <a:lnTo>
                        <a:pt x="54" y="302"/>
                      </a:lnTo>
                      <a:lnTo>
                        <a:pt x="43" y="301"/>
                      </a:lnTo>
                      <a:lnTo>
                        <a:pt x="41" y="301"/>
                      </a:lnTo>
                      <a:lnTo>
                        <a:pt x="35" y="289"/>
                      </a:lnTo>
                      <a:lnTo>
                        <a:pt x="37" y="283"/>
                      </a:lnTo>
                      <a:lnTo>
                        <a:pt x="33" y="278"/>
                      </a:lnTo>
                      <a:lnTo>
                        <a:pt x="33" y="272"/>
                      </a:lnTo>
                      <a:lnTo>
                        <a:pt x="23" y="267"/>
                      </a:lnTo>
                      <a:lnTo>
                        <a:pt x="22" y="274"/>
                      </a:lnTo>
                      <a:lnTo>
                        <a:pt x="18" y="272"/>
                      </a:lnTo>
                      <a:lnTo>
                        <a:pt x="14" y="267"/>
                      </a:lnTo>
                      <a:lnTo>
                        <a:pt x="4" y="267"/>
                      </a:lnTo>
                      <a:lnTo>
                        <a:pt x="0" y="267"/>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4" name="Freeform 1150"/>
                <p:cNvSpPr>
                  <a:spLocks/>
                </p:cNvSpPr>
                <p:nvPr/>
              </p:nvSpPr>
              <p:spPr bwMode="auto">
                <a:xfrm>
                  <a:off x="4640837" y="2828276"/>
                  <a:ext cx="758825" cy="1399254"/>
                </a:xfrm>
                <a:custGeom>
                  <a:avLst/>
                  <a:gdLst/>
                  <a:ahLst/>
                  <a:cxnLst>
                    <a:cxn ang="0">
                      <a:pos x="54" y="231"/>
                    </a:cxn>
                    <a:cxn ang="0">
                      <a:pos x="89" y="230"/>
                    </a:cxn>
                    <a:cxn ang="0">
                      <a:pos x="111" y="147"/>
                    </a:cxn>
                    <a:cxn ang="0">
                      <a:pos x="81" y="135"/>
                    </a:cxn>
                    <a:cxn ang="0">
                      <a:pos x="59" y="150"/>
                    </a:cxn>
                    <a:cxn ang="0">
                      <a:pos x="82" y="94"/>
                    </a:cxn>
                    <a:cxn ang="0">
                      <a:pos x="142" y="56"/>
                    </a:cxn>
                    <a:cxn ang="0">
                      <a:pos x="207" y="31"/>
                    </a:cxn>
                    <a:cxn ang="0">
                      <a:pos x="222" y="52"/>
                    </a:cxn>
                    <a:cxn ang="0">
                      <a:pos x="259" y="131"/>
                    </a:cxn>
                    <a:cxn ang="0">
                      <a:pos x="260" y="154"/>
                    </a:cxn>
                    <a:cxn ang="0">
                      <a:pos x="271" y="182"/>
                    </a:cxn>
                    <a:cxn ang="0">
                      <a:pos x="264" y="219"/>
                    </a:cxn>
                    <a:cxn ang="0">
                      <a:pos x="302" y="246"/>
                    </a:cxn>
                    <a:cxn ang="0">
                      <a:pos x="321" y="287"/>
                    </a:cxn>
                    <a:cxn ang="0">
                      <a:pos x="347" y="312"/>
                    </a:cxn>
                    <a:cxn ang="0">
                      <a:pos x="394" y="351"/>
                    </a:cxn>
                    <a:cxn ang="0">
                      <a:pos x="414" y="343"/>
                    </a:cxn>
                    <a:cxn ang="0">
                      <a:pos x="449" y="359"/>
                    </a:cxn>
                    <a:cxn ang="0">
                      <a:pos x="478" y="449"/>
                    </a:cxn>
                    <a:cxn ang="0">
                      <a:pos x="390" y="527"/>
                    </a:cxn>
                    <a:cxn ang="0">
                      <a:pos x="359" y="531"/>
                    </a:cxn>
                    <a:cxn ang="0">
                      <a:pos x="352" y="562"/>
                    </a:cxn>
                    <a:cxn ang="0">
                      <a:pos x="349" y="582"/>
                    </a:cxn>
                    <a:cxn ang="0">
                      <a:pos x="309" y="599"/>
                    </a:cxn>
                    <a:cxn ang="0">
                      <a:pos x="287" y="616"/>
                    </a:cxn>
                    <a:cxn ang="0">
                      <a:pos x="260" y="623"/>
                    </a:cxn>
                    <a:cxn ang="0">
                      <a:pos x="278" y="653"/>
                    </a:cxn>
                    <a:cxn ang="0">
                      <a:pos x="272" y="709"/>
                    </a:cxn>
                    <a:cxn ang="0">
                      <a:pos x="295" y="739"/>
                    </a:cxn>
                    <a:cxn ang="0">
                      <a:pos x="301" y="751"/>
                    </a:cxn>
                    <a:cxn ang="0">
                      <a:pos x="267" y="785"/>
                    </a:cxn>
                    <a:cxn ang="0">
                      <a:pos x="237" y="782"/>
                    </a:cxn>
                    <a:cxn ang="0">
                      <a:pos x="221" y="808"/>
                    </a:cxn>
                    <a:cxn ang="0">
                      <a:pos x="197" y="852"/>
                    </a:cxn>
                    <a:cxn ang="0">
                      <a:pos x="194" y="876"/>
                    </a:cxn>
                    <a:cxn ang="0">
                      <a:pos x="154" y="891"/>
                    </a:cxn>
                    <a:cxn ang="0">
                      <a:pos x="117" y="773"/>
                    </a:cxn>
                    <a:cxn ang="0">
                      <a:pos x="96" y="705"/>
                    </a:cxn>
                    <a:cxn ang="0">
                      <a:pos x="74" y="641"/>
                    </a:cxn>
                    <a:cxn ang="0">
                      <a:pos x="73" y="607"/>
                    </a:cxn>
                    <a:cxn ang="0">
                      <a:pos x="65" y="570"/>
                    </a:cxn>
                    <a:cxn ang="0">
                      <a:pos x="63" y="540"/>
                    </a:cxn>
                    <a:cxn ang="0">
                      <a:pos x="97" y="491"/>
                    </a:cxn>
                    <a:cxn ang="0">
                      <a:pos x="146" y="503"/>
                    </a:cxn>
                    <a:cxn ang="0">
                      <a:pos x="158" y="478"/>
                    </a:cxn>
                    <a:cxn ang="0">
                      <a:pos x="104" y="454"/>
                    </a:cxn>
                    <a:cxn ang="0">
                      <a:pos x="113" y="438"/>
                    </a:cxn>
                    <a:cxn ang="0">
                      <a:pos x="78" y="419"/>
                    </a:cxn>
                    <a:cxn ang="0">
                      <a:pos x="50" y="389"/>
                    </a:cxn>
                    <a:cxn ang="0">
                      <a:pos x="42" y="325"/>
                    </a:cxn>
                    <a:cxn ang="0">
                      <a:pos x="0" y="279"/>
                    </a:cxn>
                  </a:cxnLst>
                  <a:rect l="0" t="0" r="r" b="b"/>
                  <a:pathLst>
                    <a:path w="478" h="891">
                      <a:moveTo>
                        <a:pt x="0" y="279"/>
                      </a:moveTo>
                      <a:lnTo>
                        <a:pt x="13" y="268"/>
                      </a:lnTo>
                      <a:lnTo>
                        <a:pt x="40" y="238"/>
                      </a:lnTo>
                      <a:lnTo>
                        <a:pt x="54" y="231"/>
                      </a:lnTo>
                      <a:lnTo>
                        <a:pt x="62" y="226"/>
                      </a:lnTo>
                      <a:lnTo>
                        <a:pt x="65" y="222"/>
                      </a:lnTo>
                      <a:lnTo>
                        <a:pt x="74" y="219"/>
                      </a:lnTo>
                      <a:lnTo>
                        <a:pt x="89" y="230"/>
                      </a:lnTo>
                      <a:lnTo>
                        <a:pt x="97" y="226"/>
                      </a:lnTo>
                      <a:lnTo>
                        <a:pt x="105" y="203"/>
                      </a:lnTo>
                      <a:lnTo>
                        <a:pt x="113" y="199"/>
                      </a:lnTo>
                      <a:lnTo>
                        <a:pt x="111" y="147"/>
                      </a:lnTo>
                      <a:lnTo>
                        <a:pt x="104" y="140"/>
                      </a:lnTo>
                      <a:lnTo>
                        <a:pt x="97" y="143"/>
                      </a:lnTo>
                      <a:lnTo>
                        <a:pt x="82" y="135"/>
                      </a:lnTo>
                      <a:lnTo>
                        <a:pt x="81" y="135"/>
                      </a:lnTo>
                      <a:lnTo>
                        <a:pt x="81" y="147"/>
                      </a:lnTo>
                      <a:lnTo>
                        <a:pt x="74" y="152"/>
                      </a:lnTo>
                      <a:lnTo>
                        <a:pt x="69" y="148"/>
                      </a:lnTo>
                      <a:lnTo>
                        <a:pt x="59" y="150"/>
                      </a:lnTo>
                      <a:lnTo>
                        <a:pt x="57" y="121"/>
                      </a:lnTo>
                      <a:lnTo>
                        <a:pt x="59" y="114"/>
                      </a:lnTo>
                      <a:lnTo>
                        <a:pt x="73" y="109"/>
                      </a:lnTo>
                      <a:lnTo>
                        <a:pt x="82" y="94"/>
                      </a:lnTo>
                      <a:lnTo>
                        <a:pt x="89" y="90"/>
                      </a:lnTo>
                      <a:lnTo>
                        <a:pt x="111" y="87"/>
                      </a:lnTo>
                      <a:lnTo>
                        <a:pt x="138" y="78"/>
                      </a:lnTo>
                      <a:lnTo>
                        <a:pt x="142" y="56"/>
                      </a:lnTo>
                      <a:lnTo>
                        <a:pt x="151" y="18"/>
                      </a:lnTo>
                      <a:lnTo>
                        <a:pt x="178" y="8"/>
                      </a:lnTo>
                      <a:lnTo>
                        <a:pt x="190" y="19"/>
                      </a:lnTo>
                      <a:lnTo>
                        <a:pt x="207" y="31"/>
                      </a:lnTo>
                      <a:lnTo>
                        <a:pt x="217" y="16"/>
                      </a:lnTo>
                      <a:lnTo>
                        <a:pt x="229" y="0"/>
                      </a:lnTo>
                      <a:lnTo>
                        <a:pt x="248" y="23"/>
                      </a:lnTo>
                      <a:lnTo>
                        <a:pt x="222" y="52"/>
                      </a:lnTo>
                      <a:lnTo>
                        <a:pt x="229" y="69"/>
                      </a:lnTo>
                      <a:lnTo>
                        <a:pt x="245" y="76"/>
                      </a:lnTo>
                      <a:lnTo>
                        <a:pt x="249" y="109"/>
                      </a:lnTo>
                      <a:lnTo>
                        <a:pt x="259" y="131"/>
                      </a:lnTo>
                      <a:lnTo>
                        <a:pt x="263" y="135"/>
                      </a:lnTo>
                      <a:lnTo>
                        <a:pt x="260" y="139"/>
                      </a:lnTo>
                      <a:lnTo>
                        <a:pt x="263" y="140"/>
                      </a:lnTo>
                      <a:lnTo>
                        <a:pt x="260" y="154"/>
                      </a:lnTo>
                      <a:lnTo>
                        <a:pt x="253" y="162"/>
                      </a:lnTo>
                      <a:lnTo>
                        <a:pt x="251" y="170"/>
                      </a:lnTo>
                      <a:lnTo>
                        <a:pt x="268" y="178"/>
                      </a:lnTo>
                      <a:lnTo>
                        <a:pt x="271" y="182"/>
                      </a:lnTo>
                      <a:lnTo>
                        <a:pt x="274" y="186"/>
                      </a:lnTo>
                      <a:lnTo>
                        <a:pt x="274" y="189"/>
                      </a:lnTo>
                      <a:lnTo>
                        <a:pt x="267" y="197"/>
                      </a:lnTo>
                      <a:lnTo>
                        <a:pt x="264" y="219"/>
                      </a:lnTo>
                      <a:lnTo>
                        <a:pt x="268" y="222"/>
                      </a:lnTo>
                      <a:lnTo>
                        <a:pt x="280" y="222"/>
                      </a:lnTo>
                      <a:lnTo>
                        <a:pt x="307" y="231"/>
                      </a:lnTo>
                      <a:lnTo>
                        <a:pt x="302" y="246"/>
                      </a:lnTo>
                      <a:lnTo>
                        <a:pt x="310" y="252"/>
                      </a:lnTo>
                      <a:lnTo>
                        <a:pt x="309" y="271"/>
                      </a:lnTo>
                      <a:lnTo>
                        <a:pt x="313" y="287"/>
                      </a:lnTo>
                      <a:lnTo>
                        <a:pt x="321" y="287"/>
                      </a:lnTo>
                      <a:lnTo>
                        <a:pt x="326" y="294"/>
                      </a:lnTo>
                      <a:lnTo>
                        <a:pt x="329" y="295"/>
                      </a:lnTo>
                      <a:lnTo>
                        <a:pt x="341" y="309"/>
                      </a:lnTo>
                      <a:lnTo>
                        <a:pt x="347" y="312"/>
                      </a:lnTo>
                      <a:lnTo>
                        <a:pt x="353" y="336"/>
                      </a:lnTo>
                      <a:lnTo>
                        <a:pt x="368" y="335"/>
                      </a:lnTo>
                      <a:lnTo>
                        <a:pt x="382" y="335"/>
                      </a:lnTo>
                      <a:lnTo>
                        <a:pt x="394" y="351"/>
                      </a:lnTo>
                      <a:lnTo>
                        <a:pt x="398" y="354"/>
                      </a:lnTo>
                      <a:lnTo>
                        <a:pt x="403" y="348"/>
                      </a:lnTo>
                      <a:lnTo>
                        <a:pt x="405" y="344"/>
                      </a:lnTo>
                      <a:lnTo>
                        <a:pt x="414" y="343"/>
                      </a:lnTo>
                      <a:lnTo>
                        <a:pt x="418" y="340"/>
                      </a:lnTo>
                      <a:lnTo>
                        <a:pt x="436" y="343"/>
                      </a:lnTo>
                      <a:lnTo>
                        <a:pt x="447" y="346"/>
                      </a:lnTo>
                      <a:lnTo>
                        <a:pt x="449" y="359"/>
                      </a:lnTo>
                      <a:lnTo>
                        <a:pt x="449" y="418"/>
                      </a:lnTo>
                      <a:lnTo>
                        <a:pt x="452" y="429"/>
                      </a:lnTo>
                      <a:lnTo>
                        <a:pt x="453" y="446"/>
                      </a:lnTo>
                      <a:lnTo>
                        <a:pt x="478" y="449"/>
                      </a:lnTo>
                      <a:lnTo>
                        <a:pt x="478" y="460"/>
                      </a:lnTo>
                      <a:lnTo>
                        <a:pt x="440" y="490"/>
                      </a:lnTo>
                      <a:lnTo>
                        <a:pt x="394" y="527"/>
                      </a:lnTo>
                      <a:lnTo>
                        <a:pt x="390" y="527"/>
                      </a:lnTo>
                      <a:lnTo>
                        <a:pt x="380" y="535"/>
                      </a:lnTo>
                      <a:lnTo>
                        <a:pt x="372" y="531"/>
                      </a:lnTo>
                      <a:lnTo>
                        <a:pt x="363" y="531"/>
                      </a:lnTo>
                      <a:lnTo>
                        <a:pt x="359" y="531"/>
                      </a:lnTo>
                      <a:lnTo>
                        <a:pt x="359" y="539"/>
                      </a:lnTo>
                      <a:lnTo>
                        <a:pt x="349" y="544"/>
                      </a:lnTo>
                      <a:lnTo>
                        <a:pt x="349" y="554"/>
                      </a:lnTo>
                      <a:lnTo>
                        <a:pt x="352" y="562"/>
                      </a:lnTo>
                      <a:lnTo>
                        <a:pt x="349" y="565"/>
                      </a:lnTo>
                      <a:lnTo>
                        <a:pt x="349" y="577"/>
                      </a:lnTo>
                      <a:lnTo>
                        <a:pt x="352" y="578"/>
                      </a:lnTo>
                      <a:lnTo>
                        <a:pt x="349" y="582"/>
                      </a:lnTo>
                      <a:lnTo>
                        <a:pt x="336" y="582"/>
                      </a:lnTo>
                      <a:lnTo>
                        <a:pt x="325" y="584"/>
                      </a:lnTo>
                      <a:lnTo>
                        <a:pt x="318" y="589"/>
                      </a:lnTo>
                      <a:lnTo>
                        <a:pt x="309" y="599"/>
                      </a:lnTo>
                      <a:lnTo>
                        <a:pt x="299" y="601"/>
                      </a:lnTo>
                      <a:lnTo>
                        <a:pt x="295" y="604"/>
                      </a:lnTo>
                      <a:lnTo>
                        <a:pt x="294" y="612"/>
                      </a:lnTo>
                      <a:lnTo>
                        <a:pt x="287" y="616"/>
                      </a:lnTo>
                      <a:lnTo>
                        <a:pt x="282" y="618"/>
                      </a:lnTo>
                      <a:lnTo>
                        <a:pt x="282" y="616"/>
                      </a:lnTo>
                      <a:lnTo>
                        <a:pt x="274" y="616"/>
                      </a:lnTo>
                      <a:lnTo>
                        <a:pt x="260" y="623"/>
                      </a:lnTo>
                      <a:lnTo>
                        <a:pt x="256" y="633"/>
                      </a:lnTo>
                      <a:lnTo>
                        <a:pt x="259" y="635"/>
                      </a:lnTo>
                      <a:lnTo>
                        <a:pt x="274" y="637"/>
                      </a:lnTo>
                      <a:lnTo>
                        <a:pt x="278" y="653"/>
                      </a:lnTo>
                      <a:lnTo>
                        <a:pt x="283" y="665"/>
                      </a:lnTo>
                      <a:lnTo>
                        <a:pt x="280" y="672"/>
                      </a:lnTo>
                      <a:lnTo>
                        <a:pt x="272" y="690"/>
                      </a:lnTo>
                      <a:lnTo>
                        <a:pt x="272" y="709"/>
                      </a:lnTo>
                      <a:lnTo>
                        <a:pt x="276" y="725"/>
                      </a:lnTo>
                      <a:lnTo>
                        <a:pt x="280" y="725"/>
                      </a:lnTo>
                      <a:lnTo>
                        <a:pt x="282" y="729"/>
                      </a:lnTo>
                      <a:lnTo>
                        <a:pt x="295" y="739"/>
                      </a:lnTo>
                      <a:lnTo>
                        <a:pt x="299" y="744"/>
                      </a:lnTo>
                      <a:lnTo>
                        <a:pt x="302" y="744"/>
                      </a:lnTo>
                      <a:lnTo>
                        <a:pt x="305" y="748"/>
                      </a:lnTo>
                      <a:lnTo>
                        <a:pt x="301" y="751"/>
                      </a:lnTo>
                      <a:lnTo>
                        <a:pt x="299" y="773"/>
                      </a:lnTo>
                      <a:lnTo>
                        <a:pt x="280" y="774"/>
                      </a:lnTo>
                      <a:lnTo>
                        <a:pt x="272" y="784"/>
                      </a:lnTo>
                      <a:lnTo>
                        <a:pt x="267" y="785"/>
                      </a:lnTo>
                      <a:lnTo>
                        <a:pt x="253" y="780"/>
                      </a:lnTo>
                      <a:lnTo>
                        <a:pt x="249" y="780"/>
                      </a:lnTo>
                      <a:lnTo>
                        <a:pt x="245" y="782"/>
                      </a:lnTo>
                      <a:lnTo>
                        <a:pt x="237" y="782"/>
                      </a:lnTo>
                      <a:lnTo>
                        <a:pt x="236" y="782"/>
                      </a:lnTo>
                      <a:lnTo>
                        <a:pt x="229" y="784"/>
                      </a:lnTo>
                      <a:lnTo>
                        <a:pt x="228" y="788"/>
                      </a:lnTo>
                      <a:lnTo>
                        <a:pt x="221" y="808"/>
                      </a:lnTo>
                      <a:lnTo>
                        <a:pt x="221" y="854"/>
                      </a:lnTo>
                      <a:lnTo>
                        <a:pt x="214" y="857"/>
                      </a:lnTo>
                      <a:lnTo>
                        <a:pt x="210" y="857"/>
                      </a:lnTo>
                      <a:lnTo>
                        <a:pt x="197" y="852"/>
                      </a:lnTo>
                      <a:lnTo>
                        <a:pt x="190" y="856"/>
                      </a:lnTo>
                      <a:lnTo>
                        <a:pt x="186" y="861"/>
                      </a:lnTo>
                      <a:lnTo>
                        <a:pt x="192" y="865"/>
                      </a:lnTo>
                      <a:lnTo>
                        <a:pt x="194" y="876"/>
                      </a:lnTo>
                      <a:lnTo>
                        <a:pt x="186" y="886"/>
                      </a:lnTo>
                      <a:lnTo>
                        <a:pt x="185" y="883"/>
                      </a:lnTo>
                      <a:lnTo>
                        <a:pt x="155" y="882"/>
                      </a:lnTo>
                      <a:lnTo>
                        <a:pt x="154" y="891"/>
                      </a:lnTo>
                      <a:lnTo>
                        <a:pt x="124" y="890"/>
                      </a:lnTo>
                      <a:lnTo>
                        <a:pt x="119" y="878"/>
                      </a:lnTo>
                      <a:lnTo>
                        <a:pt x="121" y="785"/>
                      </a:lnTo>
                      <a:lnTo>
                        <a:pt x="117" y="773"/>
                      </a:lnTo>
                      <a:lnTo>
                        <a:pt x="109" y="755"/>
                      </a:lnTo>
                      <a:lnTo>
                        <a:pt x="100" y="743"/>
                      </a:lnTo>
                      <a:lnTo>
                        <a:pt x="94" y="731"/>
                      </a:lnTo>
                      <a:lnTo>
                        <a:pt x="96" y="705"/>
                      </a:lnTo>
                      <a:lnTo>
                        <a:pt x="97" y="694"/>
                      </a:lnTo>
                      <a:lnTo>
                        <a:pt x="96" y="676"/>
                      </a:lnTo>
                      <a:lnTo>
                        <a:pt x="92" y="668"/>
                      </a:lnTo>
                      <a:lnTo>
                        <a:pt x="74" y="641"/>
                      </a:lnTo>
                      <a:lnTo>
                        <a:pt x="65" y="630"/>
                      </a:lnTo>
                      <a:lnTo>
                        <a:pt x="70" y="626"/>
                      </a:lnTo>
                      <a:lnTo>
                        <a:pt x="74" y="612"/>
                      </a:lnTo>
                      <a:lnTo>
                        <a:pt x="73" y="607"/>
                      </a:lnTo>
                      <a:lnTo>
                        <a:pt x="70" y="599"/>
                      </a:lnTo>
                      <a:lnTo>
                        <a:pt x="70" y="593"/>
                      </a:lnTo>
                      <a:lnTo>
                        <a:pt x="65" y="577"/>
                      </a:lnTo>
                      <a:lnTo>
                        <a:pt x="65" y="570"/>
                      </a:lnTo>
                      <a:lnTo>
                        <a:pt x="69" y="565"/>
                      </a:lnTo>
                      <a:lnTo>
                        <a:pt x="74" y="559"/>
                      </a:lnTo>
                      <a:lnTo>
                        <a:pt x="74" y="547"/>
                      </a:lnTo>
                      <a:lnTo>
                        <a:pt x="63" y="540"/>
                      </a:lnTo>
                      <a:lnTo>
                        <a:pt x="63" y="525"/>
                      </a:lnTo>
                      <a:lnTo>
                        <a:pt x="65" y="513"/>
                      </a:lnTo>
                      <a:lnTo>
                        <a:pt x="73" y="503"/>
                      </a:lnTo>
                      <a:lnTo>
                        <a:pt x="97" y="491"/>
                      </a:lnTo>
                      <a:lnTo>
                        <a:pt x="111" y="499"/>
                      </a:lnTo>
                      <a:lnTo>
                        <a:pt x="136" y="503"/>
                      </a:lnTo>
                      <a:lnTo>
                        <a:pt x="138" y="501"/>
                      </a:lnTo>
                      <a:lnTo>
                        <a:pt x="146" y="503"/>
                      </a:lnTo>
                      <a:lnTo>
                        <a:pt x="162" y="499"/>
                      </a:lnTo>
                      <a:lnTo>
                        <a:pt x="167" y="491"/>
                      </a:lnTo>
                      <a:lnTo>
                        <a:pt x="169" y="486"/>
                      </a:lnTo>
                      <a:lnTo>
                        <a:pt x="158" y="478"/>
                      </a:lnTo>
                      <a:lnTo>
                        <a:pt x="151" y="480"/>
                      </a:lnTo>
                      <a:lnTo>
                        <a:pt x="127" y="475"/>
                      </a:lnTo>
                      <a:lnTo>
                        <a:pt x="128" y="465"/>
                      </a:lnTo>
                      <a:lnTo>
                        <a:pt x="104" y="454"/>
                      </a:lnTo>
                      <a:lnTo>
                        <a:pt x="97" y="450"/>
                      </a:lnTo>
                      <a:lnTo>
                        <a:pt x="101" y="441"/>
                      </a:lnTo>
                      <a:lnTo>
                        <a:pt x="115" y="442"/>
                      </a:lnTo>
                      <a:lnTo>
                        <a:pt x="113" y="438"/>
                      </a:lnTo>
                      <a:lnTo>
                        <a:pt x="105" y="429"/>
                      </a:lnTo>
                      <a:lnTo>
                        <a:pt x="100" y="427"/>
                      </a:lnTo>
                      <a:lnTo>
                        <a:pt x="96" y="431"/>
                      </a:lnTo>
                      <a:lnTo>
                        <a:pt x="78" y="419"/>
                      </a:lnTo>
                      <a:lnTo>
                        <a:pt x="62" y="400"/>
                      </a:lnTo>
                      <a:lnTo>
                        <a:pt x="62" y="397"/>
                      </a:lnTo>
                      <a:lnTo>
                        <a:pt x="51" y="392"/>
                      </a:lnTo>
                      <a:lnTo>
                        <a:pt x="50" y="389"/>
                      </a:lnTo>
                      <a:lnTo>
                        <a:pt x="57" y="362"/>
                      </a:lnTo>
                      <a:lnTo>
                        <a:pt x="46" y="358"/>
                      </a:lnTo>
                      <a:lnTo>
                        <a:pt x="50" y="348"/>
                      </a:lnTo>
                      <a:lnTo>
                        <a:pt x="42" y="325"/>
                      </a:lnTo>
                      <a:lnTo>
                        <a:pt x="19" y="320"/>
                      </a:lnTo>
                      <a:lnTo>
                        <a:pt x="17" y="309"/>
                      </a:lnTo>
                      <a:lnTo>
                        <a:pt x="8" y="297"/>
                      </a:lnTo>
                      <a:lnTo>
                        <a:pt x="0" y="279"/>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5" name="Freeform 1151"/>
                <p:cNvSpPr>
                  <a:spLocks noEditPoints="1"/>
                </p:cNvSpPr>
                <p:nvPr/>
              </p:nvSpPr>
              <p:spPr bwMode="auto">
                <a:xfrm>
                  <a:off x="4634487" y="2823565"/>
                  <a:ext cx="769938" cy="1410246"/>
                </a:xfrm>
                <a:custGeom>
                  <a:avLst/>
                  <a:gdLst/>
                  <a:ahLst/>
                  <a:cxnLst>
                    <a:cxn ang="0">
                      <a:pos x="192" y="529"/>
                    </a:cxn>
                    <a:cxn ang="0">
                      <a:pos x="246" y="358"/>
                    </a:cxn>
                    <a:cxn ang="0">
                      <a:pos x="146" y="375"/>
                    </a:cxn>
                    <a:cxn ang="0">
                      <a:pos x="275" y="210"/>
                    </a:cxn>
                    <a:cxn ang="0">
                      <a:pos x="555" y="3"/>
                    </a:cxn>
                    <a:cxn ang="0">
                      <a:pos x="640" y="320"/>
                    </a:cxn>
                    <a:cxn ang="0">
                      <a:pos x="617" y="410"/>
                    </a:cxn>
                    <a:cxn ang="0">
                      <a:pos x="658" y="535"/>
                    </a:cxn>
                    <a:cxn ang="0">
                      <a:pos x="762" y="691"/>
                    </a:cxn>
                    <a:cxn ang="0">
                      <a:pos x="894" y="806"/>
                    </a:cxn>
                    <a:cxn ang="0">
                      <a:pos x="1016" y="818"/>
                    </a:cxn>
                    <a:cxn ang="0">
                      <a:pos x="1168" y="1087"/>
                    </a:cxn>
                    <a:cxn ang="0">
                      <a:pos x="873" y="1294"/>
                    </a:cxn>
                    <a:cxn ang="0">
                      <a:pos x="852" y="1388"/>
                    </a:cxn>
                    <a:cxn ang="0">
                      <a:pos x="754" y="1458"/>
                    </a:cxn>
                    <a:cxn ang="0">
                      <a:pos x="669" y="1497"/>
                    </a:cxn>
                    <a:cxn ang="0">
                      <a:pos x="698" y="1611"/>
                    </a:cxn>
                    <a:cxn ang="0">
                      <a:pos x="725" y="1781"/>
                    </a:cxn>
                    <a:cxn ang="0">
                      <a:pos x="670" y="1900"/>
                    </a:cxn>
                    <a:cxn ang="0">
                      <a:pos x="564" y="1903"/>
                    </a:cxn>
                    <a:cxn ang="0">
                      <a:pos x="469" y="2075"/>
                    </a:cxn>
                    <a:cxn ang="0">
                      <a:pos x="382" y="2139"/>
                    </a:cxn>
                    <a:cxn ang="0">
                      <a:pos x="243" y="1800"/>
                    </a:cxn>
                    <a:cxn ang="0">
                      <a:pos x="174" y="1507"/>
                    </a:cxn>
                    <a:cxn ang="0">
                      <a:pos x="169" y="1363"/>
                    </a:cxn>
                    <a:cxn ang="0">
                      <a:pos x="240" y="1182"/>
                    </a:cxn>
                    <a:cxn ang="0">
                      <a:pos x="409" y="1174"/>
                    </a:cxn>
                    <a:cxn ang="0">
                      <a:pos x="245" y="1065"/>
                    </a:cxn>
                    <a:cxn ang="0">
                      <a:pos x="151" y="977"/>
                    </a:cxn>
                    <a:cxn ang="0">
                      <a:pos x="121" y="841"/>
                    </a:cxn>
                    <a:cxn ang="0">
                      <a:pos x="55" y="745"/>
                    </a:cxn>
                    <a:cxn ang="0">
                      <a:pos x="136" y="941"/>
                    </a:cxn>
                    <a:cxn ang="0">
                      <a:pos x="265" y="1034"/>
                    </a:cxn>
                    <a:cxn ang="0">
                      <a:pos x="322" y="1151"/>
                    </a:cxn>
                    <a:cxn ang="0">
                      <a:pos x="341" y="1222"/>
                    </a:cxn>
                    <a:cxn ang="0">
                      <a:pos x="168" y="1271"/>
                    </a:cxn>
                    <a:cxn ang="0">
                      <a:pos x="186" y="1435"/>
                    </a:cxn>
                    <a:cxn ang="0">
                      <a:pos x="248" y="1634"/>
                    </a:cxn>
                    <a:cxn ang="0">
                      <a:pos x="303" y="2119"/>
                    </a:cxn>
                    <a:cxn ang="0">
                      <a:pos x="464" y="2090"/>
                    </a:cxn>
                    <a:cxn ang="0">
                      <a:pos x="536" y="2055"/>
                    </a:cxn>
                    <a:cxn ang="0">
                      <a:pos x="608" y="1878"/>
                    </a:cxn>
                    <a:cxn ang="0">
                      <a:pos x="738" y="1802"/>
                    </a:cxn>
                    <a:cxn ang="0">
                      <a:pos x="665" y="1755"/>
                    </a:cxn>
                    <a:cxn ang="0">
                      <a:pos x="629" y="1542"/>
                    </a:cxn>
                    <a:cxn ang="0">
                      <a:pos x="708" y="1479"/>
                    </a:cxn>
                    <a:cxn ang="0">
                      <a:pos x="849" y="1400"/>
                    </a:cxn>
                    <a:cxn ang="0">
                      <a:pos x="845" y="1309"/>
                    </a:cxn>
                    <a:cxn ang="0">
                      <a:pos x="952" y="1271"/>
                    </a:cxn>
                    <a:cxn ang="0">
                      <a:pos x="1078" y="842"/>
                    </a:cxn>
                    <a:cxn ang="0">
                      <a:pos x="952" y="860"/>
                    </a:cxn>
                    <a:cxn ang="0">
                      <a:pos x="790" y="722"/>
                    </a:cxn>
                    <a:cxn ang="0">
                      <a:pos x="744" y="570"/>
                    </a:cxn>
                    <a:cxn ang="0">
                      <a:pos x="655" y="450"/>
                    </a:cxn>
                    <a:cxn ang="0">
                      <a:pos x="628" y="344"/>
                    </a:cxn>
                    <a:cxn ang="0">
                      <a:pos x="537" y="127"/>
                    </a:cxn>
                    <a:cxn ang="0">
                      <a:pos x="381" y="53"/>
                    </a:cxn>
                    <a:cxn ang="0">
                      <a:pos x="158" y="282"/>
                    </a:cxn>
                    <a:cxn ang="0">
                      <a:pos x="206" y="324"/>
                    </a:cxn>
                    <a:cxn ang="0">
                      <a:pos x="246" y="558"/>
                    </a:cxn>
                    <a:cxn ang="0">
                      <a:pos x="44" y="660"/>
                    </a:cxn>
                  </a:cxnLst>
                  <a:rect l="0" t="0" r="r" b="b"/>
                  <a:pathLst>
                    <a:path w="1168" h="2161">
                      <a:moveTo>
                        <a:pt x="1" y="681"/>
                      </a:moveTo>
                      <a:cubicBezTo>
                        <a:pt x="0" y="677"/>
                        <a:pt x="1" y="674"/>
                        <a:pt x="4" y="671"/>
                      </a:cubicBezTo>
                      <a:lnTo>
                        <a:pt x="34" y="647"/>
                      </a:lnTo>
                      <a:lnTo>
                        <a:pt x="33" y="648"/>
                      </a:lnTo>
                      <a:lnTo>
                        <a:pt x="98" y="575"/>
                      </a:lnTo>
                      <a:cubicBezTo>
                        <a:pt x="99" y="575"/>
                        <a:pt x="100" y="574"/>
                        <a:pt x="100" y="574"/>
                      </a:cubicBezTo>
                      <a:lnTo>
                        <a:pt x="134" y="556"/>
                      </a:lnTo>
                      <a:lnTo>
                        <a:pt x="152" y="544"/>
                      </a:lnTo>
                      <a:lnTo>
                        <a:pt x="151" y="545"/>
                      </a:lnTo>
                      <a:lnTo>
                        <a:pt x="160" y="536"/>
                      </a:lnTo>
                      <a:cubicBezTo>
                        <a:pt x="161" y="535"/>
                        <a:pt x="163" y="534"/>
                        <a:pt x="164" y="534"/>
                      </a:cubicBezTo>
                      <a:lnTo>
                        <a:pt x="185" y="528"/>
                      </a:lnTo>
                      <a:cubicBezTo>
                        <a:pt x="188" y="527"/>
                        <a:pt x="190" y="527"/>
                        <a:pt x="192" y="529"/>
                      </a:cubicBezTo>
                      <a:lnTo>
                        <a:pt x="226" y="553"/>
                      </a:lnTo>
                      <a:lnTo>
                        <a:pt x="218" y="552"/>
                      </a:lnTo>
                      <a:lnTo>
                        <a:pt x="240" y="543"/>
                      </a:lnTo>
                      <a:lnTo>
                        <a:pt x="236" y="548"/>
                      </a:lnTo>
                      <a:lnTo>
                        <a:pt x="254" y="493"/>
                      </a:lnTo>
                      <a:cubicBezTo>
                        <a:pt x="255" y="491"/>
                        <a:pt x="256" y="490"/>
                        <a:pt x="258" y="489"/>
                      </a:cubicBezTo>
                      <a:lnTo>
                        <a:pt x="277" y="480"/>
                      </a:lnTo>
                      <a:lnTo>
                        <a:pt x="272" y="487"/>
                      </a:lnTo>
                      <a:lnTo>
                        <a:pt x="269" y="360"/>
                      </a:lnTo>
                      <a:lnTo>
                        <a:pt x="272" y="366"/>
                      </a:lnTo>
                      <a:lnTo>
                        <a:pt x="254" y="351"/>
                      </a:lnTo>
                      <a:lnTo>
                        <a:pt x="262" y="352"/>
                      </a:lnTo>
                      <a:lnTo>
                        <a:pt x="246" y="358"/>
                      </a:lnTo>
                      <a:cubicBezTo>
                        <a:pt x="244" y="359"/>
                        <a:pt x="242" y="359"/>
                        <a:pt x="240" y="358"/>
                      </a:cubicBezTo>
                      <a:lnTo>
                        <a:pt x="203" y="340"/>
                      </a:lnTo>
                      <a:lnTo>
                        <a:pt x="206" y="340"/>
                      </a:lnTo>
                      <a:lnTo>
                        <a:pt x="203" y="340"/>
                      </a:lnTo>
                      <a:lnTo>
                        <a:pt x="211" y="332"/>
                      </a:lnTo>
                      <a:lnTo>
                        <a:pt x="211" y="360"/>
                      </a:lnTo>
                      <a:cubicBezTo>
                        <a:pt x="211" y="362"/>
                        <a:pt x="210" y="365"/>
                        <a:pt x="208" y="366"/>
                      </a:cubicBezTo>
                      <a:lnTo>
                        <a:pt x="193" y="378"/>
                      </a:lnTo>
                      <a:cubicBezTo>
                        <a:pt x="190" y="380"/>
                        <a:pt x="186" y="380"/>
                        <a:pt x="183" y="378"/>
                      </a:cubicBezTo>
                      <a:lnTo>
                        <a:pt x="170" y="369"/>
                      </a:lnTo>
                      <a:lnTo>
                        <a:pt x="177" y="371"/>
                      </a:lnTo>
                      <a:lnTo>
                        <a:pt x="152" y="377"/>
                      </a:lnTo>
                      <a:cubicBezTo>
                        <a:pt x="150" y="377"/>
                        <a:pt x="148" y="377"/>
                        <a:pt x="146" y="375"/>
                      </a:cubicBezTo>
                      <a:cubicBezTo>
                        <a:pt x="144" y="374"/>
                        <a:pt x="143" y="372"/>
                        <a:pt x="143" y="369"/>
                      </a:cubicBezTo>
                      <a:lnTo>
                        <a:pt x="139" y="300"/>
                      </a:lnTo>
                      <a:cubicBezTo>
                        <a:pt x="139" y="299"/>
                        <a:pt x="139" y="298"/>
                        <a:pt x="140" y="298"/>
                      </a:cubicBezTo>
                      <a:lnTo>
                        <a:pt x="143" y="280"/>
                      </a:lnTo>
                      <a:cubicBezTo>
                        <a:pt x="143" y="277"/>
                        <a:pt x="145" y="274"/>
                        <a:pt x="148" y="273"/>
                      </a:cubicBezTo>
                      <a:lnTo>
                        <a:pt x="182" y="261"/>
                      </a:lnTo>
                      <a:lnTo>
                        <a:pt x="178" y="265"/>
                      </a:lnTo>
                      <a:lnTo>
                        <a:pt x="199" y="228"/>
                      </a:lnTo>
                      <a:cubicBezTo>
                        <a:pt x="200" y="227"/>
                        <a:pt x="201" y="226"/>
                        <a:pt x="202" y="226"/>
                      </a:cubicBezTo>
                      <a:lnTo>
                        <a:pt x="218" y="217"/>
                      </a:lnTo>
                      <a:cubicBezTo>
                        <a:pt x="218" y="216"/>
                        <a:pt x="220" y="216"/>
                        <a:pt x="221" y="216"/>
                      </a:cubicBezTo>
                      <a:lnTo>
                        <a:pt x="276" y="209"/>
                      </a:lnTo>
                      <a:lnTo>
                        <a:pt x="275" y="210"/>
                      </a:lnTo>
                      <a:lnTo>
                        <a:pt x="340" y="189"/>
                      </a:lnTo>
                      <a:lnTo>
                        <a:pt x="334" y="195"/>
                      </a:lnTo>
                      <a:lnTo>
                        <a:pt x="343" y="140"/>
                      </a:lnTo>
                      <a:lnTo>
                        <a:pt x="365" y="49"/>
                      </a:lnTo>
                      <a:cubicBezTo>
                        <a:pt x="366" y="46"/>
                        <a:pt x="368" y="44"/>
                        <a:pt x="370" y="43"/>
                      </a:cubicBezTo>
                      <a:lnTo>
                        <a:pt x="435" y="19"/>
                      </a:lnTo>
                      <a:cubicBezTo>
                        <a:pt x="438" y="18"/>
                        <a:pt x="441" y="19"/>
                        <a:pt x="443" y="21"/>
                      </a:cubicBezTo>
                      <a:lnTo>
                        <a:pt x="471" y="48"/>
                      </a:lnTo>
                      <a:lnTo>
                        <a:pt x="470" y="47"/>
                      </a:lnTo>
                      <a:lnTo>
                        <a:pt x="510" y="75"/>
                      </a:lnTo>
                      <a:lnTo>
                        <a:pt x="499" y="77"/>
                      </a:lnTo>
                      <a:lnTo>
                        <a:pt x="524" y="40"/>
                      </a:lnTo>
                      <a:lnTo>
                        <a:pt x="555" y="3"/>
                      </a:lnTo>
                      <a:cubicBezTo>
                        <a:pt x="557" y="1"/>
                        <a:pt x="559" y="0"/>
                        <a:pt x="561" y="0"/>
                      </a:cubicBezTo>
                      <a:cubicBezTo>
                        <a:pt x="564" y="1"/>
                        <a:pt x="566" y="2"/>
                        <a:pt x="568" y="3"/>
                      </a:cubicBezTo>
                      <a:lnTo>
                        <a:pt x="611" y="58"/>
                      </a:lnTo>
                      <a:cubicBezTo>
                        <a:pt x="613" y="61"/>
                        <a:pt x="613" y="65"/>
                        <a:pt x="611" y="68"/>
                      </a:cubicBezTo>
                      <a:lnTo>
                        <a:pt x="549" y="138"/>
                      </a:lnTo>
                      <a:lnTo>
                        <a:pt x="550" y="129"/>
                      </a:lnTo>
                      <a:lnTo>
                        <a:pt x="569" y="169"/>
                      </a:lnTo>
                      <a:lnTo>
                        <a:pt x="565" y="165"/>
                      </a:lnTo>
                      <a:lnTo>
                        <a:pt x="602" y="183"/>
                      </a:lnTo>
                      <a:cubicBezTo>
                        <a:pt x="604" y="184"/>
                        <a:pt x="606" y="187"/>
                        <a:pt x="606" y="189"/>
                      </a:cubicBezTo>
                      <a:lnTo>
                        <a:pt x="616" y="268"/>
                      </a:lnTo>
                      <a:lnTo>
                        <a:pt x="615" y="266"/>
                      </a:lnTo>
                      <a:lnTo>
                        <a:pt x="640" y="320"/>
                      </a:lnTo>
                      <a:lnTo>
                        <a:pt x="638" y="318"/>
                      </a:lnTo>
                      <a:lnTo>
                        <a:pt x="647" y="327"/>
                      </a:lnTo>
                      <a:cubicBezTo>
                        <a:pt x="650" y="329"/>
                        <a:pt x="650" y="334"/>
                        <a:pt x="648" y="337"/>
                      </a:cubicBezTo>
                      <a:lnTo>
                        <a:pt x="642" y="346"/>
                      </a:lnTo>
                      <a:lnTo>
                        <a:pt x="639" y="334"/>
                      </a:lnTo>
                      <a:lnTo>
                        <a:pt x="645" y="337"/>
                      </a:lnTo>
                      <a:cubicBezTo>
                        <a:pt x="648" y="339"/>
                        <a:pt x="650" y="343"/>
                        <a:pt x="649" y="346"/>
                      </a:cubicBezTo>
                      <a:lnTo>
                        <a:pt x="643" y="379"/>
                      </a:lnTo>
                      <a:cubicBezTo>
                        <a:pt x="643" y="381"/>
                        <a:pt x="642" y="382"/>
                        <a:pt x="641" y="384"/>
                      </a:cubicBezTo>
                      <a:lnTo>
                        <a:pt x="623" y="402"/>
                      </a:lnTo>
                      <a:lnTo>
                        <a:pt x="625" y="397"/>
                      </a:lnTo>
                      <a:lnTo>
                        <a:pt x="622" y="418"/>
                      </a:lnTo>
                      <a:lnTo>
                        <a:pt x="617" y="410"/>
                      </a:lnTo>
                      <a:lnTo>
                        <a:pt x="657" y="428"/>
                      </a:lnTo>
                      <a:cubicBezTo>
                        <a:pt x="659" y="429"/>
                        <a:pt x="660" y="430"/>
                        <a:pt x="661" y="431"/>
                      </a:cubicBezTo>
                      <a:lnTo>
                        <a:pt x="667" y="440"/>
                      </a:lnTo>
                      <a:lnTo>
                        <a:pt x="666" y="439"/>
                      </a:lnTo>
                      <a:lnTo>
                        <a:pt x="675" y="448"/>
                      </a:lnTo>
                      <a:cubicBezTo>
                        <a:pt x="677" y="449"/>
                        <a:pt x="677" y="451"/>
                        <a:pt x="677" y="454"/>
                      </a:cubicBezTo>
                      <a:lnTo>
                        <a:pt x="677" y="463"/>
                      </a:lnTo>
                      <a:cubicBezTo>
                        <a:pt x="677" y="465"/>
                        <a:pt x="677" y="467"/>
                        <a:pt x="675" y="468"/>
                      </a:cubicBezTo>
                      <a:lnTo>
                        <a:pt x="656" y="487"/>
                      </a:lnTo>
                      <a:lnTo>
                        <a:pt x="659" y="482"/>
                      </a:lnTo>
                      <a:lnTo>
                        <a:pt x="653" y="536"/>
                      </a:lnTo>
                      <a:lnTo>
                        <a:pt x="649" y="529"/>
                      </a:lnTo>
                      <a:lnTo>
                        <a:pt x="658" y="535"/>
                      </a:lnTo>
                      <a:lnTo>
                        <a:pt x="654" y="533"/>
                      </a:lnTo>
                      <a:lnTo>
                        <a:pt x="682" y="533"/>
                      </a:lnTo>
                      <a:cubicBezTo>
                        <a:pt x="683" y="533"/>
                        <a:pt x="683" y="534"/>
                        <a:pt x="684" y="534"/>
                      </a:cubicBezTo>
                      <a:lnTo>
                        <a:pt x="749" y="555"/>
                      </a:lnTo>
                      <a:cubicBezTo>
                        <a:pt x="753" y="556"/>
                        <a:pt x="755" y="561"/>
                        <a:pt x="754" y="565"/>
                      </a:cubicBezTo>
                      <a:lnTo>
                        <a:pt x="745" y="601"/>
                      </a:lnTo>
                      <a:lnTo>
                        <a:pt x="742" y="593"/>
                      </a:lnTo>
                      <a:lnTo>
                        <a:pt x="761" y="608"/>
                      </a:lnTo>
                      <a:cubicBezTo>
                        <a:pt x="763" y="610"/>
                        <a:pt x="764" y="612"/>
                        <a:pt x="764" y="615"/>
                      </a:cubicBezTo>
                      <a:lnTo>
                        <a:pt x="761" y="660"/>
                      </a:lnTo>
                      <a:lnTo>
                        <a:pt x="761" y="658"/>
                      </a:lnTo>
                      <a:lnTo>
                        <a:pt x="770" y="697"/>
                      </a:lnTo>
                      <a:lnTo>
                        <a:pt x="762" y="691"/>
                      </a:lnTo>
                      <a:lnTo>
                        <a:pt x="781" y="691"/>
                      </a:lnTo>
                      <a:cubicBezTo>
                        <a:pt x="783" y="691"/>
                        <a:pt x="785" y="692"/>
                        <a:pt x="787" y="694"/>
                      </a:cubicBezTo>
                      <a:lnTo>
                        <a:pt x="799" y="709"/>
                      </a:lnTo>
                      <a:lnTo>
                        <a:pt x="795" y="706"/>
                      </a:lnTo>
                      <a:lnTo>
                        <a:pt x="805" y="709"/>
                      </a:lnTo>
                      <a:cubicBezTo>
                        <a:pt x="806" y="710"/>
                        <a:pt x="807" y="711"/>
                        <a:pt x="808" y="712"/>
                      </a:cubicBezTo>
                      <a:lnTo>
                        <a:pt x="836" y="745"/>
                      </a:lnTo>
                      <a:lnTo>
                        <a:pt x="834" y="743"/>
                      </a:lnTo>
                      <a:lnTo>
                        <a:pt x="850" y="753"/>
                      </a:lnTo>
                      <a:cubicBezTo>
                        <a:pt x="851" y="754"/>
                        <a:pt x="853" y="756"/>
                        <a:pt x="853" y="758"/>
                      </a:cubicBezTo>
                      <a:lnTo>
                        <a:pt x="866" y="815"/>
                      </a:lnTo>
                      <a:lnTo>
                        <a:pt x="857" y="809"/>
                      </a:lnTo>
                      <a:lnTo>
                        <a:pt x="894" y="806"/>
                      </a:lnTo>
                      <a:lnTo>
                        <a:pt x="929" y="806"/>
                      </a:lnTo>
                      <a:cubicBezTo>
                        <a:pt x="931" y="806"/>
                        <a:pt x="934" y="807"/>
                        <a:pt x="935" y="809"/>
                      </a:cubicBezTo>
                      <a:lnTo>
                        <a:pt x="963" y="849"/>
                      </a:lnTo>
                      <a:lnTo>
                        <a:pt x="961" y="847"/>
                      </a:lnTo>
                      <a:lnTo>
                        <a:pt x="970" y="853"/>
                      </a:lnTo>
                      <a:lnTo>
                        <a:pt x="960" y="854"/>
                      </a:lnTo>
                      <a:lnTo>
                        <a:pt x="972" y="839"/>
                      </a:lnTo>
                      <a:lnTo>
                        <a:pt x="978" y="831"/>
                      </a:lnTo>
                      <a:cubicBezTo>
                        <a:pt x="979" y="829"/>
                        <a:pt x="981" y="828"/>
                        <a:pt x="983" y="827"/>
                      </a:cubicBezTo>
                      <a:lnTo>
                        <a:pt x="1005" y="824"/>
                      </a:lnTo>
                      <a:lnTo>
                        <a:pt x="1002" y="825"/>
                      </a:lnTo>
                      <a:lnTo>
                        <a:pt x="1011" y="819"/>
                      </a:lnTo>
                      <a:cubicBezTo>
                        <a:pt x="1013" y="818"/>
                        <a:pt x="1014" y="818"/>
                        <a:pt x="1016" y="818"/>
                      </a:cubicBezTo>
                      <a:lnTo>
                        <a:pt x="1060" y="824"/>
                      </a:lnTo>
                      <a:cubicBezTo>
                        <a:pt x="1060" y="824"/>
                        <a:pt x="1061" y="824"/>
                        <a:pt x="1061" y="825"/>
                      </a:cubicBezTo>
                      <a:lnTo>
                        <a:pt x="1089" y="834"/>
                      </a:lnTo>
                      <a:cubicBezTo>
                        <a:pt x="1092" y="835"/>
                        <a:pt x="1094" y="837"/>
                        <a:pt x="1094" y="840"/>
                      </a:cubicBezTo>
                      <a:lnTo>
                        <a:pt x="1097" y="871"/>
                      </a:lnTo>
                      <a:lnTo>
                        <a:pt x="1097" y="1014"/>
                      </a:lnTo>
                      <a:lnTo>
                        <a:pt x="1097" y="1012"/>
                      </a:lnTo>
                      <a:lnTo>
                        <a:pt x="1103" y="1039"/>
                      </a:lnTo>
                      <a:cubicBezTo>
                        <a:pt x="1104" y="1040"/>
                        <a:pt x="1104" y="1040"/>
                        <a:pt x="1104" y="1040"/>
                      </a:cubicBezTo>
                      <a:lnTo>
                        <a:pt x="1107" y="1080"/>
                      </a:lnTo>
                      <a:lnTo>
                        <a:pt x="1099" y="1072"/>
                      </a:lnTo>
                      <a:lnTo>
                        <a:pt x="1161" y="1079"/>
                      </a:lnTo>
                      <a:cubicBezTo>
                        <a:pt x="1165" y="1079"/>
                        <a:pt x="1168" y="1082"/>
                        <a:pt x="1168" y="1087"/>
                      </a:cubicBezTo>
                      <a:lnTo>
                        <a:pt x="1168" y="1114"/>
                      </a:lnTo>
                      <a:cubicBezTo>
                        <a:pt x="1168" y="1116"/>
                        <a:pt x="1167" y="1119"/>
                        <a:pt x="1165" y="1120"/>
                      </a:cubicBezTo>
                      <a:lnTo>
                        <a:pt x="1073" y="1193"/>
                      </a:lnTo>
                      <a:lnTo>
                        <a:pt x="962" y="1284"/>
                      </a:lnTo>
                      <a:cubicBezTo>
                        <a:pt x="960" y="1285"/>
                        <a:pt x="958" y="1285"/>
                        <a:pt x="957" y="1285"/>
                      </a:cubicBezTo>
                      <a:lnTo>
                        <a:pt x="947" y="1285"/>
                      </a:lnTo>
                      <a:lnTo>
                        <a:pt x="952" y="1284"/>
                      </a:lnTo>
                      <a:lnTo>
                        <a:pt x="927" y="1302"/>
                      </a:lnTo>
                      <a:cubicBezTo>
                        <a:pt x="925" y="1304"/>
                        <a:pt x="922" y="1304"/>
                        <a:pt x="919" y="1303"/>
                      </a:cubicBezTo>
                      <a:lnTo>
                        <a:pt x="901" y="1294"/>
                      </a:lnTo>
                      <a:lnTo>
                        <a:pt x="904" y="1294"/>
                      </a:lnTo>
                      <a:lnTo>
                        <a:pt x="883" y="1294"/>
                      </a:lnTo>
                      <a:lnTo>
                        <a:pt x="873" y="1294"/>
                      </a:lnTo>
                      <a:lnTo>
                        <a:pt x="881" y="1286"/>
                      </a:lnTo>
                      <a:lnTo>
                        <a:pt x="881" y="1305"/>
                      </a:lnTo>
                      <a:cubicBezTo>
                        <a:pt x="881" y="1308"/>
                        <a:pt x="880" y="1310"/>
                        <a:pt x="877" y="1312"/>
                      </a:cubicBezTo>
                      <a:lnTo>
                        <a:pt x="852" y="1324"/>
                      </a:lnTo>
                      <a:lnTo>
                        <a:pt x="857" y="1317"/>
                      </a:lnTo>
                      <a:lnTo>
                        <a:pt x="857" y="1341"/>
                      </a:lnTo>
                      <a:lnTo>
                        <a:pt x="856" y="1338"/>
                      </a:lnTo>
                      <a:lnTo>
                        <a:pt x="862" y="1356"/>
                      </a:lnTo>
                      <a:cubicBezTo>
                        <a:pt x="863" y="1359"/>
                        <a:pt x="863" y="1361"/>
                        <a:pt x="861" y="1364"/>
                      </a:cubicBezTo>
                      <a:lnTo>
                        <a:pt x="855" y="1373"/>
                      </a:lnTo>
                      <a:lnTo>
                        <a:pt x="857" y="1368"/>
                      </a:lnTo>
                      <a:lnTo>
                        <a:pt x="857" y="1395"/>
                      </a:lnTo>
                      <a:lnTo>
                        <a:pt x="852" y="1388"/>
                      </a:lnTo>
                      <a:lnTo>
                        <a:pt x="858" y="1391"/>
                      </a:lnTo>
                      <a:cubicBezTo>
                        <a:pt x="860" y="1392"/>
                        <a:pt x="862" y="1394"/>
                        <a:pt x="862" y="1396"/>
                      </a:cubicBezTo>
                      <a:cubicBezTo>
                        <a:pt x="863" y="1399"/>
                        <a:pt x="863" y="1401"/>
                        <a:pt x="861" y="1403"/>
                      </a:cubicBezTo>
                      <a:lnTo>
                        <a:pt x="855" y="1412"/>
                      </a:lnTo>
                      <a:cubicBezTo>
                        <a:pt x="854" y="1414"/>
                        <a:pt x="851" y="1416"/>
                        <a:pt x="849" y="1416"/>
                      </a:cubicBezTo>
                      <a:lnTo>
                        <a:pt x="818" y="1416"/>
                      </a:lnTo>
                      <a:lnTo>
                        <a:pt x="819" y="1415"/>
                      </a:lnTo>
                      <a:lnTo>
                        <a:pt x="792" y="1421"/>
                      </a:lnTo>
                      <a:lnTo>
                        <a:pt x="795" y="1420"/>
                      </a:lnTo>
                      <a:lnTo>
                        <a:pt x="779" y="1432"/>
                      </a:lnTo>
                      <a:lnTo>
                        <a:pt x="780" y="1431"/>
                      </a:lnTo>
                      <a:lnTo>
                        <a:pt x="759" y="1455"/>
                      </a:lnTo>
                      <a:cubicBezTo>
                        <a:pt x="757" y="1457"/>
                        <a:pt x="756" y="1458"/>
                        <a:pt x="754" y="1458"/>
                      </a:cubicBezTo>
                      <a:lnTo>
                        <a:pt x="729" y="1461"/>
                      </a:lnTo>
                      <a:lnTo>
                        <a:pt x="734" y="1459"/>
                      </a:lnTo>
                      <a:lnTo>
                        <a:pt x="724" y="1468"/>
                      </a:lnTo>
                      <a:lnTo>
                        <a:pt x="727" y="1463"/>
                      </a:lnTo>
                      <a:lnTo>
                        <a:pt x="724" y="1482"/>
                      </a:lnTo>
                      <a:cubicBezTo>
                        <a:pt x="723" y="1484"/>
                        <a:pt x="722" y="1486"/>
                        <a:pt x="720" y="1487"/>
                      </a:cubicBezTo>
                      <a:lnTo>
                        <a:pt x="704" y="1496"/>
                      </a:lnTo>
                      <a:lnTo>
                        <a:pt x="691" y="1503"/>
                      </a:lnTo>
                      <a:cubicBezTo>
                        <a:pt x="689" y="1504"/>
                        <a:pt x="686" y="1504"/>
                        <a:pt x="684" y="1502"/>
                      </a:cubicBezTo>
                      <a:cubicBezTo>
                        <a:pt x="681" y="1501"/>
                        <a:pt x="680" y="1498"/>
                        <a:pt x="680" y="1495"/>
                      </a:cubicBezTo>
                      <a:lnTo>
                        <a:pt x="680" y="1489"/>
                      </a:lnTo>
                      <a:lnTo>
                        <a:pt x="688" y="1497"/>
                      </a:lnTo>
                      <a:lnTo>
                        <a:pt x="669" y="1497"/>
                      </a:lnTo>
                      <a:lnTo>
                        <a:pt x="673" y="1496"/>
                      </a:lnTo>
                      <a:lnTo>
                        <a:pt x="639" y="1515"/>
                      </a:lnTo>
                      <a:lnTo>
                        <a:pt x="643" y="1510"/>
                      </a:lnTo>
                      <a:lnTo>
                        <a:pt x="634" y="1535"/>
                      </a:lnTo>
                      <a:lnTo>
                        <a:pt x="630" y="1524"/>
                      </a:lnTo>
                      <a:lnTo>
                        <a:pt x="636" y="1528"/>
                      </a:lnTo>
                      <a:lnTo>
                        <a:pt x="634" y="1527"/>
                      </a:lnTo>
                      <a:lnTo>
                        <a:pt x="671" y="1533"/>
                      </a:lnTo>
                      <a:cubicBezTo>
                        <a:pt x="674" y="1533"/>
                        <a:pt x="676" y="1536"/>
                        <a:pt x="677" y="1539"/>
                      </a:cubicBezTo>
                      <a:lnTo>
                        <a:pt x="686" y="1578"/>
                      </a:lnTo>
                      <a:lnTo>
                        <a:pt x="686" y="1577"/>
                      </a:lnTo>
                      <a:lnTo>
                        <a:pt x="698" y="1604"/>
                      </a:lnTo>
                      <a:cubicBezTo>
                        <a:pt x="699" y="1606"/>
                        <a:pt x="699" y="1609"/>
                        <a:pt x="698" y="1611"/>
                      </a:cubicBezTo>
                      <a:lnTo>
                        <a:pt x="689" y="1629"/>
                      </a:lnTo>
                      <a:lnTo>
                        <a:pt x="671" y="1671"/>
                      </a:lnTo>
                      <a:lnTo>
                        <a:pt x="671" y="1668"/>
                      </a:lnTo>
                      <a:lnTo>
                        <a:pt x="671" y="1713"/>
                      </a:lnTo>
                      <a:lnTo>
                        <a:pt x="671" y="1712"/>
                      </a:lnTo>
                      <a:lnTo>
                        <a:pt x="680" y="1751"/>
                      </a:lnTo>
                      <a:lnTo>
                        <a:pt x="672" y="1745"/>
                      </a:lnTo>
                      <a:lnTo>
                        <a:pt x="682" y="1745"/>
                      </a:lnTo>
                      <a:cubicBezTo>
                        <a:pt x="684" y="1745"/>
                        <a:pt x="687" y="1746"/>
                        <a:pt x="688" y="1748"/>
                      </a:cubicBezTo>
                      <a:lnTo>
                        <a:pt x="695" y="1757"/>
                      </a:lnTo>
                      <a:lnTo>
                        <a:pt x="693" y="1756"/>
                      </a:lnTo>
                      <a:lnTo>
                        <a:pt x="724" y="1780"/>
                      </a:lnTo>
                      <a:cubicBezTo>
                        <a:pt x="724" y="1780"/>
                        <a:pt x="725" y="1781"/>
                        <a:pt x="725" y="1781"/>
                      </a:cubicBezTo>
                      <a:lnTo>
                        <a:pt x="734" y="1793"/>
                      </a:lnTo>
                      <a:lnTo>
                        <a:pt x="728" y="1790"/>
                      </a:lnTo>
                      <a:lnTo>
                        <a:pt x="737" y="1790"/>
                      </a:lnTo>
                      <a:cubicBezTo>
                        <a:pt x="740" y="1790"/>
                        <a:pt x="742" y="1791"/>
                        <a:pt x="744" y="1794"/>
                      </a:cubicBezTo>
                      <a:lnTo>
                        <a:pt x="750" y="1803"/>
                      </a:lnTo>
                      <a:cubicBezTo>
                        <a:pt x="752" y="1806"/>
                        <a:pt x="752" y="1810"/>
                        <a:pt x="749" y="1813"/>
                      </a:cubicBezTo>
                      <a:lnTo>
                        <a:pt x="740" y="1822"/>
                      </a:lnTo>
                      <a:lnTo>
                        <a:pt x="742" y="1817"/>
                      </a:lnTo>
                      <a:lnTo>
                        <a:pt x="736" y="1869"/>
                      </a:lnTo>
                      <a:cubicBezTo>
                        <a:pt x="736" y="1873"/>
                        <a:pt x="732" y="1876"/>
                        <a:pt x="729" y="1876"/>
                      </a:cubicBezTo>
                      <a:lnTo>
                        <a:pt x="682" y="1879"/>
                      </a:lnTo>
                      <a:lnTo>
                        <a:pt x="688" y="1876"/>
                      </a:lnTo>
                      <a:lnTo>
                        <a:pt x="670" y="1900"/>
                      </a:lnTo>
                      <a:cubicBezTo>
                        <a:pt x="668" y="1901"/>
                        <a:pt x="667" y="1902"/>
                        <a:pt x="665" y="1903"/>
                      </a:cubicBezTo>
                      <a:lnTo>
                        <a:pt x="653" y="1906"/>
                      </a:lnTo>
                      <a:cubicBezTo>
                        <a:pt x="651" y="1906"/>
                        <a:pt x="650" y="1906"/>
                        <a:pt x="648" y="1906"/>
                      </a:cubicBezTo>
                      <a:lnTo>
                        <a:pt x="614" y="1894"/>
                      </a:lnTo>
                      <a:lnTo>
                        <a:pt x="617" y="1894"/>
                      </a:lnTo>
                      <a:lnTo>
                        <a:pt x="608" y="1894"/>
                      </a:lnTo>
                      <a:lnTo>
                        <a:pt x="610" y="1894"/>
                      </a:lnTo>
                      <a:lnTo>
                        <a:pt x="601" y="1897"/>
                      </a:lnTo>
                      <a:cubicBezTo>
                        <a:pt x="600" y="1897"/>
                        <a:pt x="599" y="1897"/>
                        <a:pt x="598" y="1897"/>
                      </a:cubicBezTo>
                      <a:lnTo>
                        <a:pt x="580" y="1897"/>
                      </a:lnTo>
                      <a:lnTo>
                        <a:pt x="577" y="1897"/>
                      </a:lnTo>
                      <a:lnTo>
                        <a:pt x="580" y="1896"/>
                      </a:lnTo>
                      <a:lnTo>
                        <a:pt x="564" y="1903"/>
                      </a:lnTo>
                      <a:lnTo>
                        <a:pt x="569" y="1898"/>
                      </a:lnTo>
                      <a:lnTo>
                        <a:pt x="566" y="1907"/>
                      </a:lnTo>
                      <a:lnTo>
                        <a:pt x="547" y="1955"/>
                      </a:lnTo>
                      <a:lnTo>
                        <a:pt x="548" y="1953"/>
                      </a:lnTo>
                      <a:lnTo>
                        <a:pt x="548" y="2062"/>
                      </a:lnTo>
                      <a:cubicBezTo>
                        <a:pt x="548" y="2064"/>
                        <a:pt x="546" y="2067"/>
                        <a:pt x="544" y="2069"/>
                      </a:cubicBezTo>
                      <a:lnTo>
                        <a:pt x="528" y="2078"/>
                      </a:lnTo>
                      <a:cubicBezTo>
                        <a:pt x="527" y="2078"/>
                        <a:pt x="526" y="2079"/>
                        <a:pt x="524" y="2079"/>
                      </a:cubicBezTo>
                      <a:lnTo>
                        <a:pt x="515" y="2079"/>
                      </a:lnTo>
                      <a:cubicBezTo>
                        <a:pt x="514" y="2079"/>
                        <a:pt x="513" y="2079"/>
                        <a:pt x="512" y="2078"/>
                      </a:cubicBezTo>
                      <a:lnTo>
                        <a:pt x="481" y="2066"/>
                      </a:lnTo>
                      <a:lnTo>
                        <a:pt x="488" y="2066"/>
                      </a:lnTo>
                      <a:lnTo>
                        <a:pt x="469" y="2075"/>
                      </a:lnTo>
                      <a:lnTo>
                        <a:pt x="472" y="2073"/>
                      </a:lnTo>
                      <a:lnTo>
                        <a:pt x="463" y="2085"/>
                      </a:lnTo>
                      <a:lnTo>
                        <a:pt x="460" y="2073"/>
                      </a:lnTo>
                      <a:lnTo>
                        <a:pt x="476" y="2082"/>
                      </a:lnTo>
                      <a:cubicBezTo>
                        <a:pt x="478" y="2083"/>
                        <a:pt x="479" y="2085"/>
                        <a:pt x="480" y="2088"/>
                      </a:cubicBezTo>
                      <a:lnTo>
                        <a:pt x="483" y="2115"/>
                      </a:lnTo>
                      <a:cubicBezTo>
                        <a:pt x="483" y="2117"/>
                        <a:pt x="482" y="2119"/>
                        <a:pt x="481" y="2121"/>
                      </a:cubicBezTo>
                      <a:lnTo>
                        <a:pt x="463" y="2145"/>
                      </a:lnTo>
                      <a:cubicBezTo>
                        <a:pt x="461" y="2147"/>
                        <a:pt x="458" y="2149"/>
                        <a:pt x="456" y="2148"/>
                      </a:cubicBezTo>
                      <a:cubicBezTo>
                        <a:pt x="453" y="2148"/>
                        <a:pt x="450" y="2146"/>
                        <a:pt x="449" y="2144"/>
                      </a:cubicBezTo>
                      <a:lnTo>
                        <a:pt x="446" y="2138"/>
                      </a:lnTo>
                      <a:lnTo>
                        <a:pt x="453" y="2142"/>
                      </a:lnTo>
                      <a:lnTo>
                        <a:pt x="382" y="2139"/>
                      </a:lnTo>
                      <a:lnTo>
                        <a:pt x="390" y="2132"/>
                      </a:lnTo>
                      <a:lnTo>
                        <a:pt x="387" y="2154"/>
                      </a:lnTo>
                      <a:cubicBezTo>
                        <a:pt x="386" y="2158"/>
                        <a:pt x="383" y="2161"/>
                        <a:pt x="379" y="2160"/>
                      </a:cubicBezTo>
                      <a:lnTo>
                        <a:pt x="308" y="2157"/>
                      </a:lnTo>
                      <a:cubicBezTo>
                        <a:pt x="305" y="2157"/>
                        <a:pt x="302" y="2155"/>
                        <a:pt x="301" y="2153"/>
                      </a:cubicBezTo>
                      <a:lnTo>
                        <a:pt x="288" y="2125"/>
                      </a:lnTo>
                      <a:cubicBezTo>
                        <a:pt x="288" y="2124"/>
                        <a:pt x="288" y="2123"/>
                        <a:pt x="288" y="2122"/>
                      </a:cubicBezTo>
                      <a:lnTo>
                        <a:pt x="291" y="1898"/>
                      </a:lnTo>
                      <a:lnTo>
                        <a:pt x="291" y="1900"/>
                      </a:lnTo>
                      <a:lnTo>
                        <a:pt x="282" y="1870"/>
                      </a:lnTo>
                      <a:lnTo>
                        <a:pt x="264" y="1829"/>
                      </a:lnTo>
                      <a:lnTo>
                        <a:pt x="264" y="1830"/>
                      </a:lnTo>
                      <a:lnTo>
                        <a:pt x="243" y="1800"/>
                      </a:lnTo>
                      <a:lnTo>
                        <a:pt x="227" y="1772"/>
                      </a:lnTo>
                      <a:cubicBezTo>
                        <a:pt x="226" y="1770"/>
                        <a:pt x="226" y="1769"/>
                        <a:pt x="226" y="1767"/>
                      </a:cubicBezTo>
                      <a:lnTo>
                        <a:pt x="232" y="1704"/>
                      </a:lnTo>
                      <a:lnTo>
                        <a:pt x="235" y="1676"/>
                      </a:lnTo>
                      <a:lnTo>
                        <a:pt x="235" y="1678"/>
                      </a:lnTo>
                      <a:lnTo>
                        <a:pt x="232" y="1635"/>
                      </a:lnTo>
                      <a:lnTo>
                        <a:pt x="233" y="1638"/>
                      </a:lnTo>
                      <a:lnTo>
                        <a:pt x="224" y="1620"/>
                      </a:lnTo>
                      <a:lnTo>
                        <a:pt x="181" y="1554"/>
                      </a:lnTo>
                      <a:lnTo>
                        <a:pt x="160" y="1528"/>
                      </a:lnTo>
                      <a:cubicBezTo>
                        <a:pt x="158" y="1526"/>
                        <a:pt x="158" y="1524"/>
                        <a:pt x="158" y="1522"/>
                      </a:cubicBezTo>
                      <a:cubicBezTo>
                        <a:pt x="158" y="1519"/>
                        <a:pt x="159" y="1517"/>
                        <a:pt x="161" y="1516"/>
                      </a:cubicBezTo>
                      <a:lnTo>
                        <a:pt x="174" y="1507"/>
                      </a:lnTo>
                      <a:lnTo>
                        <a:pt x="171" y="1511"/>
                      </a:lnTo>
                      <a:lnTo>
                        <a:pt x="180" y="1478"/>
                      </a:lnTo>
                      <a:lnTo>
                        <a:pt x="180" y="1482"/>
                      </a:lnTo>
                      <a:lnTo>
                        <a:pt x="177" y="1470"/>
                      </a:lnTo>
                      <a:lnTo>
                        <a:pt x="171" y="1452"/>
                      </a:lnTo>
                      <a:cubicBezTo>
                        <a:pt x="170" y="1452"/>
                        <a:pt x="170" y="1451"/>
                        <a:pt x="170" y="1450"/>
                      </a:cubicBezTo>
                      <a:lnTo>
                        <a:pt x="170" y="1435"/>
                      </a:lnTo>
                      <a:lnTo>
                        <a:pt x="171" y="1437"/>
                      </a:lnTo>
                      <a:lnTo>
                        <a:pt x="158" y="1398"/>
                      </a:lnTo>
                      <a:cubicBezTo>
                        <a:pt x="158" y="1397"/>
                        <a:pt x="158" y="1396"/>
                        <a:pt x="158" y="1395"/>
                      </a:cubicBezTo>
                      <a:lnTo>
                        <a:pt x="158" y="1380"/>
                      </a:lnTo>
                      <a:cubicBezTo>
                        <a:pt x="158" y="1379"/>
                        <a:pt x="159" y="1377"/>
                        <a:pt x="160" y="1375"/>
                      </a:cubicBezTo>
                      <a:lnTo>
                        <a:pt x="169" y="1363"/>
                      </a:lnTo>
                      <a:lnTo>
                        <a:pt x="181" y="1348"/>
                      </a:lnTo>
                      <a:lnTo>
                        <a:pt x="180" y="1353"/>
                      </a:lnTo>
                      <a:lnTo>
                        <a:pt x="180" y="1323"/>
                      </a:lnTo>
                      <a:lnTo>
                        <a:pt x="184" y="1330"/>
                      </a:lnTo>
                      <a:lnTo>
                        <a:pt x="156" y="1315"/>
                      </a:lnTo>
                      <a:cubicBezTo>
                        <a:pt x="153" y="1313"/>
                        <a:pt x="152" y="1311"/>
                        <a:pt x="152" y="1308"/>
                      </a:cubicBezTo>
                      <a:lnTo>
                        <a:pt x="152" y="1271"/>
                      </a:lnTo>
                      <a:cubicBezTo>
                        <a:pt x="152" y="1271"/>
                        <a:pt x="152" y="1270"/>
                        <a:pt x="152" y="1270"/>
                      </a:cubicBezTo>
                      <a:lnTo>
                        <a:pt x="158" y="1239"/>
                      </a:lnTo>
                      <a:cubicBezTo>
                        <a:pt x="158" y="1238"/>
                        <a:pt x="159" y="1237"/>
                        <a:pt x="160" y="1236"/>
                      </a:cubicBezTo>
                      <a:lnTo>
                        <a:pt x="178" y="1212"/>
                      </a:lnTo>
                      <a:cubicBezTo>
                        <a:pt x="179" y="1211"/>
                        <a:pt x="180" y="1210"/>
                        <a:pt x="181" y="1209"/>
                      </a:cubicBezTo>
                      <a:lnTo>
                        <a:pt x="240" y="1182"/>
                      </a:lnTo>
                      <a:cubicBezTo>
                        <a:pt x="242" y="1181"/>
                        <a:pt x="245" y="1181"/>
                        <a:pt x="247" y="1182"/>
                      </a:cubicBezTo>
                      <a:lnTo>
                        <a:pt x="281" y="1201"/>
                      </a:lnTo>
                      <a:lnTo>
                        <a:pt x="278" y="1200"/>
                      </a:lnTo>
                      <a:lnTo>
                        <a:pt x="337" y="1209"/>
                      </a:lnTo>
                      <a:lnTo>
                        <a:pt x="332" y="1210"/>
                      </a:lnTo>
                      <a:lnTo>
                        <a:pt x="338" y="1207"/>
                      </a:lnTo>
                      <a:cubicBezTo>
                        <a:pt x="340" y="1206"/>
                        <a:pt x="342" y="1206"/>
                        <a:pt x="343" y="1206"/>
                      </a:cubicBezTo>
                      <a:lnTo>
                        <a:pt x="362" y="1209"/>
                      </a:lnTo>
                      <a:lnTo>
                        <a:pt x="359" y="1209"/>
                      </a:lnTo>
                      <a:lnTo>
                        <a:pt x="396" y="1200"/>
                      </a:lnTo>
                      <a:lnTo>
                        <a:pt x="391" y="1203"/>
                      </a:lnTo>
                      <a:lnTo>
                        <a:pt x="403" y="1185"/>
                      </a:lnTo>
                      <a:lnTo>
                        <a:pt x="409" y="1174"/>
                      </a:lnTo>
                      <a:lnTo>
                        <a:pt x="412" y="1184"/>
                      </a:lnTo>
                      <a:lnTo>
                        <a:pt x="384" y="1166"/>
                      </a:lnTo>
                      <a:lnTo>
                        <a:pt x="390" y="1167"/>
                      </a:lnTo>
                      <a:lnTo>
                        <a:pt x="374" y="1170"/>
                      </a:lnTo>
                      <a:cubicBezTo>
                        <a:pt x="373" y="1170"/>
                        <a:pt x="372" y="1170"/>
                        <a:pt x="371" y="1170"/>
                      </a:cubicBezTo>
                      <a:lnTo>
                        <a:pt x="313" y="1158"/>
                      </a:lnTo>
                      <a:cubicBezTo>
                        <a:pt x="309" y="1157"/>
                        <a:pt x="306" y="1153"/>
                        <a:pt x="306" y="1149"/>
                      </a:cubicBezTo>
                      <a:lnTo>
                        <a:pt x="309" y="1125"/>
                      </a:lnTo>
                      <a:lnTo>
                        <a:pt x="314" y="1133"/>
                      </a:lnTo>
                      <a:lnTo>
                        <a:pt x="255" y="1106"/>
                      </a:lnTo>
                      <a:lnTo>
                        <a:pt x="239" y="1096"/>
                      </a:lnTo>
                      <a:cubicBezTo>
                        <a:pt x="236" y="1094"/>
                        <a:pt x="234" y="1090"/>
                        <a:pt x="236" y="1086"/>
                      </a:cubicBezTo>
                      <a:lnTo>
                        <a:pt x="245" y="1065"/>
                      </a:lnTo>
                      <a:cubicBezTo>
                        <a:pt x="246" y="1062"/>
                        <a:pt x="250" y="1060"/>
                        <a:pt x="253" y="1060"/>
                      </a:cubicBezTo>
                      <a:lnTo>
                        <a:pt x="287" y="1063"/>
                      </a:lnTo>
                      <a:lnTo>
                        <a:pt x="280" y="1076"/>
                      </a:lnTo>
                      <a:lnTo>
                        <a:pt x="274" y="1067"/>
                      </a:lnTo>
                      <a:lnTo>
                        <a:pt x="256" y="1046"/>
                      </a:lnTo>
                      <a:lnTo>
                        <a:pt x="258" y="1048"/>
                      </a:lnTo>
                      <a:lnTo>
                        <a:pt x="246" y="1042"/>
                      </a:lnTo>
                      <a:lnTo>
                        <a:pt x="255" y="1041"/>
                      </a:lnTo>
                      <a:lnTo>
                        <a:pt x="246" y="1050"/>
                      </a:lnTo>
                      <a:cubicBezTo>
                        <a:pt x="243" y="1052"/>
                        <a:pt x="239" y="1053"/>
                        <a:pt x="236" y="1051"/>
                      </a:cubicBezTo>
                      <a:lnTo>
                        <a:pt x="193" y="1024"/>
                      </a:lnTo>
                      <a:cubicBezTo>
                        <a:pt x="192" y="1023"/>
                        <a:pt x="191" y="1023"/>
                        <a:pt x="191" y="1022"/>
                      </a:cubicBezTo>
                      <a:lnTo>
                        <a:pt x="151" y="977"/>
                      </a:lnTo>
                      <a:cubicBezTo>
                        <a:pt x="149" y="975"/>
                        <a:pt x="149" y="973"/>
                        <a:pt x="149" y="971"/>
                      </a:cubicBezTo>
                      <a:lnTo>
                        <a:pt x="149" y="962"/>
                      </a:lnTo>
                      <a:lnTo>
                        <a:pt x="153" y="970"/>
                      </a:lnTo>
                      <a:lnTo>
                        <a:pt x="128" y="957"/>
                      </a:lnTo>
                      <a:cubicBezTo>
                        <a:pt x="127" y="957"/>
                        <a:pt x="126" y="955"/>
                        <a:pt x="125" y="954"/>
                      </a:cubicBezTo>
                      <a:lnTo>
                        <a:pt x="122" y="948"/>
                      </a:lnTo>
                      <a:cubicBezTo>
                        <a:pt x="121" y="946"/>
                        <a:pt x="121" y="944"/>
                        <a:pt x="121" y="942"/>
                      </a:cubicBezTo>
                      <a:lnTo>
                        <a:pt x="140" y="875"/>
                      </a:lnTo>
                      <a:lnTo>
                        <a:pt x="145" y="885"/>
                      </a:lnTo>
                      <a:lnTo>
                        <a:pt x="117" y="876"/>
                      </a:lnTo>
                      <a:cubicBezTo>
                        <a:pt x="115" y="875"/>
                        <a:pt x="113" y="874"/>
                        <a:pt x="112" y="872"/>
                      </a:cubicBezTo>
                      <a:cubicBezTo>
                        <a:pt x="111" y="870"/>
                        <a:pt x="111" y="868"/>
                        <a:pt x="112" y="866"/>
                      </a:cubicBezTo>
                      <a:lnTo>
                        <a:pt x="121" y="841"/>
                      </a:lnTo>
                      <a:lnTo>
                        <a:pt x="121" y="847"/>
                      </a:lnTo>
                      <a:lnTo>
                        <a:pt x="103" y="792"/>
                      </a:lnTo>
                      <a:lnTo>
                        <a:pt x="109" y="798"/>
                      </a:lnTo>
                      <a:lnTo>
                        <a:pt x="53" y="785"/>
                      </a:lnTo>
                      <a:cubicBezTo>
                        <a:pt x="50" y="785"/>
                        <a:pt x="48" y="782"/>
                        <a:pt x="47" y="779"/>
                      </a:cubicBezTo>
                      <a:lnTo>
                        <a:pt x="41" y="752"/>
                      </a:lnTo>
                      <a:lnTo>
                        <a:pt x="42" y="755"/>
                      </a:lnTo>
                      <a:lnTo>
                        <a:pt x="21" y="728"/>
                      </a:lnTo>
                      <a:cubicBezTo>
                        <a:pt x="20" y="728"/>
                        <a:pt x="20" y="727"/>
                        <a:pt x="20" y="726"/>
                      </a:cubicBezTo>
                      <a:lnTo>
                        <a:pt x="1" y="681"/>
                      </a:lnTo>
                      <a:close/>
                      <a:moveTo>
                        <a:pt x="34" y="720"/>
                      </a:moveTo>
                      <a:lnTo>
                        <a:pt x="33" y="718"/>
                      </a:lnTo>
                      <a:lnTo>
                        <a:pt x="55" y="745"/>
                      </a:lnTo>
                      <a:cubicBezTo>
                        <a:pt x="56" y="746"/>
                        <a:pt x="56" y="747"/>
                        <a:pt x="56" y="749"/>
                      </a:cubicBezTo>
                      <a:lnTo>
                        <a:pt x="63" y="776"/>
                      </a:lnTo>
                      <a:lnTo>
                        <a:pt x="56" y="770"/>
                      </a:lnTo>
                      <a:lnTo>
                        <a:pt x="112" y="782"/>
                      </a:lnTo>
                      <a:cubicBezTo>
                        <a:pt x="115" y="783"/>
                        <a:pt x="117" y="785"/>
                        <a:pt x="118" y="787"/>
                      </a:cubicBezTo>
                      <a:lnTo>
                        <a:pt x="136" y="842"/>
                      </a:lnTo>
                      <a:cubicBezTo>
                        <a:pt x="137" y="843"/>
                        <a:pt x="137" y="845"/>
                        <a:pt x="136" y="847"/>
                      </a:cubicBezTo>
                      <a:lnTo>
                        <a:pt x="127" y="871"/>
                      </a:lnTo>
                      <a:lnTo>
                        <a:pt x="122" y="861"/>
                      </a:lnTo>
                      <a:lnTo>
                        <a:pt x="150" y="870"/>
                      </a:lnTo>
                      <a:cubicBezTo>
                        <a:pt x="154" y="871"/>
                        <a:pt x="156" y="876"/>
                        <a:pt x="155" y="880"/>
                      </a:cubicBezTo>
                      <a:lnTo>
                        <a:pt x="137" y="946"/>
                      </a:lnTo>
                      <a:lnTo>
                        <a:pt x="136" y="941"/>
                      </a:lnTo>
                      <a:lnTo>
                        <a:pt x="139" y="947"/>
                      </a:lnTo>
                      <a:lnTo>
                        <a:pt x="136" y="943"/>
                      </a:lnTo>
                      <a:lnTo>
                        <a:pt x="160" y="955"/>
                      </a:lnTo>
                      <a:cubicBezTo>
                        <a:pt x="163" y="957"/>
                        <a:pt x="165" y="959"/>
                        <a:pt x="165" y="962"/>
                      </a:cubicBezTo>
                      <a:lnTo>
                        <a:pt x="165" y="971"/>
                      </a:lnTo>
                      <a:lnTo>
                        <a:pt x="163" y="966"/>
                      </a:lnTo>
                      <a:lnTo>
                        <a:pt x="203" y="1012"/>
                      </a:lnTo>
                      <a:lnTo>
                        <a:pt x="201" y="1010"/>
                      </a:lnTo>
                      <a:lnTo>
                        <a:pt x="244" y="1037"/>
                      </a:lnTo>
                      <a:lnTo>
                        <a:pt x="234" y="1038"/>
                      </a:lnTo>
                      <a:lnTo>
                        <a:pt x="244" y="1029"/>
                      </a:lnTo>
                      <a:cubicBezTo>
                        <a:pt x="246" y="1027"/>
                        <a:pt x="250" y="1026"/>
                        <a:pt x="253" y="1028"/>
                      </a:cubicBezTo>
                      <a:lnTo>
                        <a:pt x="265" y="1034"/>
                      </a:lnTo>
                      <a:cubicBezTo>
                        <a:pt x="266" y="1034"/>
                        <a:pt x="267" y="1035"/>
                        <a:pt x="268" y="1036"/>
                      </a:cubicBezTo>
                      <a:lnTo>
                        <a:pt x="287" y="1058"/>
                      </a:lnTo>
                      <a:lnTo>
                        <a:pt x="293" y="1067"/>
                      </a:lnTo>
                      <a:cubicBezTo>
                        <a:pt x="295" y="1069"/>
                        <a:pt x="295" y="1073"/>
                        <a:pt x="293" y="1075"/>
                      </a:cubicBezTo>
                      <a:cubicBezTo>
                        <a:pt x="292" y="1078"/>
                        <a:pt x="289" y="1080"/>
                        <a:pt x="286" y="1079"/>
                      </a:cubicBezTo>
                      <a:lnTo>
                        <a:pt x="252" y="1076"/>
                      </a:lnTo>
                      <a:lnTo>
                        <a:pt x="260" y="1072"/>
                      </a:lnTo>
                      <a:lnTo>
                        <a:pt x="251" y="1093"/>
                      </a:lnTo>
                      <a:lnTo>
                        <a:pt x="247" y="1083"/>
                      </a:lnTo>
                      <a:lnTo>
                        <a:pt x="262" y="1091"/>
                      </a:lnTo>
                      <a:lnTo>
                        <a:pt x="321" y="1119"/>
                      </a:lnTo>
                      <a:cubicBezTo>
                        <a:pt x="324" y="1120"/>
                        <a:pt x="326" y="1123"/>
                        <a:pt x="325" y="1127"/>
                      </a:cubicBezTo>
                      <a:lnTo>
                        <a:pt x="322" y="1151"/>
                      </a:lnTo>
                      <a:lnTo>
                        <a:pt x="316" y="1142"/>
                      </a:lnTo>
                      <a:lnTo>
                        <a:pt x="375" y="1154"/>
                      </a:lnTo>
                      <a:lnTo>
                        <a:pt x="371" y="1154"/>
                      </a:lnTo>
                      <a:lnTo>
                        <a:pt x="387" y="1151"/>
                      </a:lnTo>
                      <a:cubicBezTo>
                        <a:pt x="389" y="1151"/>
                        <a:pt x="391" y="1151"/>
                        <a:pt x="393" y="1152"/>
                      </a:cubicBezTo>
                      <a:lnTo>
                        <a:pt x="421" y="1171"/>
                      </a:lnTo>
                      <a:cubicBezTo>
                        <a:pt x="424" y="1173"/>
                        <a:pt x="425" y="1177"/>
                        <a:pt x="423" y="1181"/>
                      </a:cubicBezTo>
                      <a:lnTo>
                        <a:pt x="417" y="1194"/>
                      </a:lnTo>
                      <a:lnTo>
                        <a:pt x="404" y="1212"/>
                      </a:lnTo>
                      <a:cubicBezTo>
                        <a:pt x="403" y="1214"/>
                        <a:pt x="401" y="1215"/>
                        <a:pt x="400" y="1215"/>
                      </a:cubicBezTo>
                      <a:lnTo>
                        <a:pt x="362" y="1225"/>
                      </a:lnTo>
                      <a:cubicBezTo>
                        <a:pt x="361" y="1225"/>
                        <a:pt x="360" y="1225"/>
                        <a:pt x="359" y="1225"/>
                      </a:cubicBezTo>
                      <a:lnTo>
                        <a:pt x="341" y="1222"/>
                      </a:lnTo>
                      <a:lnTo>
                        <a:pt x="346" y="1221"/>
                      </a:lnTo>
                      <a:lnTo>
                        <a:pt x="339" y="1224"/>
                      </a:lnTo>
                      <a:cubicBezTo>
                        <a:pt x="338" y="1225"/>
                        <a:pt x="336" y="1225"/>
                        <a:pt x="335" y="1225"/>
                      </a:cubicBezTo>
                      <a:lnTo>
                        <a:pt x="276" y="1216"/>
                      </a:lnTo>
                      <a:cubicBezTo>
                        <a:pt x="275" y="1215"/>
                        <a:pt x="274" y="1215"/>
                        <a:pt x="273" y="1215"/>
                      </a:cubicBezTo>
                      <a:lnTo>
                        <a:pt x="239" y="1197"/>
                      </a:lnTo>
                      <a:lnTo>
                        <a:pt x="247" y="1197"/>
                      </a:lnTo>
                      <a:lnTo>
                        <a:pt x="188" y="1224"/>
                      </a:lnTo>
                      <a:lnTo>
                        <a:pt x="191" y="1222"/>
                      </a:lnTo>
                      <a:lnTo>
                        <a:pt x="172" y="1246"/>
                      </a:lnTo>
                      <a:lnTo>
                        <a:pt x="174" y="1243"/>
                      </a:lnTo>
                      <a:lnTo>
                        <a:pt x="168" y="1273"/>
                      </a:lnTo>
                      <a:lnTo>
                        <a:pt x="168" y="1271"/>
                      </a:lnTo>
                      <a:lnTo>
                        <a:pt x="168" y="1308"/>
                      </a:lnTo>
                      <a:lnTo>
                        <a:pt x="164" y="1301"/>
                      </a:lnTo>
                      <a:lnTo>
                        <a:pt x="191" y="1316"/>
                      </a:lnTo>
                      <a:cubicBezTo>
                        <a:pt x="194" y="1317"/>
                        <a:pt x="196" y="1320"/>
                        <a:pt x="196" y="1323"/>
                      </a:cubicBezTo>
                      <a:lnTo>
                        <a:pt x="196" y="1353"/>
                      </a:lnTo>
                      <a:cubicBezTo>
                        <a:pt x="196" y="1355"/>
                        <a:pt x="195" y="1357"/>
                        <a:pt x="194" y="1358"/>
                      </a:cubicBezTo>
                      <a:lnTo>
                        <a:pt x="182" y="1373"/>
                      </a:lnTo>
                      <a:lnTo>
                        <a:pt x="172" y="1385"/>
                      </a:lnTo>
                      <a:lnTo>
                        <a:pt x="174" y="1380"/>
                      </a:lnTo>
                      <a:lnTo>
                        <a:pt x="174" y="1395"/>
                      </a:lnTo>
                      <a:lnTo>
                        <a:pt x="174" y="1393"/>
                      </a:lnTo>
                      <a:lnTo>
                        <a:pt x="186" y="1432"/>
                      </a:lnTo>
                      <a:cubicBezTo>
                        <a:pt x="186" y="1433"/>
                        <a:pt x="186" y="1434"/>
                        <a:pt x="186" y="1435"/>
                      </a:cubicBezTo>
                      <a:lnTo>
                        <a:pt x="186" y="1450"/>
                      </a:lnTo>
                      <a:lnTo>
                        <a:pt x="186" y="1447"/>
                      </a:lnTo>
                      <a:lnTo>
                        <a:pt x="192" y="1466"/>
                      </a:lnTo>
                      <a:lnTo>
                        <a:pt x="195" y="1478"/>
                      </a:lnTo>
                      <a:cubicBezTo>
                        <a:pt x="196" y="1480"/>
                        <a:pt x="196" y="1481"/>
                        <a:pt x="195" y="1482"/>
                      </a:cubicBezTo>
                      <a:lnTo>
                        <a:pt x="186" y="1516"/>
                      </a:lnTo>
                      <a:cubicBezTo>
                        <a:pt x="186" y="1517"/>
                        <a:pt x="185" y="1519"/>
                        <a:pt x="183" y="1520"/>
                      </a:cubicBezTo>
                      <a:lnTo>
                        <a:pt x="171" y="1529"/>
                      </a:lnTo>
                      <a:lnTo>
                        <a:pt x="172" y="1518"/>
                      </a:lnTo>
                      <a:lnTo>
                        <a:pt x="194" y="1545"/>
                      </a:lnTo>
                      <a:lnTo>
                        <a:pt x="238" y="1613"/>
                      </a:lnTo>
                      <a:lnTo>
                        <a:pt x="247" y="1631"/>
                      </a:lnTo>
                      <a:cubicBezTo>
                        <a:pt x="248" y="1632"/>
                        <a:pt x="248" y="1633"/>
                        <a:pt x="248" y="1634"/>
                      </a:cubicBezTo>
                      <a:lnTo>
                        <a:pt x="251" y="1676"/>
                      </a:lnTo>
                      <a:cubicBezTo>
                        <a:pt x="251" y="1677"/>
                        <a:pt x="251" y="1677"/>
                        <a:pt x="251" y="1678"/>
                      </a:cubicBezTo>
                      <a:lnTo>
                        <a:pt x="248" y="1705"/>
                      </a:lnTo>
                      <a:lnTo>
                        <a:pt x="242" y="1769"/>
                      </a:lnTo>
                      <a:lnTo>
                        <a:pt x="241" y="1764"/>
                      </a:lnTo>
                      <a:lnTo>
                        <a:pt x="256" y="1790"/>
                      </a:lnTo>
                      <a:lnTo>
                        <a:pt x="278" y="1821"/>
                      </a:lnTo>
                      <a:cubicBezTo>
                        <a:pt x="278" y="1821"/>
                        <a:pt x="278" y="1822"/>
                        <a:pt x="278" y="1822"/>
                      </a:cubicBezTo>
                      <a:lnTo>
                        <a:pt x="297" y="1865"/>
                      </a:lnTo>
                      <a:lnTo>
                        <a:pt x="306" y="1896"/>
                      </a:lnTo>
                      <a:cubicBezTo>
                        <a:pt x="307" y="1897"/>
                        <a:pt x="307" y="1897"/>
                        <a:pt x="307" y="1898"/>
                      </a:cubicBezTo>
                      <a:lnTo>
                        <a:pt x="304" y="2122"/>
                      </a:lnTo>
                      <a:lnTo>
                        <a:pt x="303" y="2119"/>
                      </a:lnTo>
                      <a:lnTo>
                        <a:pt x="315" y="2146"/>
                      </a:lnTo>
                      <a:lnTo>
                        <a:pt x="308" y="2141"/>
                      </a:lnTo>
                      <a:lnTo>
                        <a:pt x="379" y="2144"/>
                      </a:lnTo>
                      <a:lnTo>
                        <a:pt x="371" y="2151"/>
                      </a:lnTo>
                      <a:lnTo>
                        <a:pt x="374" y="2130"/>
                      </a:lnTo>
                      <a:cubicBezTo>
                        <a:pt x="375" y="2126"/>
                        <a:pt x="378" y="2123"/>
                        <a:pt x="383" y="2123"/>
                      </a:cubicBezTo>
                      <a:lnTo>
                        <a:pt x="454" y="2126"/>
                      </a:lnTo>
                      <a:cubicBezTo>
                        <a:pt x="456" y="2126"/>
                        <a:pt x="459" y="2128"/>
                        <a:pt x="460" y="2131"/>
                      </a:cubicBezTo>
                      <a:lnTo>
                        <a:pt x="463" y="2137"/>
                      </a:lnTo>
                      <a:lnTo>
                        <a:pt x="450" y="2135"/>
                      </a:lnTo>
                      <a:lnTo>
                        <a:pt x="468" y="2111"/>
                      </a:lnTo>
                      <a:lnTo>
                        <a:pt x="467" y="2117"/>
                      </a:lnTo>
                      <a:lnTo>
                        <a:pt x="464" y="2090"/>
                      </a:lnTo>
                      <a:lnTo>
                        <a:pt x="468" y="2096"/>
                      </a:lnTo>
                      <a:lnTo>
                        <a:pt x="452" y="2087"/>
                      </a:lnTo>
                      <a:cubicBezTo>
                        <a:pt x="450" y="2086"/>
                        <a:pt x="449" y="2084"/>
                        <a:pt x="448" y="2081"/>
                      </a:cubicBezTo>
                      <a:cubicBezTo>
                        <a:pt x="448" y="2079"/>
                        <a:pt x="449" y="2077"/>
                        <a:pt x="450" y="2075"/>
                      </a:cubicBezTo>
                      <a:lnTo>
                        <a:pt x="459" y="2063"/>
                      </a:lnTo>
                      <a:cubicBezTo>
                        <a:pt x="460" y="2062"/>
                        <a:pt x="461" y="2061"/>
                        <a:pt x="462" y="2060"/>
                      </a:cubicBezTo>
                      <a:lnTo>
                        <a:pt x="481" y="2051"/>
                      </a:lnTo>
                      <a:cubicBezTo>
                        <a:pt x="483" y="2050"/>
                        <a:pt x="485" y="2050"/>
                        <a:pt x="487" y="2051"/>
                      </a:cubicBezTo>
                      <a:lnTo>
                        <a:pt x="518" y="2063"/>
                      </a:lnTo>
                      <a:lnTo>
                        <a:pt x="515" y="2063"/>
                      </a:lnTo>
                      <a:lnTo>
                        <a:pt x="524" y="2063"/>
                      </a:lnTo>
                      <a:lnTo>
                        <a:pt x="520" y="2064"/>
                      </a:lnTo>
                      <a:lnTo>
                        <a:pt x="536" y="2055"/>
                      </a:lnTo>
                      <a:lnTo>
                        <a:pt x="532" y="2062"/>
                      </a:lnTo>
                      <a:lnTo>
                        <a:pt x="532" y="1953"/>
                      </a:lnTo>
                      <a:cubicBezTo>
                        <a:pt x="532" y="1952"/>
                        <a:pt x="532" y="1951"/>
                        <a:pt x="532" y="1950"/>
                      </a:cubicBezTo>
                      <a:lnTo>
                        <a:pt x="551" y="1902"/>
                      </a:lnTo>
                      <a:lnTo>
                        <a:pt x="554" y="1892"/>
                      </a:lnTo>
                      <a:cubicBezTo>
                        <a:pt x="554" y="1890"/>
                        <a:pt x="556" y="1888"/>
                        <a:pt x="558" y="1888"/>
                      </a:cubicBezTo>
                      <a:lnTo>
                        <a:pt x="574" y="1882"/>
                      </a:lnTo>
                      <a:cubicBezTo>
                        <a:pt x="575" y="1881"/>
                        <a:pt x="576" y="1881"/>
                        <a:pt x="577" y="1881"/>
                      </a:cubicBezTo>
                      <a:lnTo>
                        <a:pt x="580" y="1881"/>
                      </a:lnTo>
                      <a:lnTo>
                        <a:pt x="598" y="1881"/>
                      </a:lnTo>
                      <a:lnTo>
                        <a:pt x="596" y="1881"/>
                      </a:lnTo>
                      <a:lnTo>
                        <a:pt x="605" y="1878"/>
                      </a:lnTo>
                      <a:cubicBezTo>
                        <a:pt x="606" y="1878"/>
                        <a:pt x="607" y="1878"/>
                        <a:pt x="608" y="1878"/>
                      </a:cubicBezTo>
                      <a:lnTo>
                        <a:pt x="617" y="1878"/>
                      </a:lnTo>
                      <a:cubicBezTo>
                        <a:pt x="618" y="1878"/>
                        <a:pt x="619" y="1878"/>
                        <a:pt x="620" y="1878"/>
                      </a:cubicBezTo>
                      <a:lnTo>
                        <a:pt x="654" y="1891"/>
                      </a:lnTo>
                      <a:lnTo>
                        <a:pt x="649" y="1890"/>
                      </a:lnTo>
                      <a:lnTo>
                        <a:pt x="661" y="1887"/>
                      </a:lnTo>
                      <a:lnTo>
                        <a:pt x="657" y="1890"/>
                      </a:lnTo>
                      <a:lnTo>
                        <a:pt x="675" y="1866"/>
                      </a:lnTo>
                      <a:cubicBezTo>
                        <a:pt x="677" y="1864"/>
                        <a:pt x="679" y="1863"/>
                        <a:pt x="681" y="1863"/>
                      </a:cubicBezTo>
                      <a:lnTo>
                        <a:pt x="728" y="1860"/>
                      </a:lnTo>
                      <a:lnTo>
                        <a:pt x="720" y="1867"/>
                      </a:lnTo>
                      <a:lnTo>
                        <a:pt x="726" y="1815"/>
                      </a:lnTo>
                      <a:cubicBezTo>
                        <a:pt x="727" y="1814"/>
                        <a:pt x="727" y="1812"/>
                        <a:pt x="729" y="1811"/>
                      </a:cubicBezTo>
                      <a:lnTo>
                        <a:pt x="738" y="1802"/>
                      </a:lnTo>
                      <a:lnTo>
                        <a:pt x="737" y="1812"/>
                      </a:lnTo>
                      <a:lnTo>
                        <a:pt x="731" y="1803"/>
                      </a:lnTo>
                      <a:lnTo>
                        <a:pt x="737" y="1806"/>
                      </a:lnTo>
                      <a:lnTo>
                        <a:pt x="728" y="1806"/>
                      </a:lnTo>
                      <a:cubicBezTo>
                        <a:pt x="726" y="1806"/>
                        <a:pt x="723" y="1805"/>
                        <a:pt x="722" y="1803"/>
                      </a:cubicBezTo>
                      <a:lnTo>
                        <a:pt x="712" y="1791"/>
                      </a:lnTo>
                      <a:lnTo>
                        <a:pt x="714" y="1792"/>
                      </a:lnTo>
                      <a:lnTo>
                        <a:pt x="683" y="1768"/>
                      </a:lnTo>
                      <a:cubicBezTo>
                        <a:pt x="682" y="1768"/>
                        <a:pt x="682" y="1767"/>
                        <a:pt x="681" y="1766"/>
                      </a:cubicBezTo>
                      <a:lnTo>
                        <a:pt x="675" y="1757"/>
                      </a:lnTo>
                      <a:lnTo>
                        <a:pt x="682" y="1761"/>
                      </a:lnTo>
                      <a:lnTo>
                        <a:pt x="672" y="1761"/>
                      </a:lnTo>
                      <a:cubicBezTo>
                        <a:pt x="669" y="1761"/>
                        <a:pt x="666" y="1758"/>
                        <a:pt x="665" y="1755"/>
                      </a:cubicBezTo>
                      <a:lnTo>
                        <a:pt x="655" y="1715"/>
                      </a:lnTo>
                      <a:cubicBezTo>
                        <a:pt x="655" y="1715"/>
                        <a:pt x="655" y="1714"/>
                        <a:pt x="655" y="1713"/>
                      </a:cubicBezTo>
                      <a:lnTo>
                        <a:pt x="655" y="1668"/>
                      </a:lnTo>
                      <a:cubicBezTo>
                        <a:pt x="655" y="1667"/>
                        <a:pt x="655" y="1666"/>
                        <a:pt x="656" y="1665"/>
                      </a:cubicBezTo>
                      <a:lnTo>
                        <a:pt x="675" y="1622"/>
                      </a:lnTo>
                      <a:lnTo>
                        <a:pt x="684" y="1604"/>
                      </a:lnTo>
                      <a:lnTo>
                        <a:pt x="684" y="1611"/>
                      </a:lnTo>
                      <a:lnTo>
                        <a:pt x="671" y="1583"/>
                      </a:lnTo>
                      <a:cubicBezTo>
                        <a:pt x="671" y="1583"/>
                        <a:pt x="671" y="1582"/>
                        <a:pt x="671" y="1582"/>
                      </a:cubicBezTo>
                      <a:lnTo>
                        <a:pt x="662" y="1543"/>
                      </a:lnTo>
                      <a:lnTo>
                        <a:pt x="668" y="1549"/>
                      </a:lnTo>
                      <a:lnTo>
                        <a:pt x="631" y="1543"/>
                      </a:lnTo>
                      <a:cubicBezTo>
                        <a:pt x="630" y="1542"/>
                        <a:pt x="630" y="1542"/>
                        <a:pt x="629" y="1542"/>
                      </a:cubicBezTo>
                      <a:lnTo>
                        <a:pt x="623" y="1539"/>
                      </a:lnTo>
                      <a:cubicBezTo>
                        <a:pt x="619" y="1537"/>
                        <a:pt x="617" y="1533"/>
                        <a:pt x="619" y="1529"/>
                      </a:cubicBezTo>
                      <a:lnTo>
                        <a:pt x="628" y="1505"/>
                      </a:lnTo>
                      <a:cubicBezTo>
                        <a:pt x="629" y="1503"/>
                        <a:pt x="630" y="1501"/>
                        <a:pt x="632" y="1500"/>
                      </a:cubicBezTo>
                      <a:lnTo>
                        <a:pt x="666" y="1482"/>
                      </a:lnTo>
                      <a:cubicBezTo>
                        <a:pt x="667" y="1482"/>
                        <a:pt x="668" y="1481"/>
                        <a:pt x="669" y="1481"/>
                      </a:cubicBezTo>
                      <a:lnTo>
                        <a:pt x="688" y="1481"/>
                      </a:lnTo>
                      <a:cubicBezTo>
                        <a:pt x="692" y="1481"/>
                        <a:pt x="696" y="1485"/>
                        <a:pt x="696" y="1489"/>
                      </a:cubicBezTo>
                      <a:lnTo>
                        <a:pt x="696" y="1495"/>
                      </a:lnTo>
                      <a:lnTo>
                        <a:pt x="684" y="1488"/>
                      </a:lnTo>
                      <a:lnTo>
                        <a:pt x="696" y="1482"/>
                      </a:lnTo>
                      <a:lnTo>
                        <a:pt x="712" y="1473"/>
                      </a:lnTo>
                      <a:lnTo>
                        <a:pt x="708" y="1479"/>
                      </a:lnTo>
                      <a:lnTo>
                        <a:pt x="711" y="1461"/>
                      </a:lnTo>
                      <a:cubicBezTo>
                        <a:pt x="711" y="1459"/>
                        <a:pt x="712" y="1457"/>
                        <a:pt x="713" y="1456"/>
                      </a:cubicBezTo>
                      <a:lnTo>
                        <a:pt x="722" y="1447"/>
                      </a:lnTo>
                      <a:cubicBezTo>
                        <a:pt x="724" y="1446"/>
                        <a:pt x="725" y="1445"/>
                        <a:pt x="727" y="1445"/>
                      </a:cubicBezTo>
                      <a:lnTo>
                        <a:pt x="752" y="1442"/>
                      </a:lnTo>
                      <a:lnTo>
                        <a:pt x="747" y="1445"/>
                      </a:lnTo>
                      <a:lnTo>
                        <a:pt x="768" y="1420"/>
                      </a:lnTo>
                      <a:cubicBezTo>
                        <a:pt x="769" y="1420"/>
                        <a:pt x="769" y="1420"/>
                        <a:pt x="769" y="1419"/>
                      </a:cubicBezTo>
                      <a:lnTo>
                        <a:pt x="785" y="1407"/>
                      </a:lnTo>
                      <a:cubicBezTo>
                        <a:pt x="786" y="1407"/>
                        <a:pt x="787" y="1406"/>
                        <a:pt x="788" y="1406"/>
                      </a:cubicBezTo>
                      <a:lnTo>
                        <a:pt x="816" y="1400"/>
                      </a:lnTo>
                      <a:cubicBezTo>
                        <a:pt x="817" y="1400"/>
                        <a:pt x="817" y="1400"/>
                        <a:pt x="818" y="1400"/>
                      </a:cubicBezTo>
                      <a:lnTo>
                        <a:pt x="849" y="1400"/>
                      </a:lnTo>
                      <a:lnTo>
                        <a:pt x="842" y="1403"/>
                      </a:lnTo>
                      <a:lnTo>
                        <a:pt x="848" y="1394"/>
                      </a:lnTo>
                      <a:lnTo>
                        <a:pt x="851" y="1406"/>
                      </a:lnTo>
                      <a:lnTo>
                        <a:pt x="845" y="1403"/>
                      </a:lnTo>
                      <a:cubicBezTo>
                        <a:pt x="842" y="1401"/>
                        <a:pt x="841" y="1398"/>
                        <a:pt x="841" y="1395"/>
                      </a:cubicBezTo>
                      <a:lnTo>
                        <a:pt x="841" y="1368"/>
                      </a:lnTo>
                      <a:cubicBezTo>
                        <a:pt x="841" y="1367"/>
                        <a:pt x="841" y="1365"/>
                        <a:pt x="842" y="1364"/>
                      </a:cubicBezTo>
                      <a:lnTo>
                        <a:pt x="848" y="1355"/>
                      </a:lnTo>
                      <a:lnTo>
                        <a:pt x="847" y="1362"/>
                      </a:lnTo>
                      <a:lnTo>
                        <a:pt x="841" y="1343"/>
                      </a:lnTo>
                      <a:cubicBezTo>
                        <a:pt x="841" y="1343"/>
                        <a:pt x="841" y="1342"/>
                        <a:pt x="841" y="1341"/>
                      </a:cubicBezTo>
                      <a:lnTo>
                        <a:pt x="841" y="1317"/>
                      </a:lnTo>
                      <a:cubicBezTo>
                        <a:pt x="841" y="1314"/>
                        <a:pt x="842" y="1311"/>
                        <a:pt x="845" y="1309"/>
                      </a:cubicBezTo>
                      <a:lnTo>
                        <a:pt x="870" y="1297"/>
                      </a:lnTo>
                      <a:lnTo>
                        <a:pt x="865" y="1305"/>
                      </a:lnTo>
                      <a:lnTo>
                        <a:pt x="865" y="1286"/>
                      </a:lnTo>
                      <a:cubicBezTo>
                        <a:pt x="865" y="1282"/>
                        <a:pt x="869" y="1278"/>
                        <a:pt x="873" y="1278"/>
                      </a:cubicBezTo>
                      <a:lnTo>
                        <a:pt x="883" y="1278"/>
                      </a:lnTo>
                      <a:lnTo>
                        <a:pt x="904" y="1278"/>
                      </a:lnTo>
                      <a:cubicBezTo>
                        <a:pt x="905" y="1278"/>
                        <a:pt x="907" y="1279"/>
                        <a:pt x="908" y="1279"/>
                      </a:cubicBezTo>
                      <a:lnTo>
                        <a:pt x="926" y="1288"/>
                      </a:lnTo>
                      <a:lnTo>
                        <a:pt x="918" y="1289"/>
                      </a:lnTo>
                      <a:lnTo>
                        <a:pt x="943" y="1271"/>
                      </a:lnTo>
                      <a:cubicBezTo>
                        <a:pt x="944" y="1270"/>
                        <a:pt x="946" y="1269"/>
                        <a:pt x="947" y="1269"/>
                      </a:cubicBezTo>
                      <a:lnTo>
                        <a:pt x="957" y="1269"/>
                      </a:lnTo>
                      <a:lnTo>
                        <a:pt x="952" y="1271"/>
                      </a:lnTo>
                      <a:lnTo>
                        <a:pt x="1063" y="1180"/>
                      </a:lnTo>
                      <a:lnTo>
                        <a:pt x="1156" y="1107"/>
                      </a:lnTo>
                      <a:lnTo>
                        <a:pt x="1152" y="1114"/>
                      </a:lnTo>
                      <a:lnTo>
                        <a:pt x="1152" y="1087"/>
                      </a:lnTo>
                      <a:lnTo>
                        <a:pt x="1160" y="1094"/>
                      </a:lnTo>
                      <a:lnTo>
                        <a:pt x="1098" y="1088"/>
                      </a:lnTo>
                      <a:cubicBezTo>
                        <a:pt x="1094" y="1088"/>
                        <a:pt x="1091" y="1085"/>
                        <a:pt x="1091" y="1081"/>
                      </a:cubicBezTo>
                      <a:lnTo>
                        <a:pt x="1088" y="1042"/>
                      </a:lnTo>
                      <a:lnTo>
                        <a:pt x="1088" y="1043"/>
                      </a:lnTo>
                      <a:lnTo>
                        <a:pt x="1082" y="1016"/>
                      </a:lnTo>
                      <a:cubicBezTo>
                        <a:pt x="1081" y="1015"/>
                        <a:pt x="1081" y="1014"/>
                        <a:pt x="1081" y="1014"/>
                      </a:cubicBezTo>
                      <a:lnTo>
                        <a:pt x="1081" y="872"/>
                      </a:lnTo>
                      <a:lnTo>
                        <a:pt x="1078" y="842"/>
                      </a:lnTo>
                      <a:lnTo>
                        <a:pt x="1084" y="849"/>
                      </a:lnTo>
                      <a:lnTo>
                        <a:pt x="1056" y="840"/>
                      </a:lnTo>
                      <a:lnTo>
                        <a:pt x="1057" y="840"/>
                      </a:lnTo>
                      <a:lnTo>
                        <a:pt x="1014" y="834"/>
                      </a:lnTo>
                      <a:lnTo>
                        <a:pt x="1020" y="833"/>
                      </a:lnTo>
                      <a:lnTo>
                        <a:pt x="1010" y="839"/>
                      </a:lnTo>
                      <a:cubicBezTo>
                        <a:pt x="1009" y="839"/>
                        <a:pt x="1008" y="840"/>
                        <a:pt x="1007" y="840"/>
                      </a:cubicBezTo>
                      <a:lnTo>
                        <a:pt x="986" y="843"/>
                      </a:lnTo>
                      <a:lnTo>
                        <a:pt x="991" y="840"/>
                      </a:lnTo>
                      <a:lnTo>
                        <a:pt x="984" y="849"/>
                      </a:lnTo>
                      <a:lnTo>
                        <a:pt x="972" y="864"/>
                      </a:lnTo>
                      <a:cubicBezTo>
                        <a:pt x="970" y="868"/>
                        <a:pt x="965" y="868"/>
                        <a:pt x="962" y="866"/>
                      </a:cubicBezTo>
                      <a:lnTo>
                        <a:pt x="952" y="860"/>
                      </a:lnTo>
                      <a:cubicBezTo>
                        <a:pt x="951" y="859"/>
                        <a:pt x="951" y="859"/>
                        <a:pt x="950" y="858"/>
                      </a:cubicBezTo>
                      <a:lnTo>
                        <a:pt x="922" y="819"/>
                      </a:lnTo>
                      <a:lnTo>
                        <a:pt x="929" y="822"/>
                      </a:lnTo>
                      <a:lnTo>
                        <a:pt x="896" y="822"/>
                      </a:lnTo>
                      <a:lnTo>
                        <a:pt x="858" y="825"/>
                      </a:lnTo>
                      <a:cubicBezTo>
                        <a:pt x="854" y="825"/>
                        <a:pt x="851" y="823"/>
                        <a:pt x="850" y="819"/>
                      </a:cubicBezTo>
                      <a:lnTo>
                        <a:pt x="838" y="761"/>
                      </a:lnTo>
                      <a:lnTo>
                        <a:pt x="841" y="766"/>
                      </a:lnTo>
                      <a:lnTo>
                        <a:pt x="826" y="757"/>
                      </a:lnTo>
                      <a:cubicBezTo>
                        <a:pt x="825" y="757"/>
                        <a:pt x="824" y="756"/>
                        <a:pt x="824" y="756"/>
                      </a:cubicBezTo>
                      <a:lnTo>
                        <a:pt x="796" y="722"/>
                      </a:lnTo>
                      <a:lnTo>
                        <a:pt x="800" y="725"/>
                      </a:lnTo>
                      <a:lnTo>
                        <a:pt x="790" y="722"/>
                      </a:lnTo>
                      <a:cubicBezTo>
                        <a:pt x="789" y="721"/>
                        <a:pt x="788" y="720"/>
                        <a:pt x="787" y="719"/>
                      </a:cubicBezTo>
                      <a:lnTo>
                        <a:pt x="774" y="704"/>
                      </a:lnTo>
                      <a:lnTo>
                        <a:pt x="781" y="707"/>
                      </a:lnTo>
                      <a:lnTo>
                        <a:pt x="762" y="707"/>
                      </a:lnTo>
                      <a:cubicBezTo>
                        <a:pt x="758" y="707"/>
                        <a:pt x="755" y="704"/>
                        <a:pt x="754" y="701"/>
                      </a:cubicBezTo>
                      <a:lnTo>
                        <a:pt x="745" y="661"/>
                      </a:lnTo>
                      <a:cubicBezTo>
                        <a:pt x="745" y="661"/>
                        <a:pt x="745" y="660"/>
                        <a:pt x="745" y="659"/>
                      </a:cubicBezTo>
                      <a:lnTo>
                        <a:pt x="748" y="614"/>
                      </a:lnTo>
                      <a:lnTo>
                        <a:pt x="751" y="620"/>
                      </a:lnTo>
                      <a:lnTo>
                        <a:pt x="732" y="605"/>
                      </a:lnTo>
                      <a:cubicBezTo>
                        <a:pt x="730" y="603"/>
                        <a:pt x="729" y="600"/>
                        <a:pt x="730" y="597"/>
                      </a:cubicBezTo>
                      <a:lnTo>
                        <a:pt x="739" y="561"/>
                      </a:lnTo>
                      <a:lnTo>
                        <a:pt x="744" y="570"/>
                      </a:lnTo>
                      <a:lnTo>
                        <a:pt x="679" y="549"/>
                      </a:lnTo>
                      <a:lnTo>
                        <a:pt x="682" y="549"/>
                      </a:lnTo>
                      <a:lnTo>
                        <a:pt x="654" y="549"/>
                      </a:lnTo>
                      <a:cubicBezTo>
                        <a:pt x="652" y="549"/>
                        <a:pt x="651" y="549"/>
                        <a:pt x="650" y="548"/>
                      </a:cubicBezTo>
                      <a:lnTo>
                        <a:pt x="640" y="542"/>
                      </a:lnTo>
                      <a:cubicBezTo>
                        <a:pt x="638" y="540"/>
                        <a:pt x="636" y="537"/>
                        <a:pt x="637" y="534"/>
                      </a:cubicBezTo>
                      <a:lnTo>
                        <a:pt x="643" y="480"/>
                      </a:lnTo>
                      <a:cubicBezTo>
                        <a:pt x="643" y="478"/>
                        <a:pt x="644" y="476"/>
                        <a:pt x="645" y="475"/>
                      </a:cubicBezTo>
                      <a:lnTo>
                        <a:pt x="664" y="457"/>
                      </a:lnTo>
                      <a:lnTo>
                        <a:pt x="661" y="463"/>
                      </a:lnTo>
                      <a:lnTo>
                        <a:pt x="661" y="454"/>
                      </a:lnTo>
                      <a:lnTo>
                        <a:pt x="664" y="459"/>
                      </a:lnTo>
                      <a:lnTo>
                        <a:pt x="655" y="450"/>
                      </a:lnTo>
                      <a:cubicBezTo>
                        <a:pt x="654" y="450"/>
                        <a:pt x="654" y="449"/>
                        <a:pt x="654" y="449"/>
                      </a:cubicBezTo>
                      <a:lnTo>
                        <a:pt x="647" y="440"/>
                      </a:lnTo>
                      <a:lnTo>
                        <a:pt x="651" y="443"/>
                      </a:lnTo>
                      <a:lnTo>
                        <a:pt x="611" y="425"/>
                      </a:lnTo>
                      <a:cubicBezTo>
                        <a:pt x="607" y="423"/>
                        <a:pt x="605" y="420"/>
                        <a:pt x="606" y="416"/>
                      </a:cubicBezTo>
                      <a:lnTo>
                        <a:pt x="609" y="395"/>
                      </a:lnTo>
                      <a:cubicBezTo>
                        <a:pt x="609" y="393"/>
                        <a:pt x="610" y="392"/>
                        <a:pt x="611" y="390"/>
                      </a:cubicBezTo>
                      <a:lnTo>
                        <a:pt x="630" y="372"/>
                      </a:lnTo>
                      <a:lnTo>
                        <a:pt x="628" y="376"/>
                      </a:lnTo>
                      <a:lnTo>
                        <a:pt x="634" y="343"/>
                      </a:lnTo>
                      <a:lnTo>
                        <a:pt x="638" y="352"/>
                      </a:lnTo>
                      <a:lnTo>
                        <a:pt x="632" y="349"/>
                      </a:lnTo>
                      <a:cubicBezTo>
                        <a:pt x="630" y="348"/>
                        <a:pt x="628" y="346"/>
                        <a:pt x="628" y="344"/>
                      </a:cubicBezTo>
                      <a:cubicBezTo>
                        <a:pt x="627" y="341"/>
                        <a:pt x="627" y="339"/>
                        <a:pt x="629" y="337"/>
                      </a:cubicBezTo>
                      <a:lnTo>
                        <a:pt x="635" y="328"/>
                      </a:lnTo>
                      <a:lnTo>
                        <a:pt x="636" y="338"/>
                      </a:lnTo>
                      <a:lnTo>
                        <a:pt x="627" y="329"/>
                      </a:lnTo>
                      <a:cubicBezTo>
                        <a:pt x="626" y="328"/>
                        <a:pt x="625" y="328"/>
                        <a:pt x="625" y="327"/>
                      </a:cubicBezTo>
                      <a:lnTo>
                        <a:pt x="600" y="272"/>
                      </a:lnTo>
                      <a:cubicBezTo>
                        <a:pt x="600" y="271"/>
                        <a:pt x="600" y="271"/>
                        <a:pt x="600" y="270"/>
                      </a:cubicBezTo>
                      <a:lnTo>
                        <a:pt x="590" y="191"/>
                      </a:lnTo>
                      <a:lnTo>
                        <a:pt x="595" y="197"/>
                      </a:lnTo>
                      <a:lnTo>
                        <a:pt x="558" y="179"/>
                      </a:lnTo>
                      <a:cubicBezTo>
                        <a:pt x="556" y="178"/>
                        <a:pt x="555" y="177"/>
                        <a:pt x="554" y="175"/>
                      </a:cubicBezTo>
                      <a:lnTo>
                        <a:pt x="536" y="136"/>
                      </a:lnTo>
                      <a:cubicBezTo>
                        <a:pt x="534" y="133"/>
                        <a:pt x="535" y="130"/>
                        <a:pt x="537" y="127"/>
                      </a:cubicBezTo>
                      <a:lnTo>
                        <a:pt x="599" y="58"/>
                      </a:lnTo>
                      <a:lnTo>
                        <a:pt x="598" y="68"/>
                      </a:lnTo>
                      <a:lnTo>
                        <a:pt x="555" y="13"/>
                      </a:lnTo>
                      <a:lnTo>
                        <a:pt x="567" y="14"/>
                      </a:lnTo>
                      <a:lnTo>
                        <a:pt x="537" y="49"/>
                      </a:lnTo>
                      <a:lnTo>
                        <a:pt x="512" y="86"/>
                      </a:lnTo>
                      <a:cubicBezTo>
                        <a:pt x="510" y="89"/>
                        <a:pt x="505" y="90"/>
                        <a:pt x="501" y="88"/>
                      </a:cubicBezTo>
                      <a:lnTo>
                        <a:pt x="461" y="61"/>
                      </a:lnTo>
                      <a:cubicBezTo>
                        <a:pt x="461" y="60"/>
                        <a:pt x="460" y="60"/>
                        <a:pt x="460" y="60"/>
                      </a:cubicBezTo>
                      <a:lnTo>
                        <a:pt x="432" y="32"/>
                      </a:lnTo>
                      <a:lnTo>
                        <a:pt x="441" y="34"/>
                      </a:lnTo>
                      <a:lnTo>
                        <a:pt x="376" y="58"/>
                      </a:lnTo>
                      <a:lnTo>
                        <a:pt x="381" y="53"/>
                      </a:lnTo>
                      <a:lnTo>
                        <a:pt x="359" y="143"/>
                      </a:lnTo>
                      <a:lnTo>
                        <a:pt x="350" y="198"/>
                      </a:lnTo>
                      <a:cubicBezTo>
                        <a:pt x="349" y="200"/>
                        <a:pt x="347" y="203"/>
                        <a:pt x="345" y="204"/>
                      </a:cubicBezTo>
                      <a:lnTo>
                        <a:pt x="280" y="225"/>
                      </a:lnTo>
                      <a:cubicBezTo>
                        <a:pt x="279" y="225"/>
                        <a:pt x="279" y="225"/>
                        <a:pt x="278" y="225"/>
                      </a:cubicBezTo>
                      <a:lnTo>
                        <a:pt x="222" y="231"/>
                      </a:lnTo>
                      <a:lnTo>
                        <a:pt x="226" y="230"/>
                      </a:lnTo>
                      <a:lnTo>
                        <a:pt x="210" y="239"/>
                      </a:lnTo>
                      <a:lnTo>
                        <a:pt x="213" y="237"/>
                      </a:lnTo>
                      <a:lnTo>
                        <a:pt x="191" y="273"/>
                      </a:lnTo>
                      <a:cubicBezTo>
                        <a:pt x="190" y="275"/>
                        <a:pt x="189" y="276"/>
                        <a:pt x="187" y="276"/>
                      </a:cubicBezTo>
                      <a:lnTo>
                        <a:pt x="153" y="289"/>
                      </a:lnTo>
                      <a:lnTo>
                        <a:pt x="158" y="282"/>
                      </a:lnTo>
                      <a:lnTo>
                        <a:pt x="155" y="301"/>
                      </a:lnTo>
                      <a:lnTo>
                        <a:pt x="155" y="299"/>
                      </a:lnTo>
                      <a:lnTo>
                        <a:pt x="159" y="368"/>
                      </a:lnTo>
                      <a:lnTo>
                        <a:pt x="149" y="361"/>
                      </a:lnTo>
                      <a:lnTo>
                        <a:pt x="173" y="355"/>
                      </a:lnTo>
                      <a:cubicBezTo>
                        <a:pt x="176" y="354"/>
                        <a:pt x="178" y="355"/>
                        <a:pt x="180" y="356"/>
                      </a:cubicBezTo>
                      <a:lnTo>
                        <a:pt x="192" y="365"/>
                      </a:lnTo>
                      <a:lnTo>
                        <a:pt x="183" y="366"/>
                      </a:lnTo>
                      <a:lnTo>
                        <a:pt x="198" y="353"/>
                      </a:lnTo>
                      <a:lnTo>
                        <a:pt x="195" y="360"/>
                      </a:lnTo>
                      <a:lnTo>
                        <a:pt x="195" y="332"/>
                      </a:lnTo>
                      <a:cubicBezTo>
                        <a:pt x="195" y="328"/>
                        <a:pt x="199" y="324"/>
                        <a:pt x="203" y="324"/>
                      </a:cubicBezTo>
                      <a:lnTo>
                        <a:pt x="206" y="324"/>
                      </a:lnTo>
                      <a:cubicBezTo>
                        <a:pt x="207" y="324"/>
                        <a:pt x="209" y="325"/>
                        <a:pt x="210" y="325"/>
                      </a:cubicBezTo>
                      <a:lnTo>
                        <a:pt x="247" y="343"/>
                      </a:lnTo>
                      <a:lnTo>
                        <a:pt x="240" y="343"/>
                      </a:lnTo>
                      <a:lnTo>
                        <a:pt x="256" y="337"/>
                      </a:lnTo>
                      <a:cubicBezTo>
                        <a:pt x="258" y="336"/>
                        <a:pt x="261" y="337"/>
                        <a:pt x="264" y="338"/>
                      </a:cubicBezTo>
                      <a:lnTo>
                        <a:pt x="282" y="354"/>
                      </a:lnTo>
                      <a:cubicBezTo>
                        <a:pt x="284" y="355"/>
                        <a:pt x="285" y="357"/>
                        <a:pt x="285" y="360"/>
                      </a:cubicBezTo>
                      <a:lnTo>
                        <a:pt x="288" y="487"/>
                      </a:lnTo>
                      <a:cubicBezTo>
                        <a:pt x="288" y="490"/>
                        <a:pt x="287" y="493"/>
                        <a:pt x="284" y="494"/>
                      </a:cubicBezTo>
                      <a:lnTo>
                        <a:pt x="265" y="503"/>
                      </a:lnTo>
                      <a:lnTo>
                        <a:pt x="269" y="499"/>
                      </a:lnTo>
                      <a:lnTo>
                        <a:pt x="251" y="553"/>
                      </a:lnTo>
                      <a:cubicBezTo>
                        <a:pt x="250" y="555"/>
                        <a:pt x="248" y="557"/>
                        <a:pt x="246" y="558"/>
                      </a:cubicBezTo>
                      <a:lnTo>
                        <a:pt x="225" y="567"/>
                      </a:lnTo>
                      <a:cubicBezTo>
                        <a:pt x="222" y="568"/>
                        <a:pt x="219" y="568"/>
                        <a:pt x="217" y="566"/>
                      </a:cubicBezTo>
                      <a:lnTo>
                        <a:pt x="183" y="542"/>
                      </a:lnTo>
                      <a:lnTo>
                        <a:pt x="190" y="543"/>
                      </a:lnTo>
                      <a:lnTo>
                        <a:pt x="168" y="549"/>
                      </a:lnTo>
                      <a:lnTo>
                        <a:pt x="172" y="547"/>
                      </a:lnTo>
                      <a:lnTo>
                        <a:pt x="162" y="556"/>
                      </a:lnTo>
                      <a:cubicBezTo>
                        <a:pt x="162" y="557"/>
                        <a:pt x="162" y="557"/>
                        <a:pt x="161" y="557"/>
                      </a:cubicBezTo>
                      <a:lnTo>
                        <a:pt x="142" y="570"/>
                      </a:lnTo>
                      <a:lnTo>
                        <a:pt x="108" y="588"/>
                      </a:lnTo>
                      <a:lnTo>
                        <a:pt x="110" y="586"/>
                      </a:lnTo>
                      <a:lnTo>
                        <a:pt x="45" y="659"/>
                      </a:lnTo>
                      <a:cubicBezTo>
                        <a:pt x="45" y="659"/>
                        <a:pt x="45" y="659"/>
                        <a:pt x="44" y="660"/>
                      </a:cubicBezTo>
                      <a:lnTo>
                        <a:pt x="13" y="684"/>
                      </a:lnTo>
                      <a:lnTo>
                        <a:pt x="16" y="675"/>
                      </a:lnTo>
                      <a:lnTo>
                        <a:pt x="34" y="720"/>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6" name="Freeform 1152"/>
                <p:cNvSpPr>
                  <a:spLocks/>
                </p:cNvSpPr>
                <p:nvPr/>
              </p:nvSpPr>
              <p:spPr bwMode="auto">
                <a:xfrm>
                  <a:off x="5399662" y="4456812"/>
                  <a:ext cx="1435100" cy="1554726"/>
                </a:xfrm>
                <a:custGeom>
                  <a:avLst/>
                  <a:gdLst/>
                  <a:ahLst/>
                  <a:cxnLst>
                    <a:cxn ang="0">
                      <a:pos x="36" y="118"/>
                    </a:cxn>
                    <a:cxn ang="0">
                      <a:pos x="20" y="173"/>
                    </a:cxn>
                    <a:cxn ang="0">
                      <a:pos x="29" y="211"/>
                    </a:cxn>
                    <a:cxn ang="0">
                      <a:pos x="67" y="243"/>
                    </a:cxn>
                    <a:cxn ang="0">
                      <a:pos x="81" y="275"/>
                    </a:cxn>
                    <a:cxn ang="0">
                      <a:pos x="54" y="302"/>
                    </a:cxn>
                    <a:cxn ang="0">
                      <a:pos x="16" y="324"/>
                    </a:cxn>
                    <a:cxn ang="0">
                      <a:pos x="31" y="339"/>
                    </a:cxn>
                    <a:cxn ang="0">
                      <a:pos x="48" y="392"/>
                    </a:cxn>
                    <a:cxn ang="0">
                      <a:pos x="114" y="347"/>
                    </a:cxn>
                    <a:cxn ang="0">
                      <a:pos x="143" y="324"/>
                    </a:cxn>
                    <a:cxn ang="0">
                      <a:pos x="166" y="340"/>
                    </a:cxn>
                    <a:cxn ang="0">
                      <a:pos x="201" y="377"/>
                    </a:cxn>
                    <a:cxn ang="0">
                      <a:pos x="162" y="392"/>
                    </a:cxn>
                    <a:cxn ang="0">
                      <a:pos x="187" y="461"/>
                    </a:cxn>
                    <a:cxn ang="0">
                      <a:pos x="218" y="437"/>
                    </a:cxn>
                    <a:cxn ang="0">
                      <a:pos x="266" y="457"/>
                    </a:cxn>
                    <a:cxn ang="0">
                      <a:pos x="247" y="486"/>
                    </a:cxn>
                    <a:cxn ang="0">
                      <a:pos x="220" y="548"/>
                    </a:cxn>
                    <a:cxn ang="0">
                      <a:pos x="218" y="576"/>
                    </a:cxn>
                    <a:cxn ang="0">
                      <a:pos x="236" y="599"/>
                    </a:cxn>
                    <a:cxn ang="0">
                      <a:pos x="279" y="612"/>
                    </a:cxn>
                    <a:cxn ang="0">
                      <a:pos x="232" y="634"/>
                    </a:cxn>
                    <a:cxn ang="0">
                      <a:pos x="209" y="694"/>
                    </a:cxn>
                    <a:cxn ang="0">
                      <a:pos x="232" y="723"/>
                    </a:cxn>
                    <a:cxn ang="0">
                      <a:pos x="260" y="762"/>
                    </a:cxn>
                    <a:cxn ang="0">
                      <a:pos x="295" y="751"/>
                    </a:cxn>
                    <a:cxn ang="0">
                      <a:pos x="322" y="758"/>
                    </a:cxn>
                    <a:cxn ang="0">
                      <a:pos x="344" y="710"/>
                    </a:cxn>
                    <a:cxn ang="0">
                      <a:pos x="399" y="736"/>
                    </a:cxn>
                    <a:cxn ang="0">
                      <a:pos x="417" y="777"/>
                    </a:cxn>
                    <a:cxn ang="0">
                      <a:pos x="440" y="803"/>
                    </a:cxn>
                    <a:cxn ang="0">
                      <a:pos x="499" y="852"/>
                    </a:cxn>
                    <a:cxn ang="0">
                      <a:pos x="526" y="926"/>
                    </a:cxn>
                    <a:cxn ang="0">
                      <a:pos x="610" y="887"/>
                    </a:cxn>
                    <a:cxn ang="0">
                      <a:pos x="610" y="911"/>
                    </a:cxn>
                    <a:cxn ang="0">
                      <a:pos x="664" y="965"/>
                    </a:cxn>
                    <a:cxn ang="0">
                      <a:pos x="741" y="984"/>
                    </a:cxn>
                    <a:cxn ang="0">
                      <a:pos x="891" y="969"/>
                    </a:cxn>
                    <a:cxn ang="0">
                      <a:pos x="884" y="908"/>
                    </a:cxn>
                    <a:cxn ang="0">
                      <a:pos x="846" y="870"/>
                    </a:cxn>
                    <a:cxn ang="0">
                      <a:pos x="815" y="830"/>
                    </a:cxn>
                    <a:cxn ang="0">
                      <a:pos x="808" y="784"/>
                    </a:cxn>
                    <a:cxn ang="0">
                      <a:pos x="754" y="792"/>
                    </a:cxn>
                    <a:cxn ang="0">
                      <a:pos x="702" y="765"/>
                    </a:cxn>
                    <a:cxn ang="0">
                      <a:pos x="652" y="725"/>
                    </a:cxn>
                    <a:cxn ang="0">
                      <a:pos x="626" y="700"/>
                    </a:cxn>
                    <a:cxn ang="0">
                      <a:pos x="584" y="693"/>
                    </a:cxn>
                    <a:cxn ang="0">
                      <a:pos x="502" y="672"/>
                    </a:cxn>
                    <a:cxn ang="0">
                      <a:pos x="457" y="633"/>
                    </a:cxn>
                    <a:cxn ang="0">
                      <a:pos x="417" y="585"/>
                    </a:cxn>
                    <a:cxn ang="0">
                      <a:pos x="384" y="499"/>
                    </a:cxn>
                    <a:cxn ang="0">
                      <a:pos x="309" y="381"/>
                    </a:cxn>
                    <a:cxn ang="0">
                      <a:pos x="256" y="317"/>
                    </a:cxn>
                    <a:cxn ang="0">
                      <a:pos x="239" y="158"/>
                    </a:cxn>
                    <a:cxn ang="0">
                      <a:pos x="112" y="24"/>
                    </a:cxn>
                    <a:cxn ang="0">
                      <a:pos x="74" y="6"/>
                    </a:cxn>
                    <a:cxn ang="0">
                      <a:pos x="39" y="8"/>
                    </a:cxn>
                    <a:cxn ang="0">
                      <a:pos x="17" y="68"/>
                    </a:cxn>
                  </a:cxnLst>
                  <a:rect l="0" t="0" r="r" b="b"/>
                  <a:pathLst>
                    <a:path w="904" h="990">
                      <a:moveTo>
                        <a:pt x="0" y="87"/>
                      </a:moveTo>
                      <a:lnTo>
                        <a:pt x="25" y="92"/>
                      </a:lnTo>
                      <a:lnTo>
                        <a:pt x="33" y="94"/>
                      </a:lnTo>
                      <a:lnTo>
                        <a:pt x="33" y="98"/>
                      </a:lnTo>
                      <a:lnTo>
                        <a:pt x="31" y="102"/>
                      </a:lnTo>
                      <a:lnTo>
                        <a:pt x="31" y="111"/>
                      </a:lnTo>
                      <a:lnTo>
                        <a:pt x="33" y="114"/>
                      </a:lnTo>
                      <a:lnTo>
                        <a:pt x="36" y="118"/>
                      </a:lnTo>
                      <a:lnTo>
                        <a:pt x="36" y="126"/>
                      </a:lnTo>
                      <a:lnTo>
                        <a:pt x="35" y="132"/>
                      </a:lnTo>
                      <a:lnTo>
                        <a:pt x="27" y="137"/>
                      </a:lnTo>
                      <a:lnTo>
                        <a:pt x="17" y="147"/>
                      </a:lnTo>
                      <a:lnTo>
                        <a:pt x="13" y="160"/>
                      </a:lnTo>
                      <a:lnTo>
                        <a:pt x="16" y="162"/>
                      </a:lnTo>
                      <a:lnTo>
                        <a:pt x="17" y="167"/>
                      </a:lnTo>
                      <a:lnTo>
                        <a:pt x="20" y="173"/>
                      </a:lnTo>
                      <a:lnTo>
                        <a:pt x="27" y="179"/>
                      </a:lnTo>
                      <a:lnTo>
                        <a:pt x="27" y="182"/>
                      </a:lnTo>
                      <a:lnTo>
                        <a:pt x="25" y="189"/>
                      </a:lnTo>
                      <a:lnTo>
                        <a:pt x="23" y="190"/>
                      </a:lnTo>
                      <a:lnTo>
                        <a:pt x="27" y="192"/>
                      </a:lnTo>
                      <a:lnTo>
                        <a:pt x="31" y="196"/>
                      </a:lnTo>
                      <a:lnTo>
                        <a:pt x="33" y="200"/>
                      </a:lnTo>
                      <a:lnTo>
                        <a:pt x="29" y="211"/>
                      </a:lnTo>
                      <a:lnTo>
                        <a:pt x="27" y="216"/>
                      </a:lnTo>
                      <a:lnTo>
                        <a:pt x="29" y="220"/>
                      </a:lnTo>
                      <a:lnTo>
                        <a:pt x="47" y="241"/>
                      </a:lnTo>
                      <a:lnTo>
                        <a:pt x="58" y="235"/>
                      </a:lnTo>
                      <a:lnTo>
                        <a:pt x="62" y="234"/>
                      </a:lnTo>
                      <a:lnTo>
                        <a:pt x="66" y="234"/>
                      </a:lnTo>
                      <a:lnTo>
                        <a:pt x="70" y="234"/>
                      </a:lnTo>
                      <a:lnTo>
                        <a:pt x="67" y="243"/>
                      </a:lnTo>
                      <a:lnTo>
                        <a:pt x="67" y="246"/>
                      </a:lnTo>
                      <a:lnTo>
                        <a:pt x="74" y="246"/>
                      </a:lnTo>
                      <a:lnTo>
                        <a:pt x="79" y="246"/>
                      </a:lnTo>
                      <a:lnTo>
                        <a:pt x="81" y="249"/>
                      </a:lnTo>
                      <a:lnTo>
                        <a:pt x="81" y="250"/>
                      </a:lnTo>
                      <a:lnTo>
                        <a:pt x="89" y="254"/>
                      </a:lnTo>
                      <a:lnTo>
                        <a:pt x="87" y="261"/>
                      </a:lnTo>
                      <a:lnTo>
                        <a:pt x="81" y="275"/>
                      </a:lnTo>
                      <a:lnTo>
                        <a:pt x="75" y="283"/>
                      </a:lnTo>
                      <a:lnTo>
                        <a:pt x="74" y="291"/>
                      </a:lnTo>
                      <a:lnTo>
                        <a:pt x="75" y="307"/>
                      </a:lnTo>
                      <a:lnTo>
                        <a:pt x="74" y="309"/>
                      </a:lnTo>
                      <a:lnTo>
                        <a:pt x="67" y="309"/>
                      </a:lnTo>
                      <a:lnTo>
                        <a:pt x="63" y="307"/>
                      </a:lnTo>
                      <a:lnTo>
                        <a:pt x="58" y="303"/>
                      </a:lnTo>
                      <a:lnTo>
                        <a:pt x="54" y="302"/>
                      </a:lnTo>
                      <a:lnTo>
                        <a:pt x="52" y="299"/>
                      </a:lnTo>
                      <a:lnTo>
                        <a:pt x="48" y="298"/>
                      </a:lnTo>
                      <a:lnTo>
                        <a:pt x="43" y="299"/>
                      </a:lnTo>
                      <a:lnTo>
                        <a:pt x="40" y="302"/>
                      </a:lnTo>
                      <a:lnTo>
                        <a:pt x="35" y="318"/>
                      </a:lnTo>
                      <a:lnTo>
                        <a:pt x="31" y="320"/>
                      </a:lnTo>
                      <a:lnTo>
                        <a:pt x="21" y="320"/>
                      </a:lnTo>
                      <a:lnTo>
                        <a:pt x="16" y="324"/>
                      </a:lnTo>
                      <a:lnTo>
                        <a:pt x="12" y="328"/>
                      </a:lnTo>
                      <a:lnTo>
                        <a:pt x="12" y="329"/>
                      </a:lnTo>
                      <a:lnTo>
                        <a:pt x="16" y="332"/>
                      </a:lnTo>
                      <a:lnTo>
                        <a:pt x="21" y="332"/>
                      </a:lnTo>
                      <a:lnTo>
                        <a:pt x="25" y="332"/>
                      </a:lnTo>
                      <a:lnTo>
                        <a:pt x="35" y="325"/>
                      </a:lnTo>
                      <a:lnTo>
                        <a:pt x="35" y="332"/>
                      </a:lnTo>
                      <a:lnTo>
                        <a:pt x="31" y="339"/>
                      </a:lnTo>
                      <a:lnTo>
                        <a:pt x="21" y="347"/>
                      </a:lnTo>
                      <a:lnTo>
                        <a:pt x="21" y="350"/>
                      </a:lnTo>
                      <a:lnTo>
                        <a:pt x="17" y="358"/>
                      </a:lnTo>
                      <a:lnTo>
                        <a:pt x="21" y="399"/>
                      </a:lnTo>
                      <a:lnTo>
                        <a:pt x="25" y="399"/>
                      </a:lnTo>
                      <a:lnTo>
                        <a:pt x="29" y="397"/>
                      </a:lnTo>
                      <a:lnTo>
                        <a:pt x="35" y="397"/>
                      </a:lnTo>
                      <a:lnTo>
                        <a:pt x="48" y="392"/>
                      </a:lnTo>
                      <a:lnTo>
                        <a:pt x="56" y="384"/>
                      </a:lnTo>
                      <a:lnTo>
                        <a:pt x="71" y="369"/>
                      </a:lnTo>
                      <a:lnTo>
                        <a:pt x="93" y="350"/>
                      </a:lnTo>
                      <a:lnTo>
                        <a:pt x="97" y="344"/>
                      </a:lnTo>
                      <a:lnTo>
                        <a:pt x="102" y="340"/>
                      </a:lnTo>
                      <a:lnTo>
                        <a:pt x="104" y="340"/>
                      </a:lnTo>
                      <a:lnTo>
                        <a:pt x="108" y="339"/>
                      </a:lnTo>
                      <a:lnTo>
                        <a:pt x="114" y="347"/>
                      </a:lnTo>
                      <a:lnTo>
                        <a:pt x="121" y="359"/>
                      </a:lnTo>
                      <a:lnTo>
                        <a:pt x="125" y="354"/>
                      </a:lnTo>
                      <a:lnTo>
                        <a:pt x="131" y="340"/>
                      </a:lnTo>
                      <a:lnTo>
                        <a:pt x="125" y="335"/>
                      </a:lnTo>
                      <a:lnTo>
                        <a:pt x="125" y="329"/>
                      </a:lnTo>
                      <a:lnTo>
                        <a:pt x="128" y="329"/>
                      </a:lnTo>
                      <a:lnTo>
                        <a:pt x="141" y="328"/>
                      </a:lnTo>
                      <a:lnTo>
                        <a:pt x="143" y="324"/>
                      </a:lnTo>
                      <a:lnTo>
                        <a:pt x="143" y="314"/>
                      </a:lnTo>
                      <a:lnTo>
                        <a:pt x="144" y="317"/>
                      </a:lnTo>
                      <a:lnTo>
                        <a:pt x="148" y="314"/>
                      </a:lnTo>
                      <a:lnTo>
                        <a:pt x="158" y="314"/>
                      </a:lnTo>
                      <a:lnTo>
                        <a:pt x="162" y="313"/>
                      </a:lnTo>
                      <a:lnTo>
                        <a:pt x="166" y="313"/>
                      </a:lnTo>
                      <a:lnTo>
                        <a:pt x="170" y="324"/>
                      </a:lnTo>
                      <a:lnTo>
                        <a:pt x="166" y="340"/>
                      </a:lnTo>
                      <a:lnTo>
                        <a:pt x="170" y="347"/>
                      </a:lnTo>
                      <a:lnTo>
                        <a:pt x="174" y="348"/>
                      </a:lnTo>
                      <a:lnTo>
                        <a:pt x="178" y="356"/>
                      </a:lnTo>
                      <a:lnTo>
                        <a:pt x="182" y="358"/>
                      </a:lnTo>
                      <a:lnTo>
                        <a:pt x="185" y="356"/>
                      </a:lnTo>
                      <a:lnTo>
                        <a:pt x="191" y="359"/>
                      </a:lnTo>
                      <a:lnTo>
                        <a:pt x="198" y="367"/>
                      </a:lnTo>
                      <a:lnTo>
                        <a:pt x="201" y="377"/>
                      </a:lnTo>
                      <a:lnTo>
                        <a:pt x="195" y="381"/>
                      </a:lnTo>
                      <a:lnTo>
                        <a:pt x="187" y="384"/>
                      </a:lnTo>
                      <a:lnTo>
                        <a:pt x="179" y="389"/>
                      </a:lnTo>
                      <a:lnTo>
                        <a:pt x="178" y="388"/>
                      </a:lnTo>
                      <a:lnTo>
                        <a:pt x="175" y="384"/>
                      </a:lnTo>
                      <a:lnTo>
                        <a:pt x="174" y="384"/>
                      </a:lnTo>
                      <a:lnTo>
                        <a:pt x="170" y="386"/>
                      </a:lnTo>
                      <a:lnTo>
                        <a:pt x="162" y="392"/>
                      </a:lnTo>
                      <a:lnTo>
                        <a:pt x="158" y="438"/>
                      </a:lnTo>
                      <a:lnTo>
                        <a:pt x="166" y="445"/>
                      </a:lnTo>
                      <a:lnTo>
                        <a:pt x="170" y="446"/>
                      </a:lnTo>
                      <a:lnTo>
                        <a:pt x="174" y="448"/>
                      </a:lnTo>
                      <a:lnTo>
                        <a:pt x="182" y="448"/>
                      </a:lnTo>
                      <a:lnTo>
                        <a:pt x="182" y="453"/>
                      </a:lnTo>
                      <a:lnTo>
                        <a:pt x="185" y="461"/>
                      </a:lnTo>
                      <a:lnTo>
                        <a:pt x="187" y="461"/>
                      </a:lnTo>
                      <a:lnTo>
                        <a:pt x="193" y="461"/>
                      </a:lnTo>
                      <a:lnTo>
                        <a:pt x="195" y="457"/>
                      </a:lnTo>
                      <a:lnTo>
                        <a:pt x="201" y="452"/>
                      </a:lnTo>
                      <a:lnTo>
                        <a:pt x="206" y="448"/>
                      </a:lnTo>
                      <a:lnTo>
                        <a:pt x="209" y="445"/>
                      </a:lnTo>
                      <a:lnTo>
                        <a:pt x="210" y="437"/>
                      </a:lnTo>
                      <a:lnTo>
                        <a:pt x="216" y="435"/>
                      </a:lnTo>
                      <a:lnTo>
                        <a:pt x="218" y="437"/>
                      </a:lnTo>
                      <a:lnTo>
                        <a:pt x="220" y="437"/>
                      </a:lnTo>
                      <a:lnTo>
                        <a:pt x="222" y="435"/>
                      </a:lnTo>
                      <a:lnTo>
                        <a:pt x="225" y="435"/>
                      </a:lnTo>
                      <a:lnTo>
                        <a:pt x="229" y="437"/>
                      </a:lnTo>
                      <a:lnTo>
                        <a:pt x="232" y="442"/>
                      </a:lnTo>
                      <a:lnTo>
                        <a:pt x="236" y="445"/>
                      </a:lnTo>
                      <a:lnTo>
                        <a:pt x="260" y="457"/>
                      </a:lnTo>
                      <a:lnTo>
                        <a:pt x="266" y="457"/>
                      </a:lnTo>
                      <a:lnTo>
                        <a:pt x="268" y="457"/>
                      </a:lnTo>
                      <a:lnTo>
                        <a:pt x="266" y="465"/>
                      </a:lnTo>
                      <a:lnTo>
                        <a:pt x="264" y="465"/>
                      </a:lnTo>
                      <a:lnTo>
                        <a:pt x="263" y="467"/>
                      </a:lnTo>
                      <a:lnTo>
                        <a:pt x="259" y="472"/>
                      </a:lnTo>
                      <a:lnTo>
                        <a:pt x="255" y="475"/>
                      </a:lnTo>
                      <a:lnTo>
                        <a:pt x="249" y="480"/>
                      </a:lnTo>
                      <a:lnTo>
                        <a:pt x="247" y="486"/>
                      </a:lnTo>
                      <a:lnTo>
                        <a:pt x="245" y="486"/>
                      </a:lnTo>
                      <a:lnTo>
                        <a:pt x="239" y="490"/>
                      </a:lnTo>
                      <a:lnTo>
                        <a:pt x="239" y="494"/>
                      </a:lnTo>
                      <a:lnTo>
                        <a:pt x="233" y="506"/>
                      </a:lnTo>
                      <a:lnTo>
                        <a:pt x="229" y="521"/>
                      </a:lnTo>
                      <a:lnTo>
                        <a:pt x="228" y="529"/>
                      </a:lnTo>
                      <a:lnTo>
                        <a:pt x="220" y="543"/>
                      </a:lnTo>
                      <a:lnTo>
                        <a:pt x="220" y="548"/>
                      </a:lnTo>
                      <a:lnTo>
                        <a:pt x="218" y="550"/>
                      </a:lnTo>
                      <a:lnTo>
                        <a:pt x="214" y="551"/>
                      </a:lnTo>
                      <a:lnTo>
                        <a:pt x="210" y="559"/>
                      </a:lnTo>
                      <a:lnTo>
                        <a:pt x="209" y="563"/>
                      </a:lnTo>
                      <a:lnTo>
                        <a:pt x="210" y="565"/>
                      </a:lnTo>
                      <a:lnTo>
                        <a:pt x="212" y="566"/>
                      </a:lnTo>
                      <a:lnTo>
                        <a:pt x="218" y="573"/>
                      </a:lnTo>
                      <a:lnTo>
                        <a:pt x="218" y="576"/>
                      </a:lnTo>
                      <a:lnTo>
                        <a:pt x="214" y="581"/>
                      </a:lnTo>
                      <a:lnTo>
                        <a:pt x="212" y="585"/>
                      </a:lnTo>
                      <a:lnTo>
                        <a:pt x="214" y="588"/>
                      </a:lnTo>
                      <a:lnTo>
                        <a:pt x="216" y="589"/>
                      </a:lnTo>
                      <a:lnTo>
                        <a:pt x="225" y="595"/>
                      </a:lnTo>
                      <a:lnTo>
                        <a:pt x="228" y="595"/>
                      </a:lnTo>
                      <a:lnTo>
                        <a:pt x="229" y="597"/>
                      </a:lnTo>
                      <a:lnTo>
                        <a:pt x="236" y="599"/>
                      </a:lnTo>
                      <a:lnTo>
                        <a:pt x="243" y="600"/>
                      </a:lnTo>
                      <a:lnTo>
                        <a:pt x="245" y="600"/>
                      </a:lnTo>
                      <a:lnTo>
                        <a:pt x="252" y="607"/>
                      </a:lnTo>
                      <a:lnTo>
                        <a:pt x="263" y="607"/>
                      </a:lnTo>
                      <a:lnTo>
                        <a:pt x="270" y="608"/>
                      </a:lnTo>
                      <a:lnTo>
                        <a:pt x="276" y="610"/>
                      </a:lnTo>
                      <a:lnTo>
                        <a:pt x="278" y="612"/>
                      </a:lnTo>
                      <a:lnTo>
                        <a:pt x="279" y="612"/>
                      </a:lnTo>
                      <a:lnTo>
                        <a:pt x="278" y="619"/>
                      </a:lnTo>
                      <a:lnTo>
                        <a:pt x="274" y="625"/>
                      </a:lnTo>
                      <a:lnTo>
                        <a:pt x="266" y="629"/>
                      </a:lnTo>
                      <a:lnTo>
                        <a:pt x="251" y="633"/>
                      </a:lnTo>
                      <a:lnTo>
                        <a:pt x="245" y="630"/>
                      </a:lnTo>
                      <a:lnTo>
                        <a:pt x="241" y="634"/>
                      </a:lnTo>
                      <a:lnTo>
                        <a:pt x="233" y="636"/>
                      </a:lnTo>
                      <a:lnTo>
                        <a:pt x="232" y="634"/>
                      </a:lnTo>
                      <a:lnTo>
                        <a:pt x="229" y="636"/>
                      </a:lnTo>
                      <a:lnTo>
                        <a:pt x="228" y="640"/>
                      </a:lnTo>
                      <a:lnTo>
                        <a:pt x="225" y="674"/>
                      </a:lnTo>
                      <a:lnTo>
                        <a:pt x="222" y="679"/>
                      </a:lnTo>
                      <a:lnTo>
                        <a:pt x="220" y="682"/>
                      </a:lnTo>
                      <a:lnTo>
                        <a:pt x="214" y="686"/>
                      </a:lnTo>
                      <a:lnTo>
                        <a:pt x="210" y="693"/>
                      </a:lnTo>
                      <a:lnTo>
                        <a:pt x="209" y="694"/>
                      </a:lnTo>
                      <a:lnTo>
                        <a:pt x="206" y="697"/>
                      </a:lnTo>
                      <a:lnTo>
                        <a:pt x="205" y="700"/>
                      </a:lnTo>
                      <a:lnTo>
                        <a:pt x="205" y="716"/>
                      </a:lnTo>
                      <a:lnTo>
                        <a:pt x="210" y="720"/>
                      </a:lnTo>
                      <a:lnTo>
                        <a:pt x="214" y="721"/>
                      </a:lnTo>
                      <a:lnTo>
                        <a:pt x="224" y="721"/>
                      </a:lnTo>
                      <a:lnTo>
                        <a:pt x="225" y="723"/>
                      </a:lnTo>
                      <a:lnTo>
                        <a:pt x="232" y="723"/>
                      </a:lnTo>
                      <a:lnTo>
                        <a:pt x="239" y="727"/>
                      </a:lnTo>
                      <a:lnTo>
                        <a:pt x="243" y="731"/>
                      </a:lnTo>
                      <a:lnTo>
                        <a:pt x="243" y="732"/>
                      </a:lnTo>
                      <a:lnTo>
                        <a:pt x="241" y="740"/>
                      </a:lnTo>
                      <a:lnTo>
                        <a:pt x="243" y="746"/>
                      </a:lnTo>
                      <a:lnTo>
                        <a:pt x="245" y="749"/>
                      </a:lnTo>
                      <a:lnTo>
                        <a:pt x="249" y="762"/>
                      </a:lnTo>
                      <a:lnTo>
                        <a:pt x="260" y="762"/>
                      </a:lnTo>
                      <a:lnTo>
                        <a:pt x="263" y="761"/>
                      </a:lnTo>
                      <a:lnTo>
                        <a:pt x="264" y="761"/>
                      </a:lnTo>
                      <a:lnTo>
                        <a:pt x="266" y="758"/>
                      </a:lnTo>
                      <a:lnTo>
                        <a:pt x="268" y="758"/>
                      </a:lnTo>
                      <a:lnTo>
                        <a:pt x="274" y="758"/>
                      </a:lnTo>
                      <a:lnTo>
                        <a:pt x="279" y="757"/>
                      </a:lnTo>
                      <a:lnTo>
                        <a:pt x="287" y="753"/>
                      </a:lnTo>
                      <a:lnTo>
                        <a:pt x="295" y="751"/>
                      </a:lnTo>
                      <a:lnTo>
                        <a:pt x="297" y="754"/>
                      </a:lnTo>
                      <a:lnTo>
                        <a:pt x="301" y="766"/>
                      </a:lnTo>
                      <a:lnTo>
                        <a:pt x="303" y="769"/>
                      </a:lnTo>
                      <a:lnTo>
                        <a:pt x="309" y="772"/>
                      </a:lnTo>
                      <a:lnTo>
                        <a:pt x="310" y="770"/>
                      </a:lnTo>
                      <a:lnTo>
                        <a:pt x="313" y="766"/>
                      </a:lnTo>
                      <a:lnTo>
                        <a:pt x="317" y="761"/>
                      </a:lnTo>
                      <a:lnTo>
                        <a:pt x="322" y="758"/>
                      </a:lnTo>
                      <a:lnTo>
                        <a:pt x="326" y="758"/>
                      </a:lnTo>
                      <a:lnTo>
                        <a:pt x="328" y="754"/>
                      </a:lnTo>
                      <a:lnTo>
                        <a:pt x="330" y="749"/>
                      </a:lnTo>
                      <a:lnTo>
                        <a:pt x="340" y="735"/>
                      </a:lnTo>
                      <a:lnTo>
                        <a:pt x="340" y="728"/>
                      </a:lnTo>
                      <a:lnTo>
                        <a:pt x="337" y="721"/>
                      </a:lnTo>
                      <a:lnTo>
                        <a:pt x="336" y="710"/>
                      </a:lnTo>
                      <a:lnTo>
                        <a:pt x="344" y="710"/>
                      </a:lnTo>
                      <a:lnTo>
                        <a:pt x="347" y="712"/>
                      </a:lnTo>
                      <a:lnTo>
                        <a:pt x="355" y="717"/>
                      </a:lnTo>
                      <a:lnTo>
                        <a:pt x="359" y="720"/>
                      </a:lnTo>
                      <a:lnTo>
                        <a:pt x="371" y="723"/>
                      </a:lnTo>
                      <a:lnTo>
                        <a:pt x="376" y="727"/>
                      </a:lnTo>
                      <a:lnTo>
                        <a:pt x="384" y="731"/>
                      </a:lnTo>
                      <a:lnTo>
                        <a:pt x="387" y="732"/>
                      </a:lnTo>
                      <a:lnTo>
                        <a:pt x="399" y="736"/>
                      </a:lnTo>
                      <a:lnTo>
                        <a:pt x="401" y="740"/>
                      </a:lnTo>
                      <a:lnTo>
                        <a:pt x="407" y="751"/>
                      </a:lnTo>
                      <a:lnTo>
                        <a:pt x="407" y="753"/>
                      </a:lnTo>
                      <a:lnTo>
                        <a:pt x="409" y="754"/>
                      </a:lnTo>
                      <a:lnTo>
                        <a:pt x="411" y="761"/>
                      </a:lnTo>
                      <a:lnTo>
                        <a:pt x="411" y="772"/>
                      </a:lnTo>
                      <a:lnTo>
                        <a:pt x="411" y="774"/>
                      </a:lnTo>
                      <a:lnTo>
                        <a:pt x="417" y="777"/>
                      </a:lnTo>
                      <a:lnTo>
                        <a:pt x="426" y="781"/>
                      </a:lnTo>
                      <a:lnTo>
                        <a:pt x="428" y="785"/>
                      </a:lnTo>
                      <a:lnTo>
                        <a:pt x="428" y="791"/>
                      </a:lnTo>
                      <a:lnTo>
                        <a:pt x="426" y="792"/>
                      </a:lnTo>
                      <a:lnTo>
                        <a:pt x="428" y="795"/>
                      </a:lnTo>
                      <a:lnTo>
                        <a:pt x="430" y="796"/>
                      </a:lnTo>
                      <a:lnTo>
                        <a:pt x="434" y="803"/>
                      </a:lnTo>
                      <a:lnTo>
                        <a:pt x="440" y="803"/>
                      </a:lnTo>
                      <a:lnTo>
                        <a:pt x="449" y="802"/>
                      </a:lnTo>
                      <a:lnTo>
                        <a:pt x="459" y="803"/>
                      </a:lnTo>
                      <a:lnTo>
                        <a:pt x="475" y="802"/>
                      </a:lnTo>
                      <a:lnTo>
                        <a:pt x="480" y="802"/>
                      </a:lnTo>
                      <a:lnTo>
                        <a:pt x="490" y="813"/>
                      </a:lnTo>
                      <a:lnTo>
                        <a:pt x="498" y="826"/>
                      </a:lnTo>
                      <a:lnTo>
                        <a:pt x="499" y="838"/>
                      </a:lnTo>
                      <a:lnTo>
                        <a:pt x="499" y="852"/>
                      </a:lnTo>
                      <a:lnTo>
                        <a:pt x="494" y="862"/>
                      </a:lnTo>
                      <a:lnTo>
                        <a:pt x="482" y="874"/>
                      </a:lnTo>
                      <a:lnTo>
                        <a:pt x="482" y="878"/>
                      </a:lnTo>
                      <a:lnTo>
                        <a:pt x="490" y="908"/>
                      </a:lnTo>
                      <a:lnTo>
                        <a:pt x="498" y="920"/>
                      </a:lnTo>
                      <a:lnTo>
                        <a:pt x="506" y="923"/>
                      </a:lnTo>
                      <a:lnTo>
                        <a:pt x="517" y="924"/>
                      </a:lnTo>
                      <a:lnTo>
                        <a:pt x="526" y="926"/>
                      </a:lnTo>
                      <a:lnTo>
                        <a:pt x="540" y="924"/>
                      </a:lnTo>
                      <a:lnTo>
                        <a:pt x="556" y="913"/>
                      </a:lnTo>
                      <a:lnTo>
                        <a:pt x="561" y="904"/>
                      </a:lnTo>
                      <a:lnTo>
                        <a:pt x="576" y="902"/>
                      </a:lnTo>
                      <a:lnTo>
                        <a:pt x="599" y="889"/>
                      </a:lnTo>
                      <a:lnTo>
                        <a:pt x="602" y="883"/>
                      </a:lnTo>
                      <a:lnTo>
                        <a:pt x="603" y="887"/>
                      </a:lnTo>
                      <a:lnTo>
                        <a:pt x="610" y="887"/>
                      </a:lnTo>
                      <a:lnTo>
                        <a:pt x="617" y="893"/>
                      </a:lnTo>
                      <a:lnTo>
                        <a:pt x="626" y="897"/>
                      </a:lnTo>
                      <a:lnTo>
                        <a:pt x="625" y="904"/>
                      </a:lnTo>
                      <a:lnTo>
                        <a:pt x="621" y="905"/>
                      </a:lnTo>
                      <a:lnTo>
                        <a:pt x="615" y="908"/>
                      </a:lnTo>
                      <a:lnTo>
                        <a:pt x="614" y="908"/>
                      </a:lnTo>
                      <a:lnTo>
                        <a:pt x="611" y="909"/>
                      </a:lnTo>
                      <a:lnTo>
                        <a:pt x="610" y="911"/>
                      </a:lnTo>
                      <a:lnTo>
                        <a:pt x="607" y="911"/>
                      </a:lnTo>
                      <a:lnTo>
                        <a:pt x="611" y="915"/>
                      </a:lnTo>
                      <a:lnTo>
                        <a:pt x="611" y="919"/>
                      </a:lnTo>
                      <a:lnTo>
                        <a:pt x="617" y="924"/>
                      </a:lnTo>
                      <a:lnTo>
                        <a:pt x="625" y="938"/>
                      </a:lnTo>
                      <a:lnTo>
                        <a:pt x="637" y="953"/>
                      </a:lnTo>
                      <a:lnTo>
                        <a:pt x="661" y="964"/>
                      </a:lnTo>
                      <a:lnTo>
                        <a:pt x="664" y="965"/>
                      </a:lnTo>
                      <a:lnTo>
                        <a:pt x="668" y="965"/>
                      </a:lnTo>
                      <a:lnTo>
                        <a:pt x="671" y="965"/>
                      </a:lnTo>
                      <a:lnTo>
                        <a:pt x="673" y="984"/>
                      </a:lnTo>
                      <a:lnTo>
                        <a:pt x="688" y="988"/>
                      </a:lnTo>
                      <a:lnTo>
                        <a:pt x="702" y="987"/>
                      </a:lnTo>
                      <a:lnTo>
                        <a:pt x="714" y="984"/>
                      </a:lnTo>
                      <a:lnTo>
                        <a:pt x="731" y="987"/>
                      </a:lnTo>
                      <a:lnTo>
                        <a:pt x="741" y="984"/>
                      </a:lnTo>
                      <a:lnTo>
                        <a:pt x="772" y="987"/>
                      </a:lnTo>
                      <a:lnTo>
                        <a:pt x="823" y="990"/>
                      </a:lnTo>
                      <a:lnTo>
                        <a:pt x="853" y="988"/>
                      </a:lnTo>
                      <a:lnTo>
                        <a:pt x="864" y="990"/>
                      </a:lnTo>
                      <a:lnTo>
                        <a:pt x="872" y="983"/>
                      </a:lnTo>
                      <a:lnTo>
                        <a:pt x="887" y="973"/>
                      </a:lnTo>
                      <a:lnTo>
                        <a:pt x="893" y="972"/>
                      </a:lnTo>
                      <a:lnTo>
                        <a:pt x="891" y="969"/>
                      </a:lnTo>
                      <a:lnTo>
                        <a:pt x="899" y="964"/>
                      </a:lnTo>
                      <a:lnTo>
                        <a:pt x="904" y="962"/>
                      </a:lnTo>
                      <a:lnTo>
                        <a:pt x="904" y="954"/>
                      </a:lnTo>
                      <a:lnTo>
                        <a:pt x="900" y="954"/>
                      </a:lnTo>
                      <a:lnTo>
                        <a:pt x="895" y="947"/>
                      </a:lnTo>
                      <a:lnTo>
                        <a:pt x="893" y="915"/>
                      </a:lnTo>
                      <a:lnTo>
                        <a:pt x="887" y="911"/>
                      </a:lnTo>
                      <a:lnTo>
                        <a:pt x="884" y="908"/>
                      </a:lnTo>
                      <a:lnTo>
                        <a:pt x="880" y="898"/>
                      </a:lnTo>
                      <a:lnTo>
                        <a:pt x="877" y="897"/>
                      </a:lnTo>
                      <a:lnTo>
                        <a:pt x="873" y="889"/>
                      </a:lnTo>
                      <a:lnTo>
                        <a:pt x="868" y="885"/>
                      </a:lnTo>
                      <a:lnTo>
                        <a:pt x="864" y="883"/>
                      </a:lnTo>
                      <a:lnTo>
                        <a:pt x="860" y="885"/>
                      </a:lnTo>
                      <a:lnTo>
                        <a:pt x="853" y="879"/>
                      </a:lnTo>
                      <a:lnTo>
                        <a:pt x="846" y="870"/>
                      </a:lnTo>
                      <a:lnTo>
                        <a:pt x="839" y="867"/>
                      </a:lnTo>
                      <a:lnTo>
                        <a:pt x="833" y="852"/>
                      </a:lnTo>
                      <a:lnTo>
                        <a:pt x="830" y="851"/>
                      </a:lnTo>
                      <a:lnTo>
                        <a:pt x="826" y="855"/>
                      </a:lnTo>
                      <a:lnTo>
                        <a:pt x="823" y="852"/>
                      </a:lnTo>
                      <a:lnTo>
                        <a:pt x="822" y="852"/>
                      </a:lnTo>
                      <a:lnTo>
                        <a:pt x="818" y="851"/>
                      </a:lnTo>
                      <a:lnTo>
                        <a:pt x="815" y="830"/>
                      </a:lnTo>
                      <a:lnTo>
                        <a:pt x="822" y="823"/>
                      </a:lnTo>
                      <a:lnTo>
                        <a:pt x="818" y="821"/>
                      </a:lnTo>
                      <a:lnTo>
                        <a:pt x="815" y="817"/>
                      </a:lnTo>
                      <a:lnTo>
                        <a:pt x="815" y="810"/>
                      </a:lnTo>
                      <a:lnTo>
                        <a:pt x="812" y="803"/>
                      </a:lnTo>
                      <a:lnTo>
                        <a:pt x="812" y="798"/>
                      </a:lnTo>
                      <a:lnTo>
                        <a:pt x="814" y="777"/>
                      </a:lnTo>
                      <a:lnTo>
                        <a:pt x="808" y="784"/>
                      </a:lnTo>
                      <a:lnTo>
                        <a:pt x="806" y="784"/>
                      </a:lnTo>
                      <a:lnTo>
                        <a:pt x="799" y="785"/>
                      </a:lnTo>
                      <a:lnTo>
                        <a:pt x="783" y="789"/>
                      </a:lnTo>
                      <a:lnTo>
                        <a:pt x="772" y="789"/>
                      </a:lnTo>
                      <a:lnTo>
                        <a:pt x="768" y="791"/>
                      </a:lnTo>
                      <a:lnTo>
                        <a:pt x="754" y="791"/>
                      </a:lnTo>
                      <a:lnTo>
                        <a:pt x="752" y="791"/>
                      </a:lnTo>
                      <a:lnTo>
                        <a:pt x="754" y="792"/>
                      </a:lnTo>
                      <a:lnTo>
                        <a:pt x="750" y="796"/>
                      </a:lnTo>
                      <a:lnTo>
                        <a:pt x="749" y="796"/>
                      </a:lnTo>
                      <a:lnTo>
                        <a:pt x="749" y="792"/>
                      </a:lnTo>
                      <a:lnTo>
                        <a:pt x="749" y="791"/>
                      </a:lnTo>
                      <a:lnTo>
                        <a:pt x="734" y="791"/>
                      </a:lnTo>
                      <a:lnTo>
                        <a:pt x="727" y="787"/>
                      </a:lnTo>
                      <a:lnTo>
                        <a:pt x="719" y="780"/>
                      </a:lnTo>
                      <a:lnTo>
                        <a:pt x="702" y="765"/>
                      </a:lnTo>
                      <a:lnTo>
                        <a:pt x="700" y="762"/>
                      </a:lnTo>
                      <a:lnTo>
                        <a:pt x="696" y="754"/>
                      </a:lnTo>
                      <a:lnTo>
                        <a:pt x="688" y="749"/>
                      </a:lnTo>
                      <a:lnTo>
                        <a:pt x="677" y="732"/>
                      </a:lnTo>
                      <a:lnTo>
                        <a:pt x="671" y="728"/>
                      </a:lnTo>
                      <a:lnTo>
                        <a:pt x="664" y="725"/>
                      </a:lnTo>
                      <a:lnTo>
                        <a:pt x="653" y="723"/>
                      </a:lnTo>
                      <a:lnTo>
                        <a:pt x="652" y="725"/>
                      </a:lnTo>
                      <a:lnTo>
                        <a:pt x="652" y="723"/>
                      </a:lnTo>
                      <a:lnTo>
                        <a:pt x="642" y="720"/>
                      </a:lnTo>
                      <a:lnTo>
                        <a:pt x="634" y="712"/>
                      </a:lnTo>
                      <a:lnTo>
                        <a:pt x="633" y="706"/>
                      </a:lnTo>
                      <a:lnTo>
                        <a:pt x="630" y="705"/>
                      </a:lnTo>
                      <a:lnTo>
                        <a:pt x="630" y="702"/>
                      </a:lnTo>
                      <a:lnTo>
                        <a:pt x="630" y="700"/>
                      </a:lnTo>
                      <a:lnTo>
                        <a:pt x="626" y="700"/>
                      </a:lnTo>
                      <a:lnTo>
                        <a:pt x="625" y="700"/>
                      </a:lnTo>
                      <a:lnTo>
                        <a:pt x="615" y="690"/>
                      </a:lnTo>
                      <a:lnTo>
                        <a:pt x="610" y="690"/>
                      </a:lnTo>
                      <a:lnTo>
                        <a:pt x="603" y="693"/>
                      </a:lnTo>
                      <a:lnTo>
                        <a:pt x="598" y="693"/>
                      </a:lnTo>
                      <a:lnTo>
                        <a:pt x="592" y="690"/>
                      </a:lnTo>
                      <a:lnTo>
                        <a:pt x="590" y="690"/>
                      </a:lnTo>
                      <a:lnTo>
                        <a:pt x="584" y="693"/>
                      </a:lnTo>
                      <a:lnTo>
                        <a:pt x="584" y="689"/>
                      </a:lnTo>
                      <a:lnTo>
                        <a:pt x="579" y="690"/>
                      </a:lnTo>
                      <a:lnTo>
                        <a:pt x="572" y="690"/>
                      </a:lnTo>
                      <a:lnTo>
                        <a:pt x="567" y="690"/>
                      </a:lnTo>
                      <a:lnTo>
                        <a:pt x="549" y="689"/>
                      </a:lnTo>
                      <a:lnTo>
                        <a:pt x="526" y="686"/>
                      </a:lnTo>
                      <a:lnTo>
                        <a:pt x="503" y="674"/>
                      </a:lnTo>
                      <a:lnTo>
                        <a:pt x="502" y="672"/>
                      </a:lnTo>
                      <a:lnTo>
                        <a:pt x="486" y="671"/>
                      </a:lnTo>
                      <a:lnTo>
                        <a:pt x="482" y="667"/>
                      </a:lnTo>
                      <a:lnTo>
                        <a:pt x="479" y="656"/>
                      </a:lnTo>
                      <a:lnTo>
                        <a:pt x="467" y="652"/>
                      </a:lnTo>
                      <a:lnTo>
                        <a:pt x="463" y="648"/>
                      </a:lnTo>
                      <a:lnTo>
                        <a:pt x="457" y="641"/>
                      </a:lnTo>
                      <a:lnTo>
                        <a:pt x="455" y="638"/>
                      </a:lnTo>
                      <a:lnTo>
                        <a:pt x="457" y="633"/>
                      </a:lnTo>
                      <a:lnTo>
                        <a:pt x="457" y="627"/>
                      </a:lnTo>
                      <a:lnTo>
                        <a:pt x="452" y="619"/>
                      </a:lnTo>
                      <a:lnTo>
                        <a:pt x="449" y="615"/>
                      </a:lnTo>
                      <a:lnTo>
                        <a:pt x="445" y="612"/>
                      </a:lnTo>
                      <a:lnTo>
                        <a:pt x="441" y="608"/>
                      </a:lnTo>
                      <a:lnTo>
                        <a:pt x="437" y="603"/>
                      </a:lnTo>
                      <a:lnTo>
                        <a:pt x="430" y="597"/>
                      </a:lnTo>
                      <a:lnTo>
                        <a:pt x="417" y="585"/>
                      </a:lnTo>
                      <a:lnTo>
                        <a:pt x="399" y="573"/>
                      </a:lnTo>
                      <a:lnTo>
                        <a:pt x="395" y="558"/>
                      </a:lnTo>
                      <a:lnTo>
                        <a:pt x="398" y="550"/>
                      </a:lnTo>
                      <a:lnTo>
                        <a:pt x="399" y="531"/>
                      </a:lnTo>
                      <a:lnTo>
                        <a:pt x="395" y="520"/>
                      </a:lnTo>
                      <a:lnTo>
                        <a:pt x="391" y="510"/>
                      </a:lnTo>
                      <a:lnTo>
                        <a:pt x="387" y="502"/>
                      </a:lnTo>
                      <a:lnTo>
                        <a:pt x="384" y="499"/>
                      </a:lnTo>
                      <a:lnTo>
                        <a:pt x="386" y="497"/>
                      </a:lnTo>
                      <a:lnTo>
                        <a:pt x="380" y="491"/>
                      </a:lnTo>
                      <a:lnTo>
                        <a:pt x="371" y="475"/>
                      </a:lnTo>
                      <a:lnTo>
                        <a:pt x="371" y="471"/>
                      </a:lnTo>
                      <a:lnTo>
                        <a:pt x="364" y="467"/>
                      </a:lnTo>
                      <a:lnTo>
                        <a:pt x="360" y="453"/>
                      </a:lnTo>
                      <a:lnTo>
                        <a:pt x="313" y="382"/>
                      </a:lnTo>
                      <a:lnTo>
                        <a:pt x="309" y="381"/>
                      </a:lnTo>
                      <a:lnTo>
                        <a:pt x="301" y="377"/>
                      </a:lnTo>
                      <a:lnTo>
                        <a:pt x="270" y="343"/>
                      </a:lnTo>
                      <a:lnTo>
                        <a:pt x="268" y="344"/>
                      </a:lnTo>
                      <a:lnTo>
                        <a:pt x="266" y="333"/>
                      </a:lnTo>
                      <a:lnTo>
                        <a:pt x="264" y="332"/>
                      </a:lnTo>
                      <a:lnTo>
                        <a:pt x="259" y="328"/>
                      </a:lnTo>
                      <a:lnTo>
                        <a:pt x="263" y="325"/>
                      </a:lnTo>
                      <a:lnTo>
                        <a:pt x="256" y="317"/>
                      </a:lnTo>
                      <a:lnTo>
                        <a:pt x="233" y="253"/>
                      </a:lnTo>
                      <a:lnTo>
                        <a:pt x="229" y="219"/>
                      </a:lnTo>
                      <a:lnTo>
                        <a:pt x="233" y="205"/>
                      </a:lnTo>
                      <a:lnTo>
                        <a:pt x="233" y="201"/>
                      </a:lnTo>
                      <a:lnTo>
                        <a:pt x="241" y="178"/>
                      </a:lnTo>
                      <a:lnTo>
                        <a:pt x="243" y="163"/>
                      </a:lnTo>
                      <a:lnTo>
                        <a:pt x="241" y="160"/>
                      </a:lnTo>
                      <a:lnTo>
                        <a:pt x="239" y="158"/>
                      </a:lnTo>
                      <a:lnTo>
                        <a:pt x="224" y="147"/>
                      </a:lnTo>
                      <a:lnTo>
                        <a:pt x="210" y="137"/>
                      </a:lnTo>
                      <a:lnTo>
                        <a:pt x="202" y="130"/>
                      </a:lnTo>
                      <a:lnTo>
                        <a:pt x="187" y="109"/>
                      </a:lnTo>
                      <a:lnTo>
                        <a:pt x="147" y="42"/>
                      </a:lnTo>
                      <a:lnTo>
                        <a:pt x="137" y="43"/>
                      </a:lnTo>
                      <a:lnTo>
                        <a:pt x="128" y="38"/>
                      </a:lnTo>
                      <a:lnTo>
                        <a:pt x="112" y="24"/>
                      </a:lnTo>
                      <a:lnTo>
                        <a:pt x="106" y="17"/>
                      </a:lnTo>
                      <a:lnTo>
                        <a:pt x="101" y="16"/>
                      </a:lnTo>
                      <a:lnTo>
                        <a:pt x="94" y="6"/>
                      </a:lnTo>
                      <a:lnTo>
                        <a:pt x="93" y="4"/>
                      </a:lnTo>
                      <a:lnTo>
                        <a:pt x="85" y="1"/>
                      </a:lnTo>
                      <a:lnTo>
                        <a:pt x="83" y="0"/>
                      </a:lnTo>
                      <a:lnTo>
                        <a:pt x="81" y="0"/>
                      </a:lnTo>
                      <a:lnTo>
                        <a:pt x="74" y="6"/>
                      </a:lnTo>
                      <a:lnTo>
                        <a:pt x="71" y="12"/>
                      </a:lnTo>
                      <a:lnTo>
                        <a:pt x="62" y="9"/>
                      </a:lnTo>
                      <a:lnTo>
                        <a:pt x="58" y="8"/>
                      </a:lnTo>
                      <a:lnTo>
                        <a:pt x="48" y="9"/>
                      </a:lnTo>
                      <a:lnTo>
                        <a:pt x="43" y="12"/>
                      </a:lnTo>
                      <a:lnTo>
                        <a:pt x="44" y="8"/>
                      </a:lnTo>
                      <a:lnTo>
                        <a:pt x="39" y="9"/>
                      </a:lnTo>
                      <a:lnTo>
                        <a:pt x="39" y="8"/>
                      </a:lnTo>
                      <a:lnTo>
                        <a:pt x="29" y="8"/>
                      </a:lnTo>
                      <a:lnTo>
                        <a:pt x="25" y="9"/>
                      </a:lnTo>
                      <a:lnTo>
                        <a:pt x="23" y="9"/>
                      </a:lnTo>
                      <a:lnTo>
                        <a:pt x="12" y="28"/>
                      </a:lnTo>
                      <a:lnTo>
                        <a:pt x="29" y="38"/>
                      </a:lnTo>
                      <a:lnTo>
                        <a:pt x="29" y="45"/>
                      </a:lnTo>
                      <a:lnTo>
                        <a:pt x="16" y="57"/>
                      </a:lnTo>
                      <a:lnTo>
                        <a:pt x="17" y="68"/>
                      </a:lnTo>
                      <a:lnTo>
                        <a:pt x="12" y="84"/>
                      </a:lnTo>
                      <a:lnTo>
                        <a:pt x="0" y="87"/>
                      </a:lnTo>
                      <a:close/>
                    </a:path>
                  </a:pathLst>
                </a:custGeom>
                <a:solidFill>
                  <a:sysClr val="window" lastClr="FFFFFF"/>
                </a:solidFill>
                <a:ln w="9525">
                  <a:noFill/>
                  <a:round/>
                  <a:headEnd/>
                  <a:tailEnd/>
                </a:ln>
                <a:effectLst>
                  <a:glow rad="63500">
                    <a:srgbClr val="9BBB59">
                      <a:satMod val="175000"/>
                    </a:srgbClr>
                  </a:glow>
                  <a:softEdge rad="6350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7" name="Freeform 1153"/>
                <p:cNvSpPr>
                  <a:spLocks noEditPoints="1"/>
                </p:cNvSpPr>
                <p:nvPr/>
              </p:nvSpPr>
              <p:spPr bwMode="auto">
                <a:xfrm>
                  <a:off x="5394900" y="4452100"/>
                  <a:ext cx="1444625" cy="1565719"/>
                </a:xfrm>
                <a:custGeom>
                  <a:avLst/>
                  <a:gdLst/>
                  <a:ahLst/>
                  <a:cxnLst>
                    <a:cxn ang="0">
                      <a:pos x="56" y="408"/>
                    </a:cxn>
                    <a:cxn ang="0">
                      <a:pos x="166" y="562"/>
                    </a:cxn>
                    <a:cxn ang="0">
                      <a:pos x="169" y="760"/>
                    </a:cxn>
                    <a:cxn ang="0">
                      <a:pos x="58" y="798"/>
                    </a:cxn>
                    <a:cxn ang="0">
                      <a:pos x="226" y="845"/>
                    </a:cxn>
                    <a:cxn ang="0">
                      <a:pos x="359" y="760"/>
                    </a:cxn>
                    <a:cxn ang="0">
                      <a:pos x="499" y="913"/>
                    </a:cxn>
                    <a:cxn ang="0">
                      <a:pos x="461" y="1114"/>
                    </a:cxn>
                    <a:cxn ang="0">
                      <a:pos x="579" y="1071"/>
                    </a:cxn>
                    <a:cxn ang="0">
                      <a:pos x="567" y="1264"/>
                    </a:cxn>
                    <a:cxn ang="0">
                      <a:pos x="526" y="1415"/>
                    </a:cxn>
                    <a:cxn ang="0">
                      <a:pos x="684" y="1502"/>
                    </a:cxn>
                    <a:cxn ang="0">
                      <a:pos x="519" y="1682"/>
                    </a:cxn>
                    <a:cxn ang="0">
                      <a:pos x="614" y="1840"/>
                    </a:cxn>
                    <a:cxn ang="0">
                      <a:pos x="764" y="1835"/>
                    </a:cxn>
                    <a:cxn ang="0">
                      <a:pos x="916" y="1751"/>
                    </a:cxn>
                    <a:cxn ang="0">
                      <a:pos x="1048" y="1918"/>
                    </a:cxn>
                    <a:cxn ang="0">
                      <a:pos x="1209" y="2216"/>
                    </a:cxn>
                    <a:cxn ang="0">
                      <a:pos x="1521" y="2185"/>
                    </a:cxn>
                    <a:cxn ang="0">
                      <a:pos x="1632" y="2331"/>
                    </a:cxn>
                    <a:cxn ang="0">
                      <a:pos x="2181" y="2316"/>
                    </a:cxn>
                    <a:cxn ang="0">
                      <a:pos x="2024" y="2104"/>
                    </a:cxn>
                    <a:cxn ang="0">
                      <a:pos x="1973" y="1885"/>
                    </a:cxn>
                    <a:cxn ang="0">
                      <a:pos x="1752" y="1909"/>
                    </a:cxn>
                    <a:cxn ang="0">
                      <a:pos x="1522" y="1711"/>
                    </a:cxn>
                    <a:cxn ang="0">
                      <a:pos x="1373" y="1678"/>
                    </a:cxn>
                    <a:cxn ang="0">
                      <a:pos x="1074" y="1486"/>
                    </a:cxn>
                    <a:cxn ang="0">
                      <a:pos x="892" y="1142"/>
                    </a:cxn>
                    <a:cxn ang="0">
                      <a:pos x="561" y="617"/>
                    </a:cxn>
                    <a:cxn ang="0">
                      <a:pos x="248" y="53"/>
                    </a:cxn>
                    <a:cxn ang="0">
                      <a:pos x="93" y="27"/>
                    </a:cxn>
                    <a:cxn ang="0">
                      <a:pos x="69" y="117"/>
                    </a:cxn>
                    <a:cxn ang="0">
                      <a:pos x="177" y="18"/>
                    </a:cxn>
                    <a:cxn ang="0">
                      <a:pos x="590" y="383"/>
                    </a:cxn>
                    <a:cxn ang="0">
                      <a:pos x="664" y="828"/>
                    </a:cxn>
                    <a:cxn ang="0">
                      <a:pos x="972" y="1334"/>
                    </a:cxn>
                    <a:cxn ang="0">
                      <a:pos x="1177" y="1610"/>
                    </a:cxn>
                    <a:cxn ang="0">
                      <a:pos x="1473" y="1663"/>
                    </a:cxn>
                    <a:cxn ang="0">
                      <a:pos x="1641" y="1764"/>
                    </a:cxn>
                    <a:cxn ang="0">
                      <a:pos x="1852" y="1905"/>
                    </a:cxn>
                    <a:cxn ang="0">
                      <a:pos x="1980" y="2049"/>
                    </a:cxn>
                    <a:cxn ang="0">
                      <a:pos x="2142" y="2190"/>
                    </a:cxn>
                    <a:cxn ang="0">
                      <a:pos x="1989" y="2400"/>
                    </a:cxn>
                    <a:cxn ang="0">
                      <a:pos x="1473" y="2217"/>
                    </a:cxn>
                    <a:cxn ang="0">
                      <a:pos x="1396" y="2186"/>
                    </a:cxn>
                    <a:cxn ang="0">
                      <a:pos x="1181" y="1971"/>
                    </a:cxn>
                    <a:cxn ang="0">
                      <a:pos x="988" y="1840"/>
                    </a:cxn>
                    <a:cxn ang="0">
                      <a:pos x="833" y="1758"/>
                    </a:cxn>
                    <a:cxn ang="0">
                      <a:pos x="684" y="1838"/>
                    </a:cxn>
                    <a:cxn ang="0">
                      <a:pos x="543" y="1753"/>
                    </a:cxn>
                    <a:cxn ang="0">
                      <a:pos x="560" y="1529"/>
                    </a:cxn>
                    <a:cxn ang="0">
                      <a:pos x="592" y="1459"/>
                    </a:cxn>
                    <a:cxn ang="0">
                      <a:pos x="503" y="1366"/>
                    </a:cxn>
                    <a:cxn ang="0">
                      <a:pos x="626" y="1138"/>
                    </a:cxn>
                    <a:cxn ang="0">
                      <a:pos x="516" y="1067"/>
                    </a:cxn>
                    <a:cxn ang="0">
                      <a:pos x="412" y="930"/>
                    </a:cxn>
                    <a:cxn ang="0">
                      <a:pos x="400" y="825"/>
                    </a:cxn>
                    <a:cxn ang="0">
                      <a:pos x="315" y="865"/>
                    </a:cxn>
                    <a:cxn ang="0">
                      <a:pos x="42" y="866"/>
                    </a:cxn>
                    <a:cxn ang="0">
                      <a:pos x="99" y="728"/>
                    </a:cxn>
                    <a:cxn ang="0">
                      <a:pos x="195" y="610"/>
                    </a:cxn>
                    <a:cxn ang="0">
                      <a:pos x="68" y="476"/>
                    </a:cxn>
                    <a:cxn ang="0">
                      <a:pos x="80" y="289"/>
                    </a:cxn>
                  </a:cxnLst>
                  <a:rect l="0" t="0" r="r" b="b"/>
                  <a:pathLst>
                    <a:path w="2192" h="2401">
                      <a:moveTo>
                        <a:pt x="10" y="225"/>
                      </a:moveTo>
                      <a:lnTo>
                        <a:pt x="10" y="209"/>
                      </a:lnTo>
                      <a:lnTo>
                        <a:pt x="69" y="221"/>
                      </a:lnTo>
                      <a:lnTo>
                        <a:pt x="88" y="227"/>
                      </a:lnTo>
                      <a:cubicBezTo>
                        <a:pt x="92" y="229"/>
                        <a:pt x="94" y="232"/>
                        <a:pt x="94" y="235"/>
                      </a:cubicBezTo>
                      <a:lnTo>
                        <a:pt x="94" y="244"/>
                      </a:lnTo>
                      <a:cubicBezTo>
                        <a:pt x="94" y="245"/>
                        <a:pt x="94" y="246"/>
                        <a:pt x="93" y="247"/>
                      </a:cubicBezTo>
                      <a:lnTo>
                        <a:pt x="90" y="256"/>
                      </a:lnTo>
                      <a:lnTo>
                        <a:pt x="91" y="253"/>
                      </a:lnTo>
                      <a:lnTo>
                        <a:pt x="91" y="274"/>
                      </a:lnTo>
                      <a:lnTo>
                        <a:pt x="90" y="272"/>
                      </a:lnTo>
                      <a:lnTo>
                        <a:pt x="93" y="281"/>
                      </a:lnTo>
                      <a:lnTo>
                        <a:pt x="91" y="278"/>
                      </a:lnTo>
                      <a:lnTo>
                        <a:pt x="101" y="287"/>
                      </a:lnTo>
                      <a:cubicBezTo>
                        <a:pt x="102" y="288"/>
                        <a:pt x="103" y="290"/>
                        <a:pt x="103" y="292"/>
                      </a:cubicBezTo>
                      <a:lnTo>
                        <a:pt x="103" y="311"/>
                      </a:lnTo>
                      <a:cubicBezTo>
                        <a:pt x="103" y="311"/>
                        <a:pt x="103" y="312"/>
                        <a:pt x="103" y="312"/>
                      </a:cubicBezTo>
                      <a:lnTo>
                        <a:pt x="100" y="327"/>
                      </a:lnTo>
                      <a:cubicBezTo>
                        <a:pt x="99" y="329"/>
                        <a:pt x="98" y="331"/>
                        <a:pt x="96" y="332"/>
                      </a:cubicBezTo>
                      <a:lnTo>
                        <a:pt x="78" y="345"/>
                      </a:lnTo>
                      <a:lnTo>
                        <a:pt x="79" y="344"/>
                      </a:lnTo>
                      <a:lnTo>
                        <a:pt x="54" y="368"/>
                      </a:lnTo>
                      <a:lnTo>
                        <a:pt x="56" y="364"/>
                      </a:lnTo>
                      <a:lnTo>
                        <a:pt x="47" y="395"/>
                      </a:lnTo>
                      <a:lnTo>
                        <a:pt x="45" y="386"/>
                      </a:lnTo>
                      <a:lnTo>
                        <a:pt x="51" y="393"/>
                      </a:lnTo>
                      <a:cubicBezTo>
                        <a:pt x="52" y="394"/>
                        <a:pt x="53" y="395"/>
                        <a:pt x="53" y="396"/>
                      </a:cubicBezTo>
                      <a:lnTo>
                        <a:pt x="56" y="408"/>
                      </a:lnTo>
                      <a:lnTo>
                        <a:pt x="62" y="422"/>
                      </a:lnTo>
                      <a:lnTo>
                        <a:pt x="59" y="419"/>
                      </a:lnTo>
                      <a:lnTo>
                        <a:pt x="78" y="431"/>
                      </a:lnTo>
                      <a:cubicBezTo>
                        <a:pt x="80" y="432"/>
                        <a:pt x="81" y="435"/>
                        <a:pt x="81" y="438"/>
                      </a:cubicBezTo>
                      <a:lnTo>
                        <a:pt x="81" y="447"/>
                      </a:lnTo>
                      <a:cubicBezTo>
                        <a:pt x="81" y="448"/>
                        <a:pt x="81" y="449"/>
                        <a:pt x="81" y="450"/>
                      </a:cubicBezTo>
                      <a:lnTo>
                        <a:pt x="75" y="465"/>
                      </a:lnTo>
                      <a:cubicBezTo>
                        <a:pt x="74" y="466"/>
                        <a:pt x="74" y="467"/>
                        <a:pt x="73" y="467"/>
                      </a:cubicBezTo>
                      <a:lnTo>
                        <a:pt x="70" y="470"/>
                      </a:lnTo>
                      <a:lnTo>
                        <a:pt x="69" y="458"/>
                      </a:lnTo>
                      <a:lnTo>
                        <a:pt x="78" y="464"/>
                      </a:lnTo>
                      <a:cubicBezTo>
                        <a:pt x="78" y="464"/>
                        <a:pt x="79" y="465"/>
                        <a:pt x="79" y="465"/>
                      </a:cubicBezTo>
                      <a:lnTo>
                        <a:pt x="88" y="474"/>
                      </a:lnTo>
                      <a:cubicBezTo>
                        <a:pt x="89" y="475"/>
                        <a:pt x="90" y="476"/>
                        <a:pt x="90" y="477"/>
                      </a:cubicBezTo>
                      <a:lnTo>
                        <a:pt x="93" y="486"/>
                      </a:lnTo>
                      <a:cubicBezTo>
                        <a:pt x="94" y="488"/>
                        <a:pt x="94" y="490"/>
                        <a:pt x="93" y="491"/>
                      </a:cubicBezTo>
                      <a:lnTo>
                        <a:pt x="84" y="519"/>
                      </a:lnTo>
                      <a:lnTo>
                        <a:pt x="81" y="530"/>
                      </a:lnTo>
                      <a:lnTo>
                        <a:pt x="81" y="526"/>
                      </a:lnTo>
                      <a:lnTo>
                        <a:pt x="84" y="535"/>
                      </a:lnTo>
                      <a:lnTo>
                        <a:pt x="83" y="532"/>
                      </a:lnTo>
                      <a:lnTo>
                        <a:pt x="126" y="583"/>
                      </a:lnTo>
                      <a:lnTo>
                        <a:pt x="116" y="582"/>
                      </a:lnTo>
                      <a:lnTo>
                        <a:pt x="144" y="566"/>
                      </a:lnTo>
                      <a:cubicBezTo>
                        <a:pt x="144" y="566"/>
                        <a:pt x="145" y="566"/>
                        <a:pt x="145" y="566"/>
                      </a:cubicBezTo>
                      <a:lnTo>
                        <a:pt x="155" y="563"/>
                      </a:lnTo>
                      <a:cubicBezTo>
                        <a:pt x="155" y="563"/>
                        <a:pt x="156" y="562"/>
                        <a:pt x="157" y="562"/>
                      </a:cubicBezTo>
                      <a:lnTo>
                        <a:pt x="166" y="562"/>
                      </a:lnTo>
                      <a:lnTo>
                        <a:pt x="176" y="562"/>
                      </a:lnTo>
                      <a:cubicBezTo>
                        <a:pt x="178" y="562"/>
                        <a:pt x="181" y="564"/>
                        <a:pt x="182" y="566"/>
                      </a:cubicBezTo>
                      <a:cubicBezTo>
                        <a:pt x="184" y="568"/>
                        <a:pt x="184" y="570"/>
                        <a:pt x="183" y="573"/>
                      </a:cubicBezTo>
                      <a:lnTo>
                        <a:pt x="177" y="594"/>
                      </a:lnTo>
                      <a:lnTo>
                        <a:pt x="177" y="592"/>
                      </a:lnTo>
                      <a:lnTo>
                        <a:pt x="177" y="601"/>
                      </a:lnTo>
                      <a:lnTo>
                        <a:pt x="169" y="593"/>
                      </a:lnTo>
                      <a:lnTo>
                        <a:pt x="185" y="593"/>
                      </a:lnTo>
                      <a:lnTo>
                        <a:pt x="197" y="593"/>
                      </a:lnTo>
                      <a:cubicBezTo>
                        <a:pt x="199" y="593"/>
                        <a:pt x="201" y="593"/>
                        <a:pt x="203" y="595"/>
                      </a:cubicBezTo>
                      <a:lnTo>
                        <a:pt x="209" y="601"/>
                      </a:lnTo>
                      <a:cubicBezTo>
                        <a:pt x="211" y="603"/>
                        <a:pt x="211" y="605"/>
                        <a:pt x="211" y="607"/>
                      </a:cubicBezTo>
                      <a:lnTo>
                        <a:pt x="211" y="610"/>
                      </a:lnTo>
                      <a:lnTo>
                        <a:pt x="207" y="603"/>
                      </a:lnTo>
                      <a:lnTo>
                        <a:pt x="226" y="612"/>
                      </a:lnTo>
                      <a:cubicBezTo>
                        <a:pt x="229" y="613"/>
                        <a:pt x="231" y="618"/>
                        <a:pt x="230" y="621"/>
                      </a:cubicBezTo>
                      <a:lnTo>
                        <a:pt x="223" y="640"/>
                      </a:lnTo>
                      <a:lnTo>
                        <a:pt x="211" y="673"/>
                      </a:lnTo>
                      <a:cubicBezTo>
                        <a:pt x="211" y="674"/>
                        <a:pt x="210" y="675"/>
                        <a:pt x="210" y="675"/>
                      </a:cubicBezTo>
                      <a:lnTo>
                        <a:pt x="194" y="694"/>
                      </a:lnTo>
                      <a:lnTo>
                        <a:pt x="196" y="689"/>
                      </a:lnTo>
                      <a:lnTo>
                        <a:pt x="193" y="711"/>
                      </a:lnTo>
                      <a:lnTo>
                        <a:pt x="193" y="709"/>
                      </a:lnTo>
                      <a:lnTo>
                        <a:pt x="196" y="745"/>
                      </a:lnTo>
                      <a:cubicBezTo>
                        <a:pt x="196" y="747"/>
                        <a:pt x="196" y="748"/>
                        <a:pt x="195" y="749"/>
                      </a:cubicBezTo>
                      <a:lnTo>
                        <a:pt x="192" y="755"/>
                      </a:lnTo>
                      <a:cubicBezTo>
                        <a:pt x="191" y="758"/>
                        <a:pt x="188" y="760"/>
                        <a:pt x="185" y="760"/>
                      </a:cubicBezTo>
                      <a:lnTo>
                        <a:pt x="169" y="760"/>
                      </a:lnTo>
                      <a:cubicBezTo>
                        <a:pt x="168" y="760"/>
                        <a:pt x="166" y="759"/>
                        <a:pt x="165" y="758"/>
                      </a:cubicBezTo>
                      <a:lnTo>
                        <a:pt x="156" y="752"/>
                      </a:lnTo>
                      <a:lnTo>
                        <a:pt x="143" y="743"/>
                      </a:lnTo>
                      <a:lnTo>
                        <a:pt x="145" y="744"/>
                      </a:lnTo>
                      <a:lnTo>
                        <a:pt x="136" y="741"/>
                      </a:lnTo>
                      <a:cubicBezTo>
                        <a:pt x="135" y="741"/>
                        <a:pt x="134" y="740"/>
                        <a:pt x="133" y="739"/>
                      </a:cubicBezTo>
                      <a:lnTo>
                        <a:pt x="127" y="733"/>
                      </a:lnTo>
                      <a:lnTo>
                        <a:pt x="130" y="735"/>
                      </a:lnTo>
                      <a:lnTo>
                        <a:pt x="121" y="732"/>
                      </a:lnTo>
                      <a:lnTo>
                        <a:pt x="125" y="732"/>
                      </a:lnTo>
                      <a:lnTo>
                        <a:pt x="113" y="735"/>
                      </a:lnTo>
                      <a:lnTo>
                        <a:pt x="116" y="733"/>
                      </a:lnTo>
                      <a:lnTo>
                        <a:pt x="110" y="739"/>
                      </a:lnTo>
                      <a:lnTo>
                        <a:pt x="112" y="736"/>
                      </a:lnTo>
                      <a:lnTo>
                        <a:pt x="100" y="775"/>
                      </a:lnTo>
                      <a:cubicBezTo>
                        <a:pt x="99" y="777"/>
                        <a:pt x="98" y="779"/>
                        <a:pt x="96" y="780"/>
                      </a:cubicBezTo>
                      <a:lnTo>
                        <a:pt x="87" y="786"/>
                      </a:lnTo>
                      <a:cubicBezTo>
                        <a:pt x="86" y="787"/>
                        <a:pt x="84" y="787"/>
                        <a:pt x="83" y="787"/>
                      </a:cubicBezTo>
                      <a:lnTo>
                        <a:pt x="58" y="787"/>
                      </a:lnTo>
                      <a:lnTo>
                        <a:pt x="63" y="785"/>
                      </a:lnTo>
                      <a:lnTo>
                        <a:pt x="50" y="794"/>
                      </a:lnTo>
                      <a:lnTo>
                        <a:pt x="42" y="803"/>
                      </a:lnTo>
                      <a:lnTo>
                        <a:pt x="44" y="797"/>
                      </a:lnTo>
                      <a:lnTo>
                        <a:pt x="44" y="800"/>
                      </a:lnTo>
                      <a:lnTo>
                        <a:pt x="41" y="793"/>
                      </a:lnTo>
                      <a:lnTo>
                        <a:pt x="50" y="799"/>
                      </a:lnTo>
                      <a:lnTo>
                        <a:pt x="46" y="798"/>
                      </a:lnTo>
                      <a:lnTo>
                        <a:pt x="58" y="798"/>
                      </a:lnTo>
                      <a:lnTo>
                        <a:pt x="67" y="798"/>
                      </a:lnTo>
                      <a:lnTo>
                        <a:pt x="63" y="799"/>
                      </a:lnTo>
                      <a:lnTo>
                        <a:pt x="88" y="784"/>
                      </a:lnTo>
                      <a:cubicBezTo>
                        <a:pt x="90" y="783"/>
                        <a:pt x="93" y="783"/>
                        <a:pt x="96" y="784"/>
                      </a:cubicBezTo>
                      <a:cubicBezTo>
                        <a:pt x="98" y="785"/>
                        <a:pt x="100" y="788"/>
                        <a:pt x="100" y="791"/>
                      </a:cubicBezTo>
                      <a:lnTo>
                        <a:pt x="100" y="806"/>
                      </a:lnTo>
                      <a:cubicBezTo>
                        <a:pt x="100" y="807"/>
                        <a:pt x="100" y="809"/>
                        <a:pt x="99" y="810"/>
                      </a:cubicBezTo>
                      <a:lnTo>
                        <a:pt x="90" y="828"/>
                      </a:lnTo>
                      <a:cubicBezTo>
                        <a:pt x="89" y="829"/>
                        <a:pt x="88" y="830"/>
                        <a:pt x="87" y="831"/>
                      </a:cubicBezTo>
                      <a:lnTo>
                        <a:pt x="63" y="849"/>
                      </a:lnTo>
                      <a:lnTo>
                        <a:pt x="66" y="842"/>
                      </a:lnTo>
                      <a:lnTo>
                        <a:pt x="66" y="851"/>
                      </a:lnTo>
                      <a:cubicBezTo>
                        <a:pt x="66" y="853"/>
                        <a:pt x="66" y="854"/>
                        <a:pt x="65" y="855"/>
                      </a:cubicBezTo>
                      <a:lnTo>
                        <a:pt x="56" y="873"/>
                      </a:lnTo>
                      <a:lnTo>
                        <a:pt x="57" y="869"/>
                      </a:lnTo>
                      <a:lnTo>
                        <a:pt x="66" y="969"/>
                      </a:lnTo>
                      <a:lnTo>
                        <a:pt x="58" y="961"/>
                      </a:lnTo>
                      <a:lnTo>
                        <a:pt x="67" y="961"/>
                      </a:lnTo>
                      <a:lnTo>
                        <a:pt x="63" y="963"/>
                      </a:lnTo>
                      <a:lnTo>
                        <a:pt x="72" y="957"/>
                      </a:lnTo>
                      <a:cubicBezTo>
                        <a:pt x="73" y="956"/>
                        <a:pt x="75" y="955"/>
                        <a:pt x="77" y="955"/>
                      </a:cubicBezTo>
                      <a:lnTo>
                        <a:pt x="92" y="955"/>
                      </a:lnTo>
                      <a:lnTo>
                        <a:pt x="89" y="956"/>
                      </a:lnTo>
                      <a:lnTo>
                        <a:pt x="120" y="944"/>
                      </a:lnTo>
                      <a:lnTo>
                        <a:pt x="117" y="945"/>
                      </a:lnTo>
                      <a:lnTo>
                        <a:pt x="136" y="927"/>
                      </a:lnTo>
                      <a:lnTo>
                        <a:pt x="173" y="891"/>
                      </a:lnTo>
                      <a:lnTo>
                        <a:pt x="226" y="845"/>
                      </a:lnTo>
                      <a:lnTo>
                        <a:pt x="225" y="847"/>
                      </a:lnTo>
                      <a:lnTo>
                        <a:pt x="234" y="832"/>
                      </a:lnTo>
                      <a:cubicBezTo>
                        <a:pt x="234" y="831"/>
                        <a:pt x="235" y="831"/>
                        <a:pt x="236" y="830"/>
                      </a:cubicBezTo>
                      <a:lnTo>
                        <a:pt x="248" y="821"/>
                      </a:lnTo>
                      <a:cubicBezTo>
                        <a:pt x="250" y="820"/>
                        <a:pt x="251" y="819"/>
                        <a:pt x="253" y="819"/>
                      </a:cubicBezTo>
                      <a:lnTo>
                        <a:pt x="259" y="819"/>
                      </a:lnTo>
                      <a:lnTo>
                        <a:pt x="257" y="820"/>
                      </a:lnTo>
                      <a:lnTo>
                        <a:pt x="266" y="817"/>
                      </a:lnTo>
                      <a:cubicBezTo>
                        <a:pt x="269" y="816"/>
                        <a:pt x="273" y="817"/>
                        <a:pt x="275" y="820"/>
                      </a:cubicBezTo>
                      <a:lnTo>
                        <a:pt x="287" y="838"/>
                      </a:lnTo>
                      <a:lnTo>
                        <a:pt x="306" y="868"/>
                      </a:lnTo>
                      <a:lnTo>
                        <a:pt x="293" y="868"/>
                      </a:lnTo>
                      <a:lnTo>
                        <a:pt x="302" y="856"/>
                      </a:lnTo>
                      <a:lnTo>
                        <a:pt x="301" y="857"/>
                      </a:lnTo>
                      <a:lnTo>
                        <a:pt x="317" y="824"/>
                      </a:lnTo>
                      <a:lnTo>
                        <a:pt x="319" y="834"/>
                      </a:lnTo>
                      <a:lnTo>
                        <a:pt x="304" y="822"/>
                      </a:lnTo>
                      <a:cubicBezTo>
                        <a:pt x="302" y="820"/>
                        <a:pt x="301" y="818"/>
                        <a:pt x="301" y="815"/>
                      </a:cubicBezTo>
                      <a:lnTo>
                        <a:pt x="301" y="800"/>
                      </a:lnTo>
                      <a:cubicBezTo>
                        <a:pt x="301" y="796"/>
                        <a:pt x="304" y="792"/>
                        <a:pt x="309" y="792"/>
                      </a:cubicBezTo>
                      <a:lnTo>
                        <a:pt x="315" y="792"/>
                      </a:lnTo>
                      <a:lnTo>
                        <a:pt x="345" y="789"/>
                      </a:lnTo>
                      <a:lnTo>
                        <a:pt x="339" y="793"/>
                      </a:lnTo>
                      <a:lnTo>
                        <a:pt x="345" y="784"/>
                      </a:lnTo>
                      <a:lnTo>
                        <a:pt x="344" y="788"/>
                      </a:lnTo>
                      <a:lnTo>
                        <a:pt x="344" y="764"/>
                      </a:lnTo>
                      <a:cubicBezTo>
                        <a:pt x="344" y="760"/>
                        <a:pt x="347" y="757"/>
                        <a:pt x="350" y="756"/>
                      </a:cubicBezTo>
                      <a:cubicBezTo>
                        <a:pt x="354" y="755"/>
                        <a:pt x="357" y="757"/>
                        <a:pt x="359" y="760"/>
                      </a:cubicBezTo>
                      <a:lnTo>
                        <a:pt x="362" y="766"/>
                      </a:lnTo>
                      <a:lnTo>
                        <a:pt x="351" y="763"/>
                      </a:lnTo>
                      <a:lnTo>
                        <a:pt x="360" y="757"/>
                      </a:lnTo>
                      <a:cubicBezTo>
                        <a:pt x="361" y="756"/>
                        <a:pt x="363" y="756"/>
                        <a:pt x="364" y="756"/>
                      </a:cubicBezTo>
                      <a:lnTo>
                        <a:pt x="389" y="756"/>
                      </a:lnTo>
                      <a:lnTo>
                        <a:pt x="387" y="756"/>
                      </a:lnTo>
                      <a:lnTo>
                        <a:pt x="396" y="753"/>
                      </a:lnTo>
                      <a:cubicBezTo>
                        <a:pt x="397" y="753"/>
                        <a:pt x="398" y="753"/>
                        <a:pt x="398" y="753"/>
                      </a:cubicBezTo>
                      <a:lnTo>
                        <a:pt x="408" y="753"/>
                      </a:lnTo>
                      <a:cubicBezTo>
                        <a:pt x="411" y="753"/>
                        <a:pt x="414" y="755"/>
                        <a:pt x="415" y="758"/>
                      </a:cubicBezTo>
                      <a:lnTo>
                        <a:pt x="425" y="785"/>
                      </a:lnTo>
                      <a:cubicBezTo>
                        <a:pt x="425" y="787"/>
                        <a:pt x="425" y="788"/>
                        <a:pt x="425" y="790"/>
                      </a:cubicBezTo>
                      <a:lnTo>
                        <a:pt x="416" y="829"/>
                      </a:lnTo>
                      <a:lnTo>
                        <a:pt x="415" y="823"/>
                      </a:lnTo>
                      <a:lnTo>
                        <a:pt x="424" y="838"/>
                      </a:lnTo>
                      <a:lnTo>
                        <a:pt x="420" y="835"/>
                      </a:lnTo>
                      <a:lnTo>
                        <a:pt x="429" y="838"/>
                      </a:lnTo>
                      <a:cubicBezTo>
                        <a:pt x="431" y="838"/>
                        <a:pt x="432" y="840"/>
                        <a:pt x="433" y="842"/>
                      </a:cubicBezTo>
                      <a:lnTo>
                        <a:pt x="443" y="860"/>
                      </a:lnTo>
                      <a:lnTo>
                        <a:pt x="440" y="857"/>
                      </a:lnTo>
                      <a:lnTo>
                        <a:pt x="449" y="863"/>
                      </a:lnTo>
                      <a:lnTo>
                        <a:pt x="441" y="863"/>
                      </a:lnTo>
                      <a:lnTo>
                        <a:pt x="450" y="857"/>
                      </a:lnTo>
                      <a:cubicBezTo>
                        <a:pt x="453" y="855"/>
                        <a:pt x="456" y="855"/>
                        <a:pt x="459" y="857"/>
                      </a:cubicBezTo>
                      <a:lnTo>
                        <a:pt x="471" y="866"/>
                      </a:lnTo>
                      <a:lnTo>
                        <a:pt x="491" y="885"/>
                      </a:lnTo>
                      <a:cubicBezTo>
                        <a:pt x="492" y="886"/>
                        <a:pt x="493" y="887"/>
                        <a:pt x="493" y="889"/>
                      </a:cubicBezTo>
                      <a:lnTo>
                        <a:pt x="499" y="913"/>
                      </a:lnTo>
                      <a:cubicBezTo>
                        <a:pt x="500" y="916"/>
                        <a:pt x="498" y="920"/>
                        <a:pt x="495" y="922"/>
                      </a:cubicBezTo>
                      <a:lnTo>
                        <a:pt x="480" y="931"/>
                      </a:lnTo>
                      <a:lnTo>
                        <a:pt x="461" y="940"/>
                      </a:lnTo>
                      <a:lnTo>
                        <a:pt x="443" y="952"/>
                      </a:lnTo>
                      <a:cubicBezTo>
                        <a:pt x="440" y="954"/>
                        <a:pt x="436" y="953"/>
                        <a:pt x="433" y="951"/>
                      </a:cubicBezTo>
                      <a:lnTo>
                        <a:pt x="430" y="948"/>
                      </a:lnTo>
                      <a:cubicBezTo>
                        <a:pt x="430" y="947"/>
                        <a:pt x="429" y="947"/>
                        <a:pt x="429" y="947"/>
                      </a:cubicBezTo>
                      <a:lnTo>
                        <a:pt x="423" y="938"/>
                      </a:lnTo>
                      <a:lnTo>
                        <a:pt x="429" y="941"/>
                      </a:lnTo>
                      <a:lnTo>
                        <a:pt x="426" y="941"/>
                      </a:lnTo>
                      <a:lnTo>
                        <a:pt x="429" y="941"/>
                      </a:lnTo>
                      <a:lnTo>
                        <a:pt x="420" y="944"/>
                      </a:lnTo>
                      <a:lnTo>
                        <a:pt x="422" y="942"/>
                      </a:lnTo>
                      <a:lnTo>
                        <a:pt x="404" y="957"/>
                      </a:lnTo>
                      <a:lnTo>
                        <a:pt x="406" y="952"/>
                      </a:lnTo>
                      <a:lnTo>
                        <a:pt x="397" y="1064"/>
                      </a:lnTo>
                      <a:lnTo>
                        <a:pt x="394" y="1057"/>
                      </a:lnTo>
                      <a:lnTo>
                        <a:pt x="413" y="1072"/>
                      </a:lnTo>
                      <a:lnTo>
                        <a:pt x="410" y="1070"/>
                      </a:lnTo>
                      <a:lnTo>
                        <a:pt x="420" y="1073"/>
                      </a:lnTo>
                      <a:cubicBezTo>
                        <a:pt x="420" y="1074"/>
                        <a:pt x="421" y="1074"/>
                        <a:pt x="421" y="1074"/>
                      </a:cubicBezTo>
                      <a:lnTo>
                        <a:pt x="431" y="1080"/>
                      </a:lnTo>
                      <a:lnTo>
                        <a:pt x="426" y="1079"/>
                      </a:lnTo>
                      <a:lnTo>
                        <a:pt x="445" y="1079"/>
                      </a:lnTo>
                      <a:cubicBezTo>
                        <a:pt x="449" y="1079"/>
                        <a:pt x="453" y="1083"/>
                        <a:pt x="453" y="1087"/>
                      </a:cubicBezTo>
                      <a:lnTo>
                        <a:pt x="453" y="1099"/>
                      </a:lnTo>
                      <a:lnTo>
                        <a:pt x="452" y="1096"/>
                      </a:lnTo>
                      <a:lnTo>
                        <a:pt x="461" y="1114"/>
                      </a:lnTo>
                      <a:lnTo>
                        <a:pt x="454" y="1109"/>
                      </a:lnTo>
                      <a:lnTo>
                        <a:pt x="457" y="1109"/>
                      </a:lnTo>
                      <a:lnTo>
                        <a:pt x="473" y="1109"/>
                      </a:lnTo>
                      <a:lnTo>
                        <a:pt x="465" y="1115"/>
                      </a:lnTo>
                      <a:lnTo>
                        <a:pt x="468" y="1106"/>
                      </a:lnTo>
                      <a:cubicBezTo>
                        <a:pt x="469" y="1104"/>
                        <a:pt x="470" y="1103"/>
                        <a:pt x="471" y="1102"/>
                      </a:cubicBezTo>
                      <a:lnTo>
                        <a:pt x="486" y="1090"/>
                      </a:lnTo>
                      <a:lnTo>
                        <a:pt x="499" y="1081"/>
                      </a:lnTo>
                      <a:lnTo>
                        <a:pt x="497" y="1083"/>
                      </a:lnTo>
                      <a:lnTo>
                        <a:pt x="503" y="1074"/>
                      </a:lnTo>
                      <a:lnTo>
                        <a:pt x="502" y="1077"/>
                      </a:lnTo>
                      <a:lnTo>
                        <a:pt x="505" y="1059"/>
                      </a:lnTo>
                      <a:cubicBezTo>
                        <a:pt x="506" y="1056"/>
                        <a:pt x="507" y="1054"/>
                        <a:pt x="510" y="1053"/>
                      </a:cubicBezTo>
                      <a:lnTo>
                        <a:pt x="526" y="1046"/>
                      </a:lnTo>
                      <a:cubicBezTo>
                        <a:pt x="529" y="1045"/>
                        <a:pt x="534" y="1047"/>
                        <a:pt x="536" y="1050"/>
                      </a:cubicBezTo>
                      <a:lnTo>
                        <a:pt x="539" y="1056"/>
                      </a:lnTo>
                      <a:lnTo>
                        <a:pt x="532" y="1052"/>
                      </a:lnTo>
                      <a:lnTo>
                        <a:pt x="538" y="1052"/>
                      </a:lnTo>
                      <a:lnTo>
                        <a:pt x="531" y="1056"/>
                      </a:lnTo>
                      <a:lnTo>
                        <a:pt x="534" y="1050"/>
                      </a:lnTo>
                      <a:cubicBezTo>
                        <a:pt x="535" y="1048"/>
                        <a:pt x="538" y="1046"/>
                        <a:pt x="541" y="1046"/>
                      </a:cubicBezTo>
                      <a:lnTo>
                        <a:pt x="550" y="1046"/>
                      </a:lnTo>
                      <a:cubicBezTo>
                        <a:pt x="552" y="1046"/>
                        <a:pt x="553" y="1046"/>
                        <a:pt x="555" y="1047"/>
                      </a:cubicBezTo>
                      <a:lnTo>
                        <a:pt x="564" y="1053"/>
                      </a:lnTo>
                      <a:cubicBezTo>
                        <a:pt x="565" y="1054"/>
                        <a:pt x="566" y="1055"/>
                        <a:pt x="567" y="1056"/>
                      </a:cubicBezTo>
                      <a:lnTo>
                        <a:pt x="573" y="1068"/>
                      </a:lnTo>
                      <a:lnTo>
                        <a:pt x="570" y="1065"/>
                      </a:lnTo>
                      <a:lnTo>
                        <a:pt x="579" y="1071"/>
                      </a:lnTo>
                      <a:lnTo>
                        <a:pt x="637" y="1101"/>
                      </a:lnTo>
                      <a:lnTo>
                        <a:pt x="634" y="1100"/>
                      </a:lnTo>
                      <a:lnTo>
                        <a:pt x="649" y="1100"/>
                      </a:lnTo>
                      <a:lnTo>
                        <a:pt x="652" y="1100"/>
                      </a:lnTo>
                      <a:cubicBezTo>
                        <a:pt x="655" y="1100"/>
                        <a:pt x="657" y="1101"/>
                        <a:pt x="658" y="1103"/>
                      </a:cubicBezTo>
                      <a:cubicBezTo>
                        <a:pt x="660" y="1105"/>
                        <a:pt x="661" y="1107"/>
                        <a:pt x="660" y="1110"/>
                      </a:cubicBezTo>
                      <a:lnTo>
                        <a:pt x="657" y="1128"/>
                      </a:lnTo>
                      <a:cubicBezTo>
                        <a:pt x="656" y="1132"/>
                        <a:pt x="653" y="1134"/>
                        <a:pt x="649" y="1134"/>
                      </a:cubicBezTo>
                      <a:lnTo>
                        <a:pt x="643" y="1134"/>
                      </a:lnTo>
                      <a:lnTo>
                        <a:pt x="650" y="1130"/>
                      </a:lnTo>
                      <a:lnTo>
                        <a:pt x="647" y="1136"/>
                      </a:lnTo>
                      <a:cubicBezTo>
                        <a:pt x="647" y="1137"/>
                        <a:pt x="647" y="1137"/>
                        <a:pt x="646" y="1137"/>
                      </a:cubicBezTo>
                      <a:lnTo>
                        <a:pt x="637" y="1149"/>
                      </a:lnTo>
                      <a:cubicBezTo>
                        <a:pt x="636" y="1150"/>
                        <a:pt x="636" y="1151"/>
                        <a:pt x="635" y="1151"/>
                      </a:cubicBezTo>
                      <a:lnTo>
                        <a:pt x="626" y="1157"/>
                      </a:lnTo>
                      <a:lnTo>
                        <a:pt x="611" y="1169"/>
                      </a:lnTo>
                      <a:lnTo>
                        <a:pt x="614" y="1164"/>
                      </a:lnTo>
                      <a:lnTo>
                        <a:pt x="611" y="1179"/>
                      </a:lnTo>
                      <a:cubicBezTo>
                        <a:pt x="610" y="1183"/>
                        <a:pt x="607" y="1186"/>
                        <a:pt x="603" y="1186"/>
                      </a:cubicBezTo>
                      <a:lnTo>
                        <a:pt x="597" y="1186"/>
                      </a:lnTo>
                      <a:lnTo>
                        <a:pt x="601" y="1184"/>
                      </a:lnTo>
                      <a:lnTo>
                        <a:pt x="589" y="1193"/>
                      </a:lnTo>
                      <a:lnTo>
                        <a:pt x="592" y="1187"/>
                      </a:lnTo>
                      <a:lnTo>
                        <a:pt x="592" y="1196"/>
                      </a:lnTo>
                      <a:cubicBezTo>
                        <a:pt x="592" y="1197"/>
                        <a:pt x="592" y="1198"/>
                        <a:pt x="591" y="1200"/>
                      </a:cubicBezTo>
                      <a:lnTo>
                        <a:pt x="576" y="1230"/>
                      </a:lnTo>
                      <a:lnTo>
                        <a:pt x="576" y="1228"/>
                      </a:lnTo>
                      <a:lnTo>
                        <a:pt x="567" y="1264"/>
                      </a:lnTo>
                      <a:lnTo>
                        <a:pt x="564" y="1282"/>
                      </a:lnTo>
                      <a:cubicBezTo>
                        <a:pt x="564" y="1283"/>
                        <a:pt x="564" y="1284"/>
                        <a:pt x="563" y="1284"/>
                      </a:cubicBezTo>
                      <a:lnTo>
                        <a:pt x="545" y="1318"/>
                      </a:lnTo>
                      <a:lnTo>
                        <a:pt x="546" y="1314"/>
                      </a:lnTo>
                      <a:lnTo>
                        <a:pt x="546" y="1326"/>
                      </a:lnTo>
                      <a:cubicBezTo>
                        <a:pt x="546" y="1328"/>
                        <a:pt x="545" y="1330"/>
                        <a:pt x="543" y="1332"/>
                      </a:cubicBezTo>
                      <a:lnTo>
                        <a:pt x="537" y="1338"/>
                      </a:lnTo>
                      <a:cubicBezTo>
                        <a:pt x="536" y="1338"/>
                        <a:pt x="535" y="1339"/>
                        <a:pt x="534" y="1340"/>
                      </a:cubicBezTo>
                      <a:lnTo>
                        <a:pt x="525" y="1343"/>
                      </a:lnTo>
                      <a:lnTo>
                        <a:pt x="529" y="1339"/>
                      </a:lnTo>
                      <a:lnTo>
                        <a:pt x="520" y="1357"/>
                      </a:lnTo>
                      <a:lnTo>
                        <a:pt x="521" y="1356"/>
                      </a:lnTo>
                      <a:lnTo>
                        <a:pt x="517" y="1365"/>
                      </a:lnTo>
                      <a:lnTo>
                        <a:pt x="517" y="1358"/>
                      </a:lnTo>
                      <a:lnTo>
                        <a:pt x="520" y="1365"/>
                      </a:lnTo>
                      <a:lnTo>
                        <a:pt x="517" y="1361"/>
                      </a:lnTo>
                      <a:lnTo>
                        <a:pt x="523" y="1364"/>
                      </a:lnTo>
                      <a:cubicBezTo>
                        <a:pt x="524" y="1364"/>
                        <a:pt x="525" y="1365"/>
                        <a:pt x="525" y="1366"/>
                      </a:cubicBezTo>
                      <a:lnTo>
                        <a:pt x="538" y="1381"/>
                      </a:lnTo>
                      <a:cubicBezTo>
                        <a:pt x="539" y="1383"/>
                        <a:pt x="540" y="1384"/>
                        <a:pt x="540" y="1386"/>
                      </a:cubicBezTo>
                      <a:lnTo>
                        <a:pt x="540" y="1395"/>
                      </a:lnTo>
                      <a:cubicBezTo>
                        <a:pt x="540" y="1397"/>
                        <a:pt x="539" y="1399"/>
                        <a:pt x="538" y="1400"/>
                      </a:cubicBezTo>
                      <a:lnTo>
                        <a:pt x="529" y="1412"/>
                      </a:lnTo>
                      <a:lnTo>
                        <a:pt x="530" y="1410"/>
                      </a:lnTo>
                      <a:lnTo>
                        <a:pt x="527" y="1419"/>
                      </a:lnTo>
                      <a:lnTo>
                        <a:pt x="526" y="1413"/>
                      </a:lnTo>
                      <a:lnTo>
                        <a:pt x="529" y="1419"/>
                      </a:lnTo>
                      <a:lnTo>
                        <a:pt x="526" y="1415"/>
                      </a:lnTo>
                      <a:lnTo>
                        <a:pt x="532" y="1418"/>
                      </a:lnTo>
                      <a:cubicBezTo>
                        <a:pt x="532" y="1419"/>
                        <a:pt x="533" y="1419"/>
                        <a:pt x="533" y="1419"/>
                      </a:cubicBezTo>
                      <a:lnTo>
                        <a:pt x="555" y="1434"/>
                      </a:lnTo>
                      <a:lnTo>
                        <a:pt x="550" y="1433"/>
                      </a:lnTo>
                      <a:lnTo>
                        <a:pt x="556" y="1433"/>
                      </a:lnTo>
                      <a:cubicBezTo>
                        <a:pt x="558" y="1433"/>
                        <a:pt x="560" y="1433"/>
                        <a:pt x="562" y="1435"/>
                      </a:cubicBezTo>
                      <a:lnTo>
                        <a:pt x="565" y="1438"/>
                      </a:lnTo>
                      <a:lnTo>
                        <a:pt x="562" y="1436"/>
                      </a:lnTo>
                      <a:lnTo>
                        <a:pt x="578" y="1442"/>
                      </a:lnTo>
                      <a:lnTo>
                        <a:pt x="576" y="1442"/>
                      </a:lnTo>
                      <a:lnTo>
                        <a:pt x="595" y="1445"/>
                      </a:lnTo>
                      <a:lnTo>
                        <a:pt x="593" y="1445"/>
                      </a:lnTo>
                      <a:lnTo>
                        <a:pt x="597" y="1445"/>
                      </a:lnTo>
                      <a:cubicBezTo>
                        <a:pt x="598" y="1445"/>
                        <a:pt x="600" y="1445"/>
                        <a:pt x="602" y="1447"/>
                      </a:cubicBezTo>
                      <a:lnTo>
                        <a:pt x="620" y="1462"/>
                      </a:lnTo>
                      <a:lnTo>
                        <a:pt x="615" y="1460"/>
                      </a:lnTo>
                      <a:lnTo>
                        <a:pt x="640" y="1460"/>
                      </a:lnTo>
                      <a:cubicBezTo>
                        <a:pt x="640" y="1460"/>
                        <a:pt x="641" y="1460"/>
                        <a:pt x="641" y="1460"/>
                      </a:cubicBezTo>
                      <a:lnTo>
                        <a:pt x="660" y="1463"/>
                      </a:lnTo>
                      <a:cubicBezTo>
                        <a:pt x="661" y="1463"/>
                        <a:pt x="661" y="1463"/>
                        <a:pt x="662" y="1464"/>
                      </a:cubicBezTo>
                      <a:lnTo>
                        <a:pt x="674" y="1470"/>
                      </a:lnTo>
                      <a:lnTo>
                        <a:pt x="681" y="1473"/>
                      </a:lnTo>
                      <a:lnTo>
                        <a:pt x="677" y="1472"/>
                      </a:lnTo>
                      <a:lnTo>
                        <a:pt x="680" y="1472"/>
                      </a:lnTo>
                      <a:cubicBezTo>
                        <a:pt x="683" y="1472"/>
                        <a:pt x="685" y="1473"/>
                        <a:pt x="686" y="1475"/>
                      </a:cubicBezTo>
                      <a:cubicBezTo>
                        <a:pt x="688" y="1477"/>
                        <a:pt x="688" y="1479"/>
                        <a:pt x="688" y="1481"/>
                      </a:cubicBezTo>
                      <a:lnTo>
                        <a:pt x="685" y="1499"/>
                      </a:lnTo>
                      <a:cubicBezTo>
                        <a:pt x="685" y="1500"/>
                        <a:pt x="684" y="1501"/>
                        <a:pt x="684" y="1502"/>
                      </a:cubicBezTo>
                      <a:lnTo>
                        <a:pt x="675" y="1517"/>
                      </a:lnTo>
                      <a:cubicBezTo>
                        <a:pt x="674" y="1519"/>
                        <a:pt x="673" y="1520"/>
                        <a:pt x="671" y="1520"/>
                      </a:cubicBezTo>
                      <a:lnTo>
                        <a:pt x="653" y="1529"/>
                      </a:lnTo>
                      <a:cubicBezTo>
                        <a:pt x="652" y="1530"/>
                        <a:pt x="652" y="1530"/>
                        <a:pt x="651" y="1530"/>
                      </a:cubicBezTo>
                      <a:lnTo>
                        <a:pt x="614" y="1539"/>
                      </a:lnTo>
                      <a:cubicBezTo>
                        <a:pt x="612" y="1539"/>
                        <a:pt x="611" y="1539"/>
                        <a:pt x="609" y="1539"/>
                      </a:cubicBezTo>
                      <a:lnTo>
                        <a:pt x="594" y="1533"/>
                      </a:lnTo>
                      <a:lnTo>
                        <a:pt x="602" y="1531"/>
                      </a:lnTo>
                      <a:lnTo>
                        <a:pt x="593" y="1540"/>
                      </a:lnTo>
                      <a:cubicBezTo>
                        <a:pt x="592" y="1541"/>
                        <a:pt x="591" y="1542"/>
                        <a:pt x="590" y="1542"/>
                      </a:cubicBezTo>
                      <a:lnTo>
                        <a:pt x="571" y="1548"/>
                      </a:lnTo>
                      <a:cubicBezTo>
                        <a:pt x="567" y="1549"/>
                        <a:pt x="563" y="1548"/>
                        <a:pt x="562" y="1544"/>
                      </a:cubicBezTo>
                      <a:lnTo>
                        <a:pt x="558" y="1538"/>
                      </a:lnTo>
                      <a:lnTo>
                        <a:pt x="571" y="1540"/>
                      </a:lnTo>
                      <a:lnTo>
                        <a:pt x="565" y="1546"/>
                      </a:lnTo>
                      <a:lnTo>
                        <a:pt x="567" y="1543"/>
                      </a:lnTo>
                      <a:lnTo>
                        <a:pt x="564" y="1552"/>
                      </a:lnTo>
                      <a:lnTo>
                        <a:pt x="564" y="1550"/>
                      </a:lnTo>
                      <a:lnTo>
                        <a:pt x="558" y="1632"/>
                      </a:lnTo>
                      <a:cubicBezTo>
                        <a:pt x="558" y="1633"/>
                        <a:pt x="557" y="1635"/>
                        <a:pt x="556" y="1636"/>
                      </a:cubicBezTo>
                      <a:lnTo>
                        <a:pt x="547" y="1648"/>
                      </a:lnTo>
                      <a:lnTo>
                        <a:pt x="548" y="1647"/>
                      </a:lnTo>
                      <a:lnTo>
                        <a:pt x="545" y="1653"/>
                      </a:lnTo>
                      <a:cubicBezTo>
                        <a:pt x="544" y="1654"/>
                        <a:pt x="543" y="1655"/>
                        <a:pt x="542" y="1656"/>
                      </a:cubicBezTo>
                      <a:lnTo>
                        <a:pt x="526" y="1665"/>
                      </a:lnTo>
                      <a:lnTo>
                        <a:pt x="529" y="1662"/>
                      </a:lnTo>
                      <a:lnTo>
                        <a:pt x="520" y="1680"/>
                      </a:lnTo>
                      <a:cubicBezTo>
                        <a:pt x="520" y="1681"/>
                        <a:pt x="519" y="1681"/>
                        <a:pt x="519" y="1682"/>
                      </a:cubicBezTo>
                      <a:lnTo>
                        <a:pt x="515" y="1685"/>
                      </a:lnTo>
                      <a:lnTo>
                        <a:pt x="509" y="1691"/>
                      </a:lnTo>
                      <a:lnTo>
                        <a:pt x="511" y="1688"/>
                      </a:lnTo>
                      <a:lnTo>
                        <a:pt x="508" y="1697"/>
                      </a:lnTo>
                      <a:lnTo>
                        <a:pt x="509" y="1694"/>
                      </a:lnTo>
                      <a:lnTo>
                        <a:pt x="509" y="1731"/>
                      </a:lnTo>
                      <a:lnTo>
                        <a:pt x="505" y="1724"/>
                      </a:lnTo>
                      <a:lnTo>
                        <a:pt x="518" y="1733"/>
                      </a:lnTo>
                      <a:lnTo>
                        <a:pt x="515" y="1732"/>
                      </a:lnTo>
                      <a:lnTo>
                        <a:pt x="525" y="1735"/>
                      </a:lnTo>
                      <a:lnTo>
                        <a:pt x="522" y="1735"/>
                      </a:lnTo>
                      <a:lnTo>
                        <a:pt x="547" y="1735"/>
                      </a:lnTo>
                      <a:cubicBezTo>
                        <a:pt x="550" y="1735"/>
                        <a:pt x="553" y="1737"/>
                        <a:pt x="554" y="1739"/>
                      </a:cubicBezTo>
                      <a:lnTo>
                        <a:pt x="557" y="1745"/>
                      </a:lnTo>
                      <a:lnTo>
                        <a:pt x="550" y="1741"/>
                      </a:lnTo>
                      <a:lnTo>
                        <a:pt x="566" y="1741"/>
                      </a:lnTo>
                      <a:cubicBezTo>
                        <a:pt x="567" y="1741"/>
                        <a:pt x="568" y="1741"/>
                        <a:pt x="569" y="1742"/>
                      </a:cubicBezTo>
                      <a:lnTo>
                        <a:pt x="588" y="1751"/>
                      </a:lnTo>
                      <a:cubicBezTo>
                        <a:pt x="588" y="1751"/>
                        <a:pt x="589" y="1752"/>
                        <a:pt x="590" y="1752"/>
                      </a:cubicBezTo>
                      <a:lnTo>
                        <a:pt x="599" y="1761"/>
                      </a:lnTo>
                      <a:cubicBezTo>
                        <a:pt x="601" y="1763"/>
                        <a:pt x="601" y="1765"/>
                        <a:pt x="601" y="1767"/>
                      </a:cubicBezTo>
                      <a:lnTo>
                        <a:pt x="601" y="1770"/>
                      </a:lnTo>
                      <a:cubicBezTo>
                        <a:pt x="601" y="1771"/>
                        <a:pt x="601" y="1772"/>
                        <a:pt x="601" y="1773"/>
                      </a:cubicBezTo>
                      <a:lnTo>
                        <a:pt x="595" y="1791"/>
                      </a:lnTo>
                      <a:lnTo>
                        <a:pt x="595" y="1785"/>
                      </a:lnTo>
                      <a:lnTo>
                        <a:pt x="601" y="1800"/>
                      </a:lnTo>
                      <a:lnTo>
                        <a:pt x="604" y="1810"/>
                      </a:lnTo>
                      <a:lnTo>
                        <a:pt x="614" y="1840"/>
                      </a:lnTo>
                      <a:lnTo>
                        <a:pt x="606" y="1835"/>
                      </a:lnTo>
                      <a:lnTo>
                        <a:pt x="634" y="1835"/>
                      </a:lnTo>
                      <a:lnTo>
                        <a:pt x="630" y="1835"/>
                      </a:lnTo>
                      <a:lnTo>
                        <a:pt x="636" y="1832"/>
                      </a:lnTo>
                      <a:cubicBezTo>
                        <a:pt x="637" y="1832"/>
                        <a:pt x="639" y="1832"/>
                        <a:pt x="640" y="1832"/>
                      </a:cubicBezTo>
                      <a:lnTo>
                        <a:pt x="643" y="1832"/>
                      </a:lnTo>
                      <a:lnTo>
                        <a:pt x="637" y="1834"/>
                      </a:lnTo>
                      <a:lnTo>
                        <a:pt x="644" y="1828"/>
                      </a:lnTo>
                      <a:cubicBezTo>
                        <a:pt x="645" y="1826"/>
                        <a:pt x="647" y="1825"/>
                        <a:pt x="649" y="1825"/>
                      </a:cubicBezTo>
                      <a:lnTo>
                        <a:pt x="652" y="1825"/>
                      </a:lnTo>
                      <a:lnTo>
                        <a:pt x="668" y="1825"/>
                      </a:lnTo>
                      <a:lnTo>
                        <a:pt x="666" y="1826"/>
                      </a:lnTo>
                      <a:lnTo>
                        <a:pt x="678" y="1823"/>
                      </a:lnTo>
                      <a:lnTo>
                        <a:pt x="677" y="1823"/>
                      </a:lnTo>
                      <a:lnTo>
                        <a:pt x="695" y="1814"/>
                      </a:lnTo>
                      <a:lnTo>
                        <a:pt x="715" y="1808"/>
                      </a:lnTo>
                      <a:cubicBezTo>
                        <a:pt x="718" y="1807"/>
                        <a:pt x="722" y="1808"/>
                        <a:pt x="724" y="1811"/>
                      </a:cubicBezTo>
                      <a:lnTo>
                        <a:pt x="730" y="1820"/>
                      </a:lnTo>
                      <a:cubicBezTo>
                        <a:pt x="731" y="1820"/>
                        <a:pt x="731" y="1821"/>
                        <a:pt x="731" y="1822"/>
                      </a:cubicBezTo>
                      <a:lnTo>
                        <a:pt x="740" y="1849"/>
                      </a:lnTo>
                      <a:lnTo>
                        <a:pt x="740" y="1848"/>
                      </a:lnTo>
                      <a:lnTo>
                        <a:pt x="743" y="1854"/>
                      </a:lnTo>
                      <a:lnTo>
                        <a:pt x="740" y="1851"/>
                      </a:lnTo>
                      <a:lnTo>
                        <a:pt x="755" y="1860"/>
                      </a:lnTo>
                      <a:lnTo>
                        <a:pt x="744" y="1863"/>
                      </a:lnTo>
                      <a:lnTo>
                        <a:pt x="747" y="1857"/>
                      </a:lnTo>
                      <a:lnTo>
                        <a:pt x="754" y="1847"/>
                      </a:lnTo>
                      <a:lnTo>
                        <a:pt x="764" y="1835"/>
                      </a:lnTo>
                      <a:cubicBezTo>
                        <a:pt x="764" y="1834"/>
                        <a:pt x="765" y="1833"/>
                        <a:pt x="766" y="1832"/>
                      </a:cubicBezTo>
                      <a:lnTo>
                        <a:pt x="779" y="1826"/>
                      </a:lnTo>
                      <a:cubicBezTo>
                        <a:pt x="780" y="1826"/>
                        <a:pt x="781" y="1825"/>
                        <a:pt x="782" y="1825"/>
                      </a:cubicBezTo>
                      <a:lnTo>
                        <a:pt x="792" y="1825"/>
                      </a:lnTo>
                      <a:lnTo>
                        <a:pt x="785" y="1829"/>
                      </a:lnTo>
                      <a:lnTo>
                        <a:pt x="791" y="1820"/>
                      </a:lnTo>
                      <a:lnTo>
                        <a:pt x="790" y="1822"/>
                      </a:lnTo>
                      <a:lnTo>
                        <a:pt x="793" y="1810"/>
                      </a:lnTo>
                      <a:cubicBezTo>
                        <a:pt x="793" y="1809"/>
                        <a:pt x="794" y="1809"/>
                        <a:pt x="794" y="1808"/>
                      </a:cubicBezTo>
                      <a:lnTo>
                        <a:pt x="819" y="1772"/>
                      </a:lnTo>
                      <a:lnTo>
                        <a:pt x="818" y="1776"/>
                      </a:lnTo>
                      <a:lnTo>
                        <a:pt x="818" y="1761"/>
                      </a:lnTo>
                      <a:lnTo>
                        <a:pt x="818" y="1764"/>
                      </a:lnTo>
                      <a:lnTo>
                        <a:pt x="812" y="1745"/>
                      </a:lnTo>
                      <a:cubicBezTo>
                        <a:pt x="812" y="1745"/>
                        <a:pt x="812" y="1744"/>
                        <a:pt x="811" y="1744"/>
                      </a:cubicBezTo>
                      <a:lnTo>
                        <a:pt x="808" y="1717"/>
                      </a:lnTo>
                      <a:cubicBezTo>
                        <a:pt x="808" y="1714"/>
                        <a:pt x="809" y="1712"/>
                        <a:pt x="810" y="1710"/>
                      </a:cubicBezTo>
                      <a:cubicBezTo>
                        <a:pt x="812" y="1709"/>
                        <a:pt x="814" y="1708"/>
                        <a:pt x="816" y="1708"/>
                      </a:cubicBezTo>
                      <a:lnTo>
                        <a:pt x="835" y="1708"/>
                      </a:lnTo>
                      <a:cubicBezTo>
                        <a:pt x="836" y="1708"/>
                        <a:pt x="838" y="1708"/>
                        <a:pt x="839" y="1709"/>
                      </a:cubicBezTo>
                      <a:lnTo>
                        <a:pt x="849" y="1715"/>
                      </a:lnTo>
                      <a:lnTo>
                        <a:pt x="867" y="1727"/>
                      </a:lnTo>
                      <a:lnTo>
                        <a:pt x="876" y="1733"/>
                      </a:lnTo>
                      <a:lnTo>
                        <a:pt x="875" y="1732"/>
                      </a:lnTo>
                      <a:lnTo>
                        <a:pt x="902" y="1741"/>
                      </a:lnTo>
                      <a:cubicBezTo>
                        <a:pt x="903" y="1742"/>
                        <a:pt x="904" y="1742"/>
                        <a:pt x="905" y="1742"/>
                      </a:cubicBezTo>
                      <a:lnTo>
                        <a:pt x="917" y="1751"/>
                      </a:lnTo>
                      <a:lnTo>
                        <a:pt x="916" y="1751"/>
                      </a:lnTo>
                      <a:lnTo>
                        <a:pt x="934" y="1760"/>
                      </a:lnTo>
                      <a:lnTo>
                        <a:pt x="943" y="1762"/>
                      </a:lnTo>
                      <a:lnTo>
                        <a:pt x="970" y="1771"/>
                      </a:lnTo>
                      <a:cubicBezTo>
                        <a:pt x="972" y="1772"/>
                        <a:pt x="974" y="1773"/>
                        <a:pt x="975" y="1775"/>
                      </a:cubicBezTo>
                      <a:lnTo>
                        <a:pt x="981" y="1784"/>
                      </a:lnTo>
                      <a:cubicBezTo>
                        <a:pt x="981" y="1784"/>
                        <a:pt x="981" y="1784"/>
                        <a:pt x="981" y="1785"/>
                      </a:cubicBezTo>
                      <a:lnTo>
                        <a:pt x="994" y="1812"/>
                      </a:lnTo>
                      <a:cubicBezTo>
                        <a:pt x="994" y="1813"/>
                        <a:pt x="995" y="1814"/>
                        <a:pt x="995" y="1815"/>
                      </a:cubicBezTo>
                      <a:lnTo>
                        <a:pt x="995" y="1821"/>
                      </a:lnTo>
                      <a:lnTo>
                        <a:pt x="990" y="1814"/>
                      </a:lnTo>
                      <a:lnTo>
                        <a:pt x="996" y="1817"/>
                      </a:lnTo>
                      <a:cubicBezTo>
                        <a:pt x="999" y="1818"/>
                        <a:pt x="1000" y="1820"/>
                        <a:pt x="1001" y="1823"/>
                      </a:cubicBezTo>
                      <a:lnTo>
                        <a:pt x="1004" y="1838"/>
                      </a:lnTo>
                      <a:cubicBezTo>
                        <a:pt x="1004" y="1838"/>
                        <a:pt x="1004" y="1839"/>
                        <a:pt x="1004" y="1840"/>
                      </a:cubicBezTo>
                      <a:lnTo>
                        <a:pt x="1004" y="1867"/>
                      </a:lnTo>
                      <a:lnTo>
                        <a:pt x="1004" y="1870"/>
                      </a:lnTo>
                      <a:lnTo>
                        <a:pt x="1000" y="1863"/>
                      </a:lnTo>
                      <a:lnTo>
                        <a:pt x="1015" y="1872"/>
                      </a:lnTo>
                      <a:lnTo>
                        <a:pt x="1036" y="1880"/>
                      </a:lnTo>
                      <a:cubicBezTo>
                        <a:pt x="1038" y="1881"/>
                        <a:pt x="1039" y="1882"/>
                        <a:pt x="1040" y="1883"/>
                      </a:cubicBezTo>
                      <a:lnTo>
                        <a:pt x="1046" y="1892"/>
                      </a:lnTo>
                      <a:cubicBezTo>
                        <a:pt x="1047" y="1894"/>
                        <a:pt x="1047" y="1895"/>
                        <a:pt x="1047" y="1897"/>
                      </a:cubicBezTo>
                      <a:lnTo>
                        <a:pt x="1047" y="1912"/>
                      </a:lnTo>
                      <a:cubicBezTo>
                        <a:pt x="1047" y="1915"/>
                        <a:pt x="1045" y="1918"/>
                        <a:pt x="1043" y="1919"/>
                      </a:cubicBezTo>
                      <a:lnTo>
                        <a:pt x="1037" y="1922"/>
                      </a:lnTo>
                      <a:lnTo>
                        <a:pt x="1039" y="1909"/>
                      </a:lnTo>
                      <a:lnTo>
                        <a:pt x="1045" y="1915"/>
                      </a:lnTo>
                      <a:lnTo>
                        <a:pt x="1048" y="1918"/>
                      </a:lnTo>
                      <a:cubicBezTo>
                        <a:pt x="1049" y="1919"/>
                        <a:pt x="1049" y="1920"/>
                        <a:pt x="1049" y="1920"/>
                      </a:cubicBezTo>
                      <a:lnTo>
                        <a:pt x="1059" y="1939"/>
                      </a:lnTo>
                      <a:lnTo>
                        <a:pt x="1052" y="1934"/>
                      </a:lnTo>
                      <a:lnTo>
                        <a:pt x="1067" y="1934"/>
                      </a:lnTo>
                      <a:lnTo>
                        <a:pt x="1088" y="1931"/>
                      </a:lnTo>
                      <a:cubicBezTo>
                        <a:pt x="1088" y="1931"/>
                        <a:pt x="1089" y="1931"/>
                        <a:pt x="1090" y="1931"/>
                      </a:cubicBezTo>
                      <a:lnTo>
                        <a:pt x="1114" y="1934"/>
                      </a:lnTo>
                      <a:lnTo>
                        <a:pt x="1113" y="1934"/>
                      </a:lnTo>
                      <a:lnTo>
                        <a:pt x="1150" y="1931"/>
                      </a:lnTo>
                      <a:lnTo>
                        <a:pt x="1163" y="1931"/>
                      </a:lnTo>
                      <a:cubicBezTo>
                        <a:pt x="1165" y="1931"/>
                        <a:pt x="1167" y="1932"/>
                        <a:pt x="1169" y="1934"/>
                      </a:cubicBezTo>
                      <a:lnTo>
                        <a:pt x="1194" y="1961"/>
                      </a:lnTo>
                      <a:cubicBezTo>
                        <a:pt x="1194" y="1961"/>
                        <a:pt x="1194" y="1962"/>
                        <a:pt x="1195" y="1962"/>
                      </a:cubicBezTo>
                      <a:lnTo>
                        <a:pt x="1213" y="1992"/>
                      </a:lnTo>
                      <a:cubicBezTo>
                        <a:pt x="1214" y="1993"/>
                        <a:pt x="1214" y="1995"/>
                        <a:pt x="1214" y="1996"/>
                      </a:cubicBezTo>
                      <a:lnTo>
                        <a:pt x="1217" y="2023"/>
                      </a:lnTo>
                      <a:lnTo>
                        <a:pt x="1217" y="2060"/>
                      </a:lnTo>
                      <a:cubicBezTo>
                        <a:pt x="1217" y="2061"/>
                        <a:pt x="1217" y="2063"/>
                        <a:pt x="1217" y="2064"/>
                      </a:cubicBezTo>
                      <a:lnTo>
                        <a:pt x="1204" y="2088"/>
                      </a:lnTo>
                      <a:cubicBezTo>
                        <a:pt x="1204" y="2089"/>
                        <a:pt x="1203" y="2089"/>
                        <a:pt x="1203" y="2090"/>
                      </a:cubicBezTo>
                      <a:lnTo>
                        <a:pt x="1175" y="2117"/>
                      </a:lnTo>
                      <a:lnTo>
                        <a:pt x="1177" y="2111"/>
                      </a:lnTo>
                      <a:lnTo>
                        <a:pt x="1177" y="2121"/>
                      </a:lnTo>
                      <a:lnTo>
                        <a:pt x="1177" y="2119"/>
                      </a:lnTo>
                      <a:lnTo>
                        <a:pt x="1196" y="2191"/>
                      </a:lnTo>
                      <a:lnTo>
                        <a:pt x="1195" y="2189"/>
                      </a:lnTo>
                      <a:lnTo>
                        <a:pt x="1213" y="2219"/>
                      </a:lnTo>
                      <a:lnTo>
                        <a:pt x="1209" y="2216"/>
                      </a:lnTo>
                      <a:lnTo>
                        <a:pt x="1227" y="2222"/>
                      </a:lnTo>
                      <a:lnTo>
                        <a:pt x="1226" y="2221"/>
                      </a:lnTo>
                      <a:lnTo>
                        <a:pt x="1254" y="2224"/>
                      </a:lnTo>
                      <a:cubicBezTo>
                        <a:pt x="1254" y="2224"/>
                        <a:pt x="1255" y="2224"/>
                        <a:pt x="1255" y="2225"/>
                      </a:cubicBezTo>
                      <a:lnTo>
                        <a:pt x="1277" y="2231"/>
                      </a:lnTo>
                      <a:lnTo>
                        <a:pt x="1273" y="2230"/>
                      </a:lnTo>
                      <a:lnTo>
                        <a:pt x="1307" y="2224"/>
                      </a:lnTo>
                      <a:lnTo>
                        <a:pt x="1304" y="2226"/>
                      </a:lnTo>
                      <a:lnTo>
                        <a:pt x="1341" y="2199"/>
                      </a:lnTo>
                      <a:lnTo>
                        <a:pt x="1339" y="2201"/>
                      </a:lnTo>
                      <a:lnTo>
                        <a:pt x="1351" y="2180"/>
                      </a:lnTo>
                      <a:cubicBezTo>
                        <a:pt x="1352" y="2178"/>
                        <a:pt x="1354" y="2176"/>
                        <a:pt x="1357" y="2176"/>
                      </a:cubicBezTo>
                      <a:lnTo>
                        <a:pt x="1394" y="2170"/>
                      </a:lnTo>
                      <a:lnTo>
                        <a:pt x="1391" y="2171"/>
                      </a:lnTo>
                      <a:lnTo>
                        <a:pt x="1447" y="2141"/>
                      </a:lnTo>
                      <a:lnTo>
                        <a:pt x="1443" y="2145"/>
                      </a:lnTo>
                      <a:lnTo>
                        <a:pt x="1450" y="2130"/>
                      </a:lnTo>
                      <a:cubicBezTo>
                        <a:pt x="1451" y="2126"/>
                        <a:pt x="1454" y="2125"/>
                        <a:pt x="1457" y="2125"/>
                      </a:cubicBezTo>
                      <a:cubicBezTo>
                        <a:pt x="1461" y="2125"/>
                        <a:pt x="1464" y="2127"/>
                        <a:pt x="1465" y="2130"/>
                      </a:cubicBezTo>
                      <a:lnTo>
                        <a:pt x="1468" y="2139"/>
                      </a:lnTo>
                      <a:lnTo>
                        <a:pt x="1460" y="2134"/>
                      </a:lnTo>
                      <a:lnTo>
                        <a:pt x="1476" y="2134"/>
                      </a:lnTo>
                      <a:cubicBezTo>
                        <a:pt x="1477" y="2134"/>
                        <a:pt x="1479" y="2134"/>
                        <a:pt x="1481" y="2135"/>
                      </a:cubicBezTo>
                      <a:lnTo>
                        <a:pt x="1499" y="2151"/>
                      </a:lnTo>
                      <a:lnTo>
                        <a:pt x="1497" y="2149"/>
                      </a:lnTo>
                      <a:lnTo>
                        <a:pt x="1519" y="2158"/>
                      </a:lnTo>
                      <a:cubicBezTo>
                        <a:pt x="1522" y="2160"/>
                        <a:pt x="1524" y="2164"/>
                        <a:pt x="1524" y="2167"/>
                      </a:cubicBezTo>
                      <a:lnTo>
                        <a:pt x="1521" y="2185"/>
                      </a:lnTo>
                      <a:cubicBezTo>
                        <a:pt x="1520" y="2188"/>
                        <a:pt x="1518" y="2191"/>
                        <a:pt x="1515" y="2192"/>
                      </a:cubicBezTo>
                      <a:lnTo>
                        <a:pt x="1506" y="2195"/>
                      </a:lnTo>
                      <a:lnTo>
                        <a:pt x="1491" y="2201"/>
                      </a:lnTo>
                      <a:cubicBezTo>
                        <a:pt x="1490" y="2201"/>
                        <a:pt x="1489" y="2201"/>
                        <a:pt x="1488" y="2201"/>
                      </a:cubicBezTo>
                      <a:lnTo>
                        <a:pt x="1485" y="2201"/>
                      </a:lnTo>
                      <a:lnTo>
                        <a:pt x="1488" y="2200"/>
                      </a:lnTo>
                      <a:lnTo>
                        <a:pt x="1482" y="2203"/>
                      </a:lnTo>
                      <a:lnTo>
                        <a:pt x="1486" y="2200"/>
                      </a:lnTo>
                      <a:lnTo>
                        <a:pt x="1483" y="2206"/>
                      </a:lnTo>
                      <a:cubicBezTo>
                        <a:pt x="1481" y="2208"/>
                        <a:pt x="1479" y="2210"/>
                        <a:pt x="1476" y="2210"/>
                      </a:cubicBezTo>
                      <a:lnTo>
                        <a:pt x="1469" y="2210"/>
                      </a:lnTo>
                      <a:lnTo>
                        <a:pt x="1475" y="2196"/>
                      </a:lnTo>
                      <a:lnTo>
                        <a:pt x="1484" y="2205"/>
                      </a:lnTo>
                      <a:cubicBezTo>
                        <a:pt x="1486" y="2207"/>
                        <a:pt x="1487" y="2209"/>
                        <a:pt x="1487" y="2211"/>
                      </a:cubicBezTo>
                      <a:lnTo>
                        <a:pt x="1487" y="2220"/>
                      </a:lnTo>
                      <a:lnTo>
                        <a:pt x="1484" y="2214"/>
                      </a:lnTo>
                      <a:lnTo>
                        <a:pt x="1499" y="2226"/>
                      </a:lnTo>
                      <a:cubicBezTo>
                        <a:pt x="1500" y="2227"/>
                        <a:pt x="1501" y="2227"/>
                        <a:pt x="1501" y="2228"/>
                      </a:cubicBezTo>
                      <a:lnTo>
                        <a:pt x="1520" y="2262"/>
                      </a:lnTo>
                      <a:lnTo>
                        <a:pt x="1519" y="2261"/>
                      </a:lnTo>
                      <a:lnTo>
                        <a:pt x="1547" y="2297"/>
                      </a:lnTo>
                      <a:lnTo>
                        <a:pt x="1544" y="2295"/>
                      </a:lnTo>
                      <a:lnTo>
                        <a:pt x="1603" y="2322"/>
                      </a:lnTo>
                      <a:lnTo>
                        <a:pt x="1609" y="2325"/>
                      </a:lnTo>
                      <a:lnTo>
                        <a:pt x="1606" y="2324"/>
                      </a:lnTo>
                      <a:lnTo>
                        <a:pt x="1615" y="2324"/>
                      </a:lnTo>
                      <a:lnTo>
                        <a:pt x="1624" y="2324"/>
                      </a:lnTo>
                      <a:cubicBezTo>
                        <a:pt x="1628" y="2324"/>
                        <a:pt x="1632" y="2327"/>
                        <a:pt x="1632" y="2331"/>
                      </a:cubicBezTo>
                      <a:lnTo>
                        <a:pt x="1635" y="2377"/>
                      </a:lnTo>
                      <a:lnTo>
                        <a:pt x="1629" y="2370"/>
                      </a:lnTo>
                      <a:lnTo>
                        <a:pt x="1666" y="2379"/>
                      </a:lnTo>
                      <a:lnTo>
                        <a:pt x="1664" y="2378"/>
                      </a:lnTo>
                      <a:lnTo>
                        <a:pt x="1698" y="2375"/>
                      </a:lnTo>
                      <a:lnTo>
                        <a:pt x="1725" y="2370"/>
                      </a:lnTo>
                      <a:cubicBezTo>
                        <a:pt x="1726" y="2369"/>
                        <a:pt x="1727" y="2369"/>
                        <a:pt x="1728" y="2369"/>
                      </a:cubicBezTo>
                      <a:lnTo>
                        <a:pt x="1768" y="2375"/>
                      </a:lnTo>
                      <a:lnTo>
                        <a:pt x="1765" y="2376"/>
                      </a:lnTo>
                      <a:lnTo>
                        <a:pt x="1789" y="2370"/>
                      </a:lnTo>
                      <a:cubicBezTo>
                        <a:pt x="1790" y="2369"/>
                        <a:pt x="1791" y="2369"/>
                        <a:pt x="1792" y="2369"/>
                      </a:cubicBezTo>
                      <a:lnTo>
                        <a:pt x="1866" y="2375"/>
                      </a:lnTo>
                      <a:lnTo>
                        <a:pt x="1990" y="2384"/>
                      </a:lnTo>
                      <a:lnTo>
                        <a:pt x="1989" y="2384"/>
                      </a:lnTo>
                      <a:lnTo>
                        <a:pt x="2060" y="2378"/>
                      </a:lnTo>
                      <a:cubicBezTo>
                        <a:pt x="2061" y="2378"/>
                        <a:pt x="2062" y="2378"/>
                        <a:pt x="2062" y="2379"/>
                      </a:cubicBezTo>
                      <a:lnTo>
                        <a:pt x="2090" y="2385"/>
                      </a:lnTo>
                      <a:lnTo>
                        <a:pt x="2083" y="2387"/>
                      </a:lnTo>
                      <a:lnTo>
                        <a:pt x="2101" y="2369"/>
                      </a:lnTo>
                      <a:cubicBezTo>
                        <a:pt x="2102" y="2368"/>
                        <a:pt x="2102" y="2368"/>
                        <a:pt x="2103" y="2368"/>
                      </a:cubicBezTo>
                      <a:lnTo>
                        <a:pt x="2140" y="2343"/>
                      </a:lnTo>
                      <a:cubicBezTo>
                        <a:pt x="2141" y="2343"/>
                        <a:pt x="2141" y="2343"/>
                        <a:pt x="2142" y="2342"/>
                      </a:cubicBezTo>
                      <a:lnTo>
                        <a:pt x="2155" y="2339"/>
                      </a:lnTo>
                      <a:lnTo>
                        <a:pt x="2149" y="2351"/>
                      </a:lnTo>
                      <a:lnTo>
                        <a:pt x="2146" y="2345"/>
                      </a:lnTo>
                      <a:cubicBezTo>
                        <a:pt x="2145" y="2341"/>
                        <a:pt x="2146" y="2337"/>
                        <a:pt x="2149" y="2334"/>
                      </a:cubicBezTo>
                      <a:lnTo>
                        <a:pt x="2168" y="2322"/>
                      </a:lnTo>
                      <a:lnTo>
                        <a:pt x="2181" y="2316"/>
                      </a:lnTo>
                      <a:lnTo>
                        <a:pt x="2176" y="2323"/>
                      </a:lnTo>
                      <a:lnTo>
                        <a:pt x="2176" y="2305"/>
                      </a:lnTo>
                      <a:lnTo>
                        <a:pt x="2184" y="2313"/>
                      </a:lnTo>
                      <a:lnTo>
                        <a:pt x="2175" y="2313"/>
                      </a:lnTo>
                      <a:cubicBezTo>
                        <a:pt x="2173" y="2313"/>
                        <a:pt x="2170" y="2312"/>
                        <a:pt x="2169" y="2309"/>
                      </a:cubicBezTo>
                      <a:lnTo>
                        <a:pt x="2156" y="2291"/>
                      </a:lnTo>
                      <a:cubicBezTo>
                        <a:pt x="2155" y="2290"/>
                        <a:pt x="2155" y="2289"/>
                        <a:pt x="2155" y="2287"/>
                      </a:cubicBezTo>
                      <a:lnTo>
                        <a:pt x="2149" y="2212"/>
                      </a:lnTo>
                      <a:lnTo>
                        <a:pt x="2152" y="2218"/>
                      </a:lnTo>
                      <a:lnTo>
                        <a:pt x="2139" y="2209"/>
                      </a:lnTo>
                      <a:lnTo>
                        <a:pt x="2129" y="2199"/>
                      </a:lnTo>
                      <a:cubicBezTo>
                        <a:pt x="2129" y="2198"/>
                        <a:pt x="2128" y="2197"/>
                        <a:pt x="2127" y="2196"/>
                      </a:cubicBezTo>
                      <a:lnTo>
                        <a:pt x="2118" y="2172"/>
                      </a:lnTo>
                      <a:lnTo>
                        <a:pt x="2122" y="2176"/>
                      </a:lnTo>
                      <a:lnTo>
                        <a:pt x="2116" y="2173"/>
                      </a:lnTo>
                      <a:cubicBezTo>
                        <a:pt x="2114" y="2172"/>
                        <a:pt x="2113" y="2171"/>
                        <a:pt x="2112" y="2170"/>
                      </a:cubicBezTo>
                      <a:lnTo>
                        <a:pt x="2103" y="2151"/>
                      </a:lnTo>
                      <a:lnTo>
                        <a:pt x="2105" y="2154"/>
                      </a:lnTo>
                      <a:lnTo>
                        <a:pt x="2093" y="2145"/>
                      </a:lnTo>
                      <a:lnTo>
                        <a:pt x="2084" y="2139"/>
                      </a:lnTo>
                      <a:lnTo>
                        <a:pt x="2093" y="2139"/>
                      </a:lnTo>
                      <a:lnTo>
                        <a:pt x="2084" y="2145"/>
                      </a:lnTo>
                      <a:cubicBezTo>
                        <a:pt x="2081" y="2147"/>
                        <a:pt x="2077" y="2147"/>
                        <a:pt x="2074" y="2145"/>
                      </a:cubicBezTo>
                      <a:lnTo>
                        <a:pt x="2056" y="2130"/>
                      </a:lnTo>
                      <a:cubicBezTo>
                        <a:pt x="2055" y="2129"/>
                        <a:pt x="2055" y="2129"/>
                        <a:pt x="2054" y="2128"/>
                      </a:cubicBezTo>
                      <a:lnTo>
                        <a:pt x="2039" y="2107"/>
                      </a:lnTo>
                      <a:lnTo>
                        <a:pt x="2043" y="2110"/>
                      </a:lnTo>
                      <a:lnTo>
                        <a:pt x="2024" y="2104"/>
                      </a:lnTo>
                      <a:cubicBezTo>
                        <a:pt x="2022" y="2103"/>
                        <a:pt x="2020" y="2101"/>
                        <a:pt x="2019" y="2099"/>
                      </a:cubicBezTo>
                      <a:lnTo>
                        <a:pt x="2007" y="2063"/>
                      </a:lnTo>
                      <a:lnTo>
                        <a:pt x="2012" y="2068"/>
                      </a:lnTo>
                      <a:lnTo>
                        <a:pt x="2002" y="2065"/>
                      </a:lnTo>
                      <a:lnTo>
                        <a:pt x="2011" y="2063"/>
                      </a:lnTo>
                      <a:lnTo>
                        <a:pt x="2001" y="2072"/>
                      </a:lnTo>
                      <a:cubicBezTo>
                        <a:pt x="1998" y="2075"/>
                        <a:pt x="1993" y="2075"/>
                        <a:pt x="1990" y="2072"/>
                      </a:cubicBezTo>
                      <a:lnTo>
                        <a:pt x="1984" y="2066"/>
                      </a:lnTo>
                      <a:lnTo>
                        <a:pt x="1989" y="2068"/>
                      </a:lnTo>
                      <a:lnTo>
                        <a:pt x="1986" y="2068"/>
                      </a:lnTo>
                      <a:cubicBezTo>
                        <a:pt x="1986" y="2068"/>
                        <a:pt x="1985" y="2068"/>
                        <a:pt x="1984" y="2068"/>
                      </a:cubicBezTo>
                      <a:lnTo>
                        <a:pt x="1975" y="2065"/>
                      </a:lnTo>
                      <a:cubicBezTo>
                        <a:pt x="1972" y="2064"/>
                        <a:pt x="1970" y="2061"/>
                        <a:pt x="1969" y="2058"/>
                      </a:cubicBezTo>
                      <a:lnTo>
                        <a:pt x="1963" y="2007"/>
                      </a:lnTo>
                      <a:cubicBezTo>
                        <a:pt x="1963" y="2004"/>
                        <a:pt x="1963" y="2002"/>
                        <a:pt x="1965" y="2001"/>
                      </a:cubicBezTo>
                      <a:lnTo>
                        <a:pt x="1980" y="1982"/>
                      </a:lnTo>
                      <a:lnTo>
                        <a:pt x="1984" y="1995"/>
                      </a:lnTo>
                      <a:lnTo>
                        <a:pt x="1975" y="1992"/>
                      </a:lnTo>
                      <a:cubicBezTo>
                        <a:pt x="1973" y="1992"/>
                        <a:pt x="1971" y="1991"/>
                        <a:pt x="1970" y="1989"/>
                      </a:cubicBezTo>
                      <a:lnTo>
                        <a:pt x="1964" y="1980"/>
                      </a:lnTo>
                      <a:cubicBezTo>
                        <a:pt x="1963" y="1979"/>
                        <a:pt x="1963" y="1977"/>
                        <a:pt x="1963" y="1975"/>
                      </a:cubicBezTo>
                      <a:lnTo>
                        <a:pt x="1963" y="1957"/>
                      </a:lnTo>
                      <a:lnTo>
                        <a:pt x="1964" y="1962"/>
                      </a:lnTo>
                      <a:lnTo>
                        <a:pt x="1955" y="1946"/>
                      </a:lnTo>
                      <a:cubicBezTo>
                        <a:pt x="1954" y="1945"/>
                        <a:pt x="1954" y="1944"/>
                        <a:pt x="1954" y="1942"/>
                      </a:cubicBezTo>
                      <a:lnTo>
                        <a:pt x="1954" y="1930"/>
                      </a:lnTo>
                      <a:lnTo>
                        <a:pt x="1960" y="1878"/>
                      </a:lnTo>
                      <a:lnTo>
                        <a:pt x="1973" y="1885"/>
                      </a:lnTo>
                      <a:lnTo>
                        <a:pt x="1958" y="1900"/>
                      </a:lnTo>
                      <a:cubicBezTo>
                        <a:pt x="1956" y="1901"/>
                        <a:pt x="1954" y="1902"/>
                        <a:pt x="1952" y="1902"/>
                      </a:cubicBezTo>
                      <a:lnTo>
                        <a:pt x="1949" y="1902"/>
                      </a:lnTo>
                      <a:lnTo>
                        <a:pt x="1951" y="1902"/>
                      </a:lnTo>
                      <a:lnTo>
                        <a:pt x="1932" y="1905"/>
                      </a:lnTo>
                      <a:lnTo>
                        <a:pt x="1895" y="1914"/>
                      </a:lnTo>
                      <a:cubicBezTo>
                        <a:pt x="1895" y="1914"/>
                        <a:pt x="1894" y="1914"/>
                        <a:pt x="1894" y="1914"/>
                      </a:cubicBezTo>
                      <a:lnTo>
                        <a:pt x="1866" y="1914"/>
                      </a:lnTo>
                      <a:lnTo>
                        <a:pt x="1870" y="1913"/>
                      </a:lnTo>
                      <a:lnTo>
                        <a:pt x="1861" y="1919"/>
                      </a:lnTo>
                      <a:cubicBezTo>
                        <a:pt x="1859" y="1920"/>
                        <a:pt x="1858" y="1920"/>
                        <a:pt x="1856" y="1920"/>
                      </a:cubicBezTo>
                      <a:lnTo>
                        <a:pt x="1822" y="1920"/>
                      </a:lnTo>
                      <a:lnTo>
                        <a:pt x="1819" y="1920"/>
                      </a:lnTo>
                      <a:lnTo>
                        <a:pt x="1825" y="1906"/>
                      </a:lnTo>
                      <a:lnTo>
                        <a:pt x="1828" y="1909"/>
                      </a:lnTo>
                      <a:cubicBezTo>
                        <a:pt x="1829" y="1911"/>
                        <a:pt x="1830" y="1913"/>
                        <a:pt x="1830" y="1915"/>
                      </a:cubicBezTo>
                      <a:cubicBezTo>
                        <a:pt x="1830" y="1917"/>
                        <a:pt x="1829" y="1919"/>
                        <a:pt x="1828" y="1921"/>
                      </a:cubicBezTo>
                      <a:lnTo>
                        <a:pt x="1819" y="1930"/>
                      </a:lnTo>
                      <a:cubicBezTo>
                        <a:pt x="1817" y="1931"/>
                        <a:pt x="1815" y="1932"/>
                        <a:pt x="1813" y="1932"/>
                      </a:cubicBezTo>
                      <a:lnTo>
                        <a:pt x="1810" y="1932"/>
                      </a:lnTo>
                      <a:cubicBezTo>
                        <a:pt x="1806" y="1932"/>
                        <a:pt x="1802" y="1929"/>
                        <a:pt x="1802" y="1924"/>
                      </a:cubicBezTo>
                      <a:lnTo>
                        <a:pt x="1802" y="1915"/>
                      </a:lnTo>
                      <a:lnTo>
                        <a:pt x="1802" y="1912"/>
                      </a:lnTo>
                      <a:lnTo>
                        <a:pt x="1810" y="1920"/>
                      </a:lnTo>
                      <a:lnTo>
                        <a:pt x="1776" y="1920"/>
                      </a:lnTo>
                      <a:cubicBezTo>
                        <a:pt x="1775" y="1920"/>
                        <a:pt x="1773" y="1920"/>
                        <a:pt x="1772" y="1919"/>
                      </a:cubicBezTo>
                      <a:lnTo>
                        <a:pt x="1754" y="1910"/>
                      </a:lnTo>
                      <a:cubicBezTo>
                        <a:pt x="1753" y="1910"/>
                        <a:pt x="1752" y="1909"/>
                        <a:pt x="1752" y="1909"/>
                      </a:cubicBezTo>
                      <a:lnTo>
                        <a:pt x="1733" y="1891"/>
                      </a:lnTo>
                      <a:lnTo>
                        <a:pt x="1693" y="1855"/>
                      </a:lnTo>
                      <a:lnTo>
                        <a:pt x="1687" y="1848"/>
                      </a:lnTo>
                      <a:cubicBezTo>
                        <a:pt x="1686" y="1848"/>
                        <a:pt x="1686" y="1847"/>
                        <a:pt x="1685" y="1846"/>
                      </a:cubicBezTo>
                      <a:lnTo>
                        <a:pt x="1676" y="1828"/>
                      </a:lnTo>
                      <a:lnTo>
                        <a:pt x="1679" y="1831"/>
                      </a:lnTo>
                      <a:lnTo>
                        <a:pt x="1660" y="1819"/>
                      </a:lnTo>
                      <a:cubicBezTo>
                        <a:pt x="1659" y="1818"/>
                        <a:pt x="1658" y="1818"/>
                        <a:pt x="1658" y="1817"/>
                      </a:cubicBezTo>
                      <a:lnTo>
                        <a:pt x="1630" y="1774"/>
                      </a:lnTo>
                      <a:lnTo>
                        <a:pt x="1632" y="1776"/>
                      </a:lnTo>
                      <a:lnTo>
                        <a:pt x="1619" y="1767"/>
                      </a:lnTo>
                      <a:lnTo>
                        <a:pt x="1621" y="1768"/>
                      </a:lnTo>
                      <a:lnTo>
                        <a:pt x="1602" y="1759"/>
                      </a:lnTo>
                      <a:lnTo>
                        <a:pt x="1605" y="1760"/>
                      </a:lnTo>
                      <a:lnTo>
                        <a:pt x="1580" y="1757"/>
                      </a:lnTo>
                      <a:lnTo>
                        <a:pt x="1586" y="1755"/>
                      </a:lnTo>
                      <a:lnTo>
                        <a:pt x="1583" y="1758"/>
                      </a:lnTo>
                      <a:cubicBezTo>
                        <a:pt x="1581" y="1760"/>
                        <a:pt x="1578" y="1761"/>
                        <a:pt x="1575" y="1759"/>
                      </a:cubicBezTo>
                      <a:cubicBezTo>
                        <a:pt x="1572" y="1758"/>
                        <a:pt x="1570" y="1755"/>
                        <a:pt x="1570" y="1752"/>
                      </a:cubicBezTo>
                      <a:lnTo>
                        <a:pt x="1570" y="1749"/>
                      </a:lnTo>
                      <a:lnTo>
                        <a:pt x="1575" y="1756"/>
                      </a:lnTo>
                      <a:lnTo>
                        <a:pt x="1550" y="1747"/>
                      </a:lnTo>
                      <a:cubicBezTo>
                        <a:pt x="1549" y="1747"/>
                        <a:pt x="1548" y="1746"/>
                        <a:pt x="1547" y="1746"/>
                      </a:cubicBezTo>
                      <a:lnTo>
                        <a:pt x="1529" y="1727"/>
                      </a:lnTo>
                      <a:cubicBezTo>
                        <a:pt x="1528" y="1726"/>
                        <a:pt x="1527" y="1725"/>
                        <a:pt x="1527" y="1723"/>
                      </a:cubicBezTo>
                      <a:lnTo>
                        <a:pt x="1524" y="1708"/>
                      </a:lnTo>
                      <a:lnTo>
                        <a:pt x="1528" y="1714"/>
                      </a:lnTo>
                      <a:lnTo>
                        <a:pt x="1522" y="1711"/>
                      </a:lnTo>
                      <a:cubicBezTo>
                        <a:pt x="1519" y="1709"/>
                        <a:pt x="1517" y="1707"/>
                        <a:pt x="1517" y="1704"/>
                      </a:cubicBezTo>
                      <a:lnTo>
                        <a:pt x="1517" y="1698"/>
                      </a:lnTo>
                      <a:lnTo>
                        <a:pt x="1517" y="1694"/>
                      </a:lnTo>
                      <a:lnTo>
                        <a:pt x="1525" y="1702"/>
                      </a:lnTo>
                      <a:lnTo>
                        <a:pt x="1516" y="1702"/>
                      </a:lnTo>
                      <a:lnTo>
                        <a:pt x="1513" y="1702"/>
                      </a:lnTo>
                      <a:cubicBezTo>
                        <a:pt x="1511" y="1702"/>
                        <a:pt x="1509" y="1702"/>
                        <a:pt x="1507" y="1700"/>
                      </a:cubicBezTo>
                      <a:lnTo>
                        <a:pt x="1482" y="1676"/>
                      </a:lnTo>
                      <a:lnTo>
                        <a:pt x="1488" y="1678"/>
                      </a:lnTo>
                      <a:lnTo>
                        <a:pt x="1476" y="1678"/>
                      </a:lnTo>
                      <a:lnTo>
                        <a:pt x="1479" y="1678"/>
                      </a:lnTo>
                      <a:lnTo>
                        <a:pt x="1463" y="1684"/>
                      </a:lnTo>
                      <a:cubicBezTo>
                        <a:pt x="1462" y="1684"/>
                        <a:pt x="1461" y="1684"/>
                        <a:pt x="1460" y="1684"/>
                      </a:cubicBezTo>
                      <a:lnTo>
                        <a:pt x="1448" y="1684"/>
                      </a:lnTo>
                      <a:cubicBezTo>
                        <a:pt x="1447" y="1684"/>
                        <a:pt x="1446" y="1684"/>
                        <a:pt x="1445" y="1684"/>
                      </a:cubicBezTo>
                      <a:lnTo>
                        <a:pt x="1429" y="1678"/>
                      </a:lnTo>
                      <a:lnTo>
                        <a:pt x="1432" y="1678"/>
                      </a:lnTo>
                      <a:lnTo>
                        <a:pt x="1429" y="1678"/>
                      </a:lnTo>
                      <a:lnTo>
                        <a:pt x="1432" y="1678"/>
                      </a:lnTo>
                      <a:lnTo>
                        <a:pt x="1417" y="1684"/>
                      </a:lnTo>
                      <a:cubicBezTo>
                        <a:pt x="1414" y="1685"/>
                        <a:pt x="1411" y="1684"/>
                        <a:pt x="1409" y="1683"/>
                      </a:cubicBezTo>
                      <a:cubicBezTo>
                        <a:pt x="1407" y="1681"/>
                        <a:pt x="1406" y="1679"/>
                        <a:pt x="1406" y="1676"/>
                      </a:cubicBezTo>
                      <a:lnTo>
                        <a:pt x="1406" y="1667"/>
                      </a:lnTo>
                      <a:lnTo>
                        <a:pt x="1416" y="1675"/>
                      </a:lnTo>
                      <a:lnTo>
                        <a:pt x="1403" y="1678"/>
                      </a:lnTo>
                      <a:cubicBezTo>
                        <a:pt x="1403" y="1678"/>
                        <a:pt x="1402" y="1678"/>
                        <a:pt x="1401" y="1678"/>
                      </a:cubicBezTo>
                      <a:lnTo>
                        <a:pt x="1386" y="1678"/>
                      </a:lnTo>
                      <a:lnTo>
                        <a:pt x="1373" y="1678"/>
                      </a:lnTo>
                      <a:lnTo>
                        <a:pt x="1330" y="1675"/>
                      </a:lnTo>
                      <a:lnTo>
                        <a:pt x="1273" y="1666"/>
                      </a:lnTo>
                      <a:cubicBezTo>
                        <a:pt x="1272" y="1666"/>
                        <a:pt x="1272" y="1666"/>
                        <a:pt x="1271" y="1665"/>
                      </a:cubicBezTo>
                      <a:lnTo>
                        <a:pt x="1215" y="1638"/>
                      </a:lnTo>
                      <a:cubicBezTo>
                        <a:pt x="1214" y="1637"/>
                        <a:pt x="1212" y="1636"/>
                        <a:pt x="1212" y="1635"/>
                      </a:cubicBezTo>
                      <a:lnTo>
                        <a:pt x="1209" y="1629"/>
                      </a:lnTo>
                      <a:lnTo>
                        <a:pt x="1215" y="1633"/>
                      </a:lnTo>
                      <a:lnTo>
                        <a:pt x="1178" y="1630"/>
                      </a:lnTo>
                      <a:cubicBezTo>
                        <a:pt x="1176" y="1630"/>
                        <a:pt x="1174" y="1629"/>
                        <a:pt x="1173" y="1628"/>
                      </a:cubicBezTo>
                      <a:lnTo>
                        <a:pt x="1164" y="1619"/>
                      </a:lnTo>
                      <a:cubicBezTo>
                        <a:pt x="1163" y="1618"/>
                        <a:pt x="1162" y="1617"/>
                        <a:pt x="1162" y="1615"/>
                      </a:cubicBezTo>
                      <a:lnTo>
                        <a:pt x="1152" y="1588"/>
                      </a:lnTo>
                      <a:lnTo>
                        <a:pt x="1157" y="1593"/>
                      </a:lnTo>
                      <a:lnTo>
                        <a:pt x="1130" y="1584"/>
                      </a:lnTo>
                      <a:cubicBezTo>
                        <a:pt x="1128" y="1584"/>
                        <a:pt x="1127" y="1583"/>
                        <a:pt x="1126" y="1582"/>
                      </a:cubicBezTo>
                      <a:lnTo>
                        <a:pt x="1117" y="1573"/>
                      </a:lnTo>
                      <a:lnTo>
                        <a:pt x="1102" y="1558"/>
                      </a:lnTo>
                      <a:cubicBezTo>
                        <a:pt x="1101" y="1557"/>
                        <a:pt x="1100" y="1556"/>
                        <a:pt x="1100" y="1555"/>
                      </a:cubicBezTo>
                      <a:lnTo>
                        <a:pt x="1097" y="1546"/>
                      </a:lnTo>
                      <a:cubicBezTo>
                        <a:pt x="1096" y="1545"/>
                        <a:pt x="1096" y="1543"/>
                        <a:pt x="1096" y="1541"/>
                      </a:cubicBezTo>
                      <a:lnTo>
                        <a:pt x="1100" y="1529"/>
                      </a:lnTo>
                      <a:lnTo>
                        <a:pt x="1099" y="1531"/>
                      </a:lnTo>
                      <a:lnTo>
                        <a:pt x="1099" y="1516"/>
                      </a:lnTo>
                      <a:lnTo>
                        <a:pt x="1101" y="1521"/>
                      </a:lnTo>
                      <a:lnTo>
                        <a:pt x="1088" y="1503"/>
                      </a:lnTo>
                      <a:lnTo>
                        <a:pt x="1082" y="1494"/>
                      </a:lnTo>
                      <a:lnTo>
                        <a:pt x="1083" y="1495"/>
                      </a:lnTo>
                      <a:lnTo>
                        <a:pt x="1074" y="1486"/>
                      </a:lnTo>
                      <a:lnTo>
                        <a:pt x="1065" y="1477"/>
                      </a:lnTo>
                      <a:cubicBezTo>
                        <a:pt x="1064" y="1476"/>
                        <a:pt x="1064" y="1476"/>
                        <a:pt x="1064" y="1476"/>
                      </a:cubicBezTo>
                      <a:lnTo>
                        <a:pt x="1055" y="1464"/>
                      </a:lnTo>
                      <a:lnTo>
                        <a:pt x="1056" y="1465"/>
                      </a:lnTo>
                      <a:lnTo>
                        <a:pt x="1037" y="1450"/>
                      </a:lnTo>
                      <a:lnTo>
                        <a:pt x="1006" y="1423"/>
                      </a:lnTo>
                      <a:lnTo>
                        <a:pt x="963" y="1393"/>
                      </a:lnTo>
                      <a:cubicBezTo>
                        <a:pt x="962" y="1392"/>
                        <a:pt x="961" y="1390"/>
                        <a:pt x="960" y="1388"/>
                      </a:cubicBezTo>
                      <a:lnTo>
                        <a:pt x="951" y="1352"/>
                      </a:lnTo>
                      <a:cubicBezTo>
                        <a:pt x="951" y="1351"/>
                        <a:pt x="951" y="1349"/>
                        <a:pt x="951" y="1347"/>
                      </a:cubicBezTo>
                      <a:lnTo>
                        <a:pt x="957" y="1329"/>
                      </a:lnTo>
                      <a:lnTo>
                        <a:pt x="957" y="1331"/>
                      </a:lnTo>
                      <a:lnTo>
                        <a:pt x="960" y="1286"/>
                      </a:lnTo>
                      <a:lnTo>
                        <a:pt x="960" y="1289"/>
                      </a:lnTo>
                      <a:lnTo>
                        <a:pt x="951" y="1262"/>
                      </a:lnTo>
                      <a:lnTo>
                        <a:pt x="942" y="1238"/>
                      </a:lnTo>
                      <a:lnTo>
                        <a:pt x="933" y="1221"/>
                      </a:lnTo>
                      <a:lnTo>
                        <a:pt x="935" y="1223"/>
                      </a:lnTo>
                      <a:lnTo>
                        <a:pt x="925" y="1214"/>
                      </a:lnTo>
                      <a:cubicBezTo>
                        <a:pt x="923" y="1212"/>
                        <a:pt x="923" y="1209"/>
                        <a:pt x="923" y="1207"/>
                      </a:cubicBezTo>
                      <a:cubicBezTo>
                        <a:pt x="923" y="1204"/>
                        <a:pt x="925" y="1202"/>
                        <a:pt x="927" y="1201"/>
                      </a:cubicBezTo>
                      <a:lnTo>
                        <a:pt x="934" y="1198"/>
                      </a:lnTo>
                      <a:lnTo>
                        <a:pt x="931" y="1211"/>
                      </a:lnTo>
                      <a:lnTo>
                        <a:pt x="916" y="1196"/>
                      </a:lnTo>
                      <a:cubicBezTo>
                        <a:pt x="915" y="1195"/>
                        <a:pt x="915" y="1194"/>
                        <a:pt x="915" y="1194"/>
                      </a:cubicBezTo>
                      <a:lnTo>
                        <a:pt x="893" y="1154"/>
                      </a:lnTo>
                      <a:cubicBezTo>
                        <a:pt x="892" y="1153"/>
                        <a:pt x="892" y="1152"/>
                        <a:pt x="892" y="1151"/>
                      </a:cubicBezTo>
                      <a:lnTo>
                        <a:pt x="892" y="1142"/>
                      </a:lnTo>
                      <a:lnTo>
                        <a:pt x="896" y="1148"/>
                      </a:lnTo>
                      <a:lnTo>
                        <a:pt x="880" y="1139"/>
                      </a:lnTo>
                      <a:cubicBezTo>
                        <a:pt x="879" y="1138"/>
                        <a:pt x="877" y="1137"/>
                        <a:pt x="877" y="1135"/>
                      </a:cubicBezTo>
                      <a:lnTo>
                        <a:pt x="867" y="1101"/>
                      </a:lnTo>
                      <a:lnTo>
                        <a:pt x="868" y="1104"/>
                      </a:lnTo>
                      <a:lnTo>
                        <a:pt x="754" y="931"/>
                      </a:lnTo>
                      <a:lnTo>
                        <a:pt x="758" y="935"/>
                      </a:lnTo>
                      <a:lnTo>
                        <a:pt x="749" y="932"/>
                      </a:lnTo>
                      <a:lnTo>
                        <a:pt x="729" y="922"/>
                      </a:lnTo>
                      <a:cubicBezTo>
                        <a:pt x="728" y="922"/>
                        <a:pt x="728" y="921"/>
                        <a:pt x="727" y="920"/>
                      </a:cubicBezTo>
                      <a:lnTo>
                        <a:pt x="653" y="839"/>
                      </a:lnTo>
                      <a:lnTo>
                        <a:pt x="662" y="841"/>
                      </a:lnTo>
                      <a:lnTo>
                        <a:pt x="656" y="844"/>
                      </a:lnTo>
                      <a:cubicBezTo>
                        <a:pt x="653" y="845"/>
                        <a:pt x="651" y="845"/>
                        <a:pt x="648" y="843"/>
                      </a:cubicBezTo>
                      <a:cubicBezTo>
                        <a:pt x="646" y="842"/>
                        <a:pt x="645" y="840"/>
                        <a:pt x="644" y="837"/>
                      </a:cubicBezTo>
                      <a:lnTo>
                        <a:pt x="641" y="810"/>
                      </a:lnTo>
                      <a:lnTo>
                        <a:pt x="646" y="816"/>
                      </a:lnTo>
                      <a:lnTo>
                        <a:pt x="639" y="813"/>
                      </a:lnTo>
                      <a:cubicBezTo>
                        <a:pt x="639" y="813"/>
                        <a:pt x="639" y="813"/>
                        <a:pt x="638" y="813"/>
                      </a:cubicBezTo>
                      <a:lnTo>
                        <a:pt x="626" y="804"/>
                      </a:lnTo>
                      <a:cubicBezTo>
                        <a:pt x="624" y="802"/>
                        <a:pt x="623" y="799"/>
                        <a:pt x="623" y="797"/>
                      </a:cubicBezTo>
                      <a:cubicBezTo>
                        <a:pt x="623" y="794"/>
                        <a:pt x="624" y="792"/>
                        <a:pt x="626" y="790"/>
                      </a:cubicBezTo>
                      <a:lnTo>
                        <a:pt x="636" y="784"/>
                      </a:lnTo>
                      <a:lnTo>
                        <a:pt x="633" y="796"/>
                      </a:lnTo>
                      <a:lnTo>
                        <a:pt x="618" y="775"/>
                      </a:lnTo>
                      <a:cubicBezTo>
                        <a:pt x="618" y="774"/>
                        <a:pt x="617" y="773"/>
                        <a:pt x="617" y="773"/>
                      </a:cubicBezTo>
                      <a:lnTo>
                        <a:pt x="561" y="619"/>
                      </a:lnTo>
                      <a:cubicBezTo>
                        <a:pt x="561" y="618"/>
                        <a:pt x="561" y="617"/>
                        <a:pt x="561" y="617"/>
                      </a:cubicBezTo>
                      <a:lnTo>
                        <a:pt x="551" y="535"/>
                      </a:lnTo>
                      <a:cubicBezTo>
                        <a:pt x="551" y="534"/>
                        <a:pt x="551" y="533"/>
                        <a:pt x="552" y="532"/>
                      </a:cubicBezTo>
                      <a:lnTo>
                        <a:pt x="561" y="499"/>
                      </a:lnTo>
                      <a:lnTo>
                        <a:pt x="561" y="501"/>
                      </a:lnTo>
                      <a:lnTo>
                        <a:pt x="561" y="492"/>
                      </a:lnTo>
                      <a:cubicBezTo>
                        <a:pt x="561" y="491"/>
                        <a:pt x="561" y="490"/>
                        <a:pt x="561" y="489"/>
                      </a:cubicBezTo>
                      <a:lnTo>
                        <a:pt x="580" y="432"/>
                      </a:lnTo>
                      <a:lnTo>
                        <a:pt x="586" y="400"/>
                      </a:lnTo>
                      <a:lnTo>
                        <a:pt x="587" y="406"/>
                      </a:lnTo>
                      <a:lnTo>
                        <a:pt x="581" y="397"/>
                      </a:lnTo>
                      <a:lnTo>
                        <a:pt x="582" y="398"/>
                      </a:lnTo>
                      <a:lnTo>
                        <a:pt x="579" y="395"/>
                      </a:lnTo>
                      <a:lnTo>
                        <a:pt x="542" y="368"/>
                      </a:lnTo>
                      <a:lnTo>
                        <a:pt x="508" y="344"/>
                      </a:lnTo>
                      <a:cubicBezTo>
                        <a:pt x="508" y="344"/>
                        <a:pt x="508" y="344"/>
                        <a:pt x="507" y="344"/>
                      </a:cubicBezTo>
                      <a:lnTo>
                        <a:pt x="489" y="325"/>
                      </a:lnTo>
                      <a:cubicBezTo>
                        <a:pt x="489" y="325"/>
                        <a:pt x="488" y="325"/>
                        <a:pt x="488" y="325"/>
                      </a:cubicBezTo>
                      <a:lnTo>
                        <a:pt x="451" y="276"/>
                      </a:lnTo>
                      <a:lnTo>
                        <a:pt x="354" y="112"/>
                      </a:lnTo>
                      <a:lnTo>
                        <a:pt x="362" y="116"/>
                      </a:lnTo>
                      <a:lnTo>
                        <a:pt x="338" y="119"/>
                      </a:lnTo>
                      <a:cubicBezTo>
                        <a:pt x="336" y="119"/>
                        <a:pt x="334" y="119"/>
                        <a:pt x="333" y="118"/>
                      </a:cubicBezTo>
                      <a:lnTo>
                        <a:pt x="311" y="106"/>
                      </a:lnTo>
                      <a:cubicBezTo>
                        <a:pt x="310" y="106"/>
                        <a:pt x="310" y="105"/>
                        <a:pt x="310" y="105"/>
                      </a:cubicBezTo>
                      <a:lnTo>
                        <a:pt x="272" y="72"/>
                      </a:lnTo>
                      <a:lnTo>
                        <a:pt x="256" y="53"/>
                      </a:lnTo>
                      <a:lnTo>
                        <a:pt x="260" y="56"/>
                      </a:lnTo>
                      <a:lnTo>
                        <a:pt x="248" y="53"/>
                      </a:lnTo>
                      <a:cubicBezTo>
                        <a:pt x="246" y="52"/>
                        <a:pt x="244" y="51"/>
                        <a:pt x="243" y="49"/>
                      </a:cubicBezTo>
                      <a:lnTo>
                        <a:pt x="228" y="25"/>
                      </a:lnTo>
                      <a:lnTo>
                        <a:pt x="229" y="26"/>
                      </a:lnTo>
                      <a:lnTo>
                        <a:pt x="226" y="23"/>
                      </a:lnTo>
                      <a:lnTo>
                        <a:pt x="229" y="25"/>
                      </a:lnTo>
                      <a:lnTo>
                        <a:pt x="210" y="19"/>
                      </a:lnTo>
                      <a:lnTo>
                        <a:pt x="203" y="16"/>
                      </a:lnTo>
                      <a:lnTo>
                        <a:pt x="207" y="16"/>
                      </a:lnTo>
                      <a:lnTo>
                        <a:pt x="203" y="16"/>
                      </a:lnTo>
                      <a:lnTo>
                        <a:pt x="208" y="15"/>
                      </a:lnTo>
                      <a:lnTo>
                        <a:pt x="189" y="27"/>
                      </a:lnTo>
                      <a:lnTo>
                        <a:pt x="192" y="24"/>
                      </a:lnTo>
                      <a:lnTo>
                        <a:pt x="186" y="39"/>
                      </a:lnTo>
                      <a:cubicBezTo>
                        <a:pt x="185" y="42"/>
                        <a:pt x="180" y="44"/>
                        <a:pt x="177" y="43"/>
                      </a:cubicBezTo>
                      <a:lnTo>
                        <a:pt x="155" y="37"/>
                      </a:lnTo>
                      <a:lnTo>
                        <a:pt x="145" y="34"/>
                      </a:lnTo>
                      <a:lnTo>
                        <a:pt x="149" y="35"/>
                      </a:lnTo>
                      <a:lnTo>
                        <a:pt x="124" y="38"/>
                      </a:lnTo>
                      <a:lnTo>
                        <a:pt x="127" y="37"/>
                      </a:lnTo>
                      <a:lnTo>
                        <a:pt x="114" y="43"/>
                      </a:lnTo>
                      <a:cubicBezTo>
                        <a:pt x="111" y="44"/>
                        <a:pt x="108" y="44"/>
                        <a:pt x="105" y="42"/>
                      </a:cubicBezTo>
                      <a:cubicBezTo>
                        <a:pt x="103" y="40"/>
                        <a:pt x="102" y="36"/>
                        <a:pt x="103" y="33"/>
                      </a:cubicBezTo>
                      <a:lnTo>
                        <a:pt x="106" y="24"/>
                      </a:lnTo>
                      <a:lnTo>
                        <a:pt x="116" y="34"/>
                      </a:lnTo>
                      <a:lnTo>
                        <a:pt x="103" y="37"/>
                      </a:lnTo>
                      <a:cubicBezTo>
                        <a:pt x="101" y="38"/>
                        <a:pt x="98" y="37"/>
                        <a:pt x="96" y="36"/>
                      </a:cubicBezTo>
                      <a:cubicBezTo>
                        <a:pt x="94" y="34"/>
                        <a:pt x="93" y="32"/>
                        <a:pt x="93" y="30"/>
                      </a:cubicBezTo>
                      <a:lnTo>
                        <a:pt x="93" y="27"/>
                      </a:lnTo>
                      <a:lnTo>
                        <a:pt x="101" y="35"/>
                      </a:lnTo>
                      <a:lnTo>
                        <a:pt x="77" y="35"/>
                      </a:lnTo>
                      <a:lnTo>
                        <a:pt x="79" y="34"/>
                      </a:lnTo>
                      <a:lnTo>
                        <a:pt x="70" y="37"/>
                      </a:lnTo>
                      <a:cubicBezTo>
                        <a:pt x="69" y="37"/>
                        <a:pt x="68" y="38"/>
                        <a:pt x="67" y="38"/>
                      </a:cubicBezTo>
                      <a:lnTo>
                        <a:pt x="64" y="38"/>
                      </a:lnTo>
                      <a:lnTo>
                        <a:pt x="71" y="34"/>
                      </a:lnTo>
                      <a:lnTo>
                        <a:pt x="43" y="79"/>
                      </a:lnTo>
                      <a:lnTo>
                        <a:pt x="40" y="68"/>
                      </a:lnTo>
                      <a:lnTo>
                        <a:pt x="81" y="92"/>
                      </a:lnTo>
                      <a:cubicBezTo>
                        <a:pt x="83" y="94"/>
                        <a:pt x="85" y="96"/>
                        <a:pt x="85" y="99"/>
                      </a:cubicBezTo>
                      <a:lnTo>
                        <a:pt x="85" y="117"/>
                      </a:lnTo>
                      <a:cubicBezTo>
                        <a:pt x="85" y="120"/>
                        <a:pt x="84" y="122"/>
                        <a:pt x="82" y="123"/>
                      </a:cubicBezTo>
                      <a:lnTo>
                        <a:pt x="51" y="150"/>
                      </a:lnTo>
                      <a:lnTo>
                        <a:pt x="54" y="144"/>
                      </a:lnTo>
                      <a:lnTo>
                        <a:pt x="57" y="171"/>
                      </a:lnTo>
                      <a:cubicBezTo>
                        <a:pt x="57" y="172"/>
                        <a:pt x="57" y="173"/>
                        <a:pt x="56" y="174"/>
                      </a:cubicBezTo>
                      <a:lnTo>
                        <a:pt x="44" y="213"/>
                      </a:lnTo>
                      <a:cubicBezTo>
                        <a:pt x="43" y="216"/>
                        <a:pt x="41" y="218"/>
                        <a:pt x="38" y="219"/>
                      </a:cubicBezTo>
                      <a:lnTo>
                        <a:pt x="10" y="225"/>
                      </a:lnTo>
                      <a:close/>
                      <a:moveTo>
                        <a:pt x="35" y="203"/>
                      </a:moveTo>
                      <a:lnTo>
                        <a:pt x="29" y="209"/>
                      </a:lnTo>
                      <a:lnTo>
                        <a:pt x="41" y="169"/>
                      </a:lnTo>
                      <a:lnTo>
                        <a:pt x="41" y="173"/>
                      </a:lnTo>
                      <a:lnTo>
                        <a:pt x="38" y="145"/>
                      </a:lnTo>
                      <a:cubicBezTo>
                        <a:pt x="37" y="143"/>
                        <a:pt x="38" y="140"/>
                        <a:pt x="40" y="138"/>
                      </a:cubicBezTo>
                      <a:lnTo>
                        <a:pt x="71" y="111"/>
                      </a:lnTo>
                      <a:lnTo>
                        <a:pt x="69" y="117"/>
                      </a:lnTo>
                      <a:lnTo>
                        <a:pt x="69" y="99"/>
                      </a:lnTo>
                      <a:lnTo>
                        <a:pt x="72" y="106"/>
                      </a:lnTo>
                      <a:lnTo>
                        <a:pt x="32" y="82"/>
                      </a:lnTo>
                      <a:cubicBezTo>
                        <a:pt x="30" y="81"/>
                        <a:pt x="29" y="79"/>
                        <a:pt x="29" y="77"/>
                      </a:cubicBezTo>
                      <a:cubicBezTo>
                        <a:pt x="28" y="75"/>
                        <a:pt x="28" y="73"/>
                        <a:pt x="30" y="71"/>
                      </a:cubicBezTo>
                      <a:lnTo>
                        <a:pt x="57" y="25"/>
                      </a:lnTo>
                      <a:cubicBezTo>
                        <a:pt x="59" y="23"/>
                        <a:pt x="61" y="22"/>
                        <a:pt x="64" y="22"/>
                      </a:cubicBezTo>
                      <a:lnTo>
                        <a:pt x="67" y="22"/>
                      </a:lnTo>
                      <a:lnTo>
                        <a:pt x="65" y="22"/>
                      </a:lnTo>
                      <a:lnTo>
                        <a:pt x="74" y="19"/>
                      </a:lnTo>
                      <a:cubicBezTo>
                        <a:pt x="75" y="19"/>
                        <a:pt x="76" y="19"/>
                        <a:pt x="77" y="19"/>
                      </a:cubicBezTo>
                      <a:lnTo>
                        <a:pt x="101" y="19"/>
                      </a:lnTo>
                      <a:cubicBezTo>
                        <a:pt x="106" y="19"/>
                        <a:pt x="109" y="22"/>
                        <a:pt x="109" y="27"/>
                      </a:cubicBezTo>
                      <a:lnTo>
                        <a:pt x="109" y="30"/>
                      </a:lnTo>
                      <a:lnTo>
                        <a:pt x="99" y="22"/>
                      </a:lnTo>
                      <a:lnTo>
                        <a:pt x="112" y="19"/>
                      </a:lnTo>
                      <a:cubicBezTo>
                        <a:pt x="115" y="18"/>
                        <a:pt x="118" y="19"/>
                        <a:pt x="120" y="21"/>
                      </a:cubicBezTo>
                      <a:cubicBezTo>
                        <a:pt x="122" y="23"/>
                        <a:pt x="122" y="26"/>
                        <a:pt x="121" y="29"/>
                      </a:cubicBezTo>
                      <a:lnTo>
                        <a:pt x="118" y="38"/>
                      </a:lnTo>
                      <a:lnTo>
                        <a:pt x="107" y="28"/>
                      </a:lnTo>
                      <a:lnTo>
                        <a:pt x="119" y="22"/>
                      </a:lnTo>
                      <a:cubicBezTo>
                        <a:pt x="120" y="22"/>
                        <a:pt x="121" y="22"/>
                        <a:pt x="122" y="22"/>
                      </a:cubicBezTo>
                      <a:lnTo>
                        <a:pt x="147" y="19"/>
                      </a:lnTo>
                      <a:cubicBezTo>
                        <a:pt x="148" y="19"/>
                        <a:pt x="149" y="19"/>
                        <a:pt x="150" y="19"/>
                      </a:cubicBezTo>
                      <a:lnTo>
                        <a:pt x="159" y="22"/>
                      </a:lnTo>
                      <a:lnTo>
                        <a:pt x="181" y="28"/>
                      </a:lnTo>
                      <a:lnTo>
                        <a:pt x="171" y="33"/>
                      </a:lnTo>
                      <a:lnTo>
                        <a:pt x="177" y="18"/>
                      </a:lnTo>
                      <a:cubicBezTo>
                        <a:pt x="178" y="16"/>
                        <a:pt x="179" y="15"/>
                        <a:pt x="181" y="14"/>
                      </a:cubicBezTo>
                      <a:lnTo>
                        <a:pt x="199" y="2"/>
                      </a:lnTo>
                      <a:cubicBezTo>
                        <a:pt x="200" y="1"/>
                        <a:pt x="202" y="0"/>
                        <a:pt x="203" y="0"/>
                      </a:cubicBezTo>
                      <a:lnTo>
                        <a:pt x="207" y="0"/>
                      </a:lnTo>
                      <a:cubicBezTo>
                        <a:pt x="208" y="0"/>
                        <a:pt x="209" y="1"/>
                        <a:pt x="210" y="1"/>
                      </a:cubicBezTo>
                      <a:lnTo>
                        <a:pt x="215" y="4"/>
                      </a:lnTo>
                      <a:lnTo>
                        <a:pt x="234" y="10"/>
                      </a:lnTo>
                      <a:cubicBezTo>
                        <a:pt x="235" y="10"/>
                        <a:pt x="236" y="11"/>
                        <a:pt x="237" y="12"/>
                      </a:cubicBezTo>
                      <a:lnTo>
                        <a:pt x="240" y="15"/>
                      </a:lnTo>
                      <a:cubicBezTo>
                        <a:pt x="240" y="15"/>
                        <a:pt x="241" y="16"/>
                        <a:pt x="241" y="16"/>
                      </a:cubicBezTo>
                      <a:lnTo>
                        <a:pt x="257" y="40"/>
                      </a:lnTo>
                      <a:lnTo>
                        <a:pt x="252" y="37"/>
                      </a:lnTo>
                      <a:lnTo>
                        <a:pt x="264" y="40"/>
                      </a:lnTo>
                      <a:cubicBezTo>
                        <a:pt x="266" y="40"/>
                        <a:pt x="267" y="41"/>
                        <a:pt x="268" y="43"/>
                      </a:cubicBezTo>
                      <a:lnTo>
                        <a:pt x="283" y="60"/>
                      </a:lnTo>
                      <a:lnTo>
                        <a:pt x="320" y="93"/>
                      </a:lnTo>
                      <a:lnTo>
                        <a:pt x="319" y="92"/>
                      </a:lnTo>
                      <a:lnTo>
                        <a:pt x="340" y="104"/>
                      </a:lnTo>
                      <a:lnTo>
                        <a:pt x="336" y="103"/>
                      </a:lnTo>
                      <a:lnTo>
                        <a:pt x="360" y="100"/>
                      </a:lnTo>
                      <a:cubicBezTo>
                        <a:pt x="364" y="100"/>
                        <a:pt x="367" y="101"/>
                        <a:pt x="368" y="104"/>
                      </a:cubicBezTo>
                      <a:lnTo>
                        <a:pt x="464" y="266"/>
                      </a:lnTo>
                      <a:lnTo>
                        <a:pt x="501" y="315"/>
                      </a:lnTo>
                      <a:lnTo>
                        <a:pt x="500" y="314"/>
                      </a:lnTo>
                      <a:lnTo>
                        <a:pt x="519" y="332"/>
                      </a:lnTo>
                      <a:lnTo>
                        <a:pt x="518" y="331"/>
                      </a:lnTo>
                      <a:lnTo>
                        <a:pt x="552" y="356"/>
                      </a:lnTo>
                      <a:lnTo>
                        <a:pt x="590" y="383"/>
                      </a:lnTo>
                      <a:lnTo>
                        <a:pt x="593" y="386"/>
                      </a:lnTo>
                      <a:cubicBezTo>
                        <a:pt x="593" y="387"/>
                        <a:pt x="594" y="387"/>
                        <a:pt x="594" y="388"/>
                      </a:cubicBezTo>
                      <a:lnTo>
                        <a:pt x="600" y="397"/>
                      </a:lnTo>
                      <a:cubicBezTo>
                        <a:pt x="601" y="399"/>
                        <a:pt x="602" y="401"/>
                        <a:pt x="601" y="403"/>
                      </a:cubicBezTo>
                      <a:lnTo>
                        <a:pt x="595" y="437"/>
                      </a:lnTo>
                      <a:lnTo>
                        <a:pt x="576" y="494"/>
                      </a:lnTo>
                      <a:lnTo>
                        <a:pt x="577" y="492"/>
                      </a:lnTo>
                      <a:lnTo>
                        <a:pt x="577" y="501"/>
                      </a:lnTo>
                      <a:cubicBezTo>
                        <a:pt x="577" y="502"/>
                        <a:pt x="577" y="502"/>
                        <a:pt x="576" y="503"/>
                      </a:cubicBezTo>
                      <a:lnTo>
                        <a:pt x="567" y="536"/>
                      </a:lnTo>
                      <a:lnTo>
                        <a:pt x="567" y="533"/>
                      </a:lnTo>
                      <a:lnTo>
                        <a:pt x="577" y="615"/>
                      </a:lnTo>
                      <a:lnTo>
                        <a:pt x="576" y="613"/>
                      </a:lnTo>
                      <a:lnTo>
                        <a:pt x="632" y="767"/>
                      </a:lnTo>
                      <a:lnTo>
                        <a:pt x="631" y="765"/>
                      </a:lnTo>
                      <a:lnTo>
                        <a:pt x="646" y="786"/>
                      </a:lnTo>
                      <a:cubicBezTo>
                        <a:pt x="648" y="788"/>
                        <a:pt x="648" y="790"/>
                        <a:pt x="648" y="792"/>
                      </a:cubicBezTo>
                      <a:cubicBezTo>
                        <a:pt x="647" y="795"/>
                        <a:pt x="646" y="797"/>
                        <a:pt x="644" y="798"/>
                      </a:cubicBezTo>
                      <a:lnTo>
                        <a:pt x="635" y="804"/>
                      </a:lnTo>
                      <a:lnTo>
                        <a:pt x="635" y="791"/>
                      </a:lnTo>
                      <a:lnTo>
                        <a:pt x="648" y="800"/>
                      </a:lnTo>
                      <a:lnTo>
                        <a:pt x="647" y="799"/>
                      </a:lnTo>
                      <a:lnTo>
                        <a:pt x="653" y="802"/>
                      </a:lnTo>
                      <a:cubicBezTo>
                        <a:pt x="655" y="803"/>
                        <a:pt x="657" y="806"/>
                        <a:pt x="657" y="808"/>
                      </a:cubicBezTo>
                      <a:lnTo>
                        <a:pt x="660" y="835"/>
                      </a:lnTo>
                      <a:lnTo>
                        <a:pt x="649" y="829"/>
                      </a:lnTo>
                      <a:lnTo>
                        <a:pt x="655" y="826"/>
                      </a:lnTo>
                      <a:cubicBezTo>
                        <a:pt x="658" y="825"/>
                        <a:pt x="662" y="825"/>
                        <a:pt x="664" y="828"/>
                      </a:cubicBezTo>
                      <a:lnTo>
                        <a:pt x="739" y="910"/>
                      </a:lnTo>
                      <a:lnTo>
                        <a:pt x="736" y="908"/>
                      </a:lnTo>
                      <a:lnTo>
                        <a:pt x="754" y="916"/>
                      </a:lnTo>
                      <a:lnTo>
                        <a:pt x="763" y="919"/>
                      </a:lnTo>
                      <a:cubicBezTo>
                        <a:pt x="765" y="920"/>
                        <a:pt x="766" y="921"/>
                        <a:pt x="767" y="923"/>
                      </a:cubicBezTo>
                      <a:lnTo>
                        <a:pt x="882" y="1095"/>
                      </a:lnTo>
                      <a:cubicBezTo>
                        <a:pt x="882" y="1096"/>
                        <a:pt x="883" y="1096"/>
                        <a:pt x="883" y="1097"/>
                      </a:cubicBezTo>
                      <a:lnTo>
                        <a:pt x="892" y="1130"/>
                      </a:lnTo>
                      <a:lnTo>
                        <a:pt x="888" y="1126"/>
                      </a:lnTo>
                      <a:lnTo>
                        <a:pt x="904" y="1135"/>
                      </a:lnTo>
                      <a:cubicBezTo>
                        <a:pt x="906" y="1136"/>
                        <a:pt x="908" y="1139"/>
                        <a:pt x="908" y="1142"/>
                      </a:cubicBezTo>
                      <a:lnTo>
                        <a:pt x="908" y="1151"/>
                      </a:lnTo>
                      <a:lnTo>
                        <a:pt x="907" y="1147"/>
                      </a:lnTo>
                      <a:lnTo>
                        <a:pt x="929" y="1186"/>
                      </a:lnTo>
                      <a:lnTo>
                        <a:pt x="927" y="1184"/>
                      </a:lnTo>
                      <a:lnTo>
                        <a:pt x="943" y="1199"/>
                      </a:lnTo>
                      <a:cubicBezTo>
                        <a:pt x="945" y="1201"/>
                        <a:pt x="945" y="1204"/>
                        <a:pt x="945" y="1206"/>
                      </a:cubicBezTo>
                      <a:cubicBezTo>
                        <a:pt x="945" y="1209"/>
                        <a:pt x="943" y="1211"/>
                        <a:pt x="941" y="1212"/>
                      </a:cubicBezTo>
                      <a:lnTo>
                        <a:pt x="934" y="1215"/>
                      </a:lnTo>
                      <a:lnTo>
                        <a:pt x="936" y="1202"/>
                      </a:lnTo>
                      <a:lnTo>
                        <a:pt x="946" y="1211"/>
                      </a:lnTo>
                      <a:cubicBezTo>
                        <a:pt x="946" y="1212"/>
                        <a:pt x="947" y="1213"/>
                        <a:pt x="947" y="1213"/>
                      </a:cubicBezTo>
                      <a:lnTo>
                        <a:pt x="957" y="1232"/>
                      </a:lnTo>
                      <a:lnTo>
                        <a:pt x="966" y="1257"/>
                      </a:lnTo>
                      <a:lnTo>
                        <a:pt x="976" y="1284"/>
                      </a:lnTo>
                      <a:cubicBezTo>
                        <a:pt x="976" y="1285"/>
                        <a:pt x="976" y="1286"/>
                        <a:pt x="976" y="1287"/>
                      </a:cubicBezTo>
                      <a:lnTo>
                        <a:pt x="973" y="1332"/>
                      </a:lnTo>
                      <a:cubicBezTo>
                        <a:pt x="973" y="1333"/>
                        <a:pt x="973" y="1334"/>
                        <a:pt x="972" y="1334"/>
                      </a:cubicBezTo>
                      <a:lnTo>
                        <a:pt x="966" y="1353"/>
                      </a:lnTo>
                      <a:lnTo>
                        <a:pt x="966" y="1348"/>
                      </a:lnTo>
                      <a:lnTo>
                        <a:pt x="976" y="1384"/>
                      </a:lnTo>
                      <a:lnTo>
                        <a:pt x="973" y="1380"/>
                      </a:lnTo>
                      <a:lnTo>
                        <a:pt x="1017" y="1410"/>
                      </a:lnTo>
                      <a:lnTo>
                        <a:pt x="1047" y="1437"/>
                      </a:lnTo>
                      <a:lnTo>
                        <a:pt x="1066" y="1453"/>
                      </a:lnTo>
                      <a:cubicBezTo>
                        <a:pt x="1066" y="1453"/>
                        <a:pt x="1067" y="1453"/>
                        <a:pt x="1067" y="1454"/>
                      </a:cubicBezTo>
                      <a:lnTo>
                        <a:pt x="1077" y="1466"/>
                      </a:lnTo>
                      <a:lnTo>
                        <a:pt x="1076" y="1465"/>
                      </a:lnTo>
                      <a:lnTo>
                        <a:pt x="1085" y="1474"/>
                      </a:lnTo>
                      <a:lnTo>
                        <a:pt x="1094" y="1483"/>
                      </a:lnTo>
                      <a:cubicBezTo>
                        <a:pt x="1095" y="1484"/>
                        <a:pt x="1095" y="1484"/>
                        <a:pt x="1095" y="1485"/>
                      </a:cubicBezTo>
                      <a:lnTo>
                        <a:pt x="1102" y="1494"/>
                      </a:lnTo>
                      <a:lnTo>
                        <a:pt x="1114" y="1512"/>
                      </a:lnTo>
                      <a:cubicBezTo>
                        <a:pt x="1115" y="1513"/>
                        <a:pt x="1115" y="1515"/>
                        <a:pt x="1115" y="1516"/>
                      </a:cubicBezTo>
                      <a:lnTo>
                        <a:pt x="1115" y="1531"/>
                      </a:lnTo>
                      <a:cubicBezTo>
                        <a:pt x="1115" y="1532"/>
                        <a:pt x="1115" y="1533"/>
                        <a:pt x="1115" y="1533"/>
                      </a:cubicBezTo>
                      <a:lnTo>
                        <a:pt x="1112" y="1545"/>
                      </a:lnTo>
                      <a:lnTo>
                        <a:pt x="1112" y="1541"/>
                      </a:lnTo>
                      <a:lnTo>
                        <a:pt x="1115" y="1550"/>
                      </a:lnTo>
                      <a:lnTo>
                        <a:pt x="1113" y="1547"/>
                      </a:lnTo>
                      <a:lnTo>
                        <a:pt x="1128" y="1562"/>
                      </a:lnTo>
                      <a:lnTo>
                        <a:pt x="1138" y="1571"/>
                      </a:lnTo>
                      <a:lnTo>
                        <a:pt x="1135" y="1569"/>
                      </a:lnTo>
                      <a:lnTo>
                        <a:pt x="1162" y="1578"/>
                      </a:lnTo>
                      <a:cubicBezTo>
                        <a:pt x="1165" y="1579"/>
                        <a:pt x="1167" y="1581"/>
                        <a:pt x="1167" y="1583"/>
                      </a:cubicBezTo>
                      <a:lnTo>
                        <a:pt x="1177" y="1610"/>
                      </a:lnTo>
                      <a:lnTo>
                        <a:pt x="1175" y="1607"/>
                      </a:lnTo>
                      <a:lnTo>
                        <a:pt x="1184" y="1616"/>
                      </a:lnTo>
                      <a:lnTo>
                        <a:pt x="1179" y="1614"/>
                      </a:lnTo>
                      <a:lnTo>
                        <a:pt x="1216" y="1617"/>
                      </a:lnTo>
                      <a:cubicBezTo>
                        <a:pt x="1219" y="1617"/>
                        <a:pt x="1221" y="1619"/>
                        <a:pt x="1223" y="1621"/>
                      </a:cubicBezTo>
                      <a:lnTo>
                        <a:pt x="1226" y="1627"/>
                      </a:lnTo>
                      <a:lnTo>
                        <a:pt x="1222" y="1624"/>
                      </a:lnTo>
                      <a:lnTo>
                        <a:pt x="1278" y="1651"/>
                      </a:lnTo>
                      <a:lnTo>
                        <a:pt x="1276" y="1650"/>
                      </a:lnTo>
                      <a:lnTo>
                        <a:pt x="1331" y="1659"/>
                      </a:lnTo>
                      <a:lnTo>
                        <a:pt x="1373" y="1662"/>
                      </a:lnTo>
                      <a:lnTo>
                        <a:pt x="1386" y="1662"/>
                      </a:lnTo>
                      <a:lnTo>
                        <a:pt x="1401" y="1662"/>
                      </a:lnTo>
                      <a:lnTo>
                        <a:pt x="1399" y="1663"/>
                      </a:lnTo>
                      <a:lnTo>
                        <a:pt x="1412" y="1660"/>
                      </a:lnTo>
                      <a:cubicBezTo>
                        <a:pt x="1414" y="1659"/>
                        <a:pt x="1417" y="1659"/>
                        <a:pt x="1419" y="1661"/>
                      </a:cubicBezTo>
                      <a:cubicBezTo>
                        <a:pt x="1421" y="1663"/>
                        <a:pt x="1422" y="1665"/>
                        <a:pt x="1422" y="1667"/>
                      </a:cubicBezTo>
                      <a:lnTo>
                        <a:pt x="1422" y="1676"/>
                      </a:lnTo>
                      <a:lnTo>
                        <a:pt x="1411" y="1669"/>
                      </a:lnTo>
                      <a:lnTo>
                        <a:pt x="1426" y="1663"/>
                      </a:lnTo>
                      <a:cubicBezTo>
                        <a:pt x="1427" y="1662"/>
                        <a:pt x="1428" y="1662"/>
                        <a:pt x="1429" y="1662"/>
                      </a:cubicBezTo>
                      <a:lnTo>
                        <a:pt x="1432" y="1662"/>
                      </a:lnTo>
                      <a:cubicBezTo>
                        <a:pt x="1433" y="1662"/>
                        <a:pt x="1434" y="1662"/>
                        <a:pt x="1435" y="1663"/>
                      </a:cubicBezTo>
                      <a:lnTo>
                        <a:pt x="1451" y="1669"/>
                      </a:lnTo>
                      <a:lnTo>
                        <a:pt x="1448" y="1668"/>
                      </a:lnTo>
                      <a:lnTo>
                        <a:pt x="1460" y="1668"/>
                      </a:lnTo>
                      <a:lnTo>
                        <a:pt x="1457" y="1669"/>
                      </a:lnTo>
                      <a:lnTo>
                        <a:pt x="1473" y="1663"/>
                      </a:lnTo>
                      <a:cubicBezTo>
                        <a:pt x="1474" y="1662"/>
                        <a:pt x="1475" y="1662"/>
                        <a:pt x="1476" y="1662"/>
                      </a:cubicBezTo>
                      <a:lnTo>
                        <a:pt x="1488" y="1662"/>
                      </a:lnTo>
                      <a:cubicBezTo>
                        <a:pt x="1490" y="1662"/>
                        <a:pt x="1492" y="1663"/>
                        <a:pt x="1494" y="1665"/>
                      </a:cubicBezTo>
                      <a:lnTo>
                        <a:pt x="1518" y="1689"/>
                      </a:lnTo>
                      <a:lnTo>
                        <a:pt x="1513" y="1686"/>
                      </a:lnTo>
                      <a:lnTo>
                        <a:pt x="1516" y="1686"/>
                      </a:lnTo>
                      <a:lnTo>
                        <a:pt x="1525" y="1686"/>
                      </a:lnTo>
                      <a:cubicBezTo>
                        <a:pt x="1530" y="1686"/>
                        <a:pt x="1533" y="1690"/>
                        <a:pt x="1533" y="1694"/>
                      </a:cubicBezTo>
                      <a:lnTo>
                        <a:pt x="1533" y="1698"/>
                      </a:lnTo>
                      <a:lnTo>
                        <a:pt x="1533" y="1704"/>
                      </a:lnTo>
                      <a:lnTo>
                        <a:pt x="1529" y="1696"/>
                      </a:lnTo>
                      <a:lnTo>
                        <a:pt x="1535" y="1699"/>
                      </a:lnTo>
                      <a:cubicBezTo>
                        <a:pt x="1537" y="1700"/>
                        <a:pt x="1539" y="1703"/>
                        <a:pt x="1539" y="1705"/>
                      </a:cubicBezTo>
                      <a:lnTo>
                        <a:pt x="1542" y="1720"/>
                      </a:lnTo>
                      <a:lnTo>
                        <a:pt x="1540" y="1716"/>
                      </a:lnTo>
                      <a:lnTo>
                        <a:pt x="1559" y="1734"/>
                      </a:lnTo>
                      <a:lnTo>
                        <a:pt x="1556" y="1732"/>
                      </a:lnTo>
                      <a:lnTo>
                        <a:pt x="1581" y="1741"/>
                      </a:lnTo>
                      <a:cubicBezTo>
                        <a:pt x="1584" y="1743"/>
                        <a:pt x="1586" y="1746"/>
                        <a:pt x="1586" y="1749"/>
                      </a:cubicBezTo>
                      <a:lnTo>
                        <a:pt x="1586" y="1752"/>
                      </a:lnTo>
                      <a:lnTo>
                        <a:pt x="1572" y="1746"/>
                      </a:lnTo>
                      <a:lnTo>
                        <a:pt x="1575" y="1743"/>
                      </a:lnTo>
                      <a:cubicBezTo>
                        <a:pt x="1577" y="1741"/>
                        <a:pt x="1579" y="1741"/>
                        <a:pt x="1582" y="1741"/>
                      </a:cubicBezTo>
                      <a:lnTo>
                        <a:pt x="1607" y="1744"/>
                      </a:lnTo>
                      <a:cubicBezTo>
                        <a:pt x="1607" y="1744"/>
                        <a:pt x="1608" y="1744"/>
                        <a:pt x="1609" y="1745"/>
                      </a:cubicBezTo>
                      <a:lnTo>
                        <a:pt x="1628" y="1754"/>
                      </a:lnTo>
                      <a:cubicBezTo>
                        <a:pt x="1628" y="1754"/>
                        <a:pt x="1629" y="1754"/>
                        <a:pt x="1629" y="1755"/>
                      </a:cubicBezTo>
                      <a:lnTo>
                        <a:pt x="1641" y="1764"/>
                      </a:lnTo>
                      <a:cubicBezTo>
                        <a:pt x="1642" y="1764"/>
                        <a:pt x="1643" y="1765"/>
                        <a:pt x="1643" y="1766"/>
                      </a:cubicBezTo>
                      <a:lnTo>
                        <a:pt x="1671" y="1808"/>
                      </a:lnTo>
                      <a:lnTo>
                        <a:pt x="1669" y="1806"/>
                      </a:lnTo>
                      <a:lnTo>
                        <a:pt x="1687" y="1818"/>
                      </a:lnTo>
                      <a:cubicBezTo>
                        <a:pt x="1689" y="1818"/>
                        <a:pt x="1690" y="1820"/>
                        <a:pt x="1690" y="1821"/>
                      </a:cubicBezTo>
                      <a:lnTo>
                        <a:pt x="1699" y="1839"/>
                      </a:lnTo>
                      <a:lnTo>
                        <a:pt x="1698" y="1837"/>
                      </a:lnTo>
                      <a:lnTo>
                        <a:pt x="1704" y="1843"/>
                      </a:lnTo>
                      <a:lnTo>
                        <a:pt x="1744" y="1879"/>
                      </a:lnTo>
                      <a:lnTo>
                        <a:pt x="1763" y="1897"/>
                      </a:lnTo>
                      <a:lnTo>
                        <a:pt x="1761" y="1896"/>
                      </a:lnTo>
                      <a:lnTo>
                        <a:pt x="1779" y="1905"/>
                      </a:lnTo>
                      <a:lnTo>
                        <a:pt x="1776" y="1904"/>
                      </a:lnTo>
                      <a:lnTo>
                        <a:pt x="1810" y="1904"/>
                      </a:lnTo>
                      <a:cubicBezTo>
                        <a:pt x="1814" y="1904"/>
                        <a:pt x="1818" y="1908"/>
                        <a:pt x="1818" y="1912"/>
                      </a:cubicBezTo>
                      <a:lnTo>
                        <a:pt x="1818" y="1915"/>
                      </a:lnTo>
                      <a:lnTo>
                        <a:pt x="1818" y="1924"/>
                      </a:lnTo>
                      <a:lnTo>
                        <a:pt x="1810" y="1916"/>
                      </a:lnTo>
                      <a:lnTo>
                        <a:pt x="1813" y="1916"/>
                      </a:lnTo>
                      <a:lnTo>
                        <a:pt x="1807" y="1918"/>
                      </a:lnTo>
                      <a:lnTo>
                        <a:pt x="1817" y="1909"/>
                      </a:lnTo>
                      <a:lnTo>
                        <a:pt x="1817" y="1921"/>
                      </a:lnTo>
                      <a:lnTo>
                        <a:pt x="1814" y="1918"/>
                      </a:lnTo>
                      <a:cubicBezTo>
                        <a:pt x="1811" y="1915"/>
                        <a:pt x="1811" y="1912"/>
                        <a:pt x="1812" y="1909"/>
                      </a:cubicBezTo>
                      <a:cubicBezTo>
                        <a:pt x="1813" y="1906"/>
                        <a:pt x="1816" y="1904"/>
                        <a:pt x="1819" y="1904"/>
                      </a:cubicBezTo>
                      <a:lnTo>
                        <a:pt x="1822" y="1904"/>
                      </a:lnTo>
                      <a:lnTo>
                        <a:pt x="1856" y="1904"/>
                      </a:lnTo>
                      <a:lnTo>
                        <a:pt x="1852" y="1905"/>
                      </a:lnTo>
                      <a:lnTo>
                        <a:pt x="1861" y="1899"/>
                      </a:lnTo>
                      <a:cubicBezTo>
                        <a:pt x="1863" y="1898"/>
                        <a:pt x="1864" y="1898"/>
                        <a:pt x="1866" y="1898"/>
                      </a:cubicBezTo>
                      <a:lnTo>
                        <a:pt x="1894" y="1898"/>
                      </a:lnTo>
                      <a:lnTo>
                        <a:pt x="1892" y="1898"/>
                      </a:lnTo>
                      <a:lnTo>
                        <a:pt x="1929" y="1889"/>
                      </a:lnTo>
                      <a:lnTo>
                        <a:pt x="1948" y="1886"/>
                      </a:lnTo>
                      <a:cubicBezTo>
                        <a:pt x="1948" y="1886"/>
                        <a:pt x="1949" y="1886"/>
                        <a:pt x="1949" y="1886"/>
                      </a:cubicBezTo>
                      <a:lnTo>
                        <a:pt x="1952" y="1886"/>
                      </a:lnTo>
                      <a:lnTo>
                        <a:pt x="1947" y="1888"/>
                      </a:lnTo>
                      <a:lnTo>
                        <a:pt x="1962" y="1873"/>
                      </a:lnTo>
                      <a:cubicBezTo>
                        <a:pt x="1965" y="1871"/>
                        <a:pt x="1968" y="1870"/>
                        <a:pt x="1971" y="1872"/>
                      </a:cubicBezTo>
                      <a:cubicBezTo>
                        <a:pt x="1974" y="1873"/>
                        <a:pt x="1976" y="1876"/>
                        <a:pt x="1976" y="1880"/>
                      </a:cubicBezTo>
                      <a:lnTo>
                        <a:pt x="1970" y="1930"/>
                      </a:lnTo>
                      <a:lnTo>
                        <a:pt x="1970" y="1942"/>
                      </a:lnTo>
                      <a:lnTo>
                        <a:pt x="1968" y="1938"/>
                      </a:lnTo>
                      <a:lnTo>
                        <a:pt x="1978" y="1953"/>
                      </a:lnTo>
                      <a:cubicBezTo>
                        <a:pt x="1978" y="1954"/>
                        <a:pt x="1979" y="1956"/>
                        <a:pt x="1979" y="1957"/>
                      </a:cubicBezTo>
                      <a:lnTo>
                        <a:pt x="1979" y="1975"/>
                      </a:lnTo>
                      <a:lnTo>
                        <a:pt x="1978" y="1971"/>
                      </a:lnTo>
                      <a:lnTo>
                        <a:pt x="1984" y="1980"/>
                      </a:lnTo>
                      <a:lnTo>
                        <a:pt x="1980" y="1977"/>
                      </a:lnTo>
                      <a:lnTo>
                        <a:pt x="1989" y="1980"/>
                      </a:lnTo>
                      <a:cubicBezTo>
                        <a:pt x="1991" y="1981"/>
                        <a:pt x="1993" y="1983"/>
                        <a:pt x="1994" y="1985"/>
                      </a:cubicBezTo>
                      <a:cubicBezTo>
                        <a:pt x="1995" y="1988"/>
                        <a:pt x="1994" y="1991"/>
                        <a:pt x="1992" y="1993"/>
                      </a:cubicBezTo>
                      <a:lnTo>
                        <a:pt x="1977" y="2011"/>
                      </a:lnTo>
                      <a:lnTo>
                        <a:pt x="1979" y="2005"/>
                      </a:lnTo>
                      <a:lnTo>
                        <a:pt x="1985" y="2056"/>
                      </a:lnTo>
                      <a:lnTo>
                        <a:pt x="1980" y="2049"/>
                      </a:lnTo>
                      <a:lnTo>
                        <a:pt x="1989" y="2052"/>
                      </a:lnTo>
                      <a:lnTo>
                        <a:pt x="1986" y="2052"/>
                      </a:lnTo>
                      <a:lnTo>
                        <a:pt x="1989" y="2052"/>
                      </a:lnTo>
                      <a:cubicBezTo>
                        <a:pt x="1992" y="2052"/>
                        <a:pt x="1994" y="2053"/>
                        <a:pt x="1995" y="2054"/>
                      </a:cubicBezTo>
                      <a:lnTo>
                        <a:pt x="2001" y="2060"/>
                      </a:lnTo>
                      <a:lnTo>
                        <a:pt x="1990" y="2060"/>
                      </a:lnTo>
                      <a:lnTo>
                        <a:pt x="1999" y="2051"/>
                      </a:lnTo>
                      <a:cubicBezTo>
                        <a:pt x="2001" y="2049"/>
                        <a:pt x="2005" y="2049"/>
                        <a:pt x="2007" y="2049"/>
                      </a:cubicBezTo>
                      <a:lnTo>
                        <a:pt x="2017" y="2052"/>
                      </a:lnTo>
                      <a:cubicBezTo>
                        <a:pt x="2019" y="2053"/>
                        <a:pt x="2021" y="2055"/>
                        <a:pt x="2022" y="2058"/>
                      </a:cubicBezTo>
                      <a:lnTo>
                        <a:pt x="2034" y="2094"/>
                      </a:lnTo>
                      <a:lnTo>
                        <a:pt x="2029" y="2089"/>
                      </a:lnTo>
                      <a:lnTo>
                        <a:pt x="2048" y="2095"/>
                      </a:lnTo>
                      <a:cubicBezTo>
                        <a:pt x="2049" y="2095"/>
                        <a:pt x="2051" y="2096"/>
                        <a:pt x="2052" y="2098"/>
                      </a:cubicBezTo>
                      <a:lnTo>
                        <a:pt x="2067" y="2119"/>
                      </a:lnTo>
                      <a:lnTo>
                        <a:pt x="2066" y="2117"/>
                      </a:lnTo>
                      <a:lnTo>
                        <a:pt x="2084" y="2132"/>
                      </a:lnTo>
                      <a:lnTo>
                        <a:pt x="2075" y="2132"/>
                      </a:lnTo>
                      <a:lnTo>
                        <a:pt x="2084" y="2126"/>
                      </a:lnTo>
                      <a:cubicBezTo>
                        <a:pt x="2087" y="2124"/>
                        <a:pt x="2090" y="2124"/>
                        <a:pt x="2093" y="2126"/>
                      </a:cubicBezTo>
                      <a:lnTo>
                        <a:pt x="2103" y="2132"/>
                      </a:lnTo>
                      <a:lnTo>
                        <a:pt x="2115" y="2141"/>
                      </a:lnTo>
                      <a:cubicBezTo>
                        <a:pt x="2116" y="2142"/>
                        <a:pt x="2117" y="2143"/>
                        <a:pt x="2117" y="2144"/>
                      </a:cubicBezTo>
                      <a:lnTo>
                        <a:pt x="2127" y="2162"/>
                      </a:lnTo>
                      <a:lnTo>
                        <a:pt x="2123" y="2159"/>
                      </a:lnTo>
                      <a:lnTo>
                        <a:pt x="2129" y="2162"/>
                      </a:lnTo>
                      <a:cubicBezTo>
                        <a:pt x="2131" y="2163"/>
                        <a:pt x="2132" y="2164"/>
                        <a:pt x="2133" y="2166"/>
                      </a:cubicBezTo>
                      <a:lnTo>
                        <a:pt x="2142" y="2190"/>
                      </a:lnTo>
                      <a:lnTo>
                        <a:pt x="2141" y="2187"/>
                      </a:lnTo>
                      <a:lnTo>
                        <a:pt x="2149" y="2196"/>
                      </a:lnTo>
                      <a:lnTo>
                        <a:pt x="2161" y="2205"/>
                      </a:lnTo>
                      <a:cubicBezTo>
                        <a:pt x="2163" y="2206"/>
                        <a:pt x="2164" y="2208"/>
                        <a:pt x="2165" y="2211"/>
                      </a:cubicBezTo>
                      <a:lnTo>
                        <a:pt x="2171" y="2286"/>
                      </a:lnTo>
                      <a:lnTo>
                        <a:pt x="2169" y="2282"/>
                      </a:lnTo>
                      <a:lnTo>
                        <a:pt x="2182" y="2300"/>
                      </a:lnTo>
                      <a:lnTo>
                        <a:pt x="2175" y="2297"/>
                      </a:lnTo>
                      <a:lnTo>
                        <a:pt x="2184" y="2297"/>
                      </a:lnTo>
                      <a:cubicBezTo>
                        <a:pt x="2189" y="2297"/>
                        <a:pt x="2192" y="2300"/>
                        <a:pt x="2192" y="2305"/>
                      </a:cubicBezTo>
                      <a:lnTo>
                        <a:pt x="2192" y="2323"/>
                      </a:lnTo>
                      <a:cubicBezTo>
                        <a:pt x="2192" y="2326"/>
                        <a:pt x="2191" y="2329"/>
                        <a:pt x="2188" y="2330"/>
                      </a:cubicBezTo>
                      <a:lnTo>
                        <a:pt x="2176" y="2336"/>
                      </a:lnTo>
                      <a:lnTo>
                        <a:pt x="2158" y="2348"/>
                      </a:lnTo>
                      <a:lnTo>
                        <a:pt x="2161" y="2337"/>
                      </a:lnTo>
                      <a:lnTo>
                        <a:pt x="2164" y="2343"/>
                      </a:lnTo>
                      <a:cubicBezTo>
                        <a:pt x="2165" y="2346"/>
                        <a:pt x="2165" y="2348"/>
                        <a:pt x="2164" y="2350"/>
                      </a:cubicBezTo>
                      <a:cubicBezTo>
                        <a:pt x="2163" y="2353"/>
                        <a:pt x="2161" y="2354"/>
                        <a:pt x="2159" y="2355"/>
                      </a:cubicBezTo>
                      <a:lnTo>
                        <a:pt x="2146" y="2358"/>
                      </a:lnTo>
                      <a:lnTo>
                        <a:pt x="2149" y="2357"/>
                      </a:lnTo>
                      <a:lnTo>
                        <a:pt x="2111" y="2381"/>
                      </a:lnTo>
                      <a:lnTo>
                        <a:pt x="2113" y="2380"/>
                      </a:lnTo>
                      <a:lnTo>
                        <a:pt x="2094" y="2398"/>
                      </a:lnTo>
                      <a:cubicBezTo>
                        <a:pt x="2092" y="2400"/>
                        <a:pt x="2089" y="2401"/>
                        <a:pt x="2087" y="2400"/>
                      </a:cubicBezTo>
                      <a:lnTo>
                        <a:pt x="2059" y="2394"/>
                      </a:lnTo>
                      <a:lnTo>
                        <a:pt x="2061" y="2394"/>
                      </a:lnTo>
                      <a:lnTo>
                        <a:pt x="1990" y="2400"/>
                      </a:lnTo>
                      <a:cubicBezTo>
                        <a:pt x="1990" y="2400"/>
                        <a:pt x="1989" y="2400"/>
                        <a:pt x="1989" y="2400"/>
                      </a:cubicBezTo>
                      <a:lnTo>
                        <a:pt x="1865" y="2391"/>
                      </a:lnTo>
                      <a:lnTo>
                        <a:pt x="1791" y="2385"/>
                      </a:lnTo>
                      <a:lnTo>
                        <a:pt x="1793" y="2385"/>
                      </a:lnTo>
                      <a:lnTo>
                        <a:pt x="1768" y="2391"/>
                      </a:lnTo>
                      <a:cubicBezTo>
                        <a:pt x="1767" y="2391"/>
                        <a:pt x="1766" y="2391"/>
                        <a:pt x="1765" y="2391"/>
                      </a:cubicBezTo>
                      <a:lnTo>
                        <a:pt x="1725" y="2385"/>
                      </a:lnTo>
                      <a:lnTo>
                        <a:pt x="1728" y="2385"/>
                      </a:lnTo>
                      <a:lnTo>
                        <a:pt x="1699" y="2391"/>
                      </a:lnTo>
                      <a:lnTo>
                        <a:pt x="1665" y="2394"/>
                      </a:lnTo>
                      <a:cubicBezTo>
                        <a:pt x="1664" y="2394"/>
                        <a:pt x="1663" y="2394"/>
                        <a:pt x="1663" y="2394"/>
                      </a:cubicBezTo>
                      <a:lnTo>
                        <a:pt x="1625" y="2385"/>
                      </a:lnTo>
                      <a:cubicBezTo>
                        <a:pt x="1622" y="2384"/>
                        <a:pt x="1620" y="2381"/>
                        <a:pt x="1619" y="2378"/>
                      </a:cubicBezTo>
                      <a:lnTo>
                        <a:pt x="1616" y="2333"/>
                      </a:lnTo>
                      <a:lnTo>
                        <a:pt x="1624" y="2340"/>
                      </a:lnTo>
                      <a:lnTo>
                        <a:pt x="1615" y="2340"/>
                      </a:lnTo>
                      <a:lnTo>
                        <a:pt x="1606" y="2340"/>
                      </a:lnTo>
                      <a:cubicBezTo>
                        <a:pt x="1604" y="2340"/>
                        <a:pt x="1603" y="2340"/>
                        <a:pt x="1602" y="2339"/>
                      </a:cubicBezTo>
                      <a:lnTo>
                        <a:pt x="1596" y="2336"/>
                      </a:lnTo>
                      <a:lnTo>
                        <a:pt x="1537" y="2309"/>
                      </a:lnTo>
                      <a:cubicBezTo>
                        <a:pt x="1536" y="2309"/>
                        <a:pt x="1535" y="2308"/>
                        <a:pt x="1534" y="2307"/>
                      </a:cubicBezTo>
                      <a:lnTo>
                        <a:pt x="1506" y="2270"/>
                      </a:lnTo>
                      <a:cubicBezTo>
                        <a:pt x="1506" y="2270"/>
                        <a:pt x="1506" y="2270"/>
                        <a:pt x="1506" y="2269"/>
                      </a:cubicBezTo>
                      <a:lnTo>
                        <a:pt x="1487" y="2236"/>
                      </a:lnTo>
                      <a:lnTo>
                        <a:pt x="1489" y="2239"/>
                      </a:lnTo>
                      <a:lnTo>
                        <a:pt x="1474" y="2227"/>
                      </a:lnTo>
                      <a:cubicBezTo>
                        <a:pt x="1472" y="2225"/>
                        <a:pt x="1471" y="2223"/>
                        <a:pt x="1471" y="2220"/>
                      </a:cubicBezTo>
                      <a:lnTo>
                        <a:pt x="1471" y="2211"/>
                      </a:lnTo>
                      <a:lnTo>
                        <a:pt x="1473" y="2217"/>
                      </a:lnTo>
                      <a:lnTo>
                        <a:pt x="1464" y="2208"/>
                      </a:lnTo>
                      <a:cubicBezTo>
                        <a:pt x="1462" y="2206"/>
                        <a:pt x="1461" y="2202"/>
                        <a:pt x="1462" y="2199"/>
                      </a:cubicBezTo>
                      <a:cubicBezTo>
                        <a:pt x="1463" y="2196"/>
                        <a:pt x="1466" y="2194"/>
                        <a:pt x="1469" y="2194"/>
                      </a:cubicBezTo>
                      <a:lnTo>
                        <a:pt x="1476" y="2194"/>
                      </a:lnTo>
                      <a:lnTo>
                        <a:pt x="1469" y="2198"/>
                      </a:lnTo>
                      <a:lnTo>
                        <a:pt x="1472" y="2192"/>
                      </a:lnTo>
                      <a:cubicBezTo>
                        <a:pt x="1472" y="2191"/>
                        <a:pt x="1474" y="2190"/>
                        <a:pt x="1475" y="2189"/>
                      </a:cubicBezTo>
                      <a:lnTo>
                        <a:pt x="1481" y="2186"/>
                      </a:lnTo>
                      <a:cubicBezTo>
                        <a:pt x="1483" y="2185"/>
                        <a:pt x="1484" y="2185"/>
                        <a:pt x="1485" y="2185"/>
                      </a:cubicBezTo>
                      <a:lnTo>
                        <a:pt x="1488" y="2185"/>
                      </a:lnTo>
                      <a:lnTo>
                        <a:pt x="1485" y="2186"/>
                      </a:lnTo>
                      <a:lnTo>
                        <a:pt x="1501" y="2179"/>
                      </a:lnTo>
                      <a:lnTo>
                        <a:pt x="1510" y="2176"/>
                      </a:lnTo>
                      <a:lnTo>
                        <a:pt x="1505" y="2183"/>
                      </a:lnTo>
                      <a:lnTo>
                        <a:pt x="1508" y="2165"/>
                      </a:lnTo>
                      <a:lnTo>
                        <a:pt x="1513" y="2173"/>
                      </a:lnTo>
                      <a:lnTo>
                        <a:pt x="1491" y="2164"/>
                      </a:lnTo>
                      <a:cubicBezTo>
                        <a:pt x="1490" y="2164"/>
                        <a:pt x="1490" y="2163"/>
                        <a:pt x="1489" y="2163"/>
                      </a:cubicBezTo>
                      <a:lnTo>
                        <a:pt x="1471" y="2148"/>
                      </a:lnTo>
                      <a:lnTo>
                        <a:pt x="1476" y="2150"/>
                      </a:lnTo>
                      <a:lnTo>
                        <a:pt x="1460" y="2150"/>
                      </a:lnTo>
                      <a:cubicBezTo>
                        <a:pt x="1457" y="2150"/>
                        <a:pt x="1454" y="2148"/>
                        <a:pt x="1453" y="2144"/>
                      </a:cubicBezTo>
                      <a:lnTo>
                        <a:pt x="1449" y="2135"/>
                      </a:lnTo>
                      <a:lnTo>
                        <a:pt x="1464" y="2136"/>
                      </a:lnTo>
                      <a:lnTo>
                        <a:pt x="1458" y="2151"/>
                      </a:lnTo>
                      <a:cubicBezTo>
                        <a:pt x="1458" y="2152"/>
                        <a:pt x="1456" y="2154"/>
                        <a:pt x="1455" y="2155"/>
                      </a:cubicBezTo>
                      <a:lnTo>
                        <a:pt x="1399" y="2185"/>
                      </a:lnTo>
                      <a:cubicBezTo>
                        <a:pt x="1398" y="2185"/>
                        <a:pt x="1397" y="2186"/>
                        <a:pt x="1396" y="2186"/>
                      </a:cubicBezTo>
                      <a:lnTo>
                        <a:pt x="1359" y="2192"/>
                      </a:lnTo>
                      <a:lnTo>
                        <a:pt x="1365" y="2188"/>
                      </a:lnTo>
                      <a:lnTo>
                        <a:pt x="1353" y="2209"/>
                      </a:lnTo>
                      <a:cubicBezTo>
                        <a:pt x="1352" y="2210"/>
                        <a:pt x="1351" y="2211"/>
                        <a:pt x="1350" y="2212"/>
                      </a:cubicBezTo>
                      <a:lnTo>
                        <a:pt x="1313" y="2239"/>
                      </a:lnTo>
                      <a:cubicBezTo>
                        <a:pt x="1312" y="2240"/>
                        <a:pt x="1311" y="2240"/>
                        <a:pt x="1310" y="2240"/>
                      </a:cubicBezTo>
                      <a:lnTo>
                        <a:pt x="1276" y="2246"/>
                      </a:lnTo>
                      <a:cubicBezTo>
                        <a:pt x="1275" y="2246"/>
                        <a:pt x="1273" y="2246"/>
                        <a:pt x="1272" y="2246"/>
                      </a:cubicBezTo>
                      <a:lnTo>
                        <a:pt x="1251" y="2240"/>
                      </a:lnTo>
                      <a:lnTo>
                        <a:pt x="1252" y="2240"/>
                      </a:lnTo>
                      <a:lnTo>
                        <a:pt x="1224" y="2237"/>
                      </a:lnTo>
                      <a:cubicBezTo>
                        <a:pt x="1224" y="2237"/>
                        <a:pt x="1223" y="2237"/>
                        <a:pt x="1222" y="2237"/>
                      </a:cubicBezTo>
                      <a:lnTo>
                        <a:pt x="1204" y="2231"/>
                      </a:lnTo>
                      <a:cubicBezTo>
                        <a:pt x="1202" y="2230"/>
                        <a:pt x="1201" y="2229"/>
                        <a:pt x="1200" y="2227"/>
                      </a:cubicBezTo>
                      <a:lnTo>
                        <a:pt x="1181" y="2197"/>
                      </a:lnTo>
                      <a:cubicBezTo>
                        <a:pt x="1181" y="2197"/>
                        <a:pt x="1180" y="2196"/>
                        <a:pt x="1180" y="2195"/>
                      </a:cubicBezTo>
                      <a:lnTo>
                        <a:pt x="1161" y="2123"/>
                      </a:lnTo>
                      <a:cubicBezTo>
                        <a:pt x="1161" y="2122"/>
                        <a:pt x="1161" y="2121"/>
                        <a:pt x="1161" y="2121"/>
                      </a:cubicBezTo>
                      <a:lnTo>
                        <a:pt x="1161" y="2111"/>
                      </a:lnTo>
                      <a:cubicBezTo>
                        <a:pt x="1161" y="2109"/>
                        <a:pt x="1162" y="2107"/>
                        <a:pt x="1164" y="2106"/>
                      </a:cubicBezTo>
                      <a:lnTo>
                        <a:pt x="1191" y="2079"/>
                      </a:lnTo>
                      <a:lnTo>
                        <a:pt x="1190" y="2081"/>
                      </a:lnTo>
                      <a:lnTo>
                        <a:pt x="1202" y="2056"/>
                      </a:lnTo>
                      <a:lnTo>
                        <a:pt x="1201" y="2060"/>
                      </a:lnTo>
                      <a:lnTo>
                        <a:pt x="1201" y="2025"/>
                      </a:lnTo>
                      <a:lnTo>
                        <a:pt x="1198" y="1998"/>
                      </a:lnTo>
                      <a:lnTo>
                        <a:pt x="1200" y="2001"/>
                      </a:lnTo>
                      <a:lnTo>
                        <a:pt x="1181" y="1971"/>
                      </a:lnTo>
                      <a:lnTo>
                        <a:pt x="1182" y="1972"/>
                      </a:lnTo>
                      <a:lnTo>
                        <a:pt x="1157" y="1945"/>
                      </a:lnTo>
                      <a:lnTo>
                        <a:pt x="1163" y="1947"/>
                      </a:lnTo>
                      <a:lnTo>
                        <a:pt x="1151" y="1947"/>
                      </a:lnTo>
                      <a:lnTo>
                        <a:pt x="1114" y="1950"/>
                      </a:lnTo>
                      <a:cubicBezTo>
                        <a:pt x="1114" y="1950"/>
                        <a:pt x="1113" y="1950"/>
                        <a:pt x="1113" y="1950"/>
                      </a:cubicBezTo>
                      <a:lnTo>
                        <a:pt x="1088" y="1947"/>
                      </a:lnTo>
                      <a:lnTo>
                        <a:pt x="1090" y="1947"/>
                      </a:lnTo>
                      <a:lnTo>
                        <a:pt x="1067" y="1950"/>
                      </a:lnTo>
                      <a:lnTo>
                        <a:pt x="1052" y="1950"/>
                      </a:lnTo>
                      <a:cubicBezTo>
                        <a:pt x="1049" y="1950"/>
                        <a:pt x="1046" y="1949"/>
                        <a:pt x="1044" y="1946"/>
                      </a:cubicBezTo>
                      <a:lnTo>
                        <a:pt x="1035" y="1928"/>
                      </a:lnTo>
                      <a:lnTo>
                        <a:pt x="1037" y="1930"/>
                      </a:lnTo>
                      <a:lnTo>
                        <a:pt x="1034" y="1927"/>
                      </a:lnTo>
                      <a:lnTo>
                        <a:pt x="1027" y="1921"/>
                      </a:lnTo>
                      <a:cubicBezTo>
                        <a:pt x="1026" y="1919"/>
                        <a:pt x="1025" y="1916"/>
                        <a:pt x="1025" y="1914"/>
                      </a:cubicBezTo>
                      <a:cubicBezTo>
                        <a:pt x="1026" y="1911"/>
                        <a:pt x="1027" y="1909"/>
                        <a:pt x="1029" y="1908"/>
                      </a:cubicBezTo>
                      <a:lnTo>
                        <a:pt x="1036" y="1905"/>
                      </a:lnTo>
                      <a:lnTo>
                        <a:pt x="1031" y="1912"/>
                      </a:lnTo>
                      <a:lnTo>
                        <a:pt x="1031" y="1897"/>
                      </a:lnTo>
                      <a:lnTo>
                        <a:pt x="1033" y="1901"/>
                      </a:lnTo>
                      <a:lnTo>
                        <a:pt x="1026" y="1892"/>
                      </a:lnTo>
                      <a:lnTo>
                        <a:pt x="1030" y="1895"/>
                      </a:lnTo>
                      <a:lnTo>
                        <a:pt x="1007" y="1886"/>
                      </a:lnTo>
                      <a:lnTo>
                        <a:pt x="992" y="1877"/>
                      </a:lnTo>
                      <a:cubicBezTo>
                        <a:pt x="989" y="1875"/>
                        <a:pt x="988" y="1873"/>
                        <a:pt x="988" y="1870"/>
                      </a:cubicBezTo>
                      <a:lnTo>
                        <a:pt x="988" y="1867"/>
                      </a:lnTo>
                      <a:lnTo>
                        <a:pt x="988" y="1840"/>
                      </a:lnTo>
                      <a:lnTo>
                        <a:pt x="988" y="1841"/>
                      </a:lnTo>
                      <a:lnTo>
                        <a:pt x="985" y="1826"/>
                      </a:lnTo>
                      <a:lnTo>
                        <a:pt x="989" y="1832"/>
                      </a:lnTo>
                      <a:lnTo>
                        <a:pt x="983" y="1829"/>
                      </a:lnTo>
                      <a:cubicBezTo>
                        <a:pt x="980" y="1827"/>
                        <a:pt x="979" y="1824"/>
                        <a:pt x="979" y="1821"/>
                      </a:cubicBezTo>
                      <a:lnTo>
                        <a:pt x="979" y="1815"/>
                      </a:lnTo>
                      <a:lnTo>
                        <a:pt x="979" y="1819"/>
                      </a:lnTo>
                      <a:lnTo>
                        <a:pt x="967" y="1791"/>
                      </a:lnTo>
                      <a:lnTo>
                        <a:pt x="968" y="1793"/>
                      </a:lnTo>
                      <a:lnTo>
                        <a:pt x="961" y="1784"/>
                      </a:lnTo>
                      <a:lnTo>
                        <a:pt x="966" y="1787"/>
                      </a:lnTo>
                      <a:lnTo>
                        <a:pt x="938" y="1778"/>
                      </a:lnTo>
                      <a:lnTo>
                        <a:pt x="927" y="1774"/>
                      </a:lnTo>
                      <a:lnTo>
                        <a:pt x="909" y="1765"/>
                      </a:lnTo>
                      <a:cubicBezTo>
                        <a:pt x="908" y="1765"/>
                        <a:pt x="908" y="1765"/>
                        <a:pt x="908" y="1764"/>
                      </a:cubicBezTo>
                      <a:lnTo>
                        <a:pt x="895" y="1755"/>
                      </a:lnTo>
                      <a:lnTo>
                        <a:pt x="897" y="1756"/>
                      </a:lnTo>
                      <a:lnTo>
                        <a:pt x="870" y="1747"/>
                      </a:lnTo>
                      <a:cubicBezTo>
                        <a:pt x="869" y="1747"/>
                        <a:pt x="868" y="1747"/>
                        <a:pt x="868" y="1747"/>
                      </a:cubicBezTo>
                      <a:lnTo>
                        <a:pt x="858" y="1740"/>
                      </a:lnTo>
                      <a:lnTo>
                        <a:pt x="840" y="1728"/>
                      </a:lnTo>
                      <a:lnTo>
                        <a:pt x="831" y="1722"/>
                      </a:lnTo>
                      <a:lnTo>
                        <a:pt x="835" y="1724"/>
                      </a:lnTo>
                      <a:lnTo>
                        <a:pt x="816" y="1724"/>
                      </a:lnTo>
                      <a:lnTo>
                        <a:pt x="824" y="1715"/>
                      </a:lnTo>
                      <a:lnTo>
                        <a:pt x="827" y="1742"/>
                      </a:lnTo>
                      <a:lnTo>
                        <a:pt x="827" y="1740"/>
                      </a:lnTo>
                      <a:lnTo>
                        <a:pt x="833" y="1758"/>
                      </a:lnTo>
                      <a:cubicBezTo>
                        <a:pt x="833" y="1759"/>
                        <a:pt x="834" y="1760"/>
                        <a:pt x="834" y="1761"/>
                      </a:cubicBezTo>
                      <a:lnTo>
                        <a:pt x="834" y="1776"/>
                      </a:lnTo>
                      <a:cubicBezTo>
                        <a:pt x="834" y="1778"/>
                        <a:pt x="833" y="1779"/>
                        <a:pt x="832" y="1781"/>
                      </a:cubicBezTo>
                      <a:lnTo>
                        <a:pt x="807" y="1817"/>
                      </a:lnTo>
                      <a:lnTo>
                        <a:pt x="809" y="1814"/>
                      </a:lnTo>
                      <a:lnTo>
                        <a:pt x="806" y="1826"/>
                      </a:lnTo>
                      <a:cubicBezTo>
                        <a:pt x="805" y="1827"/>
                        <a:pt x="805" y="1828"/>
                        <a:pt x="804" y="1829"/>
                      </a:cubicBezTo>
                      <a:lnTo>
                        <a:pt x="798" y="1838"/>
                      </a:lnTo>
                      <a:cubicBezTo>
                        <a:pt x="797" y="1840"/>
                        <a:pt x="794" y="1841"/>
                        <a:pt x="792" y="1841"/>
                      </a:cubicBezTo>
                      <a:lnTo>
                        <a:pt x="782" y="1841"/>
                      </a:lnTo>
                      <a:lnTo>
                        <a:pt x="786" y="1841"/>
                      </a:lnTo>
                      <a:lnTo>
                        <a:pt x="773" y="1847"/>
                      </a:lnTo>
                      <a:lnTo>
                        <a:pt x="776" y="1844"/>
                      </a:lnTo>
                      <a:lnTo>
                        <a:pt x="767" y="1856"/>
                      </a:lnTo>
                      <a:lnTo>
                        <a:pt x="762" y="1864"/>
                      </a:lnTo>
                      <a:lnTo>
                        <a:pt x="758" y="1870"/>
                      </a:lnTo>
                      <a:cubicBezTo>
                        <a:pt x="757" y="1872"/>
                        <a:pt x="756" y="1874"/>
                        <a:pt x="754" y="1874"/>
                      </a:cubicBezTo>
                      <a:cubicBezTo>
                        <a:pt x="751" y="1875"/>
                        <a:pt x="749" y="1875"/>
                        <a:pt x="747" y="1874"/>
                      </a:cubicBezTo>
                      <a:lnTo>
                        <a:pt x="732" y="1865"/>
                      </a:lnTo>
                      <a:cubicBezTo>
                        <a:pt x="730" y="1864"/>
                        <a:pt x="729" y="1863"/>
                        <a:pt x="729" y="1861"/>
                      </a:cubicBezTo>
                      <a:lnTo>
                        <a:pt x="726" y="1855"/>
                      </a:lnTo>
                      <a:cubicBezTo>
                        <a:pt x="725" y="1855"/>
                        <a:pt x="725" y="1855"/>
                        <a:pt x="725" y="1854"/>
                      </a:cubicBezTo>
                      <a:lnTo>
                        <a:pt x="716" y="1827"/>
                      </a:lnTo>
                      <a:lnTo>
                        <a:pt x="717" y="1829"/>
                      </a:lnTo>
                      <a:lnTo>
                        <a:pt x="711" y="1820"/>
                      </a:lnTo>
                      <a:lnTo>
                        <a:pt x="720" y="1823"/>
                      </a:lnTo>
                      <a:lnTo>
                        <a:pt x="702" y="1829"/>
                      </a:lnTo>
                      <a:lnTo>
                        <a:pt x="684" y="1838"/>
                      </a:lnTo>
                      <a:cubicBezTo>
                        <a:pt x="683" y="1838"/>
                        <a:pt x="683" y="1838"/>
                        <a:pt x="682" y="1838"/>
                      </a:cubicBezTo>
                      <a:lnTo>
                        <a:pt x="670" y="1841"/>
                      </a:lnTo>
                      <a:cubicBezTo>
                        <a:pt x="669" y="1841"/>
                        <a:pt x="668" y="1841"/>
                        <a:pt x="668" y="1841"/>
                      </a:cubicBezTo>
                      <a:lnTo>
                        <a:pt x="652" y="1841"/>
                      </a:lnTo>
                      <a:lnTo>
                        <a:pt x="649" y="1841"/>
                      </a:lnTo>
                      <a:lnTo>
                        <a:pt x="655" y="1839"/>
                      </a:lnTo>
                      <a:lnTo>
                        <a:pt x="649" y="1845"/>
                      </a:lnTo>
                      <a:cubicBezTo>
                        <a:pt x="647" y="1847"/>
                        <a:pt x="645" y="1848"/>
                        <a:pt x="643" y="1848"/>
                      </a:cubicBezTo>
                      <a:lnTo>
                        <a:pt x="640" y="1848"/>
                      </a:lnTo>
                      <a:lnTo>
                        <a:pt x="643" y="1847"/>
                      </a:lnTo>
                      <a:lnTo>
                        <a:pt x="637" y="1850"/>
                      </a:lnTo>
                      <a:cubicBezTo>
                        <a:pt x="636" y="1850"/>
                        <a:pt x="635" y="1851"/>
                        <a:pt x="634" y="1851"/>
                      </a:cubicBezTo>
                      <a:lnTo>
                        <a:pt x="606" y="1851"/>
                      </a:lnTo>
                      <a:cubicBezTo>
                        <a:pt x="602" y="1851"/>
                        <a:pt x="599" y="1848"/>
                        <a:pt x="598" y="1845"/>
                      </a:cubicBezTo>
                      <a:lnTo>
                        <a:pt x="589" y="1815"/>
                      </a:lnTo>
                      <a:lnTo>
                        <a:pt x="586" y="1806"/>
                      </a:lnTo>
                      <a:lnTo>
                        <a:pt x="580" y="1791"/>
                      </a:lnTo>
                      <a:cubicBezTo>
                        <a:pt x="579" y="1789"/>
                        <a:pt x="579" y="1787"/>
                        <a:pt x="580" y="1786"/>
                      </a:cubicBezTo>
                      <a:lnTo>
                        <a:pt x="586" y="1767"/>
                      </a:lnTo>
                      <a:lnTo>
                        <a:pt x="585" y="1770"/>
                      </a:lnTo>
                      <a:lnTo>
                        <a:pt x="585" y="1767"/>
                      </a:lnTo>
                      <a:lnTo>
                        <a:pt x="588" y="1773"/>
                      </a:lnTo>
                      <a:lnTo>
                        <a:pt x="579" y="1764"/>
                      </a:lnTo>
                      <a:lnTo>
                        <a:pt x="581" y="1765"/>
                      </a:lnTo>
                      <a:lnTo>
                        <a:pt x="562" y="1756"/>
                      </a:lnTo>
                      <a:lnTo>
                        <a:pt x="566" y="1757"/>
                      </a:lnTo>
                      <a:lnTo>
                        <a:pt x="550" y="1757"/>
                      </a:lnTo>
                      <a:cubicBezTo>
                        <a:pt x="547" y="1757"/>
                        <a:pt x="544" y="1755"/>
                        <a:pt x="543" y="1753"/>
                      </a:cubicBezTo>
                      <a:lnTo>
                        <a:pt x="540" y="1746"/>
                      </a:lnTo>
                      <a:lnTo>
                        <a:pt x="547" y="1751"/>
                      </a:lnTo>
                      <a:lnTo>
                        <a:pt x="522" y="1751"/>
                      </a:lnTo>
                      <a:cubicBezTo>
                        <a:pt x="521" y="1751"/>
                        <a:pt x="521" y="1751"/>
                        <a:pt x="520" y="1750"/>
                      </a:cubicBezTo>
                      <a:lnTo>
                        <a:pt x="511" y="1747"/>
                      </a:lnTo>
                      <a:cubicBezTo>
                        <a:pt x="510" y="1747"/>
                        <a:pt x="509" y="1747"/>
                        <a:pt x="508" y="1746"/>
                      </a:cubicBezTo>
                      <a:lnTo>
                        <a:pt x="496" y="1737"/>
                      </a:lnTo>
                      <a:cubicBezTo>
                        <a:pt x="494" y="1736"/>
                        <a:pt x="493" y="1733"/>
                        <a:pt x="493" y="1731"/>
                      </a:cubicBezTo>
                      <a:lnTo>
                        <a:pt x="493" y="1694"/>
                      </a:lnTo>
                      <a:cubicBezTo>
                        <a:pt x="493" y="1694"/>
                        <a:pt x="493" y="1693"/>
                        <a:pt x="493" y="1692"/>
                      </a:cubicBezTo>
                      <a:lnTo>
                        <a:pt x="496" y="1683"/>
                      </a:lnTo>
                      <a:cubicBezTo>
                        <a:pt x="497" y="1682"/>
                        <a:pt x="497" y="1681"/>
                        <a:pt x="498" y="1680"/>
                      </a:cubicBezTo>
                      <a:lnTo>
                        <a:pt x="504" y="1674"/>
                      </a:lnTo>
                      <a:lnTo>
                        <a:pt x="507" y="1671"/>
                      </a:lnTo>
                      <a:lnTo>
                        <a:pt x="506" y="1673"/>
                      </a:lnTo>
                      <a:lnTo>
                        <a:pt x="515" y="1655"/>
                      </a:lnTo>
                      <a:cubicBezTo>
                        <a:pt x="516" y="1653"/>
                        <a:pt x="517" y="1652"/>
                        <a:pt x="518" y="1651"/>
                      </a:cubicBezTo>
                      <a:lnTo>
                        <a:pt x="534" y="1642"/>
                      </a:lnTo>
                      <a:lnTo>
                        <a:pt x="531" y="1646"/>
                      </a:lnTo>
                      <a:lnTo>
                        <a:pt x="534" y="1639"/>
                      </a:lnTo>
                      <a:cubicBezTo>
                        <a:pt x="534" y="1639"/>
                        <a:pt x="534" y="1639"/>
                        <a:pt x="535" y="1638"/>
                      </a:cubicBezTo>
                      <a:lnTo>
                        <a:pt x="544" y="1626"/>
                      </a:lnTo>
                      <a:lnTo>
                        <a:pt x="542" y="1630"/>
                      </a:lnTo>
                      <a:lnTo>
                        <a:pt x="548" y="1549"/>
                      </a:lnTo>
                      <a:cubicBezTo>
                        <a:pt x="548" y="1548"/>
                        <a:pt x="549" y="1548"/>
                        <a:pt x="549" y="1547"/>
                      </a:cubicBezTo>
                      <a:lnTo>
                        <a:pt x="552" y="1538"/>
                      </a:lnTo>
                      <a:cubicBezTo>
                        <a:pt x="552" y="1537"/>
                        <a:pt x="553" y="1536"/>
                        <a:pt x="554" y="1535"/>
                      </a:cubicBezTo>
                      <a:lnTo>
                        <a:pt x="560" y="1529"/>
                      </a:lnTo>
                      <a:cubicBezTo>
                        <a:pt x="562" y="1527"/>
                        <a:pt x="564" y="1526"/>
                        <a:pt x="567" y="1526"/>
                      </a:cubicBezTo>
                      <a:cubicBezTo>
                        <a:pt x="569" y="1527"/>
                        <a:pt x="572" y="1528"/>
                        <a:pt x="573" y="1531"/>
                      </a:cubicBezTo>
                      <a:lnTo>
                        <a:pt x="576" y="1537"/>
                      </a:lnTo>
                      <a:lnTo>
                        <a:pt x="566" y="1533"/>
                      </a:lnTo>
                      <a:lnTo>
                        <a:pt x="585" y="1527"/>
                      </a:lnTo>
                      <a:lnTo>
                        <a:pt x="582" y="1529"/>
                      </a:lnTo>
                      <a:lnTo>
                        <a:pt x="591" y="1520"/>
                      </a:lnTo>
                      <a:cubicBezTo>
                        <a:pt x="593" y="1517"/>
                        <a:pt x="597" y="1517"/>
                        <a:pt x="599" y="1518"/>
                      </a:cubicBezTo>
                      <a:lnTo>
                        <a:pt x="615" y="1524"/>
                      </a:lnTo>
                      <a:lnTo>
                        <a:pt x="610" y="1524"/>
                      </a:lnTo>
                      <a:lnTo>
                        <a:pt x="647" y="1514"/>
                      </a:lnTo>
                      <a:lnTo>
                        <a:pt x="646" y="1515"/>
                      </a:lnTo>
                      <a:lnTo>
                        <a:pt x="664" y="1506"/>
                      </a:lnTo>
                      <a:lnTo>
                        <a:pt x="661" y="1509"/>
                      </a:lnTo>
                      <a:lnTo>
                        <a:pt x="670" y="1494"/>
                      </a:lnTo>
                      <a:lnTo>
                        <a:pt x="669" y="1497"/>
                      </a:lnTo>
                      <a:lnTo>
                        <a:pt x="672" y="1479"/>
                      </a:lnTo>
                      <a:lnTo>
                        <a:pt x="680" y="1488"/>
                      </a:lnTo>
                      <a:lnTo>
                        <a:pt x="677" y="1488"/>
                      </a:lnTo>
                      <a:cubicBezTo>
                        <a:pt x="676" y="1488"/>
                        <a:pt x="675" y="1488"/>
                        <a:pt x="674" y="1487"/>
                      </a:cubicBezTo>
                      <a:lnTo>
                        <a:pt x="667" y="1484"/>
                      </a:lnTo>
                      <a:lnTo>
                        <a:pt x="655" y="1478"/>
                      </a:lnTo>
                      <a:lnTo>
                        <a:pt x="657" y="1479"/>
                      </a:lnTo>
                      <a:lnTo>
                        <a:pt x="639" y="1476"/>
                      </a:lnTo>
                      <a:lnTo>
                        <a:pt x="640" y="1476"/>
                      </a:lnTo>
                      <a:lnTo>
                        <a:pt x="615" y="1476"/>
                      </a:lnTo>
                      <a:cubicBezTo>
                        <a:pt x="613" y="1476"/>
                        <a:pt x="612" y="1475"/>
                        <a:pt x="610" y="1474"/>
                      </a:cubicBezTo>
                      <a:lnTo>
                        <a:pt x="592" y="1459"/>
                      </a:lnTo>
                      <a:lnTo>
                        <a:pt x="597" y="1461"/>
                      </a:lnTo>
                      <a:lnTo>
                        <a:pt x="593" y="1461"/>
                      </a:lnTo>
                      <a:cubicBezTo>
                        <a:pt x="593" y="1461"/>
                        <a:pt x="593" y="1461"/>
                        <a:pt x="592" y="1461"/>
                      </a:cubicBezTo>
                      <a:lnTo>
                        <a:pt x="574" y="1458"/>
                      </a:lnTo>
                      <a:cubicBezTo>
                        <a:pt x="573" y="1458"/>
                        <a:pt x="573" y="1457"/>
                        <a:pt x="572" y="1457"/>
                      </a:cubicBezTo>
                      <a:lnTo>
                        <a:pt x="557" y="1451"/>
                      </a:lnTo>
                      <a:cubicBezTo>
                        <a:pt x="556" y="1451"/>
                        <a:pt x="555" y="1450"/>
                        <a:pt x="554" y="1449"/>
                      </a:cubicBezTo>
                      <a:lnTo>
                        <a:pt x="551" y="1446"/>
                      </a:lnTo>
                      <a:lnTo>
                        <a:pt x="556" y="1449"/>
                      </a:lnTo>
                      <a:lnTo>
                        <a:pt x="550" y="1449"/>
                      </a:lnTo>
                      <a:cubicBezTo>
                        <a:pt x="549" y="1449"/>
                        <a:pt x="547" y="1448"/>
                        <a:pt x="546" y="1447"/>
                      </a:cubicBezTo>
                      <a:lnTo>
                        <a:pt x="524" y="1432"/>
                      </a:lnTo>
                      <a:lnTo>
                        <a:pt x="525" y="1433"/>
                      </a:lnTo>
                      <a:lnTo>
                        <a:pt x="519" y="1430"/>
                      </a:lnTo>
                      <a:cubicBezTo>
                        <a:pt x="517" y="1429"/>
                        <a:pt x="516" y="1428"/>
                        <a:pt x="515" y="1426"/>
                      </a:cubicBezTo>
                      <a:lnTo>
                        <a:pt x="512" y="1420"/>
                      </a:lnTo>
                      <a:cubicBezTo>
                        <a:pt x="511" y="1418"/>
                        <a:pt x="511" y="1416"/>
                        <a:pt x="512" y="1414"/>
                      </a:cubicBezTo>
                      <a:lnTo>
                        <a:pt x="515" y="1405"/>
                      </a:lnTo>
                      <a:cubicBezTo>
                        <a:pt x="515" y="1404"/>
                        <a:pt x="515" y="1403"/>
                        <a:pt x="516" y="1403"/>
                      </a:cubicBezTo>
                      <a:lnTo>
                        <a:pt x="525" y="1390"/>
                      </a:lnTo>
                      <a:lnTo>
                        <a:pt x="524" y="1395"/>
                      </a:lnTo>
                      <a:lnTo>
                        <a:pt x="524" y="1386"/>
                      </a:lnTo>
                      <a:lnTo>
                        <a:pt x="525" y="1391"/>
                      </a:lnTo>
                      <a:lnTo>
                        <a:pt x="513" y="1376"/>
                      </a:lnTo>
                      <a:lnTo>
                        <a:pt x="516" y="1378"/>
                      </a:lnTo>
                      <a:lnTo>
                        <a:pt x="509" y="1375"/>
                      </a:lnTo>
                      <a:cubicBezTo>
                        <a:pt x="508" y="1375"/>
                        <a:pt x="507" y="1373"/>
                        <a:pt x="506" y="1372"/>
                      </a:cubicBezTo>
                      <a:lnTo>
                        <a:pt x="503" y="1366"/>
                      </a:lnTo>
                      <a:cubicBezTo>
                        <a:pt x="502" y="1364"/>
                        <a:pt x="502" y="1362"/>
                        <a:pt x="502" y="1360"/>
                      </a:cubicBezTo>
                      <a:lnTo>
                        <a:pt x="505" y="1350"/>
                      </a:lnTo>
                      <a:cubicBezTo>
                        <a:pt x="506" y="1350"/>
                        <a:pt x="506" y="1350"/>
                        <a:pt x="506" y="1349"/>
                      </a:cubicBezTo>
                      <a:lnTo>
                        <a:pt x="515" y="1331"/>
                      </a:lnTo>
                      <a:cubicBezTo>
                        <a:pt x="516" y="1329"/>
                        <a:pt x="518" y="1328"/>
                        <a:pt x="520" y="1327"/>
                      </a:cubicBezTo>
                      <a:lnTo>
                        <a:pt x="529" y="1324"/>
                      </a:lnTo>
                      <a:lnTo>
                        <a:pt x="526" y="1326"/>
                      </a:lnTo>
                      <a:lnTo>
                        <a:pt x="532" y="1320"/>
                      </a:lnTo>
                      <a:lnTo>
                        <a:pt x="530" y="1326"/>
                      </a:lnTo>
                      <a:lnTo>
                        <a:pt x="530" y="1314"/>
                      </a:lnTo>
                      <a:cubicBezTo>
                        <a:pt x="530" y="1312"/>
                        <a:pt x="530" y="1311"/>
                        <a:pt x="531" y="1310"/>
                      </a:cubicBezTo>
                      <a:lnTo>
                        <a:pt x="549" y="1277"/>
                      </a:lnTo>
                      <a:lnTo>
                        <a:pt x="548" y="1279"/>
                      </a:lnTo>
                      <a:lnTo>
                        <a:pt x="552" y="1260"/>
                      </a:lnTo>
                      <a:lnTo>
                        <a:pt x="561" y="1224"/>
                      </a:lnTo>
                      <a:cubicBezTo>
                        <a:pt x="561" y="1224"/>
                        <a:pt x="561" y="1223"/>
                        <a:pt x="562" y="1222"/>
                      </a:cubicBezTo>
                      <a:lnTo>
                        <a:pt x="577" y="1192"/>
                      </a:lnTo>
                      <a:lnTo>
                        <a:pt x="576" y="1196"/>
                      </a:lnTo>
                      <a:lnTo>
                        <a:pt x="576" y="1187"/>
                      </a:lnTo>
                      <a:cubicBezTo>
                        <a:pt x="576" y="1184"/>
                        <a:pt x="577" y="1182"/>
                        <a:pt x="579" y="1180"/>
                      </a:cubicBezTo>
                      <a:lnTo>
                        <a:pt x="592" y="1171"/>
                      </a:lnTo>
                      <a:cubicBezTo>
                        <a:pt x="593" y="1170"/>
                        <a:pt x="595" y="1170"/>
                        <a:pt x="597" y="1170"/>
                      </a:cubicBezTo>
                      <a:lnTo>
                        <a:pt x="603" y="1170"/>
                      </a:lnTo>
                      <a:lnTo>
                        <a:pt x="595" y="1176"/>
                      </a:lnTo>
                      <a:lnTo>
                        <a:pt x="598" y="1161"/>
                      </a:lnTo>
                      <a:cubicBezTo>
                        <a:pt x="598" y="1159"/>
                        <a:pt x="599" y="1158"/>
                        <a:pt x="601" y="1156"/>
                      </a:cubicBezTo>
                      <a:lnTo>
                        <a:pt x="617" y="1144"/>
                      </a:lnTo>
                      <a:lnTo>
                        <a:pt x="626" y="1138"/>
                      </a:lnTo>
                      <a:lnTo>
                        <a:pt x="624" y="1140"/>
                      </a:lnTo>
                      <a:lnTo>
                        <a:pt x="634" y="1128"/>
                      </a:lnTo>
                      <a:lnTo>
                        <a:pt x="633" y="1129"/>
                      </a:lnTo>
                      <a:lnTo>
                        <a:pt x="636" y="1123"/>
                      </a:lnTo>
                      <a:cubicBezTo>
                        <a:pt x="637" y="1120"/>
                        <a:pt x="640" y="1118"/>
                        <a:pt x="643" y="1118"/>
                      </a:cubicBezTo>
                      <a:lnTo>
                        <a:pt x="649" y="1118"/>
                      </a:lnTo>
                      <a:lnTo>
                        <a:pt x="641" y="1125"/>
                      </a:lnTo>
                      <a:lnTo>
                        <a:pt x="644" y="1107"/>
                      </a:lnTo>
                      <a:lnTo>
                        <a:pt x="652" y="1116"/>
                      </a:lnTo>
                      <a:lnTo>
                        <a:pt x="649" y="1116"/>
                      </a:lnTo>
                      <a:lnTo>
                        <a:pt x="634" y="1116"/>
                      </a:lnTo>
                      <a:cubicBezTo>
                        <a:pt x="632" y="1116"/>
                        <a:pt x="631" y="1116"/>
                        <a:pt x="630" y="1115"/>
                      </a:cubicBezTo>
                      <a:lnTo>
                        <a:pt x="571" y="1085"/>
                      </a:lnTo>
                      <a:lnTo>
                        <a:pt x="561" y="1079"/>
                      </a:lnTo>
                      <a:cubicBezTo>
                        <a:pt x="560" y="1078"/>
                        <a:pt x="559" y="1077"/>
                        <a:pt x="558" y="1076"/>
                      </a:cubicBezTo>
                      <a:lnTo>
                        <a:pt x="552" y="1064"/>
                      </a:lnTo>
                      <a:lnTo>
                        <a:pt x="555" y="1067"/>
                      </a:lnTo>
                      <a:lnTo>
                        <a:pt x="546" y="1061"/>
                      </a:lnTo>
                      <a:lnTo>
                        <a:pt x="550" y="1062"/>
                      </a:lnTo>
                      <a:lnTo>
                        <a:pt x="541" y="1062"/>
                      </a:lnTo>
                      <a:lnTo>
                        <a:pt x="548" y="1058"/>
                      </a:lnTo>
                      <a:lnTo>
                        <a:pt x="545" y="1064"/>
                      </a:lnTo>
                      <a:cubicBezTo>
                        <a:pt x="544" y="1066"/>
                        <a:pt x="541" y="1068"/>
                        <a:pt x="538" y="1068"/>
                      </a:cubicBezTo>
                      <a:lnTo>
                        <a:pt x="532" y="1068"/>
                      </a:lnTo>
                      <a:cubicBezTo>
                        <a:pt x="529" y="1068"/>
                        <a:pt x="526" y="1066"/>
                        <a:pt x="524" y="1064"/>
                      </a:cubicBezTo>
                      <a:lnTo>
                        <a:pt x="521" y="1058"/>
                      </a:lnTo>
                      <a:lnTo>
                        <a:pt x="531" y="1061"/>
                      </a:lnTo>
                      <a:lnTo>
                        <a:pt x="516" y="1067"/>
                      </a:lnTo>
                      <a:lnTo>
                        <a:pt x="521" y="1061"/>
                      </a:lnTo>
                      <a:lnTo>
                        <a:pt x="518" y="1079"/>
                      </a:lnTo>
                      <a:cubicBezTo>
                        <a:pt x="518" y="1081"/>
                        <a:pt x="517" y="1082"/>
                        <a:pt x="517" y="1083"/>
                      </a:cubicBezTo>
                      <a:lnTo>
                        <a:pt x="510" y="1092"/>
                      </a:lnTo>
                      <a:cubicBezTo>
                        <a:pt x="510" y="1092"/>
                        <a:pt x="509" y="1093"/>
                        <a:pt x="508" y="1094"/>
                      </a:cubicBezTo>
                      <a:lnTo>
                        <a:pt x="496" y="1103"/>
                      </a:lnTo>
                      <a:lnTo>
                        <a:pt x="481" y="1115"/>
                      </a:lnTo>
                      <a:lnTo>
                        <a:pt x="483" y="1111"/>
                      </a:lnTo>
                      <a:lnTo>
                        <a:pt x="480" y="1120"/>
                      </a:lnTo>
                      <a:cubicBezTo>
                        <a:pt x="479" y="1123"/>
                        <a:pt x="476" y="1125"/>
                        <a:pt x="473" y="1125"/>
                      </a:cubicBezTo>
                      <a:lnTo>
                        <a:pt x="457" y="1125"/>
                      </a:lnTo>
                      <a:lnTo>
                        <a:pt x="454" y="1125"/>
                      </a:lnTo>
                      <a:cubicBezTo>
                        <a:pt x="451" y="1125"/>
                        <a:pt x="448" y="1124"/>
                        <a:pt x="447" y="1121"/>
                      </a:cubicBezTo>
                      <a:lnTo>
                        <a:pt x="438" y="1103"/>
                      </a:lnTo>
                      <a:cubicBezTo>
                        <a:pt x="437" y="1102"/>
                        <a:pt x="437" y="1101"/>
                        <a:pt x="437" y="1099"/>
                      </a:cubicBezTo>
                      <a:lnTo>
                        <a:pt x="437" y="1087"/>
                      </a:lnTo>
                      <a:lnTo>
                        <a:pt x="445" y="1095"/>
                      </a:lnTo>
                      <a:lnTo>
                        <a:pt x="426" y="1095"/>
                      </a:lnTo>
                      <a:cubicBezTo>
                        <a:pt x="425" y="1095"/>
                        <a:pt x="423" y="1095"/>
                        <a:pt x="422" y="1094"/>
                      </a:cubicBezTo>
                      <a:lnTo>
                        <a:pt x="413" y="1088"/>
                      </a:lnTo>
                      <a:lnTo>
                        <a:pt x="415" y="1089"/>
                      </a:lnTo>
                      <a:lnTo>
                        <a:pt x="405" y="1086"/>
                      </a:lnTo>
                      <a:cubicBezTo>
                        <a:pt x="404" y="1085"/>
                        <a:pt x="403" y="1085"/>
                        <a:pt x="403" y="1084"/>
                      </a:cubicBezTo>
                      <a:lnTo>
                        <a:pt x="384" y="1069"/>
                      </a:lnTo>
                      <a:cubicBezTo>
                        <a:pt x="382" y="1068"/>
                        <a:pt x="381" y="1065"/>
                        <a:pt x="381" y="1062"/>
                      </a:cubicBezTo>
                      <a:lnTo>
                        <a:pt x="390" y="951"/>
                      </a:lnTo>
                      <a:cubicBezTo>
                        <a:pt x="391" y="948"/>
                        <a:pt x="392" y="946"/>
                        <a:pt x="393" y="945"/>
                      </a:cubicBezTo>
                      <a:lnTo>
                        <a:pt x="412" y="930"/>
                      </a:lnTo>
                      <a:cubicBezTo>
                        <a:pt x="413" y="929"/>
                        <a:pt x="414" y="929"/>
                        <a:pt x="415" y="928"/>
                      </a:cubicBezTo>
                      <a:lnTo>
                        <a:pt x="424" y="925"/>
                      </a:lnTo>
                      <a:cubicBezTo>
                        <a:pt x="425" y="925"/>
                        <a:pt x="425" y="925"/>
                        <a:pt x="426" y="925"/>
                      </a:cubicBezTo>
                      <a:lnTo>
                        <a:pt x="429" y="925"/>
                      </a:lnTo>
                      <a:cubicBezTo>
                        <a:pt x="432" y="925"/>
                        <a:pt x="435" y="926"/>
                        <a:pt x="436" y="929"/>
                      </a:cubicBezTo>
                      <a:lnTo>
                        <a:pt x="442" y="938"/>
                      </a:lnTo>
                      <a:lnTo>
                        <a:pt x="441" y="936"/>
                      </a:lnTo>
                      <a:lnTo>
                        <a:pt x="444" y="939"/>
                      </a:lnTo>
                      <a:lnTo>
                        <a:pt x="434" y="938"/>
                      </a:lnTo>
                      <a:lnTo>
                        <a:pt x="454" y="926"/>
                      </a:lnTo>
                      <a:lnTo>
                        <a:pt x="472" y="917"/>
                      </a:lnTo>
                      <a:lnTo>
                        <a:pt x="487" y="908"/>
                      </a:lnTo>
                      <a:lnTo>
                        <a:pt x="484" y="917"/>
                      </a:lnTo>
                      <a:lnTo>
                        <a:pt x="477" y="893"/>
                      </a:lnTo>
                      <a:lnTo>
                        <a:pt x="480" y="896"/>
                      </a:lnTo>
                      <a:lnTo>
                        <a:pt x="462" y="879"/>
                      </a:lnTo>
                      <a:lnTo>
                        <a:pt x="449" y="870"/>
                      </a:lnTo>
                      <a:lnTo>
                        <a:pt x="459" y="870"/>
                      </a:lnTo>
                      <a:lnTo>
                        <a:pt x="449" y="876"/>
                      </a:lnTo>
                      <a:cubicBezTo>
                        <a:pt x="447" y="878"/>
                        <a:pt x="443" y="878"/>
                        <a:pt x="441" y="876"/>
                      </a:cubicBezTo>
                      <a:lnTo>
                        <a:pt x="431" y="870"/>
                      </a:lnTo>
                      <a:cubicBezTo>
                        <a:pt x="430" y="870"/>
                        <a:pt x="429" y="868"/>
                        <a:pt x="428" y="867"/>
                      </a:cubicBezTo>
                      <a:lnTo>
                        <a:pt x="419" y="849"/>
                      </a:lnTo>
                      <a:lnTo>
                        <a:pt x="424" y="853"/>
                      </a:lnTo>
                      <a:lnTo>
                        <a:pt x="415" y="850"/>
                      </a:lnTo>
                      <a:cubicBezTo>
                        <a:pt x="413" y="849"/>
                        <a:pt x="411" y="848"/>
                        <a:pt x="410" y="847"/>
                      </a:cubicBezTo>
                      <a:lnTo>
                        <a:pt x="401" y="831"/>
                      </a:lnTo>
                      <a:cubicBezTo>
                        <a:pt x="400" y="830"/>
                        <a:pt x="399" y="828"/>
                        <a:pt x="400" y="825"/>
                      </a:cubicBezTo>
                      <a:lnTo>
                        <a:pt x="409" y="786"/>
                      </a:lnTo>
                      <a:lnTo>
                        <a:pt x="409" y="791"/>
                      </a:lnTo>
                      <a:lnTo>
                        <a:pt x="400" y="763"/>
                      </a:lnTo>
                      <a:lnTo>
                        <a:pt x="408" y="769"/>
                      </a:lnTo>
                      <a:lnTo>
                        <a:pt x="398" y="769"/>
                      </a:lnTo>
                      <a:lnTo>
                        <a:pt x="401" y="768"/>
                      </a:lnTo>
                      <a:lnTo>
                        <a:pt x="392" y="771"/>
                      </a:lnTo>
                      <a:cubicBezTo>
                        <a:pt x="391" y="772"/>
                        <a:pt x="390" y="772"/>
                        <a:pt x="389" y="772"/>
                      </a:cubicBezTo>
                      <a:lnTo>
                        <a:pt x="364" y="772"/>
                      </a:lnTo>
                      <a:lnTo>
                        <a:pt x="369" y="771"/>
                      </a:lnTo>
                      <a:lnTo>
                        <a:pt x="360" y="777"/>
                      </a:lnTo>
                      <a:cubicBezTo>
                        <a:pt x="358" y="778"/>
                        <a:pt x="355" y="778"/>
                        <a:pt x="353" y="778"/>
                      </a:cubicBezTo>
                      <a:cubicBezTo>
                        <a:pt x="351" y="777"/>
                        <a:pt x="349" y="776"/>
                        <a:pt x="348" y="774"/>
                      </a:cubicBezTo>
                      <a:lnTo>
                        <a:pt x="345" y="768"/>
                      </a:lnTo>
                      <a:lnTo>
                        <a:pt x="360" y="764"/>
                      </a:lnTo>
                      <a:lnTo>
                        <a:pt x="360" y="788"/>
                      </a:lnTo>
                      <a:cubicBezTo>
                        <a:pt x="360" y="790"/>
                        <a:pt x="360" y="791"/>
                        <a:pt x="359" y="793"/>
                      </a:cubicBezTo>
                      <a:lnTo>
                        <a:pt x="352" y="802"/>
                      </a:lnTo>
                      <a:cubicBezTo>
                        <a:pt x="351" y="804"/>
                        <a:pt x="349" y="805"/>
                        <a:pt x="347" y="805"/>
                      </a:cubicBezTo>
                      <a:lnTo>
                        <a:pt x="315" y="808"/>
                      </a:lnTo>
                      <a:lnTo>
                        <a:pt x="309" y="808"/>
                      </a:lnTo>
                      <a:lnTo>
                        <a:pt x="317" y="800"/>
                      </a:lnTo>
                      <a:lnTo>
                        <a:pt x="317" y="815"/>
                      </a:lnTo>
                      <a:lnTo>
                        <a:pt x="314" y="809"/>
                      </a:lnTo>
                      <a:lnTo>
                        <a:pt x="329" y="821"/>
                      </a:lnTo>
                      <a:cubicBezTo>
                        <a:pt x="332" y="823"/>
                        <a:pt x="333" y="827"/>
                        <a:pt x="331" y="831"/>
                      </a:cubicBezTo>
                      <a:lnTo>
                        <a:pt x="316" y="864"/>
                      </a:lnTo>
                      <a:cubicBezTo>
                        <a:pt x="316" y="864"/>
                        <a:pt x="315" y="865"/>
                        <a:pt x="315" y="865"/>
                      </a:cubicBezTo>
                      <a:lnTo>
                        <a:pt x="306" y="878"/>
                      </a:lnTo>
                      <a:cubicBezTo>
                        <a:pt x="304" y="880"/>
                        <a:pt x="302" y="881"/>
                        <a:pt x="299" y="881"/>
                      </a:cubicBezTo>
                      <a:cubicBezTo>
                        <a:pt x="296" y="880"/>
                        <a:pt x="294" y="879"/>
                        <a:pt x="293" y="877"/>
                      </a:cubicBezTo>
                      <a:lnTo>
                        <a:pt x="274" y="847"/>
                      </a:lnTo>
                      <a:lnTo>
                        <a:pt x="262" y="829"/>
                      </a:lnTo>
                      <a:lnTo>
                        <a:pt x="271" y="832"/>
                      </a:lnTo>
                      <a:lnTo>
                        <a:pt x="262" y="835"/>
                      </a:lnTo>
                      <a:cubicBezTo>
                        <a:pt x="261" y="835"/>
                        <a:pt x="260" y="835"/>
                        <a:pt x="259" y="835"/>
                      </a:cubicBezTo>
                      <a:lnTo>
                        <a:pt x="253" y="835"/>
                      </a:lnTo>
                      <a:lnTo>
                        <a:pt x="258" y="834"/>
                      </a:lnTo>
                      <a:lnTo>
                        <a:pt x="245" y="843"/>
                      </a:lnTo>
                      <a:lnTo>
                        <a:pt x="247" y="841"/>
                      </a:lnTo>
                      <a:lnTo>
                        <a:pt x="238" y="856"/>
                      </a:lnTo>
                      <a:cubicBezTo>
                        <a:pt x="238" y="856"/>
                        <a:pt x="237" y="857"/>
                        <a:pt x="237" y="858"/>
                      </a:cubicBezTo>
                      <a:lnTo>
                        <a:pt x="184" y="903"/>
                      </a:lnTo>
                      <a:lnTo>
                        <a:pt x="147" y="939"/>
                      </a:lnTo>
                      <a:lnTo>
                        <a:pt x="129" y="957"/>
                      </a:lnTo>
                      <a:cubicBezTo>
                        <a:pt x="128" y="958"/>
                        <a:pt x="127" y="958"/>
                        <a:pt x="126" y="959"/>
                      </a:cubicBezTo>
                      <a:lnTo>
                        <a:pt x="95" y="971"/>
                      </a:lnTo>
                      <a:cubicBezTo>
                        <a:pt x="94" y="971"/>
                        <a:pt x="93" y="971"/>
                        <a:pt x="92" y="971"/>
                      </a:cubicBezTo>
                      <a:lnTo>
                        <a:pt x="77" y="971"/>
                      </a:lnTo>
                      <a:lnTo>
                        <a:pt x="81" y="970"/>
                      </a:lnTo>
                      <a:lnTo>
                        <a:pt x="72" y="976"/>
                      </a:lnTo>
                      <a:cubicBezTo>
                        <a:pt x="70" y="977"/>
                        <a:pt x="69" y="977"/>
                        <a:pt x="67" y="977"/>
                      </a:cubicBezTo>
                      <a:lnTo>
                        <a:pt x="58" y="977"/>
                      </a:lnTo>
                      <a:cubicBezTo>
                        <a:pt x="54" y="977"/>
                        <a:pt x="50" y="974"/>
                        <a:pt x="50" y="970"/>
                      </a:cubicBezTo>
                      <a:lnTo>
                        <a:pt x="41" y="870"/>
                      </a:lnTo>
                      <a:cubicBezTo>
                        <a:pt x="41" y="869"/>
                        <a:pt x="41" y="867"/>
                        <a:pt x="42" y="866"/>
                      </a:cubicBezTo>
                      <a:lnTo>
                        <a:pt x="51" y="848"/>
                      </a:lnTo>
                      <a:lnTo>
                        <a:pt x="50" y="851"/>
                      </a:lnTo>
                      <a:lnTo>
                        <a:pt x="50" y="842"/>
                      </a:lnTo>
                      <a:cubicBezTo>
                        <a:pt x="50" y="840"/>
                        <a:pt x="51" y="837"/>
                        <a:pt x="53" y="836"/>
                      </a:cubicBezTo>
                      <a:lnTo>
                        <a:pt x="78" y="818"/>
                      </a:lnTo>
                      <a:lnTo>
                        <a:pt x="76" y="821"/>
                      </a:lnTo>
                      <a:lnTo>
                        <a:pt x="85" y="803"/>
                      </a:lnTo>
                      <a:lnTo>
                        <a:pt x="84" y="806"/>
                      </a:lnTo>
                      <a:lnTo>
                        <a:pt x="84" y="791"/>
                      </a:lnTo>
                      <a:lnTo>
                        <a:pt x="96" y="798"/>
                      </a:lnTo>
                      <a:lnTo>
                        <a:pt x="71" y="813"/>
                      </a:lnTo>
                      <a:cubicBezTo>
                        <a:pt x="70" y="814"/>
                        <a:pt x="69" y="814"/>
                        <a:pt x="67" y="814"/>
                      </a:cubicBezTo>
                      <a:lnTo>
                        <a:pt x="58" y="814"/>
                      </a:lnTo>
                      <a:lnTo>
                        <a:pt x="46" y="814"/>
                      </a:lnTo>
                      <a:cubicBezTo>
                        <a:pt x="44" y="814"/>
                        <a:pt x="43" y="814"/>
                        <a:pt x="41" y="813"/>
                      </a:cubicBezTo>
                      <a:lnTo>
                        <a:pt x="32" y="807"/>
                      </a:lnTo>
                      <a:cubicBezTo>
                        <a:pt x="30" y="805"/>
                        <a:pt x="28" y="803"/>
                        <a:pt x="28" y="800"/>
                      </a:cubicBezTo>
                      <a:lnTo>
                        <a:pt x="28" y="797"/>
                      </a:lnTo>
                      <a:cubicBezTo>
                        <a:pt x="28" y="795"/>
                        <a:pt x="29" y="793"/>
                        <a:pt x="31" y="791"/>
                      </a:cubicBezTo>
                      <a:lnTo>
                        <a:pt x="41" y="782"/>
                      </a:lnTo>
                      <a:lnTo>
                        <a:pt x="53" y="772"/>
                      </a:lnTo>
                      <a:cubicBezTo>
                        <a:pt x="55" y="771"/>
                        <a:pt x="56" y="771"/>
                        <a:pt x="58" y="771"/>
                      </a:cubicBezTo>
                      <a:lnTo>
                        <a:pt x="83" y="771"/>
                      </a:lnTo>
                      <a:lnTo>
                        <a:pt x="78" y="772"/>
                      </a:lnTo>
                      <a:lnTo>
                        <a:pt x="88" y="766"/>
                      </a:lnTo>
                      <a:lnTo>
                        <a:pt x="84" y="771"/>
                      </a:lnTo>
                      <a:lnTo>
                        <a:pt x="97" y="731"/>
                      </a:lnTo>
                      <a:cubicBezTo>
                        <a:pt x="97" y="730"/>
                        <a:pt x="98" y="729"/>
                        <a:pt x="99" y="728"/>
                      </a:cubicBezTo>
                      <a:lnTo>
                        <a:pt x="105" y="722"/>
                      </a:lnTo>
                      <a:cubicBezTo>
                        <a:pt x="106" y="721"/>
                        <a:pt x="107" y="720"/>
                        <a:pt x="109" y="720"/>
                      </a:cubicBezTo>
                      <a:lnTo>
                        <a:pt x="121" y="717"/>
                      </a:lnTo>
                      <a:cubicBezTo>
                        <a:pt x="123" y="716"/>
                        <a:pt x="124" y="716"/>
                        <a:pt x="125" y="717"/>
                      </a:cubicBezTo>
                      <a:lnTo>
                        <a:pt x="135" y="720"/>
                      </a:lnTo>
                      <a:cubicBezTo>
                        <a:pt x="136" y="720"/>
                        <a:pt x="137" y="721"/>
                        <a:pt x="138" y="722"/>
                      </a:cubicBezTo>
                      <a:lnTo>
                        <a:pt x="144" y="728"/>
                      </a:lnTo>
                      <a:lnTo>
                        <a:pt x="141" y="726"/>
                      </a:lnTo>
                      <a:lnTo>
                        <a:pt x="150" y="729"/>
                      </a:lnTo>
                      <a:cubicBezTo>
                        <a:pt x="151" y="729"/>
                        <a:pt x="152" y="730"/>
                        <a:pt x="152" y="730"/>
                      </a:cubicBezTo>
                      <a:lnTo>
                        <a:pt x="165" y="739"/>
                      </a:lnTo>
                      <a:lnTo>
                        <a:pt x="174" y="745"/>
                      </a:lnTo>
                      <a:lnTo>
                        <a:pt x="169" y="744"/>
                      </a:lnTo>
                      <a:lnTo>
                        <a:pt x="185" y="744"/>
                      </a:lnTo>
                      <a:lnTo>
                        <a:pt x="178" y="748"/>
                      </a:lnTo>
                      <a:lnTo>
                        <a:pt x="181" y="742"/>
                      </a:lnTo>
                      <a:lnTo>
                        <a:pt x="180" y="746"/>
                      </a:lnTo>
                      <a:lnTo>
                        <a:pt x="177" y="710"/>
                      </a:lnTo>
                      <a:cubicBezTo>
                        <a:pt x="177" y="710"/>
                        <a:pt x="177" y="709"/>
                        <a:pt x="177" y="708"/>
                      </a:cubicBezTo>
                      <a:lnTo>
                        <a:pt x="180" y="687"/>
                      </a:lnTo>
                      <a:cubicBezTo>
                        <a:pt x="180" y="686"/>
                        <a:pt x="181" y="684"/>
                        <a:pt x="182" y="683"/>
                      </a:cubicBezTo>
                      <a:lnTo>
                        <a:pt x="197" y="665"/>
                      </a:lnTo>
                      <a:lnTo>
                        <a:pt x="196" y="667"/>
                      </a:lnTo>
                      <a:lnTo>
                        <a:pt x="208" y="634"/>
                      </a:lnTo>
                      <a:lnTo>
                        <a:pt x="214" y="616"/>
                      </a:lnTo>
                      <a:lnTo>
                        <a:pt x="219" y="626"/>
                      </a:lnTo>
                      <a:lnTo>
                        <a:pt x="200" y="617"/>
                      </a:lnTo>
                      <a:cubicBezTo>
                        <a:pt x="197" y="616"/>
                        <a:pt x="195" y="613"/>
                        <a:pt x="195" y="610"/>
                      </a:cubicBezTo>
                      <a:lnTo>
                        <a:pt x="195" y="607"/>
                      </a:lnTo>
                      <a:lnTo>
                        <a:pt x="198" y="612"/>
                      </a:lnTo>
                      <a:lnTo>
                        <a:pt x="192" y="606"/>
                      </a:lnTo>
                      <a:lnTo>
                        <a:pt x="197" y="609"/>
                      </a:lnTo>
                      <a:lnTo>
                        <a:pt x="185" y="609"/>
                      </a:lnTo>
                      <a:lnTo>
                        <a:pt x="169" y="609"/>
                      </a:lnTo>
                      <a:cubicBezTo>
                        <a:pt x="165" y="609"/>
                        <a:pt x="161" y="605"/>
                        <a:pt x="161" y="601"/>
                      </a:cubicBezTo>
                      <a:lnTo>
                        <a:pt x="161" y="592"/>
                      </a:lnTo>
                      <a:cubicBezTo>
                        <a:pt x="161" y="591"/>
                        <a:pt x="162" y="590"/>
                        <a:pt x="162" y="589"/>
                      </a:cubicBezTo>
                      <a:lnTo>
                        <a:pt x="168" y="568"/>
                      </a:lnTo>
                      <a:lnTo>
                        <a:pt x="176" y="578"/>
                      </a:lnTo>
                      <a:lnTo>
                        <a:pt x="166" y="578"/>
                      </a:lnTo>
                      <a:lnTo>
                        <a:pt x="157" y="578"/>
                      </a:lnTo>
                      <a:lnTo>
                        <a:pt x="160" y="578"/>
                      </a:lnTo>
                      <a:lnTo>
                        <a:pt x="150" y="581"/>
                      </a:lnTo>
                      <a:lnTo>
                        <a:pt x="152" y="581"/>
                      </a:lnTo>
                      <a:lnTo>
                        <a:pt x="124" y="596"/>
                      </a:lnTo>
                      <a:cubicBezTo>
                        <a:pt x="120" y="597"/>
                        <a:pt x="116" y="597"/>
                        <a:pt x="114" y="594"/>
                      </a:cubicBezTo>
                      <a:lnTo>
                        <a:pt x="70" y="542"/>
                      </a:lnTo>
                      <a:cubicBezTo>
                        <a:pt x="70" y="542"/>
                        <a:pt x="69" y="541"/>
                        <a:pt x="69" y="540"/>
                      </a:cubicBezTo>
                      <a:lnTo>
                        <a:pt x="66" y="531"/>
                      </a:lnTo>
                      <a:cubicBezTo>
                        <a:pt x="65" y="529"/>
                        <a:pt x="65" y="528"/>
                        <a:pt x="66" y="526"/>
                      </a:cubicBezTo>
                      <a:lnTo>
                        <a:pt x="69" y="513"/>
                      </a:lnTo>
                      <a:lnTo>
                        <a:pt x="78" y="486"/>
                      </a:lnTo>
                      <a:lnTo>
                        <a:pt x="78" y="491"/>
                      </a:lnTo>
                      <a:lnTo>
                        <a:pt x="75" y="482"/>
                      </a:lnTo>
                      <a:lnTo>
                        <a:pt x="77" y="486"/>
                      </a:lnTo>
                      <a:lnTo>
                        <a:pt x="68" y="476"/>
                      </a:lnTo>
                      <a:lnTo>
                        <a:pt x="69" y="477"/>
                      </a:lnTo>
                      <a:lnTo>
                        <a:pt x="60" y="471"/>
                      </a:lnTo>
                      <a:cubicBezTo>
                        <a:pt x="58" y="470"/>
                        <a:pt x="56" y="468"/>
                        <a:pt x="56" y="466"/>
                      </a:cubicBezTo>
                      <a:cubicBezTo>
                        <a:pt x="56" y="463"/>
                        <a:pt x="57" y="461"/>
                        <a:pt x="59" y="459"/>
                      </a:cubicBezTo>
                      <a:lnTo>
                        <a:pt x="62" y="456"/>
                      </a:lnTo>
                      <a:lnTo>
                        <a:pt x="60" y="459"/>
                      </a:lnTo>
                      <a:lnTo>
                        <a:pt x="66" y="444"/>
                      </a:lnTo>
                      <a:lnTo>
                        <a:pt x="65" y="447"/>
                      </a:lnTo>
                      <a:lnTo>
                        <a:pt x="65" y="438"/>
                      </a:lnTo>
                      <a:lnTo>
                        <a:pt x="69" y="444"/>
                      </a:lnTo>
                      <a:lnTo>
                        <a:pt x="51" y="432"/>
                      </a:lnTo>
                      <a:cubicBezTo>
                        <a:pt x="49" y="431"/>
                        <a:pt x="48" y="430"/>
                        <a:pt x="47" y="428"/>
                      </a:cubicBezTo>
                      <a:lnTo>
                        <a:pt x="41" y="412"/>
                      </a:lnTo>
                      <a:lnTo>
                        <a:pt x="38" y="400"/>
                      </a:lnTo>
                      <a:lnTo>
                        <a:pt x="40" y="404"/>
                      </a:lnTo>
                      <a:lnTo>
                        <a:pt x="34" y="398"/>
                      </a:lnTo>
                      <a:cubicBezTo>
                        <a:pt x="32" y="396"/>
                        <a:pt x="31" y="393"/>
                        <a:pt x="32" y="390"/>
                      </a:cubicBezTo>
                      <a:lnTo>
                        <a:pt x="41" y="360"/>
                      </a:lnTo>
                      <a:cubicBezTo>
                        <a:pt x="41" y="358"/>
                        <a:pt x="42" y="357"/>
                        <a:pt x="43" y="356"/>
                      </a:cubicBezTo>
                      <a:lnTo>
                        <a:pt x="68" y="332"/>
                      </a:lnTo>
                      <a:cubicBezTo>
                        <a:pt x="68" y="332"/>
                        <a:pt x="69" y="331"/>
                        <a:pt x="69" y="331"/>
                      </a:cubicBezTo>
                      <a:lnTo>
                        <a:pt x="88" y="319"/>
                      </a:lnTo>
                      <a:lnTo>
                        <a:pt x="84" y="324"/>
                      </a:lnTo>
                      <a:lnTo>
                        <a:pt x="87" y="309"/>
                      </a:lnTo>
                      <a:lnTo>
                        <a:pt x="87" y="311"/>
                      </a:lnTo>
                      <a:lnTo>
                        <a:pt x="87" y="292"/>
                      </a:lnTo>
                      <a:lnTo>
                        <a:pt x="90" y="298"/>
                      </a:lnTo>
                      <a:lnTo>
                        <a:pt x="80" y="289"/>
                      </a:lnTo>
                      <a:cubicBezTo>
                        <a:pt x="79" y="288"/>
                        <a:pt x="79" y="287"/>
                        <a:pt x="78" y="286"/>
                      </a:cubicBezTo>
                      <a:lnTo>
                        <a:pt x="75" y="277"/>
                      </a:lnTo>
                      <a:cubicBezTo>
                        <a:pt x="75" y="276"/>
                        <a:pt x="75" y="275"/>
                        <a:pt x="75" y="274"/>
                      </a:cubicBezTo>
                      <a:lnTo>
                        <a:pt x="75" y="253"/>
                      </a:lnTo>
                      <a:cubicBezTo>
                        <a:pt x="75" y="252"/>
                        <a:pt x="75" y="251"/>
                        <a:pt x="75" y="251"/>
                      </a:cubicBezTo>
                      <a:lnTo>
                        <a:pt x="78" y="242"/>
                      </a:lnTo>
                      <a:lnTo>
                        <a:pt x="78" y="244"/>
                      </a:lnTo>
                      <a:lnTo>
                        <a:pt x="78" y="235"/>
                      </a:lnTo>
                      <a:lnTo>
                        <a:pt x="83" y="243"/>
                      </a:lnTo>
                      <a:lnTo>
                        <a:pt x="66" y="237"/>
                      </a:lnTo>
                      <a:lnTo>
                        <a:pt x="7" y="225"/>
                      </a:lnTo>
                      <a:cubicBezTo>
                        <a:pt x="3" y="224"/>
                        <a:pt x="0" y="221"/>
                        <a:pt x="0" y="217"/>
                      </a:cubicBezTo>
                      <a:cubicBezTo>
                        <a:pt x="0" y="213"/>
                        <a:pt x="3" y="210"/>
                        <a:pt x="7" y="209"/>
                      </a:cubicBezTo>
                      <a:lnTo>
                        <a:pt x="35" y="203"/>
                      </a:lnTo>
                      <a:close/>
                    </a:path>
                  </a:pathLst>
                </a:custGeom>
                <a:solidFill>
                  <a:sysClr val="window" lastClr="FFFFFF">
                    <a:lumMod val="65000"/>
                    <a:alpha val="98000"/>
                  </a:sysClr>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8" name="Freeform 1154"/>
                <p:cNvSpPr>
                  <a:spLocks/>
                </p:cNvSpPr>
                <p:nvPr/>
              </p:nvSpPr>
              <p:spPr bwMode="auto">
                <a:xfrm>
                  <a:off x="2994600" y="3120375"/>
                  <a:ext cx="1296988" cy="1388260"/>
                </a:xfrm>
                <a:custGeom>
                  <a:avLst/>
                  <a:gdLst/>
                  <a:ahLst/>
                  <a:cxnLst>
                    <a:cxn ang="0">
                      <a:pos x="9" y="337"/>
                    </a:cxn>
                    <a:cxn ang="0">
                      <a:pos x="33" y="367"/>
                    </a:cxn>
                    <a:cxn ang="0">
                      <a:pos x="60" y="401"/>
                    </a:cxn>
                    <a:cxn ang="0">
                      <a:pos x="81" y="447"/>
                    </a:cxn>
                    <a:cxn ang="0">
                      <a:pos x="116" y="465"/>
                    </a:cxn>
                    <a:cxn ang="0">
                      <a:pos x="147" y="458"/>
                    </a:cxn>
                    <a:cxn ang="0">
                      <a:pos x="174" y="486"/>
                    </a:cxn>
                    <a:cxn ang="0">
                      <a:pos x="190" y="556"/>
                    </a:cxn>
                    <a:cxn ang="0">
                      <a:pos x="216" y="629"/>
                    </a:cxn>
                    <a:cxn ang="0">
                      <a:pos x="229" y="652"/>
                    </a:cxn>
                    <a:cxn ang="0">
                      <a:pos x="244" y="688"/>
                    </a:cxn>
                    <a:cxn ang="0">
                      <a:pos x="279" y="703"/>
                    </a:cxn>
                    <a:cxn ang="0">
                      <a:pos x="339" y="746"/>
                    </a:cxn>
                    <a:cxn ang="0">
                      <a:pos x="343" y="795"/>
                    </a:cxn>
                    <a:cxn ang="0">
                      <a:pos x="356" y="810"/>
                    </a:cxn>
                    <a:cxn ang="0">
                      <a:pos x="394" y="795"/>
                    </a:cxn>
                    <a:cxn ang="0">
                      <a:pos x="425" y="833"/>
                    </a:cxn>
                    <a:cxn ang="0">
                      <a:pos x="460" y="840"/>
                    </a:cxn>
                    <a:cxn ang="0">
                      <a:pos x="497" y="848"/>
                    </a:cxn>
                    <a:cxn ang="0">
                      <a:pos x="506" y="701"/>
                    </a:cxn>
                    <a:cxn ang="0">
                      <a:pos x="520" y="643"/>
                    </a:cxn>
                    <a:cxn ang="0">
                      <a:pos x="562" y="618"/>
                    </a:cxn>
                    <a:cxn ang="0">
                      <a:pos x="556" y="576"/>
                    </a:cxn>
                    <a:cxn ang="0">
                      <a:pos x="597" y="533"/>
                    </a:cxn>
                    <a:cxn ang="0">
                      <a:pos x="636" y="492"/>
                    </a:cxn>
                    <a:cxn ang="0">
                      <a:pos x="678" y="474"/>
                    </a:cxn>
                    <a:cxn ang="0">
                      <a:pos x="755" y="486"/>
                    </a:cxn>
                    <a:cxn ang="0">
                      <a:pos x="801" y="476"/>
                    </a:cxn>
                    <a:cxn ang="0">
                      <a:pos x="814" y="414"/>
                    </a:cxn>
                    <a:cxn ang="0">
                      <a:pos x="776" y="344"/>
                    </a:cxn>
                    <a:cxn ang="0">
                      <a:pos x="755" y="397"/>
                    </a:cxn>
                    <a:cxn ang="0">
                      <a:pos x="720" y="395"/>
                    </a:cxn>
                    <a:cxn ang="0">
                      <a:pos x="679" y="395"/>
                    </a:cxn>
                    <a:cxn ang="0">
                      <a:pos x="651" y="346"/>
                    </a:cxn>
                    <a:cxn ang="0">
                      <a:pos x="625" y="318"/>
                    </a:cxn>
                    <a:cxn ang="0">
                      <a:pos x="644" y="297"/>
                    </a:cxn>
                    <a:cxn ang="0">
                      <a:pos x="636" y="270"/>
                    </a:cxn>
                    <a:cxn ang="0">
                      <a:pos x="652" y="221"/>
                    </a:cxn>
                    <a:cxn ang="0">
                      <a:pos x="655" y="157"/>
                    </a:cxn>
                    <a:cxn ang="0">
                      <a:pos x="633" y="59"/>
                    </a:cxn>
                    <a:cxn ang="0">
                      <a:pos x="521" y="35"/>
                    </a:cxn>
                    <a:cxn ang="0">
                      <a:pos x="447" y="100"/>
                    </a:cxn>
                    <a:cxn ang="0">
                      <a:pos x="400" y="72"/>
                    </a:cxn>
                    <a:cxn ang="0">
                      <a:pos x="347" y="70"/>
                    </a:cxn>
                    <a:cxn ang="0">
                      <a:pos x="313" y="76"/>
                    </a:cxn>
                    <a:cxn ang="0">
                      <a:pos x="256" y="36"/>
                    </a:cxn>
                    <a:cxn ang="0">
                      <a:pos x="208" y="0"/>
                    </a:cxn>
                    <a:cxn ang="0">
                      <a:pos x="186" y="17"/>
                    </a:cxn>
                    <a:cxn ang="0">
                      <a:pos x="166" y="62"/>
                    </a:cxn>
                    <a:cxn ang="0">
                      <a:pos x="131" y="80"/>
                    </a:cxn>
                    <a:cxn ang="0">
                      <a:pos x="127" y="114"/>
                    </a:cxn>
                    <a:cxn ang="0">
                      <a:pos x="108" y="145"/>
                    </a:cxn>
                    <a:cxn ang="0">
                      <a:pos x="55" y="212"/>
                    </a:cxn>
                    <a:cxn ang="0">
                      <a:pos x="8" y="217"/>
                    </a:cxn>
                    <a:cxn ang="0">
                      <a:pos x="0" y="266"/>
                    </a:cxn>
                  </a:cxnLst>
                  <a:rect l="0" t="0" r="r" b="b"/>
                  <a:pathLst>
                    <a:path w="817" h="884">
                      <a:moveTo>
                        <a:pt x="0" y="284"/>
                      </a:moveTo>
                      <a:lnTo>
                        <a:pt x="2" y="299"/>
                      </a:lnTo>
                      <a:lnTo>
                        <a:pt x="4" y="318"/>
                      </a:lnTo>
                      <a:lnTo>
                        <a:pt x="9" y="337"/>
                      </a:lnTo>
                      <a:lnTo>
                        <a:pt x="16" y="353"/>
                      </a:lnTo>
                      <a:lnTo>
                        <a:pt x="25" y="363"/>
                      </a:lnTo>
                      <a:lnTo>
                        <a:pt x="28" y="367"/>
                      </a:lnTo>
                      <a:lnTo>
                        <a:pt x="33" y="367"/>
                      </a:lnTo>
                      <a:lnTo>
                        <a:pt x="39" y="368"/>
                      </a:lnTo>
                      <a:lnTo>
                        <a:pt x="48" y="380"/>
                      </a:lnTo>
                      <a:lnTo>
                        <a:pt x="54" y="387"/>
                      </a:lnTo>
                      <a:lnTo>
                        <a:pt x="60" y="401"/>
                      </a:lnTo>
                      <a:lnTo>
                        <a:pt x="67" y="414"/>
                      </a:lnTo>
                      <a:lnTo>
                        <a:pt x="75" y="427"/>
                      </a:lnTo>
                      <a:lnTo>
                        <a:pt x="77" y="435"/>
                      </a:lnTo>
                      <a:lnTo>
                        <a:pt x="81" y="447"/>
                      </a:lnTo>
                      <a:lnTo>
                        <a:pt x="89" y="465"/>
                      </a:lnTo>
                      <a:lnTo>
                        <a:pt x="98" y="470"/>
                      </a:lnTo>
                      <a:lnTo>
                        <a:pt x="109" y="469"/>
                      </a:lnTo>
                      <a:lnTo>
                        <a:pt x="116" y="465"/>
                      </a:lnTo>
                      <a:lnTo>
                        <a:pt x="125" y="463"/>
                      </a:lnTo>
                      <a:lnTo>
                        <a:pt x="128" y="462"/>
                      </a:lnTo>
                      <a:lnTo>
                        <a:pt x="136" y="459"/>
                      </a:lnTo>
                      <a:lnTo>
                        <a:pt x="147" y="458"/>
                      </a:lnTo>
                      <a:lnTo>
                        <a:pt x="155" y="465"/>
                      </a:lnTo>
                      <a:lnTo>
                        <a:pt x="160" y="467"/>
                      </a:lnTo>
                      <a:lnTo>
                        <a:pt x="170" y="484"/>
                      </a:lnTo>
                      <a:lnTo>
                        <a:pt x="174" y="486"/>
                      </a:lnTo>
                      <a:lnTo>
                        <a:pt x="190" y="519"/>
                      </a:lnTo>
                      <a:lnTo>
                        <a:pt x="189" y="531"/>
                      </a:lnTo>
                      <a:lnTo>
                        <a:pt x="193" y="542"/>
                      </a:lnTo>
                      <a:lnTo>
                        <a:pt x="190" y="556"/>
                      </a:lnTo>
                      <a:lnTo>
                        <a:pt x="197" y="579"/>
                      </a:lnTo>
                      <a:lnTo>
                        <a:pt x="202" y="590"/>
                      </a:lnTo>
                      <a:lnTo>
                        <a:pt x="212" y="606"/>
                      </a:lnTo>
                      <a:lnTo>
                        <a:pt x="216" y="629"/>
                      </a:lnTo>
                      <a:lnTo>
                        <a:pt x="217" y="635"/>
                      </a:lnTo>
                      <a:lnTo>
                        <a:pt x="224" y="640"/>
                      </a:lnTo>
                      <a:lnTo>
                        <a:pt x="227" y="648"/>
                      </a:lnTo>
                      <a:lnTo>
                        <a:pt x="229" y="652"/>
                      </a:lnTo>
                      <a:lnTo>
                        <a:pt x="236" y="667"/>
                      </a:lnTo>
                      <a:lnTo>
                        <a:pt x="240" y="677"/>
                      </a:lnTo>
                      <a:lnTo>
                        <a:pt x="247" y="684"/>
                      </a:lnTo>
                      <a:lnTo>
                        <a:pt x="244" y="688"/>
                      </a:lnTo>
                      <a:lnTo>
                        <a:pt x="248" y="690"/>
                      </a:lnTo>
                      <a:lnTo>
                        <a:pt x="258" y="690"/>
                      </a:lnTo>
                      <a:lnTo>
                        <a:pt x="274" y="692"/>
                      </a:lnTo>
                      <a:lnTo>
                        <a:pt x="279" y="703"/>
                      </a:lnTo>
                      <a:lnTo>
                        <a:pt x="279" y="714"/>
                      </a:lnTo>
                      <a:lnTo>
                        <a:pt x="278" y="734"/>
                      </a:lnTo>
                      <a:lnTo>
                        <a:pt x="279" y="737"/>
                      </a:lnTo>
                      <a:lnTo>
                        <a:pt x="339" y="746"/>
                      </a:lnTo>
                      <a:lnTo>
                        <a:pt x="337" y="754"/>
                      </a:lnTo>
                      <a:lnTo>
                        <a:pt x="339" y="756"/>
                      </a:lnTo>
                      <a:lnTo>
                        <a:pt x="352" y="786"/>
                      </a:lnTo>
                      <a:lnTo>
                        <a:pt x="343" y="795"/>
                      </a:lnTo>
                      <a:lnTo>
                        <a:pt x="339" y="801"/>
                      </a:lnTo>
                      <a:lnTo>
                        <a:pt x="339" y="807"/>
                      </a:lnTo>
                      <a:lnTo>
                        <a:pt x="344" y="810"/>
                      </a:lnTo>
                      <a:lnTo>
                        <a:pt x="356" y="810"/>
                      </a:lnTo>
                      <a:lnTo>
                        <a:pt x="362" y="810"/>
                      </a:lnTo>
                      <a:lnTo>
                        <a:pt x="367" y="805"/>
                      </a:lnTo>
                      <a:lnTo>
                        <a:pt x="381" y="798"/>
                      </a:lnTo>
                      <a:lnTo>
                        <a:pt x="394" y="795"/>
                      </a:lnTo>
                      <a:lnTo>
                        <a:pt x="406" y="798"/>
                      </a:lnTo>
                      <a:lnTo>
                        <a:pt x="413" y="807"/>
                      </a:lnTo>
                      <a:lnTo>
                        <a:pt x="418" y="825"/>
                      </a:lnTo>
                      <a:lnTo>
                        <a:pt x="425" y="833"/>
                      </a:lnTo>
                      <a:lnTo>
                        <a:pt x="433" y="839"/>
                      </a:lnTo>
                      <a:lnTo>
                        <a:pt x="444" y="843"/>
                      </a:lnTo>
                      <a:lnTo>
                        <a:pt x="458" y="843"/>
                      </a:lnTo>
                      <a:lnTo>
                        <a:pt x="460" y="840"/>
                      </a:lnTo>
                      <a:lnTo>
                        <a:pt x="464" y="843"/>
                      </a:lnTo>
                      <a:lnTo>
                        <a:pt x="470" y="840"/>
                      </a:lnTo>
                      <a:lnTo>
                        <a:pt x="478" y="884"/>
                      </a:lnTo>
                      <a:lnTo>
                        <a:pt x="497" y="848"/>
                      </a:lnTo>
                      <a:lnTo>
                        <a:pt x="493" y="825"/>
                      </a:lnTo>
                      <a:lnTo>
                        <a:pt x="493" y="809"/>
                      </a:lnTo>
                      <a:lnTo>
                        <a:pt x="497" y="712"/>
                      </a:lnTo>
                      <a:lnTo>
                        <a:pt x="506" y="701"/>
                      </a:lnTo>
                      <a:lnTo>
                        <a:pt x="508" y="696"/>
                      </a:lnTo>
                      <a:lnTo>
                        <a:pt x="508" y="670"/>
                      </a:lnTo>
                      <a:lnTo>
                        <a:pt x="516" y="647"/>
                      </a:lnTo>
                      <a:lnTo>
                        <a:pt x="520" y="643"/>
                      </a:lnTo>
                      <a:lnTo>
                        <a:pt x="535" y="635"/>
                      </a:lnTo>
                      <a:lnTo>
                        <a:pt x="537" y="625"/>
                      </a:lnTo>
                      <a:lnTo>
                        <a:pt x="540" y="620"/>
                      </a:lnTo>
                      <a:lnTo>
                        <a:pt x="562" y="618"/>
                      </a:lnTo>
                      <a:lnTo>
                        <a:pt x="564" y="616"/>
                      </a:lnTo>
                      <a:lnTo>
                        <a:pt x="556" y="606"/>
                      </a:lnTo>
                      <a:lnTo>
                        <a:pt x="560" y="591"/>
                      </a:lnTo>
                      <a:lnTo>
                        <a:pt x="556" y="576"/>
                      </a:lnTo>
                      <a:lnTo>
                        <a:pt x="566" y="548"/>
                      </a:lnTo>
                      <a:lnTo>
                        <a:pt x="570" y="542"/>
                      </a:lnTo>
                      <a:lnTo>
                        <a:pt x="591" y="533"/>
                      </a:lnTo>
                      <a:lnTo>
                        <a:pt x="597" y="533"/>
                      </a:lnTo>
                      <a:lnTo>
                        <a:pt x="606" y="518"/>
                      </a:lnTo>
                      <a:lnTo>
                        <a:pt x="610" y="512"/>
                      </a:lnTo>
                      <a:lnTo>
                        <a:pt x="631" y="497"/>
                      </a:lnTo>
                      <a:lnTo>
                        <a:pt x="636" y="492"/>
                      </a:lnTo>
                      <a:lnTo>
                        <a:pt x="636" y="478"/>
                      </a:lnTo>
                      <a:lnTo>
                        <a:pt x="641" y="474"/>
                      </a:lnTo>
                      <a:lnTo>
                        <a:pt x="658" y="470"/>
                      </a:lnTo>
                      <a:lnTo>
                        <a:pt x="678" y="474"/>
                      </a:lnTo>
                      <a:lnTo>
                        <a:pt x="695" y="474"/>
                      </a:lnTo>
                      <a:lnTo>
                        <a:pt x="714" y="480"/>
                      </a:lnTo>
                      <a:lnTo>
                        <a:pt x="741" y="481"/>
                      </a:lnTo>
                      <a:lnTo>
                        <a:pt x="755" y="486"/>
                      </a:lnTo>
                      <a:lnTo>
                        <a:pt x="763" y="481"/>
                      </a:lnTo>
                      <a:lnTo>
                        <a:pt x="776" y="480"/>
                      </a:lnTo>
                      <a:lnTo>
                        <a:pt x="787" y="480"/>
                      </a:lnTo>
                      <a:lnTo>
                        <a:pt x="801" y="476"/>
                      </a:lnTo>
                      <a:lnTo>
                        <a:pt x="810" y="478"/>
                      </a:lnTo>
                      <a:lnTo>
                        <a:pt x="816" y="474"/>
                      </a:lnTo>
                      <a:lnTo>
                        <a:pt x="817" y="448"/>
                      </a:lnTo>
                      <a:lnTo>
                        <a:pt x="814" y="414"/>
                      </a:lnTo>
                      <a:lnTo>
                        <a:pt x="802" y="390"/>
                      </a:lnTo>
                      <a:lnTo>
                        <a:pt x="793" y="378"/>
                      </a:lnTo>
                      <a:lnTo>
                        <a:pt x="783" y="353"/>
                      </a:lnTo>
                      <a:lnTo>
                        <a:pt x="776" y="344"/>
                      </a:lnTo>
                      <a:lnTo>
                        <a:pt x="768" y="359"/>
                      </a:lnTo>
                      <a:lnTo>
                        <a:pt x="768" y="367"/>
                      </a:lnTo>
                      <a:lnTo>
                        <a:pt x="763" y="380"/>
                      </a:lnTo>
                      <a:lnTo>
                        <a:pt x="755" y="397"/>
                      </a:lnTo>
                      <a:lnTo>
                        <a:pt x="744" y="410"/>
                      </a:lnTo>
                      <a:lnTo>
                        <a:pt x="741" y="402"/>
                      </a:lnTo>
                      <a:lnTo>
                        <a:pt x="733" y="401"/>
                      </a:lnTo>
                      <a:lnTo>
                        <a:pt x="720" y="395"/>
                      </a:lnTo>
                      <a:lnTo>
                        <a:pt x="709" y="397"/>
                      </a:lnTo>
                      <a:lnTo>
                        <a:pt x="685" y="398"/>
                      </a:lnTo>
                      <a:lnTo>
                        <a:pt x="682" y="398"/>
                      </a:lnTo>
                      <a:lnTo>
                        <a:pt x="679" y="395"/>
                      </a:lnTo>
                      <a:lnTo>
                        <a:pt x="668" y="383"/>
                      </a:lnTo>
                      <a:lnTo>
                        <a:pt x="660" y="363"/>
                      </a:lnTo>
                      <a:lnTo>
                        <a:pt x="655" y="356"/>
                      </a:lnTo>
                      <a:lnTo>
                        <a:pt x="651" y="346"/>
                      </a:lnTo>
                      <a:lnTo>
                        <a:pt x="641" y="341"/>
                      </a:lnTo>
                      <a:lnTo>
                        <a:pt x="633" y="327"/>
                      </a:lnTo>
                      <a:lnTo>
                        <a:pt x="628" y="322"/>
                      </a:lnTo>
                      <a:lnTo>
                        <a:pt x="625" y="318"/>
                      </a:lnTo>
                      <a:lnTo>
                        <a:pt x="625" y="310"/>
                      </a:lnTo>
                      <a:lnTo>
                        <a:pt x="628" y="304"/>
                      </a:lnTo>
                      <a:lnTo>
                        <a:pt x="633" y="297"/>
                      </a:lnTo>
                      <a:lnTo>
                        <a:pt x="644" y="297"/>
                      </a:lnTo>
                      <a:lnTo>
                        <a:pt x="647" y="297"/>
                      </a:lnTo>
                      <a:lnTo>
                        <a:pt x="647" y="289"/>
                      </a:lnTo>
                      <a:lnTo>
                        <a:pt x="637" y="273"/>
                      </a:lnTo>
                      <a:lnTo>
                        <a:pt x="636" y="270"/>
                      </a:lnTo>
                      <a:lnTo>
                        <a:pt x="633" y="266"/>
                      </a:lnTo>
                      <a:lnTo>
                        <a:pt x="633" y="261"/>
                      </a:lnTo>
                      <a:lnTo>
                        <a:pt x="647" y="231"/>
                      </a:lnTo>
                      <a:lnTo>
                        <a:pt x="652" y="221"/>
                      </a:lnTo>
                      <a:lnTo>
                        <a:pt x="658" y="210"/>
                      </a:lnTo>
                      <a:lnTo>
                        <a:pt x="656" y="198"/>
                      </a:lnTo>
                      <a:lnTo>
                        <a:pt x="656" y="186"/>
                      </a:lnTo>
                      <a:lnTo>
                        <a:pt x="655" y="157"/>
                      </a:lnTo>
                      <a:lnTo>
                        <a:pt x="666" y="127"/>
                      </a:lnTo>
                      <a:lnTo>
                        <a:pt x="668" y="114"/>
                      </a:lnTo>
                      <a:lnTo>
                        <a:pt x="641" y="74"/>
                      </a:lnTo>
                      <a:lnTo>
                        <a:pt x="633" y="59"/>
                      </a:lnTo>
                      <a:lnTo>
                        <a:pt x="618" y="47"/>
                      </a:lnTo>
                      <a:lnTo>
                        <a:pt x="567" y="38"/>
                      </a:lnTo>
                      <a:lnTo>
                        <a:pt x="556" y="32"/>
                      </a:lnTo>
                      <a:lnTo>
                        <a:pt x="521" y="35"/>
                      </a:lnTo>
                      <a:lnTo>
                        <a:pt x="501" y="51"/>
                      </a:lnTo>
                      <a:lnTo>
                        <a:pt x="489" y="70"/>
                      </a:lnTo>
                      <a:lnTo>
                        <a:pt x="466" y="103"/>
                      </a:lnTo>
                      <a:lnTo>
                        <a:pt x="447" y="100"/>
                      </a:lnTo>
                      <a:lnTo>
                        <a:pt x="439" y="84"/>
                      </a:lnTo>
                      <a:lnTo>
                        <a:pt x="437" y="81"/>
                      </a:lnTo>
                      <a:lnTo>
                        <a:pt x="406" y="72"/>
                      </a:lnTo>
                      <a:lnTo>
                        <a:pt x="400" y="72"/>
                      </a:lnTo>
                      <a:lnTo>
                        <a:pt x="378" y="84"/>
                      </a:lnTo>
                      <a:lnTo>
                        <a:pt x="366" y="74"/>
                      </a:lnTo>
                      <a:lnTo>
                        <a:pt x="360" y="70"/>
                      </a:lnTo>
                      <a:lnTo>
                        <a:pt x="347" y="70"/>
                      </a:lnTo>
                      <a:lnTo>
                        <a:pt x="340" y="74"/>
                      </a:lnTo>
                      <a:lnTo>
                        <a:pt x="337" y="80"/>
                      </a:lnTo>
                      <a:lnTo>
                        <a:pt x="333" y="84"/>
                      </a:lnTo>
                      <a:lnTo>
                        <a:pt x="313" y="76"/>
                      </a:lnTo>
                      <a:lnTo>
                        <a:pt x="302" y="69"/>
                      </a:lnTo>
                      <a:lnTo>
                        <a:pt x="274" y="42"/>
                      </a:lnTo>
                      <a:lnTo>
                        <a:pt x="267" y="36"/>
                      </a:lnTo>
                      <a:lnTo>
                        <a:pt x="256" y="36"/>
                      </a:lnTo>
                      <a:lnTo>
                        <a:pt x="236" y="25"/>
                      </a:lnTo>
                      <a:lnTo>
                        <a:pt x="231" y="23"/>
                      </a:lnTo>
                      <a:lnTo>
                        <a:pt x="216" y="2"/>
                      </a:lnTo>
                      <a:lnTo>
                        <a:pt x="208" y="0"/>
                      </a:lnTo>
                      <a:lnTo>
                        <a:pt x="204" y="0"/>
                      </a:lnTo>
                      <a:lnTo>
                        <a:pt x="200" y="5"/>
                      </a:lnTo>
                      <a:lnTo>
                        <a:pt x="194" y="17"/>
                      </a:lnTo>
                      <a:lnTo>
                        <a:pt x="186" y="17"/>
                      </a:lnTo>
                      <a:lnTo>
                        <a:pt x="182" y="12"/>
                      </a:lnTo>
                      <a:lnTo>
                        <a:pt x="175" y="23"/>
                      </a:lnTo>
                      <a:lnTo>
                        <a:pt x="163" y="36"/>
                      </a:lnTo>
                      <a:lnTo>
                        <a:pt x="166" y="62"/>
                      </a:lnTo>
                      <a:lnTo>
                        <a:pt x="163" y="74"/>
                      </a:lnTo>
                      <a:lnTo>
                        <a:pt x="154" y="77"/>
                      </a:lnTo>
                      <a:lnTo>
                        <a:pt x="139" y="80"/>
                      </a:lnTo>
                      <a:lnTo>
                        <a:pt x="131" y="80"/>
                      </a:lnTo>
                      <a:lnTo>
                        <a:pt x="125" y="81"/>
                      </a:lnTo>
                      <a:lnTo>
                        <a:pt x="121" y="84"/>
                      </a:lnTo>
                      <a:lnTo>
                        <a:pt x="121" y="93"/>
                      </a:lnTo>
                      <a:lnTo>
                        <a:pt x="127" y="114"/>
                      </a:lnTo>
                      <a:lnTo>
                        <a:pt x="127" y="123"/>
                      </a:lnTo>
                      <a:lnTo>
                        <a:pt x="123" y="129"/>
                      </a:lnTo>
                      <a:lnTo>
                        <a:pt x="112" y="138"/>
                      </a:lnTo>
                      <a:lnTo>
                        <a:pt x="108" y="145"/>
                      </a:lnTo>
                      <a:lnTo>
                        <a:pt x="104" y="198"/>
                      </a:lnTo>
                      <a:lnTo>
                        <a:pt x="89" y="206"/>
                      </a:lnTo>
                      <a:lnTo>
                        <a:pt x="66" y="214"/>
                      </a:lnTo>
                      <a:lnTo>
                        <a:pt x="55" y="212"/>
                      </a:lnTo>
                      <a:lnTo>
                        <a:pt x="50" y="210"/>
                      </a:lnTo>
                      <a:lnTo>
                        <a:pt x="36" y="212"/>
                      </a:lnTo>
                      <a:lnTo>
                        <a:pt x="9" y="210"/>
                      </a:lnTo>
                      <a:lnTo>
                        <a:pt x="8" y="217"/>
                      </a:lnTo>
                      <a:lnTo>
                        <a:pt x="9" y="231"/>
                      </a:lnTo>
                      <a:lnTo>
                        <a:pt x="8" y="248"/>
                      </a:lnTo>
                      <a:lnTo>
                        <a:pt x="4" y="255"/>
                      </a:lnTo>
                      <a:lnTo>
                        <a:pt x="0" y="266"/>
                      </a:lnTo>
                      <a:lnTo>
                        <a:pt x="0" y="2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19" name="Freeform 1155"/>
                <p:cNvSpPr>
                  <a:spLocks noEditPoints="1"/>
                </p:cNvSpPr>
                <p:nvPr/>
              </p:nvSpPr>
              <p:spPr bwMode="auto">
                <a:xfrm>
                  <a:off x="2989837" y="3115665"/>
                  <a:ext cx="1308100" cy="1399254"/>
                </a:xfrm>
                <a:custGeom>
                  <a:avLst/>
                  <a:gdLst/>
                  <a:ahLst/>
                  <a:cxnLst>
                    <a:cxn ang="0">
                      <a:pos x="107" y="889"/>
                    </a:cxn>
                    <a:cxn ang="0">
                      <a:pos x="247" y="1132"/>
                    </a:cxn>
                    <a:cxn ang="0">
                      <a:pos x="385" y="1119"/>
                    </a:cxn>
                    <a:cxn ang="0">
                      <a:pos x="474" y="1347"/>
                    </a:cxn>
                    <a:cxn ang="0">
                      <a:pos x="563" y="1564"/>
                    </a:cxn>
                    <a:cxn ang="0">
                      <a:pos x="631" y="1659"/>
                    </a:cxn>
                    <a:cxn ang="0">
                      <a:pos x="825" y="1824"/>
                    </a:cxn>
                    <a:cxn ang="0">
                      <a:pos x="836" y="1950"/>
                    </a:cxn>
                    <a:cxn ang="0">
                      <a:pos x="1011" y="1947"/>
                    </a:cxn>
                    <a:cxn ang="0">
                      <a:pos x="1128" y="2030"/>
                    </a:cxn>
                    <a:cxn ang="0">
                      <a:pos x="1198" y="1716"/>
                    </a:cxn>
                    <a:cxn ang="0">
                      <a:pos x="1292" y="1511"/>
                    </a:cxn>
                    <a:cxn ang="0">
                      <a:pos x="1339" y="1391"/>
                    </a:cxn>
                    <a:cxn ang="0">
                      <a:pos x="1522" y="1198"/>
                    </a:cxn>
                    <a:cxn ang="0">
                      <a:pos x="1729" y="1156"/>
                    </a:cxn>
                    <a:cxn ang="0">
                      <a:pos x="1959" y="1149"/>
                    </a:cxn>
                    <a:cxn ang="0">
                      <a:pos x="1887" y="863"/>
                    </a:cxn>
                    <a:cxn ang="0">
                      <a:pos x="1784" y="979"/>
                    </a:cxn>
                    <a:cxn ang="0">
                      <a:pos x="1609" y="936"/>
                    </a:cxn>
                    <a:cxn ang="0">
                      <a:pos x="1513" y="786"/>
                    </a:cxn>
                    <a:cxn ang="0">
                      <a:pos x="1559" y="707"/>
                    </a:cxn>
                    <a:cxn ang="0">
                      <a:pos x="1579" y="454"/>
                    </a:cxn>
                    <a:cxn ang="0">
                      <a:pos x="1370" y="106"/>
                    </a:cxn>
                    <a:cxn ang="0">
                      <a:pos x="1059" y="214"/>
                    </a:cxn>
                    <a:cxn ang="0">
                      <a:pos x="843" y="183"/>
                    </a:cxn>
                    <a:cxn ang="0">
                      <a:pos x="645" y="99"/>
                    </a:cxn>
                    <a:cxn ang="0">
                      <a:pos x="505" y="14"/>
                    </a:cxn>
                    <a:cxn ang="0">
                      <a:pos x="415" y="156"/>
                    </a:cxn>
                    <a:cxn ang="0">
                      <a:pos x="307" y="209"/>
                    </a:cxn>
                    <a:cxn ang="0">
                      <a:pos x="267" y="485"/>
                    </a:cxn>
                    <a:cxn ang="0">
                      <a:pos x="35" y="531"/>
                    </a:cxn>
                    <a:cxn ang="0">
                      <a:pos x="10" y="618"/>
                    </a:cxn>
                    <a:cxn ang="0">
                      <a:pos x="132" y="504"/>
                    </a:cxn>
                    <a:cxn ang="0">
                      <a:pos x="298" y="313"/>
                    </a:cxn>
                    <a:cxn ang="0">
                      <a:pos x="342" y="191"/>
                    </a:cxn>
                    <a:cxn ang="0">
                      <a:pos x="447" y="28"/>
                    </a:cxn>
                    <a:cxn ang="0">
                      <a:pos x="534" y="7"/>
                    </a:cxn>
                    <a:cxn ang="0">
                      <a:pos x="765" y="183"/>
                    </a:cxn>
                    <a:cxn ang="0">
                      <a:pos x="922" y="203"/>
                    </a:cxn>
                    <a:cxn ang="0">
                      <a:pos x="1123" y="249"/>
                    </a:cxn>
                    <a:cxn ang="0">
                      <a:pos x="1539" y="144"/>
                    </a:cxn>
                    <a:cxn ang="0">
                      <a:pos x="1585" y="543"/>
                    </a:cxn>
                    <a:cxn ang="0">
                      <a:pos x="1532" y="729"/>
                    </a:cxn>
                    <a:cxn ang="0">
                      <a:pos x="1554" y="820"/>
                    </a:cxn>
                    <a:cxn ang="0">
                      <a:pos x="1658" y="958"/>
                    </a:cxn>
                    <a:cxn ang="0">
                      <a:pos x="1836" y="918"/>
                    </a:cxn>
                    <a:cxn ang="0">
                      <a:pos x="1947" y="942"/>
                    </a:cxn>
                    <a:cxn ang="0">
                      <a:pos x="1875" y="1171"/>
                    </a:cxn>
                    <a:cxn ang="0">
                      <a:pos x="1592" y="1147"/>
                    </a:cxn>
                    <a:cxn ang="0">
                      <a:pos x="1452" y="1295"/>
                    </a:cxn>
                    <a:cxn ang="0">
                      <a:pos x="1353" y="1462"/>
                    </a:cxn>
                    <a:cxn ang="0">
                      <a:pos x="1256" y="1569"/>
                    </a:cxn>
                    <a:cxn ang="0">
                      <a:pos x="1212" y="2047"/>
                    </a:cxn>
                    <a:cxn ang="0">
                      <a:pos x="1077" y="2044"/>
                    </a:cxn>
                    <a:cxn ang="0">
                      <a:pos x="928" y="1935"/>
                    </a:cxn>
                    <a:cxn ang="0">
                      <a:pos x="827" y="1917"/>
                    </a:cxn>
                    <a:cxn ang="0">
                      <a:pos x="668" y="1772"/>
                    </a:cxn>
                    <a:cxn ang="0">
                      <a:pos x="595" y="1650"/>
                    </a:cxn>
                    <a:cxn ang="0">
                      <a:pos x="520" y="1522"/>
                    </a:cxn>
                    <a:cxn ang="0">
                      <a:pos x="459" y="1261"/>
                    </a:cxn>
                    <a:cxn ang="0">
                      <a:pos x="320" y="1126"/>
                    </a:cxn>
                    <a:cxn ang="0">
                      <a:pos x="181" y="1040"/>
                    </a:cxn>
                    <a:cxn ang="0">
                      <a:pos x="61" y="887"/>
                    </a:cxn>
                  </a:cxnLst>
                  <a:rect l="0" t="0" r="r" b="b"/>
                  <a:pathLst>
                    <a:path w="1984" h="2145">
                      <a:moveTo>
                        <a:pt x="16" y="691"/>
                      </a:moveTo>
                      <a:lnTo>
                        <a:pt x="20" y="726"/>
                      </a:lnTo>
                      <a:lnTo>
                        <a:pt x="26" y="771"/>
                      </a:lnTo>
                      <a:lnTo>
                        <a:pt x="38" y="816"/>
                      </a:lnTo>
                      <a:lnTo>
                        <a:pt x="53" y="854"/>
                      </a:lnTo>
                      <a:lnTo>
                        <a:pt x="52" y="852"/>
                      </a:lnTo>
                      <a:lnTo>
                        <a:pt x="73" y="876"/>
                      </a:lnTo>
                      <a:lnTo>
                        <a:pt x="82" y="885"/>
                      </a:lnTo>
                      <a:lnTo>
                        <a:pt x="76" y="883"/>
                      </a:lnTo>
                      <a:lnTo>
                        <a:pt x="86" y="883"/>
                      </a:lnTo>
                      <a:cubicBezTo>
                        <a:pt x="86" y="883"/>
                        <a:pt x="87" y="883"/>
                        <a:pt x="87" y="883"/>
                      </a:cubicBezTo>
                      <a:lnTo>
                        <a:pt x="103" y="886"/>
                      </a:lnTo>
                      <a:cubicBezTo>
                        <a:pt x="105" y="886"/>
                        <a:pt x="106" y="887"/>
                        <a:pt x="107" y="889"/>
                      </a:cubicBezTo>
                      <a:lnTo>
                        <a:pt x="129" y="916"/>
                      </a:lnTo>
                      <a:lnTo>
                        <a:pt x="144" y="934"/>
                      </a:lnTo>
                      <a:cubicBezTo>
                        <a:pt x="145" y="935"/>
                        <a:pt x="145" y="935"/>
                        <a:pt x="146" y="936"/>
                      </a:cubicBezTo>
                      <a:lnTo>
                        <a:pt x="158" y="970"/>
                      </a:lnTo>
                      <a:lnTo>
                        <a:pt x="157" y="968"/>
                      </a:lnTo>
                      <a:lnTo>
                        <a:pt x="176" y="999"/>
                      </a:lnTo>
                      <a:lnTo>
                        <a:pt x="195" y="1032"/>
                      </a:lnTo>
                      <a:cubicBezTo>
                        <a:pt x="195" y="1033"/>
                        <a:pt x="195" y="1033"/>
                        <a:pt x="195" y="1034"/>
                      </a:cubicBezTo>
                      <a:lnTo>
                        <a:pt x="201" y="1052"/>
                      </a:lnTo>
                      <a:lnTo>
                        <a:pt x="211" y="1079"/>
                      </a:lnTo>
                      <a:lnTo>
                        <a:pt x="229" y="1124"/>
                      </a:lnTo>
                      <a:lnTo>
                        <a:pt x="226" y="1120"/>
                      </a:lnTo>
                      <a:lnTo>
                        <a:pt x="247" y="1132"/>
                      </a:lnTo>
                      <a:lnTo>
                        <a:pt x="242" y="1131"/>
                      </a:lnTo>
                      <a:lnTo>
                        <a:pt x="270" y="1128"/>
                      </a:lnTo>
                      <a:lnTo>
                        <a:pt x="267" y="1129"/>
                      </a:lnTo>
                      <a:lnTo>
                        <a:pt x="282" y="1120"/>
                      </a:lnTo>
                      <a:cubicBezTo>
                        <a:pt x="283" y="1120"/>
                        <a:pt x="284" y="1120"/>
                        <a:pt x="284" y="1119"/>
                      </a:cubicBezTo>
                      <a:lnTo>
                        <a:pt x="306" y="1113"/>
                      </a:lnTo>
                      <a:lnTo>
                        <a:pt x="315" y="1110"/>
                      </a:lnTo>
                      <a:lnTo>
                        <a:pt x="333" y="1104"/>
                      </a:lnTo>
                      <a:cubicBezTo>
                        <a:pt x="334" y="1104"/>
                        <a:pt x="334" y="1104"/>
                        <a:pt x="335" y="1104"/>
                      </a:cubicBezTo>
                      <a:lnTo>
                        <a:pt x="360" y="1101"/>
                      </a:lnTo>
                      <a:cubicBezTo>
                        <a:pt x="362" y="1101"/>
                        <a:pt x="364" y="1101"/>
                        <a:pt x="366" y="1103"/>
                      </a:cubicBezTo>
                      <a:lnTo>
                        <a:pt x="387" y="1121"/>
                      </a:lnTo>
                      <a:lnTo>
                        <a:pt x="385" y="1119"/>
                      </a:lnTo>
                      <a:lnTo>
                        <a:pt x="394" y="1122"/>
                      </a:lnTo>
                      <a:cubicBezTo>
                        <a:pt x="396" y="1123"/>
                        <a:pt x="397" y="1124"/>
                        <a:pt x="398" y="1126"/>
                      </a:cubicBezTo>
                      <a:lnTo>
                        <a:pt x="423" y="1168"/>
                      </a:lnTo>
                      <a:lnTo>
                        <a:pt x="419" y="1165"/>
                      </a:lnTo>
                      <a:lnTo>
                        <a:pt x="428" y="1168"/>
                      </a:lnTo>
                      <a:cubicBezTo>
                        <a:pt x="430" y="1169"/>
                        <a:pt x="432" y="1170"/>
                        <a:pt x="433" y="1172"/>
                      </a:cubicBezTo>
                      <a:lnTo>
                        <a:pt x="473" y="1254"/>
                      </a:lnTo>
                      <a:cubicBezTo>
                        <a:pt x="474" y="1255"/>
                        <a:pt x="474" y="1257"/>
                        <a:pt x="474" y="1258"/>
                      </a:cubicBezTo>
                      <a:lnTo>
                        <a:pt x="471" y="1286"/>
                      </a:lnTo>
                      <a:lnTo>
                        <a:pt x="470" y="1282"/>
                      </a:lnTo>
                      <a:lnTo>
                        <a:pt x="479" y="1309"/>
                      </a:lnTo>
                      <a:cubicBezTo>
                        <a:pt x="480" y="1311"/>
                        <a:pt x="480" y="1312"/>
                        <a:pt x="480" y="1313"/>
                      </a:cubicBezTo>
                      <a:lnTo>
                        <a:pt x="474" y="1347"/>
                      </a:lnTo>
                      <a:lnTo>
                        <a:pt x="473" y="1343"/>
                      </a:lnTo>
                      <a:lnTo>
                        <a:pt x="489" y="1398"/>
                      </a:lnTo>
                      <a:lnTo>
                        <a:pt x="488" y="1397"/>
                      </a:lnTo>
                      <a:lnTo>
                        <a:pt x="501" y="1424"/>
                      </a:lnTo>
                      <a:lnTo>
                        <a:pt x="525" y="1462"/>
                      </a:lnTo>
                      <a:cubicBezTo>
                        <a:pt x="526" y="1463"/>
                        <a:pt x="526" y="1464"/>
                        <a:pt x="526" y="1465"/>
                      </a:cubicBezTo>
                      <a:lnTo>
                        <a:pt x="535" y="1520"/>
                      </a:lnTo>
                      <a:lnTo>
                        <a:pt x="538" y="1535"/>
                      </a:lnTo>
                      <a:lnTo>
                        <a:pt x="536" y="1530"/>
                      </a:lnTo>
                      <a:lnTo>
                        <a:pt x="551" y="1542"/>
                      </a:lnTo>
                      <a:cubicBezTo>
                        <a:pt x="552" y="1543"/>
                        <a:pt x="553" y="1544"/>
                        <a:pt x="553" y="1545"/>
                      </a:cubicBezTo>
                      <a:lnTo>
                        <a:pt x="562" y="1563"/>
                      </a:lnTo>
                      <a:cubicBezTo>
                        <a:pt x="563" y="1563"/>
                        <a:pt x="563" y="1564"/>
                        <a:pt x="563" y="1564"/>
                      </a:cubicBezTo>
                      <a:lnTo>
                        <a:pt x="566" y="1573"/>
                      </a:lnTo>
                      <a:lnTo>
                        <a:pt x="566" y="1572"/>
                      </a:lnTo>
                      <a:lnTo>
                        <a:pt x="584" y="1608"/>
                      </a:lnTo>
                      <a:lnTo>
                        <a:pt x="594" y="1633"/>
                      </a:lnTo>
                      <a:lnTo>
                        <a:pt x="592" y="1631"/>
                      </a:lnTo>
                      <a:lnTo>
                        <a:pt x="608" y="1649"/>
                      </a:lnTo>
                      <a:cubicBezTo>
                        <a:pt x="610" y="1652"/>
                        <a:pt x="610" y="1656"/>
                        <a:pt x="608" y="1659"/>
                      </a:cubicBezTo>
                      <a:lnTo>
                        <a:pt x="602" y="1668"/>
                      </a:lnTo>
                      <a:lnTo>
                        <a:pt x="598" y="1656"/>
                      </a:lnTo>
                      <a:lnTo>
                        <a:pt x="607" y="1659"/>
                      </a:lnTo>
                      <a:lnTo>
                        <a:pt x="605" y="1659"/>
                      </a:lnTo>
                      <a:lnTo>
                        <a:pt x="629" y="1659"/>
                      </a:lnTo>
                      <a:cubicBezTo>
                        <a:pt x="630" y="1659"/>
                        <a:pt x="630" y="1659"/>
                        <a:pt x="631" y="1659"/>
                      </a:cubicBezTo>
                      <a:lnTo>
                        <a:pt x="668" y="1665"/>
                      </a:lnTo>
                      <a:cubicBezTo>
                        <a:pt x="670" y="1665"/>
                        <a:pt x="673" y="1667"/>
                        <a:pt x="674" y="1669"/>
                      </a:cubicBezTo>
                      <a:lnTo>
                        <a:pt x="686" y="1697"/>
                      </a:lnTo>
                      <a:cubicBezTo>
                        <a:pt x="687" y="1698"/>
                        <a:pt x="687" y="1699"/>
                        <a:pt x="687" y="1700"/>
                      </a:cubicBezTo>
                      <a:lnTo>
                        <a:pt x="687" y="1727"/>
                      </a:lnTo>
                      <a:lnTo>
                        <a:pt x="684" y="1773"/>
                      </a:lnTo>
                      <a:lnTo>
                        <a:pt x="683" y="1770"/>
                      </a:lnTo>
                      <a:lnTo>
                        <a:pt x="686" y="1779"/>
                      </a:lnTo>
                      <a:lnTo>
                        <a:pt x="680" y="1774"/>
                      </a:lnTo>
                      <a:lnTo>
                        <a:pt x="825" y="1795"/>
                      </a:lnTo>
                      <a:cubicBezTo>
                        <a:pt x="828" y="1795"/>
                        <a:pt x="830" y="1797"/>
                        <a:pt x="831" y="1799"/>
                      </a:cubicBezTo>
                      <a:cubicBezTo>
                        <a:pt x="832" y="1801"/>
                        <a:pt x="832" y="1803"/>
                        <a:pt x="832" y="1806"/>
                      </a:cubicBezTo>
                      <a:lnTo>
                        <a:pt x="825" y="1824"/>
                      </a:lnTo>
                      <a:lnTo>
                        <a:pt x="824" y="1815"/>
                      </a:lnTo>
                      <a:lnTo>
                        <a:pt x="830" y="1822"/>
                      </a:lnTo>
                      <a:cubicBezTo>
                        <a:pt x="830" y="1822"/>
                        <a:pt x="831" y="1823"/>
                        <a:pt x="831" y="1824"/>
                      </a:cubicBezTo>
                      <a:lnTo>
                        <a:pt x="862" y="1897"/>
                      </a:lnTo>
                      <a:cubicBezTo>
                        <a:pt x="864" y="1900"/>
                        <a:pt x="863" y="1903"/>
                        <a:pt x="861" y="1906"/>
                      </a:cubicBezTo>
                      <a:lnTo>
                        <a:pt x="839" y="1927"/>
                      </a:lnTo>
                      <a:lnTo>
                        <a:pt x="840" y="1925"/>
                      </a:lnTo>
                      <a:lnTo>
                        <a:pt x="831" y="1941"/>
                      </a:lnTo>
                      <a:lnTo>
                        <a:pt x="832" y="1936"/>
                      </a:lnTo>
                      <a:lnTo>
                        <a:pt x="832" y="1949"/>
                      </a:lnTo>
                      <a:lnTo>
                        <a:pt x="829" y="1942"/>
                      </a:lnTo>
                      <a:lnTo>
                        <a:pt x="841" y="1951"/>
                      </a:lnTo>
                      <a:lnTo>
                        <a:pt x="836" y="1950"/>
                      </a:lnTo>
                      <a:lnTo>
                        <a:pt x="864" y="1950"/>
                      </a:lnTo>
                      <a:lnTo>
                        <a:pt x="880" y="1950"/>
                      </a:lnTo>
                      <a:lnTo>
                        <a:pt x="874" y="1952"/>
                      </a:lnTo>
                      <a:lnTo>
                        <a:pt x="886" y="1940"/>
                      </a:lnTo>
                      <a:cubicBezTo>
                        <a:pt x="887" y="1939"/>
                        <a:pt x="888" y="1939"/>
                        <a:pt x="888" y="1938"/>
                      </a:cubicBezTo>
                      <a:lnTo>
                        <a:pt x="922" y="1920"/>
                      </a:lnTo>
                      <a:cubicBezTo>
                        <a:pt x="923" y="1920"/>
                        <a:pt x="924" y="1920"/>
                        <a:pt x="925" y="1919"/>
                      </a:cubicBezTo>
                      <a:lnTo>
                        <a:pt x="955" y="1913"/>
                      </a:lnTo>
                      <a:cubicBezTo>
                        <a:pt x="956" y="1913"/>
                        <a:pt x="958" y="1913"/>
                        <a:pt x="959" y="1913"/>
                      </a:cubicBezTo>
                      <a:lnTo>
                        <a:pt x="986" y="1919"/>
                      </a:lnTo>
                      <a:cubicBezTo>
                        <a:pt x="988" y="1920"/>
                        <a:pt x="990" y="1921"/>
                        <a:pt x="991" y="1922"/>
                      </a:cubicBezTo>
                      <a:lnTo>
                        <a:pt x="1009" y="1943"/>
                      </a:lnTo>
                      <a:cubicBezTo>
                        <a:pt x="1010" y="1944"/>
                        <a:pt x="1011" y="1946"/>
                        <a:pt x="1011" y="1947"/>
                      </a:cubicBezTo>
                      <a:lnTo>
                        <a:pt x="1020" y="1992"/>
                      </a:lnTo>
                      <a:lnTo>
                        <a:pt x="1018" y="1988"/>
                      </a:lnTo>
                      <a:lnTo>
                        <a:pt x="1037" y="2006"/>
                      </a:lnTo>
                      <a:lnTo>
                        <a:pt x="1055" y="2021"/>
                      </a:lnTo>
                      <a:lnTo>
                        <a:pt x="1052" y="2020"/>
                      </a:lnTo>
                      <a:lnTo>
                        <a:pt x="1080" y="2029"/>
                      </a:lnTo>
                      <a:lnTo>
                        <a:pt x="1077" y="2028"/>
                      </a:lnTo>
                      <a:lnTo>
                        <a:pt x="1111" y="2028"/>
                      </a:lnTo>
                      <a:lnTo>
                        <a:pt x="1104" y="2033"/>
                      </a:lnTo>
                      <a:lnTo>
                        <a:pt x="1107" y="2027"/>
                      </a:lnTo>
                      <a:cubicBezTo>
                        <a:pt x="1108" y="2025"/>
                        <a:pt x="1110" y="2023"/>
                        <a:pt x="1112" y="2023"/>
                      </a:cubicBezTo>
                      <a:cubicBezTo>
                        <a:pt x="1115" y="2022"/>
                        <a:pt x="1117" y="2022"/>
                        <a:pt x="1119" y="2024"/>
                      </a:cubicBezTo>
                      <a:lnTo>
                        <a:pt x="1128" y="2030"/>
                      </a:lnTo>
                      <a:lnTo>
                        <a:pt x="1121" y="2029"/>
                      </a:lnTo>
                      <a:lnTo>
                        <a:pt x="1136" y="2023"/>
                      </a:lnTo>
                      <a:cubicBezTo>
                        <a:pt x="1139" y="2022"/>
                        <a:pt x="1141" y="2022"/>
                        <a:pt x="1143" y="2023"/>
                      </a:cubicBezTo>
                      <a:cubicBezTo>
                        <a:pt x="1145" y="2025"/>
                        <a:pt x="1147" y="2027"/>
                        <a:pt x="1147" y="2029"/>
                      </a:cubicBezTo>
                      <a:lnTo>
                        <a:pt x="1166" y="2135"/>
                      </a:lnTo>
                      <a:lnTo>
                        <a:pt x="1151" y="2133"/>
                      </a:lnTo>
                      <a:lnTo>
                        <a:pt x="1197" y="2045"/>
                      </a:lnTo>
                      <a:lnTo>
                        <a:pt x="1196" y="2050"/>
                      </a:lnTo>
                      <a:lnTo>
                        <a:pt x="1187" y="1995"/>
                      </a:lnTo>
                      <a:cubicBezTo>
                        <a:pt x="1187" y="1995"/>
                        <a:pt x="1187" y="1994"/>
                        <a:pt x="1187" y="1994"/>
                      </a:cubicBezTo>
                      <a:lnTo>
                        <a:pt x="1187" y="1955"/>
                      </a:lnTo>
                      <a:lnTo>
                        <a:pt x="1196" y="1721"/>
                      </a:lnTo>
                      <a:cubicBezTo>
                        <a:pt x="1196" y="1719"/>
                        <a:pt x="1197" y="1718"/>
                        <a:pt x="1198" y="1716"/>
                      </a:cubicBezTo>
                      <a:lnTo>
                        <a:pt x="1219" y="1689"/>
                      </a:lnTo>
                      <a:lnTo>
                        <a:pt x="1219" y="1690"/>
                      </a:lnTo>
                      <a:lnTo>
                        <a:pt x="1225" y="1678"/>
                      </a:lnTo>
                      <a:lnTo>
                        <a:pt x="1224" y="1682"/>
                      </a:lnTo>
                      <a:lnTo>
                        <a:pt x="1224" y="1621"/>
                      </a:lnTo>
                      <a:cubicBezTo>
                        <a:pt x="1224" y="1620"/>
                        <a:pt x="1224" y="1619"/>
                        <a:pt x="1224" y="1619"/>
                      </a:cubicBezTo>
                      <a:lnTo>
                        <a:pt x="1243" y="1561"/>
                      </a:lnTo>
                      <a:cubicBezTo>
                        <a:pt x="1243" y="1560"/>
                        <a:pt x="1244" y="1559"/>
                        <a:pt x="1245" y="1558"/>
                      </a:cubicBezTo>
                      <a:lnTo>
                        <a:pt x="1254" y="1549"/>
                      </a:lnTo>
                      <a:cubicBezTo>
                        <a:pt x="1255" y="1548"/>
                        <a:pt x="1255" y="1548"/>
                        <a:pt x="1256" y="1547"/>
                      </a:cubicBezTo>
                      <a:lnTo>
                        <a:pt x="1293" y="1529"/>
                      </a:lnTo>
                      <a:lnTo>
                        <a:pt x="1289" y="1535"/>
                      </a:lnTo>
                      <a:lnTo>
                        <a:pt x="1292" y="1511"/>
                      </a:lnTo>
                      <a:cubicBezTo>
                        <a:pt x="1292" y="1510"/>
                        <a:pt x="1293" y="1508"/>
                        <a:pt x="1294" y="1507"/>
                      </a:cubicBezTo>
                      <a:lnTo>
                        <a:pt x="1303" y="1495"/>
                      </a:lnTo>
                      <a:cubicBezTo>
                        <a:pt x="1304" y="1493"/>
                        <a:pt x="1306" y="1492"/>
                        <a:pt x="1308" y="1492"/>
                      </a:cubicBezTo>
                      <a:lnTo>
                        <a:pt x="1361" y="1486"/>
                      </a:lnTo>
                      <a:lnTo>
                        <a:pt x="1356" y="1488"/>
                      </a:lnTo>
                      <a:lnTo>
                        <a:pt x="1359" y="1485"/>
                      </a:lnTo>
                      <a:lnTo>
                        <a:pt x="1358" y="1496"/>
                      </a:lnTo>
                      <a:lnTo>
                        <a:pt x="1340" y="1471"/>
                      </a:lnTo>
                      <a:cubicBezTo>
                        <a:pt x="1338" y="1469"/>
                        <a:pt x="1338" y="1467"/>
                        <a:pt x="1338" y="1465"/>
                      </a:cubicBezTo>
                      <a:lnTo>
                        <a:pt x="1348" y="1428"/>
                      </a:lnTo>
                      <a:lnTo>
                        <a:pt x="1348" y="1432"/>
                      </a:lnTo>
                      <a:lnTo>
                        <a:pt x="1338" y="1396"/>
                      </a:lnTo>
                      <a:cubicBezTo>
                        <a:pt x="1338" y="1394"/>
                        <a:pt x="1338" y="1393"/>
                        <a:pt x="1339" y="1391"/>
                      </a:cubicBezTo>
                      <a:lnTo>
                        <a:pt x="1363" y="1324"/>
                      </a:lnTo>
                      <a:cubicBezTo>
                        <a:pt x="1364" y="1324"/>
                        <a:pt x="1364" y="1323"/>
                        <a:pt x="1364" y="1323"/>
                      </a:cubicBezTo>
                      <a:lnTo>
                        <a:pt x="1373" y="1308"/>
                      </a:lnTo>
                      <a:cubicBezTo>
                        <a:pt x="1374" y="1306"/>
                        <a:pt x="1376" y="1305"/>
                        <a:pt x="1377" y="1305"/>
                      </a:cubicBezTo>
                      <a:lnTo>
                        <a:pt x="1426" y="1283"/>
                      </a:lnTo>
                      <a:cubicBezTo>
                        <a:pt x="1427" y="1283"/>
                        <a:pt x="1429" y="1283"/>
                        <a:pt x="1430" y="1283"/>
                      </a:cubicBezTo>
                      <a:lnTo>
                        <a:pt x="1445" y="1283"/>
                      </a:lnTo>
                      <a:lnTo>
                        <a:pt x="1438" y="1287"/>
                      </a:lnTo>
                      <a:lnTo>
                        <a:pt x="1460" y="1250"/>
                      </a:lnTo>
                      <a:lnTo>
                        <a:pt x="1469" y="1235"/>
                      </a:lnTo>
                      <a:cubicBezTo>
                        <a:pt x="1470" y="1234"/>
                        <a:pt x="1470" y="1233"/>
                        <a:pt x="1471" y="1233"/>
                      </a:cubicBezTo>
                      <a:lnTo>
                        <a:pt x="1524" y="1196"/>
                      </a:lnTo>
                      <a:lnTo>
                        <a:pt x="1522" y="1198"/>
                      </a:lnTo>
                      <a:lnTo>
                        <a:pt x="1531" y="1186"/>
                      </a:lnTo>
                      <a:lnTo>
                        <a:pt x="1530" y="1191"/>
                      </a:lnTo>
                      <a:lnTo>
                        <a:pt x="1530" y="1157"/>
                      </a:lnTo>
                      <a:cubicBezTo>
                        <a:pt x="1530" y="1155"/>
                        <a:pt x="1531" y="1152"/>
                        <a:pt x="1533" y="1151"/>
                      </a:cubicBezTo>
                      <a:lnTo>
                        <a:pt x="1545" y="1142"/>
                      </a:lnTo>
                      <a:cubicBezTo>
                        <a:pt x="1546" y="1141"/>
                        <a:pt x="1547" y="1141"/>
                        <a:pt x="1548" y="1140"/>
                      </a:cubicBezTo>
                      <a:lnTo>
                        <a:pt x="1592" y="1131"/>
                      </a:lnTo>
                      <a:cubicBezTo>
                        <a:pt x="1593" y="1131"/>
                        <a:pt x="1594" y="1131"/>
                        <a:pt x="1595" y="1131"/>
                      </a:cubicBezTo>
                      <a:lnTo>
                        <a:pt x="1641" y="1140"/>
                      </a:lnTo>
                      <a:lnTo>
                        <a:pt x="1640" y="1140"/>
                      </a:lnTo>
                      <a:lnTo>
                        <a:pt x="1680" y="1140"/>
                      </a:lnTo>
                      <a:cubicBezTo>
                        <a:pt x="1681" y="1140"/>
                        <a:pt x="1682" y="1140"/>
                        <a:pt x="1682" y="1141"/>
                      </a:cubicBezTo>
                      <a:lnTo>
                        <a:pt x="1729" y="1156"/>
                      </a:lnTo>
                      <a:lnTo>
                        <a:pt x="1727" y="1155"/>
                      </a:lnTo>
                      <a:lnTo>
                        <a:pt x="1791" y="1158"/>
                      </a:lnTo>
                      <a:cubicBezTo>
                        <a:pt x="1792" y="1158"/>
                        <a:pt x="1793" y="1159"/>
                        <a:pt x="1793" y="1159"/>
                      </a:cubicBezTo>
                      <a:lnTo>
                        <a:pt x="1827" y="1168"/>
                      </a:lnTo>
                      <a:lnTo>
                        <a:pt x="1822" y="1168"/>
                      </a:lnTo>
                      <a:lnTo>
                        <a:pt x="1840" y="1159"/>
                      </a:lnTo>
                      <a:cubicBezTo>
                        <a:pt x="1841" y="1159"/>
                        <a:pt x="1842" y="1159"/>
                        <a:pt x="1843" y="1158"/>
                      </a:cubicBezTo>
                      <a:lnTo>
                        <a:pt x="1874" y="1155"/>
                      </a:lnTo>
                      <a:lnTo>
                        <a:pt x="1902" y="1155"/>
                      </a:lnTo>
                      <a:lnTo>
                        <a:pt x="1900" y="1156"/>
                      </a:lnTo>
                      <a:lnTo>
                        <a:pt x="1934" y="1147"/>
                      </a:lnTo>
                      <a:cubicBezTo>
                        <a:pt x="1935" y="1146"/>
                        <a:pt x="1936" y="1146"/>
                        <a:pt x="1937" y="1146"/>
                      </a:cubicBezTo>
                      <a:lnTo>
                        <a:pt x="1959" y="1149"/>
                      </a:lnTo>
                      <a:lnTo>
                        <a:pt x="1954" y="1150"/>
                      </a:lnTo>
                      <a:lnTo>
                        <a:pt x="1969" y="1141"/>
                      </a:lnTo>
                      <a:lnTo>
                        <a:pt x="1965" y="1148"/>
                      </a:lnTo>
                      <a:lnTo>
                        <a:pt x="1968" y="1084"/>
                      </a:lnTo>
                      <a:lnTo>
                        <a:pt x="1969" y="1085"/>
                      </a:lnTo>
                      <a:lnTo>
                        <a:pt x="1959" y="1004"/>
                      </a:lnTo>
                      <a:lnTo>
                        <a:pt x="1960" y="1006"/>
                      </a:lnTo>
                      <a:lnTo>
                        <a:pt x="1932" y="949"/>
                      </a:lnTo>
                      <a:lnTo>
                        <a:pt x="1933" y="950"/>
                      </a:lnTo>
                      <a:lnTo>
                        <a:pt x="1911" y="923"/>
                      </a:lnTo>
                      <a:cubicBezTo>
                        <a:pt x="1911" y="922"/>
                        <a:pt x="1911" y="922"/>
                        <a:pt x="1910" y="921"/>
                      </a:cubicBezTo>
                      <a:lnTo>
                        <a:pt x="1886" y="860"/>
                      </a:lnTo>
                      <a:lnTo>
                        <a:pt x="1887" y="863"/>
                      </a:lnTo>
                      <a:lnTo>
                        <a:pt x="1868" y="841"/>
                      </a:lnTo>
                      <a:lnTo>
                        <a:pt x="1882" y="840"/>
                      </a:lnTo>
                      <a:lnTo>
                        <a:pt x="1863" y="876"/>
                      </a:lnTo>
                      <a:lnTo>
                        <a:pt x="1864" y="872"/>
                      </a:lnTo>
                      <a:lnTo>
                        <a:pt x="1864" y="891"/>
                      </a:lnTo>
                      <a:cubicBezTo>
                        <a:pt x="1864" y="892"/>
                        <a:pt x="1864" y="893"/>
                        <a:pt x="1863" y="894"/>
                      </a:cubicBezTo>
                      <a:lnTo>
                        <a:pt x="1851" y="924"/>
                      </a:lnTo>
                      <a:lnTo>
                        <a:pt x="1832" y="967"/>
                      </a:lnTo>
                      <a:cubicBezTo>
                        <a:pt x="1832" y="967"/>
                        <a:pt x="1832" y="968"/>
                        <a:pt x="1831" y="968"/>
                      </a:cubicBezTo>
                      <a:lnTo>
                        <a:pt x="1807" y="999"/>
                      </a:lnTo>
                      <a:cubicBezTo>
                        <a:pt x="1805" y="1001"/>
                        <a:pt x="1802" y="1002"/>
                        <a:pt x="1800" y="1002"/>
                      </a:cubicBezTo>
                      <a:cubicBezTo>
                        <a:pt x="1797" y="1001"/>
                        <a:pt x="1794" y="1000"/>
                        <a:pt x="1793" y="997"/>
                      </a:cubicBezTo>
                      <a:lnTo>
                        <a:pt x="1784" y="979"/>
                      </a:lnTo>
                      <a:lnTo>
                        <a:pt x="1790" y="983"/>
                      </a:lnTo>
                      <a:lnTo>
                        <a:pt x="1771" y="980"/>
                      </a:lnTo>
                      <a:cubicBezTo>
                        <a:pt x="1770" y="980"/>
                        <a:pt x="1770" y="980"/>
                        <a:pt x="1769" y="980"/>
                      </a:cubicBezTo>
                      <a:lnTo>
                        <a:pt x="1738" y="964"/>
                      </a:lnTo>
                      <a:lnTo>
                        <a:pt x="1743" y="965"/>
                      </a:lnTo>
                      <a:lnTo>
                        <a:pt x="1716" y="971"/>
                      </a:lnTo>
                      <a:cubicBezTo>
                        <a:pt x="1715" y="971"/>
                        <a:pt x="1715" y="971"/>
                        <a:pt x="1714" y="971"/>
                      </a:cubicBezTo>
                      <a:lnTo>
                        <a:pt x="1659" y="974"/>
                      </a:lnTo>
                      <a:lnTo>
                        <a:pt x="1649" y="974"/>
                      </a:lnTo>
                      <a:cubicBezTo>
                        <a:pt x="1646" y="974"/>
                        <a:pt x="1644" y="973"/>
                        <a:pt x="1642" y="971"/>
                      </a:cubicBezTo>
                      <a:lnTo>
                        <a:pt x="1636" y="962"/>
                      </a:lnTo>
                      <a:lnTo>
                        <a:pt x="1637" y="963"/>
                      </a:lnTo>
                      <a:lnTo>
                        <a:pt x="1609" y="936"/>
                      </a:lnTo>
                      <a:cubicBezTo>
                        <a:pt x="1609" y="935"/>
                        <a:pt x="1608" y="934"/>
                        <a:pt x="1608" y="933"/>
                      </a:cubicBezTo>
                      <a:lnTo>
                        <a:pt x="1589" y="884"/>
                      </a:lnTo>
                      <a:lnTo>
                        <a:pt x="1590" y="886"/>
                      </a:lnTo>
                      <a:lnTo>
                        <a:pt x="1577" y="868"/>
                      </a:lnTo>
                      <a:cubicBezTo>
                        <a:pt x="1577" y="867"/>
                        <a:pt x="1577" y="867"/>
                        <a:pt x="1577" y="866"/>
                      </a:cubicBezTo>
                      <a:lnTo>
                        <a:pt x="1567" y="842"/>
                      </a:lnTo>
                      <a:lnTo>
                        <a:pt x="1571" y="846"/>
                      </a:lnTo>
                      <a:lnTo>
                        <a:pt x="1547" y="834"/>
                      </a:lnTo>
                      <a:cubicBezTo>
                        <a:pt x="1545" y="833"/>
                        <a:pt x="1544" y="832"/>
                        <a:pt x="1543" y="831"/>
                      </a:cubicBezTo>
                      <a:lnTo>
                        <a:pt x="1525" y="797"/>
                      </a:lnTo>
                      <a:lnTo>
                        <a:pt x="1526" y="799"/>
                      </a:lnTo>
                      <a:lnTo>
                        <a:pt x="1514" y="787"/>
                      </a:lnTo>
                      <a:cubicBezTo>
                        <a:pt x="1513" y="787"/>
                        <a:pt x="1513" y="786"/>
                        <a:pt x="1513" y="786"/>
                      </a:cubicBezTo>
                      <a:lnTo>
                        <a:pt x="1506" y="777"/>
                      </a:lnTo>
                      <a:cubicBezTo>
                        <a:pt x="1506" y="776"/>
                        <a:pt x="1505" y="774"/>
                        <a:pt x="1505" y="772"/>
                      </a:cubicBezTo>
                      <a:lnTo>
                        <a:pt x="1505" y="754"/>
                      </a:lnTo>
                      <a:cubicBezTo>
                        <a:pt x="1505" y="753"/>
                        <a:pt x="1505" y="752"/>
                        <a:pt x="1506" y="751"/>
                      </a:cubicBezTo>
                      <a:lnTo>
                        <a:pt x="1512" y="736"/>
                      </a:lnTo>
                      <a:cubicBezTo>
                        <a:pt x="1512" y="735"/>
                        <a:pt x="1512" y="735"/>
                        <a:pt x="1513" y="735"/>
                      </a:cubicBezTo>
                      <a:lnTo>
                        <a:pt x="1525" y="716"/>
                      </a:lnTo>
                      <a:cubicBezTo>
                        <a:pt x="1526" y="714"/>
                        <a:pt x="1529" y="713"/>
                        <a:pt x="1532" y="713"/>
                      </a:cubicBezTo>
                      <a:lnTo>
                        <a:pt x="1559" y="713"/>
                      </a:lnTo>
                      <a:lnTo>
                        <a:pt x="1566" y="713"/>
                      </a:lnTo>
                      <a:lnTo>
                        <a:pt x="1558" y="721"/>
                      </a:lnTo>
                      <a:lnTo>
                        <a:pt x="1558" y="703"/>
                      </a:lnTo>
                      <a:lnTo>
                        <a:pt x="1559" y="707"/>
                      </a:lnTo>
                      <a:lnTo>
                        <a:pt x="1534" y="667"/>
                      </a:lnTo>
                      <a:lnTo>
                        <a:pt x="1531" y="661"/>
                      </a:lnTo>
                      <a:lnTo>
                        <a:pt x="1525" y="653"/>
                      </a:lnTo>
                      <a:cubicBezTo>
                        <a:pt x="1524" y="651"/>
                        <a:pt x="1524" y="650"/>
                        <a:pt x="1524" y="648"/>
                      </a:cubicBezTo>
                      <a:lnTo>
                        <a:pt x="1524" y="636"/>
                      </a:lnTo>
                      <a:cubicBezTo>
                        <a:pt x="1524" y="635"/>
                        <a:pt x="1524" y="634"/>
                        <a:pt x="1524" y="633"/>
                      </a:cubicBezTo>
                      <a:lnTo>
                        <a:pt x="1558" y="560"/>
                      </a:lnTo>
                      <a:lnTo>
                        <a:pt x="1571" y="535"/>
                      </a:lnTo>
                      <a:lnTo>
                        <a:pt x="1586" y="508"/>
                      </a:lnTo>
                      <a:lnTo>
                        <a:pt x="1586" y="513"/>
                      </a:lnTo>
                      <a:lnTo>
                        <a:pt x="1579" y="486"/>
                      </a:lnTo>
                      <a:cubicBezTo>
                        <a:pt x="1579" y="486"/>
                        <a:pt x="1579" y="485"/>
                        <a:pt x="1579" y="484"/>
                      </a:cubicBezTo>
                      <a:lnTo>
                        <a:pt x="1579" y="454"/>
                      </a:lnTo>
                      <a:lnTo>
                        <a:pt x="1576" y="385"/>
                      </a:lnTo>
                      <a:cubicBezTo>
                        <a:pt x="1576" y="384"/>
                        <a:pt x="1576" y="383"/>
                        <a:pt x="1577" y="381"/>
                      </a:cubicBezTo>
                      <a:lnTo>
                        <a:pt x="1604" y="309"/>
                      </a:lnTo>
                      <a:lnTo>
                        <a:pt x="1604" y="311"/>
                      </a:lnTo>
                      <a:lnTo>
                        <a:pt x="1607" y="280"/>
                      </a:lnTo>
                      <a:lnTo>
                        <a:pt x="1608" y="286"/>
                      </a:lnTo>
                      <a:lnTo>
                        <a:pt x="1543" y="189"/>
                      </a:lnTo>
                      <a:lnTo>
                        <a:pt x="1524" y="152"/>
                      </a:lnTo>
                      <a:lnTo>
                        <a:pt x="1527" y="154"/>
                      </a:lnTo>
                      <a:lnTo>
                        <a:pt x="1490" y="127"/>
                      </a:lnTo>
                      <a:lnTo>
                        <a:pt x="1493" y="129"/>
                      </a:lnTo>
                      <a:lnTo>
                        <a:pt x="1373" y="107"/>
                      </a:lnTo>
                      <a:cubicBezTo>
                        <a:pt x="1372" y="107"/>
                        <a:pt x="1371" y="107"/>
                        <a:pt x="1370" y="106"/>
                      </a:cubicBezTo>
                      <a:lnTo>
                        <a:pt x="1342" y="91"/>
                      </a:lnTo>
                      <a:lnTo>
                        <a:pt x="1347" y="92"/>
                      </a:lnTo>
                      <a:lnTo>
                        <a:pt x="1263" y="98"/>
                      </a:lnTo>
                      <a:lnTo>
                        <a:pt x="1268" y="97"/>
                      </a:lnTo>
                      <a:lnTo>
                        <a:pt x="1218" y="136"/>
                      </a:lnTo>
                      <a:lnTo>
                        <a:pt x="1220" y="134"/>
                      </a:lnTo>
                      <a:lnTo>
                        <a:pt x="1192" y="179"/>
                      </a:lnTo>
                      <a:lnTo>
                        <a:pt x="1136" y="259"/>
                      </a:lnTo>
                      <a:cubicBezTo>
                        <a:pt x="1135" y="261"/>
                        <a:pt x="1132" y="262"/>
                        <a:pt x="1129" y="262"/>
                      </a:cubicBezTo>
                      <a:lnTo>
                        <a:pt x="1083" y="256"/>
                      </a:lnTo>
                      <a:cubicBezTo>
                        <a:pt x="1080" y="256"/>
                        <a:pt x="1078" y="254"/>
                        <a:pt x="1076" y="251"/>
                      </a:cubicBezTo>
                      <a:lnTo>
                        <a:pt x="1058" y="212"/>
                      </a:lnTo>
                      <a:lnTo>
                        <a:pt x="1059" y="214"/>
                      </a:lnTo>
                      <a:lnTo>
                        <a:pt x="1053" y="208"/>
                      </a:lnTo>
                      <a:lnTo>
                        <a:pt x="1057" y="210"/>
                      </a:lnTo>
                      <a:lnTo>
                        <a:pt x="983" y="189"/>
                      </a:lnTo>
                      <a:lnTo>
                        <a:pt x="985" y="189"/>
                      </a:lnTo>
                      <a:lnTo>
                        <a:pt x="972" y="189"/>
                      </a:lnTo>
                      <a:lnTo>
                        <a:pt x="976" y="188"/>
                      </a:lnTo>
                      <a:lnTo>
                        <a:pt x="920" y="216"/>
                      </a:lnTo>
                      <a:cubicBezTo>
                        <a:pt x="917" y="217"/>
                        <a:pt x="914" y="217"/>
                        <a:pt x="912" y="215"/>
                      </a:cubicBezTo>
                      <a:lnTo>
                        <a:pt x="884" y="190"/>
                      </a:lnTo>
                      <a:lnTo>
                        <a:pt x="885" y="191"/>
                      </a:lnTo>
                      <a:lnTo>
                        <a:pt x="869" y="182"/>
                      </a:lnTo>
                      <a:lnTo>
                        <a:pt x="874" y="183"/>
                      </a:lnTo>
                      <a:lnTo>
                        <a:pt x="843" y="183"/>
                      </a:lnTo>
                      <a:lnTo>
                        <a:pt x="847" y="182"/>
                      </a:lnTo>
                      <a:lnTo>
                        <a:pt x="831" y="191"/>
                      </a:lnTo>
                      <a:lnTo>
                        <a:pt x="834" y="188"/>
                      </a:lnTo>
                      <a:lnTo>
                        <a:pt x="825" y="204"/>
                      </a:lnTo>
                      <a:cubicBezTo>
                        <a:pt x="824" y="204"/>
                        <a:pt x="824" y="205"/>
                        <a:pt x="824" y="205"/>
                      </a:cubicBezTo>
                      <a:lnTo>
                        <a:pt x="814" y="214"/>
                      </a:lnTo>
                      <a:cubicBezTo>
                        <a:pt x="812" y="216"/>
                        <a:pt x="809" y="217"/>
                        <a:pt x="806" y="216"/>
                      </a:cubicBezTo>
                      <a:lnTo>
                        <a:pt x="759" y="198"/>
                      </a:lnTo>
                      <a:cubicBezTo>
                        <a:pt x="759" y="198"/>
                        <a:pt x="758" y="197"/>
                        <a:pt x="758" y="197"/>
                      </a:cubicBezTo>
                      <a:lnTo>
                        <a:pt x="730" y="179"/>
                      </a:lnTo>
                      <a:cubicBezTo>
                        <a:pt x="730" y="179"/>
                        <a:pt x="729" y="178"/>
                        <a:pt x="729" y="178"/>
                      </a:cubicBezTo>
                      <a:lnTo>
                        <a:pt x="661" y="114"/>
                      </a:lnTo>
                      <a:lnTo>
                        <a:pt x="645" y="99"/>
                      </a:lnTo>
                      <a:lnTo>
                        <a:pt x="651" y="101"/>
                      </a:lnTo>
                      <a:lnTo>
                        <a:pt x="623" y="101"/>
                      </a:lnTo>
                      <a:cubicBezTo>
                        <a:pt x="622" y="101"/>
                        <a:pt x="620" y="101"/>
                        <a:pt x="619" y="100"/>
                      </a:cubicBezTo>
                      <a:lnTo>
                        <a:pt x="573" y="73"/>
                      </a:lnTo>
                      <a:lnTo>
                        <a:pt x="575" y="74"/>
                      </a:lnTo>
                      <a:lnTo>
                        <a:pt x="563" y="71"/>
                      </a:lnTo>
                      <a:cubicBezTo>
                        <a:pt x="561" y="70"/>
                        <a:pt x="559" y="69"/>
                        <a:pt x="558" y="68"/>
                      </a:cubicBezTo>
                      <a:lnTo>
                        <a:pt x="521" y="16"/>
                      </a:lnTo>
                      <a:lnTo>
                        <a:pt x="526" y="19"/>
                      </a:lnTo>
                      <a:lnTo>
                        <a:pt x="508" y="16"/>
                      </a:lnTo>
                      <a:lnTo>
                        <a:pt x="509" y="16"/>
                      </a:lnTo>
                      <a:lnTo>
                        <a:pt x="500" y="16"/>
                      </a:lnTo>
                      <a:lnTo>
                        <a:pt x="505" y="14"/>
                      </a:lnTo>
                      <a:lnTo>
                        <a:pt x="496" y="23"/>
                      </a:lnTo>
                      <a:lnTo>
                        <a:pt x="498" y="21"/>
                      </a:lnTo>
                      <a:lnTo>
                        <a:pt x="482" y="52"/>
                      </a:lnTo>
                      <a:cubicBezTo>
                        <a:pt x="481" y="54"/>
                        <a:pt x="478" y="56"/>
                        <a:pt x="475" y="56"/>
                      </a:cubicBezTo>
                      <a:lnTo>
                        <a:pt x="456" y="56"/>
                      </a:lnTo>
                      <a:cubicBezTo>
                        <a:pt x="454" y="56"/>
                        <a:pt x="452" y="55"/>
                        <a:pt x="450" y="53"/>
                      </a:cubicBezTo>
                      <a:lnTo>
                        <a:pt x="441" y="41"/>
                      </a:lnTo>
                      <a:lnTo>
                        <a:pt x="454" y="40"/>
                      </a:lnTo>
                      <a:lnTo>
                        <a:pt x="435" y="68"/>
                      </a:lnTo>
                      <a:cubicBezTo>
                        <a:pt x="435" y="68"/>
                        <a:pt x="435" y="68"/>
                        <a:pt x="435" y="68"/>
                      </a:cubicBezTo>
                      <a:lnTo>
                        <a:pt x="407" y="99"/>
                      </a:lnTo>
                      <a:lnTo>
                        <a:pt x="409" y="93"/>
                      </a:lnTo>
                      <a:lnTo>
                        <a:pt x="415" y="156"/>
                      </a:lnTo>
                      <a:cubicBezTo>
                        <a:pt x="415" y="157"/>
                        <a:pt x="415" y="158"/>
                        <a:pt x="415" y="159"/>
                      </a:cubicBezTo>
                      <a:lnTo>
                        <a:pt x="409" y="186"/>
                      </a:lnTo>
                      <a:cubicBezTo>
                        <a:pt x="408" y="189"/>
                        <a:pt x="406" y="191"/>
                        <a:pt x="404" y="192"/>
                      </a:cubicBezTo>
                      <a:lnTo>
                        <a:pt x="382" y="201"/>
                      </a:lnTo>
                      <a:cubicBezTo>
                        <a:pt x="382" y="201"/>
                        <a:pt x="381" y="201"/>
                        <a:pt x="380" y="201"/>
                      </a:cubicBezTo>
                      <a:lnTo>
                        <a:pt x="343" y="207"/>
                      </a:lnTo>
                      <a:cubicBezTo>
                        <a:pt x="343" y="207"/>
                        <a:pt x="343" y="207"/>
                        <a:pt x="342" y="207"/>
                      </a:cubicBezTo>
                      <a:lnTo>
                        <a:pt x="324" y="207"/>
                      </a:lnTo>
                      <a:lnTo>
                        <a:pt x="325" y="207"/>
                      </a:lnTo>
                      <a:lnTo>
                        <a:pt x="310" y="210"/>
                      </a:lnTo>
                      <a:lnTo>
                        <a:pt x="313" y="209"/>
                      </a:lnTo>
                      <a:lnTo>
                        <a:pt x="303" y="215"/>
                      </a:lnTo>
                      <a:lnTo>
                        <a:pt x="307" y="209"/>
                      </a:lnTo>
                      <a:lnTo>
                        <a:pt x="307" y="230"/>
                      </a:lnTo>
                      <a:lnTo>
                        <a:pt x="307" y="227"/>
                      </a:lnTo>
                      <a:lnTo>
                        <a:pt x="322" y="279"/>
                      </a:lnTo>
                      <a:cubicBezTo>
                        <a:pt x="322" y="280"/>
                        <a:pt x="322" y="281"/>
                        <a:pt x="322" y="281"/>
                      </a:cubicBezTo>
                      <a:lnTo>
                        <a:pt x="322" y="303"/>
                      </a:lnTo>
                      <a:cubicBezTo>
                        <a:pt x="322" y="304"/>
                        <a:pt x="322" y="305"/>
                        <a:pt x="321" y="307"/>
                      </a:cubicBezTo>
                      <a:lnTo>
                        <a:pt x="312" y="322"/>
                      </a:lnTo>
                      <a:cubicBezTo>
                        <a:pt x="311" y="323"/>
                        <a:pt x="311" y="323"/>
                        <a:pt x="310" y="324"/>
                      </a:cubicBezTo>
                      <a:lnTo>
                        <a:pt x="282" y="345"/>
                      </a:lnTo>
                      <a:lnTo>
                        <a:pt x="284" y="343"/>
                      </a:lnTo>
                      <a:lnTo>
                        <a:pt x="275" y="361"/>
                      </a:lnTo>
                      <a:lnTo>
                        <a:pt x="276" y="358"/>
                      </a:lnTo>
                      <a:lnTo>
                        <a:pt x="267" y="485"/>
                      </a:lnTo>
                      <a:cubicBezTo>
                        <a:pt x="266" y="488"/>
                        <a:pt x="265" y="490"/>
                        <a:pt x="262" y="492"/>
                      </a:cubicBezTo>
                      <a:lnTo>
                        <a:pt x="225" y="510"/>
                      </a:lnTo>
                      <a:lnTo>
                        <a:pt x="169" y="528"/>
                      </a:lnTo>
                      <a:cubicBezTo>
                        <a:pt x="167" y="529"/>
                        <a:pt x="166" y="529"/>
                        <a:pt x="165" y="529"/>
                      </a:cubicBezTo>
                      <a:lnTo>
                        <a:pt x="140" y="526"/>
                      </a:lnTo>
                      <a:cubicBezTo>
                        <a:pt x="139" y="526"/>
                        <a:pt x="139" y="525"/>
                        <a:pt x="138" y="525"/>
                      </a:cubicBezTo>
                      <a:lnTo>
                        <a:pt x="125" y="519"/>
                      </a:lnTo>
                      <a:lnTo>
                        <a:pt x="130" y="520"/>
                      </a:lnTo>
                      <a:lnTo>
                        <a:pt x="96" y="526"/>
                      </a:lnTo>
                      <a:cubicBezTo>
                        <a:pt x="96" y="526"/>
                        <a:pt x="95" y="526"/>
                        <a:pt x="94" y="526"/>
                      </a:cubicBezTo>
                      <a:lnTo>
                        <a:pt x="29" y="520"/>
                      </a:lnTo>
                      <a:lnTo>
                        <a:pt x="38" y="513"/>
                      </a:lnTo>
                      <a:lnTo>
                        <a:pt x="35" y="531"/>
                      </a:lnTo>
                      <a:lnTo>
                        <a:pt x="35" y="529"/>
                      </a:lnTo>
                      <a:lnTo>
                        <a:pt x="38" y="562"/>
                      </a:lnTo>
                      <a:cubicBezTo>
                        <a:pt x="38" y="563"/>
                        <a:pt x="38" y="563"/>
                        <a:pt x="38" y="564"/>
                      </a:cubicBezTo>
                      <a:lnTo>
                        <a:pt x="35" y="603"/>
                      </a:lnTo>
                      <a:cubicBezTo>
                        <a:pt x="35" y="604"/>
                        <a:pt x="35" y="605"/>
                        <a:pt x="34" y="606"/>
                      </a:cubicBezTo>
                      <a:lnTo>
                        <a:pt x="25" y="624"/>
                      </a:lnTo>
                      <a:lnTo>
                        <a:pt x="25" y="623"/>
                      </a:lnTo>
                      <a:lnTo>
                        <a:pt x="16" y="651"/>
                      </a:lnTo>
                      <a:lnTo>
                        <a:pt x="16" y="648"/>
                      </a:lnTo>
                      <a:lnTo>
                        <a:pt x="16" y="691"/>
                      </a:lnTo>
                      <a:close/>
                      <a:moveTo>
                        <a:pt x="0" y="648"/>
                      </a:moveTo>
                      <a:cubicBezTo>
                        <a:pt x="0" y="647"/>
                        <a:pt x="1" y="646"/>
                        <a:pt x="1" y="646"/>
                      </a:cubicBezTo>
                      <a:lnTo>
                        <a:pt x="10" y="618"/>
                      </a:lnTo>
                      <a:cubicBezTo>
                        <a:pt x="10" y="618"/>
                        <a:pt x="10" y="618"/>
                        <a:pt x="11" y="617"/>
                      </a:cubicBezTo>
                      <a:lnTo>
                        <a:pt x="20" y="599"/>
                      </a:lnTo>
                      <a:lnTo>
                        <a:pt x="19" y="602"/>
                      </a:lnTo>
                      <a:lnTo>
                        <a:pt x="22" y="563"/>
                      </a:lnTo>
                      <a:lnTo>
                        <a:pt x="22" y="564"/>
                      </a:lnTo>
                      <a:lnTo>
                        <a:pt x="19" y="531"/>
                      </a:lnTo>
                      <a:cubicBezTo>
                        <a:pt x="19" y="530"/>
                        <a:pt x="19" y="529"/>
                        <a:pt x="19" y="529"/>
                      </a:cubicBezTo>
                      <a:lnTo>
                        <a:pt x="22" y="510"/>
                      </a:lnTo>
                      <a:cubicBezTo>
                        <a:pt x="23" y="506"/>
                        <a:pt x="27" y="503"/>
                        <a:pt x="31" y="504"/>
                      </a:cubicBezTo>
                      <a:lnTo>
                        <a:pt x="96" y="510"/>
                      </a:lnTo>
                      <a:lnTo>
                        <a:pt x="94" y="510"/>
                      </a:lnTo>
                      <a:lnTo>
                        <a:pt x="128" y="504"/>
                      </a:lnTo>
                      <a:cubicBezTo>
                        <a:pt x="129" y="503"/>
                        <a:pt x="131" y="504"/>
                        <a:pt x="132" y="504"/>
                      </a:cubicBezTo>
                      <a:lnTo>
                        <a:pt x="145" y="511"/>
                      </a:lnTo>
                      <a:lnTo>
                        <a:pt x="142" y="510"/>
                      </a:lnTo>
                      <a:lnTo>
                        <a:pt x="167" y="513"/>
                      </a:lnTo>
                      <a:lnTo>
                        <a:pt x="164" y="513"/>
                      </a:lnTo>
                      <a:lnTo>
                        <a:pt x="218" y="495"/>
                      </a:lnTo>
                      <a:lnTo>
                        <a:pt x="255" y="477"/>
                      </a:lnTo>
                      <a:lnTo>
                        <a:pt x="251" y="484"/>
                      </a:lnTo>
                      <a:lnTo>
                        <a:pt x="260" y="356"/>
                      </a:lnTo>
                      <a:cubicBezTo>
                        <a:pt x="260" y="355"/>
                        <a:pt x="260" y="354"/>
                        <a:pt x="261" y="353"/>
                      </a:cubicBezTo>
                      <a:lnTo>
                        <a:pt x="270" y="335"/>
                      </a:lnTo>
                      <a:cubicBezTo>
                        <a:pt x="271" y="334"/>
                        <a:pt x="271" y="333"/>
                        <a:pt x="272" y="333"/>
                      </a:cubicBezTo>
                      <a:lnTo>
                        <a:pt x="300" y="311"/>
                      </a:lnTo>
                      <a:lnTo>
                        <a:pt x="298" y="313"/>
                      </a:lnTo>
                      <a:lnTo>
                        <a:pt x="307" y="298"/>
                      </a:lnTo>
                      <a:lnTo>
                        <a:pt x="306" y="303"/>
                      </a:lnTo>
                      <a:lnTo>
                        <a:pt x="306" y="281"/>
                      </a:lnTo>
                      <a:lnTo>
                        <a:pt x="307" y="284"/>
                      </a:lnTo>
                      <a:lnTo>
                        <a:pt x="291" y="232"/>
                      </a:lnTo>
                      <a:cubicBezTo>
                        <a:pt x="291" y="231"/>
                        <a:pt x="291" y="231"/>
                        <a:pt x="291" y="230"/>
                      </a:cubicBezTo>
                      <a:lnTo>
                        <a:pt x="291" y="209"/>
                      </a:lnTo>
                      <a:cubicBezTo>
                        <a:pt x="291" y="206"/>
                        <a:pt x="292" y="203"/>
                        <a:pt x="294" y="202"/>
                      </a:cubicBezTo>
                      <a:lnTo>
                        <a:pt x="304" y="196"/>
                      </a:lnTo>
                      <a:cubicBezTo>
                        <a:pt x="305" y="195"/>
                        <a:pt x="306" y="195"/>
                        <a:pt x="307" y="195"/>
                      </a:cubicBezTo>
                      <a:lnTo>
                        <a:pt x="322" y="192"/>
                      </a:lnTo>
                      <a:cubicBezTo>
                        <a:pt x="323" y="191"/>
                        <a:pt x="323" y="191"/>
                        <a:pt x="324" y="191"/>
                      </a:cubicBezTo>
                      <a:lnTo>
                        <a:pt x="342" y="191"/>
                      </a:lnTo>
                      <a:lnTo>
                        <a:pt x="341" y="192"/>
                      </a:lnTo>
                      <a:lnTo>
                        <a:pt x="378" y="185"/>
                      </a:lnTo>
                      <a:lnTo>
                        <a:pt x="376" y="186"/>
                      </a:lnTo>
                      <a:lnTo>
                        <a:pt x="398" y="177"/>
                      </a:lnTo>
                      <a:lnTo>
                        <a:pt x="393" y="183"/>
                      </a:lnTo>
                      <a:lnTo>
                        <a:pt x="399" y="155"/>
                      </a:lnTo>
                      <a:lnTo>
                        <a:pt x="399" y="158"/>
                      </a:lnTo>
                      <a:lnTo>
                        <a:pt x="393" y="94"/>
                      </a:lnTo>
                      <a:cubicBezTo>
                        <a:pt x="393" y="92"/>
                        <a:pt x="393" y="90"/>
                        <a:pt x="395" y="88"/>
                      </a:cubicBezTo>
                      <a:lnTo>
                        <a:pt x="423" y="58"/>
                      </a:lnTo>
                      <a:lnTo>
                        <a:pt x="422" y="59"/>
                      </a:lnTo>
                      <a:lnTo>
                        <a:pt x="441" y="31"/>
                      </a:lnTo>
                      <a:cubicBezTo>
                        <a:pt x="442" y="29"/>
                        <a:pt x="444" y="28"/>
                        <a:pt x="447" y="28"/>
                      </a:cubicBezTo>
                      <a:cubicBezTo>
                        <a:pt x="450" y="28"/>
                        <a:pt x="452" y="29"/>
                        <a:pt x="454" y="31"/>
                      </a:cubicBezTo>
                      <a:lnTo>
                        <a:pt x="463" y="43"/>
                      </a:lnTo>
                      <a:lnTo>
                        <a:pt x="456" y="40"/>
                      </a:lnTo>
                      <a:lnTo>
                        <a:pt x="475" y="40"/>
                      </a:lnTo>
                      <a:lnTo>
                        <a:pt x="468" y="44"/>
                      </a:lnTo>
                      <a:lnTo>
                        <a:pt x="483" y="14"/>
                      </a:lnTo>
                      <a:cubicBezTo>
                        <a:pt x="484" y="13"/>
                        <a:pt x="484" y="12"/>
                        <a:pt x="485" y="12"/>
                      </a:cubicBezTo>
                      <a:lnTo>
                        <a:pt x="494" y="3"/>
                      </a:lnTo>
                      <a:cubicBezTo>
                        <a:pt x="496" y="1"/>
                        <a:pt x="498" y="0"/>
                        <a:pt x="500" y="0"/>
                      </a:cubicBezTo>
                      <a:lnTo>
                        <a:pt x="509" y="0"/>
                      </a:lnTo>
                      <a:cubicBezTo>
                        <a:pt x="509" y="0"/>
                        <a:pt x="510" y="0"/>
                        <a:pt x="510" y="1"/>
                      </a:cubicBezTo>
                      <a:lnTo>
                        <a:pt x="529" y="4"/>
                      </a:lnTo>
                      <a:cubicBezTo>
                        <a:pt x="531" y="4"/>
                        <a:pt x="533" y="5"/>
                        <a:pt x="534" y="7"/>
                      </a:cubicBezTo>
                      <a:lnTo>
                        <a:pt x="571" y="58"/>
                      </a:lnTo>
                      <a:lnTo>
                        <a:pt x="566" y="55"/>
                      </a:lnTo>
                      <a:lnTo>
                        <a:pt x="579" y="58"/>
                      </a:lnTo>
                      <a:cubicBezTo>
                        <a:pt x="580" y="58"/>
                        <a:pt x="580" y="59"/>
                        <a:pt x="581" y="59"/>
                      </a:cubicBezTo>
                      <a:lnTo>
                        <a:pt x="627" y="86"/>
                      </a:lnTo>
                      <a:lnTo>
                        <a:pt x="623" y="85"/>
                      </a:lnTo>
                      <a:lnTo>
                        <a:pt x="651" y="85"/>
                      </a:lnTo>
                      <a:cubicBezTo>
                        <a:pt x="653" y="85"/>
                        <a:pt x="655" y="86"/>
                        <a:pt x="657" y="88"/>
                      </a:cubicBezTo>
                      <a:lnTo>
                        <a:pt x="672" y="103"/>
                      </a:lnTo>
                      <a:lnTo>
                        <a:pt x="740" y="166"/>
                      </a:lnTo>
                      <a:lnTo>
                        <a:pt x="739" y="165"/>
                      </a:lnTo>
                      <a:lnTo>
                        <a:pt x="767" y="184"/>
                      </a:lnTo>
                      <a:lnTo>
                        <a:pt x="765" y="183"/>
                      </a:lnTo>
                      <a:lnTo>
                        <a:pt x="812" y="201"/>
                      </a:lnTo>
                      <a:lnTo>
                        <a:pt x="803" y="203"/>
                      </a:lnTo>
                      <a:lnTo>
                        <a:pt x="812" y="194"/>
                      </a:lnTo>
                      <a:lnTo>
                        <a:pt x="811" y="195"/>
                      </a:lnTo>
                      <a:lnTo>
                        <a:pt x="820" y="180"/>
                      </a:lnTo>
                      <a:cubicBezTo>
                        <a:pt x="821" y="179"/>
                        <a:pt x="822" y="178"/>
                        <a:pt x="823" y="177"/>
                      </a:cubicBezTo>
                      <a:lnTo>
                        <a:pt x="839" y="168"/>
                      </a:lnTo>
                      <a:cubicBezTo>
                        <a:pt x="840" y="168"/>
                        <a:pt x="841" y="167"/>
                        <a:pt x="843" y="167"/>
                      </a:cubicBezTo>
                      <a:lnTo>
                        <a:pt x="874" y="167"/>
                      </a:lnTo>
                      <a:cubicBezTo>
                        <a:pt x="875" y="167"/>
                        <a:pt x="876" y="168"/>
                        <a:pt x="878" y="168"/>
                      </a:cubicBezTo>
                      <a:lnTo>
                        <a:pt x="893" y="177"/>
                      </a:lnTo>
                      <a:cubicBezTo>
                        <a:pt x="893" y="178"/>
                        <a:pt x="894" y="178"/>
                        <a:pt x="894" y="178"/>
                      </a:cubicBezTo>
                      <a:lnTo>
                        <a:pt x="922" y="203"/>
                      </a:lnTo>
                      <a:lnTo>
                        <a:pt x="913" y="201"/>
                      </a:lnTo>
                      <a:lnTo>
                        <a:pt x="969" y="174"/>
                      </a:lnTo>
                      <a:cubicBezTo>
                        <a:pt x="970" y="174"/>
                        <a:pt x="971" y="173"/>
                        <a:pt x="972" y="173"/>
                      </a:cubicBezTo>
                      <a:lnTo>
                        <a:pt x="985" y="173"/>
                      </a:lnTo>
                      <a:cubicBezTo>
                        <a:pt x="985" y="173"/>
                        <a:pt x="986" y="173"/>
                        <a:pt x="987" y="174"/>
                      </a:cubicBezTo>
                      <a:lnTo>
                        <a:pt x="1061" y="195"/>
                      </a:lnTo>
                      <a:cubicBezTo>
                        <a:pt x="1062" y="195"/>
                        <a:pt x="1064" y="196"/>
                        <a:pt x="1064" y="197"/>
                      </a:cubicBezTo>
                      <a:lnTo>
                        <a:pt x="1071" y="203"/>
                      </a:lnTo>
                      <a:cubicBezTo>
                        <a:pt x="1071" y="203"/>
                        <a:pt x="1072" y="204"/>
                        <a:pt x="1072" y="205"/>
                      </a:cubicBezTo>
                      <a:lnTo>
                        <a:pt x="1091" y="245"/>
                      </a:lnTo>
                      <a:lnTo>
                        <a:pt x="1085" y="240"/>
                      </a:lnTo>
                      <a:lnTo>
                        <a:pt x="1131" y="246"/>
                      </a:lnTo>
                      <a:lnTo>
                        <a:pt x="1123" y="249"/>
                      </a:lnTo>
                      <a:lnTo>
                        <a:pt x="1179" y="171"/>
                      </a:lnTo>
                      <a:lnTo>
                        <a:pt x="1207" y="126"/>
                      </a:lnTo>
                      <a:cubicBezTo>
                        <a:pt x="1207" y="125"/>
                        <a:pt x="1208" y="124"/>
                        <a:pt x="1208" y="123"/>
                      </a:cubicBezTo>
                      <a:lnTo>
                        <a:pt x="1258" y="84"/>
                      </a:lnTo>
                      <a:cubicBezTo>
                        <a:pt x="1259" y="83"/>
                        <a:pt x="1261" y="82"/>
                        <a:pt x="1262" y="82"/>
                      </a:cubicBezTo>
                      <a:lnTo>
                        <a:pt x="1346" y="76"/>
                      </a:lnTo>
                      <a:cubicBezTo>
                        <a:pt x="1347" y="76"/>
                        <a:pt x="1349" y="76"/>
                        <a:pt x="1350" y="77"/>
                      </a:cubicBezTo>
                      <a:lnTo>
                        <a:pt x="1378" y="92"/>
                      </a:lnTo>
                      <a:lnTo>
                        <a:pt x="1375" y="92"/>
                      </a:lnTo>
                      <a:lnTo>
                        <a:pt x="1496" y="113"/>
                      </a:lnTo>
                      <a:cubicBezTo>
                        <a:pt x="1497" y="113"/>
                        <a:pt x="1498" y="113"/>
                        <a:pt x="1499" y="114"/>
                      </a:cubicBezTo>
                      <a:lnTo>
                        <a:pt x="1536" y="141"/>
                      </a:lnTo>
                      <a:cubicBezTo>
                        <a:pt x="1537" y="142"/>
                        <a:pt x="1538" y="143"/>
                        <a:pt x="1539" y="144"/>
                      </a:cubicBezTo>
                      <a:lnTo>
                        <a:pt x="1557" y="180"/>
                      </a:lnTo>
                      <a:lnTo>
                        <a:pt x="1622" y="277"/>
                      </a:lnTo>
                      <a:cubicBezTo>
                        <a:pt x="1623" y="278"/>
                        <a:pt x="1623" y="280"/>
                        <a:pt x="1623" y="282"/>
                      </a:cubicBezTo>
                      <a:lnTo>
                        <a:pt x="1620" y="312"/>
                      </a:lnTo>
                      <a:cubicBezTo>
                        <a:pt x="1620" y="313"/>
                        <a:pt x="1620" y="314"/>
                        <a:pt x="1619" y="314"/>
                      </a:cubicBezTo>
                      <a:lnTo>
                        <a:pt x="1592" y="387"/>
                      </a:lnTo>
                      <a:lnTo>
                        <a:pt x="1592" y="384"/>
                      </a:lnTo>
                      <a:lnTo>
                        <a:pt x="1595" y="454"/>
                      </a:lnTo>
                      <a:lnTo>
                        <a:pt x="1595" y="484"/>
                      </a:lnTo>
                      <a:lnTo>
                        <a:pt x="1595" y="483"/>
                      </a:lnTo>
                      <a:lnTo>
                        <a:pt x="1601" y="510"/>
                      </a:lnTo>
                      <a:cubicBezTo>
                        <a:pt x="1602" y="512"/>
                        <a:pt x="1601" y="514"/>
                        <a:pt x="1600" y="516"/>
                      </a:cubicBezTo>
                      <a:lnTo>
                        <a:pt x="1585" y="543"/>
                      </a:lnTo>
                      <a:lnTo>
                        <a:pt x="1573" y="567"/>
                      </a:lnTo>
                      <a:lnTo>
                        <a:pt x="1539" y="639"/>
                      </a:lnTo>
                      <a:lnTo>
                        <a:pt x="1540" y="636"/>
                      </a:lnTo>
                      <a:lnTo>
                        <a:pt x="1540" y="648"/>
                      </a:lnTo>
                      <a:lnTo>
                        <a:pt x="1538" y="644"/>
                      </a:lnTo>
                      <a:lnTo>
                        <a:pt x="1545" y="654"/>
                      </a:lnTo>
                      <a:lnTo>
                        <a:pt x="1548" y="659"/>
                      </a:lnTo>
                      <a:lnTo>
                        <a:pt x="1572" y="698"/>
                      </a:lnTo>
                      <a:cubicBezTo>
                        <a:pt x="1573" y="700"/>
                        <a:pt x="1574" y="701"/>
                        <a:pt x="1574" y="703"/>
                      </a:cubicBezTo>
                      <a:lnTo>
                        <a:pt x="1574" y="721"/>
                      </a:lnTo>
                      <a:cubicBezTo>
                        <a:pt x="1574" y="725"/>
                        <a:pt x="1570" y="729"/>
                        <a:pt x="1566" y="729"/>
                      </a:cubicBezTo>
                      <a:lnTo>
                        <a:pt x="1559" y="729"/>
                      </a:lnTo>
                      <a:lnTo>
                        <a:pt x="1532" y="729"/>
                      </a:lnTo>
                      <a:lnTo>
                        <a:pt x="1538" y="725"/>
                      </a:lnTo>
                      <a:lnTo>
                        <a:pt x="1526" y="744"/>
                      </a:lnTo>
                      <a:lnTo>
                        <a:pt x="1527" y="742"/>
                      </a:lnTo>
                      <a:lnTo>
                        <a:pt x="1520" y="757"/>
                      </a:lnTo>
                      <a:lnTo>
                        <a:pt x="1521" y="754"/>
                      </a:lnTo>
                      <a:lnTo>
                        <a:pt x="1521" y="772"/>
                      </a:lnTo>
                      <a:lnTo>
                        <a:pt x="1520" y="768"/>
                      </a:lnTo>
                      <a:lnTo>
                        <a:pt x="1526" y="777"/>
                      </a:lnTo>
                      <a:lnTo>
                        <a:pt x="1525" y="776"/>
                      </a:lnTo>
                      <a:lnTo>
                        <a:pt x="1537" y="788"/>
                      </a:lnTo>
                      <a:cubicBezTo>
                        <a:pt x="1538" y="788"/>
                        <a:pt x="1538" y="789"/>
                        <a:pt x="1539" y="790"/>
                      </a:cubicBezTo>
                      <a:lnTo>
                        <a:pt x="1557" y="823"/>
                      </a:lnTo>
                      <a:lnTo>
                        <a:pt x="1554" y="820"/>
                      </a:lnTo>
                      <a:lnTo>
                        <a:pt x="1578" y="832"/>
                      </a:lnTo>
                      <a:cubicBezTo>
                        <a:pt x="1580" y="833"/>
                        <a:pt x="1582" y="834"/>
                        <a:pt x="1582" y="836"/>
                      </a:cubicBezTo>
                      <a:lnTo>
                        <a:pt x="1592" y="860"/>
                      </a:lnTo>
                      <a:lnTo>
                        <a:pt x="1591" y="859"/>
                      </a:lnTo>
                      <a:lnTo>
                        <a:pt x="1603" y="877"/>
                      </a:lnTo>
                      <a:cubicBezTo>
                        <a:pt x="1603" y="878"/>
                        <a:pt x="1604" y="878"/>
                        <a:pt x="1604" y="879"/>
                      </a:cubicBezTo>
                      <a:lnTo>
                        <a:pt x="1622" y="927"/>
                      </a:lnTo>
                      <a:lnTo>
                        <a:pt x="1621" y="924"/>
                      </a:lnTo>
                      <a:lnTo>
                        <a:pt x="1648" y="952"/>
                      </a:lnTo>
                      <a:cubicBezTo>
                        <a:pt x="1649" y="952"/>
                        <a:pt x="1649" y="952"/>
                        <a:pt x="1649" y="953"/>
                      </a:cubicBezTo>
                      <a:lnTo>
                        <a:pt x="1656" y="962"/>
                      </a:lnTo>
                      <a:lnTo>
                        <a:pt x="1649" y="958"/>
                      </a:lnTo>
                      <a:lnTo>
                        <a:pt x="1658" y="958"/>
                      </a:lnTo>
                      <a:lnTo>
                        <a:pt x="1713" y="955"/>
                      </a:lnTo>
                      <a:lnTo>
                        <a:pt x="1712" y="956"/>
                      </a:lnTo>
                      <a:lnTo>
                        <a:pt x="1740" y="949"/>
                      </a:lnTo>
                      <a:cubicBezTo>
                        <a:pt x="1742" y="949"/>
                        <a:pt x="1744" y="949"/>
                        <a:pt x="1745" y="950"/>
                      </a:cubicBezTo>
                      <a:lnTo>
                        <a:pt x="1776" y="965"/>
                      </a:lnTo>
                      <a:lnTo>
                        <a:pt x="1774" y="965"/>
                      </a:lnTo>
                      <a:lnTo>
                        <a:pt x="1792" y="968"/>
                      </a:lnTo>
                      <a:cubicBezTo>
                        <a:pt x="1795" y="968"/>
                        <a:pt x="1797" y="970"/>
                        <a:pt x="1798" y="972"/>
                      </a:cubicBezTo>
                      <a:lnTo>
                        <a:pt x="1808" y="990"/>
                      </a:lnTo>
                      <a:lnTo>
                        <a:pt x="1794" y="989"/>
                      </a:lnTo>
                      <a:lnTo>
                        <a:pt x="1819" y="958"/>
                      </a:lnTo>
                      <a:lnTo>
                        <a:pt x="1818" y="960"/>
                      </a:lnTo>
                      <a:lnTo>
                        <a:pt x="1836" y="918"/>
                      </a:lnTo>
                      <a:lnTo>
                        <a:pt x="1849" y="888"/>
                      </a:lnTo>
                      <a:lnTo>
                        <a:pt x="1848" y="891"/>
                      </a:lnTo>
                      <a:lnTo>
                        <a:pt x="1848" y="872"/>
                      </a:lnTo>
                      <a:cubicBezTo>
                        <a:pt x="1848" y="871"/>
                        <a:pt x="1848" y="870"/>
                        <a:pt x="1849" y="869"/>
                      </a:cubicBezTo>
                      <a:lnTo>
                        <a:pt x="1867" y="832"/>
                      </a:lnTo>
                      <a:cubicBezTo>
                        <a:pt x="1869" y="830"/>
                        <a:pt x="1871" y="828"/>
                        <a:pt x="1874" y="828"/>
                      </a:cubicBezTo>
                      <a:cubicBezTo>
                        <a:pt x="1876" y="828"/>
                        <a:pt x="1879" y="829"/>
                        <a:pt x="1881" y="831"/>
                      </a:cubicBezTo>
                      <a:lnTo>
                        <a:pt x="1899" y="852"/>
                      </a:lnTo>
                      <a:cubicBezTo>
                        <a:pt x="1900" y="853"/>
                        <a:pt x="1900" y="853"/>
                        <a:pt x="1900" y="854"/>
                      </a:cubicBezTo>
                      <a:lnTo>
                        <a:pt x="1925" y="915"/>
                      </a:lnTo>
                      <a:lnTo>
                        <a:pt x="1924" y="913"/>
                      </a:lnTo>
                      <a:lnTo>
                        <a:pt x="1946" y="940"/>
                      </a:lnTo>
                      <a:cubicBezTo>
                        <a:pt x="1946" y="941"/>
                        <a:pt x="1946" y="941"/>
                        <a:pt x="1947" y="942"/>
                      </a:cubicBezTo>
                      <a:lnTo>
                        <a:pt x="1974" y="999"/>
                      </a:lnTo>
                      <a:cubicBezTo>
                        <a:pt x="1975" y="1000"/>
                        <a:pt x="1975" y="1001"/>
                        <a:pt x="1975" y="1002"/>
                      </a:cubicBezTo>
                      <a:lnTo>
                        <a:pt x="1984" y="1084"/>
                      </a:lnTo>
                      <a:cubicBezTo>
                        <a:pt x="1984" y="1084"/>
                        <a:pt x="1984" y="1085"/>
                        <a:pt x="1984" y="1085"/>
                      </a:cubicBezTo>
                      <a:lnTo>
                        <a:pt x="1981" y="1149"/>
                      </a:lnTo>
                      <a:cubicBezTo>
                        <a:pt x="1981" y="1151"/>
                        <a:pt x="1980" y="1154"/>
                        <a:pt x="1977" y="1155"/>
                      </a:cubicBezTo>
                      <a:lnTo>
                        <a:pt x="1962" y="1164"/>
                      </a:lnTo>
                      <a:cubicBezTo>
                        <a:pt x="1960" y="1165"/>
                        <a:pt x="1959" y="1166"/>
                        <a:pt x="1957" y="1165"/>
                      </a:cubicBezTo>
                      <a:lnTo>
                        <a:pt x="1935" y="1162"/>
                      </a:lnTo>
                      <a:lnTo>
                        <a:pt x="1938" y="1162"/>
                      </a:lnTo>
                      <a:lnTo>
                        <a:pt x="1904" y="1171"/>
                      </a:lnTo>
                      <a:cubicBezTo>
                        <a:pt x="1904" y="1171"/>
                        <a:pt x="1903" y="1171"/>
                        <a:pt x="1902" y="1171"/>
                      </a:cubicBezTo>
                      <a:lnTo>
                        <a:pt x="1875" y="1171"/>
                      </a:lnTo>
                      <a:lnTo>
                        <a:pt x="1844" y="1174"/>
                      </a:lnTo>
                      <a:lnTo>
                        <a:pt x="1847" y="1174"/>
                      </a:lnTo>
                      <a:lnTo>
                        <a:pt x="1829" y="1183"/>
                      </a:lnTo>
                      <a:cubicBezTo>
                        <a:pt x="1827" y="1184"/>
                        <a:pt x="1825" y="1184"/>
                        <a:pt x="1823" y="1183"/>
                      </a:cubicBezTo>
                      <a:lnTo>
                        <a:pt x="1789" y="1174"/>
                      </a:lnTo>
                      <a:lnTo>
                        <a:pt x="1791" y="1174"/>
                      </a:lnTo>
                      <a:lnTo>
                        <a:pt x="1726" y="1171"/>
                      </a:lnTo>
                      <a:cubicBezTo>
                        <a:pt x="1725" y="1171"/>
                        <a:pt x="1724" y="1171"/>
                        <a:pt x="1724" y="1171"/>
                      </a:cubicBezTo>
                      <a:lnTo>
                        <a:pt x="1677" y="1156"/>
                      </a:lnTo>
                      <a:lnTo>
                        <a:pt x="1680" y="1156"/>
                      </a:lnTo>
                      <a:lnTo>
                        <a:pt x="1640" y="1156"/>
                      </a:lnTo>
                      <a:cubicBezTo>
                        <a:pt x="1639" y="1156"/>
                        <a:pt x="1639" y="1156"/>
                        <a:pt x="1638" y="1156"/>
                      </a:cubicBezTo>
                      <a:lnTo>
                        <a:pt x="1592" y="1147"/>
                      </a:lnTo>
                      <a:lnTo>
                        <a:pt x="1595" y="1147"/>
                      </a:lnTo>
                      <a:lnTo>
                        <a:pt x="1552" y="1156"/>
                      </a:lnTo>
                      <a:lnTo>
                        <a:pt x="1555" y="1155"/>
                      </a:lnTo>
                      <a:lnTo>
                        <a:pt x="1543" y="1164"/>
                      </a:lnTo>
                      <a:lnTo>
                        <a:pt x="1546" y="1157"/>
                      </a:lnTo>
                      <a:lnTo>
                        <a:pt x="1546" y="1191"/>
                      </a:lnTo>
                      <a:cubicBezTo>
                        <a:pt x="1546" y="1192"/>
                        <a:pt x="1545" y="1194"/>
                        <a:pt x="1544" y="1196"/>
                      </a:cubicBezTo>
                      <a:lnTo>
                        <a:pt x="1535" y="1208"/>
                      </a:lnTo>
                      <a:cubicBezTo>
                        <a:pt x="1534" y="1208"/>
                        <a:pt x="1534" y="1209"/>
                        <a:pt x="1533" y="1209"/>
                      </a:cubicBezTo>
                      <a:lnTo>
                        <a:pt x="1481" y="1246"/>
                      </a:lnTo>
                      <a:lnTo>
                        <a:pt x="1483" y="1243"/>
                      </a:lnTo>
                      <a:lnTo>
                        <a:pt x="1474" y="1258"/>
                      </a:lnTo>
                      <a:lnTo>
                        <a:pt x="1452" y="1295"/>
                      </a:lnTo>
                      <a:cubicBezTo>
                        <a:pt x="1451" y="1297"/>
                        <a:pt x="1448" y="1299"/>
                        <a:pt x="1445" y="1299"/>
                      </a:cubicBezTo>
                      <a:lnTo>
                        <a:pt x="1430" y="1299"/>
                      </a:lnTo>
                      <a:lnTo>
                        <a:pt x="1433" y="1298"/>
                      </a:lnTo>
                      <a:lnTo>
                        <a:pt x="1383" y="1319"/>
                      </a:lnTo>
                      <a:lnTo>
                        <a:pt x="1387" y="1316"/>
                      </a:lnTo>
                      <a:lnTo>
                        <a:pt x="1378" y="1331"/>
                      </a:lnTo>
                      <a:lnTo>
                        <a:pt x="1378" y="1330"/>
                      </a:lnTo>
                      <a:lnTo>
                        <a:pt x="1354" y="1397"/>
                      </a:lnTo>
                      <a:lnTo>
                        <a:pt x="1354" y="1392"/>
                      </a:lnTo>
                      <a:lnTo>
                        <a:pt x="1363" y="1428"/>
                      </a:lnTo>
                      <a:cubicBezTo>
                        <a:pt x="1364" y="1429"/>
                        <a:pt x="1364" y="1431"/>
                        <a:pt x="1363" y="1432"/>
                      </a:cubicBezTo>
                      <a:lnTo>
                        <a:pt x="1354" y="1469"/>
                      </a:lnTo>
                      <a:lnTo>
                        <a:pt x="1353" y="1462"/>
                      </a:lnTo>
                      <a:lnTo>
                        <a:pt x="1371" y="1486"/>
                      </a:lnTo>
                      <a:cubicBezTo>
                        <a:pt x="1374" y="1489"/>
                        <a:pt x="1373" y="1494"/>
                        <a:pt x="1370" y="1497"/>
                      </a:cubicBezTo>
                      <a:lnTo>
                        <a:pt x="1367" y="1500"/>
                      </a:lnTo>
                      <a:cubicBezTo>
                        <a:pt x="1366" y="1501"/>
                        <a:pt x="1364" y="1502"/>
                        <a:pt x="1363" y="1502"/>
                      </a:cubicBezTo>
                      <a:lnTo>
                        <a:pt x="1310" y="1508"/>
                      </a:lnTo>
                      <a:lnTo>
                        <a:pt x="1316" y="1505"/>
                      </a:lnTo>
                      <a:lnTo>
                        <a:pt x="1306" y="1517"/>
                      </a:lnTo>
                      <a:lnTo>
                        <a:pt x="1308" y="1513"/>
                      </a:lnTo>
                      <a:lnTo>
                        <a:pt x="1305" y="1537"/>
                      </a:lnTo>
                      <a:cubicBezTo>
                        <a:pt x="1304" y="1540"/>
                        <a:pt x="1303" y="1542"/>
                        <a:pt x="1300" y="1543"/>
                      </a:cubicBezTo>
                      <a:lnTo>
                        <a:pt x="1263" y="1562"/>
                      </a:lnTo>
                      <a:lnTo>
                        <a:pt x="1265" y="1560"/>
                      </a:lnTo>
                      <a:lnTo>
                        <a:pt x="1256" y="1569"/>
                      </a:lnTo>
                      <a:lnTo>
                        <a:pt x="1258" y="1566"/>
                      </a:lnTo>
                      <a:lnTo>
                        <a:pt x="1240" y="1624"/>
                      </a:lnTo>
                      <a:lnTo>
                        <a:pt x="1240" y="1621"/>
                      </a:lnTo>
                      <a:lnTo>
                        <a:pt x="1240" y="1682"/>
                      </a:lnTo>
                      <a:cubicBezTo>
                        <a:pt x="1240" y="1683"/>
                        <a:pt x="1240" y="1684"/>
                        <a:pt x="1239" y="1685"/>
                      </a:cubicBezTo>
                      <a:lnTo>
                        <a:pt x="1233" y="1698"/>
                      </a:lnTo>
                      <a:cubicBezTo>
                        <a:pt x="1233" y="1698"/>
                        <a:pt x="1232" y="1698"/>
                        <a:pt x="1232" y="1699"/>
                      </a:cubicBezTo>
                      <a:lnTo>
                        <a:pt x="1210" y="1726"/>
                      </a:lnTo>
                      <a:lnTo>
                        <a:pt x="1212" y="1721"/>
                      </a:lnTo>
                      <a:lnTo>
                        <a:pt x="1203" y="1955"/>
                      </a:lnTo>
                      <a:lnTo>
                        <a:pt x="1203" y="1994"/>
                      </a:lnTo>
                      <a:lnTo>
                        <a:pt x="1203" y="1993"/>
                      </a:lnTo>
                      <a:lnTo>
                        <a:pt x="1212" y="2047"/>
                      </a:lnTo>
                      <a:cubicBezTo>
                        <a:pt x="1212" y="2049"/>
                        <a:pt x="1212" y="2051"/>
                        <a:pt x="1211" y="2052"/>
                      </a:cubicBezTo>
                      <a:lnTo>
                        <a:pt x="1165" y="2140"/>
                      </a:lnTo>
                      <a:cubicBezTo>
                        <a:pt x="1163" y="2143"/>
                        <a:pt x="1160" y="2145"/>
                        <a:pt x="1157" y="2144"/>
                      </a:cubicBezTo>
                      <a:cubicBezTo>
                        <a:pt x="1153" y="2144"/>
                        <a:pt x="1150" y="2141"/>
                        <a:pt x="1150" y="2138"/>
                      </a:cubicBezTo>
                      <a:lnTo>
                        <a:pt x="1131" y="2032"/>
                      </a:lnTo>
                      <a:lnTo>
                        <a:pt x="1142" y="2038"/>
                      </a:lnTo>
                      <a:lnTo>
                        <a:pt x="1127" y="2044"/>
                      </a:lnTo>
                      <a:cubicBezTo>
                        <a:pt x="1124" y="2045"/>
                        <a:pt x="1122" y="2045"/>
                        <a:pt x="1119" y="2043"/>
                      </a:cubicBezTo>
                      <a:lnTo>
                        <a:pt x="1110" y="2037"/>
                      </a:lnTo>
                      <a:lnTo>
                        <a:pt x="1122" y="2034"/>
                      </a:lnTo>
                      <a:lnTo>
                        <a:pt x="1119" y="2040"/>
                      </a:lnTo>
                      <a:cubicBezTo>
                        <a:pt x="1117" y="2043"/>
                        <a:pt x="1114" y="2044"/>
                        <a:pt x="1111" y="2044"/>
                      </a:cubicBezTo>
                      <a:lnTo>
                        <a:pt x="1077" y="2044"/>
                      </a:lnTo>
                      <a:cubicBezTo>
                        <a:pt x="1077" y="2044"/>
                        <a:pt x="1076" y="2044"/>
                        <a:pt x="1075" y="2044"/>
                      </a:cubicBezTo>
                      <a:lnTo>
                        <a:pt x="1047" y="2035"/>
                      </a:lnTo>
                      <a:cubicBezTo>
                        <a:pt x="1046" y="2035"/>
                        <a:pt x="1045" y="2034"/>
                        <a:pt x="1045" y="2034"/>
                      </a:cubicBezTo>
                      <a:lnTo>
                        <a:pt x="1025" y="2018"/>
                      </a:lnTo>
                      <a:lnTo>
                        <a:pt x="1007" y="2000"/>
                      </a:lnTo>
                      <a:cubicBezTo>
                        <a:pt x="1006" y="1999"/>
                        <a:pt x="1005" y="1997"/>
                        <a:pt x="1005" y="1996"/>
                      </a:cubicBezTo>
                      <a:lnTo>
                        <a:pt x="995" y="1950"/>
                      </a:lnTo>
                      <a:lnTo>
                        <a:pt x="997" y="1954"/>
                      </a:lnTo>
                      <a:lnTo>
                        <a:pt x="979" y="1933"/>
                      </a:lnTo>
                      <a:lnTo>
                        <a:pt x="983" y="1935"/>
                      </a:lnTo>
                      <a:lnTo>
                        <a:pt x="955" y="1929"/>
                      </a:lnTo>
                      <a:lnTo>
                        <a:pt x="958" y="1929"/>
                      </a:lnTo>
                      <a:lnTo>
                        <a:pt x="928" y="1935"/>
                      </a:lnTo>
                      <a:lnTo>
                        <a:pt x="930" y="1934"/>
                      </a:lnTo>
                      <a:lnTo>
                        <a:pt x="896" y="1953"/>
                      </a:lnTo>
                      <a:lnTo>
                        <a:pt x="898" y="1951"/>
                      </a:lnTo>
                      <a:lnTo>
                        <a:pt x="885" y="1963"/>
                      </a:lnTo>
                      <a:cubicBezTo>
                        <a:pt x="884" y="1965"/>
                        <a:pt x="882" y="1966"/>
                        <a:pt x="880" y="1966"/>
                      </a:cubicBezTo>
                      <a:lnTo>
                        <a:pt x="864" y="1966"/>
                      </a:lnTo>
                      <a:lnTo>
                        <a:pt x="836" y="1966"/>
                      </a:lnTo>
                      <a:cubicBezTo>
                        <a:pt x="835" y="1966"/>
                        <a:pt x="833" y="1965"/>
                        <a:pt x="832" y="1964"/>
                      </a:cubicBezTo>
                      <a:lnTo>
                        <a:pt x="819" y="1955"/>
                      </a:lnTo>
                      <a:cubicBezTo>
                        <a:pt x="817" y="1953"/>
                        <a:pt x="816" y="1951"/>
                        <a:pt x="816" y="1949"/>
                      </a:cubicBezTo>
                      <a:lnTo>
                        <a:pt x="816" y="1936"/>
                      </a:lnTo>
                      <a:cubicBezTo>
                        <a:pt x="816" y="1935"/>
                        <a:pt x="816" y="1933"/>
                        <a:pt x="817" y="1932"/>
                      </a:cubicBezTo>
                      <a:lnTo>
                        <a:pt x="827" y="1917"/>
                      </a:lnTo>
                      <a:cubicBezTo>
                        <a:pt x="827" y="1917"/>
                        <a:pt x="827" y="1916"/>
                        <a:pt x="828" y="1916"/>
                      </a:cubicBezTo>
                      <a:lnTo>
                        <a:pt x="849" y="1894"/>
                      </a:lnTo>
                      <a:lnTo>
                        <a:pt x="848" y="1903"/>
                      </a:lnTo>
                      <a:lnTo>
                        <a:pt x="817" y="1830"/>
                      </a:lnTo>
                      <a:lnTo>
                        <a:pt x="818" y="1833"/>
                      </a:lnTo>
                      <a:lnTo>
                        <a:pt x="812" y="1827"/>
                      </a:lnTo>
                      <a:cubicBezTo>
                        <a:pt x="810" y="1825"/>
                        <a:pt x="809" y="1822"/>
                        <a:pt x="810" y="1819"/>
                      </a:cubicBezTo>
                      <a:lnTo>
                        <a:pt x="817" y="1800"/>
                      </a:lnTo>
                      <a:lnTo>
                        <a:pt x="823" y="1811"/>
                      </a:lnTo>
                      <a:lnTo>
                        <a:pt x="678" y="1790"/>
                      </a:lnTo>
                      <a:cubicBezTo>
                        <a:pt x="675" y="1789"/>
                        <a:pt x="672" y="1787"/>
                        <a:pt x="671" y="1784"/>
                      </a:cubicBezTo>
                      <a:lnTo>
                        <a:pt x="668" y="1775"/>
                      </a:lnTo>
                      <a:cubicBezTo>
                        <a:pt x="668" y="1774"/>
                        <a:pt x="668" y="1773"/>
                        <a:pt x="668" y="1772"/>
                      </a:cubicBezTo>
                      <a:lnTo>
                        <a:pt x="671" y="1727"/>
                      </a:lnTo>
                      <a:lnTo>
                        <a:pt x="671" y="1700"/>
                      </a:lnTo>
                      <a:lnTo>
                        <a:pt x="672" y="1703"/>
                      </a:lnTo>
                      <a:lnTo>
                        <a:pt x="659" y="1676"/>
                      </a:lnTo>
                      <a:lnTo>
                        <a:pt x="665" y="1681"/>
                      </a:lnTo>
                      <a:lnTo>
                        <a:pt x="628" y="1675"/>
                      </a:lnTo>
                      <a:lnTo>
                        <a:pt x="629" y="1675"/>
                      </a:lnTo>
                      <a:lnTo>
                        <a:pt x="605" y="1675"/>
                      </a:lnTo>
                      <a:cubicBezTo>
                        <a:pt x="604" y="1675"/>
                        <a:pt x="603" y="1674"/>
                        <a:pt x="602" y="1674"/>
                      </a:cubicBezTo>
                      <a:lnTo>
                        <a:pt x="593" y="1671"/>
                      </a:lnTo>
                      <a:cubicBezTo>
                        <a:pt x="591" y="1670"/>
                        <a:pt x="589" y="1669"/>
                        <a:pt x="588" y="1666"/>
                      </a:cubicBezTo>
                      <a:cubicBezTo>
                        <a:pt x="587" y="1664"/>
                        <a:pt x="587" y="1661"/>
                        <a:pt x="589" y="1659"/>
                      </a:cubicBezTo>
                      <a:lnTo>
                        <a:pt x="595" y="1650"/>
                      </a:lnTo>
                      <a:lnTo>
                        <a:pt x="596" y="1660"/>
                      </a:lnTo>
                      <a:lnTo>
                        <a:pt x="580" y="1641"/>
                      </a:lnTo>
                      <a:cubicBezTo>
                        <a:pt x="580" y="1641"/>
                        <a:pt x="579" y="1640"/>
                        <a:pt x="579" y="1639"/>
                      </a:cubicBezTo>
                      <a:lnTo>
                        <a:pt x="570" y="1616"/>
                      </a:lnTo>
                      <a:lnTo>
                        <a:pt x="551" y="1579"/>
                      </a:lnTo>
                      <a:cubicBezTo>
                        <a:pt x="551" y="1579"/>
                        <a:pt x="551" y="1579"/>
                        <a:pt x="551" y="1578"/>
                      </a:cubicBezTo>
                      <a:lnTo>
                        <a:pt x="548" y="1569"/>
                      </a:lnTo>
                      <a:lnTo>
                        <a:pt x="548" y="1570"/>
                      </a:lnTo>
                      <a:lnTo>
                        <a:pt x="539" y="1552"/>
                      </a:lnTo>
                      <a:lnTo>
                        <a:pt x="541" y="1555"/>
                      </a:lnTo>
                      <a:lnTo>
                        <a:pt x="526" y="1543"/>
                      </a:lnTo>
                      <a:cubicBezTo>
                        <a:pt x="524" y="1541"/>
                        <a:pt x="523" y="1540"/>
                        <a:pt x="523" y="1538"/>
                      </a:cubicBezTo>
                      <a:lnTo>
                        <a:pt x="520" y="1522"/>
                      </a:lnTo>
                      <a:lnTo>
                        <a:pt x="510" y="1468"/>
                      </a:lnTo>
                      <a:lnTo>
                        <a:pt x="511" y="1471"/>
                      </a:lnTo>
                      <a:lnTo>
                        <a:pt x="486" y="1430"/>
                      </a:lnTo>
                      <a:lnTo>
                        <a:pt x="474" y="1403"/>
                      </a:lnTo>
                      <a:cubicBezTo>
                        <a:pt x="474" y="1403"/>
                        <a:pt x="474" y="1402"/>
                        <a:pt x="473" y="1402"/>
                      </a:cubicBezTo>
                      <a:lnTo>
                        <a:pt x="458" y="1347"/>
                      </a:lnTo>
                      <a:cubicBezTo>
                        <a:pt x="458" y="1346"/>
                        <a:pt x="458" y="1345"/>
                        <a:pt x="458" y="1344"/>
                      </a:cubicBezTo>
                      <a:lnTo>
                        <a:pt x="464" y="1310"/>
                      </a:lnTo>
                      <a:lnTo>
                        <a:pt x="464" y="1315"/>
                      </a:lnTo>
                      <a:lnTo>
                        <a:pt x="455" y="1287"/>
                      </a:lnTo>
                      <a:cubicBezTo>
                        <a:pt x="455" y="1286"/>
                        <a:pt x="455" y="1285"/>
                        <a:pt x="455" y="1284"/>
                      </a:cubicBezTo>
                      <a:lnTo>
                        <a:pt x="458" y="1256"/>
                      </a:lnTo>
                      <a:lnTo>
                        <a:pt x="459" y="1261"/>
                      </a:lnTo>
                      <a:lnTo>
                        <a:pt x="418" y="1179"/>
                      </a:lnTo>
                      <a:lnTo>
                        <a:pt x="423" y="1183"/>
                      </a:lnTo>
                      <a:lnTo>
                        <a:pt x="414" y="1180"/>
                      </a:lnTo>
                      <a:cubicBezTo>
                        <a:pt x="412" y="1180"/>
                        <a:pt x="410" y="1178"/>
                        <a:pt x="409" y="1177"/>
                      </a:cubicBezTo>
                      <a:lnTo>
                        <a:pt x="385" y="1134"/>
                      </a:lnTo>
                      <a:lnTo>
                        <a:pt x="389" y="1138"/>
                      </a:lnTo>
                      <a:lnTo>
                        <a:pt x="380" y="1135"/>
                      </a:lnTo>
                      <a:cubicBezTo>
                        <a:pt x="379" y="1134"/>
                        <a:pt x="378" y="1134"/>
                        <a:pt x="377" y="1133"/>
                      </a:cubicBezTo>
                      <a:lnTo>
                        <a:pt x="356" y="1115"/>
                      </a:lnTo>
                      <a:lnTo>
                        <a:pt x="362" y="1117"/>
                      </a:lnTo>
                      <a:lnTo>
                        <a:pt x="337" y="1120"/>
                      </a:lnTo>
                      <a:lnTo>
                        <a:pt x="338" y="1119"/>
                      </a:lnTo>
                      <a:lnTo>
                        <a:pt x="320" y="1126"/>
                      </a:lnTo>
                      <a:lnTo>
                        <a:pt x="310" y="1129"/>
                      </a:lnTo>
                      <a:lnTo>
                        <a:pt x="289" y="1135"/>
                      </a:lnTo>
                      <a:lnTo>
                        <a:pt x="291" y="1134"/>
                      </a:lnTo>
                      <a:lnTo>
                        <a:pt x="275" y="1143"/>
                      </a:lnTo>
                      <a:cubicBezTo>
                        <a:pt x="274" y="1144"/>
                        <a:pt x="273" y="1144"/>
                        <a:pt x="272" y="1144"/>
                      </a:cubicBezTo>
                      <a:lnTo>
                        <a:pt x="244" y="1147"/>
                      </a:lnTo>
                      <a:cubicBezTo>
                        <a:pt x="242" y="1147"/>
                        <a:pt x="241" y="1147"/>
                        <a:pt x="239" y="1146"/>
                      </a:cubicBezTo>
                      <a:lnTo>
                        <a:pt x="218" y="1134"/>
                      </a:lnTo>
                      <a:cubicBezTo>
                        <a:pt x="216" y="1133"/>
                        <a:pt x="215" y="1132"/>
                        <a:pt x="214" y="1130"/>
                      </a:cubicBezTo>
                      <a:lnTo>
                        <a:pt x="196" y="1084"/>
                      </a:lnTo>
                      <a:lnTo>
                        <a:pt x="186" y="1057"/>
                      </a:lnTo>
                      <a:lnTo>
                        <a:pt x="180" y="1039"/>
                      </a:lnTo>
                      <a:lnTo>
                        <a:pt x="181" y="1040"/>
                      </a:lnTo>
                      <a:lnTo>
                        <a:pt x="162" y="1007"/>
                      </a:lnTo>
                      <a:lnTo>
                        <a:pt x="144" y="977"/>
                      </a:lnTo>
                      <a:cubicBezTo>
                        <a:pt x="143" y="976"/>
                        <a:pt x="143" y="976"/>
                        <a:pt x="143" y="975"/>
                      </a:cubicBezTo>
                      <a:lnTo>
                        <a:pt x="131" y="942"/>
                      </a:lnTo>
                      <a:lnTo>
                        <a:pt x="132" y="944"/>
                      </a:lnTo>
                      <a:lnTo>
                        <a:pt x="117" y="926"/>
                      </a:lnTo>
                      <a:lnTo>
                        <a:pt x="95" y="899"/>
                      </a:lnTo>
                      <a:lnTo>
                        <a:pt x="100" y="901"/>
                      </a:lnTo>
                      <a:lnTo>
                        <a:pt x="84" y="898"/>
                      </a:lnTo>
                      <a:lnTo>
                        <a:pt x="86" y="899"/>
                      </a:lnTo>
                      <a:lnTo>
                        <a:pt x="76" y="899"/>
                      </a:lnTo>
                      <a:cubicBezTo>
                        <a:pt x="74" y="899"/>
                        <a:pt x="72" y="898"/>
                        <a:pt x="71" y="896"/>
                      </a:cubicBezTo>
                      <a:lnTo>
                        <a:pt x="61" y="887"/>
                      </a:lnTo>
                      <a:lnTo>
                        <a:pt x="40" y="863"/>
                      </a:lnTo>
                      <a:cubicBezTo>
                        <a:pt x="39" y="862"/>
                        <a:pt x="38" y="861"/>
                        <a:pt x="38" y="860"/>
                      </a:cubicBezTo>
                      <a:lnTo>
                        <a:pt x="22" y="820"/>
                      </a:lnTo>
                      <a:lnTo>
                        <a:pt x="10" y="773"/>
                      </a:lnTo>
                      <a:lnTo>
                        <a:pt x="4" y="728"/>
                      </a:lnTo>
                      <a:lnTo>
                        <a:pt x="0" y="691"/>
                      </a:lnTo>
                      <a:lnTo>
                        <a:pt x="0" y="648"/>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0" name="Freeform 1156"/>
                <p:cNvSpPr>
                  <a:spLocks/>
                </p:cNvSpPr>
                <p:nvPr/>
              </p:nvSpPr>
              <p:spPr bwMode="auto">
                <a:xfrm>
                  <a:off x="7161787" y="4832144"/>
                  <a:ext cx="969963" cy="918702"/>
                </a:xfrm>
                <a:custGeom>
                  <a:avLst/>
                  <a:gdLst/>
                  <a:ahLst/>
                  <a:cxnLst>
                    <a:cxn ang="0">
                      <a:pos x="52" y="537"/>
                    </a:cxn>
                    <a:cxn ang="0">
                      <a:pos x="61" y="547"/>
                    </a:cxn>
                    <a:cxn ang="0">
                      <a:pos x="73" y="548"/>
                    </a:cxn>
                    <a:cxn ang="0">
                      <a:pos x="76" y="554"/>
                    </a:cxn>
                    <a:cxn ang="0">
                      <a:pos x="87" y="554"/>
                    </a:cxn>
                    <a:cxn ang="0">
                      <a:pos x="92" y="559"/>
                    </a:cxn>
                    <a:cxn ang="0">
                      <a:pos x="106" y="573"/>
                    </a:cxn>
                    <a:cxn ang="0">
                      <a:pos x="148" y="574"/>
                    </a:cxn>
                    <a:cxn ang="0">
                      <a:pos x="153" y="569"/>
                    </a:cxn>
                    <a:cxn ang="0">
                      <a:pos x="163" y="547"/>
                    </a:cxn>
                    <a:cxn ang="0">
                      <a:pos x="176" y="535"/>
                    </a:cxn>
                    <a:cxn ang="0">
                      <a:pos x="199" y="543"/>
                    </a:cxn>
                    <a:cxn ang="0">
                      <a:pos x="241" y="559"/>
                    </a:cxn>
                    <a:cxn ang="0">
                      <a:pos x="278" y="585"/>
                    </a:cxn>
                    <a:cxn ang="0">
                      <a:pos x="577" y="565"/>
                    </a:cxn>
                    <a:cxn ang="0">
                      <a:pos x="610" y="539"/>
                    </a:cxn>
                    <a:cxn ang="0">
                      <a:pos x="591" y="293"/>
                    </a:cxn>
                    <a:cxn ang="0">
                      <a:pos x="420" y="71"/>
                    </a:cxn>
                    <a:cxn ang="0">
                      <a:pos x="396" y="72"/>
                    </a:cxn>
                    <a:cxn ang="0">
                      <a:pos x="381" y="67"/>
                    </a:cxn>
                    <a:cxn ang="0">
                      <a:pos x="362" y="0"/>
                    </a:cxn>
                    <a:cxn ang="0">
                      <a:pos x="347" y="23"/>
                    </a:cxn>
                    <a:cxn ang="0">
                      <a:pos x="347" y="161"/>
                    </a:cxn>
                    <a:cxn ang="0">
                      <a:pos x="350" y="184"/>
                    </a:cxn>
                    <a:cxn ang="0">
                      <a:pos x="331" y="198"/>
                    </a:cxn>
                    <a:cxn ang="0">
                      <a:pos x="313" y="213"/>
                    </a:cxn>
                    <a:cxn ang="0">
                      <a:pos x="308" y="252"/>
                    </a:cxn>
                    <a:cxn ang="0">
                      <a:pos x="306" y="284"/>
                    </a:cxn>
                    <a:cxn ang="0">
                      <a:pos x="291" y="314"/>
                    </a:cxn>
                    <a:cxn ang="0">
                      <a:pos x="175" y="404"/>
                    </a:cxn>
                    <a:cxn ang="0">
                      <a:pos x="153" y="413"/>
                    </a:cxn>
                    <a:cxn ang="0">
                      <a:pos x="144" y="417"/>
                    </a:cxn>
                    <a:cxn ang="0">
                      <a:pos x="130" y="424"/>
                    </a:cxn>
                    <a:cxn ang="0">
                      <a:pos x="122" y="428"/>
                    </a:cxn>
                    <a:cxn ang="0">
                      <a:pos x="0" y="442"/>
                    </a:cxn>
                    <a:cxn ang="0">
                      <a:pos x="48" y="477"/>
                    </a:cxn>
                    <a:cxn ang="0">
                      <a:pos x="50" y="524"/>
                    </a:cxn>
                  </a:cxnLst>
                  <a:rect l="0" t="0" r="r" b="b"/>
                  <a:pathLst>
                    <a:path w="611" h="585">
                      <a:moveTo>
                        <a:pt x="50" y="524"/>
                      </a:moveTo>
                      <a:lnTo>
                        <a:pt x="52" y="537"/>
                      </a:lnTo>
                      <a:lnTo>
                        <a:pt x="60" y="535"/>
                      </a:lnTo>
                      <a:lnTo>
                        <a:pt x="61" y="547"/>
                      </a:lnTo>
                      <a:lnTo>
                        <a:pt x="68" y="548"/>
                      </a:lnTo>
                      <a:lnTo>
                        <a:pt x="73" y="548"/>
                      </a:lnTo>
                      <a:lnTo>
                        <a:pt x="75" y="548"/>
                      </a:lnTo>
                      <a:lnTo>
                        <a:pt x="76" y="554"/>
                      </a:lnTo>
                      <a:lnTo>
                        <a:pt x="83" y="554"/>
                      </a:lnTo>
                      <a:lnTo>
                        <a:pt x="87" y="554"/>
                      </a:lnTo>
                      <a:lnTo>
                        <a:pt x="90" y="554"/>
                      </a:lnTo>
                      <a:lnTo>
                        <a:pt x="92" y="559"/>
                      </a:lnTo>
                      <a:lnTo>
                        <a:pt x="106" y="569"/>
                      </a:lnTo>
                      <a:lnTo>
                        <a:pt x="106" y="573"/>
                      </a:lnTo>
                      <a:lnTo>
                        <a:pt x="110" y="574"/>
                      </a:lnTo>
                      <a:lnTo>
                        <a:pt x="148" y="574"/>
                      </a:lnTo>
                      <a:lnTo>
                        <a:pt x="153" y="574"/>
                      </a:lnTo>
                      <a:lnTo>
                        <a:pt x="153" y="569"/>
                      </a:lnTo>
                      <a:lnTo>
                        <a:pt x="163" y="567"/>
                      </a:lnTo>
                      <a:lnTo>
                        <a:pt x="163" y="547"/>
                      </a:lnTo>
                      <a:lnTo>
                        <a:pt x="168" y="537"/>
                      </a:lnTo>
                      <a:lnTo>
                        <a:pt x="176" y="535"/>
                      </a:lnTo>
                      <a:lnTo>
                        <a:pt x="191" y="537"/>
                      </a:lnTo>
                      <a:lnTo>
                        <a:pt x="199" y="543"/>
                      </a:lnTo>
                      <a:lnTo>
                        <a:pt x="209" y="543"/>
                      </a:lnTo>
                      <a:lnTo>
                        <a:pt x="241" y="559"/>
                      </a:lnTo>
                      <a:lnTo>
                        <a:pt x="272" y="559"/>
                      </a:lnTo>
                      <a:lnTo>
                        <a:pt x="278" y="585"/>
                      </a:lnTo>
                      <a:lnTo>
                        <a:pt x="359" y="580"/>
                      </a:lnTo>
                      <a:lnTo>
                        <a:pt x="577" y="565"/>
                      </a:lnTo>
                      <a:lnTo>
                        <a:pt x="611" y="565"/>
                      </a:lnTo>
                      <a:lnTo>
                        <a:pt x="610" y="539"/>
                      </a:lnTo>
                      <a:lnTo>
                        <a:pt x="595" y="342"/>
                      </a:lnTo>
                      <a:lnTo>
                        <a:pt x="591" y="293"/>
                      </a:lnTo>
                      <a:lnTo>
                        <a:pt x="447" y="104"/>
                      </a:lnTo>
                      <a:lnTo>
                        <a:pt x="420" y="71"/>
                      </a:lnTo>
                      <a:lnTo>
                        <a:pt x="413" y="78"/>
                      </a:lnTo>
                      <a:lnTo>
                        <a:pt x="396" y="72"/>
                      </a:lnTo>
                      <a:lnTo>
                        <a:pt x="390" y="71"/>
                      </a:lnTo>
                      <a:lnTo>
                        <a:pt x="381" y="67"/>
                      </a:lnTo>
                      <a:lnTo>
                        <a:pt x="363" y="68"/>
                      </a:lnTo>
                      <a:lnTo>
                        <a:pt x="362" y="0"/>
                      </a:lnTo>
                      <a:lnTo>
                        <a:pt x="355" y="0"/>
                      </a:lnTo>
                      <a:lnTo>
                        <a:pt x="347" y="23"/>
                      </a:lnTo>
                      <a:lnTo>
                        <a:pt x="336" y="71"/>
                      </a:lnTo>
                      <a:lnTo>
                        <a:pt x="347" y="161"/>
                      </a:lnTo>
                      <a:lnTo>
                        <a:pt x="350" y="177"/>
                      </a:lnTo>
                      <a:lnTo>
                        <a:pt x="350" y="184"/>
                      </a:lnTo>
                      <a:lnTo>
                        <a:pt x="339" y="194"/>
                      </a:lnTo>
                      <a:lnTo>
                        <a:pt x="331" y="198"/>
                      </a:lnTo>
                      <a:lnTo>
                        <a:pt x="320" y="211"/>
                      </a:lnTo>
                      <a:lnTo>
                        <a:pt x="313" y="213"/>
                      </a:lnTo>
                      <a:lnTo>
                        <a:pt x="310" y="217"/>
                      </a:lnTo>
                      <a:lnTo>
                        <a:pt x="308" y="252"/>
                      </a:lnTo>
                      <a:lnTo>
                        <a:pt x="310" y="270"/>
                      </a:lnTo>
                      <a:lnTo>
                        <a:pt x="306" y="284"/>
                      </a:lnTo>
                      <a:lnTo>
                        <a:pt x="301" y="301"/>
                      </a:lnTo>
                      <a:lnTo>
                        <a:pt x="291" y="314"/>
                      </a:lnTo>
                      <a:lnTo>
                        <a:pt x="278" y="327"/>
                      </a:lnTo>
                      <a:lnTo>
                        <a:pt x="175" y="404"/>
                      </a:lnTo>
                      <a:lnTo>
                        <a:pt x="171" y="408"/>
                      </a:lnTo>
                      <a:lnTo>
                        <a:pt x="153" y="413"/>
                      </a:lnTo>
                      <a:lnTo>
                        <a:pt x="151" y="415"/>
                      </a:lnTo>
                      <a:lnTo>
                        <a:pt x="144" y="417"/>
                      </a:lnTo>
                      <a:lnTo>
                        <a:pt x="142" y="419"/>
                      </a:lnTo>
                      <a:lnTo>
                        <a:pt x="130" y="424"/>
                      </a:lnTo>
                      <a:lnTo>
                        <a:pt x="129" y="424"/>
                      </a:lnTo>
                      <a:lnTo>
                        <a:pt x="122" y="428"/>
                      </a:lnTo>
                      <a:lnTo>
                        <a:pt x="115" y="430"/>
                      </a:lnTo>
                      <a:lnTo>
                        <a:pt x="0" y="442"/>
                      </a:lnTo>
                      <a:lnTo>
                        <a:pt x="19" y="469"/>
                      </a:lnTo>
                      <a:lnTo>
                        <a:pt x="48" y="477"/>
                      </a:lnTo>
                      <a:lnTo>
                        <a:pt x="50" y="505"/>
                      </a:lnTo>
                      <a:lnTo>
                        <a:pt x="50" y="524"/>
                      </a:lnTo>
                      <a:close/>
                    </a:path>
                  </a:pathLst>
                </a:custGeom>
                <a:solidFill>
                  <a:sysClr val="window" lastClr="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1" name="Freeform 1157"/>
                <p:cNvSpPr>
                  <a:spLocks noEditPoints="1"/>
                </p:cNvSpPr>
                <p:nvPr/>
              </p:nvSpPr>
              <p:spPr bwMode="auto">
                <a:xfrm>
                  <a:off x="7157025" y="4827433"/>
                  <a:ext cx="981075" cy="929695"/>
                </a:xfrm>
                <a:custGeom>
                  <a:avLst/>
                  <a:gdLst/>
                  <a:ahLst/>
                  <a:cxnLst>
                    <a:cxn ang="0">
                      <a:pos x="151" y="1288"/>
                    </a:cxn>
                    <a:cxn ang="0">
                      <a:pos x="173" y="1318"/>
                    </a:cxn>
                    <a:cxn ang="0">
                      <a:pos x="200" y="1340"/>
                    </a:cxn>
                    <a:cxn ang="0">
                      <a:pos x="234" y="1339"/>
                    </a:cxn>
                    <a:cxn ang="0">
                      <a:pos x="271" y="1386"/>
                    </a:cxn>
                    <a:cxn ang="0">
                      <a:pos x="376" y="1381"/>
                    </a:cxn>
                    <a:cxn ang="0">
                      <a:pos x="393" y="1371"/>
                    </a:cxn>
                    <a:cxn ang="0">
                      <a:pos x="430" y="1288"/>
                    </a:cxn>
                    <a:cxn ang="0">
                      <a:pos x="487" y="1306"/>
                    </a:cxn>
                    <a:cxn ang="0">
                      <a:pos x="662" y="1345"/>
                    </a:cxn>
                    <a:cxn ang="0">
                      <a:pos x="1397" y="1360"/>
                    </a:cxn>
                    <a:cxn ang="0">
                      <a:pos x="1423" y="713"/>
                    </a:cxn>
                    <a:cxn ang="0">
                      <a:pos x="1008" y="201"/>
                    </a:cxn>
                    <a:cxn ang="0">
                      <a:pos x="944" y="184"/>
                    </a:cxn>
                    <a:cxn ang="0">
                      <a:pos x="874" y="171"/>
                    </a:cxn>
                    <a:cxn ang="0">
                      <a:pos x="850" y="66"/>
                    </a:cxn>
                    <a:cxn ang="0">
                      <a:pos x="860" y="431"/>
                    </a:cxn>
                    <a:cxn ang="0">
                      <a:pos x="828" y="482"/>
                    </a:cxn>
                    <a:cxn ang="0">
                      <a:pos x="766" y="527"/>
                    </a:cxn>
                    <a:cxn ang="0">
                      <a:pos x="762" y="658"/>
                    </a:cxn>
                    <a:cxn ang="0">
                      <a:pos x="714" y="768"/>
                    </a:cxn>
                    <a:cxn ang="0">
                      <a:pos x="422" y="997"/>
                    </a:cxn>
                    <a:cxn ang="0">
                      <a:pos x="356" y="1018"/>
                    </a:cxn>
                    <a:cxn ang="0">
                      <a:pos x="321" y="1036"/>
                    </a:cxn>
                    <a:cxn ang="0">
                      <a:pos x="287" y="1051"/>
                    </a:cxn>
                    <a:cxn ang="0">
                      <a:pos x="56" y="1129"/>
                    </a:cxn>
                    <a:cxn ang="0">
                      <a:pos x="120" y="1224"/>
                    </a:cxn>
                    <a:cxn ang="0">
                      <a:pos x="2" y="1075"/>
                    </a:cxn>
                    <a:cxn ang="0">
                      <a:pos x="300" y="1030"/>
                    </a:cxn>
                    <a:cxn ang="0">
                      <a:pos x="318" y="1021"/>
                    </a:cxn>
                    <a:cxn ang="0">
                      <a:pos x="372" y="999"/>
                    </a:cxn>
                    <a:cxn ang="0">
                      <a:pos x="414" y="984"/>
                    </a:cxn>
                    <a:cxn ang="0">
                      <a:pos x="726" y="726"/>
                    </a:cxn>
                    <a:cxn ang="0">
                      <a:pos x="743" y="613"/>
                    </a:cxn>
                    <a:cxn ang="0">
                      <a:pos x="775" y="506"/>
                    </a:cxn>
                    <a:cxn ang="0">
                      <a:pos x="819" y="469"/>
                    </a:cxn>
                    <a:cxn ang="0">
                      <a:pos x="835" y="394"/>
                    </a:cxn>
                    <a:cxn ang="0">
                      <a:pos x="857" y="6"/>
                    </a:cxn>
                    <a:cxn ang="0">
                      <a:pos x="882" y="163"/>
                    </a:cxn>
                    <a:cxn ang="0">
                      <a:pos x="964" y="172"/>
                    </a:cxn>
                    <a:cxn ang="0">
                      <a:pos x="1021" y="169"/>
                    </a:cxn>
                    <a:cxn ang="0">
                      <a:pos x="1449" y="829"/>
                    </a:cxn>
                    <a:cxn ang="0">
                      <a:pos x="1398" y="1376"/>
                    </a:cxn>
                    <a:cxn ang="0">
                      <a:pos x="662" y="1361"/>
                    </a:cxn>
                    <a:cxn ang="0">
                      <a:pos x="487" y="1322"/>
                    </a:cxn>
                    <a:cxn ang="0">
                      <a:pos x="433" y="1304"/>
                    </a:cxn>
                    <a:cxn ang="0">
                      <a:pos x="409" y="1371"/>
                    </a:cxn>
                    <a:cxn ang="0">
                      <a:pos x="376" y="1397"/>
                    </a:cxn>
                    <a:cxn ang="0">
                      <a:pos x="255" y="1386"/>
                    </a:cxn>
                    <a:cxn ang="0">
                      <a:pos x="218" y="1343"/>
                    </a:cxn>
                    <a:cxn ang="0">
                      <a:pos x="185" y="1343"/>
                    </a:cxn>
                    <a:cxn ang="0">
                      <a:pos x="169" y="1334"/>
                    </a:cxn>
                    <a:cxn ang="0">
                      <a:pos x="135" y="1307"/>
                    </a:cxn>
                  </a:cxnLst>
                  <a:rect l="0" t="0" r="r" b="b"/>
                  <a:pathLst>
                    <a:path w="1489" h="1425">
                      <a:moveTo>
                        <a:pt x="136" y="1269"/>
                      </a:moveTo>
                      <a:lnTo>
                        <a:pt x="136" y="1267"/>
                      </a:lnTo>
                      <a:lnTo>
                        <a:pt x="142" y="1298"/>
                      </a:lnTo>
                      <a:lnTo>
                        <a:pt x="133" y="1291"/>
                      </a:lnTo>
                      <a:lnTo>
                        <a:pt x="151" y="1288"/>
                      </a:lnTo>
                      <a:cubicBezTo>
                        <a:pt x="153" y="1288"/>
                        <a:pt x="156" y="1288"/>
                        <a:pt x="157" y="1290"/>
                      </a:cubicBezTo>
                      <a:cubicBezTo>
                        <a:pt x="159" y="1291"/>
                        <a:pt x="160" y="1293"/>
                        <a:pt x="161" y="1295"/>
                      </a:cubicBezTo>
                      <a:lnTo>
                        <a:pt x="164" y="1322"/>
                      </a:lnTo>
                      <a:lnTo>
                        <a:pt x="157" y="1315"/>
                      </a:lnTo>
                      <a:lnTo>
                        <a:pt x="173" y="1318"/>
                      </a:lnTo>
                      <a:lnTo>
                        <a:pt x="171" y="1318"/>
                      </a:lnTo>
                      <a:lnTo>
                        <a:pt x="183" y="1318"/>
                      </a:lnTo>
                      <a:lnTo>
                        <a:pt x="189" y="1318"/>
                      </a:lnTo>
                      <a:cubicBezTo>
                        <a:pt x="193" y="1318"/>
                        <a:pt x="196" y="1321"/>
                        <a:pt x="197" y="1325"/>
                      </a:cubicBezTo>
                      <a:lnTo>
                        <a:pt x="200" y="1340"/>
                      </a:lnTo>
                      <a:lnTo>
                        <a:pt x="192" y="1333"/>
                      </a:lnTo>
                      <a:lnTo>
                        <a:pt x="208" y="1333"/>
                      </a:lnTo>
                      <a:lnTo>
                        <a:pt x="217" y="1333"/>
                      </a:lnTo>
                      <a:lnTo>
                        <a:pt x="226" y="1333"/>
                      </a:lnTo>
                      <a:cubicBezTo>
                        <a:pt x="230" y="1333"/>
                        <a:pt x="233" y="1336"/>
                        <a:pt x="234" y="1339"/>
                      </a:cubicBezTo>
                      <a:lnTo>
                        <a:pt x="237" y="1351"/>
                      </a:lnTo>
                      <a:lnTo>
                        <a:pt x="234" y="1347"/>
                      </a:lnTo>
                      <a:lnTo>
                        <a:pt x="268" y="1371"/>
                      </a:lnTo>
                      <a:cubicBezTo>
                        <a:pt x="270" y="1372"/>
                        <a:pt x="271" y="1375"/>
                        <a:pt x="271" y="1377"/>
                      </a:cubicBezTo>
                      <a:lnTo>
                        <a:pt x="271" y="1386"/>
                      </a:lnTo>
                      <a:lnTo>
                        <a:pt x="265" y="1379"/>
                      </a:lnTo>
                      <a:lnTo>
                        <a:pt x="275" y="1382"/>
                      </a:lnTo>
                      <a:lnTo>
                        <a:pt x="272" y="1381"/>
                      </a:lnTo>
                      <a:lnTo>
                        <a:pt x="364" y="1381"/>
                      </a:lnTo>
                      <a:lnTo>
                        <a:pt x="376" y="1381"/>
                      </a:lnTo>
                      <a:lnTo>
                        <a:pt x="368" y="1389"/>
                      </a:lnTo>
                      <a:lnTo>
                        <a:pt x="368" y="1377"/>
                      </a:lnTo>
                      <a:cubicBezTo>
                        <a:pt x="368" y="1374"/>
                        <a:pt x="371" y="1370"/>
                        <a:pt x="375" y="1370"/>
                      </a:cubicBezTo>
                      <a:lnTo>
                        <a:pt x="399" y="1364"/>
                      </a:lnTo>
                      <a:lnTo>
                        <a:pt x="393" y="1371"/>
                      </a:lnTo>
                      <a:lnTo>
                        <a:pt x="393" y="1323"/>
                      </a:lnTo>
                      <a:cubicBezTo>
                        <a:pt x="393" y="1322"/>
                        <a:pt x="393" y="1321"/>
                        <a:pt x="394" y="1320"/>
                      </a:cubicBezTo>
                      <a:lnTo>
                        <a:pt x="406" y="1295"/>
                      </a:lnTo>
                      <a:cubicBezTo>
                        <a:pt x="407" y="1293"/>
                        <a:pt x="409" y="1292"/>
                        <a:pt x="412" y="1291"/>
                      </a:cubicBezTo>
                      <a:lnTo>
                        <a:pt x="430" y="1288"/>
                      </a:lnTo>
                      <a:cubicBezTo>
                        <a:pt x="431" y="1288"/>
                        <a:pt x="432" y="1288"/>
                        <a:pt x="432" y="1288"/>
                      </a:cubicBezTo>
                      <a:lnTo>
                        <a:pt x="469" y="1291"/>
                      </a:lnTo>
                      <a:cubicBezTo>
                        <a:pt x="471" y="1291"/>
                        <a:pt x="472" y="1292"/>
                        <a:pt x="474" y="1293"/>
                      </a:cubicBezTo>
                      <a:lnTo>
                        <a:pt x="492" y="1308"/>
                      </a:lnTo>
                      <a:lnTo>
                        <a:pt x="487" y="1306"/>
                      </a:lnTo>
                      <a:lnTo>
                        <a:pt x="511" y="1306"/>
                      </a:lnTo>
                      <a:cubicBezTo>
                        <a:pt x="513" y="1306"/>
                        <a:pt x="514" y="1306"/>
                        <a:pt x="515" y="1307"/>
                      </a:cubicBezTo>
                      <a:lnTo>
                        <a:pt x="592" y="1346"/>
                      </a:lnTo>
                      <a:lnTo>
                        <a:pt x="588" y="1345"/>
                      </a:lnTo>
                      <a:lnTo>
                        <a:pt x="662" y="1345"/>
                      </a:lnTo>
                      <a:cubicBezTo>
                        <a:pt x="665" y="1345"/>
                        <a:pt x="669" y="1348"/>
                        <a:pt x="669" y="1351"/>
                      </a:cubicBezTo>
                      <a:lnTo>
                        <a:pt x="685" y="1415"/>
                      </a:lnTo>
                      <a:lnTo>
                        <a:pt x="677" y="1408"/>
                      </a:lnTo>
                      <a:lnTo>
                        <a:pt x="873" y="1396"/>
                      </a:lnTo>
                      <a:lnTo>
                        <a:pt x="1397" y="1360"/>
                      </a:lnTo>
                      <a:lnTo>
                        <a:pt x="1480" y="1360"/>
                      </a:lnTo>
                      <a:lnTo>
                        <a:pt x="1472" y="1369"/>
                      </a:lnTo>
                      <a:lnTo>
                        <a:pt x="1469" y="1306"/>
                      </a:lnTo>
                      <a:lnTo>
                        <a:pt x="1433" y="830"/>
                      </a:lnTo>
                      <a:lnTo>
                        <a:pt x="1423" y="713"/>
                      </a:lnTo>
                      <a:lnTo>
                        <a:pt x="1425" y="717"/>
                      </a:lnTo>
                      <a:lnTo>
                        <a:pt x="1078" y="263"/>
                      </a:lnTo>
                      <a:lnTo>
                        <a:pt x="1014" y="182"/>
                      </a:lnTo>
                      <a:lnTo>
                        <a:pt x="1026" y="183"/>
                      </a:lnTo>
                      <a:lnTo>
                        <a:pt x="1008" y="201"/>
                      </a:lnTo>
                      <a:cubicBezTo>
                        <a:pt x="1005" y="203"/>
                        <a:pt x="1002" y="204"/>
                        <a:pt x="999" y="202"/>
                      </a:cubicBezTo>
                      <a:lnTo>
                        <a:pt x="959" y="187"/>
                      </a:lnTo>
                      <a:lnTo>
                        <a:pt x="961" y="188"/>
                      </a:lnTo>
                      <a:lnTo>
                        <a:pt x="945" y="185"/>
                      </a:lnTo>
                      <a:cubicBezTo>
                        <a:pt x="945" y="185"/>
                        <a:pt x="944" y="185"/>
                        <a:pt x="944" y="184"/>
                      </a:cubicBezTo>
                      <a:lnTo>
                        <a:pt x="922" y="175"/>
                      </a:lnTo>
                      <a:lnTo>
                        <a:pt x="926" y="176"/>
                      </a:lnTo>
                      <a:lnTo>
                        <a:pt x="883" y="179"/>
                      </a:lnTo>
                      <a:cubicBezTo>
                        <a:pt x="881" y="179"/>
                        <a:pt x="879" y="178"/>
                        <a:pt x="877" y="177"/>
                      </a:cubicBezTo>
                      <a:cubicBezTo>
                        <a:pt x="875" y="175"/>
                        <a:pt x="874" y="173"/>
                        <a:pt x="874" y="171"/>
                      </a:cubicBezTo>
                      <a:lnTo>
                        <a:pt x="871" y="9"/>
                      </a:lnTo>
                      <a:lnTo>
                        <a:pt x="879" y="16"/>
                      </a:lnTo>
                      <a:lnTo>
                        <a:pt x="864" y="16"/>
                      </a:lnTo>
                      <a:lnTo>
                        <a:pt x="872" y="11"/>
                      </a:lnTo>
                      <a:lnTo>
                        <a:pt x="850" y="66"/>
                      </a:lnTo>
                      <a:lnTo>
                        <a:pt x="850" y="64"/>
                      </a:lnTo>
                      <a:lnTo>
                        <a:pt x="826" y="179"/>
                      </a:lnTo>
                      <a:lnTo>
                        <a:pt x="826" y="176"/>
                      </a:lnTo>
                      <a:lnTo>
                        <a:pt x="851" y="393"/>
                      </a:lnTo>
                      <a:lnTo>
                        <a:pt x="860" y="431"/>
                      </a:lnTo>
                      <a:cubicBezTo>
                        <a:pt x="860" y="431"/>
                        <a:pt x="860" y="432"/>
                        <a:pt x="860" y="433"/>
                      </a:cubicBezTo>
                      <a:lnTo>
                        <a:pt x="860" y="451"/>
                      </a:lnTo>
                      <a:cubicBezTo>
                        <a:pt x="860" y="453"/>
                        <a:pt x="859" y="455"/>
                        <a:pt x="857" y="457"/>
                      </a:cubicBezTo>
                      <a:lnTo>
                        <a:pt x="829" y="481"/>
                      </a:lnTo>
                      <a:cubicBezTo>
                        <a:pt x="829" y="481"/>
                        <a:pt x="828" y="482"/>
                        <a:pt x="828" y="482"/>
                      </a:cubicBezTo>
                      <a:lnTo>
                        <a:pt x="809" y="491"/>
                      </a:lnTo>
                      <a:lnTo>
                        <a:pt x="812" y="489"/>
                      </a:lnTo>
                      <a:lnTo>
                        <a:pt x="784" y="519"/>
                      </a:lnTo>
                      <a:cubicBezTo>
                        <a:pt x="783" y="520"/>
                        <a:pt x="782" y="521"/>
                        <a:pt x="781" y="521"/>
                      </a:cubicBezTo>
                      <a:lnTo>
                        <a:pt x="766" y="527"/>
                      </a:lnTo>
                      <a:lnTo>
                        <a:pt x="768" y="526"/>
                      </a:lnTo>
                      <a:lnTo>
                        <a:pt x="759" y="535"/>
                      </a:lnTo>
                      <a:lnTo>
                        <a:pt x="762" y="529"/>
                      </a:lnTo>
                      <a:lnTo>
                        <a:pt x="759" y="613"/>
                      </a:lnTo>
                      <a:lnTo>
                        <a:pt x="762" y="658"/>
                      </a:lnTo>
                      <a:cubicBezTo>
                        <a:pt x="762" y="659"/>
                        <a:pt x="762" y="660"/>
                        <a:pt x="761" y="660"/>
                      </a:cubicBezTo>
                      <a:lnTo>
                        <a:pt x="752" y="694"/>
                      </a:lnTo>
                      <a:lnTo>
                        <a:pt x="740" y="733"/>
                      </a:lnTo>
                      <a:cubicBezTo>
                        <a:pt x="740" y="734"/>
                        <a:pt x="739" y="735"/>
                        <a:pt x="739" y="735"/>
                      </a:cubicBezTo>
                      <a:lnTo>
                        <a:pt x="714" y="768"/>
                      </a:lnTo>
                      <a:cubicBezTo>
                        <a:pt x="714" y="769"/>
                        <a:pt x="714" y="769"/>
                        <a:pt x="713" y="769"/>
                      </a:cubicBezTo>
                      <a:lnTo>
                        <a:pt x="683" y="799"/>
                      </a:lnTo>
                      <a:lnTo>
                        <a:pt x="433" y="987"/>
                      </a:lnTo>
                      <a:lnTo>
                        <a:pt x="425" y="995"/>
                      </a:lnTo>
                      <a:cubicBezTo>
                        <a:pt x="424" y="996"/>
                        <a:pt x="423" y="997"/>
                        <a:pt x="422" y="997"/>
                      </a:cubicBezTo>
                      <a:lnTo>
                        <a:pt x="379" y="1009"/>
                      </a:lnTo>
                      <a:lnTo>
                        <a:pt x="384" y="1005"/>
                      </a:lnTo>
                      <a:lnTo>
                        <a:pt x="381" y="1011"/>
                      </a:lnTo>
                      <a:cubicBezTo>
                        <a:pt x="379" y="1013"/>
                        <a:pt x="377" y="1015"/>
                        <a:pt x="375" y="1015"/>
                      </a:cubicBezTo>
                      <a:lnTo>
                        <a:pt x="356" y="1018"/>
                      </a:lnTo>
                      <a:lnTo>
                        <a:pt x="361" y="1016"/>
                      </a:lnTo>
                      <a:lnTo>
                        <a:pt x="354" y="1022"/>
                      </a:lnTo>
                      <a:cubicBezTo>
                        <a:pt x="354" y="1023"/>
                        <a:pt x="353" y="1023"/>
                        <a:pt x="352" y="1024"/>
                      </a:cubicBezTo>
                      <a:lnTo>
                        <a:pt x="324" y="1036"/>
                      </a:lnTo>
                      <a:cubicBezTo>
                        <a:pt x="323" y="1036"/>
                        <a:pt x="322" y="1036"/>
                        <a:pt x="321" y="1036"/>
                      </a:cubicBezTo>
                      <a:lnTo>
                        <a:pt x="318" y="1036"/>
                      </a:lnTo>
                      <a:lnTo>
                        <a:pt x="322" y="1035"/>
                      </a:lnTo>
                      <a:lnTo>
                        <a:pt x="307" y="1044"/>
                      </a:lnTo>
                      <a:cubicBezTo>
                        <a:pt x="306" y="1045"/>
                        <a:pt x="306" y="1045"/>
                        <a:pt x="305" y="1045"/>
                      </a:cubicBezTo>
                      <a:lnTo>
                        <a:pt x="287" y="1051"/>
                      </a:lnTo>
                      <a:cubicBezTo>
                        <a:pt x="286" y="1051"/>
                        <a:pt x="286" y="1051"/>
                        <a:pt x="285" y="1051"/>
                      </a:cubicBezTo>
                      <a:lnTo>
                        <a:pt x="9" y="1078"/>
                      </a:lnTo>
                      <a:lnTo>
                        <a:pt x="15" y="1066"/>
                      </a:lnTo>
                      <a:lnTo>
                        <a:pt x="61" y="1132"/>
                      </a:lnTo>
                      <a:lnTo>
                        <a:pt x="56" y="1129"/>
                      </a:lnTo>
                      <a:lnTo>
                        <a:pt x="127" y="1147"/>
                      </a:lnTo>
                      <a:cubicBezTo>
                        <a:pt x="130" y="1148"/>
                        <a:pt x="133" y="1151"/>
                        <a:pt x="133" y="1154"/>
                      </a:cubicBezTo>
                      <a:lnTo>
                        <a:pt x="136" y="1224"/>
                      </a:lnTo>
                      <a:lnTo>
                        <a:pt x="136" y="1269"/>
                      </a:lnTo>
                      <a:close/>
                      <a:moveTo>
                        <a:pt x="120" y="1224"/>
                      </a:moveTo>
                      <a:lnTo>
                        <a:pt x="117" y="1155"/>
                      </a:lnTo>
                      <a:lnTo>
                        <a:pt x="123" y="1162"/>
                      </a:lnTo>
                      <a:lnTo>
                        <a:pt x="52" y="1144"/>
                      </a:lnTo>
                      <a:cubicBezTo>
                        <a:pt x="51" y="1144"/>
                        <a:pt x="49" y="1143"/>
                        <a:pt x="48" y="1141"/>
                      </a:cubicBezTo>
                      <a:lnTo>
                        <a:pt x="2" y="1075"/>
                      </a:lnTo>
                      <a:cubicBezTo>
                        <a:pt x="0" y="1073"/>
                        <a:pt x="0" y="1070"/>
                        <a:pt x="1" y="1067"/>
                      </a:cubicBezTo>
                      <a:cubicBezTo>
                        <a:pt x="2" y="1065"/>
                        <a:pt x="5" y="1063"/>
                        <a:pt x="8" y="1063"/>
                      </a:cubicBezTo>
                      <a:lnTo>
                        <a:pt x="284" y="1035"/>
                      </a:lnTo>
                      <a:lnTo>
                        <a:pt x="282" y="1036"/>
                      </a:lnTo>
                      <a:lnTo>
                        <a:pt x="300" y="1030"/>
                      </a:lnTo>
                      <a:lnTo>
                        <a:pt x="299" y="1030"/>
                      </a:lnTo>
                      <a:lnTo>
                        <a:pt x="314" y="1021"/>
                      </a:lnTo>
                      <a:cubicBezTo>
                        <a:pt x="315" y="1021"/>
                        <a:pt x="317" y="1020"/>
                        <a:pt x="318" y="1020"/>
                      </a:cubicBezTo>
                      <a:lnTo>
                        <a:pt x="321" y="1020"/>
                      </a:lnTo>
                      <a:lnTo>
                        <a:pt x="318" y="1021"/>
                      </a:lnTo>
                      <a:lnTo>
                        <a:pt x="346" y="1009"/>
                      </a:lnTo>
                      <a:lnTo>
                        <a:pt x="343" y="1011"/>
                      </a:lnTo>
                      <a:lnTo>
                        <a:pt x="349" y="1005"/>
                      </a:lnTo>
                      <a:cubicBezTo>
                        <a:pt x="351" y="1003"/>
                        <a:pt x="352" y="1003"/>
                        <a:pt x="354" y="1002"/>
                      </a:cubicBezTo>
                      <a:lnTo>
                        <a:pt x="372" y="999"/>
                      </a:lnTo>
                      <a:lnTo>
                        <a:pt x="366" y="1004"/>
                      </a:lnTo>
                      <a:lnTo>
                        <a:pt x="369" y="998"/>
                      </a:lnTo>
                      <a:cubicBezTo>
                        <a:pt x="370" y="996"/>
                        <a:pt x="372" y="994"/>
                        <a:pt x="374" y="994"/>
                      </a:cubicBezTo>
                      <a:lnTo>
                        <a:pt x="417" y="982"/>
                      </a:lnTo>
                      <a:lnTo>
                        <a:pt x="414" y="984"/>
                      </a:lnTo>
                      <a:lnTo>
                        <a:pt x="424" y="974"/>
                      </a:lnTo>
                      <a:lnTo>
                        <a:pt x="671" y="788"/>
                      </a:lnTo>
                      <a:lnTo>
                        <a:pt x="702" y="758"/>
                      </a:lnTo>
                      <a:lnTo>
                        <a:pt x="701" y="759"/>
                      </a:lnTo>
                      <a:lnTo>
                        <a:pt x="726" y="726"/>
                      </a:lnTo>
                      <a:lnTo>
                        <a:pt x="725" y="728"/>
                      </a:lnTo>
                      <a:lnTo>
                        <a:pt x="737" y="689"/>
                      </a:lnTo>
                      <a:lnTo>
                        <a:pt x="746" y="656"/>
                      </a:lnTo>
                      <a:lnTo>
                        <a:pt x="746" y="659"/>
                      </a:lnTo>
                      <a:lnTo>
                        <a:pt x="743" y="613"/>
                      </a:lnTo>
                      <a:lnTo>
                        <a:pt x="746" y="529"/>
                      </a:lnTo>
                      <a:cubicBezTo>
                        <a:pt x="746" y="527"/>
                        <a:pt x="747" y="525"/>
                        <a:pt x="748" y="523"/>
                      </a:cubicBezTo>
                      <a:lnTo>
                        <a:pt x="757" y="514"/>
                      </a:lnTo>
                      <a:cubicBezTo>
                        <a:pt x="758" y="513"/>
                        <a:pt x="759" y="513"/>
                        <a:pt x="760" y="512"/>
                      </a:cubicBezTo>
                      <a:lnTo>
                        <a:pt x="775" y="506"/>
                      </a:lnTo>
                      <a:lnTo>
                        <a:pt x="772" y="508"/>
                      </a:lnTo>
                      <a:lnTo>
                        <a:pt x="800" y="478"/>
                      </a:lnTo>
                      <a:cubicBezTo>
                        <a:pt x="801" y="478"/>
                        <a:pt x="801" y="477"/>
                        <a:pt x="802" y="477"/>
                      </a:cubicBezTo>
                      <a:lnTo>
                        <a:pt x="821" y="468"/>
                      </a:lnTo>
                      <a:lnTo>
                        <a:pt x="819" y="469"/>
                      </a:lnTo>
                      <a:lnTo>
                        <a:pt x="847" y="445"/>
                      </a:lnTo>
                      <a:lnTo>
                        <a:pt x="844" y="451"/>
                      </a:lnTo>
                      <a:lnTo>
                        <a:pt x="844" y="433"/>
                      </a:lnTo>
                      <a:lnTo>
                        <a:pt x="844" y="435"/>
                      </a:lnTo>
                      <a:lnTo>
                        <a:pt x="835" y="394"/>
                      </a:lnTo>
                      <a:lnTo>
                        <a:pt x="810" y="178"/>
                      </a:lnTo>
                      <a:cubicBezTo>
                        <a:pt x="810" y="177"/>
                        <a:pt x="810" y="176"/>
                        <a:pt x="810" y="175"/>
                      </a:cubicBezTo>
                      <a:lnTo>
                        <a:pt x="835" y="61"/>
                      </a:lnTo>
                      <a:cubicBezTo>
                        <a:pt x="835" y="61"/>
                        <a:pt x="835" y="60"/>
                        <a:pt x="835" y="60"/>
                      </a:cubicBezTo>
                      <a:lnTo>
                        <a:pt x="857" y="6"/>
                      </a:lnTo>
                      <a:cubicBezTo>
                        <a:pt x="858" y="2"/>
                        <a:pt x="861" y="0"/>
                        <a:pt x="864" y="0"/>
                      </a:cubicBezTo>
                      <a:lnTo>
                        <a:pt x="879" y="0"/>
                      </a:lnTo>
                      <a:cubicBezTo>
                        <a:pt x="884" y="0"/>
                        <a:pt x="887" y="4"/>
                        <a:pt x="887" y="8"/>
                      </a:cubicBezTo>
                      <a:lnTo>
                        <a:pt x="890" y="171"/>
                      </a:lnTo>
                      <a:lnTo>
                        <a:pt x="882" y="163"/>
                      </a:lnTo>
                      <a:lnTo>
                        <a:pt x="925" y="160"/>
                      </a:lnTo>
                      <a:cubicBezTo>
                        <a:pt x="926" y="160"/>
                        <a:pt x="927" y="160"/>
                        <a:pt x="929" y="161"/>
                      </a:cubicBezTo>
                      <a:lnTo>
                        <a:pt x="950" y="170"/>
                      </a:lnTo>
                      <a:lnTo>
                        <a:pt x="948" y="169"/>
                      </a:lnTo>
                      <a:lnTo>
                        <a:pt x="964" y="172"/>
                      </a:lnTo>
                      <a:cubicBezTo>
                        <a:pt x="964" y="172"/>
                        <a:pt x="965" y="172"/>
                        <a:pt x="965" y="172"/>
                      </a:cubicBezTo>
                      <a:lnTo>
                        <a:pt x="1005" y="188"/>
                      </a:lnTo>
                      <a:lnTo>
                        <a:pt x="996" y="189"/>
                      </a:lnTo>
                      <a:lnTo>
                        <a:pt x="1015" y="171"/>
                      </a:lnTo>
                      <a:cubicBezTo>
                        <a:pt x="1016" y="170"/>
                        <a:pt x="1019" y="169"/>
                        <a:pt x="1021" y="169"/>
                      </a:cubicBezTo>
                      <a:cubicBezTo>
                        <a:pt x="1023" y="169"/>
                        <a:pt x="1025" y="170"/>
                        <a:pt x="1027" y="172"/>
                      </a:cubicBezTo>
                      <a:lnTo>
                        <a:pt x="1091" y="253"/>
                      </a:lnTo>
                      <a:lnTo>
                        <a:pt x="1438" y="708"/>
                      </a:lnTo>
                      <a:cubicBezTo>
                        <a:pt x="1439" y="709"/>
                        <a:pt x="1439" y="710"/>
                        <a:pt x="1439" y="712"/>
                      </a:cubicBezTo>
                      <a:lnTo>
                        <a:pt x="1449" y="829"/>
                      </a:lnTo>
                      <a:lnTo>
                        <a:pt x="1485" y="1305"/>
                      </a:lnTo>
                      <a:lnTo>
                        <a:pt x="1488" y="1368"/>
                      </a:lnTo>
                      <a:cubicBezTo>
                        <a:pt x="1489" y="1370"/>
                        <a:pt x="1488" y="1372"/>
                        <a:pt x="1486" y="1374"/>
                      </a:cubicBezTo>
                      <a:cubicBezTo>
                        <a:pt x="1485" y="1375"/>
                        <a:pt x="1483" y="1376"/>
                        <a:pt x="1480" y="1376"/>
                      </a:cubicBezTo>
                      <a:lnTo>
                        <a:pt x="1398" y="1376"/>
                      </a:lnTo>
                      <a:lnTo>
                        <a:pt x="874" y="1412"/>
                      </a:lnTo>
                      <a:lnTo>
                        <a:pt x="677" y="1424"/>
                      </a:lnTo>
                      <a:cubicBezTo>
                        <a:pt x="674" y="1425"/>
                        <a:pt x="670" y="1422"/>
                        <a:pt x="669" y="1418"/>
                      </a:cubicBezTo>
                      <a:lnTo>
                        <a:pt x="654" y="1355"/>
                      </a:lnTo>
                      <a:lnTo>
                        <a:pt x="662" y="1361"/>
                      </a:lnTo>
                      <a:lnTo>
                        <a:pt x="588" y="1361"/>
                      </a:lnTo>
                      <a:cubicBezTo>
                        <a:pt x="587" y="1361"/>
                        <a:pt x="586" y="1361"/>
                        <a:pt x="584" y="1360"/>
                      </a:cubicBezTo>
                      <a:lnTo>
                        <a:pt x="508" y="1321"/>
                      </a:lnTo>
                      <a:lnTo>
                        <a:pt x="511" y="1322"/>
                      </a:lnTo>
                      <a:lnTo>
                        <a:pt x="487" y="1322"/>
                      </a:lnTo>
                      <a:cubicBezTo>
                        <a:pt x="485" y="1322"/>
                        <a:pt x="483" y="1322"/>
                        <a:pt x="482" y="1320"/>
                      </a:cubicBezTo>
                      <a:lnTo>
                        <a:pt x="463" y="1305"/>
                      </a:lnTo>
                      <a:lnTo>
                        <a:pt x="468" y="1307"/>
                      </a:lnTo>
                      <a:lnTo>
                        <a:pt x="431" y="1304"/>
                      </a:lnTo>
                      <a:lnTo>
                        <a:pt x="433" y="1304"/>
                      </a:lnTo>
                      <a:lnTo>
                        <a:pt x="415" y="1307"/>
                      </a:lnTo>
                      <a:lnTo>
                        <a:pt x="420" y="1303"/>
                      </a:lnTo>
                      <a:lnTo>
                        <a:pt x="408" y="1327"/>
                      </a:lnTo>
                      <a:lnTo>
                        <a:pt x="409" y="1323"/>
                      </a:lnTo>
                      <a:lnTo>
                        <a:pt x="409" y="1371"/>
                      </a:lnTo>
                      <a:cubicBezTo>
                        <a:pt x="409" y="1375"/>
                        <a:pt x="406" y="1378"/>
                        <a:pt x="403" y="1379"/>
                      </a:cubicBezTo>
                      <a:lnTo>
                        <a:pt x="378" y="1385"/>
                      </a:lnTo>
                      <a:lnTo>
                        <a:pt x="384" y="1377"/>
                      </a:lnTo>
                      <a:lnTo>
                        <a:pt x="384" y="1389"/>
                      </a:lnTo>
                      <a:cubicBezTo>
                        <a:pt x="384" y="1394"/>
                        <a:pt x="381" y="1397"/>
                        <a:pt x="376" y="1397"/>
                      </a:cubicBezTo>
                      <a:lnTo>
                        <a:pt x="364" y="1397"/>
                      </a:lnTo>
                      <a:lnTo>
                        <a:pt x="272" y="1397"/>
                      </a:lnTo>
                      <a:cubicBezTo>
                        <a:pt x="271" y="1397"/>
                        <a:pt x="271" y="1397"/>
                        <a:pt x="270" y="1397"/>
                      </a:cubicBezTo>
                      <a:lnTo>
                        <a:pt x="261" y="1394"/>
                      </a:lnTo>
                      <a:cubicBezTo>
                        <a:pt x="257" y="1393"/>
                        <a:pt x="255" y="1390"/>
                        <a:pt x="255" y="1386"/>
                      </a:cubicBezTo>
                      <a:lnTo>
                        <a:pt x="255" y="1377"/>
                      </a:lnTo>
                      <a:lnTo>
                        <a:pt x="258" y="1384"/>
                      </a:lnTo>
                      <a:lnTo>
                        <a:pt x="225" y="1360"/>
                      </a:lnTo>
                      <a:cubicBezTo>
                        <a:pt x="223" y="1359"/>
                        <a:pt x="222" y="1357"/>
                        <a:pt x="222" y="1355"/>
                      </a:cubicBezTo>
                      <a:lnTo>
                        <a:pt x="218" y="1343"/>
                      </a:lnTo>
                      <a:lnTo>
                        <a:pt x="226" y="1349"/>
                      </a:lnTo>
                      <a:lnTo>
                        <a:pt x="217" y="1349"/>
                      </a:lnTo>
                      <a:lnTo>
                        <a:pt x="208" y="1349"/>
                      </a:lnTo>
                      <a:lnTo>
                        <a:pt x="192" y="1349"/>
                      </a:lnTo>
                      <a:cubicBezTo>
                        <a:pt x="189" y="1349"/>
                        <a:pt x="185" y="1347"/>
                        <a:pt x="185" y="1343"/>
                      </a:cubicBezTo>
                      <a:lnTo>
                        <a:pt x="182" y="1328"/>
                      </a:lnTo>
                      <a:lnTo>
                        <a:pt x="189" y="1334"/>
                      </a:lnTo>
                      <a:lnTo>
                        <a:pt x="183" y="1334"/>
                      </a:lnTo>
                      <a:lnTo>
                        <a:pt x="171" y="1334"/>
                      </a:lnTo>
                      <a:cubicBezTo>
                        <a:pt x="170" y="1334"/>
                        <a:pt x="170" y="1334"/>
                        <a:pt x="169" y="1334"/>
                      </a:cubicBezTo>
                      <a:lnTo>
                        <a:pt x="154" y="1331"/>
                      </a:lnTo>
                      <a:cubicBezTo>
                        <a:pt x="151" y="1330"/>
                        <a:pt x="148" y="1328"/>
                        <a:pt x="148" y="1324"/>
                      </a:cubicBezTo>
                      <a:lnTo>
                        <a:pt x="145" y="1297"/>
                      </a:lnTo>
                      <a:lnTo>
                        <a:pt x="154" y="1304"/>
                      </a:lnTo>
                      <a:lnTo>
                        <a:pt x="135" y="1307"/>
                      </a:lnTo>
                      <a:cubicBezTo>
                        <a:pt x="131" y="1308"/>
                        <a:pt x="127" y="1305"/>
                        <a:pt x="126" y="1301"/>
                      </a:cubicBezTo>
                      <a:lnTo>
                        <a:pt x="120" y="1271"/>
                      </a:lnTo>
                      <a:cubicBezTo>
                        <a:pt x="120" y="1270"/>
                        <a:pt x="120" y="1270"/>
                        <a:pt x="120" y="1269"/>
                      </a:cubicBezTo>
                      <a:lnTo>
                        <a:pt x="120" y="1224"/>
                      </a:lnTo>
                      <a:close/>
                    </a:path>
                  </a:pathLst>
                </a:custGeom>
                <a:solidFill>
                  <a:sysClr val="window" lastClr="FFFFFF">
                    <a:lumMod val="85000"/>
                  </a:sysClr>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2" name="Freeform 1158"/>
                <p:cNvSpPr>
                  <a:spLocks/>
                </p:cNvSpPr>
                <p:nvPr/>
              </p:nvSpPr>
              <p:spPr bwMode="auto">
                <a:xfrm>
                  <a:off x="6651963" y="5750846"/>
                  <a:ext cx="1139825" cy="1001934"/>
                </a:xfrm>
                <a:custGeom>
                  <a:avLst/>
                  <a:gdLst/>
                  <a:ahLst/>
                  <a:cxnLst>
                    <a:cxn ang="0">
                      <a:pos x="51" y="168"/>
                    </a:cxn>
                    <a:cxn ang="0">
                      <a:pos x="79" y="149"/>
                    </a:cxn>
                    <a:cxn ang="0">
                      <a:pos x="90" y="139"/>
                    </a:cxn>
                    <a:cxn ang="0">
                      <a:pos x="112" y="87"/>
                    </a:cxn>
                    <a:cxn ang="0">
                      <a:pos x="120" y="78"/>
                    </a:cxn>
                    <a:cxn ang="0">
                      <a:pos x="132" y="23"/>
                    </a:cxn>
                    <a:cxn ang="0">
                      <a:pos x="149" y="7"/>
                    </a:cxn>
                    <a:cxn ang="0">
                      <a:pos x="184" y="23"/>
                    </a:cxn>
                    <a:cxn ang="0">
                      <a:pos x="191" y="49"/>
                    </a:cxn>
                    <a:cxn ang="0">
                      <a:pos x="202" y="90"/>
                    </a:cxn>
                    <a:cxn ang="0">
                      <a:pos x="233" y="98"/>
                    </a:cxn>
                    <a:cxn ang="0">
                      <a:pos x="260" y="116"/>
                    </a:cxn>
                    <a:cxn ang="0">
                      <a:pos x="316" y="48"/>
                    </a:cxn>
                    <a:cxn ang="0">
                      <a:pos x="323" y="38"/>
                    </a:cxn>
                    <a:cxn ang="0">
                      <a:pos x="345" y="26"/>
                    </a:cxn>
                    <a:cxn ang="0">
                      <a:pos x="361" y="23"/>
                    </a:cxn>
                    <a:cxn ang="0">
                      <a:pos x="372" y="7"/>
                    </a:cxn>
                    <a:cxn ang="0">
                      <a:pos x="388" y="11"/>
                    </a:cxn>
                    <a:cxn ang="0">
                      <a:pos x="396" y="8"/>
                    </a:cxn>
                    <a:cxn ang="0">
                      <a:pos x="411" y="18"/>
                    </a:cxn>
                    <a:cxn ang="0">
                      <a:pos x="423" y="18"/>
                    </a:cxn>
                    <a:cxn ang="0">
                      <a:pos x="432" y="42"/>
                    </a:cxn>
                    <a:cxn ang="0">
                      <a:pos x="455" y="59"/>
                    </a:cxn>
                    <a:cxn ang="0">
                      <a:pos x="450" y="83"/>
                    </a:cxn>
                    <a:cxn ang="0">
                      <a:pos x="485" y="90"/>
                    </a:cxn>
                    <a:cxn ang="0">
                      <a:pos x="500" y="97"/>
                    </a:cxn>
                    <a:cxn ang="0">
                      <a:pos x="506" y="108"/>
                    </a:cxn>
                    <a:cxn ang="0">
                      <a:pos x="500" y="117"/>
                    </a:cxn>
                    <a:cxn ang="0">
                      <a:pos x="528" y="131"/>
                    </a:cxn>
                    <a:cxn ang="0">
                      <a:pos x="636" y="205"/>
                    </a:cxn>
                    <a:cxn ang="0">
                      <a:pos x="702" y="256"/>
                    </a:cxn>
                    <a:cxn ang="0">
                      <a:pos x="692" y="331"/>
                    </a:cxn>
                    <a:cxn ang="0">
                      <a:pos x="440" y="397"/>
                    </a:cxn>
                    <a:cxn ang="0">
                      <a:pos x="385" y="476"/>
                    </a:cxn>
                    <a:cxn ang="0">
                      <a:pos x="392" y="485"/>
                    </a:cxn>
                    <a:cxn ang="0">
                      <a:pos x="392" y="522"/>
                    </a:cxn>
                    <a:cxn ang="0">
                      <a:pos x="404" y="560"/>
                    </a:cxn>
                    <a:cxn ang="0">
                      <a:pos x="396" y="600"/>
                    </a:cxn>
                    <a:cxn ang="0">
                      <a:pos x="380" y="635"/>
                    </a:cxn>
                    <a:cxn ang="0">
                      <a:pos x="377" y="630"/>
                    </a:cxn>
                    <a:cxn ang="0">
                      <a:pos x="303" y="566"/>
                    </a:cxn>
                    <a:cxn ang="0">
                      <a:pos x="295" y="560"/>
                    </a:cxn>
                    <a:cxn ang="0">
                      <a:pos x="277" y="537"/>
                    </a:cxn>
                    <a:cxn ang="0">
                      <a:pos x="254" y="518"/>
                    </a:cxn>
                    <a:cxn ang="0">
                      <a:pos x="246" y="509"/>
                    </a:cxn>
                    <a:cxn ang="0">
                      <a:pos x="237" y="506"/>
                    </a:cxn>
                    <a:cxn ang="0">
                      <a:pos x="234" y="506"/>
                    </a:cxn>
                    <a:cxn ang="0">
                      <a:pos x="221" y="496"/>
                    </a:cxn>
                    <a:cxn ang="0">
                      <a:pos x="188" y="468"/>
                    </a:cxn>
                    <a:cxn ang="0">
                      <a:pos x="161" y="446"/>
                    </a:cxn>
                    <a:cxn ang="0">
                      <a:pos x="117" y="413"/>
                    </a:cxn>
                    <a:cxn ang="0">
                      <a:pos x="97" y="401"/>
                    </a:cxn>
                    <a:cxn ang="0">
                      <a:pos x="74" y="387"/>
                    </a:cxn>
                    <a:cxn ang="0">
                      <a:pos x="48" y="376"/>
                    </a:cxn>
                    <a:cxn ang="0">
                      <a:pos x="43" y="371"/>
                    </a:cxn>
                    <a:cxn ang="0">
                      <a:pos x="24" y="368"/>
                    </a:cxn>
                    <a:cxn ang="0">
                      <a:pos x="11" y="331"/>
                    </a:cxn>
                  </a:cxnLst>
                  <a:rect l="0" t="0" r="r" b="b"/>
                  <a:pathLst>
                    <a:path w="718" h="638">
                      <a:moveTo>
                        <a:pt x="0" y="303"/>
                      </a:moveTo>
                      <a:lnTo>
                        <a:pt x="17" y="254"/>
                      </a:lnTo>
                      <a:lnTo>
                        <a:pt x="51" y="168"/>
                      </a:lnTo>
                      <a:lnTo>
                        <a:pt x="58" y="161"/>
                      </a:lnTo>
                      <a:lnTo>
                        <a:pt x="74" y="151"/>
                      </a:lnTo>
                      <a:lnTo>
                        <a:pt x="79" y="149"/>
                      </a:lnTo>
                      <a:lnTo>
                        <a:pt x="78" y="147"/>
                      </a:lnTo>
                      <a:lnTo>
                        <a:pt x="85" y="142"/>
                      </a:lnTo>
                      <a:lnTo>
                        <a:pt x="90" y="139"/>
                      </a:lnTo>
                      <a:lnTo>
                        <a:pt x="90" y="132"/>
                      </a:lnTo>
                      <a:lnTo>
                        <a:pt x="109" y="87"/>
                      </a:lnTo>
                      <a:lnTo>
                        <a:pt x="112" y="87"/>
                      </a:lnTo>
                      <a:lnTo>
                        <a:pt x="117" y="83"/>
                      </a:lnTo>
                      <a:lnTo>
                        <a:pt x="117" y="82"/>
                      </a:lnTo>
                      <a:lnTo>
                        <a:pt x="120" y="78"/>
                      </a:lnTo>
                      <a:lnTo>
                        <a:pt x="120" y="75"/>
                      </a:lnTo>
                      <a:lnTo>
                        <a:pt x="128" y="67"/>
                      </a:lnTo>
                      <a:lnTo>
                        <a:pt x="132" y="23"/>
                      </a:lnTo>
                      <a:lnTo>
                        <a:pt x="141" y="7"/>
                      </a:lnTo>
                      <a:lnTo>
                        <a:pt x="147" y="7"/>
                      </a:lnTo>
                      <a:lnTo>
                        <a:pt x="149" y="7"/>
                      </a:lnTo>
                      <a:lnTo>
                        <a:pt x="167" y="7"/>
                      </a:lnTo>
                      <a:lnTo>
                        <a:pt x="175" y="11"/>
                      </a:lnTo>
                      <a:lnTo>
                        <a:pt x="184" y="23"/>
                      </a:lnTo>
                      <a:lnTo>
                        <a:pt x="194" y="29"/>
                      </a:lnTo>
                      <a:lnTo>
                        <a:pt x="194" y="37"/>
                      </a:lnTo>
                      <a:lnTo>
                        <a:pt x="191" y="49"/>
                      </a:lnTo>
                      <a:lnTo>
                        <a:pt x="194" y="64"/>
                      </a:lnTo>
                      <a:lnTo>
                        <a:pt x="195" y="68"/>
                      </a:lnTo>
                      <a:lnTo>
                        <a:pt x="202" y="90"/>
                      </a:lnTo>
                      <a:lnTo>
                        <a:pt x="207" y="93"/>
                      </a:lnTo>
                      <a:lnTo>
                        <a:pt x="225" y="93"/>
                      </a:lnTo>
                      <a:lnTo>
                        <a:pt x="233" y="98"/>
                      </a:lnTo>
                      <a:lnTo>
                        <a:pt x="244" y="113"/>
                      </a:lnTo>
                      <a:lnTo>
                        <a:pt x="249" y="113"/>
                      </a:lnTo>
                      <a:lnTo>
                        <a:pt x="260" y="116"/>
                      </a:lnTo>
                      <a:lnTo>
                        <a:pt x="261" y="113"/>
                      </a:lnTo>
                      <a:lnTo>
                        <a:pt x="287" y="82"/>
                      </a:lnTo>
                      <a:lnTo>
                        <a:pt x="316" y="48"/>
                      </a:lnTo>
                      <a:lnTo>
                        <a:pt x="318" y="42"/>
                      </a:lnTo>
                      <a:lnTo>
                        <a:pt x="320" y="41"/>
                      </a:lnTo>
                      <a:lnTo>
                        <a:pt x="323" y="38"/>
                      </a:lnTo>
                      <a:lnTo>
                        <a:pt x="330" y="34"/>
                      </a:lnTo>
                      <a:lnTo>
                        <a:pt x="339" y="27"/>
                      </a:lnTo>
                      <a:lnTo>
                        <a:pt x="345" y="26"/>
                      </a:lnTo>
                      <a:lnTo>
                        <a:pt x="349" y="22"/>
                      </a:lnTo>
                      <a:lnTo>
                        <a:pt x="358" y="22"/>
                      </a:lnTo>
                      <a:lnTo>
                        <a:pt x="361" y="23"/>
                      </a:lnTo>
                      <a:lnTo>
                        <a:pt x="365" y="22"/>
                      </a:lnTo>
                      <a:lnTo>
                        <a:pt x="369" y="7"/>
                      </a:lnTo>
                      <a:lnTo>
                        <a:pt x="372" y="7"/>
                      </a:lnTo>
                      <a:lnTo>
                        <a:pt x="384" y="0"/>
                      </a:lnTo>
                      <a:lnTo>
                        <a:pt x="385" y="4"/>
                      </a:lnTo>
                      <a:lnTo>
                        <a:pt x="388" y="11"/>
                      </a:lnTo>
                      <a:lnTo>
                        <a:pt x="389" y="11"/>
                      </a:lnTo>
                      <a:lnTo>
                        <a:pt x="392" y="11"/>
                      </a:lnTo>
                      <a:lnTo>
                        <a:pt x="396" y="8"/>
                      </a:lnTo>
                      <a:lnTo>
                        <a:pt x="404" y="14"/>
                      </a:lnTo>
                      <a:lnTo>
                        <a:pt x="405" y="16"/>
                      </a:lnTo>
                      <a:lnTo>
                        <a:pt x="411" y="18"/>
                      </a:lnTo>
                      <a:lnTo>
                        <a:pt x="416" y="14"/>
                      </a:lnTo>
                      <a:lnTo>
                        <a:pt x="420" y="14"/>
                      </a:lnTo>
                      <a:lnTo>
                        <a:pt x="423" y="18"/>
                      </a:lnTo>
                      <a:lnTo>
                        <a:pt x="424" y="27"/>
                      </a:lnTo>
                      <a:lnTo>
                        <a:pt x="428" y="42"/>
                      </a:lnTo>
                      <a:lnTo>
                        <a:pt x="432" y="42"/>
                      </a:lnTo>
                      <a:lnTo>
                        <a:pt x="443" y="44"/>
                      </a:lnTo>
                      <a:lnTo>
                        <a:pt x="450" y="48"/>
                      </a:lnTo>
                      <a:lnTo>
                        <a:pt x="455" y="59"/>
                      </a:lnTo>
                      <a:lnTo>
                        <a:pt x="455" y="64"/>
                      </a:lnTo>
                      <a:lnTo>
                        <a:pt x="450" y="74"/>
                      </a:lnTo>
                      <a:lnTo>
                        <a:pt x="450" y="83"/>
                      </a:lnTo>
                      <a:lnTo>
                        <a:pt x="454" y="85"/>
                      </a:lnTo>
                      <a:lnTo>
                        <a:pt x="475" y="87"/>
                      </a:lnTo>
                      <a:lnTo>
                        <a:pt x="485" y="90"/>
                      </a:lnTo>
                      <a:lnTo>
                        <a:pt x="482" y="94"/>
                      </a:lnTo>
                      <a:lnTo>
                        <a:pt x="486" y="97"/>
                      </a:lnTo>
                      <a:lnTo>
                        <a:pt x="500" y="97"/>
                      </a:lnTo>
                      <a:lnTo>
                        <a:pt x="502" y="102"/>
                      </a:lnTo>
                      <a:lnTo>
                        <a:pt x="508" y="104"/>
                      </a:lnTo>
                      <a:lnTo>
                        <a:pt x="506" y="108"/>
                      </a:lnTo>
                      <a:lnTo>
                        <a:pt x="504" y="109"/>
                      </a:lnTo>
                      <a:lnTo>
                        <a:pt x="502" y="117"/>
                      </a:lnTo>
                      <a:lnTo>
                        <a:pt x="500" y="117"/>
                      </a:lnTo>
                      <a:lnTo>
                        <a:pt x="498" y="121"/>
                      </a:lnTo>
                      <a:lnTo>
                        <a:pt x="502" y="121"/>
                      </a:lnTo>
                      <a:lnTo>
                        <a:pt x="528" y="131"/>
                      </a:lnTo>
                      <a:lnTo>
                        <a:pt x="574" y="169"/>
                      </a:lnTo>
                      <a:lnTo>
                        <a:pt x="602" y="188"/>
                      </a:lnTo>
                      <a:lnTo>
                        <a:pt x="636" y="205"/>
                      </a:lnTo>
                      <a:lnTo>
                        <a:pt x="661" y="226"/>
                      </a:lnTo>
                      <a:lnTo>
                        <a:pt x="683" y="252"/>
                      </a:lnTo>
                      <a:lnTo>
                        <a:pt x="702" y="256"/>
                      </a:lnTo>
                      <a:lnTo>
                        <a:pt x="718" y="263"/>
                      </a:lnTo>
                      <a:lnTo>
                        <a:pt x="710" y="297"/>
                      </a:lnTo>
                      <a:lnTo>
                        <a:pt x="692" y="331"/>
                      </a:lnTo>
                      <a:lnTo>
                        <a:pt x="473" y="350"/>
                      </a:lnTo>
                      <a:lnTo>
                        <a:pt x="451" y="376"/>
                      </a:lnTo>
                      <a:lnTo>
                        <a:pt x="440" y="397"/>
                      </a:lnTo>
                      <a:lnTo>
                        <a:pt x="400" y="468"/>
                      </a:lnTo>
                      <a:lnTo>
                        <a:pt x="388" y="473"/>
                      </a:lnTo>
                      <a:lnTo>
                        <a:pt x="385" y="476"/>
                      </a:lnTo>
                      <a:lnTo>
                        <a:pt x="384" y="480"/>
                      </a:lnTo>
                      <a:lnTo>
                        <a:pt x="385" y="483"/>
                      </a:lnTo>
                      <a:lnTo>
                        <a:pt x="392" y="485"/>
                      </a:lnTo>
                      <a:lnTo>
                        <a:pt x="392" y="503"/>
                      </a:lnTo>
                      <a:lnTo>
                        <a:pt x="388" y="517"/>
                      </a:lnTo>
                      <a:lnTo>
                        <a:pt x="392" y="522"/>
                      </a:lnTo>
                      <a:lnTo>
                        <a:pt x="409" y="526"/>
                      </a:lnTo>
                      <a:lnTo>
                        <a:pt x="409" y="552"/>
                      </a:lnTo>
                      <a:lnTo>
                        <a:pt x="404" y="560"/>
                      </a:lnTo>
                      <a:lnTo>
                        <a:pt x="393" y="567"/>
                      </a:lnTo>
                      <a:lnTo>
                        <a:pt x="397" y="592"/>
                      </a:lnTo>
                      <a:lnTo>
                        <a:pt x="396" y="600"/>
                      </a:lnTo>
                      <a:lnTo>
                        <a:pt x="400" y="618"/>
                      </a:lnTo>
                      <a:lnTo>
                        <a:pt x="385" y="638"/>
                      </a:lnTo>
                      <a:lnTo>
                        <a:pt x="380" y="635"/>
                      </a:lnTo>
                      <a:lnTo>
                        <a:pt x="378" y="633"/>
                      </a:lnTo>
                      <a:lnTo>
                        <a:pt x="380" y="633"/>
                      </a:lnTo>
                      <a:lnTo>
                        <a:pt x="377" y="630"/>
                      </a:lnTo>
                      <a:lnTo>
                        <a:pt x="323" y="586"/>
                      </a:lnTo>
                      <a:lnTo>
                        <a:pt x="300" y="566"/>
                      </a:lnTo>
                      <a:lnTo>
                        <a:pt x="303" y="566"/>
                      </a:lnTo>
                      <a:lnTo>
                        <a:pt x="299" y="562"/>
                      </a:lnTo>
                      <a:lnTo>
                        <a:pt x="299" y="563"/>
                      </a:lnTo>
                      <a:lnTo>
                        <a:pt x="295" y="560"/>
                      </a:lnTo>
                      <a:lnTo>
                        <a:pt x="281" y="545"/>
                      </a:lnTo>
                      <a:lnTo>
                        <a:pt x="279" y="541"/>
                      </a:lnTo>
                      <a:lnTo>
                        <a:pt x="277" y="537"/>
                      </a:lnTo>
                      <a:lnTo>
                        <a:pt x="271" y="540"/>
                      </a:lnTo>
                      <a:lnTo>
                        <a:pt x="252" y="518"/>
                      </a:lnTo>
                      <a:lnTo>
                        <a:pt x="254" y="518"/>
                      </a:lnTo>
                      <a:lnTo>
                        <a:pt x="254" y="517"/>
                      </a:lnTo>
                      <a:lnTo>
                        <a:pt x="248" y="513"/>
                      </a:lnTo>
                      <a:lnTo>
                        <a:pt x="246" y="509"/>
                      </a:lnTo>
                      <a:lnTo>
                        <a:pt x="242" y="509"/>
                      </a:lnTo>
                      <a:lnTo>
                        <a:pt x="242" y="507"/>
                      </a:lnTo>
                      <a:lnTo>
                        <a:pt x="237" y="506"/>
                      </a:lnTo>
                      <a:lnTo>
                        <a:pt x="233" y="502"/>
                      </a:lnTo>
                      <a:lnTo>
                        <a:pt x="230" y="502"/>
                      </a:lnTo>
                      <a:lnTo>
                        <a:pt x="234" y="506"/>
                      </a:lnTo>
                      <a:lnTo>
                        <a:pt x="229" y="502"/>
                      </a:lnTo>
                      <a:lnTo>
                        <a:pt x="225" y="500"/>
                      </a:lnTo>
                      <a:lnTo>
                        <a:pt x="221" y="496"/>
                      </a:lnTo>
                      <a:lnTo>
                        <a:pt x="217" y="492"/>
                      </a:lnTo>
                      <a:lnTo>
                        <a:pt x="194" y="472"/>
                      </a:lnTo>
                      <a:lnTo>
                        <a:pt x="188" y="468"/>
                      </a:lnTo>
                      <a:lnTo>
                        <a:pt x="188" y="466"/>
                      </a:lnTo>
                      <a:lnTo>
                        <a:pt x="163" y="450"/>
                      </a:lnTo>
                      <a:lnTo>
                        <a:pt x="161" y="446"/>
                      </a:lnTo>
                      <a:lnTo>
                        <a:pt x="149" y="438"/>
                      </a:lnTo>
                      <a:lnTo>
                        <a:pt x="132" y="424"/>
                      </a:lnTo>
                      <a:lnTo>
                        <a:pt x="117" y="413"/>
                      </a:lnTo>
                      <a:lnTo>
                        <a:pt x="112" y="412"/>
                      </a:lnTo>
                      <a:lnTo>
                        <a:pt x="109" y="409"/>
                      </a:lnTo>
                      <a:lnTo>
                        <a:pt x="97" y="401"/>
                      </a:lnTo>
                      <a:lnTo>
                        <a:pt x="89" y="397"/>
                      </a:lnTo>
                      <a:lnTo>
                        <a:pt x="78" y="389"/>
                      </a:lnTo>
                      <a:lnTo>
                        <a:pt x="74" y="387"/>
                      </a:lnTo>
                      <a:lnTo>
                        <a:pt x="70" y="383"/>
                      </a:lnTo>
                      <a:lnTo>
                        <a:pt x="58" y="378"/>
                      </a:lnTo>
                      <a:lnTo>
                        <a:pt x="48" y="376"/>
                      </a:lnTo>
                      <a:lnTo>
                        <a:pt x="47" y="376"/>
                      </a:lnTo>
                      <a:lnTo>
                        <a:pt x="43" y="372"/>
                      </a:lnTo>
                      <a:lnTo>
                        <a:pt x="43" y="371"/>
                      </a:lnTo>
                      <a:lnTo>
                        <a:pt x="39" y="368"/>
                      </a:lnTo>
                      <a:lnTo>
                        <a:pt x="29" y="368"/>
                      </a:lnTo>
                      <a:lnTo>
                        <a:pt x="24" y="368"/>
                      </a:lnTo>
                      <a:lnTo>
                        <a:pt x="13" y="365"/>
                      </a:lnTo>
                      <a:lnTo>
                        <a:pt x="11" y="363"/>
                      </a:lnTo>
                      <a:lnTo>
                        <a:pt x="11" y="331"/>
                      </a:lnTo>
                      <a:lnTo>
                        <a:pt x="0" y="303"/>
                      </a:lnTo>
                      <a:close/>
                    </a:path>
                  </a:pathLst>
                </a:custGeom>
                <a:solidFill>
                  <a:sysClr val="window" lastClr="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3" name="Freeform 1159"/>
                <p:cNvSpPr>
                  <a:spLocks noEditPoints="1"/>
                </p:cNvSpPr>
                <p:nvPr/>
              </p:nvSpPr>
              <p:spPr bwMode="auto">
                <a:xfrm>
                  <a:off x="6682362" y="5746135"/>
                  <a:ext cx="1149350" cy="1012928"/>
                </a:xfrm>
                <a:custGeom>
                  <a:avLst/>
                  <a:gdLst/>
                  <a:ahLst/>
                  <a:cxnLst>
                    <a:cxn ang="0">
                      <a:pos x="191" y="371"/>
                    </a:cxn>
                    <a:cxn ang="0">
                      <a:pos x="274" y="211"/>
                    </a:cxn>
                    <a:cxn ang="0">
                      <a:pos x="318" y="62"/>
                    </a:cxn>
                    <a:cxn ang="0">
                      <a:pos x="455" y="56"/>
                    </a:cxn>
                    <a:cxn ang="0">
                      <a:pos x="498" y="218"/>
                    </a:cxn>
                    <a:cxn ang="0">
                      <a:pos x="636" y="278"/>
                    </a:cxn>
                    <a:cxn ang="0">
                      <a:pos x="783" y="92"/>
                    </a:cxn>
                    <a:cxn ang="0">
                      <a:pos x="881" y="55"/>
                    </a:cxn>
                    <a:cxn ang="0">
                      <a:pos x="944" y="15"/>
                    </a:cxn>
                    <a:cxn ang="0">
                      <a:pos x="1001" y="43"/>
                    </a:cxn>
                    <a:cxn ang="0">
                      <a:pos x="1048" y="100"/>
                    </a:cxn>
                    <a:cxn ang="0">
                      <a:pos x="1100" y="186"/>
                    </a:cxn>
                    <a:cxn ang="0">
                      <a:pos x="1174" y="228"/>
                    </a:cxn>
                    <a:cxn ang="0">
                      <a:pos x="1231" y="273"/>
                    </a:cxn>
                    <a:cxn ang="0">
                      <a:pos x="1282" y="314"/>
                    </a:cxn>
                    <a:cxn ang="0">
                      <a:pos x="1703" y="616"/>
                    </a:cxn>
                    <a:cxn ang="0">
                      <a:pos x="1074" y="967"/>
                    </a:cxn>
                    <a:cxn ang="0">
                      <a:pos x="953" y="1166"/>
                    </a:cxn>
                    <a:cxn ang="0">
                      <a:pos x="999" y="1341"/>
                    </a:cxn>
                    <a:cxn ang="0">
                      <a:pos x="943" y="1549"/>
                    </a:cxn>
                    <a:cxn ang="0">
                      <a:pos x="782" y="1424"/>
                    </a:cxn>
                    <a:cxn ang="0">
                      <a:pos x="713" y="1360"/>
                    </a:cxn>
                    <a:cxn ang="0">
                      <a:pos x="616" y="1247"/>
                    </a:cxn>
                    <a:cxn ang="0">
                      <a:pos x="583" y="1228"/>
                    </a:cxn>
                    <a:cxn ang="0">
                      <a:pos x="555" y="1223"/>
                    </a:cxn>
                    <a:cxn ang="0">
                      <a:pos x="396" y="1096"/>
                    </a:cxn>
                    <a:cxn ang="0">
                      <a:pos x="237" y="979"/>
                    </a:cxn>
                    <a:cxn ang="0">
                      <a:pos x="124" y="920"/>
                    </a:cxn>
                    <a:cxn ang="0">
                      <a:pos x="62" y="901"/>
                    </a:cxn>
                    <a:cxn ang="0">
                      <a:pos x="42" y="876"/>
                    </a:cxn>
                    <a:cxn ang="0">
                      <a:pos x="117" y="897"/>
                    </a:cxn>
                    <a:cxn ang="0">
                      <a:pos x="200" y="938"/>
                    </a:cxn>
                    <a:cxn ang="0">
                      <a:pos x="399" y="1074"/>
                    </a:cxn>
                    <a:cxn ang="0">
                      <a:pos x="546" y="1195"/>
                    </a:cxn>
                    <a:cxn ang="0">
                      <a:pos x="584" y="1219"/>
                    </a:cxn>
                    <a:cxn ang="0">
                      <a:pos x="627" y="1252"/>
                    </a:cxn>
                    <a:cxn ang="0">
                      <a:pos x="692" y="1316"/>
                    </a:cxn>
                    <a:cxn ang="0">
                      <a:pos x="731" y="1378"/>
                    </a:cxn>
                    <a:cxn ang="0">
                      <a:pos x="941" y="1538"/>
                    </a:cxn>
                    <a:cxn ang="0">
                      <a:pos x="973" y="1350"/>
                    </a:cxn>
                    <a:cxn ang="0">
                      <a:pos x="944" y="1174"/>
                    </a:cxn>
                    <a:cxn ang="0">
                      <a:pos x="964" y="1131"/>
                    </a:cxn>
                    <a:cxn ang="0">
                      <a:pos x="1733" y="648"/>
                    </a:cxn>
                    <a:cxn ang="0">
                      <a:pos x="1274" y="328"/>
                    </a:cxn>
                    <a:cxn ang="0">
                      <a:pos x="1215" y="268"/>
                    </a:cxn>
                    <a:cxn ang="0">
                      <a:pos x="1175" y="247"/>
                    </a:cxn>
                    <a:cxn ang="0">
                      <a:pos x="1084" y="207"/>
                    </a:cxn>
                    <a:cxn ang="0">
                      <a:pos x="1047" y="116"/>
                    </a:cxn>
                    <a:cxn ang="0">
                      <a:pos x="1003" y="57"/>
                    </a:cxn>
                    <a:cxn ang="0">
                      <a:pos x="935" y="36"/>
                    </a:cxn>
                    <a:cxn ang="0">
                      <a:pos x="874" y="70"/>
                    </a:cxn>
                    <a:cxn ang="0">
                      <a:pos x="791" y="106"/>
                    </a:cxn>
                    <a:cxn ang="0">
                      <a:pos x="632" y="293"/>
                    </a:cxn>
                    <a:cxn ang="0">
                      <a:pos x="491" y="233"/>
                    </a:cxn>
                    <a:cxn ang="0">
                      <a:pos x="446" y="70"/>
                    </a:cxn>
                    <a:cxn ang="0">
                      <a:pos x="334" y="63"/>
                    </a:cxn>
                    <a:cxn ang="0">
                      <a:pos x="285" y="222"/>
                    </a:cxn>
                    <a:cxn ang="0">
                      <a:pos x="206" y="363"/>
                    </a:cxn>
                    <a:cxn ang="0">
                      <a:pos x="16" y="734"/>
                    </a:cxn>
                  </a:cxnLst>
                  <a:rect l="0" t="0" r="r" b="b"/>
                  <a:pathLst>
                    <a:path w="1745" h="1553">
                      <a:moveTo>
                        <a:pt x="1" y="740"/>
                      </a:moveTo>
                      <a:cubicBezTo>
                        <a:pt x="0" y="739"/>
                        <a:pt x="0" y="737"/>
                        <a:pt x="1" y="735"/>
                      </a:cubicBezTo>
                      <a:lnTo>
                        <a:pt x="41" y="617"/>
                      </a:lnTo>
                      <a:lnTo>
                        <a:pt x="122" y="409"/>
                      </a:lnTo>
                      <a:cubicBezTo>
                        <a:pt x="123" y="408"/>
                        <a:pt x="123" y="407"/>
                        <a:pt x="124" y="406"/>
                      </a:cubicBezTo>
                      <a:lnTo>
                        <a:pt x="143" y="388"/>
                      </a:lnTo>
                      <a:cubicBezTo>
                        <a:pt x="143" y="388"/>
                        <a:pt x="144" y="388"/>
                        <a:pt x="144" y="387"/>
                      </a:cubicBezTo>
                      <a:lnTo>
                        <a:pt x="182" y="363"/>
                      </a:lnTo>
                      <a:cubicBezTo>
                        <a:pt x="182" y="363"/>
                        <a:pt x="183" y="362"/>
                        <a:pt x="184" y="362"/>
                      </a:cubicBezTo>
                      <a:lnTo>
                        <a:pt x="197" y="359"/>
                      </a:lnTo>
                      <a:lnTo>
                        <a:pt x="191" y="371"/>
                      </a:lnTo>
                      <a:lnTo>
                        <a:pt x="188" y="365"/>
                      </a:lnTo>
                      <a:cubicBezTo>
                        <a:pt x="186" y="361"/>
                        <a:pt x="187" y="356"/>
                        <a:pt x="191" y="354"/>
                      </a:cubicBezTo>
                      <a:lnTo>
                        <a:pt x="210" y="342"/>
                      </a:lnTo>
                      <a:lnTo>
                        <a:pt x="223" y="336"/>
                      </a:lnTo>
                      <a:lnTo>
                        <a:pt x="218" y="343"/>
                      </a:lnTo>
                      <a:lnTo>
                        <a:pt x="218" y="325"/>
                      </a:lnTo>
                      <a:cubicBezTo>
                        <a:pt x="218" y="324"/>
                        <a:pt x="219" y="323"/>
                        <a:pt x="219" y="322"/>
                      </a:cubicBezTo>
                      <a:lnTo>
                        <a:pt x="263" y="213"/>
                      </a:lnTo>
                      <a:cubicBezTo>
                        <a:pt x="264" y="210"/>
                        <a:pt x="267" y="208"/>
                        <a:pt x="270" y="208"/>
                      </a:cubicBezTo>
                      <a:lnTo>
                        <a:pt x="279" y="208"/>
                      </a:lnTo>
                      <a:lnTo>
                        <a:pt x="274" y="211"/>
                      </a:lnTo>
                      <a:lnTo>
                        <a:pt x="283" y="201"/>
                      </a:lnTo>
                      <a:lnTo>
                        <a:pt x="281" y="207"/>
                      </a:lnTo>
                      <a:lnTo>
                        <a:pt x="281" y="204"/>
                      </a:lnTo>
                      <a:cubicBezTo>
                        <a:pt x="281" y="202"/>
                        <a:pt x="282" y="200"/>
                        <a:pt x="283" y="198"/>
                      </a:cubicBezTo>
                      <a:lnTo>
                        <a:pt x="292" y="189"/>
                      </a:lnTo>
                      <a:lnTo>
                        <a:pt x="290" y="195"/>
                      </a:lnTo>
                      <a:lnTo>
                        <a:pt x="290" y="189"/>
                      </a:lnTo>
                      <a:cubicBezTo>
                        <a:pt x="290" y="187"/>
                        <a:pt x="291" y="185"/>
                        <a:pt x="292" y="184"/>
                      </a:cubicBezTo>
                      <a:lnTo>
                        <a:pt x="311" y="163"/>
                      </a:lnTo>
                      <a:lnTo>
                        <a:pt x="309" y="167"/>
                      </a:lnTo>
                      <a:lnTo>
                        <a:pt x="318" y="62"/>
                      </a:lnTo>
                      <a:cubicBezTo>
                        <a:pt x="318" y="61"/>
                        <a:pt x="319" y="60"/>
                        <a:pt x="319" y="59"/>
                      </a:cubicBezTo>
                      <a:lnTo>
                        <a:pt x="341" y="20"/>
                      </a:lnTo>
                      <a:cubicBezTo>
                        <a:pt x="342" y="17"/>
                        <a:pt x="345" y="16"/>
                        <a:pt x="348" y="16"/>
                      </a:cubicBezTo>
                      <a:lnTo>
                        <a:pt x="363" y="16"/>
                      </a:lnTo>
                      <a:lnTo>
                        <a:pt x="367" y="16"/>
                      </a:lnTo>
                      <a:lnTo>
                        <a:pt x="410" y="16"/>
                      </a:lnTo>
                      <a:cubicBezTo>
                        <a:pt x="411" y="16"/>
                        <a:pt x="413" y="16"/>
                        <a:pt x="414" y="16"/>
                      </a:cubicBezTo>
                      <a:lnTo>
                        <a:pt x="432" y="25"/>
                      </a:lnTo>
                      <a:cubicBezTo>
                        <a:pt x="433" y="26"/>
                        <a:pt x="434" y="27"/>
                        <a:pt x="435" y="28"/>
                      </a:cubicBezTo>
                      <a:lnTo>
                        <a:pt x="457" y="58"/>
                      </a:lnTo>
                      <a:lnTo>
                        <a:pt x="455" y="56"/>
                      </a:lnTo>
                      <a:lnTo>
                        <a:pt x="480" y="71"/>
                      </a:lnTo>
                      <a:cubicBezTo>
                        <a:pt x="482" y="72"/>
                        <a:pt x="484" y="75"/>
                        <a:pt x="484" y="78"/>
                      </a:cubicBezTo>
                      <a:lnTo>
                        <a:pt x="484" y="96"/>
                      </a:lnTo>
                      <a:cubicBezTo>
                        <a:pt x="484" y="96"/>
                        <a:pt x="483" y="97"/>
                        <a:pt x="483" y="97"/>
                      </a:cubicBezTo>
                      <a:lnTo>
                        <a:pt x="477" y="128"/>
                      </a:lnTo>
                      <a:lnTo>
                        <a:pt x="477" y="125"/>
                      </a:lnTo>
                      <a:lnTo>
                        <a:pt x="483" y="161"/>
                      </a:lnTo>
                      <a:lnTo>
                        <a:pt x="483" y="159"/>
                      </a:lnTo>
                      <a:lnTo>
                        <a:pt x="486" y="168"/>
                      </a:lnTo>
                      <a:lnTo>
                        <a:pt x="502" y="223"/>
                      </a:lnTo>
                      <a:lnTo>
                        <a:pt x="498" y="218"/>
                      </a:lnTo>
                      <a:lnTo>
                        <a:pt x="510" y="224"/>
                      </a:lnTo>
                      <a:lnTo>
                        <a:pt x="507" y="223"/>
                      </a:lnTo>
                      <a:lnTo>
                        <a:pt x="550" y="223"/>
                      </a:lnTo>
                      <a:cubicBezTo>
                        <a:pt x="552" y="223"/>
                        <a:pt x="553" y="224"/>
                        <a:pt x="555" y="225"/>
                      </a:cubicBezTo>
                      <a:lnTo>
                        <a:pt x="573" y="237"/>
                      </a:lnTo>
                      <a:cubicBezTo>
                        <a:pt x="574" y="237"/>
                        <a:pt x="575" y="238"/>
                        <a:pt x="575" y="238"/>
                      </a:cubicBezTo>
                      <a:lnTo>
                        <a:pt x="603" y="275"/>
                      </a:lnTo>
                      <a:lnTo>
                        <a:pt x="597" y="272"/>
                      </a:lnTo>
                      <a:lnTo>
                        <a:pt x="609" y="272"/>
                      </a:lnTo>
                      <a:cubicBezTo>
                        <a:pt x="610" y="272"/>
                        <a:pt x="611" y="272"/>
                        <a:pt x="611" y="272"/>
                      </a:cubicBezTo>
                      <a:lnTo>
                        <a:pt x="636" y="278"/>
                      </a:lnTo>
                      <a:lnTo>
                        <a:pt x="627" y="282"/>
                      </a:lnTo>
                      <a:lnTo>
                        <a:pt x="630" y="276"/>
                      </a:lnTo>
                      <a:cubicBezTo>
                        <a:pt x="631" y="275"/>
                        <a:pt x="631" y="275"/>
                        <a:pt x="631" y="274"/>
                      </a:cubicBezTo>
                      <a:lnTo>
                        <a:pt x="693" y="199"/>
                      </a:lnTo>
                      <a:lnTo>
                        <a:pt x="762" y="118"/>
                      </a:lnTo>
                      <a:lnTo>
                        <a:pt x="761" y="120"/>
                      </a:lnTo>
                      <a:lnTo>
                        <a:pt x="767" y="105"/>
                      </a:lnTo>
                      <a:cubicBezTo>
                        <a:pt x="767" y="104"/>
                        <a:pt x="768" y="103"/>
                        <a:pt x="769" y="102"/>
                      </a:cubicBezTo>
                      <a:lnTo>
                        <a:pt x="772" y="99"/>
                      </a:lnTo>
                      <a:cubicBezTo>
                        <a:pt x="772" y="99"/>
                        <a:pt x="773" y="98"/>
                        <a:pt x="773" y="98"/>
                      </a:cubicBezTo>
                      <a:lnTo>
                        <a:pt x="783" y="92"/>
                      </a:lnTo>
                      <a:lnTo>
                        <a:pt x="798" y="83"/>
                      </a:lnTo>
                      <a:lnTo>
                        <a:pt x="797" y="84"/>
                      </a:lnTo>
                      <a:lnTo>
                        <a:pt x="819" y="66"/>
                      </a:lnTo>
                      <a:cubicBezTo>
                        <a:pt x="820" y="65"/>
                        <a:pt x="821" y="64"/>
                        <a:pt x="823" y="64"/>
                      </a:cubicBezTo>
                      <a:lnTo>
                        <a:pt x="838" y="61"/>
                      </a:lnTo>
                      <a:lnTo>
                        <a:pt x="834" y="63"/>
                      </a:lnTo>
                      <a:lnTo>
                        <a:pt x="844" y="54"/>
                      </a:lnTo>
                      <a:cubicBezTo>
                        <a:pt x="845" y="52"/>
                        <a:pt x="847" y="52"/>
                        <a:pt x="849" y="52"/>
                      </a:cubicBezTo>
                      <a:lnTo>
                        <a:pt x="871" y="52"/>
                      </a:lnTo>
                      <a:cubicBezTo>
                        <a:pt x="872" y="52"/>
                        <a:pt x="873" y="52"/>
                        <a:pt x="874" y="52"/>
                      </a:cubicBezTo>
                      <a:lnTo>
                        <a:pt x="881" y="55"/>
                      </a:lnTo>
                      <a:lnTo>
                        <a:pt x="875" y="55"/>
                      </a:lnTo>
                      <a:lnTo>
                        <a:pt x="884" y="52"/>
                      </a:lnTo>
                      <a:lnTo>
                        <a:pt x="879" y="58"/>
                      </a:lnTo>
                      <a:lnTo>
                        <a:pt x="888" y="22"/>
                      </a:lnTo>
                      <a:cubicBezTo>
                        <a:pt x="889" y="18"/>
                        <a:pt x="892" y="16"/>
                        <a:pt x="896" y="16"/>
                      </a:cubicBezTo>
                      <a:lnTo>
                        <a:pt x="905" y="16"/>
                      </a:lnTo>
                      <a:lnTo>
                        <a:pt x="901" y="16"/>
                      </a:lnTo>
                      <a:lnTo>
                        <a:pt x="929" y="1"/>
                      </a:lnTo>
                      <a:cubicBezTo>
                        <a:pt x="931" y="0"/>
                        <a:pt x="934" y="0"/>
                        <a:pt x="936" y="1"/>
                      </a:cubicBezTo>
                      <a:cubicBezTo>
                        <a:pt x="938" y="2"/>
                        <a:pt x="940" y="4"/>
                        <a:pt x="941" y="6"/>
                      </a:cubicBezTo>
                      <a:lnTo>
                        <a:pt x="944" y="15"/>
                      </a:lnTo>
                      <a:lnTo>
                        <a:pt x="950" y="29"/>
                      </a:lnTo>
                      <a:lnTo>
                        <a:pt x="943" y="25"/>
                      </a:lnTo>
                      <a:lnTo>
                        <a:pt x="946" y="25"/>
                      </a:lnTo>
                      <a:lnTo>
                        <a:pt x="952" y="25"/>
                      </a:lnTo>
                      <a:lnTo>
                        <a:pt x="948" y="26"/>
                      </a:lnTo>
                      <a:lnTo>
                        <a:pt x="957" y="20"/>
                      </a:lnTo>
                      <a:cubicBezTo>
                        <a:pt x="960" y="18"/>
                        <a:pt x="964" y="18"/>
                        <a:pt x="966" y="20"/>
                      </a:cubicBezTo>
                      <a:lnTo>
                        <a:pt x="985" y="35"/>
                      </a:lnTo>
                      <a:lnTo>
                        <a:pt x="989" y="39"/>
                      </a:lnTo>
                      <a:lnTo>
                        <a:pt x="986" y="37"/>
                      </a:lnTo>
                      <a:lnTo>
                        <a:pt x="1001" y="43"/>
                      </a:lnTo>
                      <a:lnTo>
                        <a:pt x="994" y="44"/>
                      </a:lnTo>
                      <a:lnTo>
                        <a:pt x="1006" y="35"/>
                      </a:lnTo>
                      <a:cubicBezTo>
                        <a:pt x="1008" y="34"/>
                        <a:pt x="1009" y="34"/>
                        <a:pt x="1011" y="34"/>
                      </a:cubicBezTo>
                      <a:lnTo>
                        <a:pt x="1020" y="34"/>
                      </a:lnTo>
                      <a:cubicBezTo>
                        <a:pt x="1023" y="34"/>
                        <a:pt x="1025" y="35"/>
                        <a:pt x="1027" y="37"/>
                      </a:cubicBezTo>
                      <a:lnTo>
                        <a:pt x="1033" y="46"/>
                      </a:lnTo>
                      <a:cubicBezTo>
                        <a:pt x="1034" y="47"/>
                        <a:pt x="1034" y="48"/>
                        <a:pt x="1035" y="49"/>
                      </a:cubicBezTo>
                      <a:lnTo>
                        <a:pt x="1038" y="71"/>
                      </a:lnTo>
                      <a:lnTo>
                        <a:pt x="1047" y="106"/>
                      </a:lnTo>
                      <a:lnTo>
                        <a:pt x="1039" y="100"/>
                      </a:lnTo>
                      <a:lnTo>
                        <a:pt x="1048" y="100"/>
                      </a:lnTo>
                      <a:cubicBezTo>
                        <a:pt x="1049" y="100"/>
                        <a:pt x="1050" y="100"/>
                        <a:pt x="1050" y="100"/>
                      </a:cubicBezTo>
                      <a:lnTo>
                        <a:pt x="1078" y="106"/>
                      </a:lnTo>
                      <a:cubicBezTo>
                        <a:pt x="1079" y="106"/>
                        <a:pt x="1080" y="107"/>
                        <a:pt x="1080" y="107"/>
                      </a:cubicBezTo>
                      <a:lnTo>
                        <a:pt x="1096" y="116"/>
                      </a:lnTo>
                      <a:cubicBezTo>
                        <a:pt x="1097" y="117"/>
                        <a:pt x="1099" y="118"/>
                        <a:pt x="1099" y="120"/>
                      </a:cubicBezTo>
                      <a:lnTo>
                        <a:pt x="1112" y="147"/>
                      </a:lnTo>
                      <a:cubicBezTo>
                        <a:pt x="1112" y="148"/>
                        <a:pt x="1112" y="149"/>
                        <a:pt x="1112" y="150"/>
                      </a:cubicBezTo>
                      <a:lnTo>
                        <a:pt x="1112" y="162"/>
                      </a:lnTo>
                      <a:cubicBezTo>
                        <a:pt x="1112" y="163"/>
                        <a:pt x="1112" y="165"/>
                        <a:pt x="1112" y="166"/>
                      </a:cubicBezTo>
                      <a:lnTo>
                        <a:pt x="1099" y="190"/>
                      </a:lnTo>
                      <a:lnTo>
                        <a:pt x="1100" y="186"/>
                      </a:lnTo>
                      <a:lnTo>
                        <a:pt x="1100" y="207"/>
                      </a:lnTo>
                      <a:lnTo>
                        <a:pt x="1096" y="201"/>
                      </a:lnTo>
                      <a:lnTo>
                        <a:pt x="1106" y="207"/>
                      </a:lnTo>
                      <a:lnTo>
                        <a:pt x="1102" y="205"/>
                      </a:lnTo>
                      <a:lnTo>
                        <a:pt x="1152" y="208"/>
                      </a:lnTo>
                      <a:cubicBezTo>
                        <a:pt x="1152" y="208"/>
                        <a:pt x="1153" y="208"/>
                        <a:pt x="1154" y="209"/>
                      </a:cubicBezTo>
                      <a:lnTo>
                        <a:pt x="1179" y="218"/>
                      </a:lnTo>
                      <a:cubicBezTo>
                        <a:pt x="1181" y="219"/>
                        <a:pt x="1183" y="221"/>
                        <a:pt x="1184" y="223"/>
                      </a:cubicBezTo>
                      <a:cubicBezTo>
                        <a:pt x="1184" y="225"/>
                        <a:pt x="1184" y="228"/>
                        <a:pt x="1183" y="230"/>
                      </a:cubicBezTo>
                      <a:lnTo>
                        <a:pt x="1176" y="239"/>
                      </a:lnTo>
                      <a:lnTo>
                        <a:pt x="1174" y="228"/>
                      </a:lnTo>
                      <a:lnTo>
                        <a:pt x="1183" y="234"/>
                      </a:lnTo>
                      <a:lnTo>
                        <a:pt x="1179" y="232"/>
                      </a:lnTo>
                      <a:lnTo>
                        <a:pt x="1213" y="232"/>
                      </a:lnTo>
                      <a:cubicBezTo>
                        <a:pt x="1217" y="232"/>
                        <a:pt x="1220" y="235"/>
                        <a:pt x="1221" y="238"/>
                      </a:cubicBezTo>
                      <a:lnTo>
                        <a:pt x="1224" y="250"/>
                      </a:lnTo>
                      <a:lnTo>
                        <a:pt x="1219" y="245"/>
                      </a:lnTo>
                      <a:lnTo>
                        <a:pt x="1235" y="251"/>
                      </a:lnTo>
                      <a:cubicBezTo>
                        <a:pt x="1237" y="252"/>
                        <a:pt x="1239" y="254"/>
                        <a:pt x="1240" y="256"/>
                      </a:cubicBezTo>
                      <a:cubicBezTo>
                        <a:pt x="1240" y="258"/>
                        <a:pt x="1240" y="261"/>
                        <a:pt x="1239" y="263"/>
                      </a:cubicBezTo>
                      <a:lnTo>
                        <a:pt x="1232" y="272"/>
                      </a:lnTo>
                      <a:cubicBezTo>
                        <a:pt x="1232" y="272"/>
                        <a:pt x="1232" y="273"/>
                        <a:pt x="1231" y="273"/>
                      </a:cubicBezTo>
                      <a:lnTo>
                        <a:pt x="1228" y="276"/>
                      </a:lnTo>
                      <a:lnTo>
                        <a:pt x="1230" y="273"/>
                      </a:lnTo>
                      <a:lnTo>
                        <a:pt x="1224" y="291"/>
                      </a:lnTo>
                      <a:cubicBezTo>
                        <a:pt x="1223" y="294"/>
                        <a:pt x="1220" y="297"/>
                        <a:pt x="1217" y="297"/>
                      </a:cubicBezTo>
                      <a:lnTo>
                        <a:pt x="1213" y="297"/>
                      </a:lnTo>
                      <a:lnTo>
                        <a:pt x="1220" y="293"/>
                      </a:lnTo>
                      <a:lnTo>
                        <a:pt x="1214" y="302"/>
                      </a:lnTo>
                      <a:lnTo>
                        <a:pt x="1207" y="290"/>
                      </a:lnTo>
                      <a:lnTo>
                        <a:pt x="1217" y="290"/>
                      </a:lnTo>
                      <a:cubicBezTo>
                        <a:pt x="1217" y="290"/>
                        <a:pt x="1218" y="290"/>
                        <a:pt x="1219" y="290"/>
                      </a:cubicBezTo>
                      <a:lnTo>
                        <a:pt x="1282" y="314"/>
                      </a:lnTo>
                      <a:cubicBezTo>
                        <a:pt x="1282" y="315"/>
                        <a:pt x="1283" y="315"/>
                        <a:pt x="1284" y="316"/>
                      </a:cubicBezTo>
                      <a:lnTo>
                        <a:pt x="1396" y="409"/>
                      </a:lnTo>
                      <a:lnTo>
                        <a:pt x="1464" y="454"/>
                      </a:lnTo>
                      <a:lnTo>
                        <a:pt x="1544" y="495"/>
                      </a:lnTo>
                      <a:cubicBezTo>
                        <a:pt x="1544" y="496"/>
                        <a:pt x="1545" y="496"/>
                        <a:pt x="1545" y="496"/>
                      </a:cubicBezTo>
                      <a:lnTo>
                        <a:pt x="1605" y="544"/>
                      </a:lnTo>
                      <a:cubicBezTo>
                        <a:pt x="1605" y="545"/>
                        <a:pt x="1605" y="545"/>
                        <a:pt x="1606" y="545"/>
                      </a:cubicBezTo>
                      <a:lnTo>
                        <a:pt x="1659" y="609"/>
                      </a:lnTo>
                      <a:lnTo>
                        <a:pt x="1654" y="606"/>
                      </a:lnTo>
                      <a:lnTo>
                        <a:pt x="1701" y="615"/>
                      </a:lnTo>
                      <a:cubicBezTo>
                        <a:pt x="1701" y="615"/>
                        <a:pt x="1702" y="615"/>
                        <a:pt x="1703" y="616"/>
                      </a:cubicBezTo>
                      <a:lnTo>
                        <a:pt x="1740" y="634"/>
                      </a:lnTo>
                      <a:cubicBezTo>
                        <a:pt x="1743" y="635"/>
                        <a:pt x="1745" y="639"/>
                        <a:pt x="1744" y="643"/>
                      </a:cubicBezTo>
                      <a:lnTo>
                        <a:pt x="1726" y="724"/>
                      </a:lnTo>
                      <a:cubicBezTo>
                        <a:pt x="1725" y="725"/>
                        <a:pt x="1725" y="725"/>
                        <a:pt x="1725" y="726"/>
                      </a:cubicBezTo>
                      <a:lnTo>
                        <a:pt x="1681" y="807"/>
                      </a:lnTo>
                      <a:cubicBezTo>
                        <a:pt x="1680" y="810"/>
                        <a:pt x="1678" y="811"/>
                        <a:pt x="1675" y="812"/>
                      </a:cubicBezTo>
                      <a:lnTo>
                        <a:pt x="1149" y="857"/>
                      </a:lnTo>
                      <a:lnTo>
                        <a:pt x="1154" y="854"/>
                      </a:lnTo>
                      <a:lnTo>
                        <a:pt x="1101" y="917"/>
                      </a:lnTo>
                      <a:lnTo>
                        <a:pt x="1102" y="916"/>
                      </a:lnTo>
                      <a:lnTo>
                        <a:pt x="1074" y="967"/>
                      </a:lnTo>
                      <a:lnTo>
                        <a:pt x="978" y="1139"/>
                      </a:lnTo>
                      <a:cubicBezTo>
                        <a:pt x="977" y="1140"/>
                        <a:pt x="975" y="1142"/>
                        <a:pt x="974" y="1142"/>
                      </a:cubicBezTo>
                      <a:lnTo>
                        <a:pt x="946" y="1154"/>
                      </a:lnTo>
                      <a:lnTo>
                        <a:pt x="948" y="1153"/>
                      </a:lnTo>
                      <a:lnTo>
                        <a:pt x="942" y="1159"/>
                      </a:lnTo>
                      <a:lnTo>
                        <a:pt x="944" y="1156"/>
                      </a:lnTo>
                      <a:lnTo>
                        <a:pt x="941" y="1165"/>
                      </a:lnTo>
                      <a:lnTo>
                        <a:pt x="941" y="1159"/>
                      </a:lnTo>
                      <a:lnTo>
                        <a:pt x="944" y="1168"/>
                      </a:lnTo>
                      <a:lnTo>
                        <a:pt x="938" y="1163"/>
                      </a:lnTo>
                      <a:lnTo>
                        <a:pt x="953" y="1166"/>
                      </a:lnTo>
                      <a:cubicBezTo>
                        <a:pt x="957" y="1167"/>
                        <a:pt x="960" y="1170"/>
                        <a:pt x="960" y="1174"/>
                      </a:cubicBezTo>
                      <a:lnTo>
                        <a:pt x="960" y="1219"/>
                      </a:lnTo>
                      <a:cubicBezTo>
                        <a:pt x="960" y="1220"/>
                        <a:pt x="960" y="1221"/>
                        <a:pt x="960" y="1221"/>
                      </a:cubicBezTo>
                      <a:lnTo>
                        <a:pt x="950" y="1254"/>
                      </a:lnTo>
                      <a:lnTo>
                        <a:pt x="949" y="1247"/>
                      </a:lnTo>
                      <a:lnTo>
                        <a:pt x="958" y="1259"/>
                      </a:lnTo>
                      <a:lnTo>
                        <a:pt x="954" y="1257"/>
                      </a:lnTo>
                      <a:lnTo>
                        <a:pt x="994" y="1266"/>
                      </a:lnTo>
                      <a:cubicBezTo>
                        <a:pt x="998" y="1266"/>
                        <a:pt x="1000" y="1270"/>
                        <a:pt x="1000" y="1273"/>
                      </a:cubicBezTo>
                      <a:lnTo>
                        <a:pt x="1000" y="1337"/>
                      </a:lnTo>
                      <a:cubicBezTo>
                        <a:pt x="1000" y="1338"/>
                        <a:pt x="1000" y="1340"/>
                        <a:pt x="999" y="1341"/>
                      </a:cubicBezTo>
                      <a:lnTo>
                        <a:pt x="986" y="1359"/>
                      </a:lnTo>
                      <a:cubicBezTo>
                        <a:pt x="986" y="1360"/>
                        <a:pt x="985" y="1361"/>
                        <a:pt x="985" y="1361"/>
                      </a:cubicBezTo>
                      <a:lnTo>
                        <a:pt x="960" y="1379"/>
                      </a:lnTo>
                      <a:lnTo>
                        <a:pt x="963" y="1372"/>
                      </a:lnTo>
                      <a:lnTo>
                        <a:pt x="972" y="1432"/>
                      </a:lnTo>
                      <a:cubicBezTo>
                        <a:pt x="972" y="1433"/>
                        <a:pt x="972" y="1434"/>
                        <a:pt x="972" y="1434"/>
                      </a:cubicBezTo>
                      <a:lnTo>
                        <a:pt x="969" y="1452"/>
                      </a:lnTo>
                      <a:lnTo>
                        <a:pt x="969" y="1449"/>
                      </a:lnTo>
                      <a:lnTo>
                        <a:pt x="978" y="1495"/>
                      </a:lnTo>
                      <a:cubicBezTo>
                        <a:pt x="979" y="1497"/>
                        <a:pt x="978" y="1499"/>
                        <a:pt x="977" y="1501"/>
                      </a:cubicBezTo>
                      <a:lnTo>
                        <a:pt x="943" y="1549"/>
                      </a:lnTo>
                      <a:cubicBezTo>
                        <a:pt x="942" y="1551"/>
                        <a:pt x="940" y="1552"/>
                        <a:pt x="938" y="1552"/>
                      </a:cubicBezTo>
                      <a:cubicBezTo>
                        <a:pt x="935" y="1553"/>
                        <a:pt x="933" y="1552"/>
                        <a:pt x="932" y="1551"/>
                      </a:cubicBezTo>
                      <a:lnTo>
                        <a:pt x="919" y="1542"/>
                      </a:lnTo>
                      <a:lnTo>
                        <a:pt x="920" y="1543"/>
                      </a:lnTo>
                      <a:lnTo>
                        <a:pt x="914" y="1540"/>
                      </a:lnTo>
                      <a:cubicBezTo>
                        <a:pt x="911" y="1538"/>
                        <a:pt x="909" y="1534"/>
                        <a:pt x="910" y="1531"/>
                      </a:cubicBezTo>
                      <a:cubicBezTo>
                        <a:pt x="911" y="1527"/>
                        <a:pt x="914" y="1524"/>
                        <a:pt x="918" y="1524"/>
                      </a:cubicBezTo>
                      <a:lnTo>
                        <a:pt x="924" y="1524"/>
                      </a:lnTo>
                      <a:lnTo>
                        <a:pt x="918" y="1538"/>
                      </a:lnTo>
                      <a:lnTo>
                        <a:pt x="909" y="1529"/>
                      </a:lnTo>
                      <a:lnTo>
                        <a:pt x="782" y="1424"/>
                      </a:lnTo>
                      <a:lnTo>
                        <a:pt x="726" y="1376"/>
                      </a:lnTo>
                      <a:cubicBezTo>
                        <a:pt x="723" y="1374"/>
                        <a:pt x="722" y="1370"/>
                        <a:pt x="723" y="1367"/>
                      </a:cubicBezTo>
                      <a:cubicBezTo>
                        <a:pt x="724" y="1364"/>
                        <a:pt x="727" y="1362"/>
                        <a:pt x="731" y="1362"/>
                      </a:cubicBezTo>
                      <a:lnTo>
                        <a:pt x="737" y="1362"/>
                      </a:lnTo>
                      <a:lnTo>
                        <a:pt x="731" y="1376"/>
                      </a:lnTo>
                      <a:lnTo>
                        <a:pt x="722" y="1367"/>
                      </a:lnTo>
                      <a:lnTo>
                        <a:pt x="736" y="1361"/>
                      </a:lnTo>
                      <a:lnTo>
                        <a:pt x="736" y="1364"/>
                      </a:lnTo>
                      <a:cubicBezTo>
                        <a:pt x="736" y="1367"/>
                        <a:pt x="734" y="1370"/>
                        <a:pt x="731" y="1371"/>
                      </a:cubicBezTo>
                      <a:cubicBezTo>
                        <a:pt x="728" y="1372"/>
                        <a:pt x="724" y="1372"/>
                        <a:pt x="722" y="1370"/>
                      </a:cubicBezTo>
                      <a:lnTo>
                        <a:pt x="713" y="1360"/>
                      </a:lnTo>
                      <a:lnTo>
                        <a:pt x="678" y="1324"/>
                      </a:lnTo>
                      <a:cubicBezTo>
                        <a:pt x="677" y="1323"/>
                        <a:pt x="677" y="1322"/>
                        <a:pt x="677" y="1321"/>
                      </a:cubicBezTo>
                      <a:lnTo>
                        <a:pt x="673" y="1312"/>
                      </a:lnTo>
                      <a:lnTo>
                        <a:pt x="674" y="1314"/>
                      </a:lnTo>
                      <a:lnTo>
                        <a:pt x="668" y="1305"/>
                      </a:lnTo>
                      <a:lnTo>
                        <a:pt x="678" y="1308"/>
                      </a:lnTo>
                      <a:lnTo>
                        <a:pt x="666" y="1314"/>
                      </a:lnTo>
                      <a:cubicBezTo>
                        <a:pt x="663" y="1315"/>
                        <a:pt x="659" y="1315"/>
                        <a:pt x="656" y="1312"/>
                      </a:cubicBezTo>
                      <a:lnTo>
                        <a:pt x="610" y="1261"/>
                      </a:lnTo>
                      <a:cubicBezTo>
                        <a:pt x="608" y="1258"/>
                        <a:pt x="607" y="1255"/>
                        <a:pt x="608" y="1252"/>
                      </a:cubicBezTo>
                      <a:cubicBezTo>
                        <a:pt x="610" y="1249"/>
                        <a:pt x="612" y="1247"/>
                        <a:pt x="616" y="1247"/>
                      </a:cubicBezTo>
                      <a:lnTo>
                        <a:pt x="619" y="1247"/>
                      </a:lnTo>
                      <a:lnTo>
                        <a:pt x="611" y="1255"/>
                      </a:lnTo>
                      <a:lnTo>
                        <a:pt x="611" y="1252"/>
                      </a:lnTo>
                      <a:lnTo>
                        <a:pt x="614" y="1259"/>
                      </a:lnTo>
                      <a:lnTo>
                        <a:pt x="602" y="1250"/>
                      </a:lnTo>
                      <a:cubicBezTo>
                        <a:pt x="601" y="1249"/>
                        <a:pt x="600" y="1249"/>
                        <a:pt x="600" y="1248"/>
                      </a:cubicBezTo>
                      <a:lnTo>
                        <a:pt x="593" y="1239"/>
                      </a:lnTo>
                      <a:lnTo>
                        <a:pt x="600" y="1242"/>
                      </a:lnTo>
                      <a:lnTo>
                        <a:pt x="591" y="1242"/>
                      </a:lnTo>
                      <a:cubicBezTo>
                        <a:pt x="586" y="1242"/>
                        <a:pt x="583" y="1239"/>
                        <a:pt x="583" y="1234"/>
                      </a:cubicBezTo>
                      <a:lnTo>
                        <a:pt x="583" y="1228"/>
                      </a:lnTo>
                      <a:lnTo>
                        <a:pt x="589" y="1236"/>
                      </a:lnTo>
                      <a:lnTo>
                        <a:pt x="576" y="1233"/>
                      </a:lnTo>
                      <a:cubicBezTo>
                        <a:pt x="575" y="1233"/>
                        <a:pt x="574" y="1232"/>
                        <a:pt x="573" y="1231"/>
                      </a:cubicBezTo>
                      <a:lnTo>
                        <a:pt x="563" y="1222"/>
                      </a:lnTo>
                      <a:lnTo>
                        <a:pt x="569" y="1224"/>
                      </a:lnTo>
                      <a:lnTo>
                        <a:pt x="563" y="1224"/>
                      </a:lnTo>
                      <a:lnTo>
                        <a:pt x="568" y="1210"/>
                      </a:lnTo>
                      <a:lnTo>
                        <a:pt x="578" y="1219"/>
                      </a:lnTo>
                      <a:cubicBezTo>
                        <a:pt x="581" y="1222"/>
                        <a:pt x="581" y="1227"/>
                        <a:pt x="578" y="1230"/>
                      </a:cubicBezTo>
                      <a:cubicBezTo>
                        <a:pt x="575" y="1234"/>
                        <a:pt x="571" y="1234"/>
                        <a:pt x="567" y="1232"/>
                      </a:cubicBezTo>
                      <a:lnTo>
                        <a:pt x="555" y="1223"/>
                      </a:lnTo>
                      <a:lnTo>
                        <a:pt x="546" y="1217"/>
                      </a:lnTo>
                      <a:cubicBezTo>
                        <a:pt x="545" y="1217"/>
                        <a:pt x="545" y="1216"/>
                        <a:pt x="545" y="1216"/>
                      </a:cubicBezTo>
                      <a:lnTo>
                        <a:pt x="535" y="1207"/>
                      </a:lnTo>
                      <a:lnTo>
                        <a:pt x="526" y="1198"/>
                      </a:lnTo>
                      <a:lnTo>
                        <a:pt x="470" y="1150"/>
                      </a:lnTo>
                      <a:lnTo>
                        <a:pt x="471" y="1151"/>
                      </a:lnTo>
                      <a:lnTo>
                        <a:pt x="456" y="1142"/>
                      </a:lnTo>
                      <a:cubicBezTo>
                        <a:pt x="453" y="1140"/>
                        <a:pt x="452" y="1138"/>
                        <a:pt x="452" y="1135"/>
                      </a:cubicBezTo>
                      <a:lnTo>
                        <a:pt x="452" y="1129"/>
                      </a:lnTo>
                      <a:lnTo>
                        <a:pt x="456" y="1136"/>
                      </a:lnTo>
                      <a:lnTo>
                        <a:pt x="396" y="1096"/>
                      </a:lnTo>
                      <a:cubicBezTo>
                        <a:pt x="395" y="1096"/>
                        <a:pt x="395" y="1095"/>
                        <a:pt x="394" y="1094"/>
                      </a:cubicBezTo>
                      <a:lnTo>
                        <a:pt x="388" y="1085"/>
                      </a:lnTo>
                      <a:lnTo>
                        <a:pt x="390" y="1087"/>
                      </a:lnTo>
                      <a:lnTo>
                        <a:pt x="362" y="1069"/>
                      </a:lnTo>
                      <a:lnTo>
                        <a:pt x="321" y="1036"/>
                      </a:lnTo>
                      <a:lnTo>
                        <a:pt x="284" y="1009"/>
                      </a:lnTo>
                      <a:lnTo>
                        <a:pt x="286" y="1010"/>
                      </a:lnTo>
                      <a:lnTo>
                        <a:pt x="277" y="1007"/>
                      </a:lnTo>
                      <a:cubicBezTo>
                        <a:pt x="276" y="1007"/>
                        <a:pt x="276" y="1006"/>
                        <a:pt x="275" y="1006"/>
                      </a:cubicBezTo>
                      <a:lnTo>
                        <a:pt x="266" y="1000"/>
                      </a:lnTo>
                      <a:lnTo>
                        <a:pt x="237" y="979"/>
                      </a:lnTo>
                      <a:lnTo>
                        <a:pt x="238" y="979"/>
                      </a:lnTo>
                      <a:lnTo>
                        <a:pt x="220" y="970"/>
                      </a:lnTo>
                      <a:lnTo>
                        <a:pt x="191" y="952"/>
                      </a:lnTo>
                      <a:lnTo>
                        <a:pt x="182" y="946"/>
                      </a:lnTo>
                      <a:cubicBezTo>
                        <a:pt x="181" y="946"/>
                        <a:pt x="181" y="945"/>
                        <a:pt x="180" y="945"/>
                      </a:cubicBezTo>
                      <a:lnTo>
                        <a:pt x="171" y="936"/>
                      </a:lnTo>
                      <a:lnTo>
                        <a:pt x="173" y="937"/>
                      </a:lnTo>
                      <a:lnTo>
                        <a:pt x="145" y="925"/>
                      </a:lnTo>
                      <a:lnTo>
                        <a:pt x="147" y="926"/>
                      </a:lnTo>
                      <a:lnTo>
                        <a:pt x="122" y="920"/>
                      </a:lnTo>
                      <a:lnTo>
                        <a:pt x="124" y="920"/>
                      </a:lnTo>
                      <a:lnTo>
                        <a:pt x="121" y="920"/>
                      </a:lnTo>
                      <a:cubicBezTo>
                        <a:pt x="118" y="920"/>
                        <a:pt x="116" y="919"/>
                        <a:pt x="115" y="918"/>
                      </a:cubicBezTo>
                      <a:lnTo>
                        <a:pt x="106" y="909"/>
                      </a:lnTo>
                      <a:cubicBezTo>
                        <a:pt x="104" y="907"/>
                        <a:pt x="103" y="905"/>
                        <a:pt x="103" y="903"/>
                      </a:cubicBezTo>
                      <a:lnTo>
                        <a:pt x="103" y="900"/>
                      </a:lnTo>
                      <a:lnTo>
                        <a:pt x="107" y="907"/>
                      </a:lnTo>
                      <a:lnTo>
                        <a:pt x="98" y="901"/>
                      </a:lnTo>
                      <a:lnTo>
                        <a:pt x="102" y="902"/>
                      </a:lnTo>
                      <a:lnTo>
                        <a:pt x="77" y="902"/>
                      </a:lnTo>
                      <a:lnTo>
                        <a:pt x="65" y="902"/>
                      </a:lnTo>
                      <a:cubicBezTo>
                        <a:pt x="64" y="902"/>
                        <a:pt x="63" y="902"/>
                        <a:pt x="62" y="901"/>
                      </a:cubicBezTo>
                      <a:lnTo>
                        <a:pt x="37" y="892"/>
                      </a:lnTo>
                      <a:cubicBezTo>
                        <a:pt x="36" y="892"/>
                        <a:pt x="35" y="891"/>
                        <a:pt x="34" y="891"/>
                      </a:cubicBezTo>
                      <a:lnTo>
                        <a:pt x="31" y="888"/>
                      </a:lnTo>
                      <a:cubicBezTo>
                        <a:pt x="29" y="886"/>
                        <a:pt x="28" y="884"/>
                        <a:pt x="28" y="882"/>
                      </a:cubicBezTo>
                      <a:lnTo>
                        <a:pt x="28" y="804"/>
                      </a:lnTo>
                      <a:lnTo>
                        <a:pt x="29" y="807"/>
                      </a:lnTo>
                      <a:lnTo>
                        <a:pt x="1" y="740"/>
                      </a:lnTo>
                      <a:close/>
                      <a:moveTo>
                        <a:pt x="44" y="800"/>
                      </a:moveTo>
                      <a:cubicBezTo>
                        <a:pt x="44" y="801"/>
                        <a:pt x="44" y="803"/>
                        <a:pt x="44" y="804"/>
                      </a:cubicBezTo>
                      <a:lnTo>
                        <a:pt x="44" y="882"/>
                      </a:lnTo>
                      <a:lnTo>
                        <a:pt x="42" y="876"/>
                      </a:lnTo>
                      <a:lnTo>
                        <a:pt x="45" y="879"/>
                      </a:lnTo>
                      <a:lnTo>
                        <a:pt x="42" y="877"/>
                      </a:lnTo>
                      <a:lnTo>
                        <a:pt x="67" y="886"/>
                      </a:lnTo>
                      <a:lnTo>
                        <a:pt x="65" y="886"/>
                      </a:lnTo>
                      <a:lnTo>
                        <a:pt x="77" y="886"/>
                      </a:lnTo>
                      <a:lnTo>
                        <a:pt x="102" y="886"/>
                      </a:lnTo>
                      <a:cubicBezTo>
                        <a:pt x="103" y="886"/>
                        <a:pt x="105" y="886"/>
                        <a:pt x="106" y="887"/>
                      </a:cubicBezTo>
                      <a:lnTo>
                        <a:pt x="116" y="893"/>
                      </a:lnTo>
                      <a:cubicBezTo>
                        <a:pt x="118" y="895"/>
                        <a:pt x="119" y="897"/>
                        <a:pt x="119" y="900"/>
                      </a:cubicBezTo>
                      <a:lnTo>
                        <a:pt x="119" y="903"/>
                      </a:lnTo>
                      <a:lnTo>
                        <a:pt x="117" y="897"/>
                      </a:lnTo>
                      <a:lnTo>
                        <a:pt x="126" y="906"/>
                      </a:lnTo>
                      <a:lnTo>
                        <a:pt x="121" y="904"/>
                      </a:lnTo>
                      <a:lnTo>
                        <a:pt x="124" y="904"/>
                      </a:lnTo>
                      <a:cubicBezTo>
                        <a:pt x="124" y="904"/>
                        <a:pt x="125" y="904"/>
                        <a:pt x="126" y="904"/>
                      </a:cubicBezTo>
                      <a:lnTo>
                        <a:pt x="150" y="910"/>
                      </a:lnTo>
                      <a:cubicBezTo>
                        <a:pt x="151" y="910"/>
                        <a:pt x="151" y="910"/>
                        <a:pt x="152" y="911"/>
                      </a:cubicBezTo>
                      <a:lnTo>
                        <a:pt x="180" y="923"/>
                      </a:lnTo>
                      <a:cubicBezTo>
                        <a:pt x="181" y="923"/>
                        <a:pt x="181" y="924"/>
                        <a:pt x="182" y="924"/>
                      </a:cubicBezTo>
                      <a:lnTo>
                        <a:pt x="192" y="933"/>
                      </a:lnTo>
                      <a:lnTo>
                        <a:pt x="190" y="932"/>
                      </a:lnTo>
                      <a:lnTo>
                        <a:pt x="200" y="938"/>
                      </a:lnTo>
                      <a:lnTo>
                        <a:pt x="227" y="956"/>
                      </a:lnTo>
                      <a:lnTo>
                        <a:pt x="245" y="965"/>
                      </a:lnTo>
                      <a:cubicBezTo>
                        <a:pt x="246" y="965"/>
                        <a:pt x="246" y="966"/>
                        <a:pt x="247" y="966"/>
                      </a:cubicBezTo>
                      <a:lnTo>
                        <a:pt x="274" y="987"/>
                      </a:lnTo>
                      <a:lnTo>
                        <a:pt x="284" y="993"/>
                      </a:lnTo>
                      <a:lnTo>
                        <a:pt x="282" y="992"/>
                      </a:lnTo>
                      <a:lnTo>
                        <a:pt x="291" y="995"/>
                      </a:lnTo>
                      <a:cubicBezTo>
                        <a:pt x="292" y="995"/>
                        <a:pt x="293" y="995"/>
                        <a:pt x="293" y="996"/>
                      </a:cubicBezTo>
                      <a:lnTo>
                        <a:pt x="331" y="1023"/>
                      </a:lnTo>
                      <a:lnTo>
                        <a:pt x="371" y="1056"/>
                      </a:lnTo>
                      <a:lnTo>
                        <a:pt x="399" y="1074"/>
                      </a:lnTo>
                      <a:cubicBezTo>
                        <a:pt x="400" y="1074"/>
                        <a:pt x="401" y="1075"/>
                        <a:pt x="401" y="1076"/>
                      </a:cubicBezTo>
                      <a:lnTo>
                        <a:pt x="407" y="1085"/>
                      </a:lnTo>
                      <a:lnTo>
                        <a:pt x="405" y="1083"/>
                      </a:lnTo>
                      <a:lnTo>
                        <a:pt x="464" y="1122"/>
                      </a:lnTo>
                      <a:cubicBezTo>
                        <a:pt x="467" y="1124"/>
                        <a:pt x="468" y="1126"/>
                        <a:pt x="468" y="1129"/>
                      </a:cubicBezTo>
                      <a:lnTo>
                        <a:pt x="468" y="1135"/>
                      </a:lnTo>
                      <a:lnTo>
                        <a:pt x="464" y="1128"/>
                      </a:lnTo>
                      <a:lnTo>
                        <a:pt x="480" y="1137"/>
                      </a:lnTo>
                      <a:cubicBezTo>
                        <a:pt x="480" y="1137"/>
                        <a:pt x="480" y="1138"/>
                        <a:pt x="481" y="1138"/>
                      </a:cubicBezTo>
                      <a:lnTo>
                        <a:pt x="537" y="1186"/>
                      </a:lnTo>
                      <a:lnTo>
                        <a:pt x="546" y="1195"/>
                      </a:lnTo>
                      <a:lnTo>
                        <a:pt x="556" y="1204"/>
                      </a:lnTo>
                      <a:lnTo>
                        <a:pt x="555" y="1203"/>
                      </a:lnTo>
                      <a:lnTo>
                        <a:pt x="564" y="1210"/>
                      </a:lnTo>
                      <a:lnTo>
                        <a:pt x="577" y="1219"/>
                      </a:lnTo>
                      <a:lnTo>
                        <a:pt x="566" y="1231"/>
                      </a:lnTo>
                      <a:lnTo>
                        <a:pt x="557" y="1222"/>
                      </a:lnTo>
                      <a:cubicBezTo>
                        <a:pt x="555" y="1220"/>
                        <a:pt x="554" y="1216"/>
                        <a:pt x="555" y="1213"/>
                      </a:cubicBezTo>
                      <a:cubicBezTo>
                        <a:pt x="556" y="1210"/>
                        <a:pt x="559" y="1208"/>
                        <a:pt x="563" y="1208"/>
                      </a:cubicBezTo>
                      <a:lnTo>
                        <a:pt x="569" y="1208"/>
                      </a:lnTo>
                      <a:cubicBezTo>
                        <a:pt x="571" y="1208"/>
                        <a:pt x="573" y="1209"/>
                        <a:pt x="574" y="1210"/>
                      </a:cubicBezTo>
                      <a:lnTo>
                        <a:pt x="584" y="1219"/>
                      </a:lnTo>
                      <a:lnTo>
                        <a:pt x="580" y="1217"/>
                      </a:lnTo>
                      <a:lnTo>
                        <a:pt x="593" y="1220"/>
                      </a:lnTo>
                      <a:cubicBezTo>
                        <a:pt x="596" y="1221"/>
                        <a:pt x="599" y="1225"/>
                        <a:pt x="599" y="1228"/>
                      </a:cubicBezTo>
                      <a:lnTo>
                        <a:pt x="599" y="1234"/>
                      </a:lnTo>
                      <a:lnTo>
                        <a:pt x="591" y="1226"/>
                      </a:lnTo>
                      <a:lnTo>
                        <a:pt x="600" y="1226"/>
                      </a:lnTo>
                      <a:cubicBezTo>
                        <a:pt x="603" y="1226"/>
                        <a:pt x="605" y="1228"/>
                        <a:pt x="607" y="1230"/>
                      </a:cubicBezTo>
                      <a:lnTo>
                        <a:pt x="613" y="1239"/>
                      </a:lnTo>
                      <a:lnTo>
                        <a:pt x="611" y="1237"/>
                      </a:lnTo>
                      <a:lnTo>
                        <a:pt x="623" y="1246"/>
                      </a:lnTo>
                      <a:cubicBezTo>
                        <a:pt x="625" y="1247"/>
                        <a:pt x="627" y="1250"/>
                        <a:pt x="627" y="1252"/>
                      </a:cubicBezTo>
                      <a:lnTo>
                        <a:pt x="627" y="1255"/>
                      </a:lnTo>
                      <a:cubicBezTo>
                        <a:pt x="627" y="1260"/>
                        <a:pt x="623" y="1263"/>
                        <a:pt x="619" y="1263"/>
                      </a:cubicBezTo>
                      <a:lnTo>
                        <a:pt x="616" y="1263"/>
                      </a:lnTo>
                      <a:lnTo>
                        <a:pt x="622" y="1250"/>
                      </a:lnTo>
                      <a:lnTo>
                        <a:pt x="668" y="1301"/>
                      </a:lnTo>
                      <a:lnTo>
                        <a:pt x="659" y="1299"/>
                      </a:lnTo>
                      <a:lnTo>
                        <a:pt x="671" y="1293"/>
                      </a:lnTo>
                      <a:cubicBezTo>
                        <a:pt x="675" y="1292"/>
                        <a:pt x="679" y="1293"/>
                        <a:pt x="681" y="1296"/>
                      </a:cubicBezTo>
                      <a:lnTo>
                        <a:pt x="688" y="1305"/>
                      </a:lnTo>
                      <a:cubicBezTo>
                        <a:pt x="688" y="1306"/>
                        <a:pt x="688" y="1306"/>
                        <a:pt x="689" y="1307"/>
                      </a:cubicBezTo>
                      <a:lnTo>
                        <a:pt x="692" y="1316"/>
                      </a:lnTo>
                      <a:lnTo>
                        <a:pt x="690" y="1313"/>
                      </a:lnTo>
                      <a:lnTo>
                        <a:pt x="724" y="1349"/>
                      </a:lnTo>
                      <a:lnTo>
                        <a:pt x="733" y="1358"/>
                      </a:lnTo>
                      <a:lnTo>
                        <a:pt x="720" y="1364"/>
                      </a:lnTo>
                      <a:lnTo>
                        <a:pt x="720" y="1361"/>
                      </a:lnTo>
                      <a:cubicBezTo>
                        <a:pt x="720" y="1358"/>
                        <a:pt x="722" y="1355"/>
                        <a:pt x="725" y="1353"/>
                      </a:cubicBezTo>
                      <a:cubicBezTo>
                        <a:pt x="728" y="1352"/>
                        <a:pt x="731" y="1353"/>
                        <a:pt x="733" y="1355"/>
                      </a:cubicBezTo>
                      <a:lnTo>
                        <a:pt x="743" y="1364"/>
                      </a:lnTo>
                      <a:cubicBezTo>
                        <a:pt x="745" y="1366"/>
                        <a:pt x="746" y="1370"/>
                        <a:pt x="744" y="1373"/>
                      </a:cubicBezTo>
                      <a:cubicBezTo>
                        <a:pt x="743" y="1376"/>
                        <a:pt x="740" y="1378"/>
                        <a:pt x="737" y="1378"/>
                      </a:cubicBezTo>
                      <a:lnTo>
                        <a:pt x="731" y="1378"/>
                      </a:lnTo>
                      <a:lnTo>
                        <a:pt x="736" y="1364"/>
                      </a:lnTo>
                      <a:lnTo>
                        <a:pt x="792" y="1412"/>
                      </a:lnTo>
                      <a:lnTo>
                        <a:pt x="920" y="1518"/>
                      </a:lnTo>
                      <a:lnTo>
                        <a:pt x="929" y="1527"/>
                      </a:lnTo>
                      <a:cubicBezTo>
                        <a:pt x="932" y="1529"/>
                        <a:pt x="932" y="1532"/>
                        <a:pt x="931" y="1535"/>
                      </a:cubicBezTo>
                      <a:cubicBezTo>
                        <a:pt x="930" y="1538"/>
                        <a:pt x="927" y="1540"/>
                        <a:pt x="924" y="1540"/>
                      </a:cubicBezTo>
                      <a:lnTo>
                        <a:pt x="918" y="1540"/>
                      </a:lnTo>
                      <a:lnTo>
                        <a:pt x="921" y="1525"/>
                      </a:lnTo>
                      <a:lnTo>
                        <a:pt x="927" y="1528"/>
                      </a:lnTo>
                      <a:cubicBezTo>
                        <a:pt x="928" y="1528"/>
                        <a:pt x="928" y="1529"/>
                        <a:pt x="929" y="1529"/>
                      </a:cubicBezTo>
                      <a:lnTo>
                        <a:pt x="941" y="1538"/>
                      </a:lnTo>
                      <a:lnTo>
                        <a:pt x="930" y="1540"/>
                      </a:lnTo>
                      <a:lnTo>
                        <a:pt x="964" y="1492"/>
                      </a:lnTo>
                      <a:lnTo>
                        <a:pt x="963" y="1498"/>
                      </a:lnTo>
                      <a:lnTo>
                        <a:pt x="953" y="1453"/>
                      </a:lnTo>
                      <a:cubicBezTo>
                        <a:pt x="953" y="1452"/>
                        <a:pt x="953" y="1451"/>
                        <a:pt x="953" y="1450"/>
                      </a:cubicBezTo>
                      <a:lnTo>
                        <a:pt x="956" y="1432"/>
                      </a:lnTo>
                      <a:lnTo>
                        <a:pt x="956" y="1434"/>
                      </a:lnTo>
                      <a:lnTo>
                        <a:pt x="947" y="1374"/>
                      </a:lnTo>
                      <a:cubicBezTo>
                        <a:pt x="947" y="1371"/>
                        <a:pt x="948" y="1368"/>
                        <a:pt x="950" y="1366"/>
                      </a:cubicBezTo>
                      <a:lnTo>
                        <a:pt x="975" y="1348"/>
                      </a:lnTo>
                      <a:lnTo>
                        <a:pt x="973" y="1350"/>
                      </a:lnTo>
                      <a:lnTo>
                        <a:pt x="986" y="1332"/>
                      </a:lnTo>
                      <a:lnTo>
                        <a:pt x="984" y="1337"/>
                      </a:lnTo>
                      <a:lnTo>
                        <a:pt x="984" y="1273"/>
                      </a:lnTo>
                      <a:lnTo>
                        <a:pt x="991" y="1281"/>
                      </a:lnTo>
                      <a:lnTo>
                        <a:pt x="950" y="1272"/>
                      </a:lnTo>
                      <a:cubicBezTo>
                        <a:pt x="948" y="1272"/>
                        <a:pt x="947" y="1271"/>
                        <a:pt x="946" y="1269"/>
                      </a:cubicBezTo>
                      <a:lnTo>
                        <a:pt x="936" y="1257"/>
                      </a:lnTo>
                      <a:cubicBezTo>
                        <a:pt x="935" y="1255"/>
                        <a:pt x="934" y="1253"/>
                        <a:pt x="935" y="1250"/>
                      </a:cubicBezTo>
                      <a:lnTo>
                        <a:pt x="944" y="1217"/>
                      </a:lnTo>
                      <a:lnTo>
                        <a:pt x="944" y="1219"/>
                      </a:lnTo>
                      <a:lnTo>
                        <a:pt x="944" y="1174"/>
                      </a:lnTo>
                      <a:lnTo>
                        <a:pt x="950" y="1182"/>
                      </a:lnTo>
                      <a:lnTo>
                        <a:pt x="935" y="1179"/>
                      </a:lnTo>
                      <a:cubicBezTo>
                        <a:pt x="932" y="1178"/>
                        <a:pt x="930" y="1176"/>
                        <a:pt x="929" y="1174"/>
                      </a:cubicBezTo>
                      <a:lnTo>
                        <a:pt x="926" y="1165"/>
                      </a:lnTo>
                      <a:cubicBezTo>
                        <a:pt x="925" y="1163"/>
                        <a:pt x="925" y="1161"/>
                        <a:pt x="926" y="1159"/>
                      </a:cubicBezTo>
                      <a:lnTo>
                        <a:pt x="929" y="1150"/>
                      </a:lnTo>
                      <a:cubicBezTo>
                        <a:pt x="929" y="1149"/>
                        <a:pt x="930" y="1148"/>
                        <a:pt x="931" y="1147"/>
                      </a:cubicBezTo>
                      <a:lnTo>
                        <a:pt x="937" y="1141"/>
                      </a:lnTo>
                      <a:cubicBezTo>
                        <a:pt x="938" y="1140"/>
                        <a:pt x="938" y="1140"/>
                        <a:pt x="939" y="1140"/>
                      </a:cubicBezTo>
                      <a:lnTo>
                        <a:pt x="967" y="1128"/>
                      </a:lnTo>
                      <a:lnTo>
                        <a:pt x="964" y="1131"/>
                      </a:lnTo>
                      <a:lnTo>
                        <a:pt x="1060" y="959"/>
                      </a:lnTo>
                      <a:lnTo>
                        <a:pt x="1088" y="908"/>
                      </a:lnTo>
                      <a:cubicBezTo>
                        <a:pt x="1088" y="908"/>
                        <a:pt x="1089" y="907"/>
                        <a:pt x="1089" y="907"/>
                      </a:cubicBezTo>
                      <a:lnTo>
                        <a:pt x="1142" y="844"/>
                      </a:lnTo>
                      <a:cubicBezTo>
                        <a:pt x="1143" y="842"/>
                        <a:pt x="1145" y="841"/>
                        <a:pt x="1147" y="841"/>
                      </a:cubicBezTo>
                      <a:lnTo>
                        <a:pt x="1674" y="796"/>
                      </a:lnTo>
                      <a:lnTo>
                        <a:pt x="1667" y="800"/>
                      </a:lnTo>
                      <a:lnTo>
                        <a:pt x="1711" y="718"/>
                      </a:lnTo>
                      <a:lnTo>
                        <a:pt x="1710" y="720"/>
                      </a:lnTo>
                      <a:lnTo>
                        <a:pt x="1729" y="639"/>
                      </a:lnTo>
                      <a:lnTo>
                        <a:pt x="1733" y="648"/>
                      </a:lnTo>
                      <a:lnTo>
                        <a:pt x="1696" y="630"/>
                      </a:lnTo>
                      <a:lnTo>
                        <a:pt x="1698" y="631"/>
                      </a:lnTo>
                      <a:lnTo>
                        <a:pt x="1651" y="622"/>
                      </a:lnTo>
                      <a:cubicBezTo>
                        <a:pt x="1649" y="621"/>
                        <a:pt x="1647" y="620"/>
                        <a:pt x="1646" y="619"/>
                      </a:cubicBezTo>
                      <a:lnTo>
                        <a:pt x="1593" y="556"/>
                      </a:lnTo>
                      <a:lnTo>
                        <a:pt x="1594" y="557"/>
                      </a:lnTo>
                      <a:lnTo>
                        <a:pt x="1535" y="509"/>
                      </a:lnTo>
                      <a:lnTo>
                        <a:pt x="1537" y="509"/>
                      </a:lnTo>
                      <a:lnTo>
                        <a:pt x="1455" y="467"/>
                      </a:lnTo>
                      <a:lnTo>
                        <a:pt x="1386" y="421"/>
                      </a:lnTo>
                      <a:lnTo>
                        <a:pt x="1274" y="328"/>
                      </a:lnTo>
                      <a:lnTo>
                        <a:pt x="1276" y="329"/>
                      </a:lnTo>
                      <a:lnTo>
                        <a:pt x="1214" y="305"/>
                      </a:lnTo>
                      <a:lnTo>
                        <a:pt x="1217" y="306"/>
                      </a:lnTo>
                      <a:lnTo>
                        <a:pt x="1207" y="306"/>
                      </a:lnTo>
                      <a:cubicBezTo>
                        <a:pt x="1204" y="306"/>
                        <a:pt x="1201" y="304"/>
                        <a:pt x="1200" y="301"/>
                      </a:cubicBezTo>
                      <a:cubicBezTo>
                        <a:pt x="1199" y="299"/>
                        <a:pt x="1199" y="295"/>
                        <a:pt x="1201" y="293"/>
                      </a:cubicBezTo>
                      <a:lnTo>
                        <a:pt x="1207" y="284"/>
                      </a:lnTo>
                      <a:cubicBezTo>
                        <a:pt x="1208" y="282"/>
                        <a:pt x="1211" y="281"/>
                        <a:pt x="1213" y="281"/>
                      </a:cubicBezTo>
                      <a:lnTo>
                        <a:pt x="1217" y="281"/>
                      </a:lnTo>
                      <a:lnTo>
                        <a:pt x="1209" y="286"/>
                      </a:lnTo>
                      <a:lnTo>
                        <a:pt x="1215" y="268"/>
                      </a:lnTo>
                      <a:cubicBezTo>
                        <a:pt x="1216" y="267"/>
                        <a:pt x="1216" y="266"/>
                        <a:pt x="1217" y="265"/>
                      </a:cubicBezTo>
                      <a:lnTo>
                        <a:pt x="1220" y="262"/>
                      </a:lnTo>
                      <a:lnTo>
                        <a:pt x="1219" y="263"/>
                      </a:lnTo>
                      <a:lnTo>
                        <a:pt x="1225" y="254"/>
                      </a:lnTo>
                      <a:lnTo>
                        <a:pt x="1229" y="266"/>
                      </a:lnTo>
                      <a:lnTo>
                        <a:pt x="1214" y="260"/>
                      </a:lnTo>
                      <a:cubicBezTo>
                        <a:pt x="1211" y="259"/>
                        <a:pt x="1209" y="257"/>
                        <a:pt x="1209" y="254"/>
                      </a:cubicBezTo>
                      <a:lnTo>
                        <a:pt x="1206" y="242"/>
                      </a:lnTo>
                      <a:lnTo>
                        <a:pt x="1213" y="248"/>
                      </a:lnTo>
                      <a:lnTo>
                        <a:pt x="1179" y="248"/>
                      </a:lnTo>
                      <a:cubicBezTo>
                        <a:pt x="1178" y="248"/>
                        <a:pt x="1176" y="248"/>
                        <a:pt x="1175" y="247"/>
                      </a:cubicBezTo>
                      <a:lnTo>
                        <a:pt x="1165" y="241"/>
                      </a:lnTo>
                      <a:cubicBezTo>
                        <a:pt x="1164" y="240"/>
                        <a:pt x="1162" y="238"/>
                        <a:pt x="1162" y="236"/>
                      </a:cubicBezTo>
                      <a:cubicBezTo>
                        <a:pt x="1162" y="234"/>
                        <a:pt x="1162" y="232"/>
                        <a:pt x="1163" y="230"/>
                      </a:cubicBezTo>
                      <a:lnTo>
                        <a:pt x="1169" y="221"/>
                      </a:lnTo>
                      <a:lnTo>
                        <a:pt x="1173" y="233"/>
                      </a:lnTo>
                      <a:lnTo>
                        <a:pt x="1148" y="224"/>
                      </a:lnTo>
                      <a:lnTo>
                        <a:pt x="1151" y="224"/>
                      </a:lnTo>
                      <a:lnTo>
                        <a:pt x="1101" y="221"/>
                      </a:lnTo>
                      <a:cubicBezTo>
                        <a:pt x="1099" y="221"/>
                        <a:pt x="1098" y="221"/>
                        <a:pt x="1097" y="220"/>
                      </a:cubicBezTo>
                      <a:lnTo>
                        <a:pt x="1088" y="214"/>
                      </a:lnTo>
                      <a:cubicBezTo>
                        <a:pt x="1085" y="212"/>
                        <a:pt x="1084" y="210"/>
                        <a:pt x="1084" y="207"/>
                      </a:cubicBezTo>
                      <a:lnTo>
                        <a:pt x="1084" y="186"/>
                      </a:lnTo>
                      <a:cubicBezTo>
                        <a:pt x="1084" y="185"/>
                        <a:pt x="1084" y="184"/>
                        <a:pt x="1085" y="182"/>
                      </a:cubicBezTo>
                      <a:lnTo>
                        <a:pt x="1097" y="158"/>
                      </a:lnTo>
                      <a:lnTo>
                        <a:pt x="1096" y="162"/>
                      </a:lnTo>
                      <a:lnTo>
                        <a:pt x="1096" y="150"/>
                      </a:lnTo>
                      <a:lnTo>
                        <a:pt x="1097" y="153"/>
                      </a:lnTo>
                      <a:lnTo>
                        <a:pt x="1085" y="126"/>
                      </a:lnTo>
                      <a:lnTo>
                        <a:pt x="1088" y="130"/>
                      </a:lnTo>
                      <a:lnTo>
                        <a:pt x="1072" y="121"/>
                      </a:lnTo>
                      <a:lnTo>
                        <a:pt x="1075" y="122"/>
                      </a:lnTo>
                      <a:lnTo>
                        <a:pt x="1047" y="116"/>
                      </a:lnTo>
                      <a:lnTo>
                        <a:pt x="1048" y="116"/>
                      </a:lnTo>
                      <a:lnTo>
                        <a:pt x="1039" y="116"/>
                      </a:lnTo>
                      <a:cubicBezTo>
                        <a:pt x="1035" y="116"/>
                        <a:pt x="1032" y="113"/>
                        <a:pt x="1031" y="110"/>
                      </a:cubicBezTo>
                      <a:lnTo>
                        <a:pt x="1022" y="73"/>
                      </a:lnTo>
                      <a:lnTo>
                        <a:pt x="1019" y="52"/>
                      </a:lnTo>
                      <a:lnTo>
                        <a:pt x="1020" y="55"/>
                      </a:lnTo>
                      <a:lnTo>
                        <a:pt x="1014" y="46"/>
                      </a:lnTo>
                      <a:lnTo>
                        <a:pt x="1020" y="50"/>
                      </a:lnTo>
                      <a:lnTo>
                        <a:pt x="1011" y="50"/>
                      </a:lnTo>
                      <a:lnTo>
                        <a:pt x="1016" y="48"/>
                      </a:lnTo>
                      <a:lnTo>
                        <a:pt x="1003" y="57"/>
                      </a:lnTo>
                      <a:cubicBezTo>
                        <a:pt x="1001" y="59"/>
                        <a:pt x="998" y="59"/>
                        <a:pt x="996" y="58"/>
                      </a:cubicBezTo>
                      <a:lnTo>
                        <a:pt x="980" y="52"/>
                      </a:lnTo>
                      <a:cubicBezTo>
                        <a:pt x="979" y="52"/>
                        <a:pt x="978" y="51"/>
                        <a:pt x="977" y="50"/>
                      </a:cubicBezTo>
                      <a:lnTo>
                        <a:pt x="975" y="48"/>
                      </a:lnTo>
                      <a:lnTo>
                        <a:pt x="956" y="33"/>
                      </a:lnTo>
                      <a:lnTo>
                        <a:pt x="966" y="33"/>
                      </a:lnTo>
                      <a:lnTo>
                        <a:pt x="956" y="39"/>
                      </a:lnTo>
                      <a:cubicBezTo>
                        <a:pt x="955" y="40"/>
                        <a:pt x="953" y="41"/>
                        <a:pt x="952" y="41"/>
                      </a:cubicBezTo>
                      <a:lnTo>
                        <a:pt x="946" y="41"/>
                      </a:lnTo>
                      <a:lnTo>
                        <a:pt x="943" y="41"/>
                      </a:lnTo>
                      <a:cubicBezTo>
                        <a:pt x="939" y="41"/>
                        <a:pt x="936" y="39"/>
                        <a:pt x="935" y="36"/>
                      </a:cubicBezTo>
                      <a:lnTo>
                        <a:pt x="929" y="20"/>
                      </a:lnTo>
                      <a:lnTo>
                        <a:pt x="926" y="11"/>
                      </a:lnTo>
                      <a:lnTo>
                        <a:pt x="937" y="16"/>
                      </a:lnTo>
                      <a:lnTo>
                        <a:pt x="909" y="31"/>
                      </a:lnTo>
                      <a:cubicBezTo>
                        <a:pt x="908" y="31"/>
                        <a:pt x="906" y="32"/>
                        <a:pt x="905" y="32"/>
                      </a:cubicBezTo>
                      <a:lnTo>
                        <a:pt x="896" y="32"/>
                      </a:lnTo>
                      <a:lnTo>
                        <a:pt x="904" y="26"/>
                      </a:lnTo>
                      <a:lnTo>
                        <a:pt x="894" y="62"/>
                      </a:lnTo>
                      <a:cubicBezTo>
                        <a:pt x="894" y="64"/>
                        <a:pt x="892" y="66"/>
                        <a:pt x="889" y="67"/>
                      </a:cubicBezTo>
                      <a:lnTo>
                        <a:pt x="880" y="70"/>
                      </a:lnTo>
                      <a:cubicBezTo>
                        <a:pt x="878" y="71"/>
                        <a:pt x="876" y="71"/>
                        <a:pt x="874" y="70"/>
                      </a:cubicBezTo>
                      <a:lnTo>
                        <a:pt x="867" y="67"/>
                      </a:lnTo>
                      <a:lnTo>
                        <a:pt x="871" y="68"/>
                      </a:lnTo>
                      <a:lnTo>
                        <a:pt x="849" y="68"/>
                      </a:lnTo>
                      <a:lnTo>
                        <a:pt x="855" y="65"/>
                      </a:lnTo>
                      <a:lnTo>
                        <a:pt x="845" y="74"/>
                      </a:lnTo>
                      <a:cubicBezTo>
                        <a:pt x="844" y="76"/>
                        <a:pt x="843" y="76"/>
                        <a:pt x="841" y="77"/>
                      </a:cubicBezTo>
                      <a:lnTo>
                        <a:pt x="826" y="80"/>
                      </a:lnTo>
                      <a:lnTo>
                        <a:pt x="829" y="78"/>
                      </a:lnTo>
                      <a:lnTo>
                        <a:pt x="808" y="96"/>
                      </a:lnTo>
                      <a:cubicBezTo>
                        <a:pt x="807" y="96"/>
                        <a:pt x="807" y="96"/>
                        <a:pt x="806" y="97"/>
                      </a:cubicBezTo>
                      <a:lnTo>
                        <a:pt x="791" y="106"/>
                      </a:lnTo>
                      <a:lnTo>
                        <a:pt x="782" y="112"/>
                      </a:lnTo>
                      <a:lnTo>
                        <a:pt x="783" y="111"/>
                      </a:lnTo>
                      <a:lnTo>
                        <a:pt x="780" y="114"/>
                      </a:lnTo>
                      <a:lnTo>
                        <a:pt x="782" y="111"/>
                      </a:lnTo>
                      <a:lnTo>
                        <a:pt x="776" y="126"/>
                      </a:lnTo>
                      <a:cubicBezTo>
                        <a:pt x="775" y="127"/>
                        <a:pt x="775" y="127"/>
                        <a:pt x="774" y="128"/>
                      </a:cubicBezTo>
                      <a:lnTo>
                        <a:pt x="706" y="209"/>
                      </a:lnTo>
                      <a:lnTo>
                        <a:pt x="644" y="285"/>
                      </a:lnTo>
                      <a:lnTo>
                        <a:pt x="645" y="283"/>
                      </a:lnTo>
                      <a:lnTo>
                        <a:pt x="641" y="289"/>
                      </a:lnTo>
                      <a:cubicBezTo>
                        <a:pt x="640" y="293"/>
                        <a:pt x="636" y="294"/>
                        <a:pt x="632" y="293"/>
                      </a:cubicBezTo>
                      <a:lnTo>
                        <a:pt x="607" y="287"/>
                      </a:lnTo>
                      <a:lnTo>
                        <a:pt x="609" y="288"/>
                      </a:lnTo>
                      <a:lnTo>
                        <a:pt x="597" y="288"/>
                      </a:lnTo>
                      <a:cubicBezTo>
                        <a:pt x="594" y="288"/>
                        <a:pt x="592" y="286"/>
                        <a:pt x="591" y="284"/>
                      </a:cubicBezTo>
                      <a:lnTo>
                        <a:pt x="563" y="248"/>
                      </a:lnTo>
                      <a:lnTo>
                        <a:pt x="565" y="250"/>
                      </a:lnTo>
                      <a:lnTo>
                        <a:pt x="546" y="238"/>
                      </a:lnTo>
                      <a:lnTo>
                        <a:pt x="550" y="239"/>
                      </a:lnTo>
                      <a:lnTo>
                        <a:pt x="507" y="239"/>
                      </a:lnTo>
                      <a:cubicBezTo>
                        <a:pt x="505" y="239"/>
                        <a:pt x="504" y="239"/>
                        <a:pt x="503" y="239"/>
                      </a:cubicBezTo>
                      <a:lnTo>
                        <a:pt x="491" y="233"/>
                      </a:lnTo>
                      <a:cubicBezTo>
                        <a:pt x="489" y="232"/>
                        <a:pt x="487" y="230"/>
                        <a:pt x="486" y="228"/>
                      </a:cubicBezTo>
                      <a:lnTo>
                        <a:pt x="471" y="174"/>
                      </a:lnTo>
                      <a:lnTo>
                        <a:pt x="468" y="165"/>
                      </a:lnTo>
                      <a:cubicBezTo>
                        <a:pt x="468" y="164"/>
                        <a:pt x="468" y="164"/>
                        <a:pt x="468" y="163"/>
                      </a:cubicBezTo>
                      <a:lnTo>
                        <a:pt x="461" y="127"/>
                      </a:lnTo>
                      <a:cubicBezTo>
                        <a:pt x="461" y="126"/>
                        <a:pt x="461" y="125"/>
                        <a:pt x="461" y="124"/>
                      </a:cubicBezTo>
                      <a:lnTo>
                        <a:pt x="468" y="94"/>
                      </a:lnTo>
                      <a:lnTo>
                        <a:pt x="467" y="96"/>
                      </a:lnTo>
                      <a:lnTo>
                        <a:pt x="467" y="78"/>
                      </a:lnTo>
                      <a:lnTo>
                        <a:pt x="471" y="85"/>
                      </a:lnTo>
                      <a:lnTo>
                        <a:pt x="446" y="70"/>
                      </a:lnTo>
                      <a:cubicBezTo>
                        <a:pt x="446" y="69"/>
                        <a:pt x="445" y="68"/>
                        <a:pt x="444" y="67"/>
                      </a:cubicBezTo>
                      <a:lnTo>
                        <a:pt x="422" y="37"/>
                      </a:lnTo>
                      <a:lnTo>
                        <a:pt x="425" y="40"/>
                      </a:lnTo>
                      <a:lnTo>
                        <a:pt x="407" y="31"/>
                      </a:lnTo>
                      <a:lnTo>
                        <a:pt x="410" y="32"/>
                      </a:lnTo>
                      <a:lnTo>
                        <a:pt x="367" y="32"/>
                      </a:lnTo>
                      <a:lnTo>
                        <a:pt x="363" y="32"/>
                      </a:lnTo>
                      <a:lnTo>
                        <a:pt x="348" y="32"/>
                      </a:lnTo>
                      <a:lnTo>
                        <a:pt x="355" y="27"/>
                      </a:lnTo>
                      <a:lnTo>
                        <a:pt x="333" y="67"/>
                      </a:lnTo>
                      <a:lnTo>
                        <a:pt x="334" y="63"/>
                      </a:lnTo>
                      <a:lnTo>
                        <a:pt x="325" y="169"/>
                      </a:lnTo>
                      <a:cubicBezTo>
                        <a:pt x="325" y="171"/>
                        <a:pt x="324" y="172"/>
                        <a:pt x="323" y="173"/>
                      </a:cubicBezTo>
                      <a:lnTo>
                        <a:pt x="304" y="194"/>
                      </a:lnTo>
                      <a:lnTo>
                        <a:pt x="306" y="189"/>
                      </a:lnTo>
                      <a:lnTo>
                        <a:pt x="306" y="195"/>
                      </a:lnTo>
                      <a:cubicBezTo>
                        <a:pt x="306" y="197"/>
                        <a:pt x="305" y="199"/>
                        <a:pt x="304" y="201"/>
                      </a:cubicBezTo>
                      <a:lnTo>
                        <a:pt x="294" y="210"/>
                      </a:lnTo>
                      <a:lnTo>
                        <a:pt x="297" y="204"/>
                      </a:lnTo>
                      <a:lnTo>
                        <a:pt x="297" y="207"/>
                      </a:lnTo>
                      <a:cubicBezTo>
                        <a:pt x="297" y="209"/>
                        <a:pt x="296" y="211"/>
                        <a:pt x="294" y="213"/>
                      </a:cubicBezTo>
                      <a:lnTo>
                        <a:pt x="285" y="222"/>
                      </a:lnTo>
                      <a:cubicBezTo>
                        <a:pt x="283" y="223"/>
                        <a:pt x="281" y="224"/>
                        <a:pt x="279" y="224"/>
                      </a:cubicBezTo>
                      <a:lnTo>
                        <a:pt x="270" y="224"/>
                      </a:lnTo>
                      <a:lnTo>
                        <a:pt x="277" y="219"/>
                      </a:lnTo>
                      <a:lnTo>
                        <a:pt x="234" y="328"/>
                      </a:lnTo>
                      <a:lnTo>
                        <a:pt x="234" y="325"/>
                      </a:lnTo>
                      <a:lnTo>
                        <a:pt x="234" y="343"/>
                      </a:lnTo>
                      <a:cubicBezTo>
                        <a:pt x="234" y="346"/>
                        <a:pt x="233" y="349"/>
                        <a:pt x="230" y="350"/>
                      </a:cubicBezTo>
                      <a:lnTo>
                        <a:pt x="218" y="356"/>
                      </a:lnTo>
                      <a:lnTo>
                        <a:pt x="200" y="368"/>
                      </a:lnTo>
                      <a:lnTo>
                        <a:pt x="202" y="357"/>
                      </a:lnTo>
                      <a:lnTo>
                        <a:pt x="206" y="363"/>
                      </a:lnTo>
                      <a:cubicBezTo>
                        <a:pt x="207" y="365"/>
                        <a:pt x="207" y="368"/>
                        <a:pt x="206" y="370"/>
                      </a:cubicBezTo>
                      <a:cubicBezTo>
                        <a:pt x="205" y="372"/>
                        <a:pt x="203" y="374"/>
                        <a:pt x="200" y="375"/>
                      </a:cubicBezTo>
                      <a:lnTo>
                        <a:pt x="188" y="378"/>
                      </a:lnTo>
                      <a:lnTo>
                        <a:pt x="190" y="377"/>
                      </a:lnTo>
                      <a:lnTo>
                        <a:pt x="153" y="401"/>
                      </a:lnTo>
                      <a:lnTo>
                        <a:pt x="154" y="400"/>
                      </a:lnTo>
                      <a:lnTo>
                        <a:pt x="135" y="418"/>
                      </a:lnTo>
                      <a:lnTo>
                        <a:pt x="137" y="415"/>
                      </a:lnTo>
                      <a:lnTo>
                        <a:pt x="57" y="622"/>
                      </a:lnTo>
                      <a:lnTo>
                        <a:pt x="16" y="740"/>
                      </a:lnTo>
                      <a:lnTo>
                        <a:pt x="16" y="734"/>
                      </a:lnTo>
                      <a:lnTo>
                        <a:pt x="44" y="800"/>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4" name="Freeform 1160"/>
                <p:cNvSpPr>
                  <a:spLocks/>
                </p:cNvSpPr>
                <p:nvPr/>
              </p:nvSpPr>
              <p:spPr bwMode="auto">
                <a:xfrm>
                  <a:off x="8100000" y="4551038"/>
                  <a:ext cx="644525" cy="1147985"/>
                </a:xfrm>
                <a:custGeom>
                  <a:avLst/>
                  <a:gdLst/>
                  <a:ahLst/>
                  <a:cxnLst>
                    <a:cxn ang="0">
                      <a:pos x="24" y="716"/>
                    </a:cxn>
                    <a:cxn ang="0">
                      <a:pos x="47" y="712"/>
                    </a:cxn>
                    <a:cxn ang="0">
                      <a:pos x="70" y="724"/>
                    </a:cxn>
                    <a:cxn ang="0">
                      <a:pos x="83" y="710"/>
                    </a:cxn>
                    <a:cxn ang="0">
                      <a:pos x="93" y="695"/>
                    </a:cxn>
                    <a:cxn ang="0">
                      <a:pos x="108" y="671"/>
                    </a:cxn>
                    <a:cxn ang="0">
                      <a:pos x="125" y="635"/>
                    </a:cxn>
                    <a:cxn ang="0">
                      <a:pos x="139" y="608"/>
                    </a:cxn>
                    <a:cxn ang="0">
                      <a:pos x="162" y="607"/>
                    </a:cxn>
                    <a:cxn ang="0">
                      <a:pos x="181" y="586"/>
                    </a:cxn>
                    <a:cxn ang="0">
                      <a:pos x="186" y="570"/>
                    </a:cxn>
                    <a:cxn ang="0">
                      <a:pos x="197" y="555"/>
                    </a:cxn>
                    <a:cxn ang="0">
                      <a:pos x="205" y="537"/>
                    </a:cxn>
                    <a:cxn ang="0">
                      <a:pos x="213" y="541"/>
                    </a:cxn>
                    <a:cxn ang="0">
                      <a:pos x="217" y="562"/>
                    </a:cxn>
                    <a:cxn ang="0">
                      <a:pos x="213" y="585"/>
                    </a:cxn>
                    <a:cxn ang="0">
                      <a:pos x="206" y="596"/>
                    </a:cxn>
                    <a:cxn ang="0">
                      <a:pos x="233" y="608"/>
                    </a:cxn>
                    <a:cxn ang="0">
                      <a:pos x="239" y="620"/>
                    </a:cxn>
                    <a:cxn ang="0">
                      <a:pos x="247" y="631"/>
                    </a:cxn>
                    <a:cxn ang="0">
                      <a:pos x="247" y="641"/>
                    </a:cxn>
                    <a:cxn ang="0">
                      <a:pos x="251" y="653"/>
                    </a:cxn>
                    <a:cxn ang="0">
                      <a:pos x="254" y="654"/>
                    </a:cxn>
                    <a:cxn ang="0">
                      <a:pos x="262" y="626"/>
                    </a:cxn>
                    <a:cxn ang="0">
                      <a:pos x="267" y="594"/>
                    </a:cxn>
                    <a:cxn ang="0">
                      <a:pos x="278" y="551"/>
                    </a:cxn>
                    <a:cxn ang="0">
                      <a:pos x="285" y="510"/>
                    </a:cxn>
                    <a:cxn ang="0">
                      <a:pos x="290" y="491"/>
                    </a:cxn>
                    <a:cxn ang="0">
                      <a:pos x="308" y="439"/>
                    </a:cxn>
                    <a:cxn ang="0">
                      <a:pos x="298" y="436"/>
                    </a:cxn>
                    <a:cxn ang="0">
                      <a:pos x="270" y="454"/>
                    </a:cxn>
                    <a:cxn ang="0">
                      <a:pos x="271" y="442"/>
                    </a:cxn>
                    <a:cxn ang="0">
                      <a:pos x="279" y="424"/>
                    </a:cxn>
                    <a:cxn ang="0">
                      <a:pos x="294" y="423"/>
                    </a:cxn>
                    <a:cxn ang="0">
                      <a:pos x="312" y="386"/>
                    </a:cxn>
                    <a:cxn ang="0">
                      <a:pos x="306" y="383"/>
                    </a:cxn>
                    <a:cxn ang="0">
                      <a:pos x="290" y="390"/>
                    </a:cxn>
                    <a:cxn ang="0">
                      <a:pos x="275" y="398"/>
                    </a:cxn>
                    <a:cxn ang="0">
                      <a:pos x="259" y="395"/>
                    </a:cxn>
                    <a:cxn ang="0">
                      <a:pos x="274" y="364"/>
                    </a:cxn>
                    <a:cxn ang="0">
                      <a:pos x="297" y="346"/>
                    </a:cxn>
                    <a:cxn ang="0">
                      <a:pos x="304" y="329"/>
                    </a:cxn>
                    <a:cxn ang="0">
                      <a:pos x="293" y="286"/>
                    </a:cxn>
                    <a:cxn ang="0">
                      <a:pos x="308" y="254"/>
                    </a:cxn>
                    <a:cxn ang="0">
                      <a:pos x="328" y="214"/>
                    </a:cxn>
                    <a:cxn ang="0">
                      <a:pos x="374" y="164"/>
                    </a:cxn>
                    <a:cxn ang="0">
                      <a:pos x="389" y="130"/>
                    </a:cxn>
                    <a:cxn ang="0">
                      <a:pos x="401" y="105"/>
                    </a:cxn>
                    <a:cxn ang="0">
                      <a:pos x="397" y="81"/>
                    </a:cxn>
                    <a:cxn ang="0">
                      <a:pos x="393" y="45"/>
                    </a:cxn>
                    <a:cxn ang="0">
                      <a:pos x="382" y="30"/>
                    </a:cxn>
                    <a:cxn ang="0">
                      <a:pos x="371" y="25"/>
                    </a:cxn>
                    <a:cxn ang="0">
                      <a:pos x="355" y="7"/>
                    </a:cxn>
                    <a:cxn ang="0">
                      <a:pos x="316" y="12"/>
                    </a:cxn>
                    <a:cxn ang="0">
                      <a:pos x="290" y="12"/>
                    </a:cxn>
                    <a:cxn ang="0">
                      <a:pos x="274" y="25"/>
                    </a:cxn>
                    <a:cxn ang="0">
                      <a:pos x="270" y="94"/>
                    </a:cxn>
                  </a:cxnLst>
                  <a:rect l="0" t="0" r="r" b="b"/>
                  <a:pathLst>
                    <a:path w="406" h="731">
                      <a:moveTo>
                        <a:pt x="0" y="473"/>
                      </a:moveTo>
                      <a:lnTo>
                        <a:pt x="4" y="522"/>
                      </a:lnTo>
                      <a:lnTo>
                        <a:pt x="20" y="720"/>
                      </a:lnTo>
                      <a:lnTo>
                        <a:pt x="21" y="717"/>
                      </a:lnTo>
                      <a:lnTo>
                        <a:pt x="24" y="716"/>
                      </a:lnTo>
                      <a:lnTo>
                        <a:pt x="27" y="714"/>
                      </a:lnTo>
                      <a:lnTo>
                        <a:pt x="29" y="712"/>
                      </a:lnTo>
                      <a:lnTo>
                        <a:pt x="39" y="709"/>
                      </a:lnTo>
                      <a:lnTo>
                        <a:pt x="40" y="709"/>
                      </a:lnTo>
                      <a:lnTo>
                        <a:pt x="47" y="712"/>
                      </a:lnTo>
                      <a:lnTo>
                        <a:pt x="51" y="716"/>
                      </a:lnTo>
                      <a:lnTo>
                        <a:pt x="52" y="716"/>
                      </a:lnTo>
                      <a:lnTo>
                        <a:pt x="58" y="716"/>
                      </a:lnTo>
                      <a:lnTo>
                        <a:pt x="63" y="721"/>
                      </a:lnTo>
                      <a:lnTo>
                        <a:pt x="70" y="724"/>
                      </a:lnTo>
                      <a:lnTo>
                        <a:pt x="78" y="731"/>
                      </a:lnTo>
                      <a:lnTo>
                        <a:pt x="75" y="720"/>
                      </a:lnTo>
                      <a:lnTo>
                        <a:pt x="78" y="717"/>
                      </a:lnTo>
                      <a:lnTo>
                        <a:pt x="81" y="716"/>
                      </a:lnTo>
                      <a:lnTo>
                        <a:pt x="83" y="710"/>
                      </a:lnTo>
                      <a:lnTo>
                        <a:pt x="86" y="709"/>
                      </a:lnTo>
                      <a:lnTo>
                        <a:pt x="86" y="706"/>
                      </a:lnTo>
                      <a:lnTo>
                        <a:pt x="89" y="702"/>
                      </a:lnTo>
                      <a:lnTo>
                        <a:pt x="90" y="699"/>
                      </a:lnTo>
                      <a:lnTo>
                        <a:pt x="93" y="695"/>
                      </a:lnTo>
                      <a:lnTo>
                        <a:pt x="100" y="691"/>
                      </a:lnTo>
                      <a:lnTo>
                        <a:pt x="102" y="690"/>
                      </a:lnTo>
                      <a:lnTo>
                        <a:pt x="102" y="684"/>
                      </a:lnTo>
                      <a:lnTo>
                        <a:pt x="106" y="676"/>
                      </a:lnTo>
                      <a:lnTo>
                        <a:pt x="108" y="671"/>
                      </a:lnTo>
                      <a:lnTo>
                        <a:pt x="112" y="664"/>
                      </a:lnTo>
                      <a:lnTo>
                        <a:pt x="113" y="661"/>
                      </a:lnTo>
                      <a:lnTo>
                        <a:pt x="116" y="657"/>
                      </a:lnTo>
                      <a:lnTo>
                        <a:pt x="116" y="646"/>
                      </a:lnTo>
                      <a:lnTo>
                        <a:pt x="125" y="635"/>
                      </a:lnTo>
                      <a:lnTo>
                        <a:pt x="124" y="631"/>
                      </a:lnTo>
                      <a:lnTo>
                        <a:pt x="125" y="623"/>
                      </a:lnTo>
                      <a:lnTo>
                        <a:pt x="129" y="615"/>
                      </a:lnTo>
                      <a:lnTo>
                        <a:pt x="135" y="607"/>
                      </a:lnTo>
                      <a:lnTo>
                        <a:pt x="139" y="608"/>
                      </a:lnTo>
                      <a:lnTo>
                        <a:pt x="140" y="608"/>
                      </a:lnTo>
                      <a:lnTo>
                        <a:pt x="140" y="611"/>
                      </a:lnTo>
                      <a:lnTo>
                        <a:pt x="151" y="605"/>
                      </a:lnTo>
                      <a:lnTo>
                        <a:pt x="154" y="608"/>
                      </a:lnTo>
                      <a:lnTo>
                        <a:pt x="162" y="607"/>
                      </a:lnTo>
                      <a:lnTo>
                        <a:pt x="166" y="607"/>
                      </a:lnTo>
                      <a:lnTo>
                        <a:pt x="170" y="607"/>
                      </a:lnTo>
                      <a:lnTo>
                        <a:pt x="175" y="601"/>
                      </a:lnTo>
                      <a:lnTo>
                        <a:pt x="175" y="597"/>
                      </a:lnTo>
                      <a:lnTo>
                        <a:pt x="181" y="586"/>
                      </a:lnTo>
                      <a:lnTo>
                        <a:pt x="181" y="585"/>
                      </a:lnTo>
                      <a:lnTo>
                        <a:pt x="183" y="582"/>
                      </a:lnTo>
                      <a:lnTo>
                        <a:pt x="185" y="577"/>
                      </a:lnTo>
                      <a:lnTo>
                        <a:pt x="185" y="574"/>
                      </a:lnTo>
                      <a:lnTo>
                        <a:pt x="186" y="570"/>
                      </a:lnTo>
                      <a:lnTo>
                        <a:pt x="193" y="567"/>
                      </a:lnTo>
                      <a:lnTo>
                        <a:pt x="194" y="562"/>
                      </a:lnTo>
                      <a:lnTo>
                        <a:pt x="197" y="560"/>
                      </a:lnTo>
                      <a:lnTo>
                        <a:pt x="194" y="559"/>
                      </a:lnTo>
                      <a:lnTo>
                        <a:pt x="197" y="555"/>
                      </a:lnTo>
                      <a:lnTo>
                        <a:pt x="197" y="551"/>
                      </a:lnTo>
                      <a:lnTo>
                        <a:pt x="200" y="545"/>
                      </a:lnTo>
                      <a:lnTo>
                        <a:pt x="200" y="543"/>
                      </a:lnTo>
                      <a:lnTo>
                        <a:pt x="200" y="541"/>
                      </a:lnTo>
                      <a:lnTo>
                        <a:pt x="205" y="537"/>
                      </a:lnTo>
                      <a:lnTo>
                        <a:pt x="206" y="532"/>
                      </a:lnTo>
                      <a:lnTo>
                        <a:pt x="210" y="532"/>
                      </a:lnTo>
                      <a:lnTo>
                        <a:pt x="210" y="533"/>
                      </a:lnTo>
                      <a:lnTo>
                        <a:pt x="212" y="540"/>
                      </a:lnTo>
                      <a:lnTo>
                        <a:pt x="213" y="541"/>
                      </a:lnTo>
                      <a:lnTo>
                        <a:pt x="216" y="545"/>
                      </a:lnTo>
                      <a:lnTo>
                        <a:pt x="217" y="548"/>
                      </a:lnTo>
                      <a:lnTo>
                        <a:pt x="217" y="555"/>
                      </a:lnTo>
                      <a:lnTo>
                        <a:pt x="217" y="560"/>
                      </a:lnTo>
                      <a:lnTo>
                        <a:pt x="217" y="562"/>
                      </a:lnTo>
                      <a:lnTo>
                        <a:pt x="217" y="564"/>
                      </a:lnTo>
                      <a:lnTo>
                        <a:pt x="217" y="575"/>
                      </a:lnTo>
                      <a:lnTo>
                        <a:pt x="213" y="577"/>
                      </a:lnTo>
                      <a:lnTo>
                        <a:pt x="212" y="582"/>
                      </a:lnTo>
                      <a:lnTo>
                        <a:pt x="213" y="585"/>
                      </a:lnTo>
                      <a:lnTo>
                        <a:pt x="212" y="586"/>
                      </a:lnTo>
                      <a:lnTo>
                        <a:pt x="212" y="590"/>
                      </a:lnTo>
                      <a:lnTo>
                        <a:pt x="212" y="592"/>
                      </a:lnTo>
                      <a:lnTo>
                        <a:pt x="208" y="596"/>
                      </a:lnTo>
                      <a:lnTo>
                        <a:pt x="206" y="596"/>
                      </a:lnTo>
                      <a:lnTo>
                        <a:pt x="208" y="600"/>
                      </a:lnTo>
                      <a:lnTo>
                        <a:pt x="208" y="603"/>
                      </a:lnTo>
                      <a:lnTo>
                        <a:pt x="212" y="603"/>
                      </a:lnTo>
                      <a:lnTo>
                        <a:pt x="227" y="608"/>
                      </a:lnTo>
                      <a:lnTo>
                        <a:pt x="233" y="608"/>
                      </a:lnTo>
                      <a:lnTo>
                        <a:pt x="235" y="611"/>
                      </a:lnTo>
                      <a:lnTo>
                        <a:pt x="233" y="616"/>
                      </a:lnTo>
                      <a:lnTo>
                        <a:pt x="235" y="618"/>
                      </a:lnTo>
                      <a:lnTo>
                        <a:pt x="237" y="620"/>
                      </a:lnTo>
                      <a:lnTo>
                        <a:pt x="239" y="620"/>
                      </a:lnTo>
                      <a:lnTo>
                        <a:pt x="240" y="620"/>
                      </a:lnTo>
                      <a:lnTo>
                        <a:pt x="243" y="622"/>
                      </a:lnTo>
                      <a:lnTo>
                        <a:pt x="243" y="626"/>
                      </a:lnTo>
                      <a:lnTo>
                        <a:pt x="247" y="626"/>
                      </a:lnTo>
                      <a:lnTo>
                        <a:pt x="247" y="631"/>
                      </a:lnTo>
                      <a:lnTo>
                        <a:pt x="244" y="635"/>
                      </a:lnTo>
                      <a:lnTo>
                        <a:pt x="243" y="635"/>
                      </a:lnTo>
                      <a:lnTo>
                        <a:pt x="244" y="641"/>
                      </a:lnTo>
                      <a:lnTo>
                        <a:pt x="247" y="638"/>
                      </a:lnTo>
                      <a:lnTo>
                        <a:pt x="247" y="641"/>
                      </a:lnTo>
                      <a:lnTo>
                        <a:pt x="248" y="646"/>
                      </a:lnTo>
                      <a:lnTo>
                        <a:pt x="247" y="650"/>
                      </a:lnTo>
                      <a:lnTo>
                        <a:pt x="247" y="653"/>
                      </a:lnTo>
                      <a:lnTo>
                        <a:pt x="251" y="654"/>
                      </a:lnTo>
                      <a:lnTo>
                        <a:pt x="251" y="653"/>
                      </a:lnTo>
                      <a:lnTo>
                        <a:pt x="252" y="653"/>
                      </a:lnTo>
                      <a:lnTo>
                        <a:pt x="251" y="650"/>
                      </a:lnTo>
                      <a:lnTo>
                        <a:pt x="252" y="649"/>
                      </a:lnTo>
                      <a:lnTo>
                        <a:pt x="252" y="654"/>
                      </a:lnTo>
                      <a:lnTo>
                        <a:pt x="254" y="654"/>
                      </a:lnTo>
                      <a:lnTo>
                        <a:pt x="256" y="657"/>
                      </a:lnTo>
                      <a:lnTo>
                        <a:pt x="256" y="650"/>
                      </a:lnTo>
                      <a:lnTo>
                        <a:pt x="258" y="635"/>
                      </a:lnTo>
                      <a:lnTo>
                        <a:pt x="259" y="630"/>
                      </a:lnTo>
                      <a:lnTo>
                        <a:pt x="262" y="626"/>
                      </a:lnTo>
                      <a:lnTo>
                        <a:pt x="262" y="622"/>
                      </a:lnTo>
                      <a:lnTo>
                        <a:pt x="267" y="612"/>
                      </a:lnTo>
                      <a:lnTo>
                        <a:pt x="267" y="607"/>
                      </a:lnTo>
                      <a:lnTo>
                        <a:pt x="267" y="605"/>
                      </a:lnTo>
                      <a:lnTo>
                        <a:pt x="267" y="594"/>
                      </a:lnTo>
                      <a:lnTo>
                        <a:pt x="271" y="589"/>
                      </a:lnTo>
                      <a:lnTo>
                        <a:pt x="270" y="575"/>
                      </a:lnTo>
                      <a:lnTo>
                        <a:pt x="270" y="562"/>
                      </a:lnTo>
                      <a:lnTo>
                        <a:pt x="271" y="555"/>
                      </a:lnTo>
                      <a:lnTo>
                        <a:pt x="278" y="551"/>
                      </a:lnTo>
                      <a:lnTo>
                        <a:pt x="279" y="547"/>
                      </a:lnTo>
                      <a:lnTo>
                        <a:pt x="281" y="541"/>
                      </a:lnTo>
                      <a:lnTo>
                        <a:pt x="281" y="530"/>
                      </a:lnTo>
                      <a:lnTo>
                        <a:pt x="285" y="526"/>
                      </a:lnTo>
                      <a:lnTo>
                        <a:pt x="285" y="510"/>
                      </a:lnTo>
                      <a:lnTo>
                        <a:pt x="286" y="500"/>
                      </a:lnTo>
                      <a:lnTo>
                        <a:pt x="286" y="498"/>
                      </a:lnTo>
                      <a:lnTo>
                        <a:pt x="290" y="492"/>
                      </a:lnTo>
                      <a:lnTo>
                        <a:pt x="289" y="492"/>
                      </a:lnTo>
                      <a:lnTo>
                        <a:pt x="290" y="491"/>
                      </a:lnTo>
                      <a:lnTo>
                        <a:pt x="290" y="485"/>
                      </a:lnTo>
                      <a:lnTo>
                        <a:pt x="294" y="480"/>
                      </a:lnTo>
                      <a:lnTo>
                        <a:pt x="293" y="472"/>
                      </a:lnTo>
                      <a:lnTo>
                        <a:pt x="297" y="454"/>
                      </a:lnTo>
                      <a:lnTo>
                        <a:pt x="308" y="439"/>
                      </a:lnTo>
                      <a:lnTo>
                        <a:pt x="308" y="436"/>
                      </a:lnTo>
                      <a:lnTo>
                        <a:pt x="306" y="439"/>
                      </a:lnTo>
                      <a:lnTo>
                        <a:pt x="302" y="439"/>
                      </a:lnTo>
                      <a:lnTo>
                        <a:pt x="301" y="436"/>
                      </a:lnTo>
                      <a:lnTo>
                        <a:pt x="298" y="436"/>
                      </a:lnTo>
                      <a:lnTo>
                        <a:pt x="297" y="438"/>
                      </a:lnTo>
                      <a:lnTo>
                        <a:pt x="293" y="439"/>
                      </a:lnTo>
                      <a:lnTo>
                        <a:pt x="279" y="453"/>
                      </a:lnTo>
                      <a:lnTo>
                        <a:pt x="275" y="457"/>
                      </a:lnTo>
                      <a:lnTo>
                        <a:pt x="270" y="454"/>
                      </a:lnTo>
                      <a:lnTo>
                        <a:pt x="270" y="451"/>
                      </a:lnTo>
                      <a:lnTo>
                        <a:pt x="271" y="447"/>
                      </a:lnTo>
                      <a:lnTo>
                        <a:pt x="271" y="446"/>
                      </a:lnTo>
                      <a:lnTo>
                        <a:pt x="270" y="443"/>
                      </a:lnTo>
                      <a:lnTo>
                        <a:pt x="271" y="442"/>
                      </a:lnTo>
                      <a:lnTo>
                        <a:pt x="271" y="436"/>
                      </a:lnTo>
                      <a:lnTo>
                        <a:pt x="270" y="434"/>
                      </a:lnTo>
                      <a:lnTo>
                        <a:pt x="274" y="428"/>
                      </a:lnTo>
                      <a:lnTo>
                        <a:pt x="275" y="427"/>
                      </a:lnTo>
                      <a:lnTo>
                        <a:pt x="279" y="424"/>
                      </a:lnTo>
                      <a:lnTo>
                        <a:pt x="283" y="423"/>
                      </a:lnTo>
                      <a:lnTo>
                        <a:pt x="286" y="424"/>
                      </a:lnTo>
                      <a:lnTo>
                        <a:pt x="285" y="424"/>
                      </a:lnTo>
                      <a:lnTo>
                        <a:pt x="290" y="424"/>
                      </a:lnTo>
                      <a:lnTo>
                        <a:pt x="294" y="423"/>
                      </a:lnTo>
                      <a:lnTo>
                        <a:pt x="298" y="416"/>
                      </a:lnTo>
                      <a:lnTo>
                        <a:pt x="306" y="410"/>
                      </a:lnTo>
                      <a:lnTo>
                        <a:pt x="308" y="410"/>
                      </a:lnTo>
                      <a:lnTo>
                        <a:pt x="312" y="390"/>
                      </a:lnTo>
                      <a:lnTo>
                        <a:pt x="312" y="386"/>
                      </a:lnTo>
                      <a:lnTo>
                        <a:pt x="308" y="382"/>
                      </a:lnTo>
                      <a:lnTo>
                        <a:pt x="304" y="378"/>
                      </a:lnTo>
                      <a:lnTo>
                        <a:pt x="304" y="380"/>
                      </a:lnTo>
                      <a:lnTo>
                        <a:pt x="306" y="382"/>
                      </a:lnTo>
                      <a:lnTo>
                        <a:pt x="306" y="383"/>
                      </a:lnTo>
                      <a:lnTo>
                        <a:pt x="302" y="383"/>
                      </a:lnTo>
                      <a:lnTo>
                        <a:pt x="302" y="386"/>
                      </a:lnTo>
                      <a:lnTo>
                        <a:pt x="301" y="386"/>
                      </a:lnTo>
                      <a:lnTo>
                        <a:pt x="297" y="387"/>
                      </a:lnTo>
                      <a:lnTo>
                        <a:pt x="290" y="390"/>
                      </a:lnTo>
                      <a:lnTo>
                        <a:pt x="286" y="391"/>
                      </a:lnTo>
                      <a:lnTo>
                        <a:pt x="286" y="390"/>
                      </a:lnTo>
                      <a:lnTo>
                        <a:pt x="281" y="395"/>
                      </a:lnTo>
                      <a:lnTo>
                        <a:pt x="279" y="395"/>
                      </a:lnTo>
                      <a:lnTo>
                        <a:pt x="275" y="398"/>
                      </a:lnTo>
                      <a:lnTo>
                        <a:pt x="267" y="397"/>
                      </a:lnTo>
                      <a:lnTo>
                        <a:pt x="267" y="395"/>
                      </a:lnTo>
                      <a:lnTo>
                        <a:pt x="266" y="395"/>
                      </a:lnTo>
                      <a:lnTo>
                        <a:pt x="262" y="397"/>
                      </a:lnTo>
                      <a:lnTo>
                        <a:pt x="259" y="395"/>
                      </a:lnTo>
                      <a:lnTo>
                        <a:pt x="259" y="393"/>
                      </a:lnTo>
                      <a:lnTo>
                        <a:pt x="264" y="386"/>
                      </a:lnTo>
                      <a:lnTo>
                        <a:pt x="266" y="383"/>
                      </a:lnTo>
                      <a:lnTo>
                        <a:pt x="270" y="371"/>
                      </a:lnTo>
                      <a:lnTo>
                        <a:pt x="274" y="364"/>
                      </a:lnTo>
                      <a:lnTo>
                        <a:pt x="279" y="349"/>
                      </a:lnTo>
                      <a:lnTo>
                        <a:pt x="281" y="346"/>
                      </a:lnTo>
                      <a:lnTo>
                        <a:pt x="285" y="348"/>
                      </a:lnTo>
                      <a:lnTo>
                        <a:pt x="290" y="346"/>
                      </a:lnTo>
                      <a:lnTo>
                        <a:pt x="297" y="346"/>
                      </a:lnTo>
                      <a:lnTo>
                        <a:pt x="297" y="349"/>
                      </a:lnTo>
                      <a:lnTo>
                        <a:pt x="298" y="349"/>
                      </a:lnTo>
                      <a:lnTo>
                        <a:pt x="298" y="342"/>
                      </a:lnTo>
                      <a:lnTo>
                        <a:pt x="302" y="338"/>
                      </a:lnTo>
                      <a:lnTo>
                        <a:pt x="304" y="329"/>
                      </a:lnTo>
                      <a:lnTo>
                        <a:pt x="302" y="319"/>
                      </a:lnTo>
                      <a:lnTo>
                        <a:pt x="301" y="322"/>
                      </a:lnTo>
                      <a:lnTo>
                        <a:pt x="297" y="316"/>
                      </a:lnTo>
                      <a:lnTo>
                        <a:pt x="294" y="307"/>
                      </a:lnTo>
                      <a:lnTo>
                        <a:pt x="293" y="286"/>
                      </a:lnTo>
                      <a:lnTo>
                        <a:pt x="301" y="265"/>
                      </a:lnTo>
                      <a:lnTo>
                        <a:pt x="304" y="258"/>
                      </a:lnTo>
                      <a:lnTo>
                        <a:pt x="306" y="255"/>
                      </a:lnTo>
                      <a:lnTo>
                        <a:pt x="306" y="254"/>
                      </a:lnTo>
                      <a:lnTo>
                        <a:pt x="308" y="254"/>
                      </a:lnTo>
                      <a:lnTo>
                        <a:pt x="310" y="244"/>
                      </a:lnTo>
                      <a:lnTo>
                        <a:pt x="324" y="222"/>
                      </a:lnTo>
                      <a:lnTo>
                        <a:pt x="328" y="217"/>
                      </a:lnTo>
                      <a:lnTo>
                        <a:pt x="329" y="217"/>
                      </a:lnTo>
                      <a:lnTo>
                        <a:pt x="328" y="214"/>
                      </a:lnTo>
                      <a:lnTo>
                        <a:pt x="344" y="198"/>
                      </a:lnTo>
                      <a:lnTo>
                        <a:pt x="362" y="179"/>
                      </a:lnTo>
                      <a:lnTo>
                        <a:pt x="364" y="173"/>
                      </a:lnTo>
                      <a:lnTo>
                        <a:pt x="371" y="168"/>
                      </a:lnTo>
                      <a:lnTo>
                        <a:pt x="374" y="164"/>
                      </a:lnTo>
                      <a:lnTo>
                        <a:pt x="379" y="153"/>
                      </a:lnTo>
                      <a:lnTo>
                        <a:pt x="383" y="149"/>
                      </a:lnTo>
                      <a:lnTo>
                        <a:pt x="387" y="142"/>
                      </a:lnTo>
                      <a:lnTo>
                        <a:pt x="387" y="135"/>
                      </a:lnTo>
                      <a:lnTo>
                        <a:pt x="389" y="130"/>
                      </a:lnTo>
                      <a:lnTo>
                        <a:pt x="390" y="130"/>
                      </a:lnTo>
                      <a:lnTo>
                        <a:pt x="393" y="113"/>
                      </a:lnTo>
                      <a:lnTo>
                        <a:pt x="397" y="108"/>
                      </a:lnTo>
                      <a:lnTo>
                        <a:pt x="398" y="104"/>
                      </a:lnTo>
                      <a:lnTo>
                        <a:pt x="401" y="105"/>
                      </a:lnTo>
                      <a:lnTo>
                        <a:pt x="402" y="104"/>
                      </a:lnTo>
                      <a:lnTo>
                        <a:pt x="402" y="102"/>
                      </a:lnTo>
                      <a:lnTo>
                        <a:pt x="404" y="90"/>
                      </a:lnTo>
                      <a:lnTo>
                        <a:pt x="406" y="83"/>
                      </a:lnTo>
                      <a:lnTo>
                        <a:pt x="397" y="81"/>
                      </a:lnTo>
                      <a:lnTo>
                        <a:pt x="393" y="75"/>
                      </a:lnTo>
                      <a:lnTo>
                        <a:pt x="393" y="64"/>
                      </a:lnTo>
                      <a:lnTo>
                        <a:pt x="389" y="56"/>
                      </a:lnTo>
                      <a:lnTo>
                        <a:pt x="389" y="51"/>
                      </a:lnTo>
                      <a:lnTo>
                        <a:pt x="393" y="45"/>
                      </a:lnTo>
                      <a:lnTo>
                        <a:pt x="393" y="42"/>
                      </a:lnTo>
                      <a:lnTo>
                        <a:pt x="390" y="37"/>
                      </a:lnTo>
                      <a:lnTo>
                        <a:pt x="389" y="30"/>
                      </a:lnTo>
                      <a:lnTo>
                        <a:pt x="385" y="30"/>
                      </a:lnTo>
                      <a:lnTo>
                        <a:pt x="382" y="30"/>
                      </a:lnTo>
                      <a:lnTo>
                        <a:pt x="379" y="27"/>
                      </a:lnTo>
                      <a:lnTo>
                        <a:pt x="378" y="29"/>
                      </a:lnTo>
                      <a:lnTo>
                        <a:pt x="374" y="29"/>
                      </a:lnTo>
                      <a:lnTo>
                        <a:pt x="371" y="27"/>
                      </a:lnTo>
                      <a:lnTo>
                        <a:pt x="371" y="25"/>
                      </a:lnTo>
                      <a:lnTo>
                        <a:pt x="370" y="23"/>
                      </a:lnTo>
                      <a:lnTo>
                        <a:pt x="367" y="22"/>
                      </a:lnTo>
                      <a:lnTo>
                        <a:pt x="366" y="19"/>
                      </a:lnTo>
                      <a:lnTo>
                        <a:pt x="364" y="18"/>
                      </a:lnTo>
                      <a:lnTo>
                        <a:pt x="355" y="7"/>
                      </a:lnTo>
                      <a:lnTo>
                        <a:pt x="352" y="4"/>
                      </a:lnTo>
                      <a:lnTo>
                        <a:pt x="335" y="0"/>
                      </a:lnTo>
                      <a:lnTo>
                        <a:pt x="333" y="0"/>
                      </a:lnTo>
                      <a:lnTo>
                        <a:pt x="328" y="7"/>
                      </a:lnTo>
                      <a:lnTo>
                        <a:pt x="316" y="12"/>
                      </a:lnTo>
                      <a:lnTo>
                        <a:pt x="308" y="14"/>
                      </a:lnTo>
                      <a:lnTo>
                        <a:pt x="302" y="15"/>
                      </a:lnTo>
                      <a:lnTo>
                        <a:pt x="297" y="14"/>
                      </a:lnTo>
                      <a:lnTo>
                        <a:pt x="293" y="12"/>
                      </a:lnTo>
                      <a:lnTo>
                        <a:pt x="290" y="12"/>
                      </a:lnTo>
                      <a:lnTo>
                        <a:pt x="286" y="18"/>
                      </a:lnTo>
                      <a:lnTo>
                        <a:pt x="281" y="22"/>
                      </a:lnTo>
                      <a:lnTo>
                        <a:pt x="279" y="22"/>
                      </a:lnTo>
                      <a:lnTo>
                        <a:pt x="278" y="23"/>
                      </a:lnTo>
                      <a:lnTo>
                        <a:pt x="274" y="25"/>
                      </a:lnTo>
                      <a:lnTo>
                        <a:pt x="270" y="29"/>
                      </a:lnTo>
                      <a:lnTo>
                        <a:pt x="267" y="29"/>
                      </a:lnTo>
                      <a:lnTo>
                        <a:pt x="267" y="27"/>
                      </a:lnTo>
                      <a:lnTo>
                        <a:pt x="262" y="29"/>
                      </a:lnTo>
                      <a:lnTo>
                        <a:pt x="270" y="94"/>
                      </a:lnTo>
                      <a:lnTo>
                        <a:pt x="254" y="154"/>
                      </a:lnTo>
                      <a:lnTo>
                        <a:pt x="202" y="218"/>
                      </a:lnTo>
                      <a:lnTo>
                        <a:pt x="0" y="4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5" name="Freeform 1161"/>
                <p:cNvSpPr>
                  <a:spLocks noEditPoints="1"/>
                </p:cNvSpPr>
                <p:nvPr/>
              </p:nvSpPr>
              <p:spPr bwMode="auto">
                <a:xfrm>
                  <a:off x="8095237" y="4522602"/>
                  <a:ext cx="654050" cy="1158977"/>
                </a:xfrm>
                <a:custGeom>
                  <a:avLst/>
                  <a:gdLst/>
                  <a:ahLst/>
                  <a:cxnLst>
                    <a:cxn ang="0">
                      <a:pos x="125" y="1718"/>
                    </a:cxn>
                    <a:cxn ang="0">
                      <a:pos x="198" y="1716"/>
                    </a:cxn>
                    <a:cxn ang="0">
                      <a:pos x="255" y="1632"/>
                    </a:cxn>
                    <a:cxn ang="0">
                      <a:pos x="345" y="1466"/>
                    </a:cxn>
                    <a:cxn ang="0">
                      <a:pos x="422" y="1442"/>
                    </a:cxn>
                    <a:cxn ang="0">
                      <a:pos x="471" y="1360"/>
                    </a:cxn>
                    <a:cxn ang="0">
                      <a:pos x="520" y="1292"/>
                    </a:cxn>
                    <a:cxn ang="0">
                      <a:pos x="526" y="1412"/>
                    </a:cxn>
                    <a:cxn ang="0">
                      <a:pos x="521" y="1453"/>
                    </a:cxn>
                    <a:cxn ang="0">
                      <a:pos x="592" y="1507"/>
                    </a:cxn>
                    <a:cxn ang="0">
                      <a:pos x="609" y="1575"/>
                    </a:cxn>
                    <a:cxn ang="0">
                      <a:pos x="628" y="1579"/>
                    </a:cxn>
                    <a:cxn ang="0">
                      <a:pos x="654" y="1420"/>
                    </a:cxn>
                    <a:cxn ang="0">
                      <a:pos x="689" y="1208"/>
                    </a:cxn>
                    <a:cxn ang="0">
                      <a:pos x="742" y="1066"/>
                    </a:cxn>
                    <a:cxn ang="0">
                      <a:pos x="654" y="1110"/>
                    </a:cxn>
                    <a:cxn ang="0">
                      <a:pos x="664" y="1030"/>
                    </a:cxn>
                    <a:cxn ang="0">
                      <a:pos x="739" y="988"/>
                    </a:cxn>
                    <a:cxn ang="0">
                      <a:pos x="742" y="931"/>
                    </a:cxn>
                    <a:cxn ang="0">
                      <a:pos x="650" y="972"/>
                    </a:cxn>
                    <a:cxn ang="0">
                      <a:pos x="660" y="881"/>
                    </a:cxn>
                    <a:cxn ang="0">
                      <a:pos x="729" y="816"/>
                    </a:cxn>
                    <a:cxn ang="0">
                      <a:pos x="736" y="623"/>
                    </a:cxn>
                    <a:cxn ang="0">
                      <a:pos x="878" y="418"/>
                    </a:cxn>
                    <a:cxn ang="0">
                      <a:pos x="947" y="275"/>
                    </a:cxn>
                    <a:cxn ang="0">
                      <a:pos x="946" y="189"/>
                    </a:cxn>
                    <a:cxn ang="0">
                      <a:pos x="913" y="76"/>
                    </a:cxn>
                    <a:cxn ang="0">
                      <a:pos x="855" y="29"/>
                    </a:cxn>
                    <a:cxn ang="0">
                      <a:pos x="713" y="40"/>
                    </a:cxn>
                    <a:cxn ang="0">
                      <a:pos x="646" y="77"/>
                    </a:cxn>
                    <a:cxn ang="0">
                      <a:pos x="651" y="70"/>
                    </a:cxn>
                    <a:cxn ang="0">
                      <a:pos x="724" y="34"/>
                    </a:cxn>
                    <a:cxn ang="0">
                      <a:pos x="899" y="56"/>
                    </a:cxn>
                    <a:cxn ang="0">
                      <a:pos x="944" y="73"/>
                    </a:cxn>
                    <a:cxn ang="0">
                      <a:pos x="986" y="199"/>
                    </a:cxn>
                    <a:cxn ang="0">
                      <a:pos x="944" y="330"/>
                    </a:cxn>
                    <a:cxn ang="0">
                      <a:pos x="842" y="490"/>
                    </a:cxn>
                    <a:cxn ang="0">
                      <a:pos x="739" y="650"/>
                    </a:cxn>
                    <a:cxn ang="0">
                      <a:pos x="733" y="849"/>
                    </a:cxn>
                    <a:cxn ang="0">
                      <a:pos x="655" y="933"/>
                    </a:cxn>
                    <a:cxn ang="0">
                      <a:pos x="673" y="952"/>
                    </a:cxn>
                    <a:cxn ang="0">
                      <a:pos x="736" y="931"/>
                    </a:cxn>
                    <a:cxn ang="0">
                      <a:pos x="732" y="1013"/>
                    </a:cxn>
                    <a:cxn ang="0">
                      <a:pos x="663" y="1048"/>
                    </a:cxn>
                    <a:cxn ang="0">
                      <a:pos x="707" y="1061"/>
                    </a:cxn>
                    <a:cxn ang="0">
                      <a:pos x="730" y="1104"/>
                    </a:cxn>
                    <a:cxn ang="0">
                      <a:pos x="702" y="1274"/>
                    </a:cxn>
                    <a:cxn ang="0">
                      <a:pos x="659" y="1464"/>
                    </a:cxn>
                    <a:cxn ang="0">
                      <a:pos x="614" y="1590"/>
                    </a:cxn>
                    <a:cxn ang="0">
                      <a:pos x="597" y="1561"/>
                    </a:cxn>
                    <a:cxn ang="0">
                      <a:pos x="592" y="1523"/>
                    </a:cxn>
                    <a:cxn ang="0">
                      <a:pos x="516" y="1469"/>
                    </a:cxn>
                    <a:cxn ang="0">
                      <a:pos x="511" y="1413"/>
                    </a:cxn>
                    <a:cxn ang="0">
                      <a:pos x="504" y="1295"/>
                    </a:cxn>
                    <a:cxn ang="0">
                      <a:pos x="478" y="1345"/>
                    </a:cxn>
                    <a:cxn ang="0">
                      <a:pos x="451" y="1423"/>
                    </a:cxn>
                    <a:cxn ang="0">
                      <a:pos x="345" y="1481"/>
                    </a:cxn>
                    <a:cxn ang="0">
                      <a:pos x="284" y="1609"/>
                    </a:cxn>
                    <a:cxn ang="0">
                      <a:pos x="218" y="1722"/>
                    </a:cxn>
                    <a:cxn ang="0">
                      <a:pos x="132" y="1740"/>
                    </a:cxn>
                    <a:cxn ang="0">
                      <a:pos x="47" y="1742"/>
                    </a:cxn>
                  </a:cxnLst>
                  <a:rect l="0" t="0" r="r" b="b"/>
                  <a:pathLst>
                    <a:path w="993" h="1777">
                      <a:moveTo>
                        <a:pt x="15" y="1153"/>
                      </a:moveTo>
                      <a:lnTo>
                        <a:pt x="16" y="1147"/>
                      </a:lnTo>
                      <a:lnTo>
                        <a:pt x="26" y="1265"/>
                      </a:lnTo>
                      <a:lnTo>
                        <a:pt x="63" y="1741"/>
                      </a:lnTo>
                      <a:lnTo>
                        <a:pt x="48" y="1738"/>
                      </a:lnTo>
                      <a:lnTo>
                        <a:pt x="51" y="1732"/>
                      </a:lnTo>
                      <a:cubicBezTo>
                        <a:pt x="52" y="1730"/>
                        <a:pt x="53" y="1729"/>
                        <a:pt x="54" y="1728"/>
                      </a:cubicBezTo>
                      <a:lnTo>
                        <a:pt x="61" y="1725"/>
                      </a:lnTo>
                      <a:lnTo>
                        <a:pt x="69" y="1720"/>
                      </a:lnTo>
                      <a:lnTo>
                        <a:pt x="68" y="1721"/>
                      </a:lnTo>
                      <a:lnTo>
                        <a:pt x="71" y="1718"/>
                      </a:lnTo>
                      <a:cubicBezTo>
                        <a:pt x="72" y="1717"/>
                        <a:pt x="73" y="1716"/>
                        <a:pt x="74" y="1716"/>
                      </a:cubicBezTo>
                      <a:lnTo>
                        <a:pt x="98" y="1707"/>
                      </a:lnTo>
                      <a:cubicBezTo>
                        <a:pt x="99" y="1706"/>
                        <a:pt x="100" y="1706"/>
                        <a:pt x="101" y="1706"/>
                      </a:cubicBezTo>
                      <a:lnTo>
                        <a:pt x="104" y="1706"/>
                      </a:lnTo>
                      <a:cubicBezTo>
                        <a:pt x="106" y="1706"/>
                        <a:pt x="107" y="1707"/>
                        <a:pt x="108" y="1707"/>
                      </a:cubicBezTo>
                      <a:lnTo>
                        <a:pt x="124" y="1716"/>
                      </a:lnTo>
                      <a:cubicBezTo>
                        <a:pt x="124" y="1717"/>
                        <a:pt x="125" y="1717"/>
                        <a:pt x="125" y="1718"/>
                      </a:cubicBezTo>
                      <a:lnTo>
                        <a:pt x="135" y="1727"/>
                      </a:lnTo>
                      <a:lnTo>
                        <a:pt x="129" y="1724"/>
                      </a:lnTo>
                      <a:lnTo>
                        <a:pt x="132" y="1724"/>
                      </a:lnTo>
                      <a:lnTo>
                        <a:pt x="147" y="1724"/>
                      </a:lnTo>
                      <a:cubicBezTo>
                        <a:pt x="150" y="1724"/>
                        <a:pt x="152" y="1725"/>
                        <a:pt x="153" y="1727"/>
                      </a:cubicBezTo>
                      <a:lnTo>
                        <a:pt x="165" y="1739"/>
                      </a:lnTo>
                      <a:lnTo>
                        <a:pt x="163" y="1737"/>
                      </a:lnTo>
                      <a:lnTo>
                        <a:pt x="178" y="1743"/>
                      </a:lnTo>
                      <a:cubicBezTo>
                        <a:pt x="179" y="1743"/>
                        <a:pt x="180" y="1744"/>
                        <a:pt x="181" y="1745"/>
                      </a:cubicBezTo>
                      <a:lnTo>
                        <a:pt x="199" y="1763"/>
                      </a:lnTo>
                      <a:lnTo>
                        <a:pt x="186" y="1770"/>
                      </a:lnTo>
                      <a:lnTo>
                        <a:pt x="180" y="1743"/>
                      </a:lnTo>
                      <a:cubicBezTo>
                        <a:pt x="179" y="1740"/>
                        <a:pt x="180" y="1738"/>
                        <a:pt x="182" y="1736"/>
                      </a:cubicBezTo>
                      <a:lnTo>
                        <a:pt x="188" y="1730"/>
                      </a:lnTo>
                      <a:cubicBezTo>
                        <a:pt x="189" y="1729"/>
                        <a:pt x="190" y="1728"/>
                        <a:pt x="191" y="1728"/>
                      </a:cubicBezTo>
                      <a:lnTo>
                        <a:pt x="201" y="1725"/>
                      </a:lnTo>
                      <a:lnTo>
                        <a:pt x="195" y="1731"/>
                      </a:lnTo>
                      <a:lnTo>
                        <a:pt x="198" y="1716"/>
                      </a:lnTo>
                      <a:cubicBezTo>
                        <a:pt x="199" y="1713"/>
                        <a:pt x="201" y="1711"/>
                        <a:pt x="204" y="1710"/>
                      </a:cubicBezTo>
                      <a:lnTo>
                        <a:pt x="213" y="1707"/>
                      </a:lnTo>
                      <a:lnTo>
                        <a:pt x="207" y="1714"/>
                      </a:lnTo>
                      <a:lnTo>
                        <a:pt x="207" y="1708"/>
                      </a:lnTo>
                      <a:cubicBezTo>
                        <a:pt x="207" y="1707"/>
                        <a:pt x="208" y="1705"/>
                        <a:pt x="209" y="1704"/>
                      </a:cubicBezTo>
                      <a:lnTo>
                        <a:pt x="215" y="1695"/>
                      </a:lnTo>
                      <a:lnTo>
                        <a:pt x="214" y="1697"/>
                      </a:lnTo>
                      <a:lnTo>
                        <a:pt x="217" y="1688"/>
                      </a:lnTo>
                      <a:cubicBezTo>
                        <a:pt x="217" y="1687"/>
                        <a:pt x="218" y="1686"/>
                        <a:pt x="218" y="1686"/>
                      </a:cubicBezTo>
                      <a:lnTo>
                        <a:pt x="224" y="1677"/>
                      </a:lnTo>
                      <a:cubicBezTo>
                        <a:pt x="225" y="1675"/>
                        <a:pt x="226" y="1674"/>
                        <a:pt x="227" y="1674"/>
                      </a:cubicBezTo>
                      <a:lnTo>
                        <a:pt x="246" y="1665"/>
                      </a:lnTo>
                      <a:lnTo>
                        <a:pt x="244" y="1666"/>
                      </a:lnTo>
                      <a:lnTo>
                        <a:pt x="247" y="1663"/>
                      </a:lnTo>
                      <a:lnTo>
                        <a:pt x="244" y="1669"/>
                      </a:lnTo>
                      <a:lnTo>
                        <a:pt x="244" y="1654"/>
                      </a:lnTo>
                      <a:cubicBezTo>
                        <a:pt x="244" y="1653"/>
                        <a:pt x="245" y="1651"/>
                        <a:pt x="245" y="1650"/>
                      </a:cubicBezTo>
                      <a:lnTo>
                        <a:pt x="255" y="1632"/>
                      </a:lnTo>
                      <a:lnTo>
                        <a:pt x="261" y="1620"/>
                      </a:lnTo>
                      <a:lnTo>
                        <a:pt x="270" y="1602"/>
                      </a:lnTo>
                      <a:lnTo>
                        <a:pt x="273" y="1596"/>
                      </a:lnTo>
                      <a:lnTo>
                        <a:pt x="280" y="1586"/>
                      </a:lnTo>
                      <a:lnTo>
                        <a:pt x="278" y="1591"/>
                      </a:lnTo>
                      <a:lnTo>
                        <a:pt x="278" y="1564"/>
                      </a:lnTo>
                      <a:cubicBezTo>
                        <a:pt x="278" y="1562"/>
                        <a:pt x="279" y="1560"/>
                        <a:pt x="280" y="1559"/>
                      </a:cubicBezTo>
                      <a:lnTo>
                        <a:pt x="302" y="1531"/>
                      </a:lnTo>
                      <a:lnTo>
                        <a:pt x="300" y="1539"/>
                      </a:lnTo>
                      <a:lnTo>
                        <a:pt x="297" y="1530"/>
                      </a:lnTo>
                      <a:cubicBezTo>
                        <a:pt x="297" y="1529"/>
                        <a:pt x="297" y="1527"/>
                        <a:pt x="297" y="1526"/>
                      </a:cubicBezTo>
                      <a:lnTo>
                        <a:pt x="300" y="1508"/>
                      </a:lnTo>
                      <a:cubicBezTo>
                        <a:pt x="300" y="1507"/>
                        <a:pt x="300" y="1507"/>
                        <a:pt x="301" y="1506"/>
                      </a:cubicBezTo>
                      <a:lnTo>
                        <a:pt x="310" y="1485"/>
                      </a:lnTo>
                      <a:cubicBezTo>
                        <a:pt x="310" y="1484"/>
                        <a:pt x="311" y="1484"/>
                        <a:pt x="311" y="1483"/>
                      </a:cubicBezTo>
                      <a:lnTo>
                        <a:pt x="327" y="1465"/>
                      </a:lnTo>
                      <a:cubicBezTo>
                        <a:pt x="329" y="1462"/>
                        <a:pt x="332" y="1461"/>
                        <a:pt x="335" y="1462"/>
                      </a:cubicBezTo>
                      <a:lnTo>
                        <a:pt x="345" y="1466"/>
                      </a:lnTo>
                      <a:lnTo>
                        <a:pt x="342" y="1465"/>
                      </a:lnTo>
                      <a:lnTo>
                        <a:pt x="345" y="1465"/>
                      </a:lnTo>
                      <a:cubicBezTo>
                        <a:pt x="350" y="1465"/>
                        <a:pt x="353" y="1469"/>
                        <a:pt x="353" y="1473"/>
                      </a:cubicBezTo>
                      <a:lnTo>
                        <a:pt x="353" y="1479"/>
                      </a:lnTo>
                      <a:lnTo>
                        <a:pt x="341" y="1472"/>
                      </a:lnTo>
                      <a:lnTo>
                        <a:pt x="366" y="1457"/>
                      </a:lnTo>
                      <a:cubicBezTo>
                        <a:pt x="369" y="1455"/>
                        <a:pt x="373" y="1456"/>
                        <a:pt x="375" y="1458"/>
                      </a:cubicBezTo>
                      <a:lnTo>
                        <a:pt x="385" y="1467"/>
                      </a:lnTo>
                      <a:lnTo>
                        <a:pt x="378" y="1465"/>
                      </a:lnTo>
                      <a:lnTo>
                        <a:pt x="396" y="1462"/>
                      </a:lnTo>
                      <a:cubicBezTo>
                        <a:pt x="397" y="1462"/>
                        <a:pt x="397" y="1462"/>
                        <a:pt x="398" y="1462"/>
                      </a:cubicBezTo>
                      <a:lnTo>
                        <a:pt x="407" y="1462"/>
                      </a:lnTo>
                      <a:lnTo>
                        <a:pt x="416" y="1462"/>
                      </a:lnTo>
                      <a:lnTo>
                        <a:pt x="410" y="1465"/>
                      </a:lnTo>
                      <a:lnTo>
                        <a:pt x="422" y="1450"/>
                      </a:lnTo>
                      <a:lnTo>
                        <a:pt x="421" y="1455"/>
                      </a:lnTo>
                      <a:lnTo>
                        <a:pt x="421" y="1446"/>
                      </a:lnTo>
                      <a:cubicBezTo>
                        <a:pt x="421" y="1445"/>
                        <a:pt x="421" y="1443"/>
                        <a:pt x="422" y="1442"/>
                      </a:cubicBezTo>
                      <a:lnTo>
                        <a:pt x="437" y="1415"/>
                      </a:lnTo>
                      <a:lnTo>
                        <a:pt x="436" y="1419"/>
                      </a:lnTo>
                      <a:lnTo>
                        <a:pt x="436" y="1416"/>
                      </a:lnTo>
                      <a:cubicBezTo>
                        <a:pt x="436" y="1415"/>
                        <a:pt x="436" y="1413"/>
                        <a:pt x="437" y="1412"/>
                      </a:cubicBezTo>
                      <a:lnTo>
                        <a:pt x="440" y="1406"/>
                      </a:lnTo>
                      <a:lnTo>
                        <a:pt x="446" y="1394"/>
                      </a:lnTo>
                      <a:lnTo>
                        <a:pt x="445" y="1398"/>
                      </a:lnTo>
                      <a:lnTo>
                        <a:pt x="445" y="1389"/>
                      </a:lnTo>
                      <a:cubicBezTo>
                        <a:pt x="445" y="1388"/>
                        <a:pt x="445" y="1387"/>
                        <a:pt x="446" y="1386"/>
                      </a:cubicBezTo>
                      <a:lnTo>
                        <a:pt x="449" y="1377"/>
                      </a:lnTo>
                      <a:cubicBezTo>
                        <a:pt x="449" y="1375"/>
                        <a:pt x="451" y="1373"/>
                        <a:pt x="453" y="1372"/>
                      </a:cubicBezTo>
                      <a:lnTo>
                        <a:pt x="469" y="1366"/>
                      </a:lnTo>
                      <a:lnTo>
                        <a:pt x="464" y="1372"/>
                      </a:lnTo>
                      <a:lnTo>
                        <a:pt x="467" y="1360"/>
                      </a:lnTo>
                      <a:cubicBezTo>
                        <a:pt x="467" y="1358"/>
                        <a:pt x="468" y="1357"/>
                        <a:pt x="469" y="1356"/>
                      </a:cubicBezTo>
                      <a:lnTo>
                        <a:pt x="475" y="1350"/>
                      </a:lnTo>
                      <a:lnTo>
                        <a:pt x="478" y="1363"/>
                      </a:lnTo>
                      <a:lnTo>
                        <a:pt x="471" y="1360"/>
                      </a:lnTo>
                      <a:cubicBezTo>
                        <a:pt x="469" y="1359"/>
                        <a:pt x="468" y="1357"/>
                        <a:pt x="467" y="1355"/>
                      </a:cubicBezTo>
                      <a:cubicBezTo>
                        <a:pt x="467" y="1352"/>
                        <a:pt x="467" y="1350"/>
                        <a:pt x="468" y="1348"/>
                      </a:cubicBezTo>
                      <a:lnTo>
                        <a:pt x="474" y="1339"/>
                      </a:lnTo>
                      <a:lnTo>
                        <a:pt x="473" y="1344"/>
                      </a:lnTo>
                      <a:lnTo>
                        <a:pt x="473" y="1334"/>
                      </a:lnTo>
                      <a:cubicBezTo>
                        <a:pt x="473" y="1333"/>
                        <a:pt x="473" y="1332"/>
                        <a:pt x="474" y="1330"/>
                      </a:cubicBezTo>
                      <a:lnTo>
                        <a:pt x="483" y="1315"/>
                      </a:lnTo>
                      <a:lnTo>
                        <a:pt x="482" y="1319"/>
                      </a:lnTo>
                      <a:lnTo>
                        <a:pt x="482" y="1316"/>
                      </a:lnTo>
                      <a:lnTo>
                        <a:pt x="482" y="1310"/>
                      </a:lnTo>
                      <a:cubicBezTo>
                        <a:pt x="482" y="1308"/>
                        <a:pt x="483" y="1306"/>
                        <a:pt x="485" y="1305"/>
                      </a:cubicBezTo>
                      <a:lnTo>
                        <a:pt x="494" y="1296"/>
                      </a:lnTo>
                      <a:lnTo>
                        <a:pt x="492" y="1299"/>
                      </a:lnTo>
                      <a:lnTo>
                        <a:pt x="495" y="1287"/>
                      </a:lnTo>
                      <a:cubicBezTo>
                        <a:pt x="496" y="1284"/>
                        <a:pt x="499" y="1281"/>
                        <a:pt x="503" y="1281"/>
                      </a:cubicBezTo>
                      <a:lnTo>
                        <a:pt x="512" y="1281"/>
                      </a:lnTo>
                      <a:cubicBezTo>
                        <a:pt x="516" y="1281"/>
                        <a:pt x="520" y="1285"/>
                        <a:pt x="520" y="1289"/>
                      </a:cubicBezTo>
                      <a:lnTo>
                        <a:pt x="520" y="1292"/>
                      </a:lnTo>
                      <a:lnTo>
                        <a:pt x="519" y="1289"/>
                      </a:lnTo>
                      <a:lnTo>
                        <a:pt x="525" y="1304"/>
                      </a:lnTo>
                      <a:lnTo>
                        <a:pt x="524" y="1302"/>
                      </a:lnTo>
                      <a:lnTo>
                        <a:pt x="527" y="1305"/>
                      </a:lnTo>
                      <a:cubicBezTo>
                        <a:pt x="527" y="1305"/>
                        <a:pt x="527" y="1305"/>
                        <a:pt x="528" y="1306"/>
                      </a:cubicBezTo>
                      <a:lnTo>
                        <a:pt x="534" y="1315"/>
                      </a:lnTo>
                      <a:cubicBezTo>
                        <a:pt x="534" y="1316"/>
                        <a:pt x="535" y="1316"/>
                        <a:pt x="535" y="1317"/>
                      </a:cubicBezTo>
                      <a:lnTo>
                        <a:pt x="538" y="1326"/>
                      </a:lnTo>
                      <a:cubicBezTo>
                        <a:pt x="538" y="1327"/>
                        <a:pt x="538" y="1328"/>
                        <a:pt x="538" y="1328"/>
                      </a:cubicBezTo>
                      <a:lnTo>
                        <a:pt x="538" y="1344"/>
                      </a:lnTo>
                      <a:lnTo>
                        <a:pt x="538" y="1356"/>
                      </a:lnTo>
                      <a:lnTo>
                        <a:pt x="538" y="1362"/>
                      </a:lnTo>
                      <a:lnTo>
                        <a:pt x="538" y="1365"/>
                      </a:lnTo>
                      <a:lnTo>
                        <a:pt x="538" y="1392"/>
                      </a:lnTo>
                      <a:cubicBezTo>
                        <a:pt x="538" y="1394"/>
                        <a:pt x="537" y="1397"/>
                        <a:pt x="535" y="1398"/>
                      </a:cubicBezTo>
                      <a:lnTo>
                        <a:pt x="526" y="1404"/>
                      </a:lnTo>
                      <a:lnTo>
                        <a:pt x="529" y="1400"/>
                      </a:lnTo>
                      <a:lnTo>
                        <a:pt x="526" y="1412"/>
                      </a:lnTo>
                      <a:lnTo>
                        <a:pt x="525" y="1406"/>
                      </a:lnTo>
                      <a:lnTo>
                        <a:pt x="528" y="1412"/>
                      </a:lnTo>
                      <a:cubicBezTo>
                        <a:pt x="530" y="1415"/>
                        <a:pt x="529" y="1419"/>
                        <a:pt x="527" y="1422"/>
                      </a:cubicBezTo>
                      <a:lnTo>
                        <a:pt x="524" y="1425"/>
                      </a:lnTo>
                      <a:lnTo>
                        <a:pt x="526" y="1419"/>
                      </a:lnTo>
                      <a:lnTo>
                        <a:pt x="526" y="1428"/>
                      </a:lnTo>
                      <a:lnTo>
                        <a:pt x="526" y="1434"/>
                      </a:lnTo>
                      <a:cubicBezTo>
                        <a:pt x="526" y="1436"/>
                        <a:pt x="525" y="1438"/>
                        <a:pt x="524" y="1440"/>
                      </a:cubicBezTo>
                      <a:lnTo>
                        <a:pt x="514" y="1449"/>
                      </a:lnTo>
                      <a:cubicBezTo>
                        <a:pt x="513" y="1450"/>
                        <a:pt x="511" y="1451"/>
                        <a:pt x="509" y="1451"/>
                      </a:cubicBezTo>
                      <a:lnTo>
                        <a:pt x="503" y="1451"/>
                      </a:lnTo>
                      <a:lnTo>
                        <a:pt x="509" y="1438"/>
                      </a:lnTo>
                      <a:lnTo>
                        <a:pt x="515" y="1448"/>
                      </a:lnTo>
                      <a:cubicBezTo>
                        <a:pt x="516" y="1449"/>
                        <a:pt x="517" y="1450"/>
                        <a:pt x="517" y="1452"/>
                      </a:cubicBezTo>
                      <a:lnTo>
                        <a:pt x="517" y="1461"/>
                      </a:lnTo>
                      <a:lnTo>
                        <a:pt x="509" y="1453"/>
                      </a:lnTo>
                      <a:lnTo>
                        <a:pt x="518" y="1453"/>
                      </a:lnTo>
                      <a:cubicBezTo>
                        <a:pt x="519" y="1453"/>
                        <a:pt x="520" y="1453"/>
                        <a:pt x="521" y="1453"/>
                      </a:cubicBezTo>
                      <a:lnTo>
                        <a:pt x="558" y="1466"/>
                      </a:lnTo>
                      <a:lnTo>
                        <a:pt x="555" y="1465"/>
                      </a:lnTo>
                      <a:lnTo>
                        <a:pt x="568" y="1465"/>
                      </a:lnTo>
                      <a:cubicBezTo>
                        <a:pt x="570" y="1465"/>
                        <a:pt x="572" y="1466"/>
                        <a:pt x="573" y="1467"/>
                      </a:cubicBezTo>
                      <a:lnTo>
                        <a:pt x="579" y="1473"/>
                      </a:lnTo>
                      <a:cubicBezTo>
                        <a:pt x="582" y="1476"/>
                        <a:pt x="582" y="1480"/>
                        <a:pt x="581" y="1483"/>
                      </a:cubicBezTo>
                      <a:lnTo>
                        <a:pt x="575" y="1495"/>
                      </a:lnTo>
                      <a:lnTo>
                        <a:pt x="573" y="1485"/>
                      </a:lnTo>
                      <a:lnTo>
                        <a:pt x="579" y="1492"/>
                      </a:lnTo>
                      <a:lnTo>
                        <a:pt x="582" y="1495"/>
                      </a:lnTo>
                      <a:lnTo>
                        <a:pt x="577" y="1492"/>
                      </a:lnTo>
                      <a:lnTo>
                        <a:pt x="583" y="1492"/>
                      </a:lnTo>
                      <a:lnTo>
                        <a:pt x="586" y="1492"/>
                      </a:lnTo>
                      <a:cubicBezTo>
                        <a:pt x="588" y="1492"/>
                        <a:pt x="590" y="1493"/>
                        <a:pt x="592" y="1495"/>
                      </a:cubicBezTo>
                      <a:lnTo>
                        <a:pt x="598" y="1501"/>
                      </a:lnTo>
                      <a:cubicBezTo>
                        <a:pt x="599" y="1502"/>
                        <a:pt x="600" y="1504"/>
                        <a:pt x="600" y="1506"/>
                      </a:cubicBezTo>
                      <a:lnTo>
                        <a:pt x="600" y="1515"/>
                      </a:lnTo>
                      <a:lnTo>
                        <a:pt x="592" y="1507"/>
                      </a:lnTo>
                      <a:lnTo>
                        <a:pt x="601" y="1507"/>
                      </a:lnTo>
                      <a:cubicBezTo>
                        <a:pt x="606" y="1507"/>
                        <a:pt x="609" y="1511"/>
                        <a:pt x="609" y="1515"/>
                      </a:cubicBezTo>
                      <a:lnTo>
                        <a:pt x="609" y="1527"/>
                      </a:lnTo>
                      <a:cubicBezTo>
                        <a:pt x="609" y="1529"/>
                        <a:pt x="609" y="1531"/>
                        <a:pt x="608" y="1532"/>
                      </a:cubicBezTo>
                      <a:lnTo>
                        <a:pt x="602" y="1541"/>
                      </a:lnTo>
                      <a:cubicBezTo>
                        <a:pt x="600" y="1543"/>
                        <a:pt x="598" y="1544"/>
                        <a:pt x="595" y="1544"/>
                      </a:cubicBezTo>
                      <a:lnTo>
                        <a:pt x="592" y="1544"/>
                      </a:lnTo>
                      <a:lnTo>
                        <a:pt x="600" y="1535"/>
                      </a:lnTo>
                      <a:lnTo>
                        <a:pt x="603" y="1550"/>
                      </a:lnTo>
                      <a:lnTo>
                        <a:pt x="590" y="1546"/>
                      </a:lnTo>
                      <a:lnTo>
                        <a:pt x="596" y="1540"/>
                      </a:lnTo>
                      <a:cubicBezTo>
                        <a:pt x="598" y="1537"/>
                        <a:pt x="602" y="1537"/>
                        <a:pt x="605" y="1538"/>
                      </a:cubicBezTo>
                      <a:cubicBezTo>
                        <a:pt x="608" y="1539"/>
                        <a:pt x="609" y="1542"/>
                        <a:pt x="609" y="1545"/>
                      </a:cubicBezTo>
                      <a:lnTo>
                        <a:pt x="609" y="1551"/>
                      </a:lnTo>
                      <a:lnTo>
                        <a:pt x="609" y="1549"/>
                      </a:lnTo>
                      <a:lnTo>
                        <a:pt x="612" y="1562"/>
                      </a:lnTo>
                      <a:cubicBezTo>
                        <a:pt x="613" y="1563"/>
                        <a:pt x="613" y="1565"/>
                        <a:pt x="612" y="1566"/>
                      </a:cubicBezTo>
                      <a:lnTo>
                        <a:pt x="609" y="1575"/>
                      </a:lnTo>
                      <a:lnTo>
                        <a:pt x="609" y="1573"/>
                      </a:lnTo>
                      <a:lnTo>
                        <a:pt x="609" y="1579"/>
                      </a:lnTo>
                      <a:lnTo>
                        <a:pt x="604" y="1571"/>
                      </a:lnTo>
                      <a:lnTo>
                        <a:pt x="613" y="1574"/>
                      </a:lnTo>
                      <a:lnTo>
                        <a:pt x="603" y="1582"/>
                      </a:lnTo>
                      <a:lnTo>
                        <a:pt x="603" y="1579"/>
                      </a:lnTo>
                      <a:cubicBezTo>
                        <a:pt x="603" y="1574"/>
                        <a:pt x="606" y="1571"/>
                        <a:pt x="611" y="1571"/>
                      </a:cubicBezTo>
                      <a:lnTo>
                        <a:pt x="614" y="1571"/>
                      </a:lnTo>
                      <a:lnTo>
                        <a:pt x="607" y="1582"/>
                      </a:lnTo>
                      <a:lnTo>
                        <a:pt x="604" y="1576"/>
                      </a:lnTo>
                      <a:cubicBezTo>
                        <a:pt x="602" y="1573"/>
                        <a:pt x="603" y="1569"/>
                        <a:pt x="605" y="1567"/>
                      </a:cubicBezTo>
                      <a:lnTo>
                        <a:pt x="608" y="1564"/>
                      </a:lnTo>
                      <a:cubicBezTo>
                        <a:pt x="611" y="1562"/>
                        <a:pt x="614" y="1561"/>
                        <a:pt x="617" y="1562"/>
                      </a:cubicBezTo>
                      <a:cubicBezTo>
                        <a:pt x="620" y="1563"/>
                        <a:pt x="622" y="1566"/>
                        <a:pt x="622" y="1570"/>
                      </a:cubicBezTo>
                      <a:lnTo>
                        <a:pt x="622" y="1582"/>
                      </a:lnTo>
                      <a:lnTo>
                        <a:pt x="614" y="1574"/>
                      </a:lnTo>
                      <a:lnTo>
                        <a:pt x="620" y="1574"/>
                      </a:lnTo>
                      <a:cubicBezTo>
                        <a:pt x="623" y="1574"/>
                        <a:pt x="626" y="1576"/>
                        <a:pt x="628" y="1579"/>
                      </a:cubicBezTo>
                      <a:lnTo>
                        <a:pt x="631" y="1588"/>
                      </a:lnTo>
                      <a:lnTo>
                        <a:pt x="615" y="1591"/>
                      </a:lnTo>
                      <a:lnTo>
                        <a:pt x="615" y="1573"/>
                      </a:lnTo>
                      <a:cubicBezTo>
                        <a:pt x="615" y="1572"/>
                        <a:pt x="615" y="1572"/>
                        <a:pt x="615" y="1571"/>
                      </a:cubicBezTo>
                      <a:lnTo>
                        <a:pt x="621" y="1535"/>
                      </a:lnTo>
                      <a:lnTo>
                        <a:pt x="625" y="1522"/>
                      </a:lnTo>
                      <a:cubicBezTo>
                        <a:pt x="625" y="1521"/>
                        <a:pt x="625" y="1521"/>
                        <a:pt x="626" y="1520"/>
                      </a:cubicBezTo>
                      <a:lnTo>
                        <a:pt x="632" y="1511"/>
                      </a:lnTo>
                      <a:lnTo>
                        <a:pt x="631" y="1515"/>
                      </a:lnTo>
                      <a:lnTo>
                        <a:pt x="631" y="1506"/>
                      </a:lnTo>
                      <a:cubicBezTo>
                        <a:pt x="631" y="1505"/>
                        <a:pt x="631" y="1504"/>
                        <a:pt x="631" y="1503"/>
                      </a:cubicBezTo>
                      <a:lnTo>
                        <a:pt x="644" y="1479"/>
                      </a:lnTo>
                      <a:lnTo>
                        <a:pt x="643" y="1482"/>
                      </a:lnTo>
                      <a:lnTo>
                        <a:pt x="643" y="1470"/>
                      </a:lnTo>
                      <a:lnTo>
                        <a:pt x="643" y="1464"/>
                      </a:lnTo>
                      <a:lnTo>
                        <a:pt x="643" y="1437"/>
                      </a:lnTo>
                      <a:cubicBezTo>
                        <a:pt x="643" y="1435"/>
                        <a:pt x="643" y="1433"/>
                        <a:pt x="645" y="1432"/>
                      </a:cubicBezTo>
                      <a:lnTo>
                        <a:pt x="654" y="1420"/>
                      </a:lnTo>
                      <a:lnTo>
                        <a:pt x="652" y="1426"/>
                      </a:lnTo>
                      <a:lnTo>
                        <a:pt x="649" y="1392"/>
                      </a:lnTo>
                      <a:lnTo>
                        <a:pt x="649" y="1362"/>
                      </a:lnTo>
                      <a:cubicBezTo>
                        <a:pt x="649" y="1361"/>
                        <a:pt x="649" y="1361"/>
                        <a:pt x="649" y="1360"/>
                      </a:cubicBezTo>
                      <a:lnTo>
                        <a:pt x="652" y="1342"/>
                      </a:lnTo>
                      <a:cubicBezTo>
                        <a:pt x="653" y="1340"/>
                        <a:pt x="654" y="1338"/>
                        <a:pt x="656" y="1337"/>
                      </a:cubicBezTo>
                      <a:lnTo>
                        <a:pt x="672" y="1328"/>
                      </a:lnTo>
                      <a:lnTo>
                        <a:pt x="668" y="1332"/>
                      </a:lnTo>
                      <a:lnTo>
                        <a:pt x="671" y="1323"/>
                      </a:lnTo>
                      <a:lnTo>
                        <a:pt x="677" y="1307"/>
                      </a:lnTo>
                      <a:lnTo>
                        <a:pt x="677" y="1310"/>
                      </a:lnTo>
                      <a:lnTo>
                        <a:pt x="677" y="1283"/>
                      </a:lnTo>
                      <a:cubicBezTo>
                        <a:pt x="677" y="1281"/>
                        <a:pt x="678" y="1279"/>
                        <a:pt x="679" y="1278"/>
                      </a:cubicBezTo>
                      <a:lnTo>
                        <a:pt x="689" y="1268"/>
                      </a:lnTo>
                      <a:lnTo>
                        <a:pt x="686" y="1274"/>
                      </a:lnTo>
                      <a:lnTo>
                        <a:pt x="686" y="1235"/>
                      </a:lnTo>
                      <a:lnTo>
                        <a:pt x="689" y="1210"/>
                      </a:lnTo>
                      <a:lnTo>
                        <a:pt x="689" y="1208"/>
                      </a:lnTo>
                      <a:cubicBezTo>
                        <a:pt x="689" y="1206"/>
                        <a:pt x="690" y="1205"/>
                        <a:pt x="690" y="1204"/>
                      </a:cubicBezTo>
                      <a:lnTo>
                        <a:pt x="700" y="1189"/>
                      </a:lnTo>
                      <a:lnTo>
                        <a:pt x="706" y="1201"/>
                      </a:lnTo>
                      <a:lnTo>
                        <a:pt x="703" y="1201"/>
                      </a:lnTo>
                      <a:cubicBezTo>
                        <a:pt x="700" y="1201"/>
                        <a:pt x="697" y="1199"/>
                        <a:pt x="696" y="1196"/>
                      </a:cubicBezTo>
                      <a:cubicBezTo>
                        <a:pt x="695" y="1193"/>
                        <a:pt x="695" y="1189"/>
                        <a:pt x="698" y="1187"/>
                      </a:cubicBezTo>
                      <a:lnTo>
                        <a:pt x="701" y="1184"/>
                      </a:lnTo>
                      <a:lnTo>
                        <a:pt x="698" y="1190"/>
                      </a:lnTo>
                      <a:lnTo>
                        <a:pt x="698" y="1175"/>
                      </a:lnTo>
                      <a:cubicBezTo>
                        <a:pt x="698" y="1173"/>
                        <a:pt x="699" y="1171"/>
                        <a:pt x="700" y="1170"/>
                      </a:cubicBezTo>
                      <a:lnTo>
                        <a:pt x="709" y="1158"/>
                      </a:lnTo>
                      <a:lnTo>
                        <a:pt x="708" y="1164"/>
                      </a:lnTo>
                      <a:lnTo>
                        <a:pt x="705" y="1146"/>
                      </a:lnTo>
                      <a:cubicBezTo>
                        <a:pt x="705" y="1145"/>
                        <a:pt x="705" y="1144"/>
                        <a:pt x="705" y="1143"/>
                      </a:cubicBezTo>
                      <a:lnTo>
                        <a:pt x="714" y="1101"/>
                      </a:lnTo>
                      <a:cubicBezTo>
                        <a:pt x="714" y="1100"/>
                        <a:pt x="715" y="1098"/>
                        <a:pt x="716" y="1098"/>
                      </a:cubicBezTo>
                      <a:lnTo>
                        <a:pt x="743" y="1061"/>
                      </a:lnTo>
                      <a:lnTo>
                        <a:pt x="742" y="1066"/>
                      </a:lnTo>
                      <a:lnTo>
                        <a:pt x="742" y="1057"/>
                      </a:lnTo>
                      <a:lnTo>
                        <a:pt x="756" y="1062"/>
                      </a:lnTo>
                      <a:lnTo>
                        <a:pt x="750" y="1071"/>
                      </a:lnTo>
                      <a:cubicBezTo>
                        <a:pt x="749" y="1073"/>
                        <a:pt x="746" y="1074"/>
                        <a:pt x="744" y="1074"/>
                      </a:cubicBezTo>
                      <a:lnTo>
                        <a:pt x="734" y="1074"/>
                      </a:lnTo>
                      <a:cubicBezTo>
                        <a:pt x="731" y="1074"/>
                        <a:pt x="728" y="1072"/>
                        <a:pt x="727" y="1069"/>
                      </a:cubicBezTo>
                      <a:lnTo>
                        <a:pt x="724" y="1060"/>
                      </a:lnTo>
                      <a:lnTo>
                        <a:pt x="731" y="1065"/>
                      </a:lnTo>
                      <a:lnTo>
                        <a:pt x="725" y="1065"/>
                      </a:lnTo>
                      <a:lnTo>
                        <a:pt x="732" y="1061"/>
                      </a:lnTo>
                      <a:lnTo>
                        <a:pt x="729" y="1067"/>
                      </a:lnTo>
                      <a:cubicBezTo>
                        <a:pt x="728" y="1069"/>
                        <a:pt x="726" y="1070"/>
                        <a:pt x="724" y="1071"/>
                      </a:cubicBezTo>
                      <a:lnTo>
                        <a:pt x="715" y="1074"/>
                      </a:lnTo>
                      <a:lnTo>
                        <a:pt x="718" y="1072"/>
                      </a:lnTo>
                      <a:lnTo>
                        <a:pt x="684" y="1105"/>
                      </a:lnTo>
                      <a:lnTo>
                        <a:pt x="675" y="1114"/>
                      </a:lnTo>
                      <a:cubicBezTo>
                        <a:pt x="673" y="1117"/>
                        <a:pt x="669" y="1117"/>
                        <a:pt x="666" y="1116"/>
                      </a:cubicBezTo>
                      <a:lnTo>
                        <a:pt x="654" y="1110"/>
                      </a:lnTo>
                      <a:cubicBezTo>
                        <a:pt x="651" y="1108"/>
                        <a:pt x="649" y="1105"/>
                        <a:pt x="649" y="1102"/>
                      </a:cubicBezTo>
                      <a:lnTo>
                        <a:pt x="649" y="1093"/>
                      </a:lnTo>
                      <a:cubicBezTo>
                        <a:pt x="649" y="1093"/>
                        <a:pt x="649" y="1092"/>
                        <a:pt x="649" y="1091"/>
                      </a:cubicBezTo>
                      <a:lnTo>
                        <a:pt x="653" y="1082"/>
                      </a:lnTo>
                      <a:lnTo>
                        <a:pt x="652" y="1084"/>
                      </a:lnTo>
                      <a:lnTo>
                        <a:pt x="652" y="1081"/>
                      </a:lnTo>
                      <a:lnTo>
                        <a:pt x="653" y="1085"/>
                      </a:lnTo>
                      <a:lnTo>
                        <a:pt x="650" y="1079"/>
                      </a:lnTo>
                      <a:cubicBezTo>
                        <a:pt x="648" y="1076"/>
                        <a:pt x="649" y="1072"/>
                        <a:pt x="651" y="1070"/>
                      </a:cubicBezTo>
                      <a:lnTo>
                        <a:pt x="655" y="1067"/>
                      </a:lnTo>
                      <a:lnTo>
                        <a:pt x="652" y="1072"/>
                      </a:lnTo>
                      <a:lnTo>
                        <a:pt x="652" y="1057"/>
                      </a:lnTo>
                      <a:lnTo>
                        <a:pt x="655" y="1063"/>
                      </a:lnTo>
                      <a:lnTo>
                        <a:pt x="651" y="1060"/>
                      </a:lnTo>
                      <a:cubicBezTo>
                        <a:pt x="649" y="1057"/>
                        <a:pt x="648" y="1053"/>
                        <a:pt x="650" y="1050"/>
                      </a:cubicBezTo>
                      <a:lnTo>
                        <a:pt x="660" y="1035"/>
                      </a:lnTo>
                      <a:cubicBezTo>
                        <a:pt x="660" y="1034"/>
                        <a:pt x="660" y="1034"/>
                        <a:pt x="661" y="1033"/>
                      </a:cubicBezTo>
                      <a:lnTo>
                        <a:pt x="664" y="1030"/>
                      </a:lnTo>
                      <a:cubicBezTo>
                        <a:pt x="664" y="1030"/>
                        <a:pt x="665" y="1030"/>
                        <a:pt x="665" y="1029"/>
                      </a:cubicBezTo>
                      <a:lnTo>
                        <a:pt x="674" y="1023"/>
                      </a:lnTo>
                      <a:cubicBezTo>
                        <a:pt x="675" y="1023"/>
                        <a:pt x="676" y="1023"/>
                        <a:pt x="676" y="1022"/>
                      </a:cubicBezTo>
                      <a:lnTo>
                        <a:pt x="685" y="1019"/>
                      </a:lnTo>
                      <a:cubicBezTo>
                        <a:pt x="687" y="1019"/>
                        <a:pt x="689" y="1019"/>
                        <a:pt x="690" y="1019"/>
                      </a:cubicBezTo>
                      <a:lnTo>
                        <a:pt x="700" y="1022"/>
                      </a:lnTo>
                      <a:cubicBezTo>
                        <a:pt x="703" y="1024"/>
                        <a:pt x="706" y="1027"/>
                        <a:pt x="705" y="1031"/>
                      </a:cubicBezTo>
                      <a:cubicBezTo>
                        <a:pt x="705" y="1035"/>
                        <a:pt x="701" y="1038"/>
                        <a:pt x="697" y="1038"/>
                      </a:cubicBezTo>
                      <a:lnTo>
                        <a:pt x="694" y="1038"/>
                      </a:lnTo>
                      <a:cubicBezTo>
                        <a:pt x="690" y="1038"/>
                        <a:pt x="686" y="1035"/>
                        <a:pt x="686" y="1030"/>
                      </a:cubicBezTo>
                      <a:cubicBezTo>
                        <a:pt x="686" y="1026"/>
                        <a:pt x="690" y="1022"/>
                        <a:pt x="694" y="1022"/>
                      </a:cubicBezTo>
                      <a:lnTo>
                        <a:pt x="706" y="1022"/>
                      </a:lnTo>
                      <a:lnTo>
                        <a:pt x="704" y="1022"/>
                      </a:lnTo>
                      <a:lnTo>
                        <a:pt x="713" y="1019"/>
                      </a:lnTo>
                      <a:lnTo>
                        <a:pt x="709" y="1023"/>
                      </a:lnTo>
                      <a:lnTo>
                        <a:pt x="718" y="1005"/>
                      </a:lnTo>
                      <a:cubicBezTo>
                        <a:pt x="718" y="1004"/>
                        <a:pt x="719" y="1004"/>
                        <a:pt x="720" y="1003"/>
                      </a:cubicBezTo>
                      <a:lnTo>
                        <a:pt x="739" y="988"/>
                      </a:lnTo>
                      <a:cubicBezTo>
                        <a:pt x="740" y="987"/>
                        <a:pt x="742" y="986"/>
                        <a:pt x="744" y="986"/>
                      </a:cubicBezTo>
                      <a:lnTo>
                        <a:pt x="750" y="986"/>
                      </a:lnTo>
                      <a:lnTo>
                        <a:pt x="742" y="992"/>
                      </a:lnTo>
                      <a:lnTo>
                        <a:pt x="751" y="944"/>
                      </a:lnTo>
                      <a:lnTo>
                        <a:pt x="751" y="946"/>
                      </a:lnTo>
                      <a:lnTo>
                        <a:pt x="751" y="937"/>
                      </a:lnTo>
                      <a:lnTo>
                        <a:pt x="753" y="942"/>
                      </a:lnTo>
                      <a:lnTo>
                        <a:pt x="744" y="933"/>
                      </a:lnTo>
                      <a:lnTo>
                        <a:pt x="735" y="924"/>
                      </a:lnTo>
                      <a:lnTo>
                        <a:pt x="748" y="919"/>
                      </a:lnTo>
                      <a:lnTo>
                        <a:pt x="748" y="922"/>
                      </a:lnTo>
                      <a:lnTo>
                        <a:pt x="748" y="918"/>
                      </a:lnTo>
                      <a:lnTo>
                        <a:pt x="751" y="924"/>
                      </a:lnTo>
                      <a:cubicBezTo>
                        <a:pt x="751" y="925"/>
                        <a:pt x="752" y="926"/>
                        <a:pt x="752" y="928"/>
                      </a:cubicBezTo>
                      <a:lnTo>
                        <a:pt x="752" y="931"/>
                      </a:lnTo>
                      <a:cubicBezTo>
                        <a:pt x="752" y="935"/>
                        <a:pt x="748" y="939"/>
                        <a:pt x="744" y="939"/>
                      </a:cubicBezTo>
                      <a:lnTo>
                        <a:pt x="734" y="939"/>
                      </a:lnTo>
                      <a:lnTo>
                        <a:pt x="742" y="931"/>
                      </a:lnTo>
                      <a:lnTo>
                        <a:pt x="742" y="937"/>
                      </a:lnTo>
                      <a:cubicBezTo>
                        <a:pt x="742" y="941"/>
                        <a:pt x="739" y="945"/>
                        <a:pt x="734" y="945"/>
                      </a:cubicBezTo>
                      <a:lnTo>
                        <a:pt x="731" y="945"/>
                      </a:lnTo>
                      <a:lnTo>
                        <a:pt x="734" y="944"/>
                      </a:lnTo>
                      <a:lnTo>
                        <a:pt x="724" y="947"/>
                      </a:lnTo>
                      <a:lnTo>
                        <a:pt x="709" y="953"/>
                      </a:lnTo>
                      <a:lnTo>
                        <a:pt x="700" y="956"/>
                      </a:lnTo>
                      <a:cubicBezTo>
                        <a:pt x="697" y="957"/>
                        <a:pt x="695" y="957"/>
                        <a:pt x="693" y="955"/>
                      </a:cubicBezTo>
                      <a:cubicBezTo>
                        <a:pt x="690" y="954"/>
                        <a:pt x="689" y="951"/>
                        <a:pt x="689" y="949"/>
                      </a:cubicBezTo>
                      <a:lnTo>
                        <a:pt x="689" y="946"/>
                      </a:lnTo>
                      <a:lnTo>
                        <a:pt x="703" y="951"/>
                      </a:lnTo>
                      <a:lnTo>
                        <a:pt x="690" y="964"/>
                      </a:lnTo>
                      <a:cubicBezTo>
                        <a:pt x="689" y="965"/>
                        <a:pt x="687" y="966"/>
                        <a:pt x="685" y="966"/>
                      </a:cubicBezTo>
                      <a:lnTo>
                        <a:pt x="679" y="966"/>
                      </a:lnTo>
                      <a:lnTo>
                        <a:pt x="684" y="964"/>
                      </a:lnTo>
                      <a:lnTo>
                        <a:pt x="675" y="973"/>
                      </a:lnTo>
                      <a:cubicBezTo>
                        <a:pt x="673" y="974"/>
                        <a:pt x="671" y="975"/>
                        <a:pt x="668" y="975"/>
                      </a:cubicBezTo>
                      <a:lnTo>
                        <a:pt x="650" y="972"/>
                      </a:lnTo>
                      <a:cubicBezTo>
                        <a:pt x="646" y="971"/>
                        <a:pt x="643" y="968"/>
                        <a:pt x="643" y="964"/>
                      </a:cubicBezTo>
                      <a:lnTo>
                        <a:pt x="643" y="958"/>
                      </a:lnTo>
                      <a:lnTo>
                        <a:pt x="651" y="966"/>
                      </a:lnTo>
                      <a:lnTo>
                        <a:pt x="648" y="966"/>
                      </a:lnTo>
                      <a:lnTo>
                        <a:pt x="652" y="964"/>
                      </a:lnTo>
                      <a:lnTo>
                        <a:pt x="643" y="971"/>
                      </a:lnTo>
                      <a:cubicBezTo>
                        <a:pt x="640" y="973"/>
                        <a:pt x="636" y="972"/>
                        <a:pt x="633" y="970"/>
                      </a:cubicBezTo>
                      <a:lnTo>
                        <a:pt x="627" y="964"/>
                      </a:lnTo>
                      <a:cubicBezTo>
                        <a:pt x="625" y="962"/>
                        <a:pt x="624" y="960"/>
                        <a:pt x="624" y="958"/>
                      </a:cubicBezTo>
                      <a:lnTo>
                        <a:pt x="624" y="955"/>
                      </a:lnTo>
                      <a:cubicBezTo>
                        <a:pt x="624" y="953"/>
                        <a:pt x="625" y="952"/>
                        <a:pt x="625" y="951"/>
                      </a:cubicBezTo>
                      <a:lnTo>
                        <a:pt x="635" y="933"/>
                      </a:lnTo>
                      <a:cubicBezTo>
                        <a:pt x="635" y="932"/>
                        <a:pt x="635" y="932"/>
                        <a:pt x="636" y="931"/>
                      </a:cubicBezTo>
                      <a:lnTo>
                        <a:pt x="642" y="925"/>
                      </a:lnTo>
                      <a:lnTo>
                        <a:pt x="640" y="928"/>
                      </a:lnTo>
                      <a:lnTo>
                        <a:pt x="649" y="898"/>
                      </a:lnTo>
                      <a:cubicBezTo>
                        <a:pt x="650" y="898"/>
                        <a:pt x="650" y="897"/>
                        <a:pt x="650" y="896"/>
                      </a:cubicBezTo>
                      <a:lnTo>
                        <a:pt x="660" y="881"/>
                      </a:lnTo>
                      <a:lnTo>
                        <a:pt x="659" y="883"/>
                      </a:lnTo>
                      <a:lnTo>
                        <a:pt x="671" y="847"/>
                      </a:lnTo>
                      <a:cubicBezTo>
                        <a:pt x="671" y="846"/>
                        <a:pt x="672" y="845"/>
                        <a:pt x="672" y="845"/>
                      </a:cubicBezTo>
                      <a:lnTo>
                        <a:pt x="678" y="836"/>
                      </a:lnTo>
                      <a:cubicBezTo>
                        <a:pt x="681" y="832"/>
                        <a:pt x="686" y="831"/>
                        <a:pt x="689" y="834"/>
                      </a:cubicBezTo>
                      <a:lnTo>
                        <a:pt x="699" y="840"/>
                      </a:lnTo>
                      <a:lnTo>
                        <a:pt x="691" y="839"/>
                      </a:lnTo>
                      <a:lnTo>
                        <a:pt x="703" y="833"/>
                      </a:lnTo>
                      <a:cubicBezTo>
                        <a:pt x="704" y="833"/>
                        <a:pt x="705" y="832"/>
                        <a:pt x="706" y="832"/>
                      </a:cubicBezTo>
                      <a:lnTo>
                        <a:pt x="722" y="832"/>
                      </a:lnTo>
                      <a:cubicBezTo>
                        <a:pt x="726" y="832"/>
                        <a:pt x="730" y="836"/>
                        <a:pt x="730" y="840"/>
                      </a:cubicBezTo>
                      <a:lnTo>
                        <a:pt x="730" y="849"/>
                      </a:lnTo>
                      <a:lnTo>
                        <a:pt x="722" y="841"/>
                      </a:lnTo>
                      <a:lnTo>
                        <a:pt x="725" y="841"/>
                      </a:lnTo>
                      <a:lnTo>
                        <a:pt x="717" y="849"/>
                      </a:lnTo>
                      <a:lnTo>
                        <a:pt x="717" y="831"/>
                      </a:lnTo>
                      <a:cubicBezTo>
                        <a:pt x="717" y="829"/>
                        <a:pt x="718" y="827"/>
                        <a:pt x="719" y="825"/>
                      </a:cubicBezTo>
                      <a:lnTo>
                        <a:pt x="729" y="816"/>
                      </a:lnTo>
                      <a:lnTo>
                        <a:pt x="727" y="820"/>
                      </a:lnTo>
                      <a:lnTo>
                        <a:pt x="733" y="799"/>
                      </a:lnTo>
                      <a:lnTo>
                        <a:pt x="733" y="803"/>
                      </a:lnTo>
                      <a:lnTo>
                        <a:pt x="727" y="779"/>
                      </a:lnTo>
                      <a:lnTo>
                        <a:pt x="741" y="781"/>
                      </a:lnTo>
                      <a:lnTo>
                        <a:pt x="738" y="787"/>
                      </a:lnTo>
                      <a:cubicBezTo>
                        <a:pt x="737" y="789"/>
                        <a:pt x="734" y="791"/>
                        <a:pt x="732" y="791"/>
                      </a:cubicBezTo>
                      <a:cubicBezTo>
                        <a:pt x="729" y="791"/>
                        <a:pt x="726" y="790"/>
                        <a:pt x="724" y="787"/>
                      </a:cubicBezTo>
                      <a:lnTo>
                        <a:pt x="715" y="772"/>
                      </a:lnTo>
                      <a:cubicBezTo>
                        <a:pt x="715" y="772"/>
                        <a:pt x="714" y="771"/>
                        <a:pt x="714" y="770"/>
                      </a:cubicBezTo>
                      <a:lnTo>
                        <a:pt x="708" y="749"/>
                      </a:lnTo>
                      <a:cubicBezTo>
                        <a:pt x="708" y="748"/>
                        <a:pt x="708" y="748"/>
                        <a:pt x="708" y="747"/>
                      </a:cubicBezTo>
                      <a:lnTo>
                        <a:pt x="705" y="696"/>
                      </a:lnTo>
                      <a:cubicBezTo>
                        <a:pt x="705" y="695"/>
                        <a:pt x="705" y="694"/>
                        <a:pt x="705" y="693"/>
                      </a:cubicBezTo>
                      <a:lnTo>
                        <a:pt x="724" y="644"/>
                      </a:lnTo>
                      <a:lnTo>
                        <a:pt x="733" y="626"/>
                      </a:lnTo>
                      <a:lnTo>
                        <a:pt x="736" y="620"/>
                      </a:lnTo>
                      <a:lnTo>
                        <a:pt x="736" y="623"/>
                      </a:lnTo>
                      <a:lnTo>
                        <a:pt x="736" y="620"/>
                      </a:lnTo>
                      <a:cubicBezTo>
                        <a:pt x="736" y="616"/>
                        <a:pt x="739" y="612"/>
                        <a:pt x="744" y="612"/>
                      </a:cubicBezTo>
                      <a:lnTo>
                        <a:pt x="750" y="612"/>
                      </a:lnTo>
                      <a:lnTo>
                        <a:pt x="742" y="619"/>
                      </a:lnTo>
                      <a:lnTo>
                        <a:pt x="745" y="595"/>
                      </a:lnTo>
                      <a:cubicBezTo>
                        <a:pt x="745" y="594"/>
                        <a:pt x="745" y="593"/>
                        <a:pt x="746" y="592"/>
                      </a:cubicBezTo>
                      <a:lnTo>
                        <a:pt x="780" y="538"/>
                      </a:lnTo>
                      <a:lnTo>
                        <a:pt x="790" y="525"/>
                      </a:lnTo>
                      <a:cubicBezTo>
                        <a:pt x="791" y="523"/>
                        <a:pt x="794" y="522"/>
                        <a:pt x="796" y="522"/>
                      </a:cubicBezTo>
                      <a:lnTo>
                        <a:pt x="799" y="522"/>
                      </a:lnTo>
                      <a:lnTo>
                        <a:pt x="792" y="533"/>
                      </a:lnTo>
                      <a:lnTo>
                        <a:pt x="789" y="527"/>
                      </a:lnTo>
                      <a:cubicBezTo>
                        <a:pt x="787" y="524"/>
                        <a:pt x="788" y="521"/>
                        <a:pt x="790" y="518"/>
                      </a:cubicBezTo>
                      <a:lnTo>
                        <a:pt x="831" y="479"/>
                      </a:lnTo>
                      <a:lnTo>
                        <a:pt x="874" y="434"/>
                      </a:lnTo>
                      <a:lnTo>
                        <a:pt x="872" y="438"/>
                      </a:lnTo>
                      <a:lnTo>
                        <a:pt x="875" y="423"/>
                      </a:lnTo>
                      <a:cubicBezTo>
                        <a:pt x="875" y="421"/>
                        <a:pt x="876" y="419"/>
                        <a:pt x="878" y="418"/>
                      </a:cubicBezTo>
                      <a:lnTo>
                        <a:pt x="897" y="406"/>
                      </a:lnTo>
                      <a:lnTo>
                        <a:pt x="894" y="408"/>
                      </a:lnTo>
                      <a:lnTo>
                        <a:pt x="901" y="399"/>
                      </a:lnTo>
                      <a:lnTo>
                        <a:pt x="900" y="400"/>
                      </a:lnTo>
                      <a:lnTo>
                        <a:pt x="912" y="373"/>
                      </a:lnTo>
                      <a:cubicBezTo>
                        <a:pt x="913" y="372"/>
                        <a:pt x="913" y="371"/>
                        <a:pt x="914" y="370"/>
                      </a:cubicBezTo>
                      <a:lnTo>
                        <a:pt x="923" y="361"/>
                      </a:lnTo>
                      <a:lnTo>
                        <a:pt x="922" y="363"/>
                      </a:lnTo>
                      <a:lnTo>
                        <a:pt x="931" y="345"/>
                      </a:lnTo>
                      <a:lnTo>
                        <a:pt x="930" y="349"/>
                      </a:lnTo>
                      <a:lnTo>
                        <a:pt x="930" y="334"/>
                      </a:lnTo>
                      <a:cubicBezTo>
                        <a:pt x="930" y="333"/>
                        <a:pt x="930" y="331"/>
                        <a:pt x="931" y="330"/>
                      </a:cubicBezTo>
                      <a:lnTo>
                        <a:pt x="937" y="318"/>
                      </a:lnTo>
                      <a:cubicBezTo>
                        <a:pt x="939" y="316"/>
                        <a:pt x="941" y="314"/>
                        <a:pt x="944" y="314"/>
                      </a:cubicBezTo>
                      <a:lnTo>
                        <a:pt x="947" y="314"/>
                      </a:lnTo>
                      <a:lnTo>
                        <a:pt x="939" y="321"/>
                      </a:lnTo>
                      <a:lnTo>
                        <a:pt x="946" y="279"/>
                      </a:lnTo>
                      <a:cubicBezTo>
                        <a:pt x="946" y="277"/>
                        <a:pt x="946" y="276"/>
                        <a:pt x="947" y="275"/>
                      </a:cubicBezTo>
                      <a:lnTo>
                        <a:pt x="956" y="263"/>
                      </a:lnTo>
                      <a:lnTo>
                        <a:pt x="955" y="265"/>
                      </a:lnTo>
                      <a:lnTo>
                        <a:pt x="958" y="256"/>
                      </a:lnTo>
                      <a:cubicBezTo>
                        <a:pt x="959" y="254"/>
                        <a:pt x="961" y="252"/>
                        <a:pt x="963" y="251"/>
                      </a:cubicBezTo>
                      <a:cubicBezTo>
                        <a:pt x="965" y="250"/>
                        <a:pt x="967" y="250"/>
                        <a:pt x="969" y="251"/>
                      </a:cubicBezTo>
                      <a:lnTo>
                        <a:pt x="976" y="254"/>
                      </a:lnTo>
                      <a:lnTo>
                        <a:pt x="967" y="256"/>
                      </a:lnTo>
                      <a:lnTo>
                        <a:pt x="970" y="253"/>
                      </a:lnTo>
                      <a:lnTo>
                        <a:pt x="967" y="259"/>
                      </a:lnTo>
                      <a:lnTo>
                        <a:pt x="967" y="253"/>
                      </a:lnTo>
                      <a:cubicBezTo>
                        <a:pt x="967" y="252"/>
                        <a:pt x="967" y="251"/>
                        <a:pt x="967" y="251"/>
                      </a:cubicBezTo>
                      <a:lnTo>
                        <a:pt x="974" y="224"/>
                      </a:lnTo>
                      <a:lnTo>
                        <a:pt x="977" y="206"/>
                      </a:lnTo>
                      <a:lnTo>
                        <a:pt x="983" y="215"/>
                      </a:lnTo>
                      <a:lnTo>
                        <a:pt x="962" y="212"/>
                      </a:lnTo>
                      <a:cubicBezTo>
                        <a:pt x="959" y="212"/>
                        <a:pt x="957" y="211"/>
                        <a:pt x="956" y="209"/>
                      </a:cubicBezTo>
                      <a:lnTo>
                        <a:pt x="947" y="193"/>
                      </a:lnTo>
                      <a:cubicBezTo>
                        <a:pt x="946" y="192"/>
                        <a:pt x="946" y="191"/>
                        <a:pt x="946" y="189"/>
                      </a:cubicBezTo>
                      <a:lnTo>
                        <a:pt x="946" y="162"/>
                      </a:lnTo>
                      <a:lnTo>
                        <a:pt x="946" y="166"/>
                      </a:lnTo>
                      <a:lnTo>
                        <a:pt x="937" y="148"/>
                      </a:lnTo>
                      <a:cubicBezTo>
                        <a:pt x="937" y="147"/>
                        <a:pt x="936" y="145"/>
                        <a:pt x="936" y="144"/>
                      </a:cubicBezTo>
                      <a:lnTo>
                        <a:pt x="936" y="132"/>
                      </a:lnTo>
                      <a:cubicBezTo>
                        <a:pt x="936" y="131"/>
                        <a:pt x="937" y="129"/>
                        <a:pt x="937" y="128"/>
                      </a:cubicBezTo>
                      <a:lnTo>
                        <a:pt x="947" y="113"/>
                      </a:lnTo>
                      <a:lnTo>
                        <a:pt x="946" y="117"/>
                      </a:lnTo>
                      <a:lnTo>
                        <a:pt x="946" y="108"/>
                      </a:lnTo>
                      <a:lnTo>
                        <a:pt x="946" y="112"/>
                      </a:lnTo>
                      <a:lnTo>
                        <a:pt x="940" y="100"/>
                      </a:lnTo>
                      <a:cubicBezTo>
                        <a:pt x="940" y="99"/>
                        <a:pt x="940" y="98"/>
                        <a:pt x="940" y="97"/>
                      </a:cubicBezTo>
                      <a:lnTo>
                        <a:pt x="936" y="82"/>
                      </a:lnTo>
                      <a:lnTo>
                        <a:pt x="944" y="89"/>
                      </a:lnTo>
                      <a:lnTo>
                        <a:pt x="935" y="89"/>
                      </a:lnTo>
                      <a:lnTo>
                        <a:pt x="926" y="89"/>
                      </a:lnTo>
                      <a:cubicBezTo>
                        <a:pt x="923" y="89"/>
                        <a:pt x="921" y="87"/>
                        <a:pt x="919" y="85"/>
                      </a:cubicBezTo>
                      <a:lnTo>
                        <a:pt x="913" y="76"/>
                      </a:lnTo>
                      <a:lnTo>
                        <a:pt x="927" y="75"/>
                      </a:lnTo>
                      <a:lnTo>
                        <a:pt x="924" y="81"/>
                      </a:lnTo>
                      <a:cubicBezTo>
                        <a:pt x="922" y="84"/>
                        <a:pt x="920" y="86"/>
                        <a:pt x="917" y="86"/>
                      </a:cubicBezTo>
                      <a:lnTo>
                        <a:pt x="907" y="86"/>
                      </a:lnTo>
                      <a:cubicBezTo>
                        <a:pt x="905" y="86"/>
                        <a:pt x="903" y="85"/>
                        <a:pt x="902" y="84"/>
                      </a:cubicBezTo>
                      <a:lnTo>
                        <a:pt x="895" y="77"/>
                      </a:lnTo>
                      <a:cubicBezTo>
                        <a:pt x="894" y="76"/>
                        <a:pt x="893" y="74"/>
                        <a:pt x="893" y="72"/>
                      </a:cubicBezTo>
                      <a:lnTo>
                        <a:pt x="893" y="69"/>
                      </a:lnTo>
                      <a:lnTo>
                        <a:pt x="894" y="72"/>
                      </a:lnTo>
                      <a:lnTo>
                        <a:pt x="891" y="66"/>
                      </a:lnTo>
                      <a:lnTo>
                        <a:pt x="894" y="70"/>
                      </a:lnTo>
                      <a:lnTo>
                        <a:pt x="888" y="67"/>
                      </a:lnTo>
                      <a:cubicBezTo>
                        <a:pt x="887" y="66"/>
                        <a:pt x="885" y="65"/>
                        <a:pt x="885" y="63"/>
                      </a:cubicBezTo>
                      <a:lnTo>
                        <a:pt x="882" y="57"/>
                      </a:lnTo>
                      <a:lnTo>
                        <a:pt x="885" y="61"/>
                      </a:lnTo>
                      <a:lnTo>
                        <a:pt x="879" y="58"/>
                      </a:lnTo>
                      <a:cubicBezTo>
                        <a:pt x="878" y="57"/>
                        <a:pt x="877" y="57"/>
                        <a:pt x="876" y="56"/>
                      </a:cubicBezTo>
                      <a:lnTo>
                        <a:pt x="855" y="29"/>
                      </a:lnTo>
                      <a:lnTo>
                        <a:pt x="849" y="23"/>
                      </a:lnTo>
                      <a:lnTo>
                        <a:pt x="853" y="25"/>
                      </a:lnTo>
                      <a:lnTo>
                        <a:pt x="813" y="16"/>
                      </a:lnTo>
                      <a:lnTo>
                        <a:pt x="815" y="16"/>
                      </a:lnTo>
                      <a:lnTo>
                        <a:pt x="808" y="16"/>
                      </a:lnTo>
                      <a:lnTo>
                        <a:pt x="815" y="14"/>
                      </a:lnTo>
                      <a:lnTo>
                        <a:pt x="802" y="29"/>
                      </a:lnTo>
                      <a:cubicBezTo>
                        <a:pt x="801" y="30"/>
                        <a:pt x="800" y="30"/>
                        <a:pt x="799" y="31"/>
                      </a:cubicBezTo>
                      <a:lnTo>
                        <a:pt x="771" y="43"/>
                      </a:lnTo>
                      <a:lnTo>
                        <a:pt x="752" y="49"/>
                      </a:lnTo>
                      <a:lnTo>
                        <a:pt x="736" y="52"/>
                      </a:lnTo>
                      <a:cubicBezTo>
                        <a:pt x="735" y="53"/>
                        <a:pt x="734" y="53"/>
                        <a:pt x="732" y="52"/>
                      </a:cubicBezTo>
                      <a:lnTo>
                        <a:pt x="720" y="49"/>
                      </a:lnTo>
                      <a:cubicBezTo>
                        <a:pt x="719" y="49"/>
                        <a:pt x="718" y="49"/>
                        <a:pt x="718" y="48"/>
                      </a:cubicBezTo>
                      <a:lnTo>
                        <a:pt x="708" y="42"/>
                      </a:lnTo>
                      <a:lnTo>
                        <a:pt x="713" y="44"/>
                      </a:lnTo>
                      <a:lnTo>
                        <a:pt x="706" y="44"/>
                      </a:lnTo>
                      <a:lnTo>
                        <a:pt x="713" y="40"/>
                      </a:lnTo>
                      <a:lnTo>
                        <a:pt x="704" y="55"/>
                      </a:lnTo>
                      <a:cubicBezTo>
                        <a:pt x="703" y="56"/>
                        <a:pt x="703" y="57"/>
                        <a:pt x="702" y="57"/>
                      </a:cubicBezTo>
                      <a:lnTo>
                        <a:pt x="690" y="66"/>
                      </a:lnTo>
                      <a:cubicBezTo>
                        <a:pt x="688" y="67"/>
                        <a:pt x="687" y="68"/>
                        <a:pt x="685" y="68"/>
                      </a:cubicBezTo>
                      <a:lnTo>
                        <a:pt x="679" y="68"/>
                      </a:lnTo>
                      <a:lnTo>
                        <a:pt x="684" y="65"/>
                      </a:lnTo>
                      <a:lnTo>
                        <a:pt x="681" y="68"/>
                      </a:lnTo>
                      <a:cubicBezTo>
                        <a:pt x="681" y="69"/>
                        <a:pt x="680" y="69"/>
                        <a:pt x="680" y="69"/>
                      </a:cubicBezTo>
                      <a:lnTo>
                        <a:pt x="671" y="75"/>
                      </a:lnTo>
                      <a:lnTo>
                        <a:pt x="672" y="74"/>
                      </a:lnTo>
                      <a:lnTo>
                        <a:pt x="663" y="84"/>
                      </a:lnTo>
                      <a:cubicBezTo>
                        <a:pt x="661" y="85"/>
                        <a:pt x="659" y="86"/>
                        <a:pt x="657" y="86"/>
                      </a:cubicBezTo>
                      <a:lnTo>
                        <a:pt x="651" y="86"/>
                      </a:lnTo>
                      <a:cubicBezTo>
                        <a:pt x="646" y="86"/>
                        <a:pt x="643" y="82"/>
                        <a:pt x="643" y="78"/>
                      </a:cubicBezTo>
                      <a:lnTo>
                        <a:pt x="643" y="72"/>
                      </a:lnTo>
                      <a:lnTo>
                        <a:pt x="654" y="79"/>
                      </a:lnTo>
                      <a:lnTo>
                        <a:pt x="642" y="85"/>
                      </a:lnTo>
                      <a:lnTo>
                        <a:pt x="646" y="77"/>
                      </a:lnTo>
                      <a:lnTo>
                        <a:pt x="665" y="234"/>
                      </a:lnTo>
                      <a:cubicBezTo>
                        <a:pt x="665" y="235"/>
                        <a:pt x="665" y="236"/>
                        <a:pt x="665" y="236"/>
                      </a:cubicBezTo>
                      <a:lnTo>
                        <a:pt x="628" y="381"/>
                      </a:lnTo>
                      <a:cubicBezTo>
                        <a:pt x="627" y="382"/>
                        <a:pt x="627" y="383"/>
                        <a:pt x="626" y="384"/>
                      </a:cubicBezTo>
                      <a:lnTo>
                        <a:pt x="500" y="538"/>
                      </a:lnTo>
                      <a:lnTo>
                        <a:pt x="15" y="1153"/>
                      </a:lnTo>
                      <a:close/>
                      <a:moveTo>
                        <a:pt x="487" y="528"/>
                      </a:moveTo>
                      <a:lnTo>
                        <a:pt x="614" y="374"/>
                      </a:lnTo>
                      <a:lnTo>
                        <a:pt x="612" y="377"/>
                      </a:lnTo>
                      <a:lnTo>
                        <a:pt x="649" y="233"/>
                      </a:lnTo>
                      <a:lnTo>
                        <a:pt x="649" y="235"/>
                      </a:lnTo>
                      <a:lnTo>
                        <a:pt x="631" y="79"/>
                      </a:lnTo>
                      <a:cubicBezTo>
                        <a:pt x="630" y="75"/>
                        <a:pt x="632" y="72"/>
                        <a:pt x="635" y="71"/>
                      </a:cubicBezTo>
                      <a:lnTo>
                        <a:pt x="647" y="65"/>
                      </a:lnTo>
                      <a:cubicBezTo>
                        <a:pt x="650" y="63"/>
                        <a:pt x="653" y="63"/>
                        <a:pt x="655" y="65"/>
                      </a:cubicBezTo>
                      <a:cubicBezTo>
                        <a:pt x="657" y="66"/>
                        <a:pt x="659" y="69"/>
                        <a:pt x="659" y="72"/>
                      </a:cubicBezTo>
                      <a:lnTo>
                        <a:pt x="659" y="78"/>
                      </a:lnTo>
                      <a:lnTo>
                        <a:pt x="651" y="70"/>
                      </a:lnTo>
                      <a:lnTo>
                        <a:pt x="657" y="70"/>
                      </a:lnTo>
                      <a:lnTo>
                        <a:pt x="651" y="72"/>
                      </a:lnTo>
                      <a:lnTo>
                        <a:pt x="661" y="63"/>
                      </a:lnTo>
                      <a:cubicBezTo>
                        <a:pt x="661" y="63"/>
                        <a:pt x="662" y="62"/>
                        <a:pt x="662" y="62"/>
                      </a:cubicBezTo>
                      <a:lnTo>
                        <a:pt x="671" y="56"/>
                      </a:lnTo>
                      <a:lnTo>
                        <a:pt x="670" y="57"/>
                      </a:lnTo>
                      <a:lnTo>
                        <a:pt x="673" y="54"/>
                      </a:lnTo>
                      <a:cubicBezTo>
                        <a:pt x="675" y="53"/>
                        <a:pt x="677" y="52"/>
                        <a:pt x="679" y="52"/>
                      </a:cubicBezTo>
                      <a:lnTo>
                        <a:pt x="685" y="52"/>
                      </a:lnTo>
                      <a:lnTo>
                        <a:pt x="680" y="53"/>
                      </a:lnTo>
                      <a:lnTo>
                        <a:pt x="692" y="44"/>
                      </a:lnTo>
                      <a:lnTo>
                        <a:pt x="690" y="46"/>
                      </a:lnTo>
                      <a:lnTo>
                        <a:pt x="700" y="31"/>
                      </a:lnTo>
                      <a:cubicBezTo>
                        <a:pt x="701" y="29"/>
                        <a:pt x="704" y="28"/>
                        <a:pt x="706" y="28"/>
                      </a:cubicBezTo>
                      <a:lnTo>
                        <a:pt x="713" y="28"/>
                      </a:lnTo>
                      <a:cubicBezTo>
                        <a:pt x="714" y="28"/>
                        <a:pt x="716" y="28"/>
                        <a:pt x="717" y="29"/>
                      </a:cubicBezTo>
                      <a:lnTo>
                        <a:pt x="726" y="35"/>
                      </a:lnTo>
                      <a:lnTo>
                        <a:pt x="724" y="34"/>
                      </a:lnTo>
                      <a:lnTo>
                        <a:pt x="736" y="37"/>
                      </a:lnTo>
                      <a:lnTo>
                        <a:pt x="733" y="37"/>
                      </a:lnTo>
                      <a:lnTo>
                        <a:pt x="747" y="34"/>
                      </a:lnTo>
                      <a:lnTo>
                        <a:pt x="765" y="28"/>
                      </a:lnTo>
                      <a:lnTo>
                        <a:pt x="793" y="16"/>
                      </a:lnTo>
                      <a:lnTo>
                        <a:pt x="790" y="18"/>
                      </a:lnTo>
                      <a:lnTo>
                        <a:pt x="802" y="3"/>
                      </a:lnTo>
                      <a:cubicBezTo>
                        <a:pt x="804" y="2"/>
                        <a:pt x="806" y="0"/>
                        <a:pt x="808" y="0"/>
                      </a:cubicBezTo>
                      <a:lnTo>
                        <a:pt x="815" y="0"/>
                      </a:lnTo>
                      <a:cubicBezTo>
                        <a:pt x="815" y="0"/>
                        <a:pt x="816" y="1"/>
                        <a:pt x="816" y="1"/>
                      </a:cubicBezTo>
                      <a:lnTo>
                        <a:pt x="857" y="10"/>
                      </a:lnTo>
                      <a:cubicBezTo>
                        <a:pt x="858" y="10"/>
                        <a:pt x="859" y="11"/>
                        <a:pt x="860" y="12"/>
                      </a:cubicBezTo>
                      <a:lnTo>
                        <a:pt x="867" y="19"/>
                      </a:lnTo>
                      <a:lnTo>
                        <a:pt x="889" y="46"/>
                      </a:lnTo>
                      <a:lnTo>
                        <a:pt x="886" y="43"/>
                      </a:lnTo>
                      <a:lnTo>
                        <a:pt x="892" y="46"/>
                      </a:lnTo>
                      <a:cubicBezTo>
                        <a:pt x="894" y="47"/>
                        <a:pt x="895" y="48"/>
                        <a:pt x="896" y="50"/>
                      </a:cubicBezTo>
                      <a:lnTo>
                        <a:pt x="899" y="56"/>
                      </a:lnTo>
                      <a:lnTo>
                        <a:pt x="895" y="53"/>
                      </a:lnTo>
                      <a:lnTo>
                        <a:pt x="901" y="56"/>
                      </a:lnTo>
                      <a:cubicBezTo>
                        <a:pt x="903" y="56"/>
                        <a:pt x="904" y="58"/>
                        <a:pt x="905" y="59"/>
                      </a:cubicBezTo>
                      <a:lnTo>
                        <a:pt x="908" y="65"/>
                      </a:lnTo>
                      <a:cubicBezTo>
                        <a:pt x="909" y="66"/>
                        <a:pt x="909" y="67"/>
                        <a:pt x="909" y="69"/>
                      </a:cubicBezTo>
                      <a:lnTo>
                        <a:pt x="909" y="72"/>
                      </a:lnTo>
                      <a:lnTo>
                        <a:pt x="907" y="66"/>
                      </a:lnTo>
                      <a:lnTo>
                        <a:pt x="913" y="72"/>
                      </a:lnTo>
                      <a:lnTo>
                        <a:pt x="907" y="70"/>
                      </a:lnTo>
                      <a:lnTo>
                        <a:pt x="917" y="70"/>
                      </a:lnTo>
                      <a:lnTo>
                        <a:pt x="909" y="74"/>
                      </a:lnTo>
                      <a:lnTo>
                        <a:pt x="912" y="68"/>
                      </a:lnTo>
                      <a:cubicBezTo>
                        <a:pt x="914" y="66"/>
                        <a:pt x="916" y="64"/>
                        <a:pt x="919" y="64"/>
                      </a:cubicBezTo>
                      <a:cubicBezTo>
                        <a:pt x="922" y="64"/>
                        <a:pt x="925" y="65"/>
                        <a:pt x="926" y="67"/>
                      </a:cubicBezTo>
                      <a:lnTo>
                        <a:pt x="932" y="76"/>
                      </a:lnTo>
                      <a:lnTo>
                        <a:pt x="926" y="73"/>
                      </a:lnTo>
                      <a:lnTo>
                        <a:pt x="935" y="73"/>
                      </a:lnTo>
                      <a:lnTo>
                        <a:pt x="944" y="73"/>
                      </a:lnTo>
                      <a:cubicBezTo>
                        <a:pt x="948" y="73"/>
                        <a:pt x="951" y="75"/>
                        <a:pt x="952" y="79"/>
                      </a:cubicBezTo>
                      <a:lnTo>
                        <a:pt x="955" y="94"/>
                      </a:lnTo>
                      <a:lnTo>
                        <a:pt x="955" y="92"/>
                      </a:lnTo>
                      <a:lnTo>
                        <a:pt x="961" y="104"/>
                      </a:lnTo>
                      <a:cubicBezTo>
                        <a:pt x="961" y="105"/>
                        <a:pt x="962" y="107"/>
                        <a:pt x="962" y="108"/>
                      </a:cubicBezTo>
                      <a:lnTo>
                        <a:pt x="962" y="117"/>
                      </a:lnTo>
                      <a:cubicBezTo>
                        <a:pt x="962" y="118"/>
                        <a:pt x="961" y="120"/>
                        <a:pt x="960" y="121"/>
                      </a:cubicBezTo>
                      <a:lnTo>
                        <a:pt x="951" y="136"/>
                      </a:lnTo>
                      <a:lnTo>
                        <a:pt x="952" y="132"/>
                      </a:lnTo>
                      <a:lnTo>
                        <a:pt x="952" y="144"/>
                      </a:lnTo>
                      <a:lnTo>
                        <a:pt x="951" y="140"/>
                      </a:lnTo>
                      <a:lnTo>
                        <a:pt x="961" y="159"/>
                      </a:lnTo>
                      <a:cubicBezTo>
                        <a:pt x="961" y="160"/>
                        <a:pt x="962" y="161"/>
                        <a:pt x="962" y="162"/>
                      </a:cubicBezTo>
                      <a:lnTo>
                        <a:pt x="962" y="189"/>
                      </a:lnTo>
                      <a:lnTo>
                        <a:pt x="960" y="185"/>
                      </a:lnTo>
                      <a:lnTo>
                        <a:pt x="970" y="200"/>
                      </a:lnTo>
                      <a:lnTo>
                        <a:pt x="964" y="196"/>
                      </a:lnTo>
                      <a:lnTo>
                        <a:pt x="986" y="199"/>
                      </a:lnTo>
                      <a:cubicBezTo>
                        <a:pt x="988" y="200"/>
                        <a:pt x="990" y="201"/>
                        <a:pt x="991" y="203"/>
                      </a:cubicBezTo>
                      <a:cubicBezTo>
                        <a:pt x="992" y="204"/>
                        <a:pt x="993" y="207"/>
                        <a:pt x="992" y="209"/>
                      </a:cubicBezTo>
                      <a:lnTo>
                        <a:pt x="989" y="227"/>
                      </a:lnTo>
                      <a:lnTo>
                        <a:pt x="983" y="254"/>
                      </a:lnTo>
                      <a:lnTo>
                        <a:pt x="983" y="253"/>
                      </a:lnTo>
                      <a:lnTo>
                        <a:pt x="983" y="259"/>
                      </a:lnTo>
                      <a:cubicBezTo>
                        <a:pt x="983" y="261"/>
                        <a:pt x="982" y="263"/>
                        <a:pt x="981" y="264"/>
                      </a:cubicBezTo>
                      <a:lnTo>
                        <a:pt x="978" y="267"/>
                      </a:lnTo>
                      <a:cubicBezTo>
                        <a:pt x="975" y="270"/>
                        <a:pt x="972" y="270"/>
                        <a:pt x="969" y="269"/>
                      </a:cubicBezTo>
                      <a:lnTo>
                        <a:pt x="962" y="266"/>
                      </a:lnTo>
                      <a:lnTo>
                        <a:pt x="974" y="261"/>
                      </a:lnTo>
                      <a:lnTo>
                        <a:pt x="970" y="270"/>
                      </a:lnTo>
                      <a:cubicBezTo>
                        <a:pt x="970" y="271"/>
                        <a:pt x="970" y="272"/>
                        <a:pt x="969" y="273"/>
                      </a:cubicBezTo>
                      <a:lnTo>
                        <a:pt x="960" y="285"/>
                      </a:lnTo>
                      <a:lnTo>
                        <a:pt x="962" y="281"/>
                      </a:lnTo>
                      <a:lnTo>
                        <a:pt x="955" y="323"/>
                      </a:lnTo>
                      <a:cubicBezTo>
                        <a:pt x="955" y="327"/>
                        <a:pt x="951" y="330"/>
                        <a:pt x="947" y="330"/>
                      </a:cubicBezTo>
                      <a:lnTo>
                        <a:pt x="944" y="330"/>
                      </a:lnTo>
                      <a:lnTo>
                        <a:pt x="951" y="326"/>
                      </a:lnTo>
                      <a:lnTo>
                        <a:pt x="945" y="338"/>
                      </a:lnTo>
                      <a:lnTo>
                        <a:pt x="946" y="334"/>
                      </a:lnTo>
                      <a:lnTo>
                        <a:pt x="946" y="349"/>
                      </a:lnTo>
                      <a:cubicBezTo>
                        <a:pt x="946" y="350"/>
                        <a:pt x="946" y="352"/>
                        <a:pt x="945" y="353"/>
                      </a:cubicBezTo>
                      <a:lnTo>
                        <a:pt x="936" y="371"/>
                      </a:lnTo>
                      <a:cubicBezTo>
                        <a:pt x="936" y="372"/>
                        <a:pt x="935" y="372"/>
                        <a:pt x="934" y="373"/>
                      </a:cubicBezTo>
                      <a:lnTo>
                        <a:pt x="925" y="382"/>
                      </a:lnTo>
                      <a:lnTo>
                        <a:pt x="927" y="379"/>
                      </a:lnTo>
                      <a:lnTo>
                        <a:pt x="915" y="407"/>
                      </a:lnTo>
                      <a:cubicBezTo>
                        <a:pt x="914" y="407"/>
                        <a:pt x="914" y="407"/>
                        <a:pt x="914" y="408"/>
                      </a:cubicBezTo>
                      <a:lnTo>
                        <a:pt x="908" y="417"/>
                      </a:lnTo>
                      <a:cubicBezTo>
                        <a:pt x="907" y="418"/>
                        <a:pt x="906" y="418"/>
                        <a:pt x="905" y="419"/>
                      </a:cubicBezTo>
                      <a:lnTo>
                        <a:pt x="887" y="431"/>
                      </a:lnTo>
                      <a:lnTo>
                        <a:pt x="890" y="426"/>
                      </a:lnTo>
                      <a:lnTo>
                        <a:pt x="887" y="441"/>
                      </a:lnTo>
                      <a:cubicBezTo>
                        <a:pt x="887" y="443"/>
                        <a:pt x="886" y="444"/>
                        <a:pt x="885" y="445"/>
                      </a:cubicBezTo>
                      <a:lnTo>
                        <a:pt x="842" y="490"/>
                      </a:lnTo>
                      <a:lnTo>
                        <a:pt x="802" y="530"/>
                      </a:lnTo>
                      <a:lnTo>
                        <a:pt x="803" y="520"/>
                      </a:lnTo>
                      <a:lnTo>
                        <a:pt x="806" y="526"/>
                      </a:lnTo>
                      <a:cubicBezTo>
                        <a:pt x="808" y="529"/>
                        <a:pt x="807" y="532"/>
                        <a:pt x="806" y="534"/>
                      </a:cubicBezTo>
                      <a:cubicBezTo>
                        <a:pt x="805" y="536"/>
                        <a:pt x="802" y="538"/>
                        <a:pt x="799" y="538"/>
                      </a:cubicBezTo>
                      <a:lnTo>
                        <a:pt x="796" y="538"/>
                      </a:lnTo>
                      <a:lnTo>
                        <a:pt x="802" y="535"/>
                      </a:lnTo>
                      <a:lnTo>
                        <a:pt x="794" y="546"/>
                      </a:lnTo>
                      <a:lnTo>
                        <a:pt x="760" y="600"/>
                      </a:lnTo>
                      <a:lnTo>
                        <a:pt x="761" y="597"/>
                      </a:lnTo>
                      <a:lnTo>
                        <a:pt x="758" y="621"/>
                      </a:lnTo>
                      <a:cubicBezTo>
                        <a:pt x="757" y="625"/>
                        <a:pt x="754" y="628"/>
                        <a:pt x="750" y="628"/>
                      </a:cubicBezTo>
                      <a:lnTo>
                        <a:pt x="744" y="628"/>
                      </a:lnTo>
                      <a:lnTo>
                        <a:pt x="752" y="620"/>
                      </a:lnTo>
                      <a:lnTo>
                        <a:pt x="752" y="623"/>
                      </a:lnTo>
                      <a:cubicBezTo>
                        <a:pt x="752" y="625"/>
                        <a:pt x="751" y="626"/>
                        <a:pt x="751" y="627"/>
                      </a:cubicBezTo>
                      <a:lnTo>
                        <a:pt x="748" y="633"/>
                      </a:lnTo>
                      <a:lnTo>
                        <a:pt x="739" y="650"/>
                      </a:lnTo>
                      <a:lnTo>
                        <a:pt x="720" y="698"/>
                      </a:lnTo>
                      <a:lnTo>
                        <a:pt x="721" y="695"/>
                      </a:lnTo>
                      <a:lnTo>
                        <a:pt x="724" y="746"/>
                      </a:lnTo>
                      <a:lnTo>
                        <a:pt x="723" y="745"/>
                      </a:lnTo>
                      <a:lnTo>
                        <a:pt x="730" y="766"/>
                      </a:lnTo>
                      <a:lnTo>
                        <a:pt x="729" y="764"/>
                      </a:lnTo>
                      <a:lnTo>
                        <a:pt x="738" y="779"/>
                      </a:lnTo>
                      <a:lnTo>
                        <a:pt x="724" y="779"/>
                      </a:lnTo>
                      <a:lnTo>
                        <a:pt x="727" y="773"/>
                      </a:lnTo>
                      <a:cubicBezTo>
                        <a:pt x="729" y="770"/>
                        <a:pt x="732" y="769"/>
                        <a:pt x="735" y="769"/>
                      </a:cubicBezTo>
                      <a:cubicBezTo>
                        <a:pt x="738" y="769"/>
                        <a:pt x="741" y="772"/>
                        <a:pt x="742" y="775"/>
                      </a:cubicBezTo>
                      <a:lnTo>
                        <a:pt x="748" y="799"/>
                      </a:lnTo>
                      <a:cubicBezTo>
                        <a:pt x="749" y="800"/>
                        <a:pt x="749" y="802"/>
                        <a:pt x="748" y="803"/>
                      </a:cubicBezTo>
                      <a:lnTo>
                        <a:pt x="742" y="824"/>
                      </a:lnTo>
                      <a:cubicBezTo>
                        <a:pt x="742" y="826"/>
                        <a:pt x="741" y="827"/>
                        <a:pt x="740" y="828"/>
                      </a:cubicBezTo>
                      <a:lnTo>
                        <a:pt x="731" y="837"/>
                      </a:lnTo>
                      <a:lnTo>
                        <a:pt x="733" y="831"/>
                      </a:lnTo>
                      <a:lnTo>
                        <a:pt x="733" y="849"/>
                      </a:lnTo>
                      <a:cubicBezTo>
                        <a:pt x="733" y="854"/>
                        <a:pt x="729" y="857"/>
                        <a:pt x="725" y="857"/>
                      </a:cubicBezTo>
                      <a:lnTo>
                        <a:pt x="722" y="857"/>
                      </a:lnTo>
                      <a:cubicBezTo>
                        <a:pt x="718" y="857"/>
                        <a:pt x="714" y="854"/>
                        <a:pt x="714" y="849"/>
                      </a:cubicBezTo>
                      <a:lnTo>
                        <a:pt x="714" y="840"/>
                      </a:lnTo>
                      <a:lnTo>
                        <a:pt x="722" y="848"/>
                      </a:lnTo>
                      <a:lnTo>
                        <a:pt x="706" y="848"/>
                      </a:lnTo>
                      <a:lnTo>
                        <a:pt x="710" y="847"/>
                      </a:lnTo>
                      <a:lnTo>
                        <a:pt x="698" y="853"/>
                      </a:lnTo>
                      <a:cubicBezTo>
                        <a:pt x="695" y="855"/>
                        <a:pt x="692" y="855"/>
                        <a:pt x="690" y="853"/>
                      </a:cubicBezTo>
                      <a:lnTo>
                        <a:pt x="681" y="847"/>
                      </a:lnTo>
                      <a:lnTo>
                        <a:pt x="691" y="845"/>
                      </a:lnTo>
                      <a:lnTo>
                        <a:pt x="685" y="854"/>
                      </a:lnTo>
                      <a:lnTo>
                        <a:pt x="686" y="852"/>
                      </a:lnTo>
                      <a:lnTo>
                        <a:pt x="674" y="888"/>
                      </a:lnTo>
                      <a:cubicBezTo>
                        <a:pt x="674" y="889"/>
                        <a:pt x="673" y="889"/>
                        <a:pt x="673" y="890"/>
                      </a:cubicBezTo>
                      <a:lnTo>
                        <a:pt x="664" y="905"/>
                      </a:lnTo>
                      <a:lnTo>
                        <a:pt x="665" y="903"/>
                      </a:lnTo>
                      <a:lnTo>
                        <a:pt x="655" y="933"/>
                      </a:lnTo>
                      <a:cubicBezTo>
                        <a:pt x="655" y="934"/>
                        <a:pt x="654" y="935"/>
                        <a:pt x="653" y="936"/>
                      </a:cubicBezTo>
                      <a:lnTo>
                        <a:pt x="647" y="942"/>
                      </a:lnTo>
                      <a:lnTo>
                        <a:pt x="649" y="940"/>
                      </a:lnTo>
                      <a:lnTo>
                        <a:pt x="639" y="958"/>
                      </a:lnTo>
                      <a:lnTo>
                        <a:pt x="640" y="955"/>
                      </a:lnTo>
                      <a:lnTo>
                        <a:pt x="640" y="958"/>
                      </a:lnTo>
                      <a:lnTo>
                        <a:pt x="638" y="952"/>
                      </a:lnTo>
                      <a:lnTo>
                        <a:pt x="644" y="958"/>
                      </a:lnTo>
                      <a:lnTo>
                        <a:pt x="634" y="957"/>
                      </a:lnTo>
                      <a:lnTo>
                        <a:pt x="643" y="951"/>
                      </a:lnTo>
                      <a:cubicBezTo>
                        <a:pt x="645" y="950"/>
                        <a:pt x="646" y="950"/>
                        <a:pt x="648" y="950"/>
                      </a:cubicBezTo>
                      <a:lnTo>
                        <a:pt x="651" y="950"/>
                      </a:lnTo>
                      <a:cubicBezTo>
                        <a:pt x="655" y="950"/>
                        <a:pt x="659" y="953"/>
                        <a:pt x="659" y="958"/>
                      </a:cubicBezTo>
                      <a:lnTo>
                        <a:pt x="659" y="964"/>
                      </a:lnTo>
                      <a:lnTo>
                        <a:pt x="652" y="956"/>
                      </a:lnTo>
                      <a:lnTo>
                        <a:pt x="671" y="959"/>
                      </a:lnTo>
                      <a:lnTo>
                        <a:pt x="664" y="961"/>
                      </a:lnTo>
                      <a:lnTo>
                        <a:pt x="673" y="952"/>
                      </a:lnTo>
                      <a:cubicBezTo>
                        <a:pt x="675" y="951"/>
                        <a:pt x="677" y="950"/>
                        <a:pt x="679" y="950"/>
                      </a:cubicBezTo>
                      <a:lnTo>
                        <a:pt x="685" y="950"/>
                      </a:lnTo>
                      <a:lnTo>
                        <a:pt x="679" y="952"/>
                      </a:lnTo>
                      <a:lnTo>
                        <a:pt x="692" y="940"/>
                      </a:lnTo>
                      <a:cubicBezTo>
                        <a:pt x="694" y="938"/>
                        <a:pt x="697" y="937"/>
                        <a:pt x="700" y="938"/>
                      </a:cubicBezTo>
                      <a:cubicBezTo>
                        <a:pt x="703" y="940"/>
                        <a:pt x="705" y="943"/>
                        <a:pt x="705" y="946"/>
                      </a:cubicBezTo>
                      <a:lnTo>
                        <a:pt x="705" y="949"/>
                      </a:lnTo>
                      <a:lnTo>
                        <a:pt x="695" y="941"/>
                      </a:lnTo>
                      <a:lnTo>
                        <a:pt x="704" y="938"/>
                      </a:lnTo>
                      <a:lnTo>
                        <a:pt x="719" y="932"/>
                      </a:lnTo>
                      <a:lnTo>
                        <a:pt x="729" y="929"/>
                      </a:lnTo>
                      <a:cubicBezTo>
                        <a:pt x="730" y="929"/>
                        <a:pt x="730" y="929"/>
                        <a:pt x="731" y="929"/>
                      </a:cubicBezTo>
                      <a:lnTo>
                        <a:pt x="734" y="929"/>
                      </a:lnTo>
                      <a:lnTo>
                        <a:pt x="726" y="937"/>
                      </a:lnTo>
                      <a:lnTo>
                        <a:pt x="726" y="931"/>
                      </a:lnTo>
                      <a:cubicBezTo>
                        <a:pt x="726" y="926"/>
                        <a:pt x="730" y="923"/>
                        <a:pt x="734" y="923"/>
                      </a:cubicBezTo>
                      <a:lnTo>
                        <a:pt x="744" y="923"/>
                      </a:lnTo>
                      <a:lnTo>
                        <a:pt x="736" y="931"/>
                      </a:lnTo>
                      <a:lnTo>
                        <a:pt x="736" y="928"/>
                      </a:lnTo>
                      <a:lnTo>
                        <a:pt x="736" y="931"/>
                      </a:lnTo>
                      <a:lnTo>
                        <a:pt x="733" y="925"/>
                      </a:lnTo>
                      <a:cubicBezTo>
                        <a:pt x="733" y="924"/>
                        <a:pt x="732" y="923"/>
                        <a:pt x="732" y="922"/>
                      </a:cubicBezTo>
                      <a:lnTo>
                        <a:pt x="732" y="919"/>
                      </a:lnTo>
                      <a:cubicBezTo>
                        <a:pt x="732" y="915"/>
                        <a:pt x="734" y="912"/>
                        <a:pt x="737" y="911"/>
                      </a:cubicBezTo>
                      <a:cubicBezTo>
                        <a:pt x="740" y="910"/>
                        <a:pt x="744" y="911"/>
                        <a:pt x="746" y="913"/>
                      </a:cubicBezTo>
                      <a:lnTo>
                        <a:pt x="755" y="922"/>
                      </a:lnTo>
                      <a:lnTo>
                        <a:pt x="765" y="931"/>
                      </a:lnTo>
                      <a:cubicBezTo>
                        <a:pt x="766" y="932"/>
                        <a:pt x="767" y="935"/>
                        <a:pt x="767" y="937"/>
                      </a:cubicBezTo>
                      <a:lnTo>
                        <a:pt x="767" y="946"/>
                      </a:lnTo>
                      <a:cubicBezTo>
                        <a:pt x="767" y="946"/>
                        <a:pt x="767" y="947"/>
                        <a:pt x="767" y="947"/>
                      </a:cubicBezTo>
                      <a:lnTo>
                        <a:pt x="758" y="995"/>
                      </a:lnTo>
                      <a:cubicBezTo>
                        <a:pt x="757" y="999"/>
                        <a:pt x="754" y="1002"/>
                        <a:pt x="750" y="1002"/>
                      </a:cubicBezTo>
                      <a:lnTo>
                        <a:pt x="744" y="1002"/>
                      </a:lnTo>
                      <a:lnTo>
                        <a:pt x="749" y="1000"/>
                      </a:lnTo>
                      <a:lnTo>
                        <a:pt x="730" y="1015"/>
                      </a:lnTo>
                      <a:lnTo>
                        <a:pt x="732" y="1013"/>
                      </a:lnTo>
                      <a:lnTo>
                        <a:pt x="723" y="1031"/>
                      </a:lnTo>
                      <a:cubicBezTo>
                        <a:pt x="722" y="1033"/>
                        <a:pt x="720" y="1034"/>
                        <a:pt x="718" y="1035"/>
                      </a:cubicBezTo>
                      <a:lnTo>
                        <a:pt x="709" y="1038"/>
                      </a:lnTo>
                      <a:cubicBezTo>
                        <a:pt x="708" y="1038"/>
                        <a:pt x="707" y="1038"/>
                        <a:pt x="706" y="1038"/>
                      </a:cubicBezTo>
                      <a:lnTo>
                        <a:pt x="694" y="1038"/>
                      </a:lnTo>
                      <a:lnTo>
                        <a:pt x="694" y="1022"/>
                      </a:lnTo>
                      <a:lnTo>
                        <a:pt x="697" y="1022"/>
                      </a:lnTo>
                      <a:lnTo>
                        <a:pt x="695" y="1038"/>
                      </a:lnTo>
                      <a:lnTo>
                        <a:pt x="685" y="1035"/>
                      </a:lnTo>
                      <a:lnTo>
                        <a:pt x="690" y="1035"/>
                      </a:lnTo>
                      <a:lnTo>
                        <a:pt x="681" y="1038"/>
                      </a:lnTo>
                      <a:lnTo>
                        <a:pt x="683" y="1037"/>
                      </a:lnTo>
                      <a:lnTo>
                        <a:pt x="674" y="1043"/>
                      </a:lnTo>
                      <a:lnTo>
                        <a:pt x="675" y="1042"/>
                      </a:lnTo>
                      <a:lnTo>
                        <a:pt x="672" y="1045"/>
                      </a:lnTo>
                      <a:lnTo>
                        <a:pt x="673" y="1043"/>
                      </a:lnTo>
                      <a:lnTo>
                        <a:pt x="664" y="1058"/>
                      </a:lnTo>
                      <a:lnTo>
                        <a:pt x="663" y="1048"/>
                      </a:lnTo>
                      <a:lnTo>
                        <a:pt x="666" y="1052"/>
                      </a:lnTo>
                      <a:cubicBezTo>
                        <a:pt x="667" y="1053"/>
                        <a:pt x="668" y="1055"/>
                        <a:pt x="668" y="1057"/>
                      </a:cubicBezTo>
                      <a:lnTo>
                        <a:pt x="668" y="1072"/>
                      </a:lnTo>
                      <a:cubicBezTo>
                        <a:pt x="668" y="1074"/>
                        <a:pt x="667" y="1077"/>
                        <a:pt x="666" y="1078"/>
                      </a:cubicBezTo>
                      <a:lnTo>
                        <a:pt x="663" y="1081"/>
                      </a:lnTo>
                      <a:lnTo>
                        <a:pt x="664" y="1072"/>
                      </a:lnTo>
                      <a:lnTo>
                        <a:pt x="667" y="1078"/>
                      </a:lnTo>
                      <a:cubicBezTo>
                        <a:pt x="668" y="1079"/>
                        <a:pt x="668" y="1080"/>
                        <a:pt x="668" y="1081"/>
                      </a:cubicBezTo>
                      <a:lnTo>
                        <a:pt x="668" y="1084"/>
                      </a:lnTo>
                      <a:cubicBezTo>
                        <a:pt x="668" y="1085"/>
                        <a:pt x="668" y="1086"/>
                        <a:pt x="668" y="1087"/>
                      </a:cubicBezTo>
                      <a:lnTo>
                        <a:pt x="665" y="1096"/>
                      </a:lnTo>
                      <a:lnTo>
                        <a:pt x="665" y="1093"/>
                      </a:lnTo>
                      <a:lnTo>
                        <a:pt x="665" y="1102"/>
                      </a:lnTo>
                      <a:lnTo>
                        <a:pt x="661" y="1095"/>
                      </a:lnTo>
                      <a:lnTo>
                        <a:pt x="673" y="1101"/>
                      </a:lnTo>
                      <a:lnTo>
                        <a:pt x="664" y="1103"/>
                      </a:lnTo>
                      <a:lnTo>
                        <a:pt x="673" y="1094"/>
                      </a:lnTo>
                      <a:lnTo>
                        <a:pt x="707" y="1061"/>
                      </a:lnTo>
                      <a:cubicBezTo>
                        <a:pt x="708" y="1060"/>
                        <a:pt x="709" y="1059"/>
                        <a:pt x="710" y="1059"/>
                      </a:cubicBezTo>
                      <a:lnTo>
                        <a:pt x="719" y="1056"/>
                      </a:lnTo>
                      <a:lnTo>
                        <a:pt x="715" y="1060"/>
                      </a:lnTo>
                      <a:lnTo>
                        <a:pt x="718" y="1054"/>
                      </a:lnTo>
                      <a:cubicBezTo>
                        <a:pt x="719" y="1051"/>
                        <a:pt x="722" y="1049"/>
                        <a:pt x="725" y="1049"/>
                      </a:cubicBezTo>
                      <a:lnTo>
                        <a:pt x="731" y="1049"/>
                      </a:lnTo>
                      <a:cubicBezTo>
                        <a:pt x="735" y="1049"/>
                        <a:pt x="738" y="1051"/>
                        <a:pt x="739" y="1055"/>
                      </a:cubicBezTo>
                      <a:lnTo>
                        <a:pt x="742" y="1064"/>
                      </a:lnTo>
                      <a:lnTo>
                        <a:pt x="734" y="1058"/>
                      </a:lnTo>
                      <a:lnTo>
                        <a:pt x="744" y="1058"/>
                      </a:lnTo>
                      <a:lnTo>
                        <a:pt x="737" y="1062"/>
                      </a:lnTo>
                      <a:lnTo>
                        <a:pt x="743" y="1053"/>
                      </a:lnTo>
                      <a:cubicBezTo>
                        <a:pt x="745" y="1050"/>
                        <a:pt x="749" y="1049"/>
                        <a:pt x="752" y="1050"/>
                      </a:cubicBezTo>
                      <a:cubicBezTo>
                        <a:pt x="755" y="1051"/>
                        <a:pt x="758" y="1054"/>
                        <a:pt x="758" y="1057"/>
                      </a:cubicBezTo>
                      <a:lnTo>
                        <a:pt x="758" y="1066"/>
                      </a:lnTo>
                      <a:cubicBezTo>
                        <a:pt x="758" y="1068"/>
                        <a:pt x="757" y="1070"/>
                        <a:pt x="756" y="1071"/>
                      </a:cubicBezTo>
                      <a:lnTo>
                        <a:pt x="728" y="1107"/>
                      </a:lnTo>
                      <a:lnTo>
                        <a:pt x="730" y="1104"/>
                      </a:lnTo>
                      <a:lnTo>
                        <a:pt x="720" y="1146"/>
                      </a:lnTo>
                      <a:lnTo>
                        <a:pt x="721" y="1143"/>
                      </a:lnTo>
                      <a:lnTo>
                        <a:pt x="724" y="1161"/>
                      </a:lnTo>
                      <a:cubicBezTo>
                        <a:pt x="724" y="1164"/>
                        <a:pt x="723" y="1166"/>
                        <a:pt x="722" y="1168"/>
                      </a:cubicBezTo>
                      <a:lnTo>
                        <a:pt x="713" y="1180"/>
                      </a:lnTo>
                      <a:lnTo>
                        <a:pt x="714" y="1175"/>
                      </a:lnTo>
                      <a:lnTo>
                        <a:pt x="714" y="1190"/>
                      </a:lnTo>
                      <a:cubicBezTo>
                        <a:pt x="714" y="1192"/>
                        <a:pt x="714" y="1194"/>
                        <a:pt x="712" y="1196"/>
                      </a:cubicBezTo>
                      <a:lnTo>
                        <a:pt x="709" y="1199"/>
                      </a:lnTo>
                      <a:lnTo>
                        <a:pt x="703" y="1185"/>
                      </a:lnTo>
                      <a:lnTo>
                        <a:pt x="706" y="1185"/>
                      </a:lnTo>
                      <a:cubicBezTo>
                        <a:pt x="709" y="1185"/>
                        <a:pt x="712" y="1186"/>
                        <a:pt x="713" y="1189"/>
                      </a:cubicBezTo>
                      <a:cubicBezTo>
                        <a:pt x="715" y="1191"/>
                        <a:pt x="715" y="1195"/>
                        <a:pt x="713" y="1197"/>
                      </a:cubicBezTo>
                      <a:lnTo>
                        <a:pt x="704" y="1212"/>
                      </a:lnTo>
                      <a:lnTo>
                        <a:pt x="705" y="1208"/>
                      </a:lnTo>
                      <a:lnTo>
                        <a:pt x="705" y="1212"/>
                      </a:lnTo>
                      <a:lnTo>
                        <a:pt x="702" y="1235"/>
                      </a:lnTo>
                      <a:lnTo>
                        <a:pt x="702" y="1274"/>
                      </a:lnTo>
                      <a:cubicBezTo>
                        <a:pt x="702" y="1276"/>
                        <a:pt x="701" y="1278"/>
                        <a:pt x="700" y="1280"/>
                      </a:cubicBezTo>
                      <a:lnTo>
                        <a:pt x="690" y="1289"/>
                      </a:lnTo>
                      <a:lnTo>
                        <a:pt x="693" y="1283"/>
                      </a:lnTo>
                      <a:lnTo>
                        <a:pt x="693" y="1310"/>
                      </a:lnTo>
                      <a:cubicBezTo>
                        <a:pt x="693" y="1311"/>
                        <a:pt x="693" y="1312"/>
                        <a:pt x="692" y="1313"/>
                      </a:cubicBezTo>
                      <a:lnTo>
                        <a:pt x="686" y="1328"/>
                      </a:lnTo>
                      <a:lnTo>
                        <a:pt x="683" y="1337"/>
                      </a:lnTo>
                      <a:cubicBezTo>
                        <a:pt x="683" y="1339"/>
                        <a:pt x="681" y="1340"/>
                        <a:pt x="680" y="1341"/>
                      </a:cubicBezTo>
                      <a:lnTo>
                        <a:pt x="664" y="1350"/>
                      </a:lnTo>
                      <a:lnTo>
                        <a:pt x="668" y="1345"/>
                      </a:lnTo>
                      <a:lnTo>
                        <a:pt x="665" y="1363"/>
                      </a:lnTo>
                      <a:lnTo>
                        <a:pt x="665" y="1362"/>
                      </a:lnTo>
                      <a:lnTo>
                        <a:pt x="665" y="1391"/>
                      </a:lnTo>
                      <a:lnTo>
                        <a:pt x="668" y="1424"/>
                      </a:lnTo>
                      <a:cubicBezTo>
                        <a:pt x="668" y="1426"/>
                        <a:pt x="668" y="1428"/>
                        <a:pt x="667" y="1430"/>
                      </a:cubicBezTo>
                      <a:lnTo>
                        <a:pt x="657" y="1442"/>
                      </a:lnTo>
                      <a:lnTo>
                        <a:pt x="659" y="1437"/>
                      </a:lnTo>
                      <a:lnTo>
                        <a:pt x="659" y="1464"/>
                      </a:lnTo>
                      <a:lnTo>
                        <a:pt x="659" y="1470"/>
                      </a:lnTo>
                      <a:lnTo>
                        <a:pt x="659" y="1482"/>
                      </a:lnTo>
                      <a:cubicBezTo>
                        <a:pt x="659" y="1483"/>
                        <a:pt x="659" y="1485"/>
                        <a:pt x="658" y="1486"/>
                      </a:cubicBezTo>
                      <a:lnTo>
                        <a:pt x="646" y="1510"/>
                      </a:lnTo>
                      <a:lnTo>
                        <a:pt x="647" y="1506"/>
                      </a:lnTo>
                      <a:lnTo>
                        <a:pt x="647" y="1515"/>
                      </a:lnTo>
                      <a:cubicBezTo>
                        <a:pt x="647" y="1517"/>
                        <a:pt x="646" y="1519"/>
                        <a:pt x="645" y="1520"/>
                      </a:cubicBezTo>
                      <a:lnTo>
                        <a:pt x="639" y="1529"/>
                      </a:lnTo>
                      <a:lnTo>
                        <a:pt x="640" y="1526"/>
                      </a:lnTo>
                      <a:lnTo>
                        <a:pt x="637" y="1538"/>
                      </a:lnTo>
                      <a:lnTo>
                        <a:pt x="631" y="1574"/>
                      </a:lnTo>
                      <a:lnTo>
                        <a:pt x="631" y="1573"/>
                      </a:lnTo>
                      <a:lnTo>
                        <a:pt x="631" y="1591"/>
                      </a:lnTo>
                      <a:cubicBezTo>
                        <a:pt x="631" y="1595"/>
                        <a:pt x="628" y="1598"/>
                        <a:pt x="624" y="1599"/>
                      </a:cubicBezTo>
                      <a:cubicBezTo>
                        <a:pt x="621" y="1599"/>
                        <a:pt x="617" y="1597"/>
                        <a:pt x="616" y="1593"/>
                      </a:cubicBezTo>
                      <a:lnTo>
                        <a:pt x="612" y="1584"/>
                      </a:lnTo>
                      <a:lnTo>
                        <a:pt x="620" y="1590"/>
                      </a:lnTo>
                      <a:lnTo>
                        <a:pt x="614" y="1590"/>
                      </a:lnTo>
                      <a:cubicBezTo>
                        <a:pt x="609" y="1590"/>
                        <a:pt x="606" y="1586"/>
                        <a:pt x="606" y="1582"/>
                      </a:cubicBezTo>
                      <a:lnTo>
                        <a:pt x="606" y="1570"/>
                      </a:lnTo>
                      <a:lnTo>
                        <a:pt x="619" y="1575"/>
                      </a:lnTo>
                      <a:lnTo>
                        <a:pt x="616" y="1578"/>
                      </a:lnTo>
                      <a:lnTo>
                        <a:pt x="618" y="1569"/>
                      </a:lnTo>
                      <a:lnTo>
                        <a:pt x="621" y="1575"/>
                      </a:lnTo>
                      <a:cubicBezTo>
                        <a:pt x="622" y="1577"/>
                        <a:pt x="622" y="1580"/>
                        <a:pt x="621" y="1583"/>
                      </a:cubicBezTo>
                      <a:cubicBezTo>
                        <a:pt x="619" y="1585"/>
                        <a:pt x="617" y="1587"/>
                        <a:pt x="614" y="1587"/>
                      </a:cubicBezTo>
                      <a:lnTo>
                        <a:pt x="611" y="1587"/>
                      </a:lnTo>
                      <a:lnTo>
                        <a:pt x="619" y="1579"/>
                      </a:lnTo>
                      <a:lnTo>
                        <a:pt x="619" y="1582"/>
                      </a:lnTo>
                      <a:cubicBezTo>
                        <a:pt x="619" y="1584"/>
                        <a:pt x="618" y="1587"/>
                        <a:pt x="615" y="1588"/>
                      </a:cubicBezTo>
                      <a:cubicBezTo>
                        <a:pt x="613" y="1590"/>
                        <a:pt x="611" y="1590"/>
                        <a:pt x="608" y="1589"/>
                      </a:cubicBezTo>
                      <a:lnTo>
                        <a:pt x="599" y="1586"/>
                      </a:lnTo>
                      <a:cubicBezTo>
                        <a:pt x="596" y="1585"/>
                        <a:pt x="593" y="1582"/>
                        <a:pt x="593" y="1579"/>
                      </a:cubicBezTo>
                      <a:lnTo>
                        <a:pt x="593" y="1573"/>
                      </a:lnTo>
                      <a:cubicBezTo>
                        <a:pt x="593" y="1572"/>
                        <a:pt x="594" y="1571"/>
                        <a:pt x="594" y="1570"/>
                      </a:cubicBezTo>
                      <a:lnTo>
                        <a:pt x="597" y="1561"/>
                      </a:lnTo>
                      <a:lnTo>
                        <a:pt x="597" y="1566"/>
                      </a:lnTo>
                      <a:lnTo>
                        <a:pt x="594" y="1553"/>
                      </a:lnTo>
                      <a:cubicBezTo>
                        <a:pt x="594" y="1553"/>
                        <a:pt x="593" y="1552"/>
                        <a:pt x="593" y="1551"/>
                      </a:cubicBezTo>
                      <a:lnTo>
                        <a:pt x="593" y="1545"/>
                      </a:lnTo>
                      <a:lnTo>
                        <a:pt x="607" y="1551"/>
                      </a:lnTo>
                      <a:lnTo>
                        <a:pt x="601" y="1557"/>
                      </a:lnTo>
                      <a:cubicBezTo>
                        <a:pt x="599" y="1559"/>
                        <a:pt x="596" y="1560"/>
                        <a:pt x="593" y="1559"/>
                      </a:cubicBezTo>
                      <a:cubicBezTo>
                        <a:pt x="590" y="1558"/>
                        <a:pt x="588" y="1556"/>
                        <a:pt x="587" y="1553"/>
                      </a:cubicBezTo>
                      <a:lnTo>
                        <a:pt x="584" y="1538"/>
                      </a:lnTo>
                      <a:cubicBezTo>
                        <a:pt x="584" y="1536"/>
                        <a:pt x="584" y="1533"/>
                        <a:pt x="586" y="1531"/>
                      </a:cubicBezTo>
                      <a:cubicBezTo>
                        <a:pt x="588" y="1529"/>
                        <a:pt x="590" y="1528"/>
                        <a:pt x="592" y="1528"/>
                      </a:cubicBezTo>
                      <a:lnTo>
                        <a:pt x="595" y="1528"/>
                      </a:lnTo>
                      <a:lnTo>
                        <a:pt x="589" y="1532"/>
                      </a:lnTo>
                      <a:lnTo>
                        <a:pt x="595" y="1523"/>
                      </a:lnTo>
                      <a:lnTo>
                        <a:pt x="593" y="1527"/>
                      </a:lnTo>
                      <a:lnTo>
                        <a:pt x="593" y="1515"/>
                      </a:lnTo>
                      <a:lnTo>
                        <a:pt x="601" y="1523"/>
                      </a:lnTo>
                      <a:lnTo>
                        <a:pt x="592" y="1523"/>
                      </a:lnTo>
                      <a:cubicBezTo>
                        <a:pt x="588" y="1523"/>
                        <a:pt x="584" y="1520"/>
                        <a:pt x="584" y="1515"/>
                      </a:cubicBezTo>
                      <a:lnTo>
                        <a:pt x="584" y="1506"/>
                      </a:lnTo>
                      <a:lnTo>
                        <a:pt x="587" y="1512"/>
                      </a:lnTo>
                      <a:lnTo>
                        <a:pt x="580" y="1506"/>
                      </a:lnTo>
                      <a:lnTo>
                        <a:pt x="586" y="1508"/>
                      </a:lnTo>
                      <a:lnTo>
                        <a:pt x="583" y="1508"/>
                      </a:lnTo>
                      <a:lnTo>
                        <a:pt x="577" y="1508"/>
                      </a:lnTo>
                      <a:cubicBezTo>
                        <a:pt x="575" y="1508"/>
                        <a:pt x="573" y="1507"/>
                        <a:pt x="571" y="1506"/>
                      </a:cubicBezTo>
                      <a:lnTo>
                        <a:pt x="568" y="1503"/>
                      </a:lnTo>
                      <a:lnTo>
                        <a:pt x="562" y="1497"/>
                      </a:lnTo>
                      <a:cubicBezTo>
                        <a:pt x="559" y="1494"/>
                        <a:pt x="559" y="1491"/>
                        <a:pt x="560" y="1488"/>
                      </a:cubicBezTo>
                      <a:lnTo>
                        <a:pt x="567" y="1475"/>
                      </a:lnTo>
                      <a:lnTo>
                        <a:pt x="568" y="1485"/>
                      </a:lnTo>
                      <a:lnTo>
                        <a:pt x="562" y="1479"/>
                      </a:lnTo>
                      <a:lnTo>
                        <a:pt x="568" y="1481"/>
                      </a:lnTo>
                      <a:lnTo>
                        <a:pt x="555" y="1481"/>
                      </a:lnTo>
                      <a:cubicBezTo>
                        <a:pt x="554" y="1481"/>
                        <a:pt x="553" y="1481"/>
                        <a:pt x="553" y="1481"/>
                      </a:cubicBezTo>
                      <a:lnTo>
                        <a:pt x="516" y="1469"/>
                      </a:lnTo>
                      <a:lnTo>
                        <a:pt x="518" y="1469"/>
                      </a:lnTo>
                      <a:lnTo>
                        <a:pt x="509" y="1469"/>
                      </a:lnTo>
                      <a:cubicBezTo>
                        <a:pt x="504" y="1469"/>
                        <a:pt x="501" y="1465"/>
                        <a:pt x="501" y="1461"/>
                      </a:cubicBezTo>
                      <a:lnTo>
                        <a:pt x="501" y="1452"/>
                      </a:lnTo>
                      <a:lnTo>
                        <a:pt x="502" y="1457"/>
                      </a:lnTo>
                      <a:lnTo>
                        <a:pt x="496" y="1448"/>
                      </a:lnTo>
                      <a:cubicBezTo>
                        <a:pt x="494" y="1445"/>
                        <a:pt x="494" y="1442"/>
                        <a:pt x="496" y="1439"/>
                      </a:cubicBezTo>
                      <a:cubicBezTo>
                        <a:pt x="497" y="1437"/>
                        <a:pt x="500" y="1435"/>
                        <a:pt x="503" y="1435"/>
                      </a:cubicBezTo>
                      <a:lnTo>
                        <a:pt x="509" y="1435"/>
                      </a:lnTo>
                      <a:lnTo>
                        <a:pt x="503" y="1437"/>
                      </a:lnTo>
                      <a:lnTo>
                        <a:pt x="512" y="1428"/>
                      </a:lnTo>
                      <a:lnTo>
                        <a:pt x="510" y="1434"/>
                      </a:lnTo>
                      <a:lnTo>
                        <a:pt x="510" y="1428"/>
                      </a:lnTo>
                      <a:lnTo>
                        <a:pt x="510" y="1419"/>
                      </a:lnTo>
                      <a:cubicBezTo>
                        <a:pt x="510" y="1417"/>
                        <a:pt x="511" y="1415"/>
                        <a:pt x="512" y="1413"/>
                      </a:cubicBezTo>
                      <a:lnTo>
                        <a:pt x="516" y="1410"/>
                      </a:lnTo>
                      <a:lnTo>
                        <a:pt x="514" y="1420"/>
                      </a:lnTo>
                      <a:lnTo>
                        <a:pt x="511" y="1413"/>
                      </a:lnTo>
                      <a:cubicBezTo>
                        <a:pt x="510" y="1412"/>
                        <a:pt x="510" y="1410"/>
                        <a:pt x="510" y="1408"/>
                      </a:cubicBezTo>
                      <a:lnTo>
                        <a:pt x="513" y="1396"/>
                      </a:lnTo>
                      <a:cubicBezTo>
                        <a:pt x="514" y="1394"/>
                        <a:pt x="515" y="1392"/>
                        <a:pt x="517" y="1391"/>
                      </a:cubicBezTo>
                      <a:lnTo>
                        <a:pt x="526" y="1385"/>
                      </a:lnTo>
                      <a:lnTo>
                        <a:pt x="522" y="1392"/>
                      </a:lnTo>
                      <a:lnTo>
                        <a:pt x="522" y="1365"/>
                      </a:lnTo>
                      <a:lnTo>
                        <a:pt x="522" y="1362"/>
                      </a:lnTo>
                      <a:lnTo>
                        <a:pt x="522" y="1356"/>
                      </a:lnTo>
                      <a:lnTo>
                        <a:pt x="522" y="1344"/>
                      </a:lnTo>
                      <a:lnTo>
                        <a:pt x="522" y="1328"/>
                      </a:lnTo>
                      <a:lnTo>
                        <a:pt x="523" y="1331"/>
                      </a:lnTo>
                      <a:lnTo>
                        <a:pt x="520" y="1322"/>
                      </a:lnTo>
                      <a:lnTo>
                        <a:pt x="521" y="1324"/>
                      </a:lnTo>
                      <a:lnTo>
                        <a:pt x="515" y="1315"/>
                      </a:lnTo>
                      <a:lnTo>
                        <a:pt x="516" y="1316"/>
                      </a:lnTo>
                      <a:lnTo>
                        <a:pt x="512" y="1313"/>
                      </a:lnTo>
                      <a:cubicBezTo>
                        <a:pt x="512" y="1312"/>
                        <a:pt x="511" y="1311"/>
                        <a:pt x="511" y="1310"/>
                      </a:cubicBezTo>
                      <a:lnTo>
                        <a:pt x="504" y="1295"/>
                      </a:lnTo>
                      <a:cubicBezTo>
                        <a:pt x="504" y="1294"/>
                        <a:pt x="504" y="1293"/>
                        <a:pt x="504" y="1292"/>
                      </a:cubicBezTo>
                      <a:lnTo>
                        <a:pt x="504" y="1289"/>
                      </a:lnTo>
                      <a:lnTo>
                        <a:pt x="512" y="1297"/>
                      </a:lnTo>
                      <a:lnTo>
                        <a:pt x="503" y="1297"/>
                      </a:lnTo>
                      <a:lnTo>
                        <a:pt x="510" y="1291"/>
                      </a:lnTo>
                      <a:lnTo>
                        <a:pt x="507" y="1303"/>
                      </a:lnTo>
                      <a:cubicBezTo>
                        <a:pt x="507" y="1305"/>
                        <a:pt x="506" y="1306"/>
                        <a:pt x="505" y="1307"/>
                      </a:cubicBezTo>
                      <a:lnTo>
                        <a:pt x="496" y="1316"/>
                      </a:lnTo>
                      <a:lnTo>
                        <a:pt x="498" y="1310"/>
                      </a:lnTo>
                      <a:lnTo>
                        <a:pt x="498" y="1316"/>
                      </a:lnTo>
                      <a:lnTo>
                        <a:pt x="498" y="1319"/>
                      </a:lnTo>
                      <a:cubicBezTo>
                        <a:pt x="498" y="1321"/>
                        <a:pt x="498" y="1322"/>
                        <a:pt x="497" y="1324"/>
                      </a:cubicBezTo>
                      <a:lnTo>
                        <a:pt x="488" y="1339"/>
                      </a:lnTo>
                      <a:lnTo>
                        <a:pt x="489" y="1334"/>
                      </a:lnTo>
                      <a:lnTo>
                        <a:pt x="489" y="1344"/>
                      </a:lnTo>
                      <a:cubicBezTo>
                        <a:pt x="489" y="1345"/>
                        <a:pt x="489" y="1347"/>
                        <a:pt x="488" y="1348"/>
                      </a:cubicBezTo>
                      <a:lnTo>
                        <a:pt x="481" y="1357"/>
                      </a:lnTo>
                      <a:lnTo>
                        <a:pt x="478" y="1345"/>
                      </a:lnTo>
                      <a:lnTo>
                        <a:pt x="485" y="1348"/>
                      </a:lnTo>
                      <a:cubicBezTo>
                        <a:pt x="487" y="1350"/>
                        <a:pt x="489" y="1352"/>
                        <a:pt x="489" y="1354"/>
                      </a:cubicBezTo>
                      <a:cubicBezTo>
                        <a:pt x="489" y="1357"/>
                        <a:pt x="488" y="1360"/>
                        <a:pt x="487" y="1361"/>
                      </a:cubicBezTo>
                      <a:lnTo>
                        <a:pt x="480" y="1367"/>
                      </a:lnTo>
                      <a:lnTo>
                        <a:pt x="483" y="1364"/>
                      </a:lnTo>
                      <a:lnTo>
                        <a:pt x="480" y="1376"/>
                      </a:lnTo>
                      <a:cubicBezTo>
                        <a:pt x="479" y="1378"/>
                        <a:pt x="477" y="1380"/>
                        <a:pt x="475" y="1381"/>
                      </a:cubicBezTo>
                      <a:lnTo>
                        <a:pt x="459" y="1387"/>
                      </a:lnTo>
                      <a:lnTo>
                        <a:pt x="464" y="1382"/>
                      </a:lnTo>
                      <a:lnTo>
                        <a:pt x="461" y="1391"/>
                      </a:lnTo>
                      <a:lnTo>
                        <a:pt x="461" y="1389"/>
                      </a:lnTo>
                      <a:lnTo>
                        <a:pt x="461" y="1398"/>
                      </a:lnTo>
                      <a:cubicBezTo>
                        <a:pt x="461" y="1399"/>
                        <a:pt x="461" y="1400"/>
                        <a:pt x="460" y="1401"/>
                      </a:cubicBezTo>
                      <a:lnTo>
                        <a:pt x="454" y="1413"/>
                      </a:lnTo>
                      <a:lnTo>
                        <a:pt x="451" y="1420"/>
                      </a:lnTo>
                      <a:lnTo>
                        <a:pt x="452" y="1416"/>
                      </a:lnTo>
                      <a:lnTo>
                        <a:pt x="452" y="1419"/>
                      </a:lnTo>
                      <a:cubicBezTo>
                        <a:pt x="452" y="1420"/>
                        <a:pt x="452" y="1422"/>
                        <a:pt x="451" y="1423"/>
                      </a:cubicBezTo>
                      <a:lnTo>
                        <a:pt x="435" y="1450"/>
                      </a:lnTo>
                      <a:lnTo>
                        <a:pt x="437" y="1446"/>
                      </a:lnTo>
                      <a:lnTo>
                        <a:pt x="437" y="1455"/>
                      </a:lnTo>
                      <a:cubicBezTo>
                        <a:pt x="437" y="1457"/>
                        <a:pt x="436" y="1459"/>
                        <a:pt x="435" y="1460"/>
                      </a:cubicBezTo>
                      <a:lnTo>
                        <a:pt x="422" y="1475"/>
                      </a:lnTo>
                      <a:cubicBezTo>
                        <a:pt x="421" y="1477"/>
                        <a:pt x="419" y="1478"/>
                        <a:pt x="416" y="1478"/>
                      </a:cubicBezTo>
                      <a:lnTo>
                        <a:pt x="407" y="1478"/>
                      </a:lnTo>
                      <a:lnTo>
                        <a:pt x="398" y="1478"/>
                      </a:lnTo>
                      <a:lnTo>
                        <a:pt x="399" y="1478"/>
                      </a:lnTo>
                      <a:lnTo>
                        <a:pt x="380" y="1481"/>
                      </a:lnTo>
                      <a:cubicBezTo>
                        <a:pt x="378" y="1481"/>
                        <a:pt x="375" y="1481"/>
                        <a:pt x="374" y="1479"/>
                      </a:cubicBezTo>
                      <a:lnTo>
                        <a:pt x="364" y="1470"/>
                      </a:lnTo>
                      <a:lnTo>
                        <a:pt x="374" y="1471"/>
                      </a:lnTo>
                      <a:lnTo>
                        <a:pt x="349" y="1486"/>
                      </a:lnTo>
                      <a:cubicBezTo>
                        <a:pt x="347" y="1487"/>
                        <a:pt x="344" y="1488"/>
                        <a:pt x="341" y="1486"/>
                      </a:cubicBezTo>
                      <a:cubicBezTo>
                        <a:pt x="339" y="1485"/>
                        <a:pt x="337" y="1482"/>
                        <a:pt x="337" y="1479"/>
                      </a:cubicBezTo>
                      <a:lnTo>
                        <a:pt x="337" y="1473"/>
                      </a:lnTo>
                      <a:lnTo>
                        <a:pt x="345" y="1481"/>
                      </a:lnTo>
                      <a:lnTo>
                        <a:pt x="342" y="1481"/>
                      </a:lnTo>
                      <a:cubicBezTo>
                        <a:pt x="341" y="1481"/>
                        <a:pt x="340" y="1481"/>
                        <a:pt x="340" y="1481"/>
                      </a:cubicBezTo>
                      <a:lnTo>
                        <a:pt x="330" y="1478"/>
                      </a:lnTo>
                      <a:lnTo>
                        <a:pt x="339" y="1475"/>
                      </a:lnTo>
                      <a:lnTo>
                        <a:pt x="323" y="1493"/>
                      </a:lnTo>
                      <a:lnTo>
                        <a:pt x="325" y="1491"/>
                      </a:lnTo>
                      <a:lnTo>
                        <a:pt x="315" y="1513"/>
                      </a:lnTo>
                      <a:lnTo>
                        <a:pt x="316" y="1511"/>
                      </a:lnTo>
                      <a:lnTo>
                        <a:pt x="313" y="1529"/>
                      </a:lnTo>
                      <a:lnTo>
                        <a:pt x="313" y="1525"/>
                      </a:lnTo>
                      <a:lnTo>
                        <a:pt x="316" y="1534"/>
                      </a:lnTo>
                      <a:cubicBezTo>
                        <a:pt x="317" y="1536"/>
                        <a:pt x="316" y="1539"/>
                        <a:pt x="314" y="1541"/>
                      </a:cubicBezTo>
                      <a:lnTo>
                        <a:pt x="293" y="1569"/>
                      </a:lnTo>
                      <a:lnTo>
                        <a:pt x="294" y="1564"/>
                      </a:lnTo>
                      <a:lnTo>
                        <a:pt x="294" y="1591"/>
                      </a:lnTo>
                      <a:cubicBezTo>
                        <a:pt x="294" y="1592"/>
                        <a:pt x="294" y="1594"/>
                        <a:pt x="293" y="1595"/>
                      </a:cubicBezTo>
                      <a:lnTo>
                        <a:pt x="287" y="1603"/>
                      </a:lnTo>
                      <a:lnTo>
                        <a:pt x="284" y="1609"/>
                      </a:lnTo>
                      <a:lnTo>
                        <a:pt x="275" y="1627"/>
                      </a:lnTo>
                      <a:lnTo>
                        <a:pt x="269" y="1640"/>
                      </a:lnTo>
                      <a:lnTo>
                        <a:pt x="260" y="1658"/>
                      </a:lnTo>
                      <a:lnTo>
                        <a:pt x="260" y="1654"/>
                      </a:lnTo>
                      <a:lnTo>
                        <a:pt x="260" y="1669"/>
                      </a:lnTo>
                      <a:cubicBezTo>
                        <a:pt x="260" y="1671"/>
                        <a:pt x="260" y="1673"/>
                        <a:pt x="258" y="1675"/>
                      </a:cubicBezTo>
                      <a:lnTo>
                        <a:pt x="255" y="1678"/>
                      </a:lnTo>
                      <a:cubicBezTo>
                        <a:pt x="254" y="1678"/>
                        <a:pt x="254" y="1679"/>
                        <a:pt x="253" y="1679"/>
                      </a:cubicBezTo>
                      <a:lnTo>
                        <a:pt x="234" y="1688"/>
                      </a:lnTo>
                      <a:lnTo>
                        <a:pt x="237" y="1686"/>
                      </a:lnTo>
                      <a:lnTo>
                        <a:pt x="231" y="1695"/>
                      </a:lnTo>
                      <a:lnTo>
                        <a:pt x="232" y="1693"/>
                      </a:lnTo>
                      <a:lnTo>
                        <a:pt x="229" y="1702"/>
                      </a:lnTo>
                      <a:cubicBezTo>
                        <a:pt x="229" y="1702"/>
                        <a:pt x="229" y="1703"/>
                        <a:pt x="228" y="1704"/>
                      </a:cubicBezTo>
                      <a:lnTo>
                        <a:pt x="222" y="1713"/>
                      </a:lnTo>
                      <a:lnTo>
                        <a:pt x="223" y="1708"/>
                      </a:lnTo>
                      <a:lnTo>
                        <a:pt x="223" y="1714"/>
                      </a:lnTo>
                      <a:cubicBezTo>
                        <a:pt x="223" y="1718"/>
                        <a:pt x="221" y="1721"/>
                        <a:pt x="218" y="1722"/>
                      </a:cubicBezTo>
                      <a:lnTo>
                        <a:pt x="209" y="1725"/>
                      </a:lnTo>
                      <a:lnTo>
                        <a:pt x="214" y="1719"/>
                      </a:lnTo>
                      <a:lnTo>
                        <a:pt x="211" y="1734"/>
                      </a:lnTo>
                      <a:cubicBezTo>
                        <a:pt x="210" y="1737"/>
                        <a:pt x="208" y="1739"/>
                        <a:pt x="206" y="1740"/>
                      </a:cubicBezTo>
                      <a:lnTo>
                        <a:pt x="196" y="1743"/>
                      </a:lnTo>
                      <a:lnTo>
                        <a:pt x="199" y="1741"/>
                      </a:lnTo>
                      <a:lnTo>
                        <a:pt x="193" y="1747"/>
                      </a:lnTo>
                      <a:lnTo>
                        <a:pt x="195" y="1740"/>
                      </a:lnTo>
                      <a:lnTo>
                        <a:pt x="202" y="1767"/>
                      </a:lnTo>
                      <a:cubicBezTo>
                        <a:pt x="202" y="1770"/>
                        <a:pt x="201" y="1774"/>
                        <a:pt x="198" y="1775"/>
                      </a:cubicBezTo>
                      <a:cubicBezTo>
                        <a:pt x="195" y="1777"/>
                        <a:pt x="191" y="1777"/>
                        <a:pt x="188" y="1774"/>
                      </a:cubicBezTo>
                      <a:lnTo>
                        <a:pt x="170" y="1756"/>
                      </a:lnTo>
                      <a:lnTo>
                        <a:pt x="172" y="1758"/>
                      </a:lnTo>
                      <a:lnTo>
                        <a:pt x="157" y="1752"/>
                      </a:lnTo>
                      <a:cubicBezTo>
                        <a:pt x="156" y="1751"/>
                        <a:pt x="155" y="1751"/>
                        <a:pt x="154" y="1750"/>
                      </a:cubicBezTo>
                      <a:lnTo>
                        <a:pt x="142" y="1738"/>
                      </a:lnTo>
                      <a:lnTo>
                        <a:pt x="147" y="1740"/>
                      </a:lnTo>
                      <a:lnTo>
                        <a:pt x="132" y="1740"/>
                      </a:lnTo>
                      <a:lnTo>
                        <a:pt x="129" y="1740"/>
                      </a:lnTo>
                      <a:cubicBezTo>
                        <a:pt x="127" y="1740"/>
                        <a:pt x="125" y="1739"/>
                        <a:pt x="123" y="1738"/>
                      </a:cubicBezTo>
                      <a:lnTo>
                        <a:pt x="114" y="1729"/>
                      </a:lnTo>
                      <a:lnTo>
                        <a:pt x="116" y="1730"/>
                      </a:lnTo>
                      <a:lnTo>
                        <a:pt x="100" y="1721"/>
                      </a:lnTo>
                      <a:lnTo>
                        <a:pt x="104" y="1722"/>
                      </a:lnTo>
                      <a:lnTo>
                        <a:pt x="101" y="1722"/>
                      </a:lnTo>
                      <a:lnTo>
                        <a:pt x="104" y="1722"/>
                      </a:lnTo>
                      <a:lnTo>
                        <a:pt x="79" y="1731"/>
                      </a:lnTo>
                      <a:lnTo>
                        <a:pt x="82" y="1729"/>
                      </a:lnTo>
                      <a:lnTo>
                        <a:pt x="79" y="1732"/>
                      </a:lnTo>
                      <a:cubicBezTo>
                        <a:pt x="79" y="1732"/>
                        <a:pt x="78" y="1733"/>
                        <a:pt x="78" y="1733"/>
                      </a:cubicBezTo>
                      <a:lnTo>
                        <a:pt x="68" y="1739"/>
                      </a:lnTo>
                      <a:lnTo>
                        <a:pt x="61" y="1743"/>
                      </a:lnTo>
                      <a:lnTo>
                        <a:pt x="65" y="1739"/>
                      </a:lnTo>
                      <a:lnTo>
                        <a:pt x="62" y="1745"/>
                      </a:lnTo>
                      <a:cubicBezTo>
                        <a:pt x="60" y="1748"/>
                        <a:pt x="57" y="1750"/>
                        <a:pt x="53" y="1749"/>
                      </a:cubicBezTo>
                      <a:cubicBezTo>
                        <a:pt x="50" y="1748"/>
                        <a:pt x="47" y="1746"/>
                        <a:pt x="47" y="1742"/>
                      </a:cubicBezTo>
                      <a:lnTo>
                        <a:pt x="10" y="1266"/>
                      </a:lnTo>
                      <a:lnTo>
                        <a:pt x="0" y="1148"/>
                      </a:lnTo>
                      <a:cubicBezTo>
                        <a:pt x="0" y="1146"/>
                        <a:pt x="1" y="1144"/>
                        <a:pt x="2" y="1143"/>
                      </a:cubicBezTo>
                      <a:lnTo>
                        <a:pt x="487" y="528"/>
                      </a:lnTo>
                      <a:close/>
                    </a:path>
                  </a:pathLst>
                </a:custGeom>
                <a:solidFill>
                  <a:srgbClr val="C0C0C0"/>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6" name="Freeform 1162"/>
                <p:cNvSpPr>
                  <a:spLocks/>
                </p:cNvSpPr>
                <p:nvPr/>
              </p:nvSpPr>
              <p:spPr bwMode="auto">
                <a:xfrm>
                  <a:off x="7720587" y="4571453"/>
                  <a:ext cx="812800" cy="720828"/>
                </a:xfrm>
                <a:custGeom>
                  <a:avLst/>
                  <a:gdLst/>
                  <a:ahLst/>
                  <a:cxnLst>
                    <a:cxn ang="0">
                      <a:pos x="4" y="144"/>
                    </a:cxn>
                    <a:cxn ang="0">
                      <a:pos x="26" y="128"/>
                    </a:cxn>
                    <a:cxn ang="0">
                      <a:pos x="47" y="110"/>
                    </a:cxn>
                    <a:cxn ang="0">
                      <a:pos x="58" y="107"/>
                    </a:cxn>
                    <a:cxn ang="0">
                      <a:pos x="70" y="102"/>
                    </a:cxn>
                    <a:cxn ang="0">
                      <a:pos x="96" y="88"/>
                    </a:cxn>
                    <a:cxn ang="0">
                      <a:pos x="124" y="80"/>
                    </a:cxn>
                    <a:cxn ang="0">
                      <a:pos x="143" y="75"/>
                    </a:cxn>
                    <a:cxn ang="0">
                      <a:pos x="180" y="69"/>
                    </a:cxn>
                    <a:cxn ang="0">
                      <a:pos x="193" y="68"/>
                    </a:cxn>
                    <a:cxn ang="0">
                      <a:pos x="224" y="60"/>
                    </a:cxn>
                    <a:cxn ang="0">
                      <a:pos x="247" y="54"/>
                    </a:cxn>
                    <a:cxn ang="0">
                      <a:pos x="266" y="51"/>
                    </a:cxn>
                    <a:cxn ang="0">
                      <a:pos x="280" y="43"/>
                    </a:cxn>
                    <a:cxn ang="0">
                      <a:pos x="290" y="39"/>
                    </a:cxn>
                    <a:cxn ang="0">
                      <a:pos x="305" y="24"/>
                    </a:cxn>
                    <a:cxn ang="0">
                      <a:pos x="309" y="21"/>
                    </a:cxn>
                    <a:cxn ang="0">
                      <a:pos x="323" y="19"/>
                    </a:cxn>
                    <a:cxn ang="0">
                      <a:pos x="334" y="16"/>
                    </a:cxn>
                    <a:cxn ang="0">
                      <a:pos x="346" y="13"/>
                    </a:cxn>
                    <a:cxn ang="0">
                      <a:pos x="351" y="13"/>
                    </a:cxn>
                    <a:cxn ang="0">
                      <a:pos x="367" y="13"/>
                    </a:cxn>
                    <a:cxn ang="0">
                      <a:pos x="371" y="13"/>
                    </a:cxn>
                    <a:cxn ang="0">
                      <a:pos x="388" y="0"/>
                    </a:cxn>
                    <a:cxn ang="0">
                      <a:pos x="405" y="2"/>
                    </a:cxn>
                    <a:cxn ang="0">
                      <a:pos x="440" y="6"/>
                    </a:cxn>
                    <a:cxn ang="0">
                      <a:pos x="471" y="9"/>
                    </a:cxn>
                    <a:cxn ang="0">
                      <a:pos x="504" y="16"/>
                    </a:cxn>
                    <a:cxn ang="0">
                      <a:pos x="496" y="140"/>
                    </a:cxn>
                    <a:cxn ang="0">
                      <a:pos x="242" y="459"/>
                    </a:cxn>
                    <a:cxn ang="0">
                      <a:pos x="70" y="237"/>
                    </a:cxn>
                    <a:cxn ang="0">
                      <a:pos x="45" y="238"/>
                    </a:cxn>
                    <a:cxn ang="0">
                      <a:pos x="30" y="233"/>
                    </a:cxn>
                    <a:cxn ang="0">
                      <a:pos x="10" y="167"/>
                    </a:cxn>
                    <a:cxn ang="0">
                      <a:pos x="0" y="154"/>
                    </a:cxn>
                  </a:cxnLst>
                  <a:rect l="0" t="0" r="r" b="b"/>
                  <a:pathLst>
                    <a:path w="512" h="459">
                      <a:moveTo>
                        <a:pt x="0" y="154"/>
                      </a:moveTo>
                      <a:lnTo>
                        <a:pt x="4" y="144"/>
                      </a:lnTo>
                      <a:lnTo>
                        <a:pt x="8" y="139"/>
                      </a:lnTo>
                      <a:lnTo>
                        <a:pt x="26" y="128"/>
                      </a:lnTo>
                      <a:lnTo>
                        <a:pt x="34" y="120"/>
                      </a:lnTo>
                      <a:lnTo>
                        <a:pt x="47" y="110"/>
                      </a:lnTo>
                      <a:lnTo>
                        <a:pt x="54" y="109"/>
                      </a:lnTo>
                      <a:lnTo>
                        <a:pt x="58" y="107"/>
                      </a:lnTo>
                      <a:lnTo>
                        <a:pt x="62" y="107"/>
                      </a:lnTo>
                      <a:lnTo>
                        <a:pt x="70" y="102"/>
                      </a:lnTo>
                      <a:lnTo>
                        <a:pt x="80" y="95"/>
                      </a:lnTo>
                      <a:lnTo>
                        <a:pt x="96" y="88"/>
                      </a:lnTo>
                      <a:lnTo>
                        <a:pt x="103" y="84"/>
                      </a:lnTo>
                      <a:lnTo>
                        <a:pt x="124" y="80"/>
                      </a:lnTo>
                      <a:lnTo>
                        <a:pt x="130" y="79"/>
                      </a:lnTo>
                      <a:lnTo>
                        <a:pt x="143" y="75"/>
                      </a:lnTo>
                      <a:lnTo>
                        <a:pt x="162" y="72"/>
                      </a:lnTo>
                      <a:lnTo>
                        <a:pt x="180" y="69"/>
                      </a:lnTo>
                      <a:lnTo>
                        <a:pt x="184" y="68"/>
                      </a:lnTo>
                      <a:lnTo>
                        <a:pt x="193" y="68"/>
                      </a:lnTo>
                      <a:lnTo>
                        <a:pt x="201" y="64"/>
                      </a:lnTo>
                      <a:lnTo>
                        <a:pt x="224" y="60"/>
                      </a:lnTo>
                      <a:lnTo>
                        <a:pt x="236" y="57"/>
                      </a:lnTo>
                      <a:lnTo>
                        <a:pt x="247" y="54"/>
                      </a:lnTo>
                      <a:lnTo>
                        <a:pt x="258" y="53"/>
                      </a:lnTo>
                      <a:lnTo>
                        <a:pt x="266" y="51"/>
                      </a:lnTo>
                      <a:lnTo>
                        <a:pt x="270" y="47"/>
                      </a:lnTo>
                      <a:lnTo>
                        <a:pt x="280" y="43"/>
                      </a:lnTo>
                      <a:lnTo>
                        <a:pt x="285" y="43"/>
                      </a:lnTo>
                      <a:lnTo>
                        <a:pt x="290" y="39"/>
                      </a:lnTo>
                      <a:lnTo>
                        <a:pt x="304" y="28"/>
                      </a:lnTo>
                      <a:lnTo>
                        <a:pt x="305" y="24"/>
                      </a:lnTo>
                      <a:lnTo>
                        <a:pt x="307" y="23"/>
                      </a:lnTo>
                      <a:lnTo>
                        <a:pt x="309" y="21"/>
                      </a:lnTo>
                      <a:lnTo>
                        <a:pt x="317" y="19"/>
                      </a:lnTo>
                      <a:lnTo>
                        <a:pt x="323" y="19"/>
                      </a:lnTo>
                      <a:lnTo>
                        <a:pt x="331" y="16"/>
                      </a:lnTo>
                      <a:lnTo>
                        <a:pt x="334" y="16"/>
                      </a:lnTo>
                      <a:lnTo>
                        <a:pt x="344" y="16"/>
                      </a:lnTo>
                      <a:lnTo>
                        <a:pt x="346" y="13"/>
                      </a:lnTo>
                      <a:lnTo>
                        <a:pt x="350" y="13"/>
                      </a:lnTo>
                      <a:lnTo>
                        <a:pt x="351" y="13"/>
                      </a:lnTo>
                      <a:lnTo>
                        <a:pt x="363" y="16"/>
                      </a:lnTo>
                      <a:lnTo>
                        <a:pt x="367" y="13"/>
                      </a:lnTo>
                      <a:lnTo>
                        <a:pt x="369" y="16"/>
                      </a:lnTo>
                      <a:lnTo>
                        <a:pt x="371" y="13"/>
                      </a:lnTo>
                      <a:lnTo>
                        <a:pt x="382" y="4"/>
                      </a:lnTo>
                      <a:lnTo>
                        <a:pt x="388" y="0"/>
                      </a:lnTo>
                      <a:lnTo>
                        <a:pt x="393" y="0"/>
                      </a:lnTo>
                      <a:lnTo>
                        <a:pt x="405" y="2"/>
                      </a:lnTo>
                      <a:lnTo>
                        <a:pt x="417" y="0"/>
                      </a:lnTo>
                      <a:lnTo>
                        <a:pt x="440" y="6"/>
                      </a:lnTo>
                      <a:lnTo>
                        <a:pt x="450" y="8"/>
                      </a:lnTo>
                      <a:lnTo>
                        <a:pt x="471" y="9"/>
                      </a:lnTo>
                      <a:lnTo>
                        <a:pt x="498" y="16"/>
                      </a:lnTo>
                      <a:lnTo>
                        <a:pt x="504" y="16"/>
                      </a:lnTo>
                      <a:lnTo>
                        <a:pt x="512" y="80"/>
                      </a:lnTo>
                      <a:lnTo>
                        <a:pt x="496" y="140"/>
                      </a:lnTo>
                      <a:lnTo>
                        <a:pt x="444" y="204"/>
                      </a:lnTo>
                      <a:lnTo>
                        <a:pt x="242" y="459"/>
                      </a:lnTo>
                      <a:lnTo>
                        <a:pt x="97" y="270"/>
                      </a:lnTo>
                      <a:lnTo>
                        <a:pt x="70" y="237"/>
                      </a:lnTo>
                      <a:lnTo>
                        <a:pt x="62" y="244"/>
                      </a:lnTo>
                      <a:lnTo>
                        <a:pt x="45" y="238"/>
                      </a:lnTo>
                      <a:lnTo>
                        <a:pt x="39" y="237"/>
                      </a:lnTo>
                      <a:lnTo>
                        <a:pt x="30" y="233"/>
                      </a:lnTo>
                      <a:lnTo>
                        <a:pt x="12" y="234"/>
                      </a:lnTo>
                      <a:lnTo>
                        <a:pt x="10" y="167"/>
                      </a:lnTo>
                      <a:lnTo>
                        <a:pt x="4" y="167"/>
                      </a:lnTo>
                      <a:lnTo>
                        <a:pt x="0" y="15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7" name="Freeform 1163"/>
                <p:cNvSpPr>
                  <a:spLocks noEditPoints="1"/>
                </p:cNvSpPr>
                <p:nvPr/>
              </p:nvSpPr>
              <p:spPr bwMode="auto">
                <a:xfrm>
                  <a:off x="7715825" y="4566742"/>
                  <a:ext cx="822325" cy="730250"/>
                </a:xfrm>
                <a:custGeom>
                  <a:avLst/>
                  <a:gdLst/>
                  <a:ahLst/>
                  <a:cxnLst>
                    <a:cxn ang="0">
                      <a:pos x="11" y="350"/>
                    </a:cxn>
                    <a:cxn ang="0">
                      <a:pos x="65" y="310"/>
                    </a:cxn>
                    <a:cxn ang="0">
                      <a:pos x="137" y="262"/>
                    </a:cxn>
                    <a:cxn ang="0">
                      <a:pos x="157" y="256"/>
                    </a:cxn>
                    <a:cxn ang="0">
                      <a:pos x="234" y="212"/>
                    </a:cxn>
                    <a:cxn ang="0">
                      <a:pos x="320" y="190"/>
                    </a:cxn>
                    <a:cxn ang="0">
                      <a:pos x="439" y="166"/>
                    </a:cxn>
                    <a:cxn ang="0">
                      <a:pos x="469" y="164"/>
                    </a:cxn>
                    <a:cxn ang="0">
                      <a:pos x="545" y="145"/>
                    </a:cxn>
                    <a:cxn ang="0">
                      <a:pos x="625" y="127"/>
                    </a:cxn>
                    <a:cxn ang="0">
                      <a:pos x="656" y="112"/>
                    </a:cxn>
                    <a:cxn ang="0">
                      <a:pos x="688" y="104"/>
                    </a:cxn>
                    <a:cxn ang="0">
                      <a:pos x="735" y="63"/>
                    </a:cxn>
                    <a:cxn ang="0">
                      <a:pos x="744" y="53"/>
                    </a:cxn>
                    <a:cxn ang="0">
                      <a:pos x="785" y="46"/>
                    </a:cxn>
                    <a:cxn ang="0">
                      <a:pos x="813" y="37"/>
                    </a:cxn>
                    <a:cxn ang="0">
                      <a:pos x="841" y="31"/>
                    </a:cxn>
                    <a:cxn ang="0">
                      <a:pos x="883" y="37"/>
                    </a:cxn>
                    <a:cxn ang="0">
                      <a:pos x="902" y="39"/>
                    </a:cxn>
                    <a:cxn ang="0">
                      <a:pos x="923" y="11"/>
                    </a:cxn>
                    <a:cxn ang="0">
                      <a:pos x="984" y="4"/>
                    </a:cxn>
                    <a:cxn ang="0">
                      <a:pos x="1069" y="13"/>
                    </a:cxn>
                    <a:cxn ang="0">
                      <a:pos x="1143" y="22"/>
                    </a:cxn>
                    <a:cxn ang="0">
                      <a:pos x="1230" y="44"/>
                    </a:cxn>
                    <a:cxn ang="0">
                      <a:pos x="1209" y="350"/>
                    </a:cxn>
                    <a:cxn ang="0">
                      <a:pos x="584" y="1117"/>
                    </a:cxn>
                    <a:cxn ang="0">
                      <a:pos x="163" y="601"/>
                    </a:cxn>
                    <a:cxn ang="0">
                      <a:pos x="100" y="585"/>
                    </a:cxn>
                    <a:cxn ang="0">
                      <a:pos x="37" y="579"/>
                    </a:cxn>
                    <a:cxn ang="0">
                      <a:pos x="33" y="417"/>
                    </a:cxn>
                    <a:cxn ang="0">
                      <a:pos x="25" y="406"/>
                    </a:cxn>
                    <a:cxn ang="0">
                      <a:pos x="44" y="571"/>
                    </a:cxn>
                    <a:cxn ang="0">
                      <a:pos x="104" y="570"/>
                    </a:cxn>
                    <a:cxn ang="0">
                      <a:pos x="160" y="588"/>
                    </a:cxn>
                    <a:cxn ang="0">
                      <a:pos x="182" y="572"/>
                    </a:cxn>
                    <a:cxn ang="0">
                      <a:pos x="1070" y="494"/>
                    </a:cxn>
                    <a:cxn ang="0">
                      <a:pos x="1233" y="202"/>
                    </a:cxn>
                    <a:cxn ang="0">
                      <a:pos x="1205" y="52"/>
                    </a:cxn>
                    <a:cxn ang="0">
                      <a:pos x="1090" y="34"/>
                    </a:cxn>
                    <a:cxn ang="0">
                      <a:pos x="984" y="19"/>
                    </a:cxn>
                    <a:cxn ang="0">
                      <a:pos x="947" y="15"/>
                    </a:cxn>
                    <a:cxn ang="0">
                      <a:pos x="904" y="48"/>
                    </a:cxn>
                    <a:cxn ang="0">
                      <a:pos x="895" y="45"/>
                    </a:cxn>
                    <a:cxn ang="0">
                      <a:pos x="854" y="47"/>
                    </a:cxn>
                    <a:cxn ang="0">
                      <a:pos x="841" y="50"/>
                    </a:cxn>
                    <a:cxn ang="0">
                      <a:pos x="808" y="52"/>
                    </a:cxn>
                    <a:cxn ang="0">
                      <a:pos x="771" y="61"/>
                    </a:cxn>
                    <a:cxn ang="0">
                      <a:pos x="752" y="70"/>
                    </a:cxn>
                    <a:cxn ang="0">
                      <a:pos x="744" y="81"/>
                    </a:cxn>
                    <a:cxn ang="0">
                      <a:pos x="683" y="119"/>
                    </a:cxn>
                    <a:cxn ang="0">
                      <a:pos x="655" y="135"/>
                    </a:cxn>
                    <a:cxn ang="0">
                      <a:pos x="604" y="146"/>
                    </a:cxn>
                    <a:cxn ang="0">
                      <a:pos x="493" y="170"/>
                    </a:cxn>
                    <a:cxn ang="0">
                      <a:pos x="451" y="179"/>
                    </a:cxn>
                    <a:cxn ang="0">
                      <a:pos x="400" y="188"/>
                    </a:cxn>
                    <a:cxn ang="0">
                      <a:pos x="258" y="218"/>
                    </a:cxn>
                    <a:cxn ang="0">
                      <a:pos x="180" y="259"/>
                    </a:cxn>
                    <a:cxn ang="0">
                      <a:pos x="152" y="271"/>
                    </a:cxn>
                    <a:cxn ang="0">
                      <a:pos x="125" y="280"/>
                    </a:cxn>
                    <a:cxn ang="0">
                      <a:pos x="31" y="349"/>
                    </a:cxn>
                    <a:cxn ang="0">
                      <a:pos x="16" y="381"/>
                    </a:cxn>
                  </a:cxnLst>
                  <a:rect l="0" t="0" r="r" b="b"/>
                  <a:pathLst>
                    <a:path w="1249" h="1120">
                      <a:moveTo>
                        <a:pt x="1" y="381"/>
                      </a:moveTo>
                      <a:cubicBezTo>
                        <a:pt x="0" y="379"/>
                        <a:pt x="0" y="377"/>
                        <a:pt x="1" y="376"/>
                      </a:cubicBezTo>
                      <a:lnTo>
                        <a:pt x="10" y="352"/>
                      </a:lnTo>
                      <a:cubicBezTo>
                        <a:pt x="11" y="351"/>
                        <a:pt x="11" y="350"/>
                        <a:pt x="11" y="350"/>
                      </a:cubicBezTo>
                      <a:lnTo>
                        <a:pt x="21" y="337"/>
                      </a:lnTo>
                      <a:cubicBezTo>
                        <a:pt x="21" y="337"/>
                        <a:pt x="22" y="336"/>
                        <a:pt x="23" y="336"/>
                      </a:cubicBezTo>
                      <a:lnTo>
                        <a:pt x="66" y="309"/>
                      </a:lnTo>
                      <a:lnTo>
                        <a:pt x="65" y="310"/>
                      </a:lnTo>
                      <a:lnTo>
                        <a:pt x="83" y="292"/>
                      </a:lnTo>
                      <a:lnTo>
                        <a:pt x="115" y="267"/>
                      </a:lnTo>
                      <a:cubicBezTo>
                        <a:pt x="116" y="266"/>
                        <a:pt x="117" y="265"/>
                        <a:pt x="119" y="265"/>
                      </a:cubicBezTo>
                      <a:lnTo>
                        <a:pt x="137" y="262"/>
                      </a:lnTo>
                      <a:lnTo>
                        <a:pt x="134" y="263"/>
                      </a:lnTo>
                      <a:lnTo>
                        <a:pt x="143" y="257"/>
                      </a:lnTo>
                      <a:cubicBezTo>
                        <a:pt x="145" y="257"/>
                        <a:pt x="146" y="256"/>
                        <a:pt x="148" y="256"/>
                      </a:cubicBezTo>
                      <a:lnTo>
                        <a:pt x="157" y="256"/>
                      </a:lnTo>
                      <a:lnTo>
                        <a:pt x="153" y="257"/>
                      </a:lnTo>
                      <a:lnTo>
                        <a:pt x="171" y="245"/>
                      </a:lnTo>
                      <a:lnTo>
                        <a:pt x="196" y="230"/>
                      </a:lnTo>
                      <a:lnTo>
                        <a:pt x="234" y="212"/>
                      </a:lnTo>
                      <a:lnTo>
                        <a:pt x="253" y="203"/>
                      </a:lnTo>
                      <a:cubicBezTo>
                        <a:pt x="253" y="202"/>
                        <a:pt x="254" y="202"/>
                        <a:pt x="255" y="202"/>
                      </a:cubicBezTo>
                      <a:lnTo>
                        <a:pt x="304" y="193"/>
                      </a:lnTo>
                      <a:lnTo>
                        <a:pt x="320" y="190"/>
                      </a:lnTo>
                      <a:lnTo>
                        <a:pt x="350" y="181"/>
                      </a:lnTo>
                      <a:lnTo>
                        <a:pt x="397" y="172"/>
                      </a:lnTo>
                      <a:lnTo>
                        <a:pt x="441" y="166"/>
                      </a:lnTo>
                      <a:lnTo>
                        <a:pt x="439" y="166"/>
                      </a:lnTo>
                      <a:lnTo>
                        <a:pt x="449" y="163"/>
                      </a:lnTo>
                      <a:cubicBezTo>
                        <a:pt x="449" y="163"/>
                        <a:pt x="450" y="163"/>
                        <a:pt x="451" y="163"/>
                      </a:cubicBezTo>
                      <a:lnTo>
                        <a:pt x="473" y="163"/>
                      </a:lnTo>
                      <a:lnTo>
                        <a:pt x="469" y="164"/>
                      </a:lnTo>
                      <a:lnTo>
                        <a:pt x="488" y="155"/>
                      </a:lnTo>
                      <a:cubicBezTo>
                        <a:pt x="489" y="154"/>
                        <a:pt x="489" y="154"/>
                        <a:pt x="490" y="154"/>
                      </a:cubicBezTo>
                      <a:lnTo>
                        <a:pt x="546" y="145"/>
                      </a:lnTo>
                      <a:lnTo>
                        <a:pt x="545" y="145"/>
                      </a:lnTo>
                      <a:lnTo>
                        <a:pt x="572" y="136"/>
                      </a:lnTo>
                      <a:lnTo>
                        <a:pt x="601" y="130"/>
                      </a:lnTo>
                      <a:lnTo>
                        <a:pt x="627" y="127"/>
                      </a:lnTo>
                      <a:lnTo>
                        <a:pt x="625" y="127"/>
                      </a:lnTo>
                      <a:lnTo>
                        <a:pt x="647" y="121"/>
                      </a:lnTo>
                      <a:lnTo>
                        <a:pt x="644" y="123"/>
                      </a:lnTo>
                      <a:lnTo>
                        <a:pt x="653" y="114"/>
                      </a:lnTo>
                      <a:cubicBezTo>
                        <a:pt x="654" y="113"/>
                        <a:pt x="655" y="113"/>
                        <a:pt x="656" y="112"/>
                      </a:cubicBezTo>
                      <a:lnTo>
                        <a:pt x="681" y="103"/>
                      </a:lnTo>
                      <a:cubicBezTo>
                        <a:pt x="681" y="103"/>
                        <a:pt x="682" y="103"/>
                        <a:pt x="683" y="103"/>
                      </a:cubicBezTo>
                      <a:lnTo>
                        <a:pt x="693" y="103"/>
                      </a:lnTo>
                      <a:lnTo>
                        <a:pt x="688" y="104"/>
                      </a:lnTo>
                      <a:lnTo>
                        <a:pt x="700" y="95"/>
                      </a:lnTo>
                      <a:lnTo>
                        <a:pt x="734" y="68"/>
                      </a:lnTo>
                      <a:lnTo>
                        <a:pt x="731" y="72"/>
                      </a:lnTo>
                      <a:lnTo>
                        <a:pt x="735" y="63"/>
                      </a:lnTo>
                      <a:cubicBezTo>
                        <a:pt x="735" y="61"/>
                        <a:pt x="737" y="59"/>
                        <a:pt x="739" y="58"/>
                      </a:cubicBezTo>
                      <a:lnTo>
                        <a:pt x="745" y="55"/>
                      </a:lnTo>
                      <a:lnTo>
                        <a:pt x="741" y="59"/>
                      </a:lnTo>
                      <a:lnTo>
                        <a:pt x="744" y="53"/>
                      </a:lnTo>
                      <a:cubicBezTo>
                        <a:pt x="745" y="51"/>
                        <a:pt x="748" y="49"/>
                        <a:pt x="750" y="49"/>
                      </a:cubicBezTo>
                      <a:lnTo>
                        <a:pt x="769" y="46"/>
                      </a:lnTo>
                      <a:cubicBezTo>
                        <a:pt x="769" y="46"/>
                        <a:pt x="770" y="46"/>
                        <a:pt x="770" y="46"/>
                      </a:cubicBezTo>
                      <a:lnTo>
                        <a:pt x="785" y="46"/>
                      </a:lnTo>
                      <a:lnTo>
                        <a:pt x="782" y="46"/>
                      </a:lnTo>
                      <a:lnTo>
                        <a:pt x="801" y="37"/>
                      </a:lnTo>
                      <a:cubicBezTo>
                        <a:pt x="802" y="37"/>
                        <a:pt x="803" y="37"/>
                        <a:pt x="804" y="37"/>
                      </a:cubicBezTo>
                      <a:lnTo>
                        <a:pt x="813" y="37"/>
                      </a:lnTo>
                      <a:lnTo>
                        <a:pt x="835" y="37"/>
                      </a:lnTo>
                      <a:lnTo>
                        <a:pt x="829" y="39"/>
                      </a:lnTo>
                      <a:lnTo>
                        <a:pt x="836" y="33"/>
                      </a:lnTo>
                      <a:cubicBezTo>
                        <a:pt x="837" y="31"/>
                        <a:pt x="839" y="31"/>
                        <a:pt x="841" y="31"/>
                      </a:cubicBezTo>
                      <a:lnTo>
                        <a:pt x="850" y="31"/>
                      </a:lnTo>
                      <a:lnTo>
                        <a:pt x="854" y="31"/>
                      </a:lnTo>
                      <a:cubicBezTo>
                        <a:pt x="854" y="31"/>
                        <a:pt x="855" y="31"/>
                        <a:pt x="855" y="31"/>
                      </a:cubicBezTo>
                      <a:lnTo>
                        <a:pt x="883" y="37"/>
                      </a:lnTo>
                      <a:lnTo>
                        <a:pt x="877" y="38"/>
                      </a:lnTo>
                      <a:lnTo>
                        <a:pt x="886" y="32"/>
                      </a:lnTo>
                      <a:cubicBezTo>
                        <a:pt x="889" y="30"/>
                        <a:pt x="894" y="30"/>
                        <a:pt x="896" y="33"/>
                      </a:cubicBezTo>
                      <a:lnTo>
                        <a:pt x="902" y="39"/>
                      </a:lnTo>
                      <a:lnTo>
                        <a:pt x="890" y="41"/>
                      </a:lnTo>
                      <a:lnTo>
                        <a:pt x="893" y="35"/>
                      </a:lnTo>
                      <a:cubicBezTo>
                        <a:pt x="893" y="34"/>
                        <a:pt x="894" y="33"/>
                        <a:pt x="895" y="32"/>
                      </a:cubicBezTo>
                      <a:lnTo>
                        <a:pt x="923" y="11"/>
                      </a:lnTo>
                      <a:lnTo>
                        <a:pt x="939" y="2"/>
                      </a:lnTo>
                      <a:cubicBezTo>
                        <a:pt x="940" y="1"/>
                        <a:pt x="942" y="0"/>
                        <a:pt x="943" y="0"/>
                      </a:cubicBezTo>
                      <a:lnTo>
                        <a:pt x="953" y="0"/>
                      </a:lnTo>
                      <a:lnTo>
                        <a:pt x="984" y="4"/>
                      </a:lnTo>
                      <a:lnTo>
                        <a:pt x="983" y="4"/>
                      </a:lnTo>
                      <a:lnTo>
                        <a:pt x="1011" y="1"/>
                      </a:lnTo>
                      <a:cubicBezTo>
                        <a:pt x="1011" y="0"/>
                        <a:pt x="1012" y="0"/>
                        <a:pt x="1013" y="1"/>
                      </a:cubicBezTo>
                      <a:lnTo>
                        <a:pt x="1069" y="13"/>
                      </a:lnTo>
                      <a:lnTo>
                        <a:pt x="1094" y="19"/>
                      </a:lnTo>
                      <a:lnTo>
                        <a:pt x="1092" y="19"/>
                      </a:lnTo>
                      <a:lnTo>
                        <a:pt x="1142" y="22"/>
                      </a:lnTo>
                      <a:cubicBezTo>
                        <a:pt x="1142" y="22"/>
                        <a:pt x="1143" y="22"/>
                        <a:pt x="1143" y="22"/>
                      </a:cubicBezTo>
                      <a:lnTo>
                        <a:pt x="1208" y="37"/>
                      </a:lnTo>
                      <a:lnTo>
                        <a:pt x="1206" y="37"/>
                      </a:lnTo>
                      <a:lnTo>
                        <a:pt x="1222" y="37"/>
                      </a:lnTo>
                      <a:cubicBezTo>
                        <a:pt x="1226" y="37"/>
                        <a:pt x="1229" y="40"/>
                        <a:pt x="1230" y="44"/>
                      </a:cubicBezTo>
                      <a:lnTo>
                        <a:pt x="1248" y="200"/>
                      </a:lnTo>
                      <a:cubicBezTo>
                        <a:pt x="1249" y="201"/>
                        <a:pt x="1248" y="202"/>
                        <a:pt x="1248" y="203"/>
                      </a:cubicBezTo>
                      <a:lnTo>
                        <a:pt x="1211" y="347"/>
                      </a:lnTo>
                      <a:cubicBezTo>
                        <a:pt x="1211" y="349"/>
                        <a:pt x="1210" y="350"/>
                        <a:pt x="1209" y="350"/>
                      </a:cubicBezTo>
                      <a:lnTo>
                        <a:pt x="1083" y="504"/>
                      </a:lnTo>
                      <a:lnTo>
                        <a:pt x="597" y="1117"/>
                      </a:lnTo>
                      <a:cubicBezTo>
                        <a:pt x="595" y="1119"/>
                        <a:pt x="593" y="1120"/>
                        <a:pt x="590" y="1120"/>
                      </a:cubicBezTo>
                      <a:cubicBezTo>
                        <a:pt x="588" y="1120"/>
                        <a:pt x="586" y="1119"/>
                        <a:pt x="584" y="1117"/>
                      </a:cubicBezTo>
                      <a:lnTo>
                        <a:pt x="234" y="663"/>
                      </a:lnTo>
                      <a:lnTo>
                        <a:pt x="169" y="582"/>
                      </a:lnTo>
                      <a:lnTo>
                        <a:pt x="181" y="583"/>
                      </a:lnTo>
                      <a:lnTo>
                        <a:pt x="163" y="601"/>
                      </a:lnTo>
                      <a:cubicBezTo>
                        <a:pt x="160" y="603"/>
                        <a:pt x="157" y="604"/>
                        <a:pt x="154" y="603"/>
                      </a:cubicBezTo>
                      <a:lnTo>
                        <a:pt x="114" y="588"/>
                      </a:lnTo>
                      <a:lnTo>
                        <a:pt x="115" y="588"/>
                      </a:lnTo>
                      <a:lnTo>
                        <a:pt x="100" y="585"/>
                      </a:lnTo>
                      <a:cubicBezTo>
                        <a:pt x="99" y="585"/>
                        <a:pt x="99" y="585"/>
                        <a:pt x="98" y="584"/>
                      </a:cubicBezTo>
                      <a:lnTo>
                        <a:pt x="77" y="575"/>
                      </a:lnTo>
                      <a:lnTo>
                        <a:pt x="80" y="576"/>
                      </a:lnTo>
                      <a:lnTo>
                        <a:pt x="37" y="579"/>
                      </a:lnTo>
                      <a:cubicBezTo>
                        <a:pt x="35" y="579"/>
                        <a:pt x="33" y="578"/>
                        <a:pt x="31" y="577"/>
                      </a:cubicBezTo>
                      <a:cubicBezTo>
                        <a:pt x="29" y="575"/>
                        <a:pt x="28" y="573"/>
                        <a:pt x="28" y="571"/>
                      </a:cubicBezTo>
                      <a:lnTo>
                        <a:pt x="25" y="409"/>
                      </a:lnTo>
                      <a:lnTo>
                        <a:pt x="33" y="417"/>
                      </a:lnTo>
                      <a:lnTo>
                        <a:pt x="18" y="417"/>
                      </a:lnTo>
                      <a:cubicBezTo>
                        <a:pt x="14" y="417"/>
                        <a:pt x="11" y="414"/>
                        <a:pt x="10" y="411"/>
                      </a:cubicBezTo>
                      <a:lnTo>
                        <a:pt x="1" y="381"/>
                      </a:lnTo>
                      <a:close/>
                      <a:moveTo>
                        <a:pt x="25" y="406"/>
                      </a:moveTo>
                      <a:lnTo>
                        <a:pt x="18" y="401"/>
                      </a:lnTo>
                      <a:lnTo>
                        <a:pt x="33" y="401"/>
                      </a:lnTo>
                      <a:cubicBezTo>
                        <a:pt x="38" y="401"/>
                        <a:pt x="41" y="404"/>
                        <a:pt x="41" y="408"/>
                      </a:cubicBezTo>
                      <a:lnTo>
                        <a:pt x="44" y="571"/>
                      </a:lnTo>
                      <a:lnTo>
                        <a:pt x="36" y="563"/>
                      </a:lnTo>
                      <a:lnTo>
                        <a:pt x="79" y="560"/>
                      </a:lnTo>
                      <a:cubicBezTo>
                        <a:pt x="80" y="560"/>
                        <a:pt x="82" y="560"/>
                        <a:pt x="83" y="561"/>
                      </a:cubicBezTo>
                      <a:lnTo>
                        <a:pt x="104" y="570"/>
                      </a:lnTo>
                      <a:lnTo>
                        <a:pt x="103" y="569"/>
                      </a:lnTo>
                      <a:lnTo>
                        <a:pt x="118" y="572"/>
                      </a:lnTo>
                      <a:cubicBezTo>
                        <a:pt x="119" y="572"/>
                        <a:pt x="119" y="572"/>
                        <a:pt x="120" y="573"/>
                      </a:cubicBezTo>
                      <a:lnTo>
                        <a:pt x="160" y="588"/>
                      </a:lnTo>
                      <a:lnTo>
                        <a:pt x="151" y="589"/>
                      </a:lnTo>
                      <a:lnTo>
                        <a:pt x="170" y="571"/>
                      </a:lnTo>
                      <a:cubicBezTo>
                        <a:pt x="172" y="570"/>
                        <a:pt x="174" y="569"/>
                        <a:pt x="176" y="569"/>
                      </a:cubicBezTo>
                      <a:cubicBezTo>
                        <a:pt x="178" y="569"/>
                        <a:pt x="180" y="570"/>
                        <a:pt x="182" y="572"/>
                      </a:cubicBezTo>
                      <a:lnTo>
                        <a:pt x="247" y="653"/>
                      </a:lnTo>
                      <a:lnTo>
                        <a:pt x="597" y="1108"/>
                      </a:lnTo>
                      <a:lnTo>
                        <a:pt x="584" y="1107"/>
                      </a:lnTo>
                      <a:lnTo>
                        <a:pt x="1070" y="494"/>
                      </a:lnTo>
                      <a:lnTo>
                        <a:pt x="1197" y="340"/>
                      </a:lnTo>
                      <a:lnTo>
                        <a:pt x="1196" y="343"/>
                      </a:lnTo>
                      <a:lnTo>
                        <a:pt x="1233" y="199"/>
                      </a:lnTo>
                      <a:lnTo>
                        <a:pt x="1233" y="202"/>
                      </a:lnTo>
                      <a:lnTo>
                        <a:pt x="1214" y="46"/>
                      </a:lnTo>
                      <a:lnTo>
                        <a:pt x="1222" y="53"/>
                      </a:lnTo>
                      <a:lnTo>
                        <a:pt x="1206" y="53"/>
                      </a:lnTo>
                      <a:cubicBezTo>
                        <a:pt x="1206" y="53"/>
                        <a:pt x="1205" y="53"/>
                        <a:pt x="1205" y="52"/>
                      </a:cubicBezTo>
                      <a:lnTo>
                        <a:pt x="1140" y="37"/>
                      </a:lnTo>
                      <a:lnTo>
                        <a:pt x="1141" y="38"/>
                      </a:lnTo>
                      <a:lnTo>
                        <a:pt x="1091" y="35"/>
                      </a:lnTo>
                      <a:cubicBezTo>
                        <a:pt x="1091" y="34"/>
                        <a:pt x="1090" y="34"/>
                        <a:pt x="1090" y="34"/>
                      </a:cubicBezTo>
                      <a:lnTo>
                        <a:pt x="1065" y="28"/>
                      </a:lnTo>
                      <a:lnTo>
                        <a:pt x="1010" y="16"/>
                      </a:lnTo>
                      <a:lnTo>
                        <a:pt x="1012" y="16"/>
                      </a:lnTo>
                      <a:lnTo>
                        <a:pt x="984" y="19"/>
                      </a:lnTo>
                      <a:cubicBezTo>
                        <a:pt x="984" y="19"/>
                        <a:pt x="983" y="19"/>
                        <a:pt x="983" y="19"/>
                      </a:cubicBezTo>
                      <a:lnTo>
                        <a:pt x="953" y="16"/>
                      </a:lnTo>
                      <a:lnTo>
                        <a:pt x="943" y="16"/>
                      </a:lnTo>
                      <a:lnTo>
                        <a:pt x="947" y="15"/>
                      </a:lnTo>
                      <a:lnTo>
                        <a:pt x="933" y="24"/>
                      </a:lnTo>
                      <a:lnTo>
                        <a:pt x="905" y="45"/>
                      </a:lnTo>
                      <a:lnTo>
                        <a:pt x="907" y="42"/>
                      </a:lnTo>
                      <a:lnTo>
                        <a:pt x="904" y="48"/>
                      </a:lnTo>
                      <a:cubicBezTo>
                        <a:pt x="903" y="50"/>
                        <a:pt x="901" y="52"/>
                        <a:pt x="898" y="52"/>
                      </a:cubicBezTo>
                      <a:cubicBezTo>
                        <a:pt x="896" y="53"/>
                        <a:pt x="893" y="52"/>
                        <a:pt x="891" y="50"/>
                      </a:cubicBezTo>
                      <a:lnTo>
                        <a:pt x="885" y="44"/>
                      </a:lnTo>
                      <a:lnTo>
                        <a:pt x="895" y="45"/>
                      </a:lnTo>
                      <a:lnTo>
                        <a:pt x="886" y="51"/>
                      </a:lnTo>
                      <a:cubicBezTo>
                        <a:pt x="884" y="52"/>
                        <a:pt x="882" y="53"/>
                        <a:pt x="880" y="52"/>
                      </a:cubicBezTo>
                      <a:lnTo>
                        <a:pt x="852" y="46"/>
                      </a:lnTo>
                      <a:lnTo>
                        <a:pt x="854" y="47"/>
                      </a:lnTo>
                      <a:lnTo>
                        <a:pt x="850" y="47"/>
                      </a:lnTo>
                      <a:lnTo>
                        <a:pt x="841" y="47"/>
                      </a:lnTo>
                      <a:lnTo>
                        <a:pt x="847" y="44"/>
                      </a:lnTo>
                      <a:lnTo>
                        <a:pt x="841" y="50"/>
                      </a:lnTo>
                      <a:cubicBezTo>
                        <a:pt x="839" y="52"/>
                        <a:pt x="837" y="53"/>
                        <a:pt x="835" y="53"/>
                      </a:cubicBezTo>
                      <a:lnTo>
                        <a:pt x="813" y="53"/>
                      </a:lnTo>
                      <a:lnTo>
                        <a:pt x="804" y="53"/>
                      </a:lnTo>
                      <a:lnTo>
                        <a:pt x="808" y="52"/>
                      </a:lnTo>
                      <a:lnTo>
                        <a:pt x="789" y="61"/>
                      </a:lnTo>
                      <a:cubicBezTo>
                        <a:pt x="788" y="61"/>
                        <a:pt x="787" y="62"/>
                        <a:pt x="785" y="62"/>
                      </a:cubicBezTo>
                      <a:lnTo>
                        <a:pt x="770" y="62"/>
                      </a:lnTo>
                      <a:lnTo>
                        <a:pt x="771" y="61"/>
                      </a:lnTo>
                      <a:lnTo>
                        <a:pt x="753" y="65"/>
                      </a:lnTo>
                      <a:lnTo>
                        <a:pt x="758" y="60"/>
                      </a:lnTo>
                      <a:lnTo>
                        <a:pt x="755" y="66"/>
                      </a:lnTo>
                      <a:cubicBezTo>
                        <a:pt x="755" y="68"/>
                        <a:pt x="753" y="69"/>
                        <a:pt x="752" y="70"/>
                      </a:cubicBezTo>
                      <a:lnTo>
                        <a:pt x="746" y="73"/>
                      </a:lnTo>
                      <a:lnTo>
                        <a:pt x="750" y="68"/>
                      </a:lnTo>
                      <a:lnTo>
                        <a:pt x="747" y="77"/>
                      </a:lnTo>
                      <a:cubicBezTo>
                        <a:pt x="746" y="79"/>
                        <a:pt x="745" y="80"/>
                        <a:pt x="744" y="81"/>
                      </a:cubicBezTo>
                      <a:lnTo>
                        <a:pt x="710" y="108"/>
                      </a:lnTo>
                      <a:lnTo>
                        <a:pt x="697" y="117"/>
                      </a:lnTo>
                      <a:cubicBezTo>
                        <a:pt x="696" y="118"/>
                        <a:pt x="694" y="119"/>
                        <a:pt x="693" y="119"/>
                      </a:cubicBezTo>
                      <a:lnTo>
                        <a:pt x="683" y="119"/>
                      </a:lnTo>
                      <a:lnTo>
                        <a:pt x="686" y="118"/>
                      </a:lnTo>
                      <a:lnTo>
                        <a:pt x="661" y="127"/>
                      </a:lnTo>
                      <a:lnTo>
                        <a:pt x="664" y="126"/>
                      </a:lnTo>
                      <a:lnTo>
                        <a:pt x="655" y="135"/>
                      </a:lnTo>
                      <a:cubicBezTo>
                        <a:pt x="654" y="135"/>
                        <a:pt x="653" y="136"/>
                        <a:pt x="651" y="137"/>
                      </a:cubicBezTo>
                      <a:lnTo>
                        <a:pt x="630" y="143"/>
                      </a:lnTo>
                      <a:cubicBezTo>
                        <a:pt x="629" y="143"/>
                        <a:pt x="629" y="143"/>
                        <a:pt x="629" y="143"/>
                      </a:cubicBezTo>
                      <a:lnTo>
                        <a:pt x="604" y="146"/>
                      </a:lnTo>
                      <a:lnTo>
                        <a:pt x="577" y="151"/>
                      </a:lnTo>
                      <a:lnTo>
                        <a:pt x="550" y="160"/>
                      </a:lnTo>
                      <a:cubicBezTo>
                        <a:pt x="549" y="161"/>
                        <a:pt x="549" y="161"/>
                        <a:pt x="548" y="161"/>
                      </a:cubicBezTo>
                      <a:lnTo>
                        <a:pt x="493" y="170"/>
                      </a:lnTo>
                      <a:lnTo>
                        <a:pt x="495" y="169"/>
                      </a:lnTo>
                      <a:lnTo>
                        <a:pt x="476" y="178"/>
                      </a:lnTo>
                      <a:cubicBezTo>
                        <a:pt x="475" y="179"/>
                        <a:pt x="474" y="179"/>
                        <a:pt x="473" y="179"/>
                      </a:cubicBezTo>
                      <a:lnTo>
                        <a:pt x="451" y="179"/>
                      </a:lnTo>
                      <a:lnTo>
                        <a:pt x="454" y="179"/>
                      </a:lnTo>
                      <a:lnTo>
                        <a:pt x="444" y="182"/>
                      </a:lnTo>
                      <a:cubicBezTo>
                        <a:pt x="444" y="182"/>
                        <a:pt x="443" y="182"/>
                        <a:pt x="443" y="182"/>
                      </a:cubicBezTo>
                      <a:lnTo>
                        <a:pt x="400" y="188"/>
                      </a:lnTo>
                      <a:lnTo>
                        <a:pt x="354" y="197"/>
                      </a:lnTo>
                      <a:lnTo>
                        <a:pt x="323" y="206"/>
                      </a:lnTo>
                      <a:lnTo>
                        <a:pt x="307" y="209"/>
                      </a:lnTo>
                      <a:lnTo>
                        <a:pt x="258" y="218"/>
                      </a:lnTo>
                      <a:lnTo>
                        <a:pt x="260" y="217"/>
                      </a:lnTo>
                      <a:lnTo>
                        <a:pt x="241" y="226"/>
                      </a:lnTo>
                      <a:lnTo>
                        <a:pt x="205" y="244"/>
                      </a:lnTo>
                      <a:lnTo>
                        <a:pt x="180" y="259"/>
                      </a:lnTo>
                      <a:lnTo>
                        <a:pt x="161" y="271"/>
                      </a:lnTo>
                      <a:cubicBezTo>
                        <a:pt x="160" y="272"/>
                        <a:pt x="159" y="272"/>
                        <a:pt x="157" y="272"/>
                      </a:cubicBezTo>
                      <a:lnTo>
                        <a:pt x="148" y="272"/>
                      </a:lnTo>
                      <a:lnTo>
                        <a:pt x="152" y="271"/>
                      </a:lnTo>
                      <a:lnTo>
                        <a:pt x="143" y="277"/>
                      </a:lnTo>
                      <a:cubicBezTo>
                        <a:pt x="142" y="278"/>
                        <a:pt x="141" y="278"/>
                        <a:pt x="140" y="278"/>
                      </a:cubicBezTo>
                      <a:lnTo>
                        <a:pt x="121" y="281"/>
                      </a:lnTo>
                      <a:lnTo>
                        <a:pt x="125" y="280"/>
                      </a:lnTo>
                      <a:lnTo>
                        <a:pt x="95" y="303"/>
                      </a:lnTo>
                      <a:lnTo>
                        <a:pt x="76" y="321"/>
                      </a:lnTo>
                      <a:cubicBezTo>
                        <a:pt x="76" y="321"/>
                        <a:pt x="75" y="322"/>
                        <a:pt x="75" y="322"/>
                      </a:cubicBezTo>
                      <a:lnTo>
                        <a:pt x="31" y="349"/>
                      </a:lnTo>
                      <a:lnTo>
                        <a:pt x="33" y="347"/>
                      </a:lnTo>
                      <a:lnTo>
                        <a:pt x="24" y="359"/>
                      </a:lnTo>
                      <a:lnTo>
                        <a:pt x="25" y="357"/>
                      </a:lnTo>
                      <a:lnTo>
                        <a:pt x="16" y="381"/>
                      </a:lnTo>
                      <a:lnTo>
                        <a:pt x="16" y="376"/>
                      </a:lnTo>
                      <a:lnTo>
                        <a:pt x="25" y="406"/>
                      </a:lnTo>
                      <a:close/>
                    </a:path>
                  </a:pathLst>
                </a:custGeom>
                <a:solidFill>
                  <a:sysClr val="windowText" lastClr="000000">
                    <a:lumMod val="50000"/>
                    <a:lumOff val="50000"/>
                  </a:sysClr>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8" name="Freeform 1164"/>
                <p:cNvSpPr>
                  <a:spLocks/>
                </p:cNvSpPr>
                <p:nvPr/>
              </p:nvSpPr>
              <p:spPr bwMode="auto">
                <a:xfrm>
                  <a:off x="3902650" y="2223660"/>
                  <a:ext cx="1106488" cy="1597128"/>
                </a:xfrm>
                <a:custGeom>
                  <a:avLst/>
                  <a:gdLst/>
                  <a:ahLst/>
                  <a:cxnLst>
                    <a:cxn ang="0">
                      <a:pos x="658" y="407"/>
                    </a:cxn>
                    <a:cxn ang="0">
                      <a:pos x="606" y="466"/>
                    </a:cxn>
                    <a:cxn ang="0">
                      <a:pos x="541" y="497"/>
                    </a:cxn>
                    <a:cxn ang="0">
                      <a:pos x="537" y="536"/>
                    </a:cxn>
                    <a:cxn ang="0">
                      <a:pos x="550" y="523"/>
                    </a:cxn>
                    <a:cxn ang="0">
                      <a:pos x="581" y="587"/>
                    </a:cxn>
                    <a:cxn ang="0">
                      <a:pos x="542" y="607"/>
                    </a:cxn>
                    <a:cxn ang="0">
                      <a:pos x="508" y="626"/>
                    </a:cxn>
                    <a:cxn ang="0">
                      <a:pos x="485" y="697"/>
                    </a:cxn>
                    <a:cxn ang="0">
                      <a:pos x="514" y="746"/>
                    </a:cxn>
                    <a:cxn ang="0">
                      <a:pos x="530" y="785"/>
                    </a:cxn>
                    <a:cxn ang="0">
                      <a:pos x="568" y="814"/>
                    </a:cxn>
                    <a:cxn ang="0">
                      <a:pos x="569" y="829"/>
                    </a:cxn>
                    <a:cxn ang="0">
                      <a:pos x="595" y="862"/>
                    </a:cxn>
                    <a:cxn ang="0">
                      <a:pos x="635" y="879"/>
                    </a:cxn>
                    <a:cxn ang="0">
                      <a:pos x="604" y="890"/>
                    </a:cxn>
                    <a:cxn ang="0">
                      <a:pos x="533" y="900"/>
                    </a:cxn>
                    <a:cxn ang="0">
                      <a:pos x="542" y="947"/>
                    </a:cxn>
                    <a:cxn ang="0">
                      <a:pos x="539" y="981"/>
                    </a:cxn>
                    <a:cxn ang="0">
                      <a:pos x="539" y="1013"/>
                    </a:cxn>
                    <a:cxn ang="0">
                      <a:pos x="526" y="1007"/>
                    </a:cxn>
                    <a:cxn ang="0">
                      <a:pos x="500" y="1011"/>
                    </a:cxn>
                    <a:cxn ang="0">
                      <a:pos x="453" y="960"/>
                    </a:cxn>
                    <a:cxn ang="0">
                      <a:pos x="418" y="972"/>
                    </a:cxn>
                    <a:cxn ang="0">
                      <a:pos x="400" y="958"/>
                    </a:cxn>
                    <a:cxn ang="0">
                      <a:pos x="396" y="943"/>
                    </a:cxn>
                    <a:cxn ang="0">
                      <a:pos x="381" y="945"/>
                    </a:cxn>
                    <a:cxn ang="0">
                      <a:pos x="354" y="928"/>
                    </a:cxn>
                    <a:cxn ang="0">
                      <a:pos x="310" y="915"/>
                    </a:cxn>
                    <a:cxn ang="0">
                      <a:pos x="215" y="915"/>
                    </a:cxn>
                    <a:cxn ang="0">
                      <a:pos x="195" y="954"/>
                    </a:cxn>
                    <a:cxn ang="0">
                      <a:pos x="165" y="976"/>
                    </a:cxn>
                    <a:cxn ang="0">
                      <a:pos x="114" y="973"/>
                    </a:cxn>
                    <a:cxn ang="0">
                      <a:pos x="87" y="930"/>
                    </a:cxn>
                    <a:cxn ang="0">
                      <a:pos x="60" y="896"/>
                    </a:cxn>
                    <a:cxn ang="0">
                      <a:pos x="65" y="871"/>
                    </a:cxn>
                    <a:cxn ang="0">
                      <a:pos x="69" y="847"/>
                    </a:cxn>
                    <a:cxn ang="0">
                      <a:pos x="79" y="806"/>
                    </a:cxn>
                    <a:cxn ang="0">
                      <a:pos x="88" y="760"/>
                    </a:cxn>
                    <a:cxn ang="0">
                      <a:pos x="73" y="649"/>
                    </a:cxn>
                    <a:cxn ang="0">
                      <a:pos x="7" y="445"/>
                    </a:cxn>
                    <a:cxn ang="0">
                      <a:pos x="187" y="117"/>
                    </a:cxn>
                    <a:cxn ang="0">
                      <a:pos x="284" y="0"/>
                    </a:cxn>
                    <a:cxn ang="0">
                      <a:pos x="342" y="14"/>
                    </a:cxn>
                    <a:cxn ang="0">
                      <a:pos x="434" y="27"/>
                    </a:cxn>
                    <a:cxn ang="0">
                      <a:pos x="479" y="72"/>
                    </a:cxn>
                    <a:cxn ang="0">
                      <a:pos x="542" y="125"/>
                    </a:cxn>
                    <a:cxn ang="0">
                      <a:pos x="619" y="264"/>
                    </a:cxn>
                    <a:cxn ang="0">
                      <a:pos x="677" y="358"/>
                    </a:cxn>
                  </a:cxnLst>
                  <a:rect l="0" t="0" r="r" b="b"/>
                  <a:pathLst>
                    <a:path w="697" h="1017">
                      <a:moveTo>
                        <a:pt x="697" y="388"/>
                      </a:moveTo>
                      <a:lnTo>
                        <a:pt x="685" y="404"/>
                      </a:lnTo>
                      <a:lnTo>
                        <a:pt x="674" y="419"/>
                      </a:lnTo>
                      <a:lnTo>
                        <a:pt x="658" y="407"/>
                      </a:lnTo>
                      <a:lnTo>
                        <a:pt x="646" y="396"/>
                      </a:lnTo>
                      <a:lnTo>
                        <a:pt x="619" y="406"/>
                      </a:lnTo>
                      <a:lnTo>
                        <a:pt x="610" y="444"/>
                      </a:lnTo>
                      <a:lnTo>
                        <a:pt x="606" y="466"/>
                      </a:lnTo>
                      <a:lnTo>
                        <a:pt x="579" y="475"/>
                      </a:lnTo>
                      <a:lnTo>
                        <a:pt x="557" y="478"/>
                      </a:lnTo>
                      <a:lnTo>
                        <a:pt x="550" y="481"/>
                      </a:lnTo>
                      <a:lnTo>
                        <a:pt x="541" y="497"/>
                      </a:lnTo>
                      <a:lnTo>
                        <a:pt x="527" y="502"/>
                      </a:lnTo>
                      <a:lnTo>
                        <a:pt x="526" y="509"/>
                      </a:lnTo>
                      <a:lnTo>
                        <a:pt x="527" y="538"/>
                      </a:lnTo>
                      <a:lnTo>
                        <a:pt x="537" y="536"/>
                      </a:lnTo>
                      <a:lnTo>
                        <a:pt x="542" y="539"/>
                      </a:lnTo>
                      <a:lnTo>
                        <a:pt x="549" y="535"/>
                      </a:lnTo>
                      <a:lnTo>
                        <a:pt x="549" y="523"/>
                      </a:lnTo>
                      <a:lnTo>
                        <a:pt x="550" y="523"/>
                      </a:lnTo>
                      <a:lnTo>
                        <a:pt x="565" y="530"/>
                      </a:lnTo>
                      <a:lnTo>
                        <a:pt x="572" y="528"/>
                      </a:lnTo>
                      <a:lnTo>
                        <a:pt x="579" y="535"/>
                      </a:lnTo>
                      <a:lnTo>
                        <a:pt x="581" y="587"/>
                      </a:lnTo>
                      <a:lnTo>
                        <a:pt x="573" y="591"/>
                      </a:lnTo>
                      <a:lnTo>
                        <a:pt x="565" y="613"/>
                      </a:lnTo>
                      <a:lnTo>
                        <a:pt x="557" y="617"/>
                      </a:lnTo>
                      <a:lnTo>
                        <a:pt x="542" y="607"/>
                      </a:lnTo>
                      <a:lnTo>
                        <a:pt x="533" y="610"/>
                      </a:lnTo>
                      <a:lnTo>
                        <a:pt x="530" y="613"/>
                      </a:lnTo>
                      <a:lnTo>
                        <a:pt x="522" y="618"/>
                      </a:lnTo>
                      <a:lnTo>
                        <a:pt x="508" y="626"/>
                      </a:lnTo>
                      <a:lnTo>
                        <a:pt x="481" y="656"/>
                      </a:lnTo>
                      <a:lnTo>
                        <a:pt x="468" y="666"/>
                      </a:lnTo>
                      <a:lnTo>
                        <a:pt x="476" y="685"/>
                      </a:lnTo>
                      <a:lnTo>
                        <a:pt x="485" y="697"/>
                      </a:lnTo>
                      <a:lnTo>
                        <a:pt x="487" y="708"/>
                      </a:lnTo>
                      <a:lnTo>
                        <a:pt x="510" y="713"/>
                      </a:lnTo>
                      <a:lnTo>
                        <a:pt x="518" y="736"/>
                      </a:lnTo>
                      <a:lnTo>
                        <a:pt x="514" y="746"/>
                      </a:lnTo>
                      <a:lnTo>
                        <a:pt x="526" y="749"/>
                      </a:lnTo>
                      <a:lnTo>
                        <a:pt x="518" y="777"/>
                      </a:lnTo>
                      <a:lnTo>
                        <a:pt x="519" y="780"/>
                      </a:lnTo>
                      <a:lnTo>
                        <a:pt x="530" y="785"/>
                      </a:lnTo>
                      <a:lnTo>
                        <a:pt x="530" y="788"/>
                      </a:lnTo>
                      <a:lnTo>
                        <a:pt x="546" y="807"/>
                      </a:lnTo>
                      <a:lnTo>
                        <a:pt x="564" y="818"/>
                      </a:lnTo>
                      <a:lnTo>
                        <a:pt x="568" y="814"/>
                      </a:lnTo>
                      <a:lnTo>
                        <a:pt x="573" y="817"/>
                      </a:lnTo>
                      <a:lnTo>
                        <a:pt x="581" y="826"/>
                      </a:lnTo>
                      <a:lnTo>
                        <a:pt x="584" y="830"/>
                      </a:lnTo>
                      <a:lnTo>
                        <a:pt x="569" y="829"/>
                      </a:lnTo>
                      <a:lnTo>
                        <a:pt x="565" y="837"/>
                      </a:lnTo>
                      <a:lnTo>
                        <a:pt x="572" y="841"/>
                      </a:lnTo>
                      <a:lnTo>
                        <a:pt x="596" y="852"/>
                      </a:lnTo>
                      <a:lnTo>
                        <a:pt x="595" y="862"/>
                      </a:lnTo>
                      <a:lnTo>
                        <a:pt x="619" y="867"/>
                      </a:lnTo>
                      <a:lnTo>
                        <a:pt x="626" y="866"/>
                      </a:lnTo>
                      <a:lnTo>
                        <a:pt x="637" y="874"/>
                      </a:lnTo>
                      <a:lnTo>
                        <a:pt x="635" y="879"/>
                      </a:lnTo>
                      <a:lnTo>
                        <a:pt x="630" y="886"/>
                      </a:lnTo>
                      <a:lnTo>
                        <a:pt x="614" y="890"/>
                      </a:lnTo>
                      <a:lnTo>
                        <a:pt x="606" y="889"/>
                      </a:lnTo>
                      <a:lnTo>
                        <a:pt x="604" y="890"/>
                      </a:lnTo>
                      <a:lnTo>
                        <a:pt x="579" y="886"/>
                      </a:lnTo>
                      <a:lnTo>
                        <a:pt x="565" y="879"/>
                      </a:lnTo>
                      <a:lnTo>
                        <a:pt x="541" y="890"/>
                      </a:lnTo>
                      <a:lnTo>
                        <a:pt x="533" y="900"/>
                      </a:lnTo>
                      <a:lnTo>
                        <a:pt x="531" y="912"/>
                      </a:lnTo>
                      <a:lnTo>
                        <a:pt x="531" y="928"/>
                      </a:lnTo>
                      <a:lnTo>
                        <a:pt x="542" y="934"/>
                      </a:lnTo>
                      <a:lnTo>
                        <a:pt x="542" y="947"/>
                      </a:lnTo>
                      <a:lnTo>
                        <a:pt x="537" y="953"/>
                      </a:lnTo>
                      <a:lnTo>
                        <a:pt x="533" y="958"/>
                      </a:lnTo>
                      <a:lnTo>
                        <a:pt x="533" y="964"/>
                      </a:lnTo>
                      <a:lnTo>
                        <a:pt x="539" y="981"/>
                      </a:lnTo>
                      <a:lnTo>
                        <a:pt x="539" y="987"/>
                      </a:lnTo>
                      <a:lnTo>
                        <a:pt x="541" y="994"/>
                      </a:lnTo>
                      <a:lnTo>
                        <a:pt x="542" y="999"/>
                      </a:lnTo>
                      <a:lnTo>
                        <a:pt x="539" y="1013"/>
                      </a:lnTo>
                      <a:lnTo>
                        <a:pt x="533" y="1017"/>
                      </a:lnTo>
                      <a:lnTo>
                        <a:pt x="531" y="1014"/>
                      </a:lnTo>
                      <a:lnTo>
                        <a:pt x="530" y="1011"/>
                      </a:lnTo>
                      <a:lnTo>
                        <a:pt x="526" y="1007"/>
                      </a:lnTo>
                      <a:lnTo>
                        <a:pt x="522" y="1003"/>
                      </a:lnTo>
                      <a:lnTo>
                        <a:pt x="515" y="1007"/>
                      </a:lnTo>
                      <a:lnTo>
                        <a:pt x="512" y="1013"/>
                      </a:lnTo>
                      <a:lnTo>
                        <a:pt x="500" y="1011"/>
                      </a:lnTo>
                      <a:lnTo>
                        <a:pt x="485" y="1002"/>
                      </a:lnTo>
                      <a:lnTo>
                        <a:pt x="468" y="977"/>
                      </a:lnTo>
                      <a:lnTo>
                        <a:pt x="456" y="960"/>
                      </a:lnTo>
                      <a:lnTo>
                        <a:pt x="453" y="960"/>
                      </a:lnTo>
                      <a:lnTo>
                        <a:pt x="449" y="962"/>
                      </a:lnTo>
                      <a:lnTo>
                        <a:pt x="429" y="964"/>
                      </a:lnTo>
                      <a:lnTo>
                        <a:pt x="423" y="965"/>
                      </a:lnTo>
                      <a:lnTo>
                        <a:pt x="418" y="972"/>
                      </a:lnTo>
                      <a:lnTo>
                        <a:pt x="410" y="968"/>
                      </a:lnTo>
                      <a:lnTo>
                        <a:pt x="406" y="968"/>
                      </a:lnTo>
                      <a:lnTo>
                        <a:pt x="402" y="964"/>
                      </a:lnTo>
                      <a:lnTo>
                        <a:pt x="400" y="958"/>
                      </a:lnTo>
                      <a:lnTo>
                        <a:pt x="400" y="953"/>
                      </a:lnTo>
                      <a:lnTo>
                        <a:pt x="399" y="949"/>
                      </a:lnTo>
                      <a:lnTo>
                        <a:pt x="399" y="945"/>
                      </a:lnTo>
                      <a:lnTo>
                        <a:pt x="396" y="943"/>
                      </a:lnTo>
                      <a:lnTo>
                        <a:pt x="391" y="945"/>
                      </a:lnTo>
                      <a:lnTo>
                        <a:pt x="385" y="947"/>
                      </a:lnTo>
                      <a:lnTo>
                        <a:pt x="383" y="947"/>
                      </a:lnTo>
                      <a:lnTo>
                        <a:pt x="381" y="945"/>
                      </a:lnTo>
                      <a:lnTo>
                        <a:pt x="377" y="938"/>
                      </a:lnTo>
                      <a:lnTo>
                        <a:pt x="375" y="932"/>
                      </a:lnTo>
                      <a:lnTo>
                        <a:pt x="365" y="928"/>
                      </a:lnTo>
                      <a:lnTo>
                        <a:pt x="354" y="928"/>
                      </a:lnTo>
                      <a:lnTo>
                        <a:pt x="337" y="919"/>
                      </a:lnTo>
                      <a:lnTo>
                        <a:pt x="327" y="920"/>
                      </a:lnTo>
                      <a:lnTo>
                        <a:pt x="322" y="916"/>
                      </a:lnTo>
                      <a:lnTo>
                        <a:pt x="310" y="915"/>
                      </a:lnTo>
                      <a:lnTo>
                        <a:pt x="299" y="911"/>
                      </a:lnTo>
                      <a:lnTo>
                        <a:pt x="272" y="905"/>
                      </a:lnTo>
                      <a:lnTo>
                        <a:pt x="226" y="912"/>
                      </a:lnTo>
                      <a:lnTo>
                        <a:pt x="215" y="915"/>
                      </a:lnTo>
                      <a:lnTo>
                        <a:pt x="208" y="919"/>
                      </a:lnTo>
                      <a:lnTo>
                        <a:pt x="200" y="934"/>
                      </a:lnTo>
                      <a:lnTo>
                        <a:pt x="200" y="942"/>
                      </a:lnTo>
                      <a:lnTo>
                        <a:pt x="195" y="954"/>
                      </a:lnTo>
                      <a:lnTo>
                        <a:pt x="187" y="972"/>
                      </a:lnTo>
                      <a:lnTo>
                        <a:pt x="177" y="984"/>
                      </a:lnTo>
                      <a:lnTo>
                        <a:pt x="173" y="977"/>
                      </a:lnTo>
                      <a:lnTo>
                        <a:pt x="165" y="976"/>
                      </a:lnTo>
                      <a:lnTo>
                        <a:pt x="152" y="969"/>
                      </a:lnTo>
                      <a:lnTo>
                        <a:pt x="141" y="972"/>
                      </a:lnTo>
                      <a:lnTo>
                        <a:pt x="118" y="973"/>
                      </a:lnTo>
                      <a:lnTo>
                        <a:pt x="114" y="973"/>
                      </a:lnTo>
                      <a:lnTo>
                        <a:pt x="111" y="969"/>
                      </a:lnTo>
                      <a:lnTo>
                        <a:pt x="100" y="958"/>
                      </a:lnTo>
                      <a:lnTo>
                        <a:pt x="92" y="938"/>
                      </a:lnTo>
                      <a:lnTo>
                        <a:pt x="87" y="930"/>
                      </a:lnTo>
                      <a:lnTo>
                        <a:pt x="83" y="920"/>
                      </a:lnTo>
                      <a:lnTo>
                        <a:pt x="73" y="915"/>
                      </a:lnTo>
                      <a:lnTo>
                        <a:pt x="65" y="901"/>
                      </a:lnTo>
                      <a:lnTo>
                        <a:pt x="60" y="896"/>
                      </a:lnTo>
                      <a:lnTo>
                        <a:pt x="57" y="893"/>
                      </a:lnTo>
                      <a:lnTo>
                        <a:pt x="57" y="885"/>
                      </a:lnTo>
                      <a:lnTo>
                        <a:pt x="60" y="879"/>
                      </a:lnTo>
                      <a:lnTo>
                        <a:pt x="65" y="871"/>
                      </a:lnTo>
                      <a:lnTo>
                        <a:pt x="77" y="871"/>
                      </a:lnTo>
                      <a:lnTo>
                        <a:pt x="79" y="871"/>
                      </a:lnTo>
                      <a:lnTo>
                        <a:pt x="79" y="863"/>
                      </a:lnTo>
                      <a:lnTo>
                        <a:pt x="69" y="847"/>
                      </a:lnTo>
                      <a:lnTo>
                        <a:pt x="68" y="845"/>
                      </a:lnTo>
                      <a:lnTo>
                        <a:pt x="65" y="841"/>
                      </a:lnTo>
                      <a:lnTo>
                        <a:pt x="65" y="836"/>
                      </a:lnTo>
                      <a:lnTo>
                        <a:pt x="79" y="806"/>
                      </a:lnTo>
                      <a:lnTo>
                        <a:pt x="84" y="796"/>
                      </a:lnTo>
                      <a:lnTo>
                        <a:pt x="91" y="785"/>
                      </a:lnTo>
                      <a:lnTo>
                        <a:pt x="88" y="773"/>
                      </a:lnTo>
                      <a:lnTo>
                        <a:pt x="88" y="760"/>
                      </a:lnTo>
                      <a:lnTo>
                        <a:pt x="87" y="732"/>
                      </a:lnTo>
                      <a:lnTo>
                        <a:pt x="98" y="701"/>
                      </a:lnTo>
                      <a:lnTo>
                        <a:pt x="100" y="689"/>
                      </a:lnTo>
                      <a:lnTo>
                        <a:pt x="73" y="649"/>
                      </a:lnTo>
                      <a:lnTo>
                        <a:pt x="65" y="634"/>
                      </a:lnTo>
                      <a:lnTo>
                        <a:pt x="50" y="622"/>
                      </a:lnTo>
                      <a:lnTo>
                        <a:pt x="45" y="598"/>
                      </a:lnTo>
                      <a:lnTo>
                        <a:pt x="7" y="445"/>
                      </a:lnTo>
                      <a:lnTo>
                        <a:pt x="0" y="402"/>
                      </a:lnTo>
                      <a:lnTo>
                        <a:pt x="142" y="170"/>
                      </a:lnTo>
                      <a:lnTo>
                        <a:pt x="152" y="154"/>
                      </a:lnTo>
                      <a:lnTo>
                        <a:pt x="187" y="117"/>
                      </a:lnTo>
                      <a:lnTo>
                        <a:pt x="210" y="53"/>
                      </a:lnTo>
                      <a:lnTo>
                        <a:pt x="237" y="25"/>
                      </a:lnTo>
                      <a:lnTo>
                        <a:pt x="249" y="25"/>
                      </a:lnTo>
                      <a:lnTo>
                        <a:pt x="284" y="0"/>
                      </a:lnTo>
                      <a:lnTo>
                        <a:pt x="331" y="19"/>
                      </a:lnTo>
                      <a:lnTo>
                        <a:pt x="333" y="15"/>
                      </a:lnTo>
                      <a:lnTo>
                        <a:pt x="341" y="18"/>
                      </a:lnTo>
                      <a:lnTo>
                        <a:pt x="342" y="14"/>
                      </a:lnTo>
                      <a:lnTo>
                        <a:pt x="381" y="22"/>
                      </a:lnTo>
                      <a:lnTo>
                        <a:pt x="418" y="22"/>
                      </a:lnTo>
                      <a:lnTo>
                        <a:pt x="418" y="25"/>
                      </a:lnTo>
                      <a:lnTo>
                        <a:pt x="434" y="27"/>
                      </a:lnTo>
                      <a:lnTo>
                        <a:pt x="456" y="52"/>
                      </a:lnTo>
                      <a:lnTo>
                        <a:pt x="461" y="52"/>
                      </a:lnTo>
                      <a:lnTo>
                        <a:pt x="465" y="71"/>
                      </a:lnTo>
                      <a:lnTo>
                        <a:pt x="479" y="72"/>
                      </a:lnTo>
                      <a:lnTo>
                        <a:pt x="483" y="79"/>
                      </a:lnTo>
                      <a:lnTo>
                        <a:pt x="499" y="83"/>
                      </a:lnTo>
                      <a:lnTo>
                        <a:pt x="506" y="98"/>
                      </a:lnTo>
                      <a:lnTo>
                        <a:pt x="542" y="125"/>
                      </a:lnTo>
                      <a:lnTo>
                        <a:pt x="546" y="138"/>
                      </a:lnTo>
                      <a:lnTo>
                        <a:pt x="564" y="154"/>
                      </a:lnTo>
                      <a:lnTo>
                        <a:pt x="573" y="191"/>
                      </a:lnTo>
                      <a:lnTo>
                        <a:pt x="619" y="264"/>
                      </a:lnTo>
                      <a:lnTo>
                        <a:pt x="615" y="268"/>
                      </a:lnTo>
                      <a:lnTo>
                        <a:pt x="631" y="313"/>
                      </a:lnTo>
                      <a:lnTo>
                        <a:pt x="641" y="323"/>
                      </a:lnTo>
                      <a:lnTo>
                        <a:pt x="677" y="358"/>
                      </a:lnTo>
                      <a:lnTo>
                        <a:pt x="697" y="388"/>
                      </a:lnTo>
                      <a:close/>
                    </a:path>
                  </a:pathLst>
                </a:custGeom>
                <a:solidFill>
                  <a:sysClr val="window" lastClr="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29" name="Freeform 1165"/>
                <p:cNvSpPr>
                  <a:spLocks noEditPoints="1"/>
                </p:cNvSpPr>
                <p:nvPr/>
              </p:nvSpPr>
              <p:spPr bwMode="auto">
                <a:xfrm>
                  <a:off x="3896300" y="2218949"/>
                  <a:ext cx="1119188" cy="1606550"/>
                </a:xfrm>
                <a:custGeom>
                  <a:avLst/>
                  <a:gdLst/>
                  <a:ahLst/>
                  <a:cxnLst>
                    <a:cxn ang="0">
                      <a:pos x="1486" y="1078"/>
                    </a:cxn>
                    <a:cxn ang="0">
                      <a:pos x="1286" y="1217"/>
                    </a:cxn>
                    <a:cxn ang="0">
                      <a:pos x="1330" y="1259"/>
                    </a:cxn>
                    <a:cxn ang="0">
                      <a:pos x="1396" y="1433"/>
                    </a:cxn>
                    <a:cxn ang="0">
                      <a:pos x="1235" y="1522"/>
                    </a:cxn>
                    <a:cxn ang="0">
                      <a:pos x="1239" y="1716"/>
                    </a:cxn>
                    <a:cxn ang="0">
                      <a:pos x="1287" y="1889"/>
                    </a:cxn>
                    <a:cxn ang="0">
                      <a:pos x="1413" y="1991"/>
                    </a:cxn>
                    <a:cxn ang="0">
                      <a:pos x="1443" y="2076"/>
                    </a:cxn>
                    <a:cxn ang="0">
                      <a:pos x="1468" y="2156"/>
                    </a:cxn>
                    <a:cxn ang="0">
                      <a:pos x="1295" y="2207"/>
                    </a:cxn>
                    <a:cxn ang="0">
                      <a:pos x="1301" y="2327"/>
                    </a:cxn>
                    <a:cxn ang="0">
                      <a:pos x="1281" y="2456"/>
                    </a:cxn>
                    <a:cxn ang="0">
                      <a:pos x="1209" y="2448"/>
                    </a:cxn>
                    <a:cxn ang="0">
                      <a:pos x="1034" y="2337"/>
                    </a:cxn>
                    <a:cxn ang="0">
                      <a:pos x="964" y="2305"/>
                    </a:cxn>
                    <a:cxn ang="0">
                      <a:pos x="928" y="2294"/>
                    </a:cxn>
                    <a:cxn ang="0">
                      <a:pos x="822" y="2228"/>
                    </a:cxn>
                    <a:cxn ang="0">
                      <a:pos x="531" y="2219"/>
                    </a:cxn>
                    <a:cxn ang="0">
                      <a:pos x="428" y="2381"/>
                    </a:cxn>
                    <a:cxn ang="0">
                      <a:pos x="271" y="2346"/>
                    </a:cxn>
                    <a:cxn ang="0">
                      <a:pos x="159" y="2182"/>
                    </a:cxn>
                    <a:cxn ang="0">
                      <a:pos x="194" y="2097"/>
                    </a:cxn>
                    <a:cxn ang="0">
                      <a:pos x="205" y="1920"/>
                    </a:cxn>
                    <a:cxn ang="0">
                      <a:pos x="178" y="1574"/>
                    </a:cxn>
                    <a:cxn ang="0">
                      <a:pos x="454" y="284"/>
                    </a:cxn>
                    <a:cxn ang="0">
                      <a:pos x="805" y="40"/>
                    </a:cxn>
                    <a:cxn ang="0">
                      <a:pos x="1056" y="64"/>
                    </a:cxn>
                    <a:cxn ang="0">
                      <a:pos x="1212" y="200"/>
                    </a:cxn>
                    <a:cxn ang="0">
                      <a:pos x="1507" y="640"/>
                    </a:cxn>
                    <a:cxn ang="0">
                      <a:pos x="1547" y="792"/>
                    </a:cxn>
                    <a:cxn ang="0">
                      <a:pos x="1316" y="343"/>
                    </a:cxn>
                    <a:cxn ang="0">
                      <a:pos x="1122" y="180"/>
                    </a:cxn>
                    <a:cxn ang="0">
                      <a:pos x="924" y="68"/>
                    </a:cxn>
                    <a:cxn ang="0">
                      <a:pos x="608" y="77"/>
                    </a:cxn>
                    <a:cxn ang="0">
                      <a:pos x="35" y="1078"/>
                    </a:cxn>
                    <a:cxn ang="0">
                      <a:pos x="226" y="1769"/>
                    </a:cxn>
                    <a:cxn ang="0">
                      <a:pos x="179" y="2038"/>
                    </a:cxn>
                    <a:cxn ang="0">
                      <a:pos x="155" y="2139"/>
                    </a:cxn>
                    <a:cxn ang="0">
                      <a:pos x="225" y="2243"/>
                    </a:cxn>
                    <a:cxn ang="0">
                      <a:pos x="374" y="2334"/>
                    </a:cxn>
                    <a:cxn ang="0">
                      <a:pos x="482" y="2275"/>
                    </a:cxn>
                    <a:cxn ang="0">
                      <a:pos x="757" y="2203"/>
                    </a:cxn>
                    <a:cxn ang="0">
                      <a:pos x="921" y="2249"/>
                    </a:cxn>
                    <a:cxn ang="0">
                      <a:pos x="968" y="2272"/>
                    </a:cxn>
                    <a:cxn ang="0">
                      <a:pos x="987" y="2330"/>
                    </a:cxn>
                    <a:cxn ang="0">
                      <a:pos x="1108" y="2312"/>
                    </a:cxn>
                    <a:cxn ang="0">
                      <a:pos x="1271" y="2417"/>
                    </a:cxn>
                    <a:cxn ang="0">
                      <a:pos x="1304" y="2405"/>
                    </a:cxn>
                    <a:cxn ang="0">
                      <a:pos x="1307" y="2257"/>
                    </a:cxn>
                    <a:cxn ang="0">
                      <a:pos x="1408" y="2135"/>
                    </a:cxn>
                    <a:cxn ang="0">
                      <a:pos x="1539" y="2118"/>
                    </a:cxn>
                    <a:cxn ang="0">
                      <a:pos x="1372" y="1999"/>
                    </a:cxn>
                    <a:cxn ang="0">
                      <a:pos x="1318" y="1956"/>
                    </a:cxn>
                    <a:cxn ang="0">
                      <a:pos x="1240" y="1806"/>
                    </a:cxn>
                    <a:cxn ang="0">
                      <a:pos x="1128" y="1615"/>
                    </a:cxn>
                    <a:cxn ang="0">
                      <a:pos x="1319" y="1463"/>
                    </a:cxn>
                    <a:cxn ang="0">
                      <a:pos x="1389" y="1287"/>
                    </a:cxn>
                    <a:cxn ang="0">
                      <a:pos x="1304" y="1305"/>
                    </a:cxn>
                    <a:cxn ang="0">
                      <a:pos x="1345" y="1151"/>
                    </a:cxn>
                    <a:cxn ang="0">
                      <a:pos x="1597" y="982"/>
                    </a:cxn>
                  </a:cxnLst>
                  <a:rect l="0" t="0" r="r" b="b"/>
                  <a:pathLst>
                    <a:path w="1697" h="2465">
                      <a:moveTo>
                        <a:pt x="1695" y="939"/>
                      </a:moveTo>
                      <a:cubicBezTo>
                        <a:pt x="1697" y="942"/>
                        <a:pt x="1697" y="946"/>
                        <a:pt x="1695" y="949"/>
                      </a:cubicBezTo>
                      <a:lnTo>
                        <a:pt x="1664" y="985"/>
                      </a:lnTo>
                      <a:lnTo>
                        <a:pt x="1639" y="1021"/>
                      </a:lnTo>
                      <a:cubicBezTo>
                        <a:pt x="1637" y="1024"/>
                        <a:pt x="1632" y="1025"/>
                        <a:pt x="1628" y="1023"/>
                      </a:cubicBezTo>
                      <a:lnTo>
                        <a:pt x="1588" y="996"/>
                      </a:lnTo>
                      <a:cubicBezTo>
                        <a:pt x="1588" y="995"/>
                        <a:pt x="1587" y="995"/>
                        <a:pt x="1587" y="995"/>
                      </a:cubicBezTo>
                      <a:lnTo>
                        <a:pt x="1559" y="967"/>
                      </a:lnTo>
                      <a:lnTo>
                        <a:pt x="1568" y="969"/>
                      </a:lnTo>
                      <a:lnTo>
                        <a:pt x="1503" y="993"/>
                      </a:lnTo>
                      <a:lnTo>
                        <a:pt x="1508" y="988"/>
                      </a:lnTo>
                      <a:lnTo>
                        <a:pt x="1486" y="1078"/>
                      </a:lnTo>
                      <a:lnTo>
                        <a:pt x="1477" y="1132"/>
                      </a:lnTo>
                      <a:cubicBezTo>
                        <a:pt x="1477" y="1135"/>
                        <a:pt x="1475" y="1138"/>
                        <a:pt x="1472" y="1139"/>
                      </a:cubicBezTo>
                      <a:lnTo>
                        <a:pt x="1407" y="1160"/>
                      </a:lnTo>
                      <a:cubicBezTo>
                        <a:pt x="1406" y="1160"/>
                        <a:pt x="1406" y="1160"/>
                        <a:pt x="1405" y="1160"/>
                      </a:cubicBezTo>
                      <a:lnTo>
                        <a:pt x="1350" y="1166"/>
                      </a:lnTo>
                      <a:lnTo>
                        <a:pt x="1353" y="1165"/>
                      </a:lnTo>
                      <a:lnTo>
                        <a:pt x="1337" y="1174"/>
                      </a:lnTo>
                      <a:lnTo>
                        <a:pt x="1340" y="1172"/>
                      </a:lnTo>
                      <a:lnTo>
                        <a:pt x="1319" y="1208"/>
                      </a:lnTo>
                      <a:cubicBezTo>
                        <a:pt x="1318" y="1209"/>
                        <a:pt x="1316" y="1211"/>
                        <a:pt x="1314" y="1211"/>
                      </a:cubicBezTo>
                      <a:lnTo>
                        <a:pt x="1280" y="1223"/>
                      </a:lnTo>
                      <a:lnTo>
                        <a:pt x="1286" y="1217"/>
                      </a:lnTo>
                      <a:lnTo>
                        <a:pt x="1283" y="1235"/>
                      </a:lnTo>
                      <a:lnTo>
                        <a:pt x="1283" y="1234"/>
                      </a:lnTo>
                      <a:lnTo>
                        <a:pt x="1286" y="1303"/>
                      </a:lnTo>
                      <a:lnTo>
                        <a:pt x="1276" y="1296"/>
                      </a:lnTo>
                      <a:lnTo>
                        <a:pt x="1301" y="1290"/>
                      </a:lnTo>
                      <a:cubicBezTo>
                        <a:pt x="1303" y="1289"/>
                        <a:pt x="1305" y="1290"/>
                        <a:pt x="1307" y="1291"/>
                      </a:cubicBezTo>
                      <a:lnTo>
                        <a:pt x="1320" y="1300"/>
                      </a:lnTo>
                      <a:lnTo>
                        <a:pt x="1310" y="1300"/>
                      </a:lnTo>
                      <a:lnTo>
                        <a:pt x="1325" y="1288"/>
                      </a:lnTo>
                      <a:lnTo>
                        <a:pt x="1322" y="1294"/>
                      </a:lnTo>
                      <a:lnTo>
                        <a:pt x="1322" y="1267"/>
                      </a:lnTo>
                      <a:cubicBezTo>
                        <a:pt x="1322" y="1263"/>
                        <a:pt x="1326" y="1259"/>
                        <a:pt x="1330" y="1259"/>
                      </a:cubicBezTo>
                      <a:lnTo>
                        <a:pt x="1333" y="1259"/>
                      </a:lnTo>
                      <a:cubicBezTo>
                        <a:pt x="1335" y="1259"/>
                        <a:pt x="1336" y="1260"/>
                        <a:pt x="1337" y="1260"/>
                      </a:cubicBezTo>
                      <a:lnTo>
                        <a:pt x="1374" y="1278"/>
                      </a:lnTo>
                      <a:lnTo>
                        <a:pt x="1367" y="1278"/>
                      </a:lnTo>
                      <a:lnTo>
                        <a:pt x="1383" y="1272"/>
                      </a:lnTo>
                      <a:cubicBezTo>
                        <a:pt x="1386" y="1271"/>
                        <a:pt x="1389" y="1271"/>
                        <a:pt x="1391" y="1273"/>
                      </a:cubicBezTo>
                      <a:lnTo>
                        <a:pt x="1409" y="1288"/>
                      </a:lnTo>
                      <a:cubicBezTo>
                        <a:pt x="1411" y="1290"/>
                        <a:pt x="1412" y="1292"/>
                        <a:pt x="1412" y="1294"/>
                      </a:cubicBezTo>
                      <a:lnTo>
                        <a:pt x="1415" y="1421"/>
                      </a:lnTo>
                      <a:cubicBezTo>
                        <a:pt x="1416" y="1425"/>
                        <a:pt x="1414" y="1427"/>
                        <a:pt x="1411" y="1429"/>
                      </a:cubicBezTo>
                      <a:lnTo>
                        <a:pt x="1392" y="1438"/>
                      </a:lnTo>
                      <a:lnTo>
                        <a:pt x="1396" y="1433"/>
                      </a:lnTo>
                      <a:lnTo>
                        <a:pt x="1378" y="1488"/>
                      </a:lnTo>
                      <a:cubicBezTo>
                        <a:pt x="1377" y="1490"/>
                        <a:pt x="1376" y="1492"/>
                        <a:pt x="1373" y="1493"/>
                      </a:cubicBezTo>
                      <a:lnTo>
                        <a:pt x="1352" y="1502"/>
                      </a:lnTo>
                      <a:cubicBezTo>
                        <a:pt x="1349" y="1503"/>
                        <a:pt x="1346" y="1502"/>
                        <a:pt x="1344" y="1501"/>
                      </a:cubicBezTo>
                      <a:lnTo>
                        <a:pt x="1310" y="1477"/>
                      </a:lnTo>
                      <a:lnTo>
                        <a:pt x="1317" y="1478"/>
                      </a:lnTo>
                      <a:lnTo>
                        <a:pt x="1295" y="1484"/>
                      </a:lnTo>
                      <a:lnTo>
                        <a:pt x="1299" y="1482"/>
                      </a:lnTo>
                      <a:lnTo>
                        <a:pt x="1290" y="1491"/>
                      </a:lnTo>
                      <a:cubicBezTo>
                        <a:pt x="1289" y="1491"/>
                        <a:pt x="1289" y="1492"/>
                        <a:pt x="1288" y="1492"/>
                      </a:cubicBezTo>
                      <a:lnTo>
                        <a:pt x="1270" y="1504"/>
                      </a:lnTo>
                      <a:lnTo>
                        <a:pt x="1235" y="1522"/>
                      </a:lnTo>
                      <a:lnTo>
                        <a:pt x="1237" y="1521"/>
                      </a:lnTo>
                      <a:lnTo>
                        <a:pt x="1173" y="1593"/>
                      </a:lnTo>
                      <a:cubicBezTo>
                        <a:pt x="1172" y="1594"/>
                        <a:pt x="1172" y="1594"/>
                        <a:pt x="1171" y="1594"/>
                      </a:cubicBezTo>
                      <a:lnTo>
                        <a:pt x="1141" y="1619"/>
                      </a:lnTo>
                      <a:lnTo>
                        <a:pt x="1143" y="1609"/>
                      </a:lnTo>
                      <a:lnTo>
                        <a:pt x="1162" y="1655"/>
                      </a:lnTo>
                      <a:lnTo>
                        <a:pt x="1160" y="1653"/>
                      </a:lnTo>
                      <a:lnTo>
                        <a:pt x="1182" y="1680"/>
                      </a:lnTo>
                      <a:cubicBezTo>
                        <a:pt x="1183" y="1681"/>
                        <a:pt x="1183" y="1682"/>
                        <a:pt x="1184" y="1683"/>
                      </a:cubicBezTo>
                      <a:lnTo>
                        <a:pt x="1190" y="1710"/>
                      </a:lnTo>
                      <a:lnTo>
                        <a:pt x="1184" y="1704"/>
                      </a:lnTo>
                      <a:lnTo>
                        <a:pt x="1239" y="1716"/>
                      </a:lnTo>
                      <a:cubicBezTo>
                        <a:pt x="1242" y="1717"/>
                        <a:pt x="1244" y="1719"/>
                        <a:pt x="1245" y="1722"/>
                      </a:cubicBezTo>
                      <a:lnTo>
                        <a:pt x="1264" y="1776"/>
                      </a:lnTo>
                      <a:cubicBezTo>
                        <a:pt x="1264" y="1778"/>
                        <a:pt x="1264" y="1780"/>
                        <a:pt x="1264" y="1782"/>
                      </a:cubicBezTo>
                      <a:lnTo>
                        <a:pt x="1254" y="1806"/>
                      </a:lnTo>
                      <a:lnTo>
                        <a:pt x="1249" y="1795"/>
                      </a:lnTo>
                      <a:lnTo>
                        <a:pt x="1277" y="1804"/>
                      </a:lnTo>
                      <a:cubicBezTo>
                        <a:pt x="1281" y="1806"/>
                        <a:pt x="1284" y="1810"/>
                        <a:pt x="1282" y="1814"/>
                      </a:cubicBezTo>
                      <a:lnTo>
                        <a:pt x="1264" y="1881"/>
                      </a:lnTo>
                      <a:lnTo>
                        <a:pt x="1263" y="1875"/>
                      </a:lnTo>
                      <a:lnTo>
                        <a:pt x="1266" y="1881"/>
                      </a:lnTo>
                      <a:lnTo>
                        <a:pt x="1263" y="1877"/>
                      </a:lnTo>
                      <a:lnTo>
                        <a:pt x="1287" y="1889"/>
                      </a:lnTo>
                      <a:cubicBezTo>
                        <a:pt x="1290" y="1891"/>
                        <a:pt x="1292" y="1894"/>
                        <a:pt x="1292" y="1897"/>
                      </a:cubicBezTo>
                      <a:lnTo>
                        <a:pt x="1292" y="1906"/>
                      </a:lnTo>
                      <a:lnTo>
                        <a:pt x="1290" y="1900"/>
                      </a:lnTo>
                      <a:lnTo>
                        <a:pt x="1330" y="1946"/>
                      </a:lnTo>
                      <a:lnTo>
                        <a:pt x="1328" y="1944"/>
                      </a:lnTo>
                      <a:lnTo>
                        <a:pt x="1372" y="1972"/>
                      </a:lnTo>
                      <a:lnTo>
                        <a:pt x="1362" y="1973"/>
                      </a:lnTo>
                      <a:lnTo>
                        <a:pt x="1371" y="1964"/>
                      </a:lnTo>
                      <a:cubicBezTo>
                        <a:pt x="1373" y="1961"/>
                        <a:pt x="1377" y="1961"/>
                        <a:pt x="1380" y="1962"/>
                      </a:cubicBezTo>
                      <a:lnTo>
                        <a:pt x="1392" y="1968"/>
                      </a:lnTo>
                      <a:cubicBezTo>
                        <a:pt x="1393" y="1969"/>
                        <a:pt x="1394" y="1969"/>
                        <a:pt x="1395" y="1970"/>
                      </a:cubicBezTo>
                      <a:lnTo>
                        <a:pt x="1413" y="1991"/>
                      </a:lnTo>
                      <a:lnTo>
                        <a:pt x="1420" y="2001"/>
                      </a:lnTo>
                      <a:cubicBezTo>
                        <a:pt x="1422" y="2004"/>
                        <a:pt x="1422" y="2007"/>
                        <a:pt x="1421" y="2010"/>
                      </a:cubicBezTo>
                      <a:cubicBezTo>
                        <a:pt x="1419" y="2012"/>
                        <a:pt x="1416" y="2014"/>
                        <a:pt x="1413" y="2014"/>
                      </a:cubicBezTo>
                      <a:lnTo>
                        <a:pt x="1379" y="2011"/>
                      </a:lnTo>
                      <a:lnTo>
                        <a:pt x="1387" y="2006"/>
                      </a:lnTo>
                      <a:lnTo>
                        <a:pt x="1378" y="2027"/>
                      </a:lnTo>
                      <a:lnTo>
                        <a:pt x="1374" y="2017"/>
                      </a:lnTo>
                      <a:lnTo>
                        <a:pt x="1390" y="2026"/>
                      </a:lnTo>
                      <a:lnTo>
                        <a:pt x="1448" y="2053"/>
                      </a:lnTo>
                      <a:cubicBezTo>
                        <a:pt x="1451" y="2054"/>
                        <a:pt x="1453" y="2058"/>
                        <a:pt x="1452" y="2061"/>
                      </a:cubicBezTo>
                      <a:lnTo>
                        <a:pt x="1449" y="2085"/>
                      </a:lnTo>
                      <a:lnTo>
                        <a:pt x="1443" y="2076"/>
                      </a:lnTo>
                      <a:lnTo>
                        <a:pt x="1502" y="2089"/>
                      </a:lnTo>
                      <a:lnTo>
                        <a:pt x="1499" y="2089"/>
                      </a:lnTo>
                      <a:lnTo>
                        <a:pt x="1514" y="2085"/>
                      </a:lnTo>
                      <a:cubicBezTo>
                        <a:pt x="1516" y="2085"/>
                        <a:pt x="1518" y="2086"/>
                        <a:pt x="1520" y="2087"/>
                      </a:cubicBezTo>
                      <a:lnTo>
                        <a:pt x="1548" y="2105"/>
                      </a:lnTo>
                      <a:cubicBezTo>
                        <a:pt x="1551" y="2107"/>
                        <a:pt x="1552" y="2112"/>
                        <a:pt x="1550" y="2115"/>
                      </a:cubicBezTo>
                      <a:lnTo>
                        <a:pt x="1544" y="2127"/>
                      </a:lnTo>
                      <a:lnTo>
                        <a:pt x="1531" y="2146"/>
                      </a:lnTo>
                      <a:cubicBezTo>
                        <a:pt x="1530" y="2148"/>
                        <a:pt x="1529" y="2149"/>
                        <a:pt x="1527" y="2150"/>
                      </a:cubicBezTo>
                      <a:lnTo>
                        <a:pt x="1490" y="2159"/>
                      </a:lnTo>
                      <a:cubicBezTo>
                        <a:pt x="1489" y="2159"/>
                        <a:pt x="1488" y="2159"/>
                        <a:pt x="1486" y="2159"/>
                      </a:cubicBezTo>
                      <a:lnTo>
                        <a:pt x="1468" y="2156"/>
                      </a:lnTo>
                      <a:lnTo>
                        <a:pt x="1473" y="2155"/>
                      </a:lnTo>
                      <a:lnTo>
                        <a:pt x="1467" y="2158"/>
                      </a:lnTo>
                      <a:cubicBezTo>
                        <a:pt x="1465" y="2159"/>
                        <a:pt x="1463" y="2159"/>
                        <a:pt x="1462" y="2159"/>
                      </a:cubicBezTo>
                      <a:lnTo>
                        <a:pt x="1403" y="2150"/>
                      </a:lnTo>
                      <a:cubicBezTo>
                        <a:pt x="1402" y="2150"/>
                        <a:pt x="1401" y="2149"/>
                        <a:pt x="1401" y="2149"/>
                      </a:cubicBezTo>
                      <a:lnTo>
                        <a:pt x="1367" y="2131"/>
                      </a:lnTo>
                      <a:lnTo>
                        <a:pt x="1374" y="2131"/>
                      </a:lnTo>
                      <a:lnTo>
                        <a:pt x="1315" y="2158"/>
                      </a:lnTo>
                      <a:lnTo>
                        <a:pt x="1318" y="2156"/>
                      </a:lnTo>
                      <a:lnTo>
                        <a:pt x="1300" y="2180"/>
                      </a:lnTo>
                      <a:lnTo>
                        <a:pt x="1301" y="2177"/>
                      </a:lnTo>
                      <a:lnTo>
                        <a:pt x="1295" y="2207"/>
                      </a:lnTo>
                      <a:lnTo>
                        <a:pt x="1295" y="2205"/>
                      </a:lnTo>
                      <a:lnTo>
                        <a:pt x="1295" y="2242"/>
                      </a:lnTo>
                      <a:lnTo>
                        <a:pt x="1291" y="2235"/>
                      </a:lnTo>
                      <a:lnTo>
                        <a:pt x="1319" y="2250"/>
                      </a:lnTo>
                      <a:cubicBezTo>
                        <a:pt x="1321" y="2251"/>
                        <a:pt x="1323" y="2254"/>
                        <a:pt x="1323" y="2257"/>
                      </a:cubicBezTo>
                      <a:lnTo>
                        <a:pt x="1323" y="2287"/>
                      </a:lnTo>
                      <a:cubicBezTo>
                        <a:pt x="1323" y="2289"/>
                        <a:pt x="1322" y="2291"/>
                        <a:pt x="1321" y="2292"/>
                      </a:cubicBezTo>
                      <a:lnTo>
                        <a:pt x="1309" y="2307"/>
                      </a:lnTo>
                      <a:lnTo>
                        <a:pt x="1300" y="2319"/>
                      </a:lnTo>
                      <a:lnTo>
                        <a:pt x="1301" y="2314"/>
                      </a:lnTo>
                      <a:lnTo>
                        <a:pt x="1301" y="2329"/>
                      </a:lnTo>
                      <a:lnTo>
                        <a:pt x="1301" y="2327"/>
                      </a:lnTo>
                      <a:lnTo>
                        <a:pt x="1313" y="2366"/>
                      </a:lnTo>
                      <a:cubicBezTo>
                        <a:pt x="1313" y="2367"/>
                        <a:pt x="1314" y="2368"/>
                        <a:pt x="1314" y="2369"/>
                      </a:cubicBezTo>
                      <a:lnTo>
                        <a:pt x="1314" y="2384"/>
                      </a:lnTo>
                      <a:lnTo>
                        <a:pt x="1313" y="2381"/>
                      </a:lnTo>
                      <a:lnTo>
                        <a:pt x="1319" y="2399"/>
                      </a:lnTo>
                      <a:lnTo>
                        <a:pt x="1323" y="2412"/>
                      </a:lnTo>
                      <a:cubicBezTo>
                        <a:pt x="1323" y="2413"/>
                        <a:pt x="1323" y="2415"/>
                        <a:pt x="1323" y="2416"/>
                      </a:cubicBezTo>
                      <a:lnTo>
                        <a:pt x="1313" y="2450"/>
                      </a:lnTo>
                      <a:cubicBezTo>
                        <a:pt x="1313" y="2451"/>
                        <a:pt x="1312" y="2453"/>
                        <a:pt x="1310" y="2454"/>
                      </a:cubicBezTo>
                      <a:lnTo>
                        <a:pt x="1298" y="2463"/>
                      </a:lnTo>
                      <a:cubicBezTo>
                        <a:pt x="1295" y="2465"/>
                        <a:pt x="1290" y="2465"/>
                        <a:pt x="1288" y="2462"/>
                      </a:cubicBezTo>
                      <a:lnTo>
                        <a:pt x="1281" y="2456"/>
                      </a:lnTo>
                      <a:cubicBezTo>
                        <a:pt x="1280" y="2455"/>
                        <a:pt x="1280" y="2454"/>
                        <a:pt x="1279" y="2453"/>
                      </a:cubicBezTo>
                      <a:lnTo>
                        <a:pt x="1276" y="2444"/>
                      </a:lnTo>
                      <a:lnTo>
                        <a:pt x="1278" y="2447"/>
                      </a:lnTo>
                      <a:lnTo>
                        <a:pt x="1269" y="2438"/>
                      </a:lnTo>
                      <a:lnTo>
                        <a:pt x="1260" y="2429"/>
                      </a:lnTo>
                      <a:lnTo>
                        <a:pt x="1269" y="2430"/>
                      </a:lnTo>
                      <a:lnTo>
                        <a:pt x="1254" y="2439"/>
                      </a:lnTo>
                      <a:lnTo>
                        <a:pt x="1257" y="2436"/>
                      </a:lnTo>
                      <a:lnTo>
                        <a:pt x="1248" y="2452"/>
                      </a:lnTo>
                      <a:cubicBezTo>
                        <a:pt x="1246" y="2454"/>
                        <a:pt x="1242" y="2456"/>
                        <a:pt x="1239" y="2455"/>
                      </a:cubicBezTo>
                      <a:lnTo>
                        <a:pt x="1211" y="2449"/>
                      </a:lnTo>
                      <a:cubicBezTo>
                        <a:pt x="1210" y="2449"/>
                        <a:pt x="1210" y="2449"/>
                        <a:pt x="1209" y="2448"/>
                      </a:cubicBezTo>
                      <a:lnTo>
                        <a:pt x="1172" y="2427"/>
                      </a:lnTo>
                      <a:cubicBezTo>
                        <a:pt x="1171" y="2426"/>
                        <a:pt x="1170" y="2426"/>
                        <a:pt x="1169" y="2425"/>
                      </a:cubicBezTo>
                      <a:lnTo>
                        <a:pt x="1129" y="2364"/>
                      </a:lnTo>
                      <a:lnTo>
                        <a:pt x="1101" y="2325"/>
                      </a:lnTo>
                      <a:lnTo>
                        <a:pt x="1108" y="2328"/>
                      </a:lnTo>
                      <a:lnTo>
                        <a:pt x="1099" y="2328"/>
                      </a:lnTo>
                      <a:lnTo>
                        <a:pt x="1101" y="2328"/>
                      </a:lnTo>
                      <a:lnTo>
                        <a:pt x="1092" y="2331"/>
                      </a:lnTo>
                      <a:cubicBezTo>
                        <a:pt x="1091" y="2331"/>
                        <a:pt x="1091" y="2331"/>
                        <a:pt x="1090" y="2331"/>
                      </a:cubicBezTo>
                      <a:lnTo>
                        <a:pt x="1044" y="2337"/>
                      </a:lnTo>
                      <a:lnTo>
                        <a:pt x="1029" y="2340"/>
                      </a:lnTo>
                      <a:lnTo>
                        <a:pt x="1034" y="2337"/>
                      </a:lnTo>
                      <a:lnTo>
                        <a:pt x="1021" y="2353"/>
                      </a:lnTo>
                      <a:cubicBezTo>
                        <a:pt x="1019" y="2355"/>
                        <a:pt x="1015" y="2356"/>
                        <a:pt x="1012" y="2355"/>
                      </a:cubicBezTo>
                      <a:lnTo>
                        <a:pt x="993" y="2346"/>
                      </a:lnTo>
                      <a:lnTo>
                        <a:pt x="997" y="2346"/>
                      </a:lnTo>
                      <a:lnTo>
                        <a:pt x="987" y="2346"/>
                      </a:lnTo>
                      <a:cubicBezTo>
                        <a:pt x="985" y="2346"/>
                        <a:pt x="983" y="2346"/>
                        <a:pt x="982" y="2344"/>
                      </a:cubicBezTo>
                      <a:lnTo>
                        <a:pt x="973" y="2335"/>
                      </a:lnTo>
                      <a:cubicBezTo>
                        <a:pt x="972" y="2334"/>
                        <a:pt x="971" y="2333"/>
                        <a:pt x="971" y="2332"/>
                      </a:cubicBezTo>
                      <a:lnTo>
                        <a:pt x="965" y="2317"/>
                      </a:lnTo>
                      <a:cubicBezTo>
                        <a:pt x="964" y="2316"/>
                        <a:pt x="964" y="2315"/>
                        <a:pt x="964" y="2314"/>
                      </a:cubicBezTo>
                      <a:lnTo>
                        <a:pt x="964" y="2302"/>
                      </a:lnTo>
                      <a:lnTo>
                        <a:pt x="964" y="2305"/>
                      </a:lnTo>
                      <a:lnTo>
                        <a:pt x="961" y="2296"/>
                      </a:lnTo>
                      <a:cubicBezTo>
                        <a:pt x="961" y="2295"/>
                        <a:pt x="961" y="2294"/>
                        <a:pt x="961" y="2293"/>
                      </a:cubicBezTo>
                      <a:lnTo>
                        <a:pt x="961" y="2284"/>
                      </a:lnTo>
                      <a:lnTo>
                        <a:pt x="963" y="2290"/>
                      </a:lnTo>
                      <a:lnTo>
                        <a:pt x="957" y="2284"/>
                      </a:lnTo>
                      <a:lnTo>
                        <a:pt x="966" y="2285"/>
                      </a:lnTo>
                      <a:lnTo>
                        <a:pt x="954" y="2291"/>
                      </a:lnTo>
                      <a:cubicBezTo>
                        <a:pt x="953" y="2291"/>
                        <a:pt x="953" y="2292"/>
                        <a:pt x="952" y="2292"/>
                      </a:cubicBezTo>
                      <a:lnTo>
                        <a:pt x="936" y="2295"/>
                      </a:lnTo>
                      <a:cubicBezTo>
                        <a:pt x="936" y="2295"/>
                        <a:pt x="935" y="2295"/>
                        <a:pt x="935" y="2295"/>
                      </a:cubicBezTo>
                      <a:lnTo>
                        <a:pt x="932" y="2295"/>
                      </a:lnTo>
                      <a:cubicBezTo>
                        <a:pt x="931" y="2295"/>
                        <a:pt x="929" y="2295"/>
                        <a:pt x="928" y="2294"/>
                      </a:cubicBezTo>
                      <a:lnTo>
                        <a:pt x="922" y="2291"/>
                      </a:lnTo>
                      <a:cubicBezTo>
                        <a:pt x="921" y="2290"/>
                        <a:pt x="919" y="2289"/>
                        <a:pt x="919" y="2288"/>
                      </a:cubicBezTo>
                      <a:lnTo>
                        <a:pt x="909" y="2269"/>
                      </a:lnTo>
                      <a:cubicBezTo>
                        <a:pt x="909" y="2269"/>
                        <a:pt x="909" y="2268"/>
                        <a:pt x="909" y="2267"/>
                      </a:cubicBezTo>
                      <a:lnTo>
                        <a:pt x="905" y="2252"/>
                      </a:lnTo>
                      <a:lnTo>
                        <a:pt x="911" y="2258"/>
                      </a:lnTo>
                      <a:lnTo>
                        <a:pt x="886" y="2249"/>
                      </a:lnTo>
                      <a:lnTo>
                        <a:pt x="889" y="2250"/>
                      </a:lnTo>
                      <a:lnTo>
                        <a:pt x="861" y="2250"/>
                      </a:lnTo>
                      <a:cubicBezTo>
                        <a:pt x="860" y="2250"/>
                        <a:pt x="858" y="2249"/>
                        <a:pt x="857" y="2249"/>
                      </a:cubicBezTo>
                      <a:lnTo>
                        <a:pt x="817" y="2228"/>
                      </a:lnTo>
                      <a:lnTo>
                        <a:pt x="822" y="2228"/>
                      </a:lnTo>
                      <a:lnTo>
                        <a:pt x="797" y="2231"/>
                      </a:lnTo>
                      <a:cubicBezTo>
                        <a:pt x="795" y="2232"/>
                        <a:pt x="793" y="2231"/>
                        <a:pt x="791" y="2230"/>
                      </a:cubicBezTo>
                      <a:lnTo>
                        <a:pt x="779" y="2221"/>
                      </a:lnTo>
                      <a:lnTo>
                        <a:pt x="783" y="2222"/>
                      </a:lnTo>
                      <a:lnTo>
                        <a:pt x="755" y="2219"/>
                      </a:lnTo>
                      <a:cubicBezTo>
                        <a:pt x="754" y="2219"/>
                        <a:pt x="754" y="2219"/>
                        <a:pt x="753" y="2219"/>
                      </a:cubicBezTo>
                      <a:lnTo>
                        <a:pt x="726" y="2210"/>
                      </a:lnTo>
                      <a:lnTo>
                        <a:pt x="661" y="2195"/>
                      </a:lnTo>
                      <a:lnTo>
                        <a:pt x="664" y="2195"/>
                      </a:lnTo>
                      <a:lnTo>
                        <a:pt x="553" y="2213"/>
                      </a:lnTo>
                      <a:lnTo>
                        <a:pt x="529" y="2219"/>
                      </a:lnTo>
                      <a:lnTo>
                        <a:pt x="531" y="2219"/>
                      </a:lnTo>
                      <a:lnTo>
                        <a:pt x="512" y="2228"/>
                      </a:lnTo>
                      <a:lnTo>
                        <a:pt x="516" y="2224"/>
                      </a:lnTo>
                      <a:lnTo>
                        <a:pt x="497" y="2260"/>
                      </a:lnTo>
                      <a:lnTo>
                        <a:pt x="498" y="2257"/>
                      </a:lnTo>
                      <a:lnTo>
                        <a:pt x="498" y="2275"/>
                      </a:lnTo>
                      <a:cubicBezTo>
                        <a:pt x="498" y="2276"/>
                        <a:pt x="498" y="2277"/>
                        <a:pt x="498" y="2278"/>
                      </a:cubicBezTo>
                      <a:lnTo>
                        <a:pt x="485" y="2308"/>
                      </a:lnTo>
                      <a:lnTo>
                        <a:pt x="467" y="2351"/>
                      </a:lnTo>
                      <a:cubicBezTo>
                        <a:pt x="466" y="2351"/>
                        <a:pt x="466" y="2352"/>
                        <a:pt x="466" y="2353"/>
                      </a:cubicBezTo>
                      <a:lnTo>
                        <a:pt x="441" y="2383"/>
                      </a:lnTo>
                      <a:cubicBezTo>
                        <a:pt x="439" y="2385"/>
                        <a:pt x="436" y="2386"/>
                        <a:pt x="434" y="2386"/>
                      </a:cubicBezTo>
                      <a:cubicBezTo>
                        <a:pt x="431" y="2385"/>
                        <a:pt x="429" y="2384"/>
                        <a:pt x="428" y="2381"/>
                      </a:cubicBezTo>
                      <a:lnTo>
                        <a:pt x="418" y="2363"/>
                      </a:lnTo>
                      <a:lnTo>
                        <a:pt x="424" y="2368"/>
                      </a:lnTo>
                      <a:lnTo>
                        <a:pt x="406" y="2365"/>
                      </a:lnTo>
                      <a:cubicBezTo>
                        <a:pt x="405" y="2364"/>
                        <a:pt x="404" y="2364"/>
                        <a:pt x="403" y="2364"/>
                      </a:cubicBezTo>
                      <a:lnTo>
                        <a:pt x="372" y="2349"/>
                      </a:lnTo>
                      <a:lnTo>
                        <a:pt x="378" y="2349"/>
                      </a:lnTo>
                      <a:lnTo>
                        <a:pt x="350" y="2355"/>
                      </a:lnTo>
                      <a:cubicBezTo>
                        <a:pt x="349" y="2355"/>
                        <a:pt x="349" y="2356"/>
                        <a:pt x="349" y="2356"/>
                      </a:cubicBezTo>
                      <a:lnTo>
                        <a:pt x="293" y="2359"/>
                      </a:lnTo>
                      <a:lnTo>
                        <a:pt x="283" y="2359"/>
                      </a:lnTo>
                      <a:cubicBezTo>
                        <a:pt x="281" y="2359"/>
                        <a:pt x="278" y="2357"/>
                        <a:pt x="277" y="2355"/>
                      </a:cubicBezTo>
                      <a:lnTo>
                        <a:pt x="271" y="2346"/>
                      </a:lnTo>
                      <a:lnTo>
                        <a:pt x="272" y="2347"/>
                      </a:lnTo>
                      <a:lnTo>
                        <a:pt x="244" y="2320"/>
                      </a:lnTo>
                      <a:cubicBezTo>
                        <a:pt x="243" y="2319"/>
                        <a:pt x="242" y="2318"/>
                        <a:pt x="242" y="2317"/>
                      </a:cubicBezTo>
                      <a:lnTo>
                        <a:pt x="223" y="2269"/>
                      </a:lnTo>
                      <a:lnTo>
                        <a:pt x="224" y="2270"/>
                      </a:lnTo>
                      <a:lnTo>
                        <a:pt x="212" y="2252"/>
                      </a:lnTo>
                      <a:cubicBezTo>
                        <a:pt x="211" y="2252"/>
                        <a:pt x="211" y="2251"/>
                        <a:pt x="211" y="2251"/>
                      </a:cubicBezTo>
                      <a:lnTo>
                        <a:pt x="202" y="2226"/>
                      </a:lnTo>
                      <a:lnTo>
                        <a:pt x="206" y="2231"/>
                      </a:lnTo>
                      <a:lnTo>
                        <a:pt x="181" y="2219"/>
                      </a:lnTo>
                      <a:cubicBezTo>
                        <a:pt x="180" y="2218"/>
                        <a:pt x="178" y="2217"/>
                        <a:pt x="177" y="2215"/>
                      </a:cubicBezTo>
                      <a:lnTo>
                        <a:pt x="159" y="2182"/>
                      </a:lnTo>
                      <a:lnTo>
                        <a:pt x="160" y="2184"/>
                      </a:lnTo>
                      <a:lnTo>
                        <a:pt x="148" y="2172"/>
                      </a:lnTo>
                      <a:cubicBezTo>
                        <a:pt x="148" y="2171"/>
                        <a:pt x="147" y="2171"/>
                        <a:pt x="147" y="2170"/>
                      </a:cubicBezTo>
                      <a:lnTo>
                        <a:pt x="141" y="2161"/>
                      </a:lnTo>
                      <a:cubicBezTo>
                        <a:pt x="140" y="2160"/>
                        <a:pt x="139" y="2159"/>
                        <a:pt x="139" y="2157"/>
                      </a:cubicBezTo>
                      <a:lnTo>
                        <a:pt x="139" y="2139"/>
                      </a:lnTo>
                      <a:cubicBezTo>
                        <a:pt x="139" y="2138"/>
                        <a:pt x="140" y="2137"/>
                        <a:pt x="140" y="2136"/>
                      </a:cubicBezTo>
                      <a:lnTo>
                        <a:pt x="146" y="2121"/>
                      </a:lnTo>
                      <a:cubicBezTo>
                        <a:pt x="146" y="2120"/>
                        <a:pt x="147" y="2120"/>
                        <a:pt x="147" y="2119"/>
                      </a:cubicBezTo>
                      <a:lnTo>
                        <a:pt x="159" y="2101"/>
                      </a:lnTo>
                      <a:cubicBezTo>
                        <a:pt x="161" y="2099"/>
                        <a:pt x="163" y="2097"/>
                        <a:pt x="166" y="2097"/>
                      </a:cubicBezTo>
                      <a:lnTo>
                        <a:pt x="194" y="2097"/>
                      </a:lnTo>
                      <a:lnTo>
                        <a:pt x="200" y="2097"/>
                      </a:lnTo>
                      <a:lnTo>
                        <a:pt x="192" y="2105"/>
                      </a:lnTo>
                      <a:lnTo>
                        <a:pt x="192" y="2087"/>
                      </a:lnTo>
                      <a:lnTo>
                        <a:pt x="193" y="2092"/>
                      </a:lnTo>
                      <a:lnTo>
                        <a:pt x="168" y="2052"/>
                      </a:lnTo>
                      <a:lnTo>
                        <a:pt x="165" y="2046"/>
                      </a:lnTo>
                      <a:lnTo>
                        <a:pt x="159" y="2037"/>
                      </a:lnTo>
                      <a:cubicBezTo>
                        <a:pt x="158" y="2036"/>
                        <a:pt x="158" y="2034"/>
                        <a:pt x="158" y="2033"/>
                      </a:cubicBezTo>
                      <a:lnTo>
                        <a:pt x="158" y="2021"/>
                      </a:lnTo>
                      <a:cubicBezTo>
                        <a:pt x="158" y="2020"/>
                        <a:pt x="158" y="2018"/>
                        <a:pt x="159" y="2017"/>
                      </a:cubicBezTo>
                      <a:lnTo>
                        <a:pt x="193" y="1945"/>
                      </a:lnTo>
                      <a:lnTo>
                        <a:pt x="205" y="1920"/>
                      </a:lnTo>
                      <a:lnTo>
                        <a:pt x="221" y="1893"/>
                      </a:lnTo>
                      <a:lnTo>
                        <a:pt x="220" y="1898"/>
                      </a:lnTo>
                      <a:lnTo>
                        <a:pt x="214" y="1871"/>
                      </a:lnTo>
                      <a:cubicBezTo>
                        <a:pt x="214" y="1871"/>
                        <a:pt x="214" y="1870"/>
                        <a:pt x="214" y="1869"/>
                      </a:cubicBezTo>
                      <a:lnTo>
                        <a:pt x="214" y="1839"/>
                      </a:lnTo>
                      <a:lnTo>
                        <a:pt x="210" y="1770"/>
                      </a:lnTo>
                      <a:cubicBezTo>
                        <a:pt x="210" y="1769"/>
                        <a:pt x="211" y="1768"/>
                        <a:pt x="211" y="1767"/>
                      </a:cubicBezTo>
                      <a:lnTo>
                        <a:pt x="239" y="1694"/>
                      </a:lnTo>
                      <a:lnTo>
                        <a:pt x="238" y="1696"/>
                      </a:lnTo>
                      <a:lnTo>
                        <a:pt x="241" y="1666"/>
                      </a:lnTo>
                      <a:lnTo>
                        <a:pt x="243" y="1671"/>
                      </a:lnTo>
                      <a:lnTo>
                        <a:pt x="178" y="1574"/>
                      </a:lnTo>
                      <a:lnTo>
                        <a:pt x="159" y="1537"/>
                      </a:lnTo>
                      <a:lnTo>
                        <a:pt x="161" y="1540"/>
                      </a:lnTo>
                      <a:lnTo>
                        <a:pt x="124" y="1513"/>
                      </a:lnTo>
                      <a:cubicBezTo>
                        <a:pt x="123" y="1512"/>
                        <a:pt x="121" y="1510"/>
                        <a:pt x="121" y="1508"/>
                      </a:cubicBezTo>
                      <a:lnTo>
                        <a:pt x="109" y="1451"/>
                      </a:lnTo>
                      <a:lnTo>
                        <a:pt x="19" y="1082"/>
                      </a:lnTo>
                      <a:lnTo>
                        <a:pt x="1" y="978"/>
                      </a:lnTo>
                      <a:cubicBezTo>
                        <a:pt x="0" y="976"/>
                        <a:pt x="1" y="974"/>
                        <a:pt x="2" y="973"/>
                      </a:cubicBezTo>
                      <a:lnTo>
                        <a:pt x="344" y="413"/>
                      </a:lnTo>
                      <a:lnTo>
                        <a:pt x="369" y="373"/>
                      </a:lnTo>
                      <a:cubicBezTo>
                        <a:pt x="369" y="373"/>
                        <a:pt x="370" y="373"/>
                        <a:pt x="370" y="372"/>
                      </a:cubicBezTo>
                      <a:lnTo>
                        <a:pt x="454" y="284"/>
                      </a:lnTo>
                      <a:lnTo>
                        <a:pt x="452" y="287"/>
                      </a:lnTo>
                      <a:lnTo>
                        <a:pt x="507" y="133"/>
                      </a:lnTo>
                      <a:cubicBezTo>
                        <a:pt x="508" y="132"/>
                        <a:pt x="508" y="131"/>
                        <a:pt x="509" y="130"/>
                      </a:cubicBezTo>
                      <a:lnTo>
                        <a:pt x="574" y="63"/>
                      </a:lnTo>
                      <a:cubicBezTo>
                        <a:pt x="576" y="62"/>
                        <a:pt x="578" y="61"/>
                        <a:pt x="580" y="61"/>
                      </a:cubicBezTo>
                      <a:lnTo>
                        <a:pt x="608" y="61"/>
                      </a:lnTo>
                      <a:lnTo>
                        <a:pt x="603" y="62"/>
                      </a:lnTo>
                      <a:lnTo>
                        <a:pt x="689" y="2"/>
                      </a:lnTo>
                      <a:cubicBezTo>
                        <a:pt x="692" y="0"/>
                        <a:pt x="695" y="0"/>
                        <a:pt x="697" y="1"/>
                      </a:cubicBezTo>
                      <a:lnTo>
                        <a:pt x="808" y="46"/>
                      </a:lnTo>
                      <a:lnTo>
                        <a:pt x="799" y="49"/>
                      </a:lnTo>
                      <a:lnTo>
                        <a:pt x="805" y="40"/>
                      </a:lnTo>
                      <a:cubicBezTo>
                        <a:pt x="807" y="37"/>
                        <a:pt x="811" y="36"/>
                        <a:pt x="814" y="37"/>
                      </a:cubicBezTo>
                      <a:lnTo>
                        <a:pt x="832" y="43"/>
                      </a:lnTo>
                      <a:lnTo>
                        <a:pt x="822" y="48"/>
                      </a:lnTo>
                      <a:lnTo>
                        <a:pt x="825" y="39"/>
                      </a:lnTo>
                      <a:cubicBezTo>
                        <a:pt x="827" y="35"/>
                        <a:pt x="831" y="33"/>
                        <a:pt x="835" y="34"/>
                      </a:cubicBezTo>
                      <a:lnTo>
                        <a:pt x="927" y="52"/>
                      </a:lnTo>
                      <a:lnTo>
                        <a:pt x="926" y="52"/>
                      </a:lnTo>
                      <a:lnTo>
                        <a:pt x="1015" y="52"/>
                      </a:lnTo>
                      <a:cubicBezTo>
                        <a:pt x="1020" y="52"/>
                        <a:pt x="1023" y="55"/>
                        <a:pt x="1023" y="60"/>
                      </a:cubicBezTo>
                      <a:lnTo>
                        <a:pt x="1023" y="69"/>
                      </a:lnTo>
                      <a:lnTo>
                        <a:pt x="1016" y="61"/>
                      </a:lnTo>
                      <a:lnTo>
                        <a:pt x="1056" y="64"/>
                      </a:lnTo>
                      <a:cubicBezTo>
                        <a:pt x="1058" y="64"/>
                        <a:pt x="1060" y="65"/>
                        <a:pt x="1061" y="67"/>
                      </a:cubicBezTo>
                      <a:lnTo>
                        <a:pt x="1114" y="127"/>
                      </a:lnTo>
                      <a:lnTo>
                        <a:pt x="1108" y="125"/>
                      </a:lnTo>
                      <a:lnTo>
                        <a:pt x="1120" y="125"/>
                      </a:lnTo>
                      <a:cubicBezTo>
                        <a:pt x="1124" y="125"/>
                        <a:pt x="1127" y="127"/>
                        <a:pt x="1128" y="131"/>
                      </a:cubicBezTo>
                      <a:lnTo>
                        <a:pt x="1137" y="176"/>
                      </a:lnTo>
                      <a:lnTo>
                        <a:pt x="1130" y="170"/>
                      </a:lnTo>
                      <a:lnTo>
                        <a:pt x="1164" y="173"/>
                      </a:lnTo>
                      <a:cubicBezTo>
                        <a:pt x="1167" y="173"/>
                        <a:pt x="1169" y="175"/>
                        <a:pt x="1171" y="177"/>
                      </a:cubicBezTo>
                      <a:lnTo>
                        <a:pt x="1180" y="195"/>
                      </a:lnTo>
                      <a:lnTo>
                        <a:pt x="1175" y="191"/>
                      </a:lnTo>
                      <a:lnTo>
                        <a:pt x="1212" y="200"/>
                      </a:lnTo>
                      <a:cubicBezTo>
                        <a:pt x="1214" y="201"/>
                        <a:pt x="1216" y="202"/>
                        <a:pt x="1217" y="205"/>
                      </a:cubicBezTo>
                      <a:lnTo>
                        <a:pt x="1235" y="241"/>
                      </a:lnTo>
                      <a:lnTo>
                        <a:pt x="1233" y="238"/>
                      </a:lnTo>
                      <a:lnTo>
                        <a:pt x="1320" y="302"/>
                      </a:lnTo>
                      <a:cubicBezTo>
                        <a:pt x="1321" y="303"/>
                        <a:pt x="1322" y="304"/>
                        <a:pt x="1323" y="306"/>
                      </a:cubicBezTo>
                      <a:lnTo>
                        <a:pt x="1332" y="339"/>
                      </a:lnTo>
                      <a:lnTo>
                        <a:pt x="1329" y="335"/>
                      </a:lnTo>
                      <a:lnTo>
                        <a:pt x="1372" y="372"/>
                      </a:lnTo>
                      <a:cubicBezTo>
                        <a:pt x="1374" y="373"/>
                        <a:pt x="1375" y="374"/>
                        <a:pt x="1375" y="376"/>
                      </a:cubicBezTo>
                      <a:lnTo>
                        <a:pt x="1397" y="467"/>
                      </a:lnTo>
                      <a:lnTo>
                        <a:pt x="1396" y="464"/>
                      </a:lnTo>
                      <a:lnTo>
                        <a:pt x="1507" y="640"/>
                      </a:lnTo>
                      <a:cubicBezTo>
                        <a:pt x="1509" y="643"/>
                        <a:pt x="1508" y="647"/>
                        <a:pt x="1506" y="650"/>
                      </a:cubicBezTo>
                      <a:lnTo>
                        <a:pt x="1496" y="659"/>
                      </a:lnTo>
                      <a:lnTo>
                        <a:pt x="1498" y="650"/>
                      </a:lnTo>
                      <a:lnTo>
                        <a:pt x="1535" y="759"/>
                      </a:lnTo>
                      <a:lnTo>
                        <a:pt x="1533" y="756"/>
                      </a:lnTo>
                      <a:lnTo>
                        <a:pt x="1558" y="780"/>
                      </a:lnTo>
                      <a:lnTo>
                        <a:pt x="1645" y="865"/>
                      </a:lnTo>
                      <a:cubicBezTo>
                        <a:pt x="1645" y="866"/>
                        <a:pt x="1645" y="866"/>
                        <a:pt x="1646" y="866"/>
                      </a:cubicBezTo>
                      <a:lnTo>
                        <a:pt x="1695" y="939"/>
                      </a:lnTo>
                      <a:close/>
                      <a:moveTo>
                        <a:pt x="1632" y="875"/>
                      </a:moveTo>
                      <a:lnTo>
                        <a:pt x="1633" y="877"/>
                      </a:lnTo>
                      <a:lnTo>
                        <a:pt x="1547" y="792"/>
                      </a:lnTo>
                      <a:lnTo>
                        <a:pt x="1522" y="768"/>
                      </a:lnTo>
                      <a:cubicBezTo>
                        <a:pt x="1521" y="767"/>
                        <a:pt x="1521" y="766"/>
                        <a:pt x="1520" y="765"/>
                      </a:cubicBezTo>
                      <a:lnTo>
                        <a:pt x="1483" y="656"/>
                      </a:lnTo>
                      <a:cubicBezTo>
                        <a:pt x="1482" y="653"/>
                        <a:pt x="1483" y="649"/>
                        <a:pt x="1485" y="647"/>
                      </a:cubicBezTo>
                      <a:lnTo>
                        <a:pt x="1494" y="638"/>
                      </a:lnTo>
                      <a:lnTo>
                        <a:pt x="1493" y="648"/>
                      </a:lnTo>
                      <a:lnTo>
                        <a:pt x="1382" y="473"/>
                      </a:lnTo>
                      <a:cubicBezTo>
                        <a:pt x="1382" y="472"/>
                        <a:pt x="1381" y="471"/>
                        <a:pt x="1381" y="470"/>
                      </a:cubicBezTo>
                      <a:lnTo>
                        <a:pt x="1359" y="379"/>
                      </a:lnTo>
                      <a:lnTo>
                        <a:pt x="1362" y="384"/>
                      </a:lnTo>
                      <a:lnTo>
                        <a:pt x="1319" y="347"/>
                      </a:lnTo>
                      <a:cubicBezTo>
                        <a:pt x="1318" y="346"/>
                        <a:pt x="1317" y="345"/>
                        <a:pt x="1316" y="343"/>
                      </a:cubicBezTo>
                      <a:lnTo>
                        <a:pt x="1307" y="310"/>
                      </a:lnTo>
                      <a:lnTo>
                        <a:pt x="1310" y="314"/>
                      </a:lnTo>
                      <a:lnTo>
                        <a:pt x="1224" y="251"/>
                      </a:lnTo>
                      <a:cubicBezTo>
                        <a:pt x="1223" y="250"/>
                        <a:pt x="1222" y="249"/>
                        <a:pt x="1221" y="248"/>
                      </a:cubicBezTo>
                      <a:lnTo>
                        <a:pt x="1203" y="212"/>
                      </a:lnTo>
                      <a:lnTo>
                        <a:pt x="1208" y="216"/>
                      </a:lnTo>
                      <a:lnTo>
                        <a:pt x="1171" y="207"/>
                      </a:lnTo>
                      <a:cubicBezTo>
                        <a:pt x="1169" y="206"/>
                        <a:pt x="1167" y="205"/>
                        <a:pt x="1166" y="203"/>
                      </a:cubicBezTo>
                      <a:lnTo>
                        <a:pt x="1156" y="185"/>
                      </a:lnTo>
                      <a:lnTo>
                        <a:pt x="1163" y="189"/>
                      </a:lnTo>
                      <a:lnTo>
                        <a:pt x="1129" y="186"/>
                      </a:lnTo>
                      <a:cubicBezTo>
                        <a:pt x="1125" y="186"/>
                        <a:pt x="1122" y="183"/>
                        <a:pt x="1122" y="180"/>
                      </a:cubicBezTo>
                      <a:lnTo>
                        <a:pt x="1112" y="134"/>
                      </a:lnTo>
                      <a:lnTo>
                        <a:pt x="1120" y="141"/>
                      </a:lnTo>
                      <a:lnTo>
                        <a:pt x="1108" y="141"/>
                      </a:lnTo>
                      <a:cubicBezTo>
                        <a:pt x="1106" y="141"/>
                        <a:pt x="1103" y="140"/>
                        <a:pt x="1102" y="138"/>
                      </a:cubicBezTo>
                      <a:lnTo>
                        <a:pt x="1049" y="77"/>
                      </a:lnTo>
                      <a:lnTo>
                        <a:pt x="1055" y="80"/>
                      </a:lnTo>
                      <a:lnTo>
                        <a:pt x="1015" y="77"/>
                      </a:lnTo>
                      <a:cubicBezTo>
                        <a:pt x="1010" y="77"/>
                        <a:pt x="1007" y="73"/>
                        <a:pt x="1007" y="69"/>
                      </a:cubicBezTo>
                      <a:lnTo>
                        <a:pt x="1007" y="60"/>
                      </a:lnTo>
                      <a:lnTo>
                        <a:pt x="1015" y="68"/>
                      </a:lnTo>
                      <a:lnTo>
                        <a:pt x="926" y="68"/>
                      </a:lnTo>
                      <a:cubicBezTo>
                        <a:pt x="925" y="68"/>
                        <a:pt x="925" y="68"/>
                        <a:pt x="924" y="68"/>
                      </a:cubicBezTo>
                      <a:lnTo>
                        <a:pt x="831" y="50"/>
                      </a:lnTo>
                      <a:lnTo>
                        <a:pt x="841" y="44"/>
                      </a:lnTo>
                      <a:lnTo>
                        <a:pt x="838" y="53"/>
                      </a:lnTo>
                      <a:cubicBezTo>
                        <a:pt x="836" y="58"/>
                        <a:pt x="832" y="60"/>
                        <a:pt x="827" y="58"/>
                      </a:cubicBezTo>
                      <a:lnTo>
                        <a:pt x="809" y="52"/>
                      </a:lnTo>
                      <a:lnTo>
                        <a:pt x="818" y="49"/>
                      </a:lnTo>
                      <a:lnTo>
                        <a:pt x="812" y="58"/>
                      </a:lnTo>
                      <a:cubicBezTo>
                        <a:pt x="810" y="61"/>
                        <a:pt x="806" y="63"/>
                        <a:pt x="802" y="61"/>
                      </a:cubicBezTo>
                      <a:lnTo>
                        <a:pt x="691" y="16"/>
                      </a:lnTo>
                      <a:lnTo>
                        <a:pt x="699" y="15"/>
                      </a:lnTo>
                      <a:lnTo>
                        <a:pt x="612" y="76"/>
                      </a:lnTo>
                      <a:cubicBezTo>
                        <a:pt x="611" y="76"/>
                        <a:pt x="609" y="77"/>
                        <a:pt x="608" y="77"/>
                      </a:cubicBezTo>
                      <a:lnTo>
                        <a:pt x="580" y="77"/>
                      </a:lnTo>
                      <a:lnTo>
                        <a:pt x="586" y="75"/>
                      </a:lnTo>
                      <a:lnTo>
                        <a:pt x="521" y="141"/>
                      </a:lnTo>
                      <a:lnTo>
                        <a:pt x="522" y="138"/>
                      </a:lnTo>
                      <a:lnTo>
                        <a:pt x="467" y="293"/>
                      </a:lnTo>
                      <a:cubicBezTo>
                        <a:pt x="467" y="294"/>
                        <a:pt x="466" y="295"/>
                        <a:pt x="465" y="295"/>
                      </a:cubicBezTo>
                      <a:lnTo>
                        <a:pt x="382" y="383"/>
                      </a:lnTo>
                      <a:lnTo>
                        <a:pt x="383" y="382"/>
                      </a:lnTo>
                      <a:lnTo>
                        <a:pt x="358" y="421"/>
                      </a:lnTo>
                      <a:lnTo>
                        <a:pt x="15" y="981"/>
                      </a:lnTo>
                      <a:lnTo>
                        <a:pt x="16" y="975"/>
                      </a:lnTo>
                      <a:lnTo>
                        <a:pt x="35" y="1078"/>
                      </a:lnTo>
                      <a:lnTo>
                        <a:pt x="124" y="1447"/>
                      </a:lnTo>
                      <a:lnTo>
                        <a:pt x="137" y="1505"/>
                      </a:lnTo>
                      <a:lnTo>
                        <a:pt x="134" y="1500"/>
                      </a:lnTo>
                      <a:lnTo>
                        <a:pt x="171" y="1527"/>
                      </a:lnTo>
                      <a:cubicBezTo>
                        <a:pt x="172" y="1528"/>
                        <a:pt x="173" y="1529"/>
                        <a:pt x="173" y="1530"/>
                      </a:cubicBezTo>
                      <a:lnTo>
                        <a:pt x="191" y="1565"/>
                      </a:lnTo>
                      <a:lnTo>
                        <a:pt x="256" y="1662"/>
                      </a:lnTo>
                      <a:cubicBezTo>
                        <a:pt x="257" y="1664"/>
                        <a:pt x="258" y="1666"/>
                        <a:pt x="257" y="1668"/>
                      </a:cubicBezTo>
                      <a:lnTo>
                        <a:pt x="254" y="1698"/>
                      </a:lnTo>
                      <a:cubicBezTo>
                        <a:pt x="254" y="1698"/>
                        <a:pt x="254" y="1699"/>
                        <a:pt x="254" y="1700"/>
                      </a:cubicBezTo>
                      <a:lnTo>
                        <a:pt x="226" y="1772"/>
                      </a:lnTo>
                      <a:lnTo>
                        <a:pt x="226" y="1769"/>
                      </a:lnTo>
                      <a:lnTo>
                        <a:pt x="230" y="1839"/>
                      </a:lnTo>
                      <a:lnTo>
                        <a:pt x="230" y="1869"/>
                      </a:lnTo>
                      <a:lnTo>
                        <a:pt x="229" y="1868"/>
                      </a:lnTo>
                      <a:lnTo>
                        <a:pt x="236" y="1895"/>
                      </a:lnTo>
                      <a:cubicBezTo>
                        <a:pt x="236" y="1897"/>
                        <a:pt x="236" y="1899"/>
                        <a:pt x="235" y="1901"/>
                      </a:cubicBezTo>
                      <a:lnTo>
                        <a:pt x="219" y="1928"/>
                      </a:lnTo>
                      <a:lnTo>
                        <a:pt x="207" y="1951"/>
                      </a:lnTo>
                      <a:lnTo>
                        <a:pt x="173" y="2024"/>
                      </a:lnTo>
                      <a:lnTo>
                        <a:pt x="174" y="2021"/>
                      </a:lnTo>
                      <a:lnTo>
                        <a:pt x="174" y="2033"/>
                      </a:lnTo>
                      <a:lnTo>
                        <a:pt x="173" y="2028"/>
                      </a:lnTo>
                      <a:lnTo>
                        <a:pt x="179" y="2038"/>
                      </a:lnTo>
                      <a:lnTo>
                        <a:pt x="182" y="2044"/>
                      </a:lnTo>
                      <a:lnTo>
                        <a:pt x="207" y="2083"/>
                      </a:lnTo>
                      <a:cubicBezTo>
                        <a:pt x="208" y="2084"/>
                        <a:pt x="208" y="2086"/>
                        <a:pt x="208" y="2087"/>
                      </a:cubicBezTo>
                      <a:lnTo>
                        <a:pt x="208" y="2105"/>
                      </a:lnTo>
                      <a:cubicBezTo>
                        <a:pt x="208" y="2110"/>
                        <a:pt x="204" y="2113"/>
                        <a:pt x="200" y="2113"/>
                      </a:cubicBezTo>
                      <a:lnTo>
                        <a:pt x="194" y="2113"/>
                      </a:lnTo>
                      <a:lnTo>
                        <a:pt x="166" y="2113"/>
                      </a:lnTo>
                      <a:lnTo>
                        <a:pt x="173" y="2110"/>
                      </a:lnTo>
                      <a:lnTo>
                        <a:pt x="160" y="2128"/>
                      </a:lnTo>
                      <a:lnTo>
                        <a:pt x="161" y="2127"/>
                      </a:lnTo>
                      <a:lnTo>
                        <a:pt x="155" y="2142"/>
                      </a:lnTo>
                      <a:lnTo>
                        <a:pt x="155" y="2139"/>
                      </a:lnTo>
                      <a:lnTo>
                        <a:pt x="155" y="2157"/>
                      </a:lnTo>
                      <a:lnTo>
                        <a:pt x="154" y="2152"/>
                      </a:lnTo>
                      <a:lnTo>
                        <a:pt x="160" y="2161"/>
                      </a:lnTo>
                      <a:lnTo>
                        <a:pt x="159" y="2160"/>
                      </a:lnTo>
                      <a:lnTo>
                        <a:pt x="172" y="2172"/>
                      </a:lnTo>
                      <a:cubicBezTo>
                        <a:pt x="172" y="2173"/>
                        <a:pt x="173" y="2174"/>
                        <a:pt x="173" y="2174"/>
                      </a:cubicBezTo>
                      <a:lnTo>
                        <a:pt x="191" y="2207"/>
                      </a:lnTo>
                      <a:lnTo>
                        <a:pt x="188" y="2204"/>
                      </a:lnTo>
                      <a:lnTo>
                        <a:pt x="213" y="2216"/>
                      </a:lnTo>
                      <a:cubicBezTo>
                        <a:pt x="215" y="2217"/>
                        <a:pt x="216" y="2219"/>
                        <a:pt x="217" y="2221"/>
                      </a:cubicBezTo>
                      <a:lnTo>
                        <a:pt x="226" y="2245"/>
                      </a:lnTo>
                      <a:lnTo>
                        <a:pt x="225" y="2243"/>
                      </a:lnTo>
                      <a:lnTo>
                        <a:pt x="237" y="2261"/>
                      </a:lnTo>
                      <a:cubicBezTo>
                        <a:pt x="238" y="2262"/>
                        <a:pt x="238" y="2262"/>
                        <a:pt x="238" y="2263"/>
                      </a:cubicBezTo>
                      <a:lnTo>
                        <a:pt x="257" y="2311"/>
                      </a:lnTo>
                      <a:lnTo>
                        <a:pt x="255" y="2309"/>
                      </a:lnTo>
                      <a:lnTo>
                        <a:pt x="283" y="2336"/>
                      </a:lnTo>
                      <a:cubicBezTo>
                        <a:pt x="283" y="2336"/>
                        <a:pt x="283" y="2337"/>
                        <a:pt x="284" y="2337"/>
                      </a:cubicBezTo>
                      <a:lnTo>
                        <a:pt x="290" y="2346"/>
                      </a:lnTo>
                      <a:lnTo>
                        <a:pt x="283" y="2343"/>
                      </a:lnTo>
                      <a:lnTo>
                        <a:pt x="292" y="2343"/>
                      </a:lnTo>
                      <a:lnTo>
                        <a:pt x="348" y="2340"/>
                      </a:lnTo>
                      <a:lnTo>
                        <a:pt x="346" y="2340"/>
                      </a:lnTo>
                      <a:lnTo>
                        <a:pt x="374" y="2334"/>
                      </a:lnTo>
                      <a:cubicBezTo>
                        <a:pt x="376" y="2333"/>
                        <a:pt x="378" y="2333"/>
                        <a:pt x="379" y="2334"/>
                      </a:cubicBezTo>
                      <a:lnTo>
                        <a:pt x="410" y="2349"/>
                      </a:lnTo>
                      <a:lnTo>
                        <a:pt x="408" y="2349"/>
                      </a:lnTo>
                      <a:lnTo>
                        <a:pt x="427" y="2352"/>
                      </a:lnTo>
                      <a:cubicBezTo>
                        <a:pt x="429" y="2352"/>
                        <a:pt x="431" y="2354"/>
                        <a:pt x="433" y="2356"/>
                      </a:cubicBezTo>
                      <a:lnTo>
                        <a:pt x="442" y="2374"/>
                      </a:lnTo>
                      <a:lnTo>
                        <a:pt x="428" y="2373"/>
                      </a:lnTo>
                      <a:lnTo>
                        <a:pt x="453" y="2342"/>
                      </a:lnTo>
                      <a:lnTo>
                        <a:pt x="452" y="2344"/>
                      </a:lnTo>
                      <a:lnTo>
                        <a:pt x="470" y="2302"/>
                      </a:lnTo>
                      <a:lnTo>
                        <a:pt x="483" y="2272"/>
                      </a:lnTo>
                      <a:lnTo>
                        <a:pt x="482" y="2275"/>
                      </a:lnTo>
                      <a:lnTo>
                        <a:pt x="482" y="2257"/>
                      </a:lnTo>
                      <a:cubicBezTo>
                        <a:pt x="482" y="2255"/>
                        <a:pt x="483" y="2254"/>
                        <a:pt x="483" y="2253"/>
                      </a:cubicBezTo>
                      <a:lnTo>
                        <a:pt x="502" y="2217"/>
                      </a:lnTo>
                      <a:cubicBezTo>
                        <a:pt x="502" y="2215"/>
                        <a:pt x="504" y="2214"/>
                        <a:pt x="505" y="2213"/>
                      </a:cubicBezTo>
                      <a:lnTo>
                        <a:pt x="524" y="2204"/>
                      </a:lnTo>
                      <a:cubicBezTo>
                        <a:pt x="524" y="2204"/>
                        <a:pt x="525" y="2204"/>
                        <a:pt x="525" y="2204"/>
                      </a:cubicBezTo>
                      <a:lnTo>
                        <a:pt x="551" y="2197"/>
                      </a:lnTo>
                      <a:lnTo>
                        <a:pt x="662" y="2179"/>
                      </a:lnTo>
                      <a:cubicBezTo>
                        <a:pt x="663" y="2179"/>
                        <a:pt x="664" y="2179"/>
                        <a:pt x="665" y="2179"/>
                      </a:cubicBezTo>
                      <a:lnTo>
                        <a:pt x="731" y="2195"/>
                      </a:lnTo>
                      <a:lnTo>
                        <a:pt x="758" y="2204"/>
                      </a:lnTo>
                      <a:lnTo>
                        <a:pt x="757" y="2203"/>
                      </a:lnTo>
                      <a:lnTo>
                        <a:pt x="784" y="2206"/>
                      </a:lnTo>
                      <a:cubicBezTo>
                        <a:pt x="786" y="2207"/>
                        <a:pt x="787" y="2207"/>
                        <a:pt x="788" y="2208"/>
                      </a:cubicBezTo>
                      <a:lnTo>
                        <a:pt x="801" y="2217"/>
                      </a:lnTo>
                      <a:lnTo>
                        <a:pt x="795" y="2216"/>
                      </a:lnTo>
                      <a:lnTo>
                        <a:pt x="820" y="2212"/>
                      </a:lnTo>
                      <a:cubicBezTo>
                        <a:pt x="821" y="2212"/>
                        <a:pt x="823" y="2213"/>
                        <a:pt x="824" y="2213"/>
                      </a:cubicBezTo>
                      <a:lnTo>
                        <a:pt x="865" y="2235"/>
                      </a:lnTo>
                      <a:lnTo>
                        <a:pt x="861" y="2234"/>
                      </a:lnTo>
                      <a:lnTo>
                        <a:pt x="889" y="2234"/>
                      </a:lnTo>
                      <a:cubicBezTo>
                        <a:pt x="890" y="2234"/>
                        <a:pt x="890" y="2234"/>
                        <a:pt x="891" y="2234"/>
                      </a:cubicBezTo>
                      <a:lnTo>
                        <a:pt x="916" y="2243"/>
                      </a:lnTo>
                      <a:cubicBezTo>
                        <a:pt x="919" y="2244"/>
                        <a:pt x="921" y="2246"/>
                        <a:pt x="921" y="2249"/>
                      </a:cubicBezTo>
                      <a:lnTo>
                        <a:pt x="924" y="2264"/>
                      </a:lnTo>
                      <a:lnTo>
                        <a:pt x="924" y="2262"/>
                      </a:lnTo>
                      <a:lnTo>
                        <a:pt x="933" y="2280"/>
                      </a:lnTo>
                      <a:lnTo>
                        <a:pt x="929" y="2277"/>
                      </a:lnTo>
                      <a:lnTo>
                        <a:pt x="935" y="2280"/>
                      </a:lnTo>
                      <a:lnTo>
                        <a:pt x="932" y="2279"/>
                      </a:lnTo>
                      <a:lnTo>
                        <a:pt x="935" y="2279"/>
                      </a:lnTo>
                      <a:lnTo>
                        <a:pt x="933" y="2279"/>
                      </a:lnTo>
                      <a:lnTo>
                        <a:pt x="949" y="2276"/>
                      </a:lnTo>
                      <a:lnTo>
                        <a:pt x="947" y="2277"/>
                      </a:lnTo>
                      <a:lnTo>
                        <a:pt x="959" y="2271"/>
                      </a:lnTo>
                      <a:cubicBezTo>
                        <a:pt x="962" y="2269"/>
                        <a:pt x="966" y="2270"/>
                        <a:pt x="968" y="2272"/>
                      </a:cubicBezTo>
                      <a:lnTo>
                        <a:pt x="975" y="2278"/>
                      </a:lnTo>
                      <a:cubicBezTo>
                        <a:pt x="976" y="2280"/>
                        <a:pt x="977" y="2282"/>
                        <a:pt x="977" y="2284"/>
                      </a:cubicBezTo>
                      <a:lnTo>
                        <a:pt x="977" y="2293"/>
                      </a:lnTo>
                      <a:lnTo>
                        <a:pt x="976" y="2290"/>
                      </a:lnTo>
                      <a:lnTo>
                        <a:pt x="980" y="2300"/>
                      </a:lnTo>
                      <a:cubicBezTo>
                        <a:pt x="980" y="2300"/>
                        <a:pt x="980" y="2301"/>
                        <a:pt x="980" y="2302"/>
                      </a:cubicBezTo>
                      <a:lnTo>
                        <a:pt x="980" y="2314"/>
                      </a:lnTo>
                      <a:lnTo>
                        <a:pt x="979" y="2311"/>
                      </a:lnTo>
                      <a:lnTo>
                        <a:pt x="986" y="2326"/>
                      </a:lnTo>
                      <a:lnTo>
                        <a:pt x="984" y="2324"/>
                      </a:lnTo>
                      <a:lnTo>
                        <a:pt x="993" y="2333"/>
                      </a:lnTo>
                      <a:lnTo>
                        <a:pt x="987" y="2330"/>
                      </a:lnTo>
                      <a:lnTo>
                        <a:pt x="997" y="2330"/>
                      </a:lnTo>
                      <a:cubicBezTo>
                        <a:pt x="998" y="2330"/>
                        <a:pt x="999" y="2331"/>
                        <a:pt x="1000" y="2331"/>
                      </a:cubicBezTo>
                      <a:lnTo>
                        <a:pt x="1019" y="2340"/>
                      </a:lnTo>
                      <a:lnTo>
                        <a:pt x="1009" y="2342"/>
                      </a:lnTo>
                      <a:lnTo>
                        <a:pt x="1021" y="2327"/>
                      </a:lnTo>
                      <a:cubicBezTo>
                        <a:pt x="1023" y="2326"/>
                        <a:pt x="1024" y="2325"/>
                        <a:pt x="1026" y="2325"/>
                      </a:cubicBezTo>
                      <a:lnTo>
                        <a:pt x="1042" y="2321"/>
                      </a:lnTo>
                      <a:lnTo>
                        <a:pt x="1088" y="2315"/>
                      </a:lnTo>
                      <a:lnTo>
                        <a:pt x="1087" y="2316"/>
                      </a:lnTo>
                      <a:lnTo>
                        <a:pt x="1096" y="2313"/>
                      </a:lnTo>
                      <a:cubicBezTo>
                        <a:pt x="1097" y="2312"/>
                        <a:pt x="1098" y="2312"/>
                        <a:pt x="1099" y="2312"/>
                      </a:cubicBezTo>
                      <a:lnTo>
                        <a:pt x="1108" y="2312"/>
                      </a:lnTo>
                      <a:cubicBezTo>
                        <a:pt x="1110" y="2312"/>
                        <a:pt x="1113" y="2314"/>
                        <a:pt x="1114" y="2316"/>
                      </a:cubicBezTo>
                      <a:lnTo>
                        <a:pt x="1142" y="2355"/>
                      </a:lnTo>
                      <a:lnTo>
                        <a:pt x="1182" y="2416"/>
                      </a:lnTo>
                      <a:lnTo>
                        <a:pt x="1180" y="2413"/>
                      </a:lnTo>
                      <a:lnTo>
                        <a:pt x="1217" y="2434"/>
                      </a:lnTo>
                      <a:lnTo>
                        <a:pt x="1215" y="2434"/>
                      </a:lnTo>
                      <a:lnTo>
                        <a:pt x="1242" y="2440"/>
                      </a:lnTo>
                      <a:lnTo>
                        <a:pt x="1234" y="2443"/>
                      </a:lnTo>
                      <a:lnTo>
                        <a:pt x="1243" y="2428"/>
                      </a:lnTo>
                      <a:cubicBezTo>
                        <a:pt x="1244" y="2427"/>
                        <a:pt x="1245" y="2426"/>
                        <a:pt x="1246" y="2425"/>
                      </a:cubicBezTo>
                      <a:lnTo>
                        <a:pt x="1261" y="2416"/>
                      </a:lnTo>
                      <a:cubicBezTo>
                        <a:pt x="1264" y="2414"/>
                        <a:pt x="1268" y="2415"/>
                        <a:pt x="1271" y="2417"/>
                      </a:cubicBezTo>
                      <a:lnTo>
                        <a:pt x="1280" y="2427"/>
                      </a:lnTo>
                      <a:lnTo>
                        <a:pt x="1290" y="2436"/>
                      </a:lnTo>
                      <a:cubicBezTo>
                        <a:pt x="1290" y="2436"/>
                        <a:pt x="1291" y="2438"/>
                        <a:pt x="1291" y="2439"/>
                      </a:cubicBezTo>
                      <a:lnTo>
                        <a:pt x="1295" y="2448"/>
                      </a:lnTo>
                      <a:lnTo>
                        <a:pt x="1293" y="2445"/>
                      </a:lnTo>
                      <a:lnTo>
                        <a:pt x="1299" y="2451"/>
                      </a:lnTo>
                      <a:lnTo>
                        <a:pt x="1288" y="2450"/>
                      </a:lnTo>
                      <a:lnTo>
                        <a:pt x="1301" y="2441"/>
                      </a:lnTo>
                      <a:lnTo>
                        <a:pt x="1298" y="2445"/>
                      </a:lnTo>
                      <a:lnTo>
                        <a:pt x="1307" y="2412"/>
                      </a:lnTo>
                      <a:lnTo>
                        <a:pt x="1307" y="2416"/>
                      </a:lnTo>
                      <a:lnTo>
                        <a:pt x="1304" y="2405"/>
                      </a:lnTo>
                      <a:lnTo>
                        <a:pt x="1298" y="2386"/>
                      </a:lnTo>
                      <a:cubicBezTo>
                        <a:pt x="1298" y="2386"/>
                        <a:pt x="1298" y="2385"/>
                        <a:pt x="1298" y="2384"/>
                      </a:cubicBezTo>
                      <a:lnTo>
                        <a:pt x="1298" y="2369"/>
                      </a:lnTo>
                      <a:lnTo>
                        <a:pt x="1298" y="2371"/>
                      </a:lnTo>
                      <a:lnTo>
                        <a:pt x="1286" y="2332"/>
                      </a:lnTo>
                      <a:cubicBezTo>
                        <a:pt x="1285" y="2331"/>
                        <a:pt x="1285" y="2330"/>
                        <a:pt x="1285" y="2329"/>
                      </a:cubicBezTo>
                      <a:lnTo>
                        <a:pt x="1285" y="2314"/>
                      </a:lnTo>
                      <a:cubicBezTo>
                        <a:pt x="1285" y="2312"/>
                        <a:pt x="1286" y="2311"/>
                        <a:pt x="1287" y="2309"/>
                      </a:cubicBezTo>
                      <a:lnTo>
                        <a:pt x="1296" y="2297"/>
                      </a:lnTo>
                      <a:lnTo>
                        <a:pt x="1309" y="2282"/>
                      </a:lnTo>
                      <a:lnTo>
                        <a:pt x="1307" y="2287"/>
                      </a:lnTo>
                      <a:lnTo>
                        <a:pt x="1307" y="2257"/>
                      </a:lnTo>
                      <a:lnTo>
                        <a:pt x="1311" y="2264"/>
                      </a:lnTo>
                      <a:lnTo>
                        <a:pt x="1283" y="2249"/>
                      </a:lnTo>
                      <a:cubicBezTo>
                        <a:pt x="1281" y="2247"/>
                        <a:pt x="1279" y="2245"/>
                        <a:pt x="1279" y="2242"/>
                      </a:cubicBezTo>
                      <a:lnTo>
                        <a:pt x="1279" y="2205"/>
                      </a:lnTo>
                      <a:cubicBezTo>
                        <a:pt x="1279" y="2205"/>
                        <a:pt x="1279" y="2204"/>
                        <a:pt x="1279" y="2204"/>
                      </a:cubicBezTo>
                      <a:lnTo>
                        <a:pt x="1285" y="2173"/>
                      </a:lnTo>
                      <a:cubicBezTo>
                        <a:pt x="1286" y="2172"/>
                        <a:pt x="1286" y="2171"/>
                        <a:pt x="1287" y="2170"/>
                      </a:cubicBezTo>
                      <a:lnTo>
                        <a:pt x="1305" y="2146"/>
                      </a:lnTo>
                      <a:cubicBezTo>
                        <a:pt x="1306" y="2145"/>
                        <a:pt x="1307" y="2144"/>
                        <a:pt x="1308" y="2144"/>
                      </a:cubicBezTo>
                      <a:lnTo>
                        <a:pt x="1367" y="2116"/>
                      </a:lnTo>
                      <a:cubicBezTo>
                        <a:pt x="1369" y="2115"/>
                        <a:pt x="1372" y="2115"/>
                        <a:pt x="1374" y="2117"/>
                      </a:cubicBezTo>
                      <a:lnTo>
                        <a:pt x="1408" y="2135"/>
                      </a:lnTo>
                      <a:lnTo>
                        <a:pt x="1406" y="2134"/>
                      </a:lnTo>
                      <a:lnTo>
                        <a:pt x="1464" y="2143"/>
                      </a:lnTo>
                      <a:lnTo>
                        <a:pt x="1460" y="2144"/>
                      </a:lnTo>
                      <a:lnTo>
                        <a:pt x="1466" y="2141"/>
                      </a:lnTo>
                      <a:cubicBezTo>
                        <a:pt x="1467" y="2140"/>
                        <a:pt x="1469" y="2140"/>
                        <a:pt x="1470" y="2140"/>
                      </a:cubicBezTo>
                      <a:lnTo>
                        <a:pt x="1489" y="2143"/>
                      </a:lnTo>
                      <a:lnTo>
                        <a:pt x="1486" y="2143"/>
                      </a:lnTo>
                      <a:lnTo>
                        <a:pt x="1523" y="2134"/>
                      </a:lnTo>
                      <a:lnTo>
                        <a:pt x="1518" y="2137"/>
                      </a:lnTo>
                      <a:lnTo>
                        <a:pt x="1530" y="2120"/>
                      </a:lnTo>
                      <a:lnTo>
                        <a:pt x="1536" y="2108"/>
                      </a:lnTo>
                      <a:lnTo>
                        <a:pt x="1539" y="2118"/>
                      </a:lnTo>
                      <a:lnTo>
                        <a:pt x="1511" y="2100"/>
                      </a:lnTo>
                      <a:lnTo>
                        <a:pt x="1517" y="2101"/>
                      </a:lnTo>
                      <a:lnTo>
                        <a:pt x="1502" y="2104"/>
                      </a:lnTo>
                      <a:cubicBezTo>
                        <a:pt x="1501" y="2104"/>
                        <a:pt x="1500" y="2104"/>
                        <a:pt x="1498" y="2104"/>
                      </a:cubicBezTo>
                      <a:lnTo>
                        <a:pt x="1440" y="2092"/>
                      </a:lnTo>
                      <a:cubicBezTo>
                        <a:pt x="1436" y="2091"/>
                        <a:pt x="1433" y="2087"/>
                        <a:pt x="1433" y="2083"/>
                      </a:cubicBezTo>
                      <a:lnTo>
                        <a:pt x="1437" y="2059"/>
                      </a:lnTo>
                      <a:lnTo>
                        <a:pt x="1441" y="2067"/>
                      </a:lnTo>
                      <a:lnTo>
                        <a:pt x="1382" y="2040"/>
                      </a:lnTo>
                      <a:lnTo>
                        <a:pt x="1366" y="2031"/>
                      </a:lnTo>
                      <a:cubicBezTo>
                        <a:pt x="1363" y="2029"/>
                        <a:pt x="1361" y="2024"/>
                        <a:pt x="1363" y="2021"/>
                      </a:cubicBezTo>
                      <a:lnTo>
                        <a:pt x="1372" y="1999"/>
                      </a:lnTo>
                      <a:cubicBezTo>
                        <a:pt x="1374" y="1996"/>
                        <a:pt x="1377" y="1994"/>
                        <a:pt x="1380" y="1995"/>
                      </a:cubicBezTo>
                      <a:lnTo>
                        <a:pt x="1414" y="1998"/>
                      </a:lnTo>
                      <a:lnTo>
                        <a:pt x="1407" y="2010"/>
                      </a:lnTo>
                      <a:lnTo>
                        <a:pt x="1401" y="2002"/>
                      </a:lnTo>
                      <a:lnTo>
                        <a:pt x="1383" y="1981"/>
                      </a:lnTo>
                      <a:lnTo>
                        <a:pt x="1385" y="1983"/>
                      </a:lnTo>
                      <a:lnTo>
                        <a:pt x="1373" y="1976"/>
                      </a:lnTo>
                      <a:lnTo>
                        <a:pt x="1382" y="1975"/>
                      </a:lnTo>
                      <a:lnTo>
                        <a:pt x="1373" y="1984"/>
                      </a:lnTo>
                      <a:cubicBezTo>
                        <a:pt x="1370" y="1987"/>
                        <a:pt x="1366" y="1987"/>
                        <a:pt x="1363" y="1985"/>
                      </a:cubicBezTo>
                      <a:lnTo>
                        <a:pt x="1320" y="1958"/>
                      </a:lnTo>
                      <a:cubicBezTo>
                        <a:pt x="1319" y="1958"/>
                        <a:pt x="1319" y="1957"/>
                        <a:pt x="1318" y="1956"/>
                      </a:cubicBezTo>
                      <a:lnTo>
                        <a:pt x="1278" y="1911"/>
                      </a:lnTo>
                      <a:cubicBezTo>
                        <a:pt x="1277" y="1910"/>
                        <a:pt x="1276" y="1908"/>
                        <a:pt x="1276" y="1906"/>
                      </a:cubicBezTo>
                      <a:lnTo>
                        <a:pt x="1276" y="1897"/>
                      </a:lnTo>
                      <a:lnTo>
                        <a:pt x="1280" y="1904"/>
                      </a:lnTo>
                      <a:lnTo>
                        <a:pt x="1256" y="1892"/>
                      </a:lnTo>
                      <a:cubicBezTo>
                        <a:pt x="1254" y="1891"/>
                        <a:pt x="1253" y="1890"/>
                        <a:pt x="1252" y="1888"/>
                      </a:cubicBezTo>
                      <a:lnTo>
                        <a:pt x="1249" y="1882"/>
                      </a:lnTo>
                      <a:cubicBezTo>
                        <a:pt x="1248" y="1880"/>
                        <a:pt x="1248" y="1878"/>
                        <a:pt x="1248" y="1876"/>
                      </a:cubicBezTo>
                      <a:lnTo>
                        <a:pt x="1267" y="1810"/>
                      </a:lnTo>
                      <a:lnTo>
                        <a:pt x="1272" y="1820"/>
                      </a:lnTo>
                      <a:lnTo>
                        <a:pt x="1244" y="1810"/>
                      </a:lnTo>
                      <a:cubicBezTo>
                        <a:pt x="1242" y="1810"/>
                        <a:pt x="1241" y="1808"/>
                        <a:pt x="1240" y="1806"/>
                      </a:cubicBezTo>
                      <a:cubicBezTo>
                        <a:pt x="1239" y="1804"/>
                        <a:pt x="1239" y="1802"/>
                        <a:pt x="1239" y="1800"/>
                      </a:cubicBezTo>
                      <a:lnTo>
                        <a:pt x="1249" y="1776"/>
                      </a:lnTo>
                      <a:lnTo>
                        <a:pt x="1249" y="1781"/>
                      </a:lnTo>
                      <a:lnTo>
                        <a:pt x="1230" y="1727"/>
                      </a:lnTo>
                      <a:lnTo>
                        <a:pt x="1236" y="1732"/>
                      </a:lnTo>
                      <a:lnTo>
                        <a:pt x="1180" y="1720"/>
                      </a:lnTo>
                      <a:cubicBezTo>
                        <a:pt x="1177" y="1719"/>
                        <a:pt x="1175" y="1717"/>
                        <a:pt x="1174" y="1714"/>
                      </a:cubicBezTo>
                      <a:lnTo>
                        <a:pt x="1168" y="1687"/>
                      </a:lnTo>
                      <a:lnTo>
                        <a:pt x="1170" y="1690"/>
                      </a:lnTo>
                      <a:lnTo>
                        <a:pt x="1148" y="1663"/>
                      </a:lnTo>
                      <a:cubicBezTo>
                        <a:pt x="1147" y="1662"/>
                        <a:pt x="1147" y="1661"/>
                        <a:pt x="1147" y="1661"/>
                      </a:cubicBezTo>
                      <a:lnTo>
                        <a:pt x="1128" y="1615"/>
                      </a:lnTo>
                      <a:cubicBezTo>
                        <a:pt x="1127" y="1612"/>
                        <a:pt x="1128" y="1608"/>
                        <a:pt x="1131" y="1606"/>
                      </a:cubicBezTo>
                      <a:lnTo>
                        <a:pt x="1162" y="1582"/>
                      </a:lnTo>
                      <a:lnTo>
                        <a:pt x="1161" y="1583"/>
                      </a:lnTo>
                      <a:lnTo>
                        <a:pt x="1225" y="1510"/>
                      </a:lnTo>
                      <a:cubicBezTo>
                        <a:pt x="1226" y="1509"/>
                        <a:pt x="1227" y="1509"/>
                        <a:pt x="1228" y="1508"/>
                      </a:cubicBezTo>
                      <a:lnTo>
                        <a:pt x="1261" y="1491"/>
                      </a:lnTo>
                      <a:lnTo>
                        <a:pt x="1280" y="1478"/>
                      </a:lnTo>
                      <a:lnTo>
                        <a:pt x="1278" y="1479"/>
                      </a:lnTo>
                      <a:lnTo>
                        <a:pt x="1288" y="1470"/>
                      </a:lnTo>
                      <a:cubicBezTo>
                        <a:pt x="1289" y="1469"/>
                        <a:pt x="1290" y="1469"/>
                        <a:pt x="1291" y="1468"/>
                      </a:cubicBezTo>
                      <a:lnTo>
                        <a:pt x="1313" y="1462"/>
                      </a:lnTo>
                      <a:cubicBezTo>
                        <a:pt x="1315" y="1462"/>
                        <a:pt x="1317" y="1462"/>
                        <a:pt x="1319" y="1463"/>
                      </a:cubicBezTo>
                      <a:lnTo>
                        <a:pt x="1353" y="1488"/>
                      </a:lnTo>
                      <a:lnTo>
                        <a:pt x="1346" y="1487"/>
                      </a:lnTo>
                      <a:lnTo>
                        <a:pt x="1367" y="1478"/>
                      </a:lnTo>
                      <a:lnTo>
                        <a:pt x="1363" y="1483"/>
                      </a:lnTo>
                      <a:lnTo>
                        <a:pt x="1381" y="1428"/>
                      </a:lnTo>
                      <a:cubicBezTo>
                        <a:pt x="1382" y="1426"/>
                        <a:pt x="1383" y="1424"/>
                        <a:pt x="1385" y="1423"/>
                      </a:cubicBezTo>
                      <a:lnTo>
                        <a:pt x="1404" y="1414"/>
                      </a:lnTo>
                      <a:lnTo>
                        <a:pt x="1399" y="1422"/>
                      </a:lnTo>
                      <a:lnTo>
                        <a:pt x="1396" y="1295"/>
                      </a:lnTo>
                      <a:lnTo>
                        <a:pt x="1399" y="1301"/>
                      </a:lnTo>
                      <a:lnTo>
                        <a:pt x="1381" y="1286"/>
                      </a:lnTo>
                      <a:lnTo>
                        <a:pt x="1389" y="1287"/>
                      </a:lnTo>
                      <a:lnTo>
                        <a:pt x="1373" y="1293"/>
                      </a:lnTo>
                      <a:cubicBezTo>
                        <a:pt x="1371" y="1294"/>
                        <a:pt x="1369" y="1294"/>
                        <a:pt x="1367" y="1293"/>
                      </a:cubicBezTo>
                      <a:lnTo>
                        <a:pt x="1330" y="1274"/>
                      </a:lnTo>
                      <a:lnTo>
                        <a:pt x="1333" y="1275"/>
                      </a:lnTo>
                      <a:lnTo>
                        <a:pt x="1330" y="1275"/>
                      </a:lnTo>
                      <a:lnTo>
                        <a:pt x="1338" y="1267"/>
                      </a:lnTo>
                      <a:lnTo>
                        <a:pt x="1338" y="1294"/>
                      </a:lnTo>
                      <a:cubicBezTo>
                        <a:pt x="1338" y="1297"/>
                        <a:pt x="1337" y="1299"/>
                        <a:pt x="1335" y="1301"/>
                      </a:cubicBezTo>
                      <a:lnTo>
                        <a:pt x="1320" y="1313"/>
                      </a:lnTo>
                      <a:cubicBezTo>
                        <a:pt x="1317" y="1315"/>
                        <a:pt x="1313" y="1315"/>
                        <a:pt x="1310" y="1313"/>
                      </a:cubicBezTo>
                      <a:lnTo>
                        <a:pt x="1298" y="1304"/>
                      </a:lnTo>
                      <a:lnTo>
                        <a:pt x="1304" y="1305"/>
                      </a:lnTo>
                      <a:lnTo>
                        <a:pt x="1280" y="1311"/>
                      </a:lnTo>
                      <a:cubicBezTo>
                        <a:pt x="1277" y="1312"/>
                        <a:pt x="1275" y="1311"/>
                        <a:pt x="1273" y="1310"/>
                      </a:cubicBezTo>
                      <a:cubicBezTo>
                        <a:pt x="1271" y="1309"/>
                        <a:pt x="1270" y="1306"/>
                        <a:pt x="1270" y="1304"/>
                      </a:cubicBezTo>
                      <a:lnTo>
                        <a:pt x="1267" y="1234"/>
                      </a:lnTo>
                      <a:cubicBezTo>
                        <a:pt x="1267" y="1234"/>
                        <a:pt x="1267" y="1233"/>
                        <a:pt x="1267" y="1233"/>
                      </a:cubicBezTo>
                      <a:lnTo>
                        <a:pt x="1270" y="1214"/>
                      </a:lnTo>
                      <a:cubicBezTo>
                        <a:pt x="1270" y="1212"/>
                        <a:pt x="1272" y="1209"/>
                        <a:pt x="1275" y="1208"/>
                      </a:cubicBezTo>
                      <a:lnTo>
                        <a:pt x="1309" y="1196"/>
                      </a:lnTo>
                      <a:lnTo>
                        <a:pt x="1305" y="1200"/>
                      </a:lnTo>
                      <a:lnTo>
                        <a:pt x="1326" y="1163"/>
                      </a:lnTo>
                      <a:cubicBezTo>
                        <a:pt x="1327" y="1162"/>
                        <a:pt x="1328" y="1161"/>
                        <a:pt x="1329" y="1161"/>
                      </a:cubicBezTo>
                      <a:lnTo>
                        <a:pt x="1345" y="1151"/>
                      </a:lnTo>
                      <a:cubicBezTo>
                        <a:pt x="1346" y="1151"/>
                        <a:pt x="1347" y="1150"/>
                        <a:pt x="1348" y="1150"/>
                      </a:cubicBezTo>
                      <a:lnTo>
                        <a:pt x="1403" y="1144"/>
                      </a:lnTo>
                      <a:lnTo>
                        <a:pt x="1402" y="1145"/>
                      </a:lnTo>
                      <a:lnTo>
                        <a:pt x="1467" y="1123"/>
                      </a:lnTo>
                      <a:lnTo>
                        <a:pt x="1461" y="1130"/>
                      </a:lnTo>
                      <a:lnTo>
                        <a:pt x="1471" y="1075"/>
                      </a:lnTo>
                      <a:lnTo>
                        <a:pt x="1492" y="984"/>
                      </a:lnTo>
                      <a:cubicBezTo>
                        <a:pt x="1493" y="981"/>
                        <a:pt x="1495" y="979"/>
                        <a:pt x="1497" y="978"/>
                      </a:cubicBezTo>
                      <a:lnTo>
                        <a:pt x="1562" y="954"/>
                      </a:lnTo>
                      <a:cubicBezTo>
                        <a:pt x="1565" y="953"/>
                        <a:pt x="1568" y="954"/>
                        <a:pt x="1571" y="956"/>
                      </a:cubicBezTo>
                      <a:lnTo>
                        <a:pt x="1598" y="983"/>
                      </a:lnTo>
                      <a:lnTo>
                        <a:pt x="1597" y="982"/>
                      </a:lnTo>
                      <a:lnTo>
                        <a:pt x="1637" y="1009"/>
                      </a:lnTo>
                      <a:lnTo>
                        <a:pt x="1626" y="1012"/>
                      </a:lnTo>
                      <a:lnTo>
                        <a:pt x="1651" y="975"/>
                      </a:lnTo>
                      <a:lnTo>
                        <a:pt x="1682" y="938"/>
                      </a:lnTo>
                      <a:lnTo>
                        <a:pt x="1682" y="948"/>
                      </a:lnTo>
                      <a:lnTo>
                        <a:pt x="1632" y="875"/>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0" name="Freeform 1166"/>
                <p:cNvSpPr>
                  <a:spLocks/>
                </p:cNvSpPr>
                <p:nvPr/>
              </p:nvSpPr>
              <p:spPr bwMode="auto">
                <a:xfrm>
                  <a:off x="4939922" y="2870678"/>
                  <a:ext cx="822325" cy="1648952"/>
                </a:xfrm>
                <a:custGeom>
                  <a:avLst/>
                  <a:gdLst/>
                  <a:ahLst/>
                  <a:cxnLst>
                    <a:cxn ang="0">
                      <a:pos x="512" y="379"/>
                    </a:cxn>
                    <a:cxn ang="0">
                      <a:pos x="462" y="498"/>
                    </a:cxn>
                    <a:cxn ang="0">
                      <a:pos x="437" y="539"/>
                    </a:cxn>
                    <a:cxn ang="0">
                      <a:pos x="425" y="596"/>
                    </a:cxn>
                    <a:cxn ang="0">
                      <a:pos x="425" y="630"/>
                    </a:cxn>
                    <a:cxn ang="0">
                      <a:pos x="422" y="719"/>
                    </a:cxn>
                    <a:cxn ang="0">
                      <a:pos x="435" y="863"/>
                    </a:cxn>
                    <a:cxn ang="0">
                      <a:pos x="438" y="884"/>
                    </a:cxn>
                    <a:cxn ang="0">
                      <a:pos x="442" y="900"/>
                    </a:cxn>
                    <a:cxn ang="0">
                      <a:pos x="437" y="929"/>
                    </a:cxn>
                    <a:cxn ang="0">
                      <a:pos x="433" y="953"/>
                    </a:cxn>
                    <a:cxn ang="0">
                      <a:pos x="422" y="960"/>
                    </a:cxn>
                    <a:cxn ang="0">
                      <a:pos x="411" y="990"/>
                    </a:cxn>
                    <a:cxn ang="0">
                      <a:pos x="429" y="998"/>
                    </a:cxn>
                    <a:cxn ang="0">
                      <a:pos x="435" y="1038"/>
                    </a:cxn>
                    <a:cxn ang="0">
                      <a:pos x="422" y="1045"/>
                    </a:cxn>
                    <a:cxn ang="0">
                      <a:pos x="388" y="1013"/>
                    </a:cxn>
                    <a:cxn ang="0">
                      <a:pos x="375" y="1008"/>
                    </a:cxn>
                    <a:cxn ang="0">
                      <a:pos x="352" y="1015"/>
                    </a:cxn>
                    <a:cxn ang="0">
                      <a:pos x="332" y="1016"/>
                    </a:cxn>
                    <a:cxn ang="0">
                      <a:pos x="317" y="1016"/>
                    </a:cxn>
                    <a:cxn ang="0">
                      <a:pos x="201" y="1016"/>
                    </a:cxn>
                    <a:cxn ang="0">
                      <a:pos x="156" y="1011"/>
                    </a:cxn>
                    <a:cxn ang="0">
                      <a:pos x="120" y="959"/>
                    </a:cxn>
                    <a:cxn ang="0">
                      <a:pos x="109" y="975"/>
                    </a:cxn>
                    <a:cxn ang="0">
                      <a:pos x="17" y="934"/>
                    </a:cxn>
                    <a:cxn ang="0">
                      <a:pos x="36" y="891"/>
                    </a:cxn>
                    <a:cxn ang="0">
                      <a:pos x="6" y="870"/>
                    </a:cxn>
                    <a:cxn ang="0">
                      <a:pos x="8" y="848"/>
                    </a:cxn>
                    <a:cxn ang="0">
                      <a:pos x="11" y="824"/>
                    </a:cxn>
                    <a:cxn ang="0">
                      <a:pos x="35" y="780"/>
                    </a:cxn>
                    <a:cxn ang="0">
                      <a:pos x="52" y="754"/>
                    </a:cxn>
                    <a:cxn ang="0">
                      <a:pos x="81" y="758"/>
                    </a:cxn>
                    <a:cxn ang="0">
                      <a:pos x="116" y="724"/>
                    </a:cxn>
                    <a:cxn ang="0">
                      <a:pos x="109" y="712"/>
                    </a:cxn>
                    <a:cxn ang="0">
                      <a:pos x="86" y="682"/>
                    </a:cxn>
                    <a:cxn ang="0">
                      <a:pos x="93" y="626"/>
                    </a:cxn>
                    <a:cxn ang="0">
                      <a:pos x="75" y="596"/>
                    </a:cxn>
                    <a:cxn ang="0">
                      <a:pos x="102" y="589"/>
                    </a:cxn>
                    <a:cxn ang="0">
                      <a:pos x="124" y="573"/>
                    </a:cxn>
                    <a:cxn ang="0">
                      <a:pos x="164" y="555"/>
                    </a:cxn>
                    <a:cxn ang="0">
                      <a:pos x="166" y="535"/>
                    </a:cxn>
                    <a:cxn ang="0">
                      <a:pos x="174" y="505"/>
                    </a:cxn>
                    <a:cxn ang="0">
                      <a:pos x="205" y="501"/>
                    </a:cxn>
                    <a:cxn ang="0">
                      <a:pos x="294" y="423"/>
                    </a:cxn>
                    <a:cxn ang="0">
                      <a:pos x="264" y="334"/>
                    </a:cxn>
                    <a:cxn ang="0">
                      <a:pos x="229" y="318"/>
                    </a:cxn>
                    <a:cxn ang="0">
                      <a:pos x="209" y="326"/>
                    </a:cxn>
                    <a:cxn ang="0">
                      <a:pos x="163" y="288"/>
                    </a:cxn>
                    <a:cxn ang="0">
                      <a:pos x="135" y="262"/>
                    </a:cxn>
                    <a:cxn ang="0">
                      <a:pos x="117" y="221"/>
                    </a:cxn>
                    <a:cxn ang="0">
                      <a:pos x="79" y="195"/>
                    </a:cxn>
                    <a:cxn ang="0">
                      <a:pos x="85" y="158"/>
                    </a:cxn>
                    <a:cxn ang="0">
                      <a:pos x="75" y="130"/>
                    </a:cxn>
                    <a:cxn ang="0">
                      <a:pos x="73" y="108"/>
                    </a:cxn>
                    <a:cxn ang="0">
                      <a:pos x="36" y="29"/>
                    </a:cxn>
                    <a:cxn ang="0">
                      <a:pos x="108" y="44"/>
                    </a:cxn>
                    <a:cxn ang="0">
                      <a:pos x="166" y="220"/>
                    </a:cxn>
                    <a:cxn ang="0">
                      <a:pos x="251" y="280"/>
                    </a:cxn>
                    <a:cxn ang="0">
                      <a:pos x="326" y="311"/>
                    </a:cxn>
                    <a:cxn ang="0">
                      <a:pos x="484" y="348"/>
                    </a:cxn>
                  </a:cxnLst>
                  <a:rect l="0" t="0" r="r" b="b"/>
                  <a:pathLst>
                    <a:path w="518" h="1050">
                      <a:moveTo>
                        <a:pt x="518" y="323"/>
                      </a:moveTo>
                      <a:lnTo>
                        <a:pt x="514" y="360"/>
                      </a:lnTo>
                      <a:lnTo>
                        <a:pt x="512" y="370"/>
                      </a:lnTo>
                      <a:lnTo>
                        <a:pt x="512" y="379"/>
                      </a:lnTo>
                      <a:lnTo>
                        <a:pt x="504" y="419"/>
                      </a:lnTo>
                      <a:lnTo>
                        <a:pt x="497" y="430"/>
                      </a:lnTo>
                      <a:lnTo>
                        <a:pt x="481" y="458"/>
                      </a:lnTo>
                      <a:lnTo>
                        <a:pt x="462" y="498"/>
                      </a:lnTo>
                      <a:lnTo>
                        <a:pt x="450" y="529"/>
                      </a:lnTo>
                      <a:lnTo>
                        <a:pt x="449" y="529"/>
                      </a:lnTo>
                      <a:lnTo>
                        <a:pt x="438" y="537"/>
                      </a:lnTo>
                      <a:lnTo>
                        <a:pt x="437" y="539"/>
                      </a:lnTo>
                      <a:lnTo>
                        <a:pt x="427" y="559"/>
                      </a:lnTo>
                      <a:lnTo>
                        <a:pt x="427" y="563"/>
                      </a:lnTo>
                      <a:lnTo>
                        <a:pt x="429" y="578"/>
                      </a:lnTo>
                      <a:lnTo>
                        <a:pt x="425" y="596"/>
                      </a:lnTo>
                      <a:lnTo>
                        <a:pt x="422" y="596"/>
                      </a:lnTo>
                      <a:lnTo>
                        <a:pt x="407" y="610"/>
                      </a:lnTo>
                      <a:lnTo>
                        <a:pt x="415" y="626"/>
                      </a:lnTo>
                      <a:lnTo>
                        <a:pt x="425" y="630"/>
                      </a:lnTo>
                      <a:lnTo>
                        <a:pt x="427" y="648"/>
                      </a:lnTo>
                      <a:lnTo>
                        <a:pt x="415" y="705"/>
                      </a:lnTo>
                      <a:lnTo>
                        <a:pt x="415" y="712"/>
                      </a:lnTo>
                      <a:lnTo>
                        <a:pt x="422" y="719"/>
                      </a:lnTo>
                      <a:lnTo>
                        <a:pt x="419" y="726"/>
                      </a:lnTo>
                      <a:lnTo>
                        <a:pt x="423" y="779"/>
                      </a:lnTo>
                      <a:lnTo>
                        <a:pt x="422" y="784"/>
                      </a:lnTo>
                      <a:lnTo>
                        <a:pt x="435" y="863"/>
                      </a:lnTo>
                      <a:lnTo>
                        <a:pt x="437" y="869"/>
                      </a:lnTo>
                      <a:lnTo>
                        <a:pt x="437" y="874"/>
                      </a:lnTo>
                      <a:lnTo>
                        <a:pt x="437" y="878"/>
                      </a:lnTo>
                      <a:lnTo>
                        <a:pt x="438" y="884"/>
                      </a:lnTo>
                      <a:lnTo>
                        <a:pt x="441" y="888"/>
                      </a:lnTo>
                      <a:lnTo>
                        <a:pt x="441" y="893"/>
                      </a:lnTo>
                      <a:lnTo>
                        <a:pt x="441" y="896"/>
                      </a:lnTo>
                      <a:lnTo>
                        <a:pt x="442" y="900"/>
                      </a:lnTo>
                      <a:lnTo>
                        <a:pt x="445" y="921"/>
                      </a:lnTo>
                      <a:lnTo>
                        <a:pt x="442" y="921"/>
                      </a:lnTo>
                      <a:lnTo>
                        <a:pt x="438" y="923"/>
                      </a:lnTo>
                      <a:lnTo>
                        <a:pt x="437" y="929"/>
                      </a:lnTo>
                      <a:lnTo>
                        <a:pt x="435" y="940"/>
                      </a:lnTo>
                      <a:lnTo>
                        <a:pt x="437" y="944"/>
                      </a:lnTo>
                      <a:lnTo>
                        <a:pt x="437" y="949"/>
                      </a:lnTo>
                      <a:lnTo>
                        <a:pt x="433" y="953"/>
                      </a:lnTo>
                      <a:lnTo>
                        <a:pt x="429" y="953"/>
                      </a:lnTo>
                      <a:lnTo>
                        <a:pt x="427" y="955"/>
                      </a:lnTo>
                      <a:lnTo>
                        <a:pt x="425" y="955"/>
                      </a:lnTo>
                      <a:lnTo>
                        <a:pt x="422" y="960"/>
                      </a:lnTo>
                      <a:lnTo>
                        <a:pt x="418" y="970"/>
                      </a:lnTo>
                      <a:lnTo>
                        <a:pt x="422" y="972"/>
                      </a:lnTo>
                      <a:lnTo>
                        <a:pt x="418" y="975"/>
                      </a:lnTo>
                      <a:lnTo>
                        <a:pt x="411" y="990"/>
                      </a:lnTo>
                      <a:lnTo>
                        <a:pt x="419" y="1001"/>
                      </a:lnTo>
                      <a:lnTo>
                        <a:pt x="423" y="1001"/>
                      </a:lnTo>
                      <a:lnTo>
                        <a:pt x="425" y="998"/>
                      </a:lnTo>
                      <a:lnTo>
                        <a:pt x="429" y="998"/>
                      </a:lnTo>
                      <a:lnTo>
                        <a:pt x="429" y="1011"/>
                      </a:lnTo>
                      <a:lnTo>
                        <a:pt x="430" y="1019"/>
                      </a:lnTo>
                      <a:lnTo>
                        <a:pt x="433" y="1030"/>
                      </a:lnTo>
                      <a:lnTo>
                        <a:pt x="435" y="1038"/>
                      </a:lnTo>
                      <a:lnTo>
                        <a:pt x="438" y="1043"/>
                      </a:lnTo>
                      <a:lnTo>
                        <a:pt x="441" y="1049"/>
                      </a:lnTo>
                      <a:lnTo>
                        <a:pt x="430" y="1050"/>
                      </a:lnTo>
                      <a:lnTo>
                        <a:pt x="422" y="1045"/>
                      </a:lnTo>
                      <a:lnTo>
                        <a:pt x="406" y="1031"/>
                      </a:lnTo>
                      <a:lnTo>
                        <a:pt x="400" y="1024"/>
                      </a:lnTo>
                      <a:lnTo>
                        <a:pt x="394" y="1023"/>
                      </a:lnTo>
                      <a:lnTo>
                        <a:pt x="388" y="1013"/>
                      </a:lnTo>
                      <a:lnTo>
                        <a:pt x="387" y="1011"/>
                      </a:lnTo>
                      <a:lnTo>
                        <a:pt x="379" y="1009"/>
                      </a:lnTo>
                      <a:lnTo>
                        <a:pt x="376" y="1008"/>
                      </a:lnTo>
                      <a:lnTo>
                        <a:pt x="375" y="1008"/>
                      </a:lnTo>
                      <a:lnTo>
                        <a:pt x="367" y="1013"/>
                      </a:lnTo>
                      <a:lnTo>
                        <a:pt x="365" y="1019"/>
                      </a:lnTo>
                      <a:lnTo>
                        <a:pt x="356" y="1016"/>
                      </a:lnTo>
                      <a:lnTo>
                        <a:pt x="352" y="1015"/>
                      </a:lnTo>
                      <a:lnTo>
                        <a:pt x="342" y="1016"/>
                      </a:lnTo>
                      <a:lnTo>
                        <a:pt x="337" y="1019"/>
                      </a:lnTo>
                      <a:lnTo>
                        <a:pt x="338" y="1015"/>
                      </a:lnTo>
                      <a:lnTo>
                        <a:pt x="332" y="1016"/>
                      </a:lnTo>
                      <a:lnTo>
                        <a:pt x="332" y="1015"/>
                      </a:lnTo>
                      <a:lnTo>
                        <a:pt x="322" y="1015"/>
                      </a:lnTo>
                      <a:lnTo>
                        <a:pt x="318" y="1016"/>
                      </a:lnTo>
                      <a:lnTo>
                        <a:pt x="317" y="1016"/>
                      </a:lnTo>
                      <a:lnTo>
                        <a:pt x="251" y="1023"/>
                      </a:lnTo>
                      <a:lnTo>
                        <a:pt x="253" y="1019"/>
                      </a:lnTo>
                      <a:lnTo>
                        <a:pt x="226" y="1023"/>
                      </a:lnTo>
                      <a:lnTo>
                        <a:pt x="201" y="1016"/>
                      </a:lnTo>
                      <a:lnTo>
                        <a:pt x="191" y="1019"/>
                      </a:lnTo>
                      <a:lnTo>
                        <a:pt x="178" y="1016"/>
                      </a:lnTo>
                      <a:lnTo>
                        <a:pt x="168" y="1015"/>
                      </a:lnTo>
                      <a:lnTo>
                        <a:pt x="156" y="1011"/>
                      </a:lnTo>
                      <a:lnTo>
                        <a:pt x="151" y="1004"/>
                      </a:lnTo>
                      <a:lnTo>
                        <a:pt x="148" y="989"/>
                      </a:lnTo>
                      <a:lnTo>
                        <a:pt x="141" y="972"/>
                      </a:lnTo>
                      <a:lnTo>
                        <a:pt x="120" y="959"/>
                      </a:lnTo>
                      <a:lnTo>
                        <a:pt x="108" y="957"/>
                      </a:lnTo>
                      <a:lnTo>
                        <a:pt x="108" y="960"/>
                      </a:lnTo>
                      <a:lnTo>
                        <a:pt x="112" y="970"/>
                      </a:lnTo>
                      <a:lnTo>
                        <a:pt x="109" y="975"/>
                      </a:lnTo>
                      <a:lnTo>
                        <a:pt x="48" y="952"/>
                      </a:lnTo>
                      <a:lnTo>
                        <a:pt x="23" y="945"/>
                      </a:lnTo>
                      <a:lnTo>
                        <a:pt x="21" y="942"/>
                      </a:lnTo>
                      <a:lnTo>
                        <a:pt x="17" y="934"/>
                      </a:lnTo>
                      <a:lnTo>
                        <a:pt x="21" y="914"/>
                      </a:lnTo>
                      <a:lnTo>
                        <a:pt x="32" y="911"/>
                      </a:lnTo>
                      <a:lnTo>
                        <a:pt x="35" y="910"/>
                      </a:lnTo>
                      <a:lnTo>
                        <a:pt x="36" y="891"/>
                      </a:lnTo>
                      <a:lnTo>
                        <a:pt x="23" y="878"/>
                      </a:lnTo>
                      <a:lnTo>
                        <a:pt x="21" y="873"/>
                      </a:lnTo>
                      <a:lnTo>
                        <a:pt x="19" y="866"/>
                      </a:lnTo>
                      <a:lnTo>
                        <a:pt x="6" y="870"/>
                      </a:lnTo>
                      <a:lnTo>
                        <a:pt x="4" y="869"/>
                      </a:lnTo>
                      <a:lnTo>
                        <a:pt x="0" y="863"/>
                      </a:lnTo>
                      <a:lnTo>
                        <a:pt x="0" y="858"/>
                      </a:lnTo>
                      <a:lnTo>
                        <a:pt x="8" y="848"/>
                      </a:lnTo>
                      <a:lnTo>
                        <a:pt x="6" y="837"/>
                      </a:lnTo>
                      <a:lnTo>
                        <a:pt x="0" y="833"/>
                      </a:lnTo>
                      <a:lnTo>
                        <a:pt x="4" y="828"/>
                      </a:lnTo>
                      <a:lnTo>
                        <a:pt x="11" y="824"/>
                      </a:lnTo>
                      <a:lnTo>
                        <a:pt x="24" y="829"/>
                      </a:lnTo>
                      <a:lnTo>
                        <a:pt x="28" y="829"/>
                      </a:lnTo>
                      <a:lnTo>
                        <a:pt x="35" y="825"/>
                      </a:lnTo>
                      <a:lnTo>
                        <a:pt x="35" y="780"/>
                      </a:lnTo>
                      <a:lnTo>
                        <a:pt x="43" y="760"/>
                      </a:lnTo>
                      <a:lnTo>
                        <a:pt x="44" y="756"/>
                      </a:lnTo>
                      <a:lnTo>
                        <a:pt x="50" y="754"/>
                      </a:lnTo>
                      <a:lnTo>
                        <a:pt x="52" y="754"/>
                      </a:lnTo>
                      <a:lnTo>
                        <a:pt x="59" y="754"/>
                      </a:lnTo>
                      <a:lnTo>
                        <a:pt x="63" y="753"/>
                      </a:lnTo>
                      <a:lnTo>
                        <a:pt x="67" y="753"/>
                      </a:lnTo>
                      <a:lnTo>
                        <a:pt x="81" y="758"/>
                      </a:lnTo>
                      <a:lnTo>
                        <a:pt x="86" y="756"/>
                      </a:lnTo>
                      <a:lnTo>
                        <a:pt x="94" y="746"/>
                      </a:lnTo>
                      <a:lnTo>
                        <a:pt x="114" y="745"/>
                      </a:lnTo>
                      <a:lnTo>
                        <a:pt x="116" y="724"/>
                      </a:lnTo>
                      <a:lnTo>
                        <a:pt x="120" y="720"/>
                      </a:lnTo>
                      <a:lnTo>
                        <a:pt x="117" y="716"/>
                      </a:lnTo>
                      <a:lnTo>
                        <a:pt x="114" y="716"/>
                      </a:lnTo>
                      <a:lnTo>
                        <a:pt x="109" y="712"/>
                      </a:lnTo>
                      <a:lnTo>
                        <a:pt x="97" y="702"/>
                      </a:lnTo>
                      <a:lnTo>
                        <a:pt x="94" y="698"/>
                      </a:lnTo>
                      <a:lnTo>
                        <a:pt x="90" y="698"/>
                      </a:lnTo>
                      <a:lnTo>
                        <a:pt x="86" y="682"/>
                      </a:lnTo>
                      <a:lnTo>
                        <a:pt x="86" y="663"/>
                      </a:lnTo>
                      <a:lnTo>
                        <a:pt x="94" y="645"/>
                      </a:lnTo>
                      <a:lnTo>
                        <a:pt x="98" y="638"/>
                      </a:lnTo>
                      <a:lnTo>
                        <a:pt x="93" y="626"/>
                      </a:lnTo>
                      <a:lnTo>
                        <a:pt x="89" y="610"/>
                      </a:lnTo>
                      <a:lnTo>
                        <a:pt x="73" y="608"/>
                      </a:lnTo>
                      <a:lnTo>
                        <a:pt x="71" y="606"/>
                      </a:lnTo>
                      <a:lnTo>
                        <a:pt x="75" y="596"/>
                      </a:lnTo>
                      <a:lnTo>
                        <a:pt x="89" y="589"/>
                      </a:lnTo>
                      <a:lnTo>
                        <a:pt x="97" y="589"/>
                      </a:lnTo>
                      <a:lnTo>
                        <a:pt x="97" y="591"/>
                      </a:lnTo>
                      <a:lnTo>
                        <a:pt x="102" y="589"/>
                      </a:lnTo>
                      <a:lnTo>
                        <a:pt x="108" y="585"/>
                      </a:lnTo>
                      <a:lnTo>
                        <a:pt x="109" y="578"/>
                      </a:lnTo>
                      <a:lnTo>
                        <a:pt x="114" y="574"/>
                      </a:lnTo>
                      <a:lnTo>
                        <a:pt x="124" y="573"/>
                      </a:lnTo>
                      <a:lnTo>
                        <a:pt x="133" y="563"/>
                      </a:lnTo>
                      <a:lnTo>
                        <a:pt x="139" y="558"/>
                      </a:lnTo>
                      <a:lnTo>
                        <a:pt x="151" y="555"/>
                      </a:lnTo>
                      <a:lnTo>
                        <a:pt x="164" y="555"/>
                      </a:lnTo>
                      <a:lnTo>
                        <a:pt x="166" y="552"/>
                      </a:lnTo>
                      <a:lnTo>
                        <a:pt x="164" y="550"/>
                      </a:lnTo>
                      <a:lnTo>
                        <a:pt x="164" y="539"/>
                      </a:lnTo>
                      <a:lnTo>
                        <a:pt x="166" y="535"/>
                      </a:lnTo>
                      <a:lnTo>
                        <a:pt x="164" y="527"/>
                      </a:lnTo>
                      <a:lnTo>
                        <a:pt x="164" y="518"/>
                      </a:lnTo>
                      <a:lnTo>
                        <a:pt x="174" y="513"/>
                      </a:lnTo>
                      <a:lnTo>
                        <a:pt x="174" y="505"/>
                      </a:lnTo>
                      <a:lnTo>
                        <a:pt x="178" y="505"/>
                      </a:lnTo>
                      <a:lnTo>
                        <a:pt x="187" y="505"/>
                      </a:lnTo>
                      <a:lnTo>
                        <a:pt x="195" y="509"/>
                      </a:lnTo>
                      <a:lnTo>
                        <a:pt x="205" y="501"/>
                      </a:lnTo>
                      <a:lnTo>
                        <a:pt x="209" y="501"/>
                      </a:lnTo>
                      <a:lnTo>
                        <a:pt x="255" y="464"/>
                      </a:lnTo>
                      <a:lnTo>
                        <a:pt x="294" y="434"/>
                      </a:lnTo>
                      <a:lnTo>
                        <a:pt x="294" y="423"/>
                      </a:lnTo>
                      <a:lnTo>
                        <a:pt x="268" y="420"/>
                      </a:lnTo>
                      <a:lnTo>
                        <a:pt x="267" y="404"/>
                      </a:lnTo>
                      <a:lnTo>
                        <a:pt x="264" y="392"/>
                      </a:lnTo>
                      <a:lnTo>
                        <a:pt x="264" y="334"/>
                      </a:lnTo>
                      <a:lnTo>
                        <a:pt x="263" y="321"/>
                      </a:lnTo>
                      <a:lnTo>
                        <a:pt x="251" y="318"/>
                      </a:lnTo>
                      <a:lnTo>
                        <a:pt x="233" y="315"/>
                      </a:lnTo>
                      <a:lnTo>
                        <a:pt x="229" y="318"/>
                      </a:lnTo>
                      <a:lnTo>
                        <a:pt x="220" y="319"/>
                      </a:lnTo>
                      <a:lnTo>
                        <a:pt x="218" y="323"/>
                      </a:lnTo>
                      <a:lnTo>
                        <a:pt x="213" y="329"/>
                      </a:lnTo>
                      <a:lnTo>
                        <a:pt x="209" y="326"/>
                      </a:lnTo>
                      <a:lnTo>
                        <a:pt x="197" y="310"/>
                      </a:lnTo>
                      <a:lnTo>
                        <a:pt x="183" y="310"/>
                      </a:lnTo>
                      <a:lnTo>
                        <a:pt x="168" y="311"/>
                      </a:lnTo>
                      <a:lnTo>
                        <a:pt x="163" y="288"/>
                      </a:lnTo>
                      <a:lnTo>
                        <a:pt x="156" y="284"/>
                      </a:lnTo>
                      <a:lnTo>
                        <a:pt x="144" y="270"/>
                      </a:lnTo>
                      <a:lnTo>
                        <a:pt x="141" y="269"/>
                      </a:lnTo>
                      <a:lnTo>
                        <a:pt x="135" y="262"/>
                      </a:lnTo>
                      <a:lnTo>
                        <a:pt x="128" y="262"/>
                      </a:lnTo>
                      <a:lnTo>
                        <a:pt x="124" y="246"/>
                      </a:lnTo>
                      <a:lnTo>
                        <a:pt x="125" y="228"/>
                      </a:lnTo>
                      <a:lnTo>
                        <a:pt x="117" y="221"/>
                      </a:lnTo>
                      <a:lnTo>
                        <a:pt x="121" y="206"/>
                      </a:lnTo>
                      <a:lnTo>
                        <a:pt x="94" y="198"/>
                      </a:lnTo>
                      <a:lnTo>
                        <a:pt x="82" y="198"/>
                      </a:lnTo>
                      <a:lnTo>
                        <a:pt x="79" y="195"/>
                      </a:lnTo>
                      <a:lnTo>
                        <a:pt x="81" y="173"/>
                      </a:lnTo>
                      <a:lnTo>
                        <a:pt x="89" y="165"/>
                      </a:lnTo>
                      <a:lnTo>
                        <a:pt x="89" y="162"/>
                      </a:lnTo>
                      <a:lnTo>
                        <a:pt x="85" y="158"/>
                      </a:lnTo>
                      <a:lnTo>
                        <a:pt x="82" y="154"/>
                      </a:lnTo>
                      <a:lnTo>
                        <a:pt x="66" y="147"/>
                      </a:lnTo>
                      <a:lnTo>
                        <a:pt x="67" y="138"/>
                      </a:lnTo>
                      <a:lnTo>
                        <a:pt x="75" y="130"/>
                      </a:lnTo>
                      <a:lnTo>
                        <a:pt x="77" y="116"/>
                      </a:lnTo>
                      <a:lnTo>
                        <a:pt x="75" y="115"/>
                      </a:lnTo>
                      <a:lnTo>
                        <a:pt x="77" y="111"/>
                      </a:lnTo>
                      <a:lnTo>
                        <a:pt x="73" y="108"/>
                      </a:lnTo>
                      <a:lnTo>
                        <a:pt x="63" y="85"/>
                      </a:lnTo>
                      <a:lnTo>
                        <a:pt x="59" y="53"/>
                      </a:lnTo>
                      <a:lnTo>
                        <a:pt x="44" y="45"/>
                      </a:lnTo>
                      <a:lnTo>
                        <a:pt x="36" y="29"/>
                      </a:lnTo>
                      <a:lnTo>
                        <a:pt x="62" y="0"/>
                      </a:lnTo>
                      <a:lnTo>
                        <a:pt x="66" y="4"/>
                      </a:lnTo>
                      <a:lnTo>
                        <a:pt x="86" y="18"/>
                      </a:lnTo>
                      <a:lnTo>
                        <a:pt x="108" y="44"/>
                      </a:lnTo>
                      <a:lnTo>
                        <a:pt x="116" y="89"/>
                      </a:lnTo>
                      <a:lnTo>
                        <a:pt x="125" y="138"/>
                      </a:lnTo>
                      <a:lnTo>
                        <a:pt x="148" y="169"/>
                      </a:lnTo>
                      <a:lnTo>
                        <a:pt x="166" y="220"/>
                      </a:lnTo>
                      <a:lnTo>
                        <a:pt x="195" y="251"/>
                      </a:lnTo>
                      <a:lnTo>
                        <a:pt x="240" y="265"/>
                      </a:lnTo>
                      <a:lnTo>
                        <a:pt x="240" y="270"/>
                      </a:lnTo>
                      <a:lnTo>
                        <a:pt x="251" y="280"/>
                      </a:lnTo>
                      <a:lnTo>
                        <a:pt x="268" y="278"/>
                      </a:lnTo>
                      <a:lnTo>
                        <a:pt x="313" y="303"/>
                      </a:lnTo>
                      <a:lnTo>
                        <a:pt x="321" y="303"/>
                      </a:lnTo>
                      <a:lnTo>
                        <a:pt x="326" y="311"/>
                      </a:lnTo>
                      <a:lnTo>
                        <a:pt x="394" y="311"/>
                      </a:lnTo>
                      <a:lnTo>
                        <a:pt x="437" y="325"/>
                      </a:lnTo>
                      <a:lnTo>
                        <a:pt x="458" y="344"/>
                      </a:lnTo>
                      <a:lnTo>
                        <a:pt x="484" y="348"/>
                      </a:lnTo>
                      <a:lnTo>
                        <a:pt x="518" y="323"/>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1" name="Freeform 1167"/>
                <p:cNvSpPr>
                  <a:spLocks noEditPoints="1"/>
                </p:cNvSpPr>
                <p:nvPr/>
              </p:nvSpPr>
              <p:spPr bwMode="auto">
                <a:xfrm>
                  <a:off x="4929762" y="2865966"/>
                  <a:ext cx="835025" cy="1659945"/>
                </a:xfrm>
                <a:custGeom>
                  <a:avLst/>
                  <a:gdLst/>
                  <a:ahLst/>
                  <a:cxnLst>
                    <a:cxn ang="0">
                      <a:pos x="1099" y="1284"/>
                    </a:cxn>
                    <a:cxn ang="0">
                      <a:pos x="1024" y="1452"/>
                    </a:cxn>
                    <a:cxn ang="0">
                      <a:pos x="1031" y="1742"/>
                    </a:cxn>
                    <a:cxn ang="0">
                      <a:pos x="1071" y="2132"/>
                    </a:cxn>
                    <a:cxn ang="0">
                      <a:pos x="1069" y="2246"/>
                    </a:cxn>
                    <a:cxn ang="0">
                      <a:pos x="1030" y="2325"/>
                    </a:cxn>
                    <a:cxn ang="0">
                      <a:pos x="1026" y="2406"/>
                    </a:cxn>
                    <a:cxn ang="0">
                      <a:pos x="1046" y="2544"/>
                    </a:cxn>
                    <a:cxn ang="0">
                      <a:pos x="915" y="2442"/>
                    </a:cxn>
                    <a:cxn ang="0">
                      <a:pos x="814" y="2450"/>
                    </a:cxn>
                    <a:cxn ang="0">
                      <a:pos x="609" y="2459"/>
                    </a:cxn>
                    <a:cxn ang="0">
                      <a:pos x="358" y="2390"/>
                    </a:cxn>
                    <a:cxn ang="0">
                      <a:pos x="62" y="2291"/>
                    </a:cxn>
                    <a:cxn ang="0">
                      <a:pos x="51" y="2113"/>
                    </a:cxn>
                    <a:cxn ang="0">
                      <a:pos x="20" y="2029"/>
                    </a:cxn>
                    <a:cxn ang="0">
                      <a:pos x="85" y="1884"/>
                    </a:cxn>
                    <a:cxn ang="0">
                      <a:pos x="215" y="1821"/>
                    </a:cxn>
                    <a:cxn ang="0">
                      <a:pos x="267" y="1727"/>
                    </a:cxn>
                    <a:cxn ang="0">
                      <a:pos x="224" y="1518"/>
                    </a:cxn>
                    <a:cxn ang="0">
                      <a:pos x="250" y="1419"/>
                    </a:cxn>
                    <a:cxn ang="0">
                      <a:pos x="403" y="1337"/>
                    </a:cxn>
                    <a:cxn ang="0">
                      <a:pos x="420" y="1242"/>
                    </a:cxn>
                    <a:cxn ang="0">
                      <a:pos x="708" y="1026"/>
                    </a:cxn>
                    <a:cxn ang="0">
                      <a:pos x="565" y="780"/>
                    </a:cxn>
                    <a:cxn ang="0">
                      <a:pos x="396" y="708"/>
                    </a:cxn>
                    <a:cxn ang="0">
                      <a:pos x="286" y="547"/>
                    </a:cxn>
                    <a:cxn ang="0">
                      <a:pos x="217" y="402"/>
                    </a:cxn>
                    <a:cxn ang="0">
                      <a:pos x="182" y="281"/>
                    </a:cxn>
                    <a:cxn ang="0">
                      <a:pos x="163" y="3"/>
                    </a:cxn>
                    <a:cxn ang="0">
                      <a:pos x="480" y="606"/>
                    </a:cxn>
                    <a:cxn ang="0">
                      <a:pos x="958" y="750"/>
                    </a:cxn>
                    <a:cxn ang="0">
                      <a:pos x="956" y="765"/>
                    </a:cxn>
                    <a:cxn ang="0">
                      <a:pos x="584" y="654"/>
                    </a:cxn>
                    <a:cxn ang="0">
                      <a:pos x="161" y="23"/>
                    </a:cxn>
                    <a:cxn ang="0">
                      <a:pos x="195" y="290"/>
                    </a:cxn>
                    <a:cxn ang="0">
                      <a:pos x="231" y="397"/>
                    </a:cxn>
                    <a:cxn ang="0">
                      <a:pos x="315" y="550"/>
                    </a:cxn>
                    <a:cxn ang="0">
                      <a:pos x="407" y="699"/>
                    </a:cxn>
                    <a:cxn ang="0">
                      <a:pos x="566" y="760"/>
                    </a:cxn>
                    <a:cxn ang="0">
                      <a:pos x="724" y="1053"/>
                    </a:cxn>
                    <a:cxn ang="0">
                      <a:pos x="431" y="1250"/>
                    </a:cxn>
                    <a:cxn ang="0">
                      <a:pos x="403" y="1353"/>
                    </a:cxn>
                    <a:cxn ang="0">
                      <a:pos x="257" y="1433"/>
                    </a:cxn>
                    <a:cxn ang="0">
                      <a:pos x="230" y="1475"/>
                    </a:cxn>
                    <a:cxn ang="0">
                      <a:pos x="246" y="1690"/>
                    </a:cxn>
                    <a:cxn ang="0">
                      <a:pos x="223" y="1834"/>
                    </a:cxn>
                    <a:cxn ang="0">
                      <a:pos x="118" y="1841"/>
                    </a:cxn>
                    <a:cxn ang="0">
                      <a:pos x="28" y="2015"/>
                    </a:cxn>
                    <a:cxn ang="0">
                      <a:pos x="66" y="2107"/>
                    </a:cxn>
                    <a:cxn ang="0">
                      <a:pos x="71" y="2279"/>
                    </a:cxn>
                    <a:cxn ang="0">
                      <a:pos x="354" y="2344"/>
                    </a:cxn>
                    <a:cxn ang="0">
                      <a:pos x="551" y="2462"/>
                    </a:cxn>
                    <a:cxn ang="0">
                      <a:pos x="820" y="2444"/>
                    </a:cxn>
                    <a:cxn ang="0">
                      <a:pos x="912" y="2426"/>
                    </a:cxn>
                    <a:cxn ang="0">
                      <a:pos x="1049" y="2529"/>
                    </a:cxn>
                    <a:cxn ang="0">
                      <a:pos x="1040" y="2415"/>
                    </a:cxn>
                    <a:cxn ang="0">
                      <a:pos x="1017" y="2315"/>
                    </a:cxn>
                    <a:cxn ang="0">
                      <a:pos x="1053" y="2243"/>
                    </a:cxn>
                    <a:cxn ang="0">
                      <a:pos x="1056" y="2138"/>
                    </a:cxn>
                    <a:cxn ang="0">
                      <a:pos x="1018" y="1744"/>
                    </a:cxn>
                    <a:cxn ang="0">
                      <a:pos x="1033" y="1436"/>
                    </a:cxn>
                    <a:cxn ang="0">
                      <a:pos x="1113" y="1203"/>
                    </a:cxn>
                  </a:cxnLst>
                  <a:rect l="0" t="0" r="r" b="b"/>
                  <a:pathLst>
                    <a:path w="1265" h="2545">
                      <a:moveTo>
                        <a:pt x="1252" y="778"/>
                      </a:moveTo>
                      <a:cubicBezTo>
                        <a:pt x="1254" y="777"/>
                        <a:pt x="1258" y="776"/>
                        <a:pt x="1260" y="778"/>
                      </a:cubicBezTo>
                      <a:cubicBezTo>
                        <a:pt x="1263" y="780"/>
                        <a:pt x="1265" y="783"/>
                        <a:pt x="1264" y="786"/>
                      </a:cubicBezTo>
                      <a:lnTo>
                        <a:pt x="1255" y="876"/>
                      </a:lnTo>
                      <a:cubicBezTo>
                        <a:pt x="1255" y="876"/>
                        <a:pt x="1255" y="877"/>
                        <a:pt x="1255" y="877"/>
                      </a:cubicBezTo>
                      <a:lnTo>
                        <a:pt x="1249" y="901"/>
                      </a:lnTo>
                      <a:lnTo>
                        <a:pt x="1249" y="899"/>
                      </a:lnTo>
                      <a:lnTo>
                        <a:pt x="1249" y="920"/>
                      </a:lnTo>
                      <a:cubicBezTo>
                        <a:pt x="1249" y="921"/>
                        <a:pt x="1249" y="921"/>
                        <a:pt x="1249" y="922"/>
                      </a:cubicBezTo>
                      <a:lnTo>
                        <a:pt x="1230" y="1018"/>
                      </a:lnTo>
                      <a:cubicBezTo>
                        <a:pt x="1230" y="1019"/>
                        <a:pt x="1230" y="1020"/>
                        <a:pt x="1229" y="1021"/>
                      </a:cubicBezTo>
                      <a:lnTo>
                        <a:pt x="1210" y="1048"/>
                      </a:lnTo>
                      <a:lnTo>
                        <a:pt x="1173" y="1114"/>
                      </a:lnTo>
                      <a:lnTo>
                        <a:pt x="1127" y="1210"/>
                      </a:lnTo>
                      <a:lnTo>
                        <a:pt x="1099" y="1284"/>
                      </a:lnTo>
                      <a:cubicBezTo>
                        <a:pt x="1098" y="1287"/>
                        <a:pt x="1095" y="1290"/>
                        <a:pt x="1092" y="1290"/>
                      </a:cubicBezTo>
                      <a:lnTo>
                        <a:pt x="1089" y="1290"/>
                      </a:lnTo>
                      <a:lnTo>
                        <a:pt x="1094" y="1288"/>
                      </a:lnTo>
                      <a:lnTo>
                        <a:pt x="1069" y="1306"/>
                      </a:lnTo>
                      <a:lnTo>
                        <a:pt x="1071" y="1303"/>
                      </a:lnTo>
                      <a:lnTo>
                        <a:pt x="1068" y="1309"/>
                      </a:lnTo>
                      <a:lnTo>
                        <a:pt x="1043" y="1357"/>
                      </a:lnTo>
                      <a:lnTo>
                        <a:pt x="1044" y="1354"/>
                      </a:lnTo>
                      <a:lnTo>
                        <a:pt x="1044" y="1363"/>
                      </a:lnTo>
                      <a:lnTo>
                        <a:pt x="1044" y="1361"/>
                      </a:lnTo>
                      <a:lnTo>
                        <a:pt x="1050" y="1398"/>
                      </a:lnTo>
                      <a:cubicBezTo>
                        <a:pt x="1050" y="1398"/>
                        <a:pt x="1050" y="1400"/>
                        <a:pt x="1050" y="1400"/>
                      </a:cubicBezTo>
                      <a:lnTo>
                        <a:pt x="1041" y="1446"/>
                      </a:lnTo>
                      <a:cubicBezTo>
                        <a:pt x="1040" y="1449"/>
                        <a:pt x="1037" y="1452"/>
                        <a:pt x="1033" y="1452"/>
                      </a:cubicBezTo>
                      <a:lnTo>
                        <a:pt x="1024" y="1452"/>
                      </a:lnTo>
                      <a:lnTo>
                        <a:pt x="1029" y="1450"/>
                      </a:lnTo>
                      <a:lnTo>
                        <a:pt x="995" y="1483"/>
                      </a:lnTo>
                      <a:lnTo>
                        <a:pt x="997" y="1474"/>
                      </a:lnTo>
                      <a:lnTo>
                        <a:pt x="1015" y="1513"/>
                      </a:lnTo>
                      <a:lnTo>
                        <a:pt x="1011" y="1509"/>
                      </a:lnTo>
                      <a:lnTo>
                        <a:pt x="1036" y="1518"/>
                      </a:lnTo>
                      <a:cubicBezTo>
                        <a:pt x="1039" y="1519"/>
                        <a:pt x="1041" y="1522"/>
                        <a:pt x="1041" y="1525"/>
                      </a:cubicBezTo>
                      <a:lnTo>
                        <a:pt x="1044" y="1567"/>
                      </a:lnTo>
                      <a:cubicBezTo>
                        <a:pt x="1044" y="1568"/>
                        <a:pt x="1044" y="1568"/>
                        <a:pt x="1044" y="1569"/>
                      </a:cubicBezTo>
                      <a:lnTo>
                        <a:pt x="1016" y="1707"/>
                      </a:lnTo>
                      <a:lnTo>
                        <a:pt x="1016" y="1706"/>
                      </a:lnTo>
                      <a:lnTo>
                        <a:pt x="1016" y="1721"/>
                      </a:lnTo>
                      <a:lnTo>
                        <a:pt x="1014" y="1716"/>
                      </a:lnTo>
                      <a:lnTo>
                        <a:pt x="1030" y="1734"/>
                      </a:lnTo>
                      <a:cubicBezTo>
                        <a:pt x="1032" y="1736"/>
                        <a:pt x="1032" y="1739"/>
                        <a:pt x="1031" y="1742"/>
                      </a:cubicBezTo>
                      <a:lnTo>
                        <a:pt x="1025" y="1760"/>
                      </a:lnTo>
                      <a:lnTo>
                        <a:pt x="1025" y="1756"/>
                      </a:lnTo>
                      <a:lnTo>
                        <a:pt x="1035" y="1883"/>
                      </a:lnTo>
                      <a:cubicBezTo>
                        <a:pt x="1035" y="1884"/>
                        <a:pt x="1035" y="1885"/>
                        <a:pt x="1034" y="1885"/>
                      </a:cubicBezTo>
                      <a:lnTo>
                        <a:pt x="1031" y="1897"/>
                      </a:lnTo>
                      <a:lnTo>
                        <a:pt x="1032" y="1894"/>
                      </a:lnTo>
                      <a:lnTo>
                        <a:pt x="1063" y="2084"/>
                      </a:lnTo>
                      <a:lnTo>
                        <a:pt x="1062" y="2082"/>
                      </a:lnTo>
                      <a:lnTo>
                        <a:pt x="1068" y="2097"/>
                      </a:lnTo>
                      <a:cubicBezTo>
                        <a:pt x="1069" y="2098"/>
                        <a:pt x="1069" y="2099"/>
                        <a:pt x="1069" y="2100"/>
                      </a:cubicBezTo>
                      <a:lnTo>
                        <a:pt x="1069" y="2112"/>
                      </a:lnTo>
                      <a:lnTo>
                        <a:pt x="1069" y="2121"/>
                      </a:lnTo>
                      <a:lnTo>
                        <a:pt x="1069" y="2120"/>
                      </a:lnTo>
                      <a:lnTo>
                        <a:pt x="1072" y="2135"/>
                      </a:lnTo>
                      <a:lnTo>
                        <a:pt x="1071" y="2132"/>
                      </a:lnTo>
                      <a:lnTo>
                        <a:pt x="1077" y="2141"/>
                      </a:lnTo>
                      <a:cubicBezTo>
                        <a:pt x="1078" y="2142"/>
                        <a:pt x="1078" y="2144"/>
                        <a:pt x="1078" y="2145"/>
                      </a:cubicBezTo>
                      <a:lnTo>
                        <a:pt x="1078" y="2157"/>
                      </a:lnTo>
                      <a:lnTo>
                        <a:pt x="1078" y="2166"/>
                      </a:lnTo>
                      <a:lnTo>
                        <a:pt x="1078" y="2164"/>
                      </a:lnTo>
                      <a:lnTo>
                        <a:pt x="1081" y="2173"/>
                      </a:lnTo>
                      <a:cubicBezTo>
                        <a:pt x="1081" y="2173"/>
                        <a:pt x="1081" y="2174"/>
                        <a:pt x="1081" y="2174"/>
                      </a:cubicBezTo>
                      <a:lnTo>
                        <a:pt x="1087" y="2226"/>
                      </a:lnTo>
                      <a:cubicBezTo>
                        <a:pt x="1088" y="2228"/>
                        <a:pt x="1087" y="2230"/>
                        <a:pt x="1086" y="2232"/>
                      </a:cubicBezTo>
                      <a:cubicBezTo>
                        <a:pt x="1084" y="2234"/>
                        <a:pt x="1082" y="2234"/>
                        <a:pt x="1080" y="2234"/>
                      </a:cubicBezTo>
                      <a:lnTo>
                        <a:pt x="1073" y="2234"/>
                      </a:lnTo>
                      <a:lnTo>
                        <a:pt x="1076" y="2234"/>
                      </a:lnTo>
                      <a:lnTo>
                        <a:pt x="1066" y="2237"/>
                      </a:lnTo>
                      <a:lnTo>
                        <a:pt x="1072" y="2231"/>
                      </a:lnTo>
                      <a:lnTo>
                        <a:pt x="1069" y="2246"/>
                      </a:lnTo>
                      <a:lnTo>
                        <a:pt x="1062" y="2273"/>
                      </a:lnTo>
                      <a:lnTo>
                        <a:pt x="1061" y="2267"/>
                      </a:lnTo>
                      <a:lnTo>
                        <a:pt x="1067" y="2276"/>
                      </a:lnTo>
                      <a:cubicBezTo>
                        <a:pt x="1068" y="2277"/>
                        <a:pt x="1069" y="2279"/>
                        <a:pt x="1069" y="2281"/>
                      </a:cubicBezTo>
                      <a:lnTo>
                        <a:pt x="1069" y="2293"/>
                      </a:lnTo>
                      <a:cubicBezTo>
                        <a:pt x="1069" y="2295"/>
                        <a:pt x="1068" y="2297"/>
                        <a:pt x="1066" y="2298"/>
                      </a:cubicBezTo>
                      <a:lnTo>
                        <a:pt x="1057" y="2307"/>
                      </a:lnTo>
                      <a:cubicBezTo>
                        <a:pt x="1056" y="2309"/>
                        <a:pt x="1054" y="2310"/>
                        <a:pt x="1052" y="2310"/>
                      </a:cubicBezTo>
                      <a:lnTo>
                        <a:pt x="1042" y="2310"/>
                      </a:lnTo>
                      <a:lnTo>
                        <a:pt x="1048" y="2307"/>
                      </a:lnTo>
                      <a:lnTo>
                        <a:pt x="1042" y="2313"/>
                      </a:lnTo>
                      <a:cubicBezTo>
                        <a:pt x="1040" y="2315"/>
                        <a:pt x="1038" y="2316"/>
                        <a:pt x="1036" y="2316"/>
                      </a:cubicBezTo>
                      <a:lnTo>
                        <a:pt x="1033" y="2316"/>
                      </a:lnTo>
                      <a:lnTo>
                        <a:pt x="1039" y="2313"/>
                      </a:lnTo>
                      <a:lnTo>
                        <a:pt x="1030" y="2325"/>
                      </a:lnTo>
                      <a:lnTo>
                        <a:pt x="1031" y="2323"/>
                      </a:lnTo>
                      <a:lnTo>
                        <a:pt x="1022" y="2347"/>
                      </a:lnTo>
                      <a:lnTo>
                        <a:pt x="1017" y="2336"/>
                      </a:lnTo>
                      <a:lnTo>
                        <a:pt x="1026" y="2339"/>
                      </a:lnTo>
                      <a:cubicBezTo>
                        <a:pt x="1029" y="2340"/>
                        <a:pt x="1031" y="2342"/>
                        <a:pt x="1031" y="2345"/>
                      </a:cubicBezTo>
                      <a:cubicBezTo>
                        <a:pt x="1032" y="2348"/>
                        <a:pt x="1031" y="2351"/>
                        <a:pt x="1029" y="2353"/>
                      </a:cubicBezTo>
                      <a:lnTo>
                        <a:pt x="1020" y="2362"/>
                      </a:lnTo>
                      <a:lnTo>
                        <a:pt x="1022" y="2359"/>
                      </a:lnTo>
                      <a:lnTo>
                        <a:pt x="1006" y="2395"/>
                      </a:lnTo>
                      <a:lnTo>
                        <a:pt x="1005" y="2387"/>
                      </a:lnTo>
                      <a:lnTo>
                        <a:pt x="1024" y="2415"/>
                      </a:lnTo>
                      <a:lnTo>
                        <a:pt x="1017" y="2411"/>
                      </a:lnTo>
                      <a:lnTo>
                        <a:pt x="1027" y="2411"/>
                      </a:lnTo>
                      <a:lnTo>
                        <a:pt x="1020" y="2415"/>
                      </a:lnTo>
                      <a:lnTo>
                        <a:pt x="1026" y="2406"/>
                      </a:lnTo>
                      <a:cubicBezTo>
                        <a:pt x="1028" y="2403"/>
                        <a:pt x="1030" y="2402"/>
                        <a:pt x="1033" y="2402"/>
                      </a:cubicBezTo>
                      <a:lnTo>
                        <a:pt x="1042" y="2402"/>
                      </a:lnTo>
                      <a:cubicBezTo>
                        <a:pt x="1047" y="2402"/>
                        <a:pt x="1050" y="2406"/>
                        <a:pt x="1050" y="2410"/>
                      </a:cubicBezTo>
                      <a:lnTo>
                        <a:pt x="1050" y="2443"/>
                      </a:lnTo>
                      <a:lnTo>
                        <a:pt x="1050" y="2442"/>
                      </a:lnTo>
                      <a:lnTo>
                        <a:pt x="1053" y="2460"/>
                      </a:lnTo>
                      <a:lnTo>
                        <a:pt x="1059" y="2487"/>
                      </a:lnTo>
                      <a:lnTo>
                        <a:pt x="1063" y="2505"/>
                      </a:lnTo>
                      <a:lnTo>
                        <a:pt x="1061" y="2501"/>
                      </a:lnTo>
                      <a:lnTo>
                        <a:pt x="1070" y="2514"/>
                      </a:lnTo>
                      <a:cubicBezTo>
                        <a:pt x="1071" y="2514"/>
                        <a:pt x="1071" y="2515"/>
                        <a:pt x="1071" y="2515"/>
                      </a:cubicBezTo>
                      <a:lnTo>
                        <a:pt x="1078" y="2530"/>
                      </a:lnTo>
                      <a:cubicBezTo>
                        <a:pt x="1079" y="2533"/>
                        <a:pt x="1078" y="2535"/>
                        <a:pt x="1077" y="2538"/>
                      </a:cubicBezTo>
                      <a:cubicBezTo>
                        <a:pt x="1076" y="2540"/>
                        <a:pt x="1074" y="2541"/>
                        <a:pt x="1071" y="2541"/>
                      </a:cubicBezTo>
                      <a:lnTo>
                        <a:pt x="1046" y="2544"/>
                      </a:lnTo>
                      <a:cubicBezTo>
                        <a:pt x="1045" y="2545"/>
                        <a:pt x="1043" y="2544"/>
                        <a:pt x="1041" y="2543"/>
                      </a:cubicBezTo>
                      <a:lnTo>
                        <a:pt x="1020" y="2531"/>
                      </a:lnTo>
                      <a:cubicBezTo>
                        <a:pt x="1019" y="2531"/>
                        <a:pt x="1019" y="2531"/>
                        <a:pt x="1018" y="2530"/>
                      </a:cubicBezTo>
                      <a:lnTo>
                        <a:pt x="981" y="2497"/>
                      </a:lnTo>
                      <a:lnTo>
                        <a:pt x="965" y="2478"/>
                      </a:lnTo>
                      <a:lnTo>
                        <a:pt x="969" y="2481"/>
                      </a:lnTo>
                      <a:lnTo>
                        <a:pt x="957" y="2478"/>
                      </a:lnTo>
                      <a:cubicBezTo>
                        <a:pt x="955" y="2478"/>
                        <a:pt x="953" y="2476"/>
                        <a:pt x="952" y="2475"/>
                      </a:cubicBezTo>
                      <a:lnTo>
                        <a:pt x="936" y="2451"/>
                      </a:lnTo>
                      <a:lnTo>
                        <a:pt x="937" y="2452"/>
                      </a:lnTo>
                      <a:lnTo>
                        <a:pt x="934" y="2449"/>
                      </a:lnTo>
                      <a:lnTo>
                        <a:pt x="937" y="2451"/>
                      </a:lnTo>
                      <a:lnTo>
                        <a:pt x="919" y="2445"/>
                      </a:lnTo>
                      <a:lnTo>
                        <a:pt x="911" y="2441"/>
                      </a:lnTo>
                      <a:lnTo>
                        <a:pt x="915" y="2442"/>
                      </a:lnTo>
                      <a:lnTo>
                        <a:pt x="912" y="2442"/>
                      </a:lnTo>
                      <a:lnTo>
                        <a:pt x="916" y="2441"/>
                      </a:lnTo>
                      <a:lnTo>
                        <a:pt x="898" y="2453"/>
                      </a:lnTo>
                      <a:lnTo>
                        <a:pt x="901" y="2449"/>
                      </a:lnTo>
                      <a:lnTo>
                        <a:pt x="894" y="2464"/>
                      </a:lnTo>
                      <a:cubicBezTo>
                        <a:pt x="893" y="2468"/>
                        <a:pt x="889" y="2470"/>
                        <a:pt x="885" y="2469"/>
                      </a:cubicBezTo>
                      <a:lnTo>
                        <a:pt x="863" y="2463"/>
                      </a:lnTo>
                      <a:lnTo>
                        <a:pt x="854" y="2460"/>
                      </a:lnTo>
                      <a:lnTo>
                        <a:pt x="857" y="2460"/>
                      </a:lnTo>
                      <a:lnTo>
                        <a:pt x="832" y="2463"/>
                      </a:lnTo>
                      <a:lnTo>
                        <a:pt x="835" y="2462"/>
                      </a:lnTo>
                      <a:lnTo>
                        <a:pt x="822" y="2468"/>
                      </a:lnTo>
                      <a:cubicBezTo>
                        <a:pt x="819" y="2470"/>
                        <a:pt x="816" y="2469"/>
                        <a:pt x="813" y="2467"/>
                      </a:cubicBezTo>
                      <a:cubicBezTo>
                        <a:pt x="811" y="2465"/>
                        <a:pt x="810" y="2462"/>
                        <a:pt x="811" y="2459"/>
                      </a:cubicBezTo>
                      <a:lnTo>
                        <a:pt x="814" y="2450"/>
                      </a:lnTo>
                      <a:lnTo>
                        <a:pt x="824" y="2460"/>
                      </a:lnTo>
                      <a:lnTo>
                        <a:pt x="811" y="2463"/>
                      </a:lnTo>
                      <a:cubicBezTo>
                        <a:pt x="809" y="2464"/>
                        <a:pt x="806" y="2463"/>
                        <a:pt x="804" y="2462"/>
                      </a:cubicBezTo>
                      <a:cubicBezTo>
                        <a:pt x="803" y="2460"/>
                        <a:pt x="801" y="2458"/>
                        <a:pt x="801" y="2455"/>
                      </a:cubicBezTo>
                      <a:lnTo>
                        <a:pt x="801" y="2452"/>
                      </a:lnTo>
                      <a:lnTo>
                        <a:pt x="809" y="2460"/>
                      </a:lnTo>
                      <a:lnTo>
                        <a:pt x="785" y="2460"/>
                      </a:lnTo>
                      <a:lnTo>
                        <a:pt x="787" y="2460"/>
                      </a:lnTo>
                      <a:lnTo>
                        <a:pt x="778" y="2463"/>
                      </a:lnTo>
                      <a:cubicBezTo>
                        <a:pt x="777" y="2463"/>
                        <a:pt x="776" y="2463"/>
                        <a:pt x="775" y="2463"/>
                      </a:cubicBezTo>
                      <a:lnTo>
                        <a:pt x="772" y="2463"/>
                      </a:lnTo>
                      <a:lnTo>
                        <a:pt x="615" y="2478"/>
                      </a:lnTo>
                      <a:cubicBezTo>
                        <a:pt x="612" y="2478"/>
                        <a:pt x="609" y="2477"/>
                        <a:pt x="608" y="2475"/>
                      </a:cubicBezTo>
                      <a:cubicBezTo>
                        <a:pt x="606" y="2473"/>
                        <a:pt x="605" y="2470"/>
                        <a:pt x="606" y="2468"/>
                      </a:cubicBezTo>
                      <a:lnTo>
                        <a:pt x="609" y="2459"/>
                      </a:lnTo>
                      <a:lnTo>
                        <a:pt x="618" y="2469"/>
                      </a:lnTo>
                      <a:lnTo>
                        <a:pt x="553" y="2478"/>
                      </a:lnTo>
                      <a:cubicBezTo>
                        <a:pt x="552" y="2478"/>
                        <a:pt x="551" y="2478"/>
                        <a:pt x="550" y="2478"/>
                      </a:cubicBezTo>
                      <a:lnTo>
                        <a:pt x="491" y="2463"/>
                      </a:lnTo>
                      <a:lnTo>
                        <a:pt x="495" y="2463"/>
                      </a:lnTo>
                      <a:lnTo>
                        <a:pt x="470" y="2469"/>
                      </a:lnTo>
                      <a:cubicBezTo>
                        <a:pt x="469" y="2469"/>
                        <a:pt x="468" y="2469"/>
                        <a:pt x="466" y="2469"/>
                      </a:cubicBezTo>
                      <a:lnTo>
                        <a:pt x="435" y="2463"/>
                      </a:lnTo>
                      <a:lnTo>
                        <a:pt x="411" y="2460"/>
                      </a:lnTo>
                      <a:cubicBezTo>
                        <a:pt x="411" y="2460"/>
                        <a:pt x="410" y="2460"/>
                        <a:pt x="410" y="2460"/>
                      </a:cubicBezTo>
                      <a:lnTo>
                        <a:pt x="382" y="2451"/>
                      </a:lnTo>
                      <a:cubicBezTo>
                        <a:pt x="380" y="2450"/>
                        <a:pt x="379" y="2449"/>
                        <a:pt x="378" y="2448"/>
                      </a:cubicBezTo>
                      <a:lnTo>
                        <a:pt x="365" y="2430"/>
                      </a:lnTo>
                      <a:cubicBezTo>
                        <a:pt x="364" y="2429"/>
                        <a:pt x="364" y="2428"/>
                        <a:pt x="364" y="2426"/>
                      </a:cubicBezTo>
                      <a:lnTo>
                        <a:pt x="358" y="2390"/>
                      </a:lnTo>
                      <a:lnTo>
                        <a:pt x="358" y="2392"/>
                      </a:lnTo>
                      <a:lnTo>
                        <a:pt x="340" y="2350"/>
                      </a:lnTo>
                      <a:lnTo>
                        <a:pt x="343" y="2354"/>
                      </a:lnTo>
                      <a:lnTo>
                        <a:pt x="293" y="2324"/>
                      </a:lnTo>
                      <a:lnTo>
                        <a:pt x="295" y="2325"/>
                      </a:lnTo>
                      <a:lnTo>
                        <a:pt x="268" y="2319"/>
                      </a:lnTo>
                      <a:lnTo>
                        <a:pt x="277" y="2311"/>
                      </a:lnTo>
                      <a:lnTo>
                        <a:pt x="277" y="2320"/>
                      </a:lnTo>
                      <a:lnTo>
                        <a:pt x="277" y="2317"/>
                      </a:lnTo>
                      <a:lnTo>
                        <a:pt x="286" y="2341"/>
                      </a:lnTo>
                      <a:cubicBezTo>
                        <a:pt x="287" y="2343"/>
                        <a:pt x="287" y="2345"/>
                        <a:pt x="286" y="2348"/>
                      </a:cubicBezTo>
                      <a:lnTo>
                        <a:pt x="279" y="2360"/>
                      </a:lnTo>
                      <a:cubicBezTo>
                        <a:pt x="278" y="2363"/>
                        <a:pt x="273" y="2365"/>
                        <a:pt x="269" y="2363"/>
                      </a:cubicBezTo>
                      <a:lnTo>
                        <a:pt x="120" y="2306"/>
                      </a:lnTo>
                      <a:lnTo>
                        <a:pt x="62" y="2291"/>
                      </a:lnTo>
                      <a:cubicBezTo>
                        <a:pt x="60" y="2291"/>
                        <a:pt x="59" y="2290"/>
                        <a:pt x="58" y="2288"/>
                      </a:cubicBezTo>
                      <a:lnTo>
                        <a:pt x="52" y="2279"/>
                      </a:lnTo>
                      <a:lnTo>
                        <a:pt x="42" y="2260"/>
                      </a:lnTo>
                      <a:cubicBezTo>
                        <a:pt x="41" y="2259"/>
                        <a:pt x="41" y="2257"/>
                        <a:pt x="41" y="2255"/>
                      </a:cubicBezTo>
                      <a:lnTo>
                        <a:pt x="50" y="2207"/>
                      </a:lnTo>
                      <a:cubicBezTo>
                        <a:pt x="51" y="2204"/>
                        <a:pt x="53" y="2201"/>
                        <a:pt x="56" y="2201"/>
                      </a:cubicBezTo>
                      <a:lnTo>
                        <a:pt x="84" y="2195"/>
                      </a:lnTo>
                      <a:lnTo>
                        <a:pt x="83" y="2195"/>
                      </a:lnTo>
                      <a:lnTo>
                        <a:pt x="89" y="2192"/>
                      </a:lnTo>
                      <a:lnTo>
                        <a:pt x="84" y="2199"/>
                      </a:lnTo>
                      <a:lnTo>
                        <a:pt x="87" y="2154"/>
                      </a:lnTo>
                      <a:lnTo>
                        <a:pt x="90" y="2160"/>
                      </a:lnTo>
                      <a:lnTo>
                        <a:pt x="59" y="2127"/>
                      </a:lnTo>
                      <a:cubicBezTo>
                        <a:pt x="58" y="2126"/>
                        <a:pt x="58" y="2125"/>
                        <a:pt x="57" y="2125"/>
                      </a:cubicBezTo>
                      <a:lnTo>
                        <a:pt x="51" y="2113"/>
                      </a:lnTo>
                      <a:cubicBezTo>
                        <a:pt x="51" y="2112"/>
                        <a:pt x="50" y="2111"/>
                        <a:pt x="50" y="2111"/>
                      </a:cubicBezTo>
                      <a:lnTo>
                        <a:pt x="47" y="2096"/>
                      </a:lnTo>
                      <a:lnTo>
                        <a:pt x="57" y="2102"/>
                      </a:lnTo>
                      <a:lnTo>
                        <a:pt x="26" y="2111"/>
                      </a:lnTo>
                      <a:cubicBezTo>
                        <a:pt x="24" y="2111"/>
                        <a:pt x="22" y="2111"/>
                        <a:pt x="20" y="2110"/>
                      </a:cubicBezTo>
                      <a:lnTo>
                        <a:pt x="14" y="2107"/>
                      </a:lnTo>
                      <a:cubicBezTo>
                        <a:pt x="13" y="2107"/>
                        <a:pt x="12" y="2106"/>
                        <a:pt x="11" y="2104"/>
                      </a:cubicBezTo>
                      <a:lnTo>
                        <a:pt x="2" y="2089"/>
                      </a:lnTo>
                      <a:cubicBezTo>
                        <a:pt x="1" y="2088"/>
                        <a:pt x="0" y="2087"/>
                        <a:pt x="0" y="2085"/>
                      </a:cubicBezTo>
                      <a:lnTo>
                        <a:pt x="0" y="2073"/>
                      </a:lnTo>
                      <a:cubicBezTo>
                        <a:pt x="0" y="2071"/>
                        <a:pt x="1" y="2070"/>
                        <a:pt x="2" y="2068"/>
                      </a:cubicBezTo>
                      <a:lnTo>
                        <a:pt x="21" y="2044"/>
                      </a:lnTo>
                      <a:lnTo>
                        <a:pt x="19" y="2050"/>
                      </a:lnTo>
                      <a:lnTo>
                        <a:pt x="16" y="2023"/>
                      </a:lnTo>
                      <a:lnTo>
                        <a:pt x="20" y="2029"/>
                      </a:lnTo>
                      <a:lnTo>
                        <a:pt x="4" y="2020"/>
                      </a:lnTo>
                      <a:cubicBezTo>
                        <a:pt x="2" y="2019"/>
                        <a:pt x="1" y="2017"/>
                        <a:pt x="1" y="2014"/>
                      </a:cubicBezTo>
                      <a:cubicBezTo>
                        <a:pt x="0" y="2012"/>
                        <a:pt x="1" y="2010"/>
                        <a:pt x="2" y="2008"/>
                      </a:cubicBezTo>
                      <a:lnTo>
                        <a:pt x="11" y="1996"/>
                      </a:lnTo>
                      <a:cubicBezTo>
                        <a:pt x="12" y="1995"/>
                        <a:pt x="13" y="1994"/>
                        <a:pt x="14" y="1994"/>
                      </a:cubicBezTo>
                      <a:lnTo>
                        <a:pt x="33" y="1985"/>
                      </a:lnTo>
                      <a:cubicBezTo>
                        <a:pt x="35" y="1984"/>
                        <a:pt x="37" y="1983"/>
                        <a:pt x="39" y="1984"/>
                      </a:cubicBezTo>
                      <a:lnTo>
                        <a:pt x="70" y="1996"/>
                      </a:lnTo>
                      <a:lnTo>
                        <a:pt x="67" y="1996"/>
                      </a:lnTo>
                      <a:lnTo>
                        <a:pt x="77" y="1996"/>
                      </a:lnTo>
                      <a:lnTo>
                        <a:pt x="73" y="1997"/>
                      </a:lnTo>
                      <a:lnTo>
                        <a:pt x="88" y="1988"/>
                      </a:lnTo>
                      <a:lnTo>
                        <a:pt x="84" y="1995"/>
                      </a:lnTo>
                      <a:lnTo>
                        <a:pt x="84" y="1886"/>
                      </a:lnTo>
                      <a:cubicBezTo>
                        <a:pt x="84" y="1885"/>
                        <a:pt x="84" y="1884"/>
                        <a:pt x="85" y="1884"/>
                      </a:cubicBezTo>
                      <a:lnTo>
                        <a:pt x="103" y="1835"/>
                      </a:lnTo>
                      <a:lnTo>
                        <a:pt x="106" y="1827"/>
                      </a:lnTo>
                      <a:cubicBezTo>
                        <a:pt x="107" y="1824"/>
                        <a:pt x="109" y="1823"/>
                        <a:pt x="111" y="1822"/>
                      </a:cubicBezTo>
                      <a:lnTo>
                        <a:pt x="127" y="1816"/>
                      </a:lnTo>
                      <a:cubicBezTo>
                        <a:pt x="128" y="1815"/>
                        <a:pt x="129" y="1815"/>
                        <a:pt x="130" y="1815"/>
                      </a:cubicBezTo>
                      <a:lnTo>
                        <a:pt x="133" y="1815"/>
                      </a:lnTo>
                      <a:lnTo>
                        <a:pt x="151" y="1815"/>
                      </a:lnTo>
                      <a:lnTo>
                        <a:pt x="149" y="1816"/>
                      </a:lnTo>
                      <a:lnTo>
                        <a:pt x="158" y="1813"/>
                      </a:lnTo>
                      <a:cubicBezTo>
                        <a:pt x="159" y="1812"/>
                        <a:pt x="160" y="1812"/>
                        <a:pt x="161" y="1812"/>
                      </a:cubicBezTo>
                      <a:lnTo>
                        <a:pt x="170" y="1812"/>
                      </a:lnTo>
                      <a:cubicBezTo>
                        <a:pt x="171" y="1812"/>
                        <a:pt x="172" y="1812"/>
                        <a:pt x="173" y="1813"/>
                      </a:cubicBezTo>
                      <a:lnTo>
                        <a:pt x="207" y="1825"/>
                      </a:lnTo>
                      <a:lnTo>
                        <a:pt x="202" y="1824"/>
                      </a:lnTo>
                      <a:lnTo>
                        <a:pt x="215" y="1821"/>
                      </a:lnTo>
                      <a:lnTo>
                        <a:pt x="210" y="1824"/>
                      </a:lnTo>
                      <a:lnTo>
                        <a:pt x="229" y="1800"/>
                      </a:lnTo>
                      <a:cubicBezTo>
                        <a:pt x="230" y="1798"/>
                        <a:pt x="232" y="1797"/>
                        <a:pt x="235" y="1797"/>
                      </a:cubicBezTo>
                      <a:lnTo>
                        <a:pt x="281" y="1794"/>
                      </a:lnTo>
                      <a:lnTo>
                        <a:pt x="274" y="1801"/>
                      </a:lnTo>
                      <a:lnTo>
                        <a:pt x="280" y="1750"/>
                      </a:lnTo>
                      <a:cubicBezTo>
                        <a:pt x="280" y="1748"/>
                        <a:pt x="281" y="1747"/>
                        <a:pt x="282" y="1745"/>
                      </a:cubicBezTo>
                      <a:lnTo>
                        <a:pt x="292" y="1736"/>
                      </a:lnTo>
                      <a:lnTo>
                        <a:pt x="291" y="1746"/>
                      </a:lnTo>
                      <a:lnTo>
                        <a:pt x="284" y="1737"/>
                      </a:lnTo>
                      <a:lnTo>
                        <a:pt x="291" y="1741"/>
                      </a:lnTo>
                      <a:lnTo>
                        <a:pt x="282" y="1741"/>
                      </a:lnTo>
                      <a:cubicBezTo>
                        <a:pt x="279" y="1741"/>
                        <a:pt x="277" y="1740"/>
                        <a:pt x="275" y="1738"/>
                      </a:cubicBezTo>
                      <a:lnTo>
                        <a:pt x="266" y="1726"/>
                      </a:lnTo>
                      <a:lnTo>
                        <a:pt x="267" y="1727"/>
                      </a:lnTo>
                      <a:lnTo>
                        <a:pt x="236" y="1703"/>
                      </a:lnTo>
                      <a:cubicBezTo>
                        <a:pt x="236" y="1703"/>
                        <a:pt x="235" y="1702"/>
                        <a:pt x="235" y="1701"/>
                      </a:cubicBezTo>
                      <a:lnTo>
                        <a:pt x="228" y="1692"/>
                      </a:lnTo>
                      <a:lnTo>
                        <a:pt x="235" y="1696"/>
                      </a:lnTo>
                      <a:lnTo>
                        <a:pt x="226" y="1696"/>
                      </a:lnTo>
                      <a:cubicBezTo>
                        <a:pt x="222" y="1696"/>
                        <a:pt x="219" y="1693"/>
                        <a:pt x="218" y="1690"/>
                      </a:cubicBezTo>
                      <a:lnTo>
                        <a:pt x="209" y="1651"/>
                      </a:lnTo>
                      <a:cubicBezTo>
                        <a:pt x="209" y="1650"/>
                        <a:pt x="208" y="1649"/>
                        <a:pt x="208" y="1649"/>
                      </a:cubicBezTo>
                      <a:lnTo>
                        <a:pt x="208" y="1604"/>
                      </a:lnTo>
                      <a:cubicBezTo>
                        <a:pt x="208" y="1602"/>
                        <a:pt x="209" y="1601"/>
                        <a:pt x="209" y="1600"/>
                      </a:cubicBezTo>
                      <a:lnTo>
                        <a:pt x="228" y="1558"/>
                      </a:lnTo>
                      <a:lnTo>
                        <a:pt x="237" y="1540"/>
                      </a:lnTo>
                      <a:lnTo>
                        <a:pt x="237" y="1547"/>
                      </a:lnTo>
                      <a:lnTo>
                        <a:pt x="225" y="1520"/>
                      </a:lnTo>
                      <a:cubicBezTo>
                        <a:pt x="224" y="1519"/>
                        <a:pt x="224" y="1519"/>
                        <a:pt x="224" y="1518"/>
                      </a:cubicBezTo>
                      <a:lnTo>
                        <a:pt x="215" y="1479"/>
                      </a:lnTo>
                      <a:lnTo>
                        <a:pt x="221" y="1485"/>
                      </a:lnTo>
                      <a:lnTo>
                        <a:pt x="184" y="1479"/>
                      </a:lnTo>
                      <a:cubicBezTo>
                        <a:pt x="183" y="1479"/>
                        <a:pt x="183" y="1479"/>
                        <a:pt x="182" y="1478"/>
                      </a:cubicBezTo>
                      <a:lnTo>
                        <a:pt x="176" y="1475"/>
                      </a:lnTo>
                      <a:cubicBezTo>
                        <a:pt x="172" y="1473"/>
                        <a:pt x="170" y="1469"/>
                        <a:pt x="172" y="1465"/>
                      </a:cubicBezTo>
                      <a:lnTo>
                        <a:pt x="181" y="1441"/>
                      </a:lnTo>
                      <a:cubicBezTo>
                        <a:pt x="182" y="1439"/>
                        <a:pt x="183" y="1438"/>
                        <a:pt x="185" y="1437"/>
                      </a:cubicBezTo>
                      <a:lnTo>
                        <a:pt x="219" y="1419"/>
                      </a:lnTo>
                      <a:cubicBezTo>
                        <a:pt x="220" y="1418"/>
                        <a:pt x="221" y="1418"/>
                        <a:pt x="223" y="1418"/>
                      </a:cubicBezTo>
                      <a:lnTo>
                        <a:pt x="241" y="1418"/>
                      </a:lnTo>
                      <a:cubicBezTo>
                        <a:pt x="246" y="1418"/>
                        <a:pt x="249" y="1422"/>
                        <a:pt x="249" y="1426"/>
                      </a:cubicBezTo>
                      <a:lnTo>
                        <a:pt x="249" y="1432"/>
                      </a:lnTo>
                      <a:lnTo>
                        <a:pt x="238" y="1425"/>
                      </a:lnTo>
                      <a:lnTo>
                        <a:pt x="250" y="1419"/>
                      </a:lnTo>
                      <a:lnTo>
                        <a:pt x="265" y="1410"/>
                      </a:lnTo>
                      <a:lnTo>
                        <a:pt x="261" y="1416"/>
                      </a:lnTo>
                      <a:lnTo>
                        <a:pt x="264" y="1398"/>
                      </a:lnTo>
                      <a:cubicBezTo>
                        <a:pt x="265" y="1396"/>
                        <a:pt x="266" y="1394"/>
                        <a:pt x="267" y="1393"/>
                      </a:cubicBezTo>
                      <a:lnTo>
                        <a:pt x="276" y="1384"/>
                      </a:lnTo>
                      <a:cubicBezTo>
                        <a:pt x="277" y="1383"/>
                        <a:pt x="279" y="1382"/>
                        <a:pt x="281" y="1382"/>
                      </a:cubicBezTo>
                      <a:lnTo>
                        <a:pt x="306" y="1379"/>
                      </a:lnTo>
                      <a:lnTo>
                        <a:pt x="301" y="1381"/>
                      </a:lnTo>
                      <a:lnTo>
                        <a:pt x="322" y="1357"/>
                      </a:lnTo>
                      <a:cubicBezTo>
                        <a:pt x="323" y="1357"/>
                        <a:pt x="323" y="1357"/>
                        <a:pt x="323" y="1356"/>
                      </a:cubicBezTo>
                      <a:lnTo>
                        <a:pt x="339" y="1344"/>
                      </a:lnTo>
                      <a:cubicBezTo>
                        <a:pt x="340" y="1344"/>
                        <a:pt x="341" y="1343"/>
                        <a:pt x="342" y="1343"/>
                      </a:cubicBezTo>
                      <a:lnTo>
                        <a:pt x="370" y="1337"/>
                      </a:lnTo>
                      <a:cubicBezTo>
                        <a:pt x="371" y="1337"/>
                        <a:pt x="371" y="1337"/>
                        <a:pt x="372" y="1337"/>
                      </a:cubicBezTo>
                      <a:lnTo>
                        <a:pt x="403" y="1337"/>
                      </a:lnTo>
                      <a:lnTo>
                        <a:pt x="396" y="1340"/>
                      </a:lnTo>
                      <a:lnTo>
                        <a:pt x="402" y="1331"/>
                      </a:lnTo>
                      <a:lnTo>
                        <a:pt x="405" y="1343"/>
                      </a:lnTo>
                      <a:lnTo>
                        <a:pt x="399" y="1340"/>
                      </a:lnTo>
                      <a:cubicBezTo>
                        <a:pt x="396" y="1339"/>
                        <a:pt x="395" y="1336"/>
                        <a:pt x="395" y="1333"/>
                      </a:cubicBezTo>
                      <a:lnTo>
                        <a:pt x="395" y="1306"/>
                      </a:lnTo>
                      <a:cubicBezTo>
                        <a:pt x="395" y="1304"/>
                        <a:pt x="395" y="1302"/>
                        <a:pt x="396" y="1301"/>
                      </a:cubicBezTo>
                      <a:lnTo>
                        <a:pt x="402" y="1292"/>
                      </a:lnTo>
                      <a:lnTo>
                        <a:pt x="401" y="1299"/>
                      </a:lnTo>
                      <a:lnTo>
                        <a:pt x="395" y="1281"/>
                      </a:lnTo>
                      <a:cubicBezTo>
                        <a:pt x="395" y="1280"/>
                        <a:pt x="395" y="1279"/>
                        <a:pt x="395" y="1278"/>
                      </a:cubicBezTo>
                      <a:lnTo>
                        <a:pt x="395" y="1254"/>
                      </a:lnTo>
                      <a:cubicBezTo>
                        <a:pt x="395" y="1251"/>
                        <a:pt x="396" y="1249"/>
                        <a:pt x="399" y="1247"/>
                      </a:cubicBezTo>
                      <a:lnTo>
                        <a:pt x="424" y="1235"/>
                      </a:lnTo>
                      <a:lnTo>
                        <a:pt x="420" y="1242"/>
                      </a:lnTo>
                      <a:lnTo>
                        <a:pt x="420" y="1224"/>
                      </a:lnTo>
                      <a:cubicBezTo>
                        <a:pt x="420" y="1220"/>
                        <a:pt x="423" y="1216"/>
                        <a:pt x="428" y="1216"/>
                      </a:cubicBezTo>
                      <a:lnTo>
                        <a:pt x="437" y="1216"/>
                      </a:lnTo>
                      <a:lnTo>
                        <a:pt x="459" y="1216"/>
                      </a:lnTo>
                      <a:cubicBezTo>
                        <a:pt x="460" y="1216"/>
                        <a:pt x="461" y="1217"/>
                        <a:pt x="462" y="1217"/>
                      </a:cubicBezTo>
                      <a:lnTo>
                        <a:pt x="481" y="1226"/>
                      </a:lnTo>
                      <a:lnTo>
                        <a:pt x="473" y="1227"/>
                      </a:lnTo>
                      <a:lnTo>
                        <a:pt x="497" y="1209"/>
                      </a:lnTo>
                      <a:cubicBezTo>
                        <a:pt x="499" y="1208"/>
                        <a:pt x="500" y="1207"/>
                        <a:pt x="502" y="1207"/>
                      </a:cubicBezTo>
                      <a:lnTo>
                        <a:pt x="511" y="1207"/>
                      </a:lnTo>
                      <a:lnTo>
                        <a:pt x="506" y="1209"/>
                      </a:lnTo>
                      <a:lnTo>
                        <a:pt x="618" y="1119"/>
                      </a:lnTo>
                      <a:lnTo>
                        <a:pt x="711" y="1046"/>
                      </a:lnTo>
                      <a:lnTo>
                        <a:pt x="708" y="1053"/>
                      </a:lnTo>
                      <a:lnTo>
                        <a:pt x="708" y="1026"/>
                      </a:lnTo>
                      <a:lnTo>
                        <a:pt x="716" y="1034"/>
                      </a:lnTo>
                      <a:lnTo>
                        <a:pt x="653" y="1028"/>
                      </a:lnTo>
                      <a:cubicBezTo>
                        <a:pt x="650" y="1027"/>
                        <a:pt x="647" y="1024"/>
                        <a:pt x="646" y="1020"/>
                      </a:cubicBezTo>
                      <a:lnTo>
                        <a:pt x="643" y="981"/>
                      </a:lnTo>
                      <a:lnTo>
                        <a:pt x="643" y="982"/>
                      </a:lnTo>
                      <a:lnTo>
                        <a:pt x="637" y="955"/>
                      </a:lnTo>
                      <a:cubicBezTo>
                        <a:pt x="637" y="955"/>
                        <a:pt x="637" y="954"/>
                        <a:pt x="637" y="953"/>
                      </a:cubicBezTo>
                      <a:lnTo>
                        <a:pt x="637" y="812"/>
                      </a:lnTo>
                      <a:lnTo>
                        <a:pt x="634" y="783"/>
                      </a:lnTo>
                      <a:lnTo>
                        <a:pt x="639" y="790"/>
                      </a:lnTo>
                      <a:lnTo>
                        <a:pt x="611" y="781"/>
                      </a:lnTo>
                      <a:lnTo>
                        <a:pt x="613" y="781"/>
                      </a:lnTo>
                      <a:lnTo>
                        <a:pt x="569" y="775"/>
                      </a:lnTo>
                      <a:lnTo>
                        <a:pt x="575" y="774"/>
                      </a:lnTo>
                      <a:lnTo>
                        <a:pt x="565" y="780"/>
                      </a:lnTo>
                      <a:cubicBezTo>
                        <a:pt x="564" y="780"/>
                        <a:pt x="563" y="781"/>
                        <a:pt x="562" y="781"/>
                      </a:cubicBezTo>
                      <a:lnTo>
                        <a:pt x="540" y="784"/>
                      </a:lnTo>
                      <a:lnTo>
                        <a:pt x="546" y="780"/>
                      </a:lnTo>
                      <a:lnTo>
                        <a:pt x="540" y="789"/>
                      </a:lnTo>
                      <a:lnTo>
                        <a:pt x="527" y="805"/>
                      </a:lnTo>
                      <a:cubicBezTo>
                        <a:pt x="524" y="808"/>
                        <a:pt x="520" y="809"/>
                        <a:pt x="516" y="807"/>
                      </a:cubicBezTo>
                      <a:lnTo>
                        <a:pt x="507" y="801"/>
                      </a:lnTo>
                      <a:cubicBezTo>
                        <a:pt x="506" y="800"/>
                        <a:pt x="505" y="799"/>
                        <a:pt x="505" y="799"/>
                      </a:cubicBezTo>
                      <a:lnTo>
                        <a:pt x="477" y="759"/>
                      </a:lnTo>
                      <a:lnTo>
                        <a:pt x="483" y="763"/>
                      </a:lnTo>
                      <a:lnTo>
                        <a:pt x="449" y="763"/>
                      </a:lnTo>
                      <a:lnTo>
                        <a:pt x="413" y="766"/>
                      </a:lnTo>
                      <a:cubicBezTo>
                        <a:pt x="409" y="766"/>
                        <a:pt x="405" y="763"/>
                        <a:pt x="404" y="760"/>
                      </a:cubicBezTo>
                      <a:lnTo>
                        <a:pt x="392" y="702"/>
                      </a:lnTo>
                      <a:lnTo>
                        <a:pt x="396" y="708"/>
                      </a:lnTo>
                      <a:lnTo>
                        <a:pt x="380" y="699"/>
                      </a:lnTo>
                      <a:cubicBezTo>
                        <a:pt x="379" y="698"/>
                        <a:pt x="379" y="697"/>
                        <a:pt x="378" y="697"/>
                      </a:cubicBezTo>
                      <a:lnTo>
                        <a:pt x="350" y="664"/>
                      </a:lnTo>
                      <a:lnTo>
                        <a:pt x="354" y="666"/>
                      </a:lnTo>
                      <a:lnTo>
                        <a:pt x="344" y="663"/>
                      </a:lnTo>
                      <a:cubicBezTo>
                        <a:pt x="343" y="663"/>
                        <a:pt x="342" y="662"/>
                        <a:pt x="341" y="661"/>
                      </a:cubicBezTo>
                      <a:lnTo>
                        <a:pt x="328" y="646"/>
                      </a:lnTo>
                      <a:lnTo>
                        <a:pt x="334" y="648"/>
                      </a:lnTo>
                      <a:lnTo>
                        <a:pt x="316" y="648"/>
                      </a:lnTo>
                      <a:cubicBezTo>
                        <a:pt x="312" y="648"/>
                        <a:pt x="309" y="646"/>
                        <a:pt x="308" y="642"/>
                      </a:cubicBezTo>
                      <a:lnTo>
                        <a:pt x="299" y="603"/>
                      </a:lnTo>
                      <a:cubicBezTo>
                        <a:pt x="299" y="602"/>
                        <a:pt x="298" y="602"/>
                        <a:pt x="299" y="601"/>
                      </a:cubicBezTo>
                      <a:lnTo>
                        <a:pt x="302" y="556"/>
                      </a:lnTo>
                      <a:lnTo>
                        <a:pt x="305" y="562"/>
                      </a:lnTo>
                      <a:lnTo>
                        <a:pt x="286" y="547"/>
                      </a:lnTo>
                      <a:cubicBezTo>
                        <a:pt x="283" y="545"/>
                        <a:pt x="282" y="542"/>
                        <a:pt x="283" y="539"/>
                      </a:cubicBezTo>
                      <a:lnTo>
                        <a:pt x="293" y="503"/>
                      </a:lnTo>
                      <a:lnTo>
                        <a:pt x="298" y="513"/>
                      </a:lnTo>
                      <a:lnTo>
                        <a:pt x="233" y="492"/>
                      </a:lnTo>
                      <a:lnTo>
                        <a:pt x="235" y="492"/>
                      </a:lnTo>
                      <a:lnTo>
                        <a:pt x="207" y="492"/>
                      </a:lnTo>
                      <a:cubicBezTo>
                        <a:pt x="206" y="492"/>
                        <a:pt x="204" y="492"/>
                        <a:pt x="203" y="491"/>
                      </a:cubicBezTo>
                      <a:lnTo>
                        <a:pt x="193" y="485"/>
                      </a:lnTo>
                      <a:cubicBezTo>
                        <a:pt x="191" y="483"/>
                        <a:pt x="190" y="480"/>
                        <a:pt x="190" y="477"/>
                      </a:cubicBezTo>
                      <a:lnTo>
                        <a:pt x="196" y="423"/>
                      </a:lnTo>
                      <a:cubicBezTo>
                        <a:pt x="196" y="421"/>
                        <a:pt x="197" y="419"/>
                        <a:pt x="198" y="418"/>
                      </a:cubicBezTo>
                      <a:lnTo>
                        <a:pt x="217" y="400"/>
                      </a:lnTo>
                      <a:lnTo>
                        <a:pt x="215" y="406"/>
                      </a:lnTo>
                      <a:lnTo>
                        <a:pt x="215" y="397"/>
                      </a:lnTo>
                      <a:lnTo>
                        <a:pt x="217" y="402"/>
                      </a:lnTo>
                      <a:lnTo>
                        <a:pt x="208" y="393"/>
                      </a:lnTo>
                      <a:cubicBezTo>
                        <a:pt x="207" y="393"/>
                        <a:pt x="207" y="393"/>
                        <a:pt x="207" y="392"/>
                      </a:cubicBezTo>
                      <a:lnTo>
                        <a:pt x="201" y="383"/>
                      </a:lnTo>
                      <a:lnTo>
                        <a:pt x="204" y="386"/>
                      </a:lnTo>
                      <a:lnTo>
                        <a:pt x="164" y="368"/>
                      </a:lnTo>
                      <a:cubicBezTo>
                        <a:pt x="160" y="366"/>
                        <a:pt x="158" y="363"/>
                        <a:pt x="159" y="359"/>
                      </a:cubicBezTo>
                      <a:lnTo>
                        <a:pt x="162" y="338"/>
                      </a:lnTo>
                      <a:cubicBezTo>
                        <a:pt x="162" y="337"/>
                        <a:pt x="163" y="335"/>
                        <a:pt x="164" y="334"/>
                      </a:cubicBezTo>
                      <a:lnTo>
                        <a:pt x="183" y="316"/>
                      </a:lnTo>
                      <a:lnTo>
                        <a:pt x="181" y="320"/>
                      </a:lnTo>
                      <a:lnTo>
                        <a:pt x="187" y="287"/>
                      </a:lnTo>
                      <a:lnTo>
                        <a:pt x="191" y="296"/>
                      </a:lnTo>
                      <a:lnTo>
                        <a:pt x="185" y="293"/>
                      </a:lnTo>
                      <a:cubicBezTo>
                        <a:pt x="183" y="292"/>
                        <a:pt x="181" y="290"/>
                        <a:pt x="181" y="287"/>
                      </a:cubicBezTo>
                      <a:cubicBezTo>
                        <a:pt x="180" y="285"/>
                        <a:pt x="181" y="283"/>
                        <a:pt x="182" y="281"/>
                      </a:cubicBezTo>
                      <a:lnTo>
                        <a:pt x="188" y="272"/>
                      </a:lnTo>
                      <a:lnTo>
                        <a:pt x="189" y="282"/>
                      </a:lnTo>
                      <a:lnTo>
                        <a:pt x="180" y="273"/>
                      </a:lnTo>
                      <a:cubicBezTo>
                        <a:pt x="179" y="272"/>
                        <a:pt x="179" y="272"/>
                        <a:pt x="178" y="271"/>
                      </a:cubicBezTo>
                      <a:lnTo>
                        <a:pt x="153" y="216"/>
                      </a:lnTo>
                      <a:cubicBezTo>
                        <a:pt x="153" y="216"/>
                        <a:pt x="153" y="215"/>
                        <a:pt x="153" y="214"/>
                      </a:cubicBezTo>
                      <a:lnTo>
                        <a:pt x="143" y="136"/>
                      </a:lnTo>
                      <a:lnTo>
                        <a:pt x="148" y="142"/>
                      </a:lnTo>
                      <a:lnTo>
                        <a:pt x="111" y="124"/>
                      </a:lnTo>
                      <a:cubicBezTo>
                        <a:pt x="109" y="123"/>
                        <a:pt x="108" y="122"/>
                        <a:pt x="107" y="120"/>
                      </a:cubicBezTo>
                      <a:lnTo>
                        <a:pt x="88" y="81"/>
                      </a:lnTo>
                      <a:cubicBezTo>
                        <a:pt x="87" y="78"/>
                        <a:pt x="87" y="75"/>
                        <a:pt x="89" y="72"/>
                      </a:cubicBezTo>
                      <a:lnTo>
                        <a:pt x="152" y="3"/>
                      </a:lnTo>
                      <a:cubicBezTo>
                        <a:pt x="153" y="1"/>
                        <a:pt x="155" y="1"/>
                        <a:pt x="157" y="0"/>
                      </a:cubicBezTo>
                      <a:cubicBezTo>
                        <a:pt x="159" y="0"/>
                        <a:pt x="161" y="1"/>
                        <a:pt x="163" y="3"/>
                      </a:cubicBezTo>
                      <a:lnTo>
                        <a:pt x="172" y="12"/>
                      </a:lnTo>
                      <a:lnTo>
                        <a:pt x="171" y="11"/>
                      </a:lnTo>
                      <a:lnTo>
                        <a:pt x="221" y="44"/>
                      </a:lnTo>
                      <a:cubicBezTo>
                        <a:pt x="222" y="44"/>
                        <a:pt x="222" y="45"/>
                        <a:pt x="223" y="45"/>
                      </a:cubicBezTo>
                      <a:lnTo>
                        <a:pt x="275" y="109"/>
                      </a:lnTo>
                      <a:cubicBezTo>
                        <a:pt x="276" y="110"/>
                        <a:pt x="277" y="111"/>
                        <a:pt x="277" y="112"/>
                      </a:cubicBezTo>
                      <a:lnTo>
                        <a:pt x="296" y="221"/>
                      </a:lnTo>
                      <a:lnTo>
                        <a:pt x="317" y="338"/>
                      </a:lnTo>
                      <a:lnTo>
                        <a:pt x="316" y="335"/>
                      </a:lnTo>
                      <a:lnTo>
                        <a:pt x="372" y="410"/>
                      </a:lnTo>
                      <a:cubicBezTo>
                        <a:pt x="372" y="411"/>
                        <a:pt x="373" y="411"/>
                        <a:pt x="373" y="412"/>
                      </a:cubicBezTo>
                      <a:lnTo>
                        <a:pt x="416" y="535"/>
                      </a:lnTo>
                      <a:lnTo>
                        <a:pt x="415" y="533"/>
                      </a:lnTo>
                      <a:lnTo>
                        <a:pt x="483" y="608"/>
                      </a:lnTo>
                      <a:lnTo>
                        <a:pt x="480" y="606"/>
                      </a:lnTo>
                      <a:lnTo>
                        <a:pt x="588" y="639"/>
                      </a:lnTo>
                      <a:cubicBezTo>
                        <a:pt x="592" y="640"/>
                        <a:pt x="594" y="643"/>
                        <a:pt x="594" y="646"/>
                      </a:cubicBezTo>
                      <a:lnTo>
                        <a:pt x="594" y="659"/>
                      </a:lnTo>
                      <a:lnTo>
                        <a:pt x="591" y="652"/>
                      </a:lnTo>
                      <a:lnTo>
                        <a:pt x="619" y="677"/>
                      </a:lnTo>
                      <a:lnTo>
                        <a:pt x="613" y="675"/>
                      </a:lnTo>
                      <a:lnTo>
                        <a:pt x="653" y="669"/>
                      </a:lnTo>
                      <a:cubicBezTo>
                        <a:pt x="655" y="668"/>
                        <a:pt x="657" y="669"/>
                        <a:pt x="658" y="670"/>
                      </a:cubicBezTo>
                      <a:lnTo>
                        <a:pt x="767" y="730"/>
                      </a:lnTo>
                      <a:lnTo>
                        <a:pt x="763" y="729"/>
                      </a:lnTo>
                      <a:lnTo>
                        <a:pt x="781" y="729"/>
                      </a:lnTo>
                      <a:cubicBezTo>
                        <a:pt x="784" y="729"/>
                        <a:pt x="787" y="730"/>
                        <a:pt x="788" y="733"/>
                      </a:cubicBezTo>
                      <a:lnTo>
                        <a:pt x="801" y="754"/>
                      </a:lnTo>
                      <a:lnTo>
                        <a:pt x="794" y="750"/>
                      </a:lnTo>
                      <a:lnTo>
                        <a:pt x="958" y="750"/>
                      </a:lnTo>
                      <a:cubicBezTo>
                        <a:pt x="959" y="750"/>
                        <a:pt x="960" y="750"/>
                        <a:pt x="961" y="750"/>
                      </a:cubicBezTo>
                      <a:lnTo>
                        <a:pt x="1063" y="783"/>
                      </a:lnTo>
                      <a:cubicBezTo>
                        <a:pt x="1064" y="784"/>
                        <a:pt x="1065" y="784"/>
                        <a:pt x="1066" y="785"/>
                      </a:cubicBezTo>
                      <a:lnTo>
                        <a:pt x="1116" y="830"/>
                      </a:lnTo>
                      <a:lnTo>
                        <a:pt x="1112" y="828"/>
                      </a:lnTo>
                      <a:lnTo>
                        <a:pt x="1174" y="837"/>
                      </a:lnTo>
                      <a:lnTo>
                        <a:pt x="1168" y="839"/>
                      </a:lnTo>
                      <a:lnTo>
                        <a:pt x="1252" y="778"/>
                      </a:lnTo>
                      <a:close/>
                      <a:moveTo>
                        <a:pt x="1177" y="852"/>
                      </a:moveTo>
                      <a:cubicBezTo>
                        <a:pt x="1176" y="853"/>
                        <a:pt x="1174" y="853"/>
                        <a:pt x="1171" y="853"/>
                      </a:cubicBezTo>
                      <a:lnTo>
                        <a:pt x="1109" y="844"/>
                      </a:lnTo>
                      <a:cubicBezTo>
                        <a:pt x="1108" y="844"/>
                        <a:pt x="1106" y="843"/>
                        <a:pt x="1105" y="842"/>
                      </a:cubicBezTo>
                      <a:lnTo>
                        <a:pt x="1055" y="797"/>
                      </a:lnTo>
                      <a:lnTo>
                        <a:pt x="1058" y="799"/>
                      </a:lnTo>
                      <a:lnTo>
                        <a:pt x="956" y="765"/>
                      </a:lnTo>
                      <a:lnTo>
                        <a:pt x="958" y="766"/>
                      </a:lnTo>
                      <a:lnTo>
                        <a:pt x="794" y="766"/>
                      </a:lnTo>
                      <a:cubicBezTo>
                        <a:pt x="791" y="766"/>
                        <a:pt x="788" y="764"/>
                        <a:pt x="787" y="762"/>
                      </a:cubicBezTo>
                      <a:lnTo>
                        <a:pt x="775" y="741"/>
                      </a:lnTo>
                      <a:lnTo>
                        <a:pt x="781" y="745"/>
                      </a:lnTo>
                      <a:lnTo>
                        <a:pt x="763" y="745"/>
                      </a:lnTo>
                      <a:cubicBezTo>
                        <a:pt x="761" y="745"/>
                        <a:pt x="760" y="744"/>
                        <a:pt x="759" y="744"/>
                      </a:cubicBezTo>
                      <a:lnTo>
                        <a:pt x="650" y="684"/>
                      </a:lnTo>
                      <a:lnTo>
                        <a:pt x="655" y="685"/>
                      </a:lnTo>
                      <a:lnTo>
                        <a:pt x="615" y="691"/>
                      </a:lnTo>
                      <a:cubicBezTo>
                        <a:pt x="613" y="691"/>
                        <a:pt x="610" y="690"/>
                        <a:pt x="609" y="689"/>
                      </a:cubicBezTo>
                      <a:lnTo>
                        <a:pt x="581" y="665"/>
                      </a:lnTo>
                      <a:cubicBezTo>
                        <a:pt x="579" y="663"/>
                        <a:pt x="578" y="661"/>
                        <a:pt x="578" y="659"/>
                      </a:cubicBezTo>
                      <a:lnTo>
                        <a:pt x="578" y="646"/>
                      </a:lnTo>
                      <a:lnTo>
                        <a:pt x="584" y="654"/>
                      </a:lnTo>
                      <a:lnTo>
                        <a:pt x="475" y="621"/>
                      </a:lnTo>
                      <a:cubicBezTo>
                        <a:pt x="474" y="621"/>
                        <a:pt x="472" y="620"/>
                        <a:pt x="471" y="619"/>
                      </a:cubicBezTo>
                      <a:lnTo>
                        <a:pt x="403" y="544"/>
                      </a:lnTo>
                      <a:cubicBezTo>
                        <a:pt x="402" y="543"/>
                        <a:pt x="402" y="542"/>
                        <a:pt x="401" y="541"/>
                      </a:cubicBezTo>
                      <a:lnTo>
                        <a:pt x="358" y="417"/>
                      </a:lnTo>
                      <a:lnTo>
                        <a:pt x="359" y="420"/>
                      </a:lnTo>
                      <a:lnTo>
                        <a:pt x="303" y="344"/>
                      </a:lnTo>
                      <a:cubicBezTo>
                        <a:pt x="302" y="343"/>
                        <a:pt x="302" y="342"/>
                        <a:pt x="302" y="341"/>
                      </a:cubicBezTo>
                      <a:lnTo>
                        <a:pt x="280" y="224"/>
                      </a:lnTo>
                      <a:lnTo>
                        <a:pt x="261" y="115"/>
                      </a:lnTo>
                      <a:lnTo>
                        <a:pt x="263" y="119"/>
                      </a:lnTo>
                      <a:lnTo>
                        <a:pt x="210" y="56"/>
                      </a:lnTo>
                      <a:lnTo>
                        <a:pt x="212" y="57"/>
                      </a:lnTo>
                      <a:lnTo>
                        <a:pt x="162" y="24"/>
                      </a:lnTo>
                      <a:cubicBezTo>
                        <a:pt x="162" y="24"/>
                        <a:pt x="162" y="24"/>
                        <a:pt x="161" y="23"/>
                      </a:cubicBezTo>
                      <a:lnTo>
                        <a:pt x="152" y="14"/>
                      </a:lnTo>
                      <a:lnTo>
                        <a:pt x="163" y="14"/>
                      </a:lnTo>
                      <a:lnTo>
                        <a:pt x="101" y="83"/>
                      </a:lnTo>
                      <a:lnTo>
                        <a:pt x="103" y="74"/>
                      </a:lnTo>
                      <a:lnTo>
                        <a:pt x="121" y="113"/>
                      </a:lnTo>
                      <a:lnTo>
                        <a:pt x="118" y="110"/>
                      </a:lnTo>
                      <a:lnTo>
                        <a:pt x="155" y="128"/>
                      </a:lnTo>
                      <a:cubicBezTo>
                        <a:pt x="157" y="129"/>
                        <a:pt x="159" y="131"/>
                        <a:pt x="159" y="134"/>
                      </a:cubicBezTo>
                      <a:lnTo>
                        <a:pt x="169" y="212"/>
                      </a:lnTo>
                      <a:lnTo>
                        <a:pt x="168" y="210"/>
                      </a:lnTo>
                      <a:lnTo>
                        <a:pt x="193" y="264"/>
                      </a:lnTo>
                      <a:lnTo>
                        <a:pt x="191" y="262"/>
                      </a:lnTo>
                      <a:lnTo>
                        <a:pt x="200" y="271"/>
                      </a:lnTo>
                      <a:cubicBezTo>
                        <a:pt x="203" y="273"/>
                        <a:pt x="204" y="278"/>
                        <a:pt x="201" y="281"/>
                      </a:cubicBezTo>
                      <a:lnTo>
                        <a:pt x="195" y="290"/>
                      </a:lnTo>
                      <a:lnTo>
                        <a:pt x="192" y="278"/>
                      </a:lnTo>
                      <a:lnTo>
                        <a:pt x="198" y="281"/>
                      </a:lnTo>
                      <a:cubicBezTo>
                        <a:pt x="201" y="283"/>
                        <a:pt x="203" y="286"/>
                        <a:pt x="203" y="290"/>
                      </a:cubicBezTo>
                      <a:lnTo>
                        <a:pt x="196" y="323"/>
                      </a:lnTo>
                      <a:cubicBezTo>
                        <a:pt x="196" y="325"/>
                        <a:pt x="195" y="326"/>
                        <a:pt x="194" y="327"/>
                      </a:cubicBezTo>
                      <a:lnTo>
                        <a:pt x="175" y="345"/>
                      </a:lnTo>
                      <a:lnTo>
                        <a:pt x="178" y="341"/>
                      </a:lnTo>
                      <a:lnTo>
                        <a:pt x="175" y="362"/>
                      </a:lnTo>
                      <a:lnTo>
                        <a:pt x="170" y="353"/>
                      </a:lnTo>
                      <a:lnTo>
                        <a:pt x="210" y="371"/>
                      </a:lnTo>
                      <a:cubicBezTo>
                        <a:pt x="212" y="372"/>
                        <a:pt x="213" y="373"/>
                        <a:pt x="214" y="374"/>
                      </a:cubicBezTo>
                      <a:lnTo>
                        <a:pt x="220" y="383"/>
                      </a:lnTo>
                      <a:lnTo>
                        <a:pt x="219" y="382"/>
                      </a:lnTo>
                      <a:lnTo>
                        <a:pt x="228" y="391"/>
                      </a:lnTo>
                      <a:cubicBezTo>
                        <a:pt x="230" y="392"/>
                        <a:pt x="231" y="395"/>
                        <a:pt x="231" y="397"/>
                      </a:cubicBezTo>
                      <a:lnTo>
                        <a:pt x="231" y="406"/>
                      </a:lnTo>
                      <a:cubicBezTo>
                        <a:pt x="231" y="408"/>
                        <a:pt x="230" y="410"/>
                        <a:pt x="228" y="411"/>
                      </a:cubicBezTo>
                      <a:lnTo>
                        <a:pt x="210" y="430"/>
                      </a:lnTo>
                      <a:lnTo>
                        <a:pt x="212" y="425"/>
                      </a:lnTo>
                      <a:lnTo>
                        <a:pt x="206" y="479"/>
                      </a:lnTo>
                      <a:lnTo>
                        <a:pt x="202" y="471"/>
                      </a:lnTo>
                      <a:lnTo>
                        <a:pt x="211" y="477"/>
                      </a:lnTo>
                      <a:lnTo>
                        <a:pt x="207" y="476"/>
                      </a:lnTo>
                      <a:lnTo>
                        <a:pt x="235" y="476"/>
                      </a:lnTo>
                      <a:cubicBezTo>
                        <a:pt x="236" y="476"/>
                        <a:pt x="237" y="476"/>
                        <a:pt x="238" y="476"/>
                      </a:cubicBezTo>
                      <a:lnTo>
                        <a:pt x="303" y="497"/>
                      </a:lnTo>
                      <a:cubicBezTo>
                        <a:pt x="307" y="499"/>
                        <a:pt x="309" y="503"/>
                        <a:pt x="308" y="507"/>
                      </a:cubicBezTo>
                      <a:lnTo>
                        <a:pt x="299" y="543"/>
                      </a:lnTo>
                      <a:lnTo>
                        <a:pt x="296" y="535"/>
                      </a:lnTo>
                      <a:lnTo>
                        <a:pt x="315" y="550"/>
                      </a:lnTo>
                      <a:cubicBezTo>
                        <a:pt x="317" y="552"/>
                        <a:pt x="318" y="554"/>
                        <a:pt x="318" y="557"/>
                      </a:cubicBezTo>
                      <a:lnTo>
                        <a:pt x="314" y="602"/>
                      </a:lnTo>
                      <a:lnTo>
                        <a:pt x="314" y="599"/>
                      </a:lnTo>
                      <a:lnTo>
                        <a:pt x="324" y="639"/>
                      </a:lnTo>
                      <a:lnTo>
                        <a:pt x="316" y="632"/>
                      </a:lnTo>
                      <a:lnTo>
                        <a:pt x="334" y="632"/>
                      </a:lnTo>
                      <a:cubicBezTo>
                        <a:pt x="337" y="632"/>
                        <a:pt x="339" y="634"/>
                        <a:pt x="341" y="635"/>
                      </a:cubicBezTo>
                      <a:lnTo>
                        <a:pt x="353" y="650"/>
                      </a:lnTo>
                      <a:lnTo>
                        <a:pt x="349" y="648"/>
                      </a:lnTo>
                      <a:lnTo>
                        <a:pt x="359" y="651"/>
                      </a:lnTo>
                      <a:cubicBezTo>
                        <a:pt x="360" y="651"/>
                        <a:pt x="361" y="652"/>
                        <a:pt x="362" y="653"/>
                      </a:cubicBezTo>
                      <a:lnTo>
                        <a:pt x="390" y="686"/>
                      </a:lnTo>
                      <a:lnTo>
                        <a:pt x="388" y="685"/>
                      </a:lnTo>
                      <a:lnTo>
                        <a:pt x="404" y="694"/>
                      </a:lnTo>
                      <a:cubicBezTo>
                        <a:pt x="406" y="695"/>
                        <a:pt x="407" y="697"/>
                        <a:pt x="407" y="699"/>
                      </a:cubicBezTo>
                      <a:lnTo>
                        <a:pt x="420" y="756"/>
                      </a:lnTo>
                      <a:lnTo>
                        <a:pt x="411" y="750"/>
                      </a:lnTo>
                      <a:lnTo>
                        <a:pt x="449" y="747"/>
                      </a:lnTo>
                      <a:lnTo>
                        <a:pt x="483" y="747"/>
                      </a:lnTo>
                      <a:cubicBezTo>
                        <a:pt x="486" y="747"/>
                        <a:pt x="488" y="748"/>
                        <a:pt x="490" y="750"/>
                      </a:cubicBezTo>
                      <a:lnTo>
                        <a:pt x="518" y="789"/>
                      </a:lnTo>
                      <a:lnTo>
                        <a:pt x="516" y="787"/>
                      </a:lnTo>
                      <a:lnTo>
                        <a:pt x="525" y="793"/>
                      </a:lnTo>
                      <a:lnTo>
                        <a:pt x="515" y="795"/>
                      </a:lnTo>
                      <a:lnTo>
                        <a:pt x="527" y="780"/>
                      </a:lnTo>
                      <a:lnTo>
                        <a:pt x="533" y="771"/>
                      </a:lnTo>
                      <a:cubicBezTo>
                        <a:pt x="534" y="770"/>
                        <a:pt x="536" y="768"/>
                        <a:pt x="538" y="768"/>
                      </a:cubicBezTo>
                      <a:lnTo>
                        <a:pt x="560" y="765"/>
                      </a:lnTo>
                      <a:lnTo>
                        <a:pt x="557" y="766"/>
                      </a:lnTo>
                      <a:lnTo>
                        <a:pt x="566" y="760"/>
                      </a:lnTo>
                      <a:cubicBezTo>
                        <a:pt x="568" y="759"/>
                        <a:pt x="570" y="759"/>
                        <a:pt x="571" y="759"/>
                      </a:cubicBezTo>
                      <a:lnTo>
                        <a:pt x="615" y="765"/>
                      </a:lnTo>
                      <a:cubicBezTo>
                        <a:pt x="615" y="765"/>
                        <a:pt x="616" y="765"/>
                        <a:pt x="616" y="765"/>
                      </a:cubicBezTo>
                      <a:lnTo>
                        <a:pt x="644" y="774"/>
                      </a:lnTo>
                      <a:cubicBezTo>
                        <a:pt x="647" y="775"/>
                        <a:pt x="649" y="778"/>
                        <a:pt x="650" y="781"/>
                      </a:cubicBezTo>
                      <a:lnTo>
                        <a:pt x="653" y="812"/>
                      </a:lnTo>
                      <a:lnTo>
                        <a:pt x="653" y="953"/>
                      </a:lnTo>
                      <a:lnTo>
                        <a:pt x="653" y="952"/>
                      </a:lnTo>
                      <a:lnTo>
                        <a:pt x="659" y="979"/>
                      </a:lnTo>
                      <a:cubicBezTo>
                        <a:pt x="659" y="979"/>
                        <a:pt x="659" y="980"/>
                        <a:pt x="659" y="980"/>
                      </a:cubicBezTo>
                      <a:lnTo>
                        <a:pt x="662" y="1019"/>
                      </a:lnTo>
                      <a:lnTo>
                        <a:pt x="655" y="1012"/>
                      </a:lnTo>
                      <a:lnTo>
                        <a:pt x="717" y="1018"/>
                      </a:lnTo>
                      <a:cubicBezTo>
                        <a:pt x="721" y="1018"/>
                        <a:pt x="724" y="1022"/>
                        <a:pt x="724" y="1026"/>
                      </a:cubicBezTo>
                      <a:lnTo>
                        <a:pt x="724" y="1053"/>
                      </a:lnTo>
                      <a:cubicBezTo>
                        <a:pt x="724" y="1055"/>
                        <a:pt x="723" y="1058"/>
                        <a:pt x="721" y="1059"/>
                      </a:cubicBezTo>
                      <a:lnTo>
                        <a:pt x="628" y="1131"/>
                      </a:lnTo>
                      <a:lnTo>
                        <a:pt x="516" y="1222"/>
                      </a:lnTo>
                      <a:cubicBezTo>
                        <a:pt x="515" y="1223"/>
                        <a:pt x="513" y="1223"/>
                        <a:pt x="511" y="1223"/>
                      </a:cubicBezTo>
                      <a:lnTo>
                        <a:pt x="502" y="1223"/>
                      </a:lnTo>
                      <a:lnTo>
                        <a:pt x="507" y="1222"/>
                      </a:lnTo>
                      <a:lnTo>
                        <a:pt x="482" y="1240"/>
                      </a:lnTo>
                      <a:cubicBezTo>
                        <a:pt x="480" y="1242"/>
                        <a:pt x="476" y="1242"/>
                        <a:pt x="474" y="1241"/>
                      </a:cubicBezTo>
                      <a:lnTo>
                        <a:pt x="455" y="1232"/>
                      </a:lnTo>
                      <a:lnTo>
                        <a:pt x="459" y="1232"/>
                      </a:lnTo>
                      <a:lnTo>
                        <a:pt x="437" y="1232"/>
                      </a:lnTo>
                      <a:lnTo>
                        <a:pt x="428" y="1232"/>
                      </a:lnTo>
                      <a:lnTo>
                        <a:pt x="436" y="1224"/>
                      </a:lnTo>
                      <a:lnTo>
                        <a:pt x="436" y="1242"/>
                      </a:lnTo>
                      <a:cubicBezTo>
                        <a:pt x="436" y="1245"/>
                        <a:pt x="434" y="1248"/>
                        <a:pt x="431" y="1250"/>
                      </a:cubicBezTo>
                      <a:lnTo>
                        <a:pt x="406" y="1262"/>
                      </a:lnTo>
                      <a:lnTo>
                        <a:pt x="411" y="1254"/>
                      </a:lnTo>
                      <a:lnTo>
                        <a:pt x="411" y="1278"/>
                      </a:lnTo>
                      <a:lnTo>
                        <a:pt x="410" y="1276"/>
                      </a:lnTo>
                      <a:lnTo>
                        <a:pt x="417" y="1294"/>
                      </a:lnTo>
                      <a:cubicBezTo>
                        <a:pt x="417" y="1296"/>
                        <a:pt x="417" y="1299"/>
                        <a:pt x="416" y="1301"/>
                      </a:cubicBezTo>
                      <a:lnTo>
                        <a:pt x="409" y="1310"/>
                      </a:lnTo>
                      <a:lnTo>
                        <a:pt x="411" y="1306"/>
                      </a:lnTo>
                      <a:lnTo>
                        <a:pt x="411" y="1333"/>
                      </a:lnTo>
                      <a:lnTo>
                        <a:pt x="406" y="1325"/>
                      </a:lnTo>
                      <a:lnTo>
                        <a:pt x="412" y="1328"/>
                      </a:lnTo>
                      <a:cubicBezTo>
                        <a:pt x="415" y="1329"/>
                        <a:pt x="416" y="1331"/>
                        <a:pt x="417" y="1334"/>
                      </a:cubicBezTo>
                      <a:cubicBezTo>
                        <a:pt x="417" y="1336"/>
                        <a:pt x="417" y="1338"/>
                        <a:pt x="416" y="1340"/>
                      </a:cubicBezTo>
                      <a:lnTo>
                        <a:pt x="409" y="1349"/>
                      </a:lnTo>
                      <a:cubicBezTo>
                        <a:pt x="408" y="1351"/>
                        <a:pt x="405" y="1353"/>
                        <a:pt x="403" y="1353"/>
                      </a:cubicBezTo>
                      <a:lnTo>
                        <a:pt x="372" y="1353"/>
                      </a:lnTo>
                      <a:lnTo>
                        <a:pt x="373" y="1353"/>
                      </a:lnTo>
                      <a:lnTo>
                        <a:pt x="345" y="1359"/>
                      </a:lnTo>
                      <a:lnTo>
                        <a:pt x="349" y="1357"/>
                      </a:lnTo>
                      <a:lnTo>
                        <a:pt x="333" y="1369"/>
                      </a:lnTo>
                      <a:lnTo>
                        <a:pt x="334" y="1368"/>
                      </a:lnTo>
                      <a:lnTo>
                        <a:pt x="312" y="1392"/>
                      </a:lnTo>
                      <a:cubicBezTo>
                        <a:pt x="311" y="1394"/>
                        <a:pt x="309" y="1395"/>
                        <a:pt x="307" y="1395"/>
                      </a:cubicBezTo>
                      <a:lnTo>
                        <a:pt x="283" y="1398"/>
                      </a:lnTo>
                      <a:lnTo>
                        <a:pt x="287" y="1396"/>
                      </a:lnTo>
                      <a:lnTo>
                        <a:pt x="278" y="1405"/>
                      </a:lnTo>
                      <a:lnTo>
                        <a:pt x="280" y="1400"/>
                      </a:lnTo>
                      <a:lnTo>
                        <a:pt x="277" y="1418"/>
                      </a:lnTo>
                      <a:cubicBezTo>
                        <a:pt x="277" y="1421"/>
                        <a:pt x="275" y="1423"/>
                        <a:pt x="273" y="1424"/>
                      </a:cubicBezTo>
                      <a:lnTo>
                        <a:pt x="257" y="1433"/>
                      </a:lnTo>
                      <a:lnTo>
                        <a:pt x="245" y="1439"/>
                      </a:lnTo>
                      <a:cubicBezTo>
                        <a:pt x="242" y="1440"/>
                        <a:pt x="239" y="1440"/>
                        <a:pt x="237" y="1439"/>
                      </a:cubicBezTo>
                      <a:cubicBezTo>
                        <a:pt x="235" y="1437"/>
                        <a:pt x="233" y="1435"/>
                        <a:pt x="233" y="1432"/>
                      </a:cubicBezTo>
                      <a:lnTo>
                        <a:pt x="233" y="1426"/>
                      </a:lnTo>
                      <a:lnTo>
                        <a:pt x="241" y="1434"/>
                      </a:lnTo>
                      <a:lnTo>
                        <a:pt x="223" y="1434"/>
                      </a:lnTo>
                      <a:lnTo>
                        <a:pt x="226" y="1433"/>
                      </a:lnTo>
                      <a:lnTo>
                        <a:pt x="192" y="1451"/>
                      </a:lnTo>
                      <a:lnTo>
                        <a:pt x="196" y="1447"/>
                      </a:lnTo>
                      <a:lnTo>
                        <a:pt x="187" y="1471"/>
                      </a:lnTo>
                      <a:lnTo>
                        <a:pt x="183" y="1461"/>
                      </a:lnTo>
                      <a:lnTo>
                        <a:pt x="189" y="1464"/>
                      </a:lnTo>
                      <a:lnTo>
                        <a:pt x="187" y="1463"/>
                      </a:lnTo>
                      <a:lnTo>
                        <a:pt x="224" y="1469"/>
                      </a:lnTo>
                      <a:cubicBezTo>
                        <a:pt x="227" y="1470"/>
                        <a:pt x="230" y="1472"/>
                        <a:pt x="230" y="1475"/>
                      </a:cubicBezTo>
                      <a:lnTo>
                        <a:pt x="240" y="1514"/>
                      </a:lnTo>
                      <a:lnTo>
                        <a:pt x="239" y="1513"/>
                      </a:lnTo>
                      <a:lnTo>
                        <a:pt x="252" y="1540"/>
                      </a:lnTo>
                      <a:cubicBezTo>
                        <a:pt x="253" y="1542"/>
                        <a:pt x="253" y="1545"/>
                        <a:pt x="252" y="1547"/>
                      </a:cubicBezTo>
                      <a:lnTo>
                        <a:pt x="242" y="1565"/>
                      </a:lnTo>
                      <a:lnTo>
                        <a:pt x="224" y="1607"/>
                      </a:lnTo>
                      <a:lnTo>
                        <a:pt x="224" y="1604"/>
                      </a:lnTo>
                      <a:lnTo>
                        <a:pt x="224" y="1649"/>
                      </a:lnTo>
                      <a:lnTo>
                        <a:pt x="224" y="1647"/>
                      </a:lnTo>
                      <a:lnTo>
                        <a:pt x="234" y="1686"/>
                      </a:lnTo>
                      <a:lnTo>
                        <a:pt x="226" y="1680"/>
                      </a:lnTo>
                      <a:lnTo>
                        <a:pt x="235" y="1680"/>
                      </a:lnTo>
                      <a:cubicBezTo>
                        <a:pt x="238" y="1680"/>
                        <a:pt x="240" y="1681"/>
                        <a:pt x="242" y="1683"/>
                      </a:cubicBezTo>
                      <a:lnTo>
                        <a:pt x="248" y="1692"/>
                      </a:lnTo>
                      <a:lnTo>
                        <a:pt x="246" y="1690"/>
                      </a:lnTo>
                      <a:lnTo>
                        <a:pt x="277" y="1715"/>
                      </a:lnTo>
                      <a:cubicBezTo>
                        <a:pt x="278" y="1715"/>
                        <a:pt x="278" y="1715"/>
                        <a:pt x="279" y="1716"/>
                      </a:cubicBezTo>
                      <a:lnTo>
                        <a:pt x="288" y="1728"/>
                      </a:lnTo>
                      <a:lnTo>
                        <a:pt x="282" y="1725"/>
                      </a:lnTo>
                      <a:lnTo>
                        <a:pt x="291" y="1725"/>
                      </a:lnTo>
                      <a:cubicBezTo>
                        <a:pt x="294" y="1725"/>
                        <a:pt x="296" y="1726"/>
                        <a:pt x="298" y="1728"/>
                      </a:cubicBezTo>
                      <a:lnTo>
                        <a:pt x="304" y="1737"/>
                      </a:lnTo>
                      <a:cubicBezTo>
                        <a:pt x="306" y="1741"/>
                        <a:pt x="306" y="1745"/>
                        <a:pt x="303" y="1748"/>
                      </a:cubicBezTo>
                      <a:lnTo>
                        <a:pt x="293" y="1757"/>
                      </a:lnTo>
                      <a:lnTo>
                        <a:pt x="296" y="1752"/>
                      </a:lnTo>
                      <a:lnTo>
                        <a:pt x="290" y="1803"/>
                      </a:lnTo>
                      <a:cubicBezTo>
                        <a:pt x="289" y="1807"/>
                        <a:pt x="286" y="1810"/>
                        <a:pt x="282" y="1810"/>
                      </a:cubicBezTo>
                      <a:lnTo>
                        <a:pt x="236" y="1813"/>
                      </a:lnTo>
                      <a:lnTo>
                        <a:pt x="241" y="1810"/>
                      </a:lnTo>
                      <a:lnTo>
                        <a:pt x="223" y="1834"/>
                      </a:lnTo>
                      <a:cubicBezTo>
                        <a:pt x="222" y="1836"/>
                        <a:pt x="220" y="1837"/>
                        <a:pt x="218" y="1837"/>
                      </a:cubicBezTo>
                      <a:lnTo>
                        <a:pt x="206" y="1840"/>
                      </a:lnTo>
                      <a:cubicBezTo>
                        <a:pt x="204" y="1840"/>
                        <a:pt x="203" y="1840"/>
                        <a:pt x="201" y="1840"/>
                      </a:cubicBezTo>
                      <a:lnTo>
                        <a:pt x="167" y="1828"/>
                      </a:lnTo>
                      <a:lnTo>
                        <a:pt x="170" y="1828"/>
                      </a:lnTo>
                      <a:lnTo>
                        <a:pt x="161" y="1828"/>
                      </a:lnTo>
                      <a:lnTo>
                        <a:pt x="163" y="1828"/>
                      </a:lnTo>
                      <a:lnTo>
                        <a:pt x="154" y="1831"/>
                      </a:lnTo>
                      <a:cubicBezTo>
                        <a:pt x="153" y="1831"/>
                        <a:pt x="152" y="1831"/>
                        <a:pt x="151" y="1831"/>
                      </a:cubicBezTo>
                      <a:lnTo>
                        <a:pt x="133" y="1831"/>
                      </a:lnTo>
                      <a:lnTo>
                        <a:pt x="130" y="1831"/>
                      </a:lnTo>
                      <a:lnTo>
                        <a:pt x="132" y="1831"/>
                      </a:lnTo>
                      <a:lnTo>
                        <a:pt x="117" y="1837"/>
                      </a:lnTo>
                      <a:lnTo>
                        <a:pt x="122" y="1832"/>
                      </a:lnTo>
                      <a:lnTo>
                        <a:pt x="118" y="1841"/>
                      </a:lnTo>
                      <a:lnTo>
                        <a:pt x="100" y="1889"/>
                      </a:lnTo>
                      <a:lnTo>
                        <a:pt x="100" y="1886"/>
                      </a:lnTo>
                      <a:lnTo>
                        <a:pt x="100" y="1995"/>
                      </a:lnTo>
                      <a:cubicBezTo>
                        <a:pt x="100" y="1998"/>
                        <a:pt x="99" y="2000"/>
                        <a:pt x="96" y="2002"/>
                      </a:cubicBezTo>
                      <a:lnTo>
                        <a:pt x="81" y="2011"/>
                      </a:lnTo>
                      <a:cubicBezTo>
                        <a:pt x="80" y="2011"/>
                        <a:pt x="78" y="2012"/>
                        <a:pt x="77" y="2012"/>
                      </a:cubicBezTo>
                      <a:lnTo>
                        <a:pt x="67" y="2012"/>
                      </a:lnTo>
                      <a:cubicBezTo>
                        <a:pt x="66" y="2012"/>
                        <a:pt x="65" y="2012"/>
                        <a:pt x="65" y="2011"/>
                      </a:cubicBezTo>
                      <a:lnTo>
                        <a:pt x="34" y="1999"/>
                      </a:lnTo>
                      <a:lnTo>
                        <a:pt x="40" y="1999"/>
                      </a:lnTo>
                      <a:lnTo>
                        <a:pt x="21" y="2008"/>
                      </a:lnTo>
                      <a:lnTo>
                        <a:pt x="24" y="2006"/>
                      </a:lnTo>
                      <a:lnTo>
                        <a:pt x="15" y="2018"/>
                      </a:lnTo>
                      <a:lnTo>
                        <a:pt x="12" y="2006"/>
                      </a:lnTo>
                      <a:lnTo>
                        <a:pt x="28" y="2015"/>
                      </a:lnTo>
                      <a:cubicBezTo>
                        <a:pt x="30" y="2016"/>
                        <a:pt x="32" y="2018"/>
                        <a:pt x="32" y="2021"/>
                      </a:cubicBezTo>
                      <a:lnTo>
                        <a:pt x="35" y="2048"/>
                      </a:lnTo>
                      <a:cubicBezTo>
                        <a:pt x="35" y="2050"/>
                        <a:pt x="35" y="2052"/>
                        <a:pt x="33" y="2054"/>
                      </a:cubicBezTo>
                      <a:lnTo>
                        <a:pt x="15" y="2078"/>
                      </a:lnTo>
                      <a:lnTo>
                        <a:pt x="16" y="2073"/>
                      </a:lnTo>
                      <a:lnTo>
                        <a:pt x="16" y="2085"/>
                      </a:lnTo>
                      <a:lnTo>
                        <a:pt x="15" y="2081"/>
                      </a:lnTo>
                      <a:lnTo>
                        <a:pt x="25" y="2096"/>
                      </a:lnTo>
                      <a:lnTo>
                        <a:pt x="21" y="2093"/>
                      </a:lnTo>
                      <a:lnTo>
                        <a:pt x="27" y="2096"/>
                      </a:lnTo>
                      <a:lnTo>
                        <a:pt x="22" y="2095"/>
                      </a:lnTo>
                      <a:lnTo>
                        <a:pt x="53" y="2086"/>
                      </a:lnTo>
                      <a:cubicBezTo>
                        <a:pt x="55" y="2086"/>
                        <a:pt x="57" y="2086"/>
                        <a:pt x="59" y="2087"/>
                      </a:cubicBezTo>
                      <a:cubicBezTo>
                        <a:pt x="61" y="2088"/>
                        <a:pt x="62" y="2090"/>
                        <a:pt x="63" y="2092"/>
                      </a:cubicBezTo>
                      <a:lnTo>
                        <a:pt x="66" y="2107"/>
                      </a:lnTo>
                      <a:lnTo>
                        <a:pt x="65" y="2105"/>
                      </a:lnTo>
                      <a:lnTo>
                        <a:pt x="71" y="2117"/>
                      </a:lnTo>
                      <a:lnTo>
                        <a:pt x="70" y="2116"/>
                      </a:lnTo>
                      <a:lnTo>
                        <a:pt x="101" y="2149"/>
                      </a:lnTo>
                      <a:cubicBezTo>
                        <a:pt x="103" y="2150"/>
                        <a:pt x="104" y="2153"/>
                        <a:pt x="103" y="2155"/>
                      </a:cubicBezTo>
                      <a:lnTo>
                        <a:pt x="100" y="2200"/>
                      </a:lnTo>
                      <a:cubicBezTo>
                        <a:pt x="100" y="2203"/>
                        <a:pt x="98" y="2205"/>
                        <a:pt x="96" y="2207"/>
                      </a:cubicBezTo>
                      <a:lnTo>
                        <a:pt x="90" y="2210"/>
                      </a:lnTo>
                      <a:cubicBezTo>
                        <a:pt x="89" y="2210"/>
                        <a:pt x="88" y="2210"/>
                        <a:pt x="88" y="2210"/>
                      </a:cubicBezTo>
                      <a:lnTo>
                        <a:pt x="60" y="2216"/>
                      </a:lnTo>
                      <a:lnTo>
                        <a:pt x="66" y="2210"/>
                      </a:lnTo>
                      <a:lnTo>
                        <a:pt x="57" y="2258"/>
                      </a:lnTo>
                      <a:lnTo>
                        <a:pt x="56" y="2253"/>
                      </a:lnTo>
                      <a:lnTo>
                        <a:pt x="65" y="2270"/>
                      </a:lnTo>
                      <a:lnTo>
                        <a:pt x="71" y="2279"/>
                      </a:lnTo>
                      <a:lnTo>
                        <a:pt x="66" y="2276"/>
                      </a:lnTo>
                      <a:lnTo>
                        <a:pt x="126" y="2291"/>
                      </a:lnTo>
                      <a:lnTo>
                        <a:pt x="275" y="2348"/>
                      </a:lnTo>
                      <a:lnTo>
                        <a:pt x="265" y="2352"/>
                      </a:lnTo>
                      <a:lnTo>
                        <a:pt x="271" y="2340"/>
                      </a:lnTo>
                      <a:lnTo>
                        <a:pt x="271" y="2347"/>
                      </a:lnTo>
                      <a:lnTo>
                        <a:pt x="262" y="2323"/>
                      </a:lnTo>
                      <a:cubicBezTo>
                        <a:pt x="261" y="2322"/>
                        <a:pt x="261" y="2321"/>
                        <a:pt x="261" y="2320"/>
                      </a:cubicBezTo>
                      <a:lnTo>
                        <a:pt x="261" y="2311"/>
                      </a:lnTo>
                      <a:cubicBezTo>
                        <a:pt x="261" y="2308"/>
                        <a:pt x="262" y="2306"/>
                        <a:pt x="264" y="2305"/>
                      </a:cubicBezTo>
                      <a:cubicBezTo>
                        <a:pt x="266" y="2303"/>
                        <a:pt x="269" y="2302"/>
                        <a:pt x="271" y="2303"/>
                      </a:cubicBezTo>
                      <a:lnTo>
                        <a:pt x="299" y="2309"/>
                      </a:lnTo>
                      <a:cubicBezTo>
                        <a:pt x="300" y="2309"/>
                        <a:pt x="301" y="2309"/>
                        <a:pt x="301" y="2310"/>
                      </a:cubicBezTo>
                      <a:lnTo>
                        <a:pt x="351" y="2340"/>
                      </a:lnTo>
                      <a:cubicBezTo>
                        <a:pt x="352" y="2341"/>
                        <a:pt x="354" y="2342"/>
                        <a:pt x="354" y="2344"/>
                      </a:cubicBezTo>
                      <a:lnTo>
                        <a:pt x="373" y="2386"/>
                      </a:lnTo>
                      <a:cubicBezTo>
                        <a:pt x="373" y="2386"/>
                        <a:pt x="373" y="2387"/>
                        <a:pt x="373" y="2388"/>
                      </a:cubicBezTo>
                      <a:lnTo>
                        <a:pt x="380" y="2424"/>
                      </a:lnTo>
                      <a:lnTo>
                        <a:pt x="378" y="2421"/>
                      </a:lnTo>
                      <a:lnTo>
                        <a:pt x="391" y="2439"/>
                      </a:lnTo>
                      <a:lnTo>
                        <a:pt x="387" y="2436"/>
                      </a:lnTo>
                      <a:lnTo>
                        <a:pt x="415" y="2445"/>
                      </a:lnTo>
                      <a:lnTo>
                        <a:pt x="413" y="2444"/>
                      </a:lnTo>
                      <a:lnTo>
                        <a:pt x="438" y="2447"/>
                      </a:lnTo>
                      <a:lnTo>
                        <a:pt x="469" y="2453"/>
                      </a:lnTo>
                      <a:lnTo>
                        <a:pt x="466" y="2453"/>
                      </a:lnTo>
                      <a:lnTo>
                        <a:pt x="491" y="2447"/>
                      </a:lnTo>
                      <a:cubicBezTo>
                        <a:pt x="492" y="2447"/>
                        <a:pt x="493" y="2447"/>
                        <a:pt x="495" y="2447"/>
                      </a:cubicBezTo>
                      <a:lnTo>
                        <a:pt x="554" y="2462"/>
                      </a:lnTo>
                      <a:lnTo>
                        <a:pt x="551" y="2462"/>
                      </a:lnTo>
                      <a:lnTo>
                        <a:pt x="616" y="2453"/>
                      </a:lnTo>
                      <a:cubicBezTo>
                        <a:pt x="619" y="2453"/>
                        <a:pt x="621" y="2454"/>
                        <a:pt x="623" y="2456"/>
                      </a:cubicBezTo>
                      <a:cubicBezTo>
                        <a:pt x="625" y="2458"/>
                        <a:pt x="625" y="2461"/>
                        <a:pt x="625" y="2464"/>
                      </a:cubicBezTo>
                      <a:lnTo>
                        <a:pt x="621" y="2473"/>
                      </a:lnTo>
                      <a:lnTo>
                        <a:pt x="613" y="2462"/>
                      </a:lnTo>
                      <a:lnTo>
                        <a:pt x="772" y="2447"/>
                      </a:lnTo>
                      <a:lnTo>
                        <a:pt x="775" y="2447"/>
                      </a:lnTo>
                      <a:lnTo>
                        <a:pt x="773" y="2448"/>
                      </a:lnTo>
                      <a:lnTo>
                        <a:pt x="782" y="2445"/>
                      </a:lnTo>
                      <a:cubicBezTo>
                        <a:pt x="783" y="2444"/>
                        <a:pt x="784" y="2444"/>
                        <a:pt x="785" y="2444"/>
                      </a:cubicBezTo>
                      <a:lnTo>
                        <a:pt x="809" y="2444"/>
                      </a:lnTo>
                      <a:cubicBezTo>
                        <a:pt x="814" y="2444"/>
                        <a:pt x="817" y="2448"/>
                        <a:pt x="817" y="2452"/>
                      </a:cubicBezTo>
                      <a:lnTo>
                        <a:pt x="817" y="2455"/>
                      </a:lnTo>
                      <a:lnTo>
                        <a:pt x="808" y="2447"/>
                      </a:lnTo>
                      <a:lnTo>
                        <a:pt x="820" y="2444"/>
                      </a:lnTo>
                      <a:cubicBezTo>
                        <a:pt x="823" y="2444"/>
                        <a:pt x="826" y="2445"/>
                        <a:pt x="828" y="2447"/>
                      </a:cubicBezTo>
                      <a:cubicBezTo>
                        <a:pt x="830" y="2449"/>
                        <a:pt x="830" y="2452"/>
                        <a:pt x="829" y="2455"/>
                      </a:cubicBezTo>
                      <a:lnTo>
                        <a:pt x="826" y="2464"/>
                      </a:lnTo>
                      <a:lnTo>
                        <a:pt x="815" y="2454"/>
                      </a:lnTo>
                      <a:lnTo>
                        <a:pt x="828" y="2448"/>
                      </a:lnTo>
                      <a:cubicBezTo>
                        <a:pt x="828" y="2448"/>
                        <a:pt x="829" y="2447"/>
                        <a:pt x="830" y="2447"/>
                      </a:cubicBezTo>
                      <a:lnTo>
                        <a:pt x="855" y="2444"/>
                      </a:lnTo>
                      <a:cubicBezTo>
                        <a:pt x="856" y="2444"/>
                        <a:pt x="857" y="2444"/>
                        <a:pt x="858" y="2445"/>
                      </a:cubicBezTo>
                      <a:lnTo>
                        <a:pt x="867" y="2447"/>
                      </a:lnTo>
                      <a:lnTo>
                        <a:pt x="889" y="2454"/>
                      </a:lnTo>
                      <a:lnTo>
                        <a:pt x="880" y="2458"/>
                      </a:lnTo>
                      <a:lnTo>
                        <a:pt x="886" y="2443"/>
                      </a:lnTo>
                      <a:cubicBezTo>
                        <a:pt x="886" y="2442"/>
                        <a:pt x="888" y="2440"/>
                        <a:pt x="889" y="2439"/>
                      </a:cubicBezTo>
                      <a:lnTo>
                        <a:pt x="908" y="2427"/>
                      </a:lnTo>
                      <a:cubicBezTo>
                        <a:pt x="909" y="2427"/>
                        <a:pt x="910" y="2426"/>
                        <a:pt x="912" y="2426"/>
                      </a:cubicBezTo>
                      <a:lnTo>
                        <a:pt x="915" y="2426"/>
                      </a:lnTo>
                      <a:cubicBezTo>
                        <a:pt x="916" y="2426"/>
                        <a:pt x="917" y="2426"/>
                        <a:pt x="918" y="2427"/>
                      </a:cubicBezTo>
                      <a:lnTo>
                        <a:pt x="924" y="2430"/>
                      </a:lnTo>
                      <a:lnTo>
                        <a:pt x="942" y="2436"/>
                      </a:lnTo>
                      <a:cubicBezTo>
                        <a:pt x="943" y="2436"/>
                        <a:pt x="945" y="2437"/>
                        <a:pt x="945" y="2437"/>
                      </a:cubicBezTo>
                      <a:lnTo>
                        <a:pt x="948" y="2440"/>
                      </a:lnTo>
                      <a:cubicBezTo>
                        <a:pt x="949" y="2441"/>
                        <a:pt x="949" y="2441"/>
                        <a:pt x="950" y="2442"/>
                      </a:cubicBezTo>
                      <a:lnTo>
                        <a:pt x="965" y="2466"/>
                      </a:lnTo>
                      <a:lnTo>
                        <a:pt x="960" y="2462"/>
                      </a:lnTo>
                      <a:lnTo>
                        <a:pt x="973" y="2465"/>
                      </a:lnTo>
                      <a:cubicBezTo>
                        <a:pt x="974" y="2466"/>
                        <a:pt x="976" y="2467"/>
                        <a:pt x="977" y="2468"/>
                      </a:cubicBezTo>
                      <a:lnTo>
                        <a:pt x="992" y="2485"/>
                      </a:lnTo>
                      <a:lnTo>
                        <a:pt x="1029" y="2518"/>
                      </a:lnTo>
                      <a:lnTo>
                        <a:pt x="1028" y="2517"/>
                      </a:lnTo>
                      <a:lnTo>
                        <a:pt x="1049" y="2529"/>
                      </a:lnTo>
                      <a:lnTo>
                        <a:pt x="1044" y="2529"/>
                      </a:lnTo>
                      <a:lnTo>
                        <a:pt x="1069" y="2526"/>
                      </a:lnTo>
                      <a:lnTo>
                        <a:pt x="1063" y="2537"/>
                      </a:lnTo>
                      <a:lnTo>
                        <a:pt x="1057" y="2521"/>
                      </a:lnTo>
                      <a:lnTo>
                        <a:pt x="1058" y="2523"/>
                      </a:lnTo>
                      <a:lnTo>
                        <a:pt x="1048" y="2511"/>
                      </a:lnTo>
                      <a:cubicBezTo>
                        <a:pt x="1048" y="2510"/>
                        <a:pt x="1047" y="2509"/>
                        <a:pt x="1047" y="2508"/>
                      </a:cubicBezTo>
                      <a:lnTo>
                        <a:pt x="1044" y="2490"/>
                      </a:lnTo>
                      <a:lnTo>
                        <a:pt x="1037" y="2463"/>
                      </a:lnTo>
                      <a:lnTo>
                        <a:pt x="1034" y="2445"/>
                      </a:lnTo>
                      <a:cubicBezTo>
                        <a:pt x="1034" y="2444"/>
                        <a:pt x="1034" y="2444"/>
                        <a:pt x="1034" y="2443"/>
                      </a:cubicBezTo>
                      <a:lnTo>
                        <a:pt x="1034" y="2410"/>
                      </a:lnTo>
                      <a:lnTo>
                        <a:pt x="1042" y="2418"/>
                      </a:lnTo>
                      <a:lnTo>
                        <a:pt x="1033" y="2418"/>
                      </a:lnTo>
                      <a:lnTo>
                        <a:pt x="1040" y="2415"/>
                      </a:lnTo>
                      <a:lnTo>
                        <a:pt x="1033" y="2424"/>
                      </a:lnTo>
                      <a:cubicBezTo>
                        <a:pt x="1032" y="2426"/>
                        <a:pt x="1029" y="2427"/>
                        <a:pt x="1027" y="2427"/>
                      </a:cubicBezTo>
                      <a:lnTo>
                        <a:pt x="1017" y="2427"/>
                      </a:lnTo>
                      <a:cubicBezTo>
                        <a:pt x="1015" y="2427"/>
                        <a:pt x="1012" y="2426"/>
                        <a:pt x="1011" y="2424"/>
                      </a:cubicBezTo>
                      <a:lnTo>
                        <a:pt x="992" y="2397"/>
                      </a:lnTo>
                      <a:cubicBezTo>
                        <a:pt x="991" y="2394"/>
                        <a:pt x="990" y="2391"/>
                        <a:pt x="991" y="2389"/>
                      </a:cubicBezTo>
                      <a:lnTo>
                        <a:pt x="1007" y="2353"/>
                      </a:lnTo>
                      <a:cubicBezTo>
                        <a:pt x="1007" y="2352"/>
                        <a:pt x="1008" y="2351"/>
                        <a:pt x="1009" y="2350"/>
                      </a:cubicBezTo>
                      <a:lnTo>
                        <a:pt x="1018" y="2341"/>
                      </a:lnTo>
                      <a:lnTo>
                        <a:pt x="1021" y="2354"/>
                      </a:lnTo>
                      <a:lnTo>
                        <a:pt x="1012" y="2351"/>
                      </a:lnTo>
                      <a:cubicBezTo>
                        <a:pt x="1010" y="2351"/>
                        <a:pt x="1008" y="2349"/>
                        <a:pt x="1007" y="2347"/>
                      </a:cubicBezTo>
                      <a:cubicBezTo>
                        <a:pt x="1006" y="2345"/>
                        <a:pt x="1006" y="2343"/>
                        <a:pt x="1007" y="2341"/>
                      </a:cubicBezTo>
                      <a:lnTo>
                        <a:pt x="1016" y="2317"/>
                      </a:lnTo>
                      <a:cubicBezTo>
                        <a:pt x="1016" y="2316"/>
                        <a:pt x="1017" y="2315"/>
                        <a:pt x="1017" y="2315"/>
                      </a:cubicBezTo>
                      <a:lnTo>
                        <a:pt x="1027" y="2303"/>
                      </a:lnTo>
                      <a:cubicBezTo>
                        <a:pt x="1028" y="2301"/>
                        <a:pt x="1030" y="2300"/>
                        <a:pt x="1033" y="2300"/>
                      </a:cubicBezTo>
                      <a:lnTo>
                        <a:pt x="1036" y="2300"/>
                      </a:lnTo>
                      <a:lnTo>
                        <a:pt x="1030" y="2302"/>
                      </a:lnTo>
                      <a:lnTo>
                        <a:pt x="1037" y="2296"/>
                      </a:lnTo>
                      <a:cubicBezTo>
                        <a:pt x="1038" y="2295"/>
                        <a:pt x="1040" y="2294"/>
                        <a:pt x="1042" y="2294"/>
                      </a:cubicBezTo>
                      <a:lnTo>
                        <a:pt x="1052" y="2294"/>
                      </a:lnTo>
                      <a:lnTo>
                        <a:pt x="1046" y="2296"/>
                      </a:lnTo>
                      <a:lnTo>
                        <a:pt x="1055" y="2287"/>
                      </a:lnTo>
                      <a:lnTo>
                        <a:pt x="1053" y="2293"/>
                      </a:lnTo>
                      <a:lnTo>
                        <a:pt x="1053" y="2281"/>
                      </a:lnTo>
                      <a:lnTo>
                        <a:pt x="1054" y="2285"/>
                      </a:lnTo>
                      <a:lnTo>
                        <a:pt x="1048" y="2276"/>
                      </a:lnTo>
                      <a:cubicBezTo>
                        <a:pt x="1047" y="2274"/>
                        <a:pt x="1046" y="2272"/>
                        <a:pt x="1047" y="2270"/>
                      </a:cubicBezTo>
                      <a:lnTo>
                        <a:pt x="1053" y="2243"/>
                      </a:lnTo>
                      <a:lnTo>
                        <a:pt x="1056" y="2228"/>
                      </a:lnTo>
                      <a:cubicBezTo>
                        <a:pt x="1057" y="2225"/>
                        <a:pt x="1059" y="2223"/>
                        <a:pt x="1062" y="2222"/>
                      </a:cubicBezTo>
                      <a:lnTo>
                        <a:pt x="1071" y="2219"/>
                      </a:lnTo>
                      <a:cubicBezTo>
                        <a:pt x="1072" y="2219"/>
                        <a:pt x="1072" y="2218"/>
                        <a:pt x="1073" y="2218"/>
                      </a:cubicBezTo>
                      <a:lnTo>
                        <a:pt x="1080" y="2218"/>
                      </a:lnTo>
                      <a:lnTo>
                        <a:pt x="1072" y="2227"/>
                      </a:lnTo>
                      <a:lnTo>
                        <a:pt x="1065" y="2176"/>
                      </a:lnTo>
                      <a:lnTo>
                        <a:pt x="1066" y="2178"/>
                      </a:lnTo>
                      <a:lnTo>
                        <a:pt x="1063" y="2169"/>
                      </a:lnTo>
                      <a:cubicBezTo>
                        <a:pt x="1062" y="2168"/>
                        <a:pt x="1062" y="2167"/>
                        <a:pt x="1062" y="2166"/>
                      </a:cubicBezTo>
                      <a:lnTo>
                        <a:pt x="1062" y="2157"/>
                      </a:lnTo>
                      <a:lnTo>
                        <a:pt x="1062" y="2145"/>
                      </a:lnTo>
                      <a:lnTo>
                        <a:pt x="1064" y="2150"/>
                      </a:lnTo>
                      <a:lnTo>
                        <a:pt x="1057" y="2141"/>
                      </a:lnTo>
                      <a:cubicBezTo>
                        <a:pt x="1057" y="2140"/>
                        <a:pt x="1056" y="2139"/>
                        <a:pt x="1056" y="2138"/>
                      </a:cubicBezTo>
                      <a:lnTo>
                        <a:pt x="1053" y="2123"/>
                      </a:lnTo>
                      <a:cubicBezTo>
                        <a:pt x="1053" y="2122"/>
                        <a:pt x="1053" y="2122"/>
                        <a:pt x="1053" y="2121"/>
                      </a:cubicBezTo>
                      <a:lnTo>
                        <a:pt x="1053" y="2112"/>
                      </a:lnTo>
                      <a:lnTo>
                        <a:pt x="1053" y="2100"/>
                      </a:lnTo>
                      <a:lnTo>
                        <a:pt x="1053" y="2103"/>
                      </a:lnTo>
                      <a:lnTo>
                        <a:pt x="1047" y="2088"/>
                      </a:lnTo>
                      <a:cubicBezTo>
                        <a:pt x="1047" y="2088"/>
                        <a:pt x="1047" y="2087"/>
                        <a:pt x="1047" y="2086"/>
                      </a:cubicBezTo>
                      <a:lnTo>
                        <a:pt x="1016" y="1897"/>
                      </a:lnTo>
                      <a:cubicBezTo>
                        <a:pt x="1016" y="1896"/>
                        <a:pt x="1016" y="1895"/>
                        <a:pt x="1016" y="1893"/>
                      </a:cubicBezTo>
                      <a:lnTo>
                        <a:pt x="1019" y="1881"/>
                      </a:lnTo>
                      <a:lnTo>
                        <a:pt x="1019" y="1884"/>
                      </a:lnTo>
                      <a:lnTo>
                        <a:pt x="1009" y="1758"/>
                      </a:lnTo>
                      <a:cubicBezTo>
                        <a:pt x="1009" y="1757"/>
                        <a:pt x="1009" y="1755"/>
                        <a:pt x="1010" y="1754"/>
                      </a:cubicBezTo>
                      <a:lnTo>
                        <a:pt x="1016" y="1736"/>
                      </a:lnTo>
                      <a:lnTo>
                        <a:pt x="1018" y="1744"/>
                      </a:lnTo>
                      <a:lnTo>
                        <a:pt x="1002" y="1726"/>
                      </a:lnTo>
                      <a:cubicBezTo>
                        <a:pt x="1001" y="1725"/>
                        <a:pt x="1000" y="1723"/>
                        <a:pt x="1000" y="1721"/>
                      </a:cubicBezTo>
                      <a:lnTo>
                        <a:pt x="1000" y="1706"/>
                      </a:lnTo>
                      <a:cubicBezTo>
                        <a:pt x="1000" y="1705"/>
                        <a:pt x="1000" y="1705"/>
                        <a:pt x="1000" y="1704"/>
                      </a:cubicBezTo>
                      <a:lnTo>
                        <a:pt x="1028" y="1566"/>
                      </a:lnTo>
                      <a:lnTo>
                        <a:pt x="1028" y="1568"/>
                      </a:lnTo>
                      <a:lnTo>
                        <a:pt x="1025" y="1526"/>
                      </a:lnTo>
                      <a:lnTo>
                        <a:pt x="1030" y="1533"/>
                      </a:lnTo>
                      <a:lnTo>
                        <a:pt x="1005" y="1524"/>
                      </a:lnTo>
                      <a:cubicBezTo>
                        <a:pt x="1003" y="1523"/>
                        <a:pt x="1002" y="1522"/>
                        <a:pt x="1001" y="1520"/>
                      </a:cubicBezTo>
                      <a:lnTo>
                        <a:pt x="982" y="1481"/>
                      </a:lnTo>
                      <a:cubicBezTo>
                        <a:pt x="981" y="1477"/>
                        <a:pt x="981" y="1474"/>
                        <a:pt x="984" y="1471"/>
                      </a:cubicBezTo>
                      <a:lnTo>
                        <a:pt x="1018" y="1438"/>
                      </a:lnTo>
                      <a:cubicBezTo>
                        <a:pt x="1020" y="1437"/>
                        <a:pt x="1022" y="1436"/>
                        <a:pt x="1024" y="1436"/>
                      </a:cubicBezTo>
                      <a:lnTo>
                        <a:pt x="1033" y="1436"/>
                      </a:lnTo>
                      <a:lnTo>
                        <a:pt x="1025" y="1442"/>
                      </a:lnTo>
                      <a:lnTo>
                        <a:pt x="1034" y="1397"/>
                      </a:lnTo>
                      <a:lnTo>
                        <a:pt x="1034" y="1400"/>
                      </a:lnTo>
                      <a:lnTo>
                        <a:pt x="1028" y="1364"/>
                      </a:lnTo>
                      <a:cubicBezTo>
                        <a:pt x="1028" y="1364"/>
                        <a:pt x="1028" y="1363"/>
                        <a:pt x="1028" y="1363"/>
                      </a:cubicBezTo>
                      <a:lnTo>
                        <a:pt x="1028" y="1354"/>
                      </a:lnTo>
                      <a:cubicBezTo>
                        <a:pt x="1028" y="1352"/>
                        <a:pt x="1028" y="1351"/>
                        <a:pt x="1029" y="1350"/>
                      </a:cubicBezTo>
                      <a:lnTo>
                        <a:pt x="1054" y="1302"/>
                      </a:lnTo>
                      <a:lnTo>
                        <a:pt x="1057" y="1296"/>
                      </a:lnTo>
                      <a:cubicBezTo>
                        <a:pt x="1057" y="1295"/>
                        <a:pt x="1058" y="1294"/>
                        <a:pt x="1059" y="1293"/>
                      </a:cubicBezTo>
                      <a:lnTo>
                        <a:pt x="1084" y="1275"/>
                      </a:lnTo>
                      <a:cubicBezTo>
                        <a:pt x="1085" y="1274"/>
                        <a:pt x="1087" y="1273"/>
                        <a:pt x="1089" y="1273"/>
                      </a:cubicBezTo>
                      <a:lnTo>
                        <a:pt x="1092" y="1273"/>
                      </a:lnTo>
                      <a:lnTo>
                        <a:pt x="1084" y="1279"/>
                      </a:lnTo>
                      <a:lnTo>
                        <a:pt x="1113" y="1203"/>
                      </a:lnTo>
                      <a:lnTo>
                        <a:pt x="1159" y="1106"/>
                      </a:lnTo>
                      <a:lnTo>
                        <a:pt x="1197" y="1039"/>
                      </a:lnTo>
                      <a:lnTo>
                        <a:pt x="1216" y="1012"/>
                      </a:lnTo>
                      <a:lnTo>
                        <a:pt x="1214" y="1015"/>
                      </a:lnTo>
                      <a:lnTo>
                        <a:pt x="1233" y="919"/>
                      </a:lnTo>
                      <a:lnTo>
                        <a:pt x="1233" y="920"/>
                      </a:lnTo>
                      <a:lnTo>
                        <a:pt x="1233" y="899"/>
                      </a:lnTo>
                      <a:cubicBezTo>
                        <a:pt x="1233" y="899"/>
                        <a:pt x="1233" y="898"/>
                        <a:pt x="1233" y="897"/>
                      </a:cubicBezTo>
                      <a:lnTo>
                        <a:pt x="1239" y="873"/>
                      </a:lnTo>
                      <a:lnTo>
                        <a:pt x="1239" y="874"/>
                      </a:lnTo>
                      <a:lnTo>
                        <a:pt x="1248" y="784"/>
                      </a:lnTo>
                      <a:lnTo>
                        <a:pt x="1261" y="791"/>
                      </a:lnTo>
                      <a:lnTo>
                        <a:pt x="1177" y="852"/>
                      </a:lnTo>
                      <a:close/>
                    </a:path>
                  </a:pathLst>
                </a:custGeom>
                <a:solidFill>
                  <a:sysClr val="windowText" lastClr="000000">
                    <a:lumMod val="50000"/>
                    <a:lumOff val="50000"/>
                  </a:sysClr>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2" name="Freeform 1168"/>
                <p:cNvSpPr>
                  <a:spLocks/>
                </p:cNvSpPr>
                <p:nvPr/>
              </p:nvSpPr>
              <p:spPr bwMode="auto">
                <a:xfrm>
                  <a:off x="3342262" y="4324092"/>
                  <a:ext cx="1266825" cy="1116576"/>
                </a:xfrm>
                <a:custGeom>
                  <a:avLst/>
                  <a:gdLst/>
                  <a:ahLst/>
                  <a:cxnLst>
                    <a:cxn ang="0">
                      <a:pos x="32" y="506"/>
                    </a:cxn>
                    <a:cxn ang="0">
                      <a:pos x="74" y="570"/>
                    </a:cxn>
                    <a:cxn ang="0">
                      <a:pos x="97" y="590"/>
                    </a:cxn>
                    <a:cxn ang="0">
                      <a:pos x="108" y="608"/>
                    </a:cxn>
                    <a:cxn ang="0">
                      <a:pos x="114" y="620"/>
                    </a:cxn>
                    <a:cxn ang="0">
                      <a:pos x="135" y="647"/>
                    </a:cxn>
                    <a:cxn ang="0">
                      <a:pos x="147" y="647"/>
                    </a:cxn>
                    <a:cxn ang="0">
                      <a:pos x="156" y="661"/>
                    </a:cxn>
                    <a:cxn ang="0">
                      <a:pos x="170" y="662"/>
                    </a:cxn>
                    <a:cxn ang="0">
                      <a:pos x="181" y="672"/>
                    </a:cxn>
                    <a:cxn ang="0">
                      <a:pos x="229" y="654"/>
                    </a:cxn>
                    <a:cxn ang="0">
                      <a:pos x="256" y="654"/>
                    </a:cxn>
                    <a:cxn ang="0">
                      <a:pos x="279" y="653"/>
                    </a:cxn>
                    <a:cxn ang="0">
                      <a:pos x="316" y="624"/>
                    </a:cxn>
                    <a:cxn ang="0">
                      <a:pos x="374" y="626"/>
                    </a:cxn>
                    <a:cxn ang="0">
                      <a:pos x="401" y="612"/>
                    </a:cxn>
                    <a:cxn ang="0">
                      <a:pos x="424" y="669"/>
                    </a:cxn>
                    <a:cxn ang="0">
                      <a:pos x="449" y="710"/>
                    </a:cxn>
                    <a:cxn ang="0">
                      <a:pos x="491" y="702"/>
                    </a:cxn>
                    <a:cxn ang="0">
                      <a:pos x="559" y="661"/>
                    </a:cxn>
                    <a:cxn ang="0">
                      <a:pos x="586" y="649"/>
                    </a:cxn>
                    <a:cxn ang="0">
                      <a:pos x="603" y="619"/>
                    </a:cxn>
                    <a:cxn ang="0">
                      <a:pos x="572" y="617"/>
                    </a:cxn>
                    <a:cxn ang="0">
                      <a:pos x="563" y="575"/>
                    </a:cxn>
                    <a:cxn ang="0">
                      <a:pos x="555" y="528"/>
                    </a:cxn>
                    <a:cxn ang="0">
                      <a:pos x="514" y="513"/>
                    </a:cxn>
                    <a:cxn ang="0">
                      <a:pos x="537" y="487"/>
                    </a:cxn>
                    <a:cxn ang="0">
                      <a:pos x="552" y="490"/>
                    </a:cxn>
                    <a:cxn ang="0">
                      <a:pos x="584" y="473"/>
                    </a:cxn>
                    <a:cxn ang="0">
                      <a:pos x="625" y="460"/>
                    </a:cxn>
                    <a:cxn ang="0">
                      <a:pos x="709" y="422"/>
                    </a:cxn>
                    <a:cxn ang="0">
                      <a:pos x="718" y="337"/>
                    </a:cxn>
                    <a:cxn ang="0">
                      <a:pos x="752" y="282"/>
                    </a:cxn>
                    <a:cxn ang="0">
                      <a:pos x="772" y="218"/>
                    </a:cxn>
                    <a:cxn ang="0">
                      <a:pos x="787" y="172"/>
                    </a:cxn>
                    <a:cxn ang="0">
                      <a:pos x="722" y="150"/>
                    </a:cxn>
                    <a:cxn ang="0">
                      <a:pos x="626" y="212"/>
                    </a:cxn>
                    <a:cxn ang="0">
                      <a:pos x="557" y="229"/>
                    </a:cxn>
                    <a:cxn ang="0">
                      <a:pos x="567" y="263"/>
                    </a:cxn>
                    <a:cxn ang="0">
                      <a:pos x="495" y="291"/>
                    </a:cxn>
                    <a:cxn ang="0">
                      <a:pos x="391" y="302"/>
                    </a:cxn>
                    <a:cxn ang="0">
                      <a:pos x="364" y="246"/>
                    </a:cxn>
                    <a:cxn ang="0">
                      <a:pos x="387" y="222"/>
                    </a:cxn>
                    <a:cxn ang="0">
                      <a:pos x="395" y="180"/>
                    </a:cxn>
                    <a:cxn ang="0">
                      <a:pos x="456" y="158"/>
                    </a:cxn>
                    <a:cxn ang="0">
                      <a:pos x="472" y="70"/>
                    </a:cxn>
                    <a:cxn ang="0">
                      <a:pos x="420" y="106"/>
                    </a:cxn>
                    <a:cxn ang="0">
                      <a:pos x="397" y="48"/>
                    </a:cxn>
                    <a:cxn ang="0">
                      <a:pos x="360" y="82"/>
                    </a:cxn>
                    <a:cxn ang="0">
                      <a:pos x="364" y="33"/>
                    </a:cxn>
                    <a:cxn ang="0">
                      <a:pos x="282" y="60"/>
                    </a:cxn>
                    <a:cxn ang="0">
                      <a:pos x="324" y="280"/>
                    </a:cxn>
                    <a:cxn ang="0">
                      <a:pos x="275" y="355"/>
                    </a:cxn>
                    <a:cxn ang="0">
                      <a:pos x="206" y="339"/>
                    </a:cxn>
                    <a:cxn ang="0">
                      <a:pos x="121" y="333"/>
                    </a:cxn>
                    <a:cxn ang="0">
                      <a:pos x="79" y="381"/>
                    </a:cxn>
                    <a:cxn ang="0">
                      <a:pos x="54" y="408"/>
                    </a:cxn>
                    <a:cxn ang="0">
                      <a:pos x="32" y="411"/>
                    </a:cxn>
                    <a:cxn ang="0">
                      <a:pos x="8" y="420"/>
                    </a:cxn>
                  </a:cxnLst>
                  <a:rect l="0" t="0" r="r" b="b"/>
                  <a:pathLst>
                    <a:path w="798" h="711">
                      <a:moveTo>
                        <a:pt x="0" y="427"/>
                      </a:moveTo>
                      <a:lnTo>
                        <a:pt x="5" y="441"/>
                      </a:lnTo>
                      <a:lnTo>
                        <a:pt x="10" y="446"/>
                      </a:lnTo>
                      <a:lnTo>
                        <a:pt x="17" y="456"/>
                      </a:lnTo>
                      <a:lnTo>
                        <a:pt x="20" y="460"/>
                      </a:lnTo>
                      <a:lnTo>
                        <a:pt x="21" y="461"/>
                      </a:lnTo>
                      <a:lnTo>
                        <a:pt x="21" y="488"/>
                      </a:lnTo>
                      <a:lnTo>
                        <a:pt x="32" y="506"/>
                      </a:lnTo>
                      <a:lnTo>
                        <a:pt x="43" y="524"/>
                      </a:lnTo>
                      <a:lnTo>
                        <a:pt x="54" y="540"/>
                      </a:lnTo>
                      <a:lnTo>
                        <a:pt x="60" y="547"/>
                      </a:lnTo>
                      <a:lnTo>
                        <a:pt x="62" y="552"/>
                      </a:lnTo>
                      <a:lnTo>
                        <a:pt x="64" y="555"/>
                      </a:lnTo>
                      <a:lnTo>
                        <a:pt x="71" y="566"/>
                      </a:lnTo>
                      <a:lnTo>
                        <a:pt x="71" y="570"/>
                      </a:lnTo>
                      <a:lnTo>
                        <a:pt x="74" y="570"/>
                      </a:lnTo>
                      <a:lnTo>
                        <a:pt x="83" y="581"/>
                      </a:lnTo>
                      <a:lnTo>
                        <a:pt x="83" y="582"/>
                      </a:lnTo>
                      <a:lnTo>
                        <a:pt x="86" y="582"/>
                      </a:lnTo>
                      <a:lnTo>
                        <a:pt x="89" y="582"/>
                      </a:lnTo>
                      <a:lnTo>
                        <a:pt x="91" y="585"/>
                      </a:lnTo>
                      <a:lnTo>
                        <a:pt x="93" y="586"/>
                      </a:lnTo>
                      <a:lnTo>
                        <a:pt x="93" y="589"/>
                      </a:lnTo>
                      <a:lnTo>
                        <a:pt x="97" y="590"/>
                      </a:lnTo>
                      <a:lnTo>
                        <a:pt x="97" y="589"/>
                      </a:lnTo>
                      <a:lnTo>
                        <a:pt x="98" y="589"/>
                      </a:lnTo>
                      <a:lnTo>
                        <a:pt x="101" y="590"/>
                      </a:lnTo>
                      <a:lnTo>
                        <a:pt x="105" y="594"/>
                      </a:lnTo>
                      <a:lnTo>
                        <a:pt x="105" y="600"/>
                      </a:lnTo>
                      <a:lnTo>
                        <a:pt x="105" y="604"/>
                      </a:lnTo>
                      <a:lnTo>
                        <a:pt x="106" y="605"/>
                      </a:lnTo>
                      <a:lnTo>
                        <a:pt x="108" y="608"/>
                      </a:lnTo>
                      <a:lnTo>
                        <a:pt x="106" y="609"/>
                      </a:lnTo>
                      <a:lnTo>
                        <a:pt x="108" y="612"/>
                      </a:lnTo>
                      <a:lnTo>
                        <a:pt x="105" y="613"/>
                      </a:lnTo>
                      <a:lnTo>
                        <a:pt x="108" y="615"/>
                      </a:lnTo>
                      <a:lnTo>
                        <a:pt x="110" y="615"/>
                      </a:lnTo>
                      <a:lnTo>
                        <a:pt x="112" y="619"/>
                      </a:lnTo>
                      <a:lnTo>
                        <a:pt x="114" y="617"/>
                      </a:lnTo>
                      <a:lnTo>
                        <a:pt x="114" y="620"/>
                      </a:lnTo>
                      <a:lnTo>
                        <a:pt x="114" y="623"/>
                      </a:lnTo>
                      <a:lnTo>
                        <a:pt x="116" y="623"/>
                      </a:lnTo>
                      <a:lnTo>
                        <a:pt x="116" y="626"/>
                      </a:lnTo>
                      <a:lnTo>
                        <a:pt x="114" y="628"/>
                      </a:lnTo>
                      <a:lnTo>
                        <a:pt x="125" y="639"/>
                      </a:lnTo>
                      <a:lnTo>
                        <a:pt x="132" y="643"/>
                      </a:lnTo>
                      <a:lnTo>
                        <a:pt x="133" y="646"/>
                      </a:lnTo>
                      <a:lnTo>
                        <a:pt x="135" y="647"/>
                      </a:lnTo>
                      <a:lnTo>
                        <a:pt x="135" y="646"/>
                      </a:lnTo>
                      <a:lnTo>
                        <a:pt x="139" y="647"/>
                      </a:lnTo>
                      <a:lnTo>
                        <a:pt x="140" y="651"/>
                      </a:lnTo>
                      <a:lnTo>
                        <a:pt x="140" y="649"/>
                      </a:lnTo>
                      <a:lnTo>
                        <a:pt x="143" y="647"/>
                      </a:lnTo>
                      <a:lnTo>
                        <a:pt x="148" y="649"/>
                      </a:lnTo>
                      <a:lnTo>
                        <a:pt x="148" y="647"/>
                      </a:lnTo>
                      <a:lnTo>
                        <a:pt x="147" y="647"/>
                      </a:lnTo>
                      <a:lnTo>
                        <a:pt x="151" y="646"/>
                      </a:lnTo>
                      <a:lnTo>
                        <a:pt x="154" y="647"/>
                      </a:lnTo>
                      <a:lnTo>
                        <a:pt x="156" y="647"/>
                      </a:lnTo>
                      <a:lnTo>
                        <a:pt x="156" y="649"/>
                      </a:lnTo>
                      <a:lnTo>
                        <a:pt x="154" y="654"/>
                      </a:lnTo>
                      <a:lnTo>
                        <a:pt x="152" y="654"/>
                      </a:lnTo>
                      <a:lnTo>
                        <a:pt x="152" y="658"/>
                      </a:lnTo>
                      <a:lnTo>
                        <a:pt x="156" y="661"/>
                      </a:lnTo>
                      <a:lnTo>
                        <a:pt x="160" y="658"/>
                      </a:lnTo>
                      <a:lnTo>
                        <a:pt x="162" y="661"/>
                      </a:lnTo>
                      <a:lnTo>
                        <a:pt x="164" y="658"/>
                      </a:lnTo>
                      <a:lnTo>
                        <a:pt x="166" y="658"/>
                      </a:lnTo>
                      <a:lnTo>
                        <a:pt x="167" y="661"/>
                      </a:lnTo>
                      <a:lnTo>
                        <a:pt x="166" y="661"/>
                      </a:lnTo>
                      <a:lnTo>
                        <a:pt x="167" y="662"/>
                      </a:lnTo>
                      <a:lnTo>
                        <a:pt x="170" y="662"/>
                      </a:lnTo>
                      <a:lnTo>
                        <a:pt x="172" y="662"/>
                      </a:lnTo>
                      <a:lnTo>
                        <a:pt x="174" y="662"/>
                      </a:lnTo>
                      <a:lnTo>
                        <a:pt x="178" y="664"/>
                      </a:lnTo>
                      <a:lnTo>
                        <a:pt x="174" y="668"/>
                      </a:lnTo>
                      <a:lnTo>
                        <a:pt x="174" y="669"/>
                      </a:lnTo>
                      <a:lnTo>
                        <a:pt x="175" y="668"/>
                      </a:lnTo>
                      <a:lnTo>
                        <a:pt x="178" y="669"/>
                      </a:lnTo>
                      <a:lnTo>
                        <a:pt x="181" y="672"/>
                      </a:lnTo>
                      <a:lnTo>
                        <a:pt x="189" y="675"/>
                      </a:lnTo>
                      <a:lnTo>
                        <a:pt x="191" y="675"/>
                      </a:lnTo>
                      <a:lnTo>
                        <a:pt x="197" y="675"/>
                      </a:lnTo>
                      <a:lnTo>
                        <a:pt x="216" y="666"/>
                      </a:lnTo>
                      <a:lnTo>
                        <a:pt x="220" y="654"/>
                      </a:lnTo>
                      <a:lnTo>
                        <a:pt x="221" y="653"/>
                      </a:lnTo>
                      <a:lnTo>
                        <a:pt x="226" y="653"/>
                      </a:lnTo>
                      <a:lnTo>
                        <a:pt x="229" y="654"/>
                      </a:lnTo>
                      <a:lnTo>
                        <a:pt x="235" y="658"/>
                      </a:lnTo>
                      <a:lnTo>
                        <a:pt x="240" y="658"/>
                      </a:lnTo>
                      <a:lnTo>
                        <a:pt x="247" y="661"/>
                      </a:lnTo>
                      <a:lnTo>
                        <a:pt x="251" y="662"/>
                      </a:lnTo>
                      <a:lnTo>
                        <a:pt x="252" y="662"/>
                      </a:lnTo>
                      <a:lnTo>
                        <a:pt x="255" y="661"/>
                      </a:lnTo>
                      <a:lnTo>
                        <a:pt x="255" y="657"/>
                      </a:lnTo>
                      <a:lnTo>
                        <a:pt x="256" y="654"/>
                      </a:lnTo>
                      <a:lnTo>
                        <a:pt x="259" y="649"/>
                      </a:lnTo>
                      <a:lnTo>
                        <a:pt x="262" y="653"/>
                      </a:lnTo>
                      <a:lnTo>
                        <a:pt x="264" y="654"/>
                      </a:lnTo>
                      <a:lnTo>
                        <a:pt x="266" y="654"/>
                      </a:lnTo>
                      <a:lnTo>
                        <a:pt x="268" y="654"/>
                      </a:lnTo>
                      <a:lnTo>
                        <a:pt x="272" y="654"/>
                      </a:lnTo>
                      <a:lnTo>
                        <a:pt x="274" y="653"/>
                      </a:lnTo>
                      <a:lnTo>
                        <a:pt x="279" y="653"/>
                      </a:lnTo>
                      <a:lnTo>
                        <a:pt x="282" y="651"/>
                      </a:lnTo>
                      <a:lnTo>
                        <a:pt x="286" y="649"/>
                      </a:lnTo>
                      <a:lnTo>
                        <a:pt x="287" y="651"/>
                      </a:lnTo>
                      <a:lnTo>
                        <a:pt x="291" y="649"/>
                      </a:lnTo>
                      <a:lnTo>
                        <a:pt x="291" y="647"/>
                      </a:lnTo>
                      <a:lnTo>
                        <a:pt x="301" y="642"/>
                      </a:lnTo>
                      <a:lnTo>
                        <a:pt x="313" y="634"/>
                      </a:lnTo>
                      <a:lnTo>
                        <a:pt x="316" y="624"/>
                      </a:lnTo>
                      <a:lnTo>
                        <a:pt x="318" y="623"/>
                      </a:lnTo>
                      <a:lnTo>
                        <a:pt x="321" y="620"/>
                      </a:lnTo>
                      <a:lnTo>
                        <a:pt x="326" y="620"/>
                      </a:lnTo>
                      <a:lnTo>
                        <a:pt x="341" y="624"/>
                      </a:lnTo>
                      <a:lnTo>
                        <a:pt x="360" y="628"/>
                      </a:lnTo>
                      <a:lnTo>
                        <a:pt x="364" y="630"/>
                      </a:lnTo>
                      <a:lnTo>
                        <a:pt x="367" y="628"/>
                      </a:lnTo>
                      <a:lnTo>
                        <a:pt x="374" y="626"/>
                      </a:lnTo>
                      <a:lnTo>
                        <a:pt x="375" y="624"/>
                      </a:lnTo>
                      <a:lnTo>
                        <a:pt x="380" y="624"/>
                      </a:lnTo>
                      <a:lnTo>
                        <a:pt x="383" y="620"/>
                      </a:lnTo>
                      <a:lnTo>
                        <a:pt x="386" y="617"/>
                      </a:lnTo>
                      <a:lnTo>
                        <a:pt x="395" y="612"/>
                      </a:lnTo>
                      <a:lnTo>
                        <a:pt x="397" y="609"/>
                      </a:lnTo>
                      <a:lnTo>
                        <a:pt x="399" y="609"/>
                      </a:lnTo>
                      <a:lnTo>
                        <a:pt x="401" y="612"/>
                      </a:lnTo>
                      <a:lnTo>
                        <a:pt x="401" y="615"/>
                      </a:lnTo>
                      <a:lnTo>
                        <a:pt x="405" y="620"/>
                      </a:lnTo>
                      <a:lnTo>
                        <a:pt x="406" y="623"/>
                      </a:lnTo>
                      <a:lnTo>
                        <a:pt x="428" y="646"/>
                      </a:lnTo>
                      <a:lnTo>
                        <a:pt x="424" y="649"/>
                      </a:lnTo>
                      <a:lnTo>
                        <a:pt x="422" y="657"/>
                      </a:lnTo>
                      <a:lnTo>
                        <a:pt x="422" y="666"/>
                      </a:lnTo>
                      <a:lnTo>
                        <a:pt x="424" y="669"/>
                      </a:lnTo>
                      <a:lnTo>
                        <a:pt x="424" y="673"/>
                      </a:lnTo>
                      <a:lnTo>
                        <a:pt x="422" y="680"/>
                      </a:lnTo>
                      <a:lnTo>
                        <a:pt x="420" y="685"/>
                      </a:lnTo>
                      <a:lnTo>
                        <a:pt x="422" y="692"/>
                      </a:lnTo>
                      <a:lnTo>
                        <a:pt x="426" y="698"/>
                      </a:lnTo>
                      <a:lnTo>
                        <a:pt x="426" y="703"/>
                      </a:lnTo>
                      <a:lnTo>
                        <a:pt x="444" y="710"/>
                      </a:lnTo>
                      <a:lnTo>
                        <a:pt x="449" y="710"/>
                      </a:lnTo>
                      <a:lnTo>
                        <a:pt x="456" y="702"/>
                      </a:lnTo>
                      <a:lnTo>
                        <a:pt x="464" y="696"/>
                      </a:lnTo>
                      <a:lnTo>
                        <a:pt x="464" y="698"/>
                      </a:lnTo>
                      <a:lnTo>
                        <a:pt x="472" y="711"/>
                      </a:lnTo>
                      <a:lnTo>
                        <a:pt x="482" y="711"/>
                      </a:lnTo>
                      <a:lnTo>
                        <a:pt x="487" y="706"/>
                      </a:lnTo>
                      <a:lnTo>
                        <a:pt x="491" y="703"/>
                      </a:lnTo>
                      <a:lnTo>
                        <a:pt x="491" y="702"/>
                      </a:lnTo>
                      <a:lnTo>
                        <a:pt x="495" y="702"/>
                      </a:lnTo>
                      <a:lnTo>
                        <a:pt x="513" y="695"/>
                      </a:lnTo>
                      <a:lnTo>
                        <a:pt x="517" y="691"/>
                      </a:lnTo>
                      <a:lnTo>
                        <a:pt x="526" y="687"/>
                      </a:lnTo>
                      <a:lnTo>
                        <a:pt x="530" y="680"/>
                      </a:lnTo>
                      <a:lnTo>
                        <a:pt x="536" y="673"/>
                      </a:lnTo>
                      <a:lnTo>
                        <a:pt x="548" y="664"/>
                      </a:lnTo>
                      <a:lnTo>
                        <a:pt x="559" y="661"/>
                      </a:lnTo>
                      <a:lnTo>
                        <a:pt x="560" y="658"/>
                      </a:lnTo>
                      <a:lnTo>
                        <a:pt x="568" y="657"/>
                      </a:lnTo>
                      <a:lnTo>
                        <a:pt x="574" y="658"/>
                      </a:lnTo>
                      <a:lnTo>
                        <a:pt x="579" y="658"/>
                      </a:lnTo>
                      <a:lnTo>
                        <a:pt x="580" y="662"/>
                      </a:lnTo>
                      <a:lnTo>
                        <a:pt x="586" y="657"/>
                      </a:lnTo>
                      <a:lnTo>
                        <a:pt x="586" y="653"/>
                      </a:lnTo>
                      <a:lnTo>
                        <a:pt x="586" y="649"/>
                      </a:lnTo>
                      <a:lnTo>
                        <a:pt x="590" y="643"/>
                      </a:lnTo>
                      <a:lnTo>
                        <a:pt x="594" y="643"/>
                      </a:lnTo>
                      <a:lnTo>
                        <a:pt x="595" y="638"/>
                      </a:lnTo>
                      <a:lnTo>
                        <a:pt x="598" y="635"/>
                      </a:lnTo>
                      <a:lnTo>
                        <a:pt x="599" y="631"/>
                      </a:lnTo>
                      <a:lnTo>
                        <a:pt x="601" y="631"/>
                      </a:lnTo>
                      <a:lnTo>
                        <a:pt x="603" y="626"/>
                      </a:lnTo>
                      <a:lnTo>
                        <a:pt x="603" y="619"/>
                      </a:lnTo>
                      <a:lnTo>
                        <a:pt x="606" y="617"/>
                      </a:lnTo>
                      <a:lnTo>
                        <a:pt x="606" y="615"/>
                      </a:lnTo>
                      <a:lnTo>
                        <a:pt x="601" y="609"/>
                      </a:lnTo>
                      <a:lnTo>
                        <a:pt x="595" y="608"/>
                      </a:lnTo>
                      <a:lnTo>
                        <a:pt x="591" y="612"/>
                      </a:lnTo>
                      <a:lnTo>
                        <a:pt x="584" y="615"/>
                      </a:lnTo>
                      <a:lnTo>
                        <a:pt x="584" y="612"/>
                      </a:lnTo>
                      <a:lnTo>
                        <a:pt x="572" y="617"/>
                      </a:lnTo>
                      <a:lnTo>
                        <a:pt x="572" y="613"/>
                      </a:lnTo>
                      <a:lnTo>
                        <a:pt x="576" y="609"/>
                      </a:lnTo>
                      <a:lnTo>
                        <a:pt x="576" y="608"/>
                      </a:lnTo>
                      <a:lnTo>
                        <a:pt x="574" y="597"/>
                      </a:lnTo>
                      <a:lnTo>
                        <a:pt x="576" y="590"/>
                      </a:lnTo>
                      <a:lnTo>
                        <a:pt x="568" y="582"/>
                      </a:lnTo>
                      <a:lnTo>
                        <a:pt x="564" y="582"/>
                      </a:lnTo>
                      <a:lnTo>
                        <a:pt x="563" y="575"/>
                      </a:lnTo>
                      <a:lnTo>
                        <a:pt x="553" y="571"/>
                      </a:lnTo>
                      <a:lnTo>
                        <a:pt x="552" y="563"/>
                      </a:lnTo>
                      <a:lnTo>
                        <a:pt x="557" y="556"/>
                      </a:lnTo>
                      <a:lnTo>
                        <a:pt x="564" y="556"/>
                      </a:lnTo>
                      <a:lnTo>
                        <a:pt x="568" y="547"/>
                      </a:lnTo>
                      <a:lnTo>
                        <a:pt x="567" y="540"/>
                      </a:lnTo>
                      <a:lnTo>
                        <a:pt x="563" y="533"/>
                      </a:lnTo>
                      <a:lnTo>
                        <a:pt x="555" y="528"/>
                      </a:lnTo>
                      <a:lnTo>
                        <a:pt x="548" y="526"/>
                      </a:lnTo>
                      <a:lnTo>
                        <a:pt x="537" y="517"/>
                      </a:lnTo>
                      <a:lnTo>
                        <a:pt x="532" y="526"/>
                      </a:lnTo>
                      <a:lnTo>
                        <a:pt x="526" y="521"/>
                      </a:lnTo>
                      <a:lnTo>
                        <a:pt x="521" y="522"/>
                      </a:lnTo>
                      <a:lnTo>
                        <a:pt x="517" y="526"/>
                      </a:lnTo>
                      <a:lnTo>
                        <a:pt x="509" y="522"/>
                      </a:lnTo>
                      <a:lnTo>
                        <a:pt x="514" y="513"/>
                      </a:lnTo>
                      <a:lnTo>
                        <a:pt x="513" y="503"/>
                      </a:lnTo>
                      <a:lnTo>
                        <a:pt x="517" y="494"/>
                      </a:lnTo>
                      <a:lnTo>
                        <a:pt x="518" y="483"/>
                      </a:lnTo>
                      <a:lnTo>
                        <a:pt x="522" y="480"/>
                      </a:lnTo>
                      <a:lnTo>
                        <a:pt x="525" y="483"/>
                      </a:lnTo>
                      <a:lnTo>
                        <a:pt x="532" y="483"/>
                      </a:lnTo>
                      <a:lnTo>
                        <a:pt x="536" y="487"/>
                      </a:lnTo>
                      <a:lnTo>
                        <a:pt x="537" y="487"/>
                      </a:lnTo>
                      <a:lnTo>
                        <a:pt x="537" y="480"/>
                      </a:lnTo>
                      <a:lnTo>
                        <a:pt x="536" y="480"/>
                      </a:lnTo>
                      <a:lnTo>
                        <a:pt x="532" y="479"/>
                      </a:lnTo>
                      <a:lnTo>
                        <a:pt x="534" y="477"/>
                      </a:lnTo>
                      <a:lnTo>
                        <a:pt x="540" y="479"/>
                      </a:lnTo>
                      <a:lnTo>
                        <a:pt x="545" y="480"/>
                      </a:lnTo>
                      <a:lnTo>
                        <a:pt x="549" y="484"/>
                      </a:lnTo>
                      <a:lnTo>
                        <a:pt x="552" y="490"/>
                      </a:lnTo>
                      <a:lnTo>
                        <a:pt x="553" y="491"/>
                      </a:lnTo>
                      <a:lnTo>
                        <a:pt x="555" y="491"/>
                      </a:lnTo>
                      <a:lnTo>
                        <a:pt x="555" y="487"/>
                      </a:lnTo>
                      <a:lnTo>
                        <a:pt x="559" y="487"/>
                      </a:lnTo>
                      <a:lnTo>
                        <a:pt x="564" y="487"/>
                      </a:lnTo>
                      <a:lnTo>
                        <a:pt x="574" y="479"/>
                      </a:lnTo>
                      <a:lnTo>
                        <a:pt x="579" y="475"/>
                      </a:lnTo>
                      <a:lnTo>
                        <a:pt x="584" y="473"/>
                      </a:lnTo>
                      <a:lnTo>
                        <a:pt x="586" y="472"/>
                      </a:lnTo>
                      <a:lnTo>
                        <a:pt x="587" y="472"/>
                      </a:lnTo>
                      <a:lnTo>
                        <a:pt x="590" y="469"/>
                      </a:lnTo>
                      <a:lnTo>
                        <a:pt x="591" y="465"/>
                      </a:lnTo>
                      <a:lnTo>
                        <a:pt x="603" y="464"/>
                      </a:lnTo>
                      <a:lnTo>
                        <a:pt x="606" y="464"/>
                      </a:lnTo>
                      <a:lnTo>
                        <a:pt x="610" y="464"/>
                      </a:lnTo>
                      <a:lnTo>
                        <a:pt x="625" y="460"/>
                      </a:lnTo>
                      <a:lnTo>
                        <a:pt x="634" y="461"/>
                      </a:lnTo>
                      <a:lnTo>
                        <a:pt x="640" y="457"/>
                      </a:lnTo>
                      <a:lnTo>
                        <a:pt x="645" y="457"/>
                      </a:lnTo>
                      <a:lnTo>
                        <a:pt x="655" y="461"/>
                      </a:lnTo>
                      <a:lnTo>
                        <a:pt x="663" y="456"/>
                      </a:lnTo>
                      <a:lnTo>
                        <a:pt x="688" y="449"/>
                      </a:lnTo>
                      <a:lnTo>
                        <a:pt x="694" y="446"/>
                      </a:lnTo>
                      <a:lnTo>
                        <a:pt x="709" y="422"/>
                      </a:lnTo>
                      <a:lnTo>
                        <a:pt x="715" y="415"/>
                      </a:lnTo>
                      <a:lnTo>
                        <a:pt x="715" y="397"/>
                      </a:lnTo>
                      <a:lnTo>
                        <a:pt x="709" y="397"/>
                      </a:lnTo>
                      <a:lnTo>
                        <a:pt x="702" y="389"/>
                      </a:lnTo>
                      <a:lnTo>
                        <a:pt x="691" y="374"/>
                      </a:lnTo>
                      <a:lnTo>
                        <a:pt x="694" y="369"/>
                      </a:lnTo>
                      <a:lnTo>
                        <a:pt x="702" y="362"/>
                      </a:lnTo>
                      <a:lnTo>
                        <a:pt x="718" y="337"/>
                      </a:lnTo>
                      <a:lnTo>
                        <a:pt x="717" y="332"/>
                      </a:lnTo>
                      <a:lnTo>
                        <a:pt x="722" y="328"/>
                      </a:lnTo>
                      <a:lnTo>
                        <a:pt x="733" y="317"/>
                      </a:lnTo>
                      <a:lnTo>
                        <a:pt x="740" y="306"/>
                      </a:lnTo>
                      <a:lnTo>
                        <a:pt x="741" y="301"/>
                      </a:lnTo>
                      <a:lnTo>
                        <a:pt x="748" y="298"/>
                      </a:lnTo>
                      <a:lnTo>
                        <a:pt x="745" y="286"/>
                      </a:lnTo>
                      <a:lnTo>
                        <a:pt x="752" y="282"/>
                      </a:lnTo>
                      <a:lnTo>
                        <a:pt x="761" y="286"/>
                      </a:lnTo>
                      <a:lnTo>
                        <a:pt x="761" y="280"/>
                      </a:lnTo>
                      <a:lnTo>
                        <a:pt x="768" y="280"/>
                      </a:lnTo>
                      <a:lnTo>
                        <a:pt x="784" y="257"/>
                      </a:lnTo>
                      <a:lnTo>
                        <a:pt x="772" y="244"/>
                      </a:lnTo>
                      <a:lnTo>
                        <a:pt x="767" y="233"/>
                      </a:lnTo>
                      <a:lnTo>
                        <a:pt x="768" y="226"/>
                      </a:lnTo>
                      <a:lnTo>
                        <a:pt x="772" y="218"/>
                      </a:lnTo>
                      <a:lnTo>
                        <a:pt x="780" y="212"/>
                      </a:lnTo>
                      <a:lnTo>
                        <a:pt x="784" y="207"/>
                      </a:lnTo>
                      <a:lnTo>
                        <a:pt x="787" y="203"/>
                      </a:lnTo>
                      <a:lnTo>
                        <a:pt x="776" y="195"/>
                      </a:lnTo>
                      <a:lnTo>
                        <a:pt x="779" y="193"/>
                      </a:lnTo>
                      <a:lnTo>
                        <a:pt x="798" y="180"/>
                      </a:lnTo>
                      <a:lnTo>
                        <a:pt x="798" y="172"/>
                      </a:lnTo>
                      <a:lnTo>
                        <a:pt x="787" y="172"/>
                      </a:lnTo>
                      <a:lnTo>
                        <a:pt x="776" y="169"/>
                      </a:lnTo>
                      <a:lnTo>
                        <a:pt x="768" y="158"/>
                      </a:lnTo>
                      <a:lnTo>
                        <a:pt x="755" y="151"/>
                      </a:lnTo>
                      <a:lnTo>
                        <a:pt x="745" y="144"/>
                      </a:lnTo>
                      <a:lnTo>
                        <a:pt x="741" y="144"/>
                      </a:lnTo>
                      <a:lnTo>
                        <a:pt x="736" y="146"/>
                      </a:lnTo>
                      <a:lnTo>
                        <a:pt x="726" y="151"/>
                      </a:lnTo>
                      <a:lnTo>
                        <a:pt x="722" y="150"/>
                      </a:lnTo>
                      <a:lnTo>
                        <a:pt x="718" y="155"/>
                      </a:lnTo>
                      <a:lnTo>
                        <a:pt x="718" y="163"/>
                      </a:lnTo>
                      <a:lnTo>
                        <a:pt x="706" y="170"/>
                      </a:lnTo>
                      <a:lnTo>
                        <a:pt x="688" y="177"/>
                      </a:lnTo>
                      <a:lnTo>
                        <a:pt x="686" y="185"/>
                      </a:lnTo>
                      <a:lnTo>
                        <a:pt x="682" y="189"/>
                      </a:lnTo>
                      <a:lnTo>
                        <a:pt x="653" y="216"/>
                      </a:lnTo>
                      <a:lnTo>
                        <a:pt x="626" y="212"/>
                      </a:lnTo>
                      <a:lnTo>
                        <a:pt x="617" y="208"/>
                      </a:lnTo>
                      <a:lnTo>
                        <a:pt x="590" y="199"/>
                      </a:lnTo>
                      <a:lnTo>
                        <a:pt x="580" y="195"/>
                      </a:lnTo>
                      <a:lnTo>
                        <a:pt x="567" y="195"/>
                      </a:lnTo>
                      <a:lnTo>
                        <a:pt x="559" y="199"/>
                      </a:lnTo>
                      <a:lnTo>
                        <a:pt x="553" y="214"/>
                      </a:lnTo>
                      <a:lnTo>
                        <a:pt x="553" y="223"/>
                      </a:lnTo>
                      <a:lnTo>
                        <a:pt x="557" y="229"/>
                      </a:lnTo>
                      <a:lnTo>
                        <a:pt x="567" y="238"/>
                      </a:lnTo>
                      <a:lnTo>
                        <a:pt x="572" y="241"/>
                      </a:lnTo>
                      <a:lnTo>
                        <a:pt x="576" y="246"/>
                      </a:lnTo>
                      <a:lnTo>
                        <a:pt x="576" y="261"/>
                      </a:lnTo>
                      <a:lnTo>
                        <a:pt x="572" y="275"/>
                      </a:lnTo>
                      <a:lnTo>
                        <a:pt x="571" y="276"/>
                      </a:lnTo>
                      <a:lnTo>
                        <a:pt x="571" y="265"/>
                      </a:lnTo>
                      <a:lnTo>
                        <a:pt x="567" y="263"/>
                      </a:lnTo>
                      <a:lnTo>
                        <a:pt x="560" y="265"/>
                      </a:lnTo>
                      <a:lnTo>
                        <a:pt x="559" y="275"/>
                      </a:lnTo>
                      <a:lnTo>
                        <a:pt x="541" y="278"/>
                      </a:lnTo>
                      <a:lnTo>
                        <a:pt x="537" y="286"/>
                      </a:lnTo>
                      <a:lnTo>
                        <a:pt x="528" y="290"/>
                      </a:lnTo>
                      <a:lnTo>
                        <a:pt x="513" y="288"/>
                      </a:lnTo>
                      <a:lnTo>
                        <a:pt x="501" y="283"/>
                      </a:lnTo>
                      <a:lnTo>
                        <a:pt x="495" y="291"/>
                      </a:lnTo>
                      <a:lnTo>
                        <a:pt x="499" y="312"/>
                      </a:lnTo>
                      <a:lnTo>
                        <a:pt x="499" y="322"/>
                      </a:lnTo>
                      <a:lnTo>
                        <a:pt x="487" y="322"/>
                      </a:lnTo>
                      <a:lnTo>
                        <a:pt x="471" y="316"/>
                      </a:lnTo>
                      <a:lnTo>
                        <a:pt x="460" y="317"/>
                      </a:lnTo>
                      <a:lnTo>
                        <a:pt x="441" y="320"/>
                      </a:lnTo>
                      <a:lnTo>
                        <a:pt x="433" y="309"/>
                      </a:lnTo>
                      <a:lnTo>
                        <a:pt x="391" y="302"/>
                      </a:lnTo>
                      <a:lnTo>
                        <a:pt x="390" y="301"/>
                      </a:lnTo>
                      <a:lnTo>
                        <a:pt x="390" y="291"/>
                      </a:lnTo>
                      <a:lnTo>
                        <a:pt x="364" y="294"/>
                      </a:lnTo>
                      <a:lnTo>
                        <a:pt x="348" y="290"/>
                      </a:lnTo>
                      <a:lnTo>
                        <a:pt x="353" y="283"/>
                      </a:lnTo>
                      <a:lnTo>
                        <a:pt x="359" y="265"/>
                      </a:lnTo>
                      <a:lnTo>
                        <a:pt x="364" y="253"/>
                      </a:lnTo>
                      <a:lnTo>
                        <a:pt x="364" y="246"/>
                      </a:lnTo>
                      <a:lnTo>
                        <a:pt x="370" y="241"/>
                      </a:lnTo>
                      <a:lnTo>
                        <a:pt x="375" y="242"/>
                      </a:lnTo>
                      <a:lnTo>
                        <a:pt x="378" y="233"/>
                      </a:lnTo>
                      <a:lnTo>
                        <a:pt x="382" y="238"/>
                      </a:lnTo>
                      <a:lnTo>
                        <a:pt x="391" y="229"/>
                      </a:lnTo>
                      <a:lnTo>
                        <a:pt x="387" y="226"/>
                      </a:lnTo>
                      <a:lnTo>
                        <a:pt x="386" y="223"/>
                      </a:lnTo>
                      <a:lnTo>
                        <a:pt x="387" y="222"/>
                      </a:lnTo>
                      <a:lnTo>
                        <a:pt x="387" y="212"/>
                      </a:lnTo>
                      <a:lnTo>
                        <a:pt x="386" y="203"/>
                      </a:lnTo>
                      <a:lnTo>
                        <a:pt x="386" y="200"/>
                      </a:lnTo>
                      <a:lnTo>
                        <a:pt x="390" y="204"/>
                      </a:lnTo>
                      <a:lnTo>
                        <a:pt x="394" y="207"/>
                      </a:lnTo>
                      <a:lnTo>
                        <a:pt x="395" y="199"/>
                      </a:lnTo>
                      <a:lnTo>
                        <a:pt x="391" y="185"/>
                      </a:lnTo>
                      <a:lnTo>
                        <a:pt x="395" y="180"/>
                      </a:lnTo>
                      <a:lnTo>
                        <a:pt x="401" y="185"/>
                      </a:lnTo>
                      <a:lnTo>
                        <a:pt x="406" y="184"/>
                      </a:lnTo>
                      <a:lnTo>
                        <a:pt x="417" y="185"/>
                      </a:lnTo>
                      <a:lnTo>
                        <a:pt x="432" y="165"/>
                      </a:lnTo>
                      <a:lnTo>
                        <a:pt x="447" y="159"/>
                      </a:lnTo>
                      <a:lnTo>
                        <a:pt x="449" y="159"/>
                      </a:lnTo>
                      <a:lnTo>
                        <a:pt x="453" y="159"/>
                      </a:lnTo>
                      <a:lnTo>
                        <a:pt x="456" y="158"/>
                      </a:lnTo>
                      <a:lnTo>
                        <a:pt x="463" y="148"/>
                      </a:lnTo>
                      <a:lnTo>
                        <a:pt x="460" y="140"/>
                      </a:lnTo>
                      <a:lnTo>
                        <a:pt x="463" y="135"/>
                      </a:lnTo>
                      <a:lnTo>
                        <a:pt x="468" y="116"/>
                      </a:lnTo>
                      <a:lnTo>
                        <a:pt x="480" y="97"/>
                      </a:lnTo>
                      <a:lnTo>
                        <a:pt x="482" y="87"/>
                      </a:lnTo>
                      <a:lnTo>
                        <a:pt x="480" y="78"/>
                      </a:lnTo>
                      <a:lnTo>
                        <a:pt x="472" y="70"/>
                      </a:lnTo>
                      <a:lnTo>
                        <a:pt x="467" y="70"/>
                      </a:lnTo>
                      <a:lnTo>
                        <a:pt x="456" y="67"/>
                      </a:lnTo>
                      <a:lnTo>
                        <a:pt x="437" y="67"/>
                      </a:lnTo>
                      <a:lnTo>
                        <a:pt x="432" y="68"/>
                      </a:lnTo>
                      <a:lnTo>
                        <a:pt x="418" y="82"/>
                      </a:lnTo>
                      <a:lnTo>
                        <a:pt x="418" y="93"/>
                      </a:lnTo>
                      <a:lnTo>
                        <a:pt x="420" y="101"/>
                      </a:lnTo>
                      <a:lnTo>
                        <a:pt x="420" y="106"/>
                      </a:lnTo>
                      <a:lnTo>
                        <a:pt x="414" y="117"/>
                      </a:lnTo>
                      <a:lnTo>
                        <a:pt x="410" y="121"/>
                      </a:lnTo>
                      <a:lnTo>
                        <a:pt x="409" y="125"/>
                      </a:lnTo>
                      <a:lnTo>
                        <a:pt x="402" y="127"/>
                      </a:lnTo>
                      <a:lnTo>
                        <a:pt x="383" y="123"/>
                      </a:lnTo>
                      <a:lnTo>
                        <a:pt x="382" y="98"/>
                      </a:lnTo>
                      <a:lnTo>
                        <a:pt x="391" y="68"/>
                      </a:lnTo>
                      <a:lnTo>
                        <a:pt x="397" y="48"/>
                      </a:lnTo>
                      <a:lnTo>
                        <a:pt x="391" y="44"/>
                      </a:lnTo>
                      <a:lnTo>
                        <a:pt x="391" y="42"/>
                      </a:lnTo>
                      <a:lnTo>
                        <a:pt x="375" y="40"/>
                      </a:lnTo>
                      <a:lnTo>
                        <a:pt x="370" y="36"/>
                      </a:lnTo>
                      <a:lnTo>
                        <a:pt x="368" y="38"/>
                      </a:lnTo>
                      <a:lnTo>
                        <a:pt x="364" y="63"/>
                      </a:lnTo>
                      <a:lnTo>
                        <a:pt x="360" y="78"/>
                      </a:lnTo>
                      <a:lnTo>
                        <a:pt x="360" y="82"/>
                      </a:lnTo>
                      <a:lnTo>
                        <a:pt x="355" y="101"/>
                      </a:lnTo>
                      <a:lnTo>
                        <a:pt x="347" y="106"/>
                      </a:lnTo>
                      <a:lnTo>
                        <a:pt x="348" y="67"/>
                      </a:lnTo>
                      <a:lnTo>
                        <a:pt x="347" y="59"/>
                      </a:lnTo>
                      <a:lnTo>
                        <a:pt x="347" y="57"/>
                      </a:lnTo>
                      <a:lnTo>
                        <a:pt x="351" y="55"/>
                      </a:lnTo>
                      <a:lnTo>
                        <a:pt x="348" y="40"/>
                      </a:lnTo>
                      <a:lnTo>
                        <a:pt x="364" y="33"/>
                      </a:lnTo>
                      <a:lnTo>
                        <a:pt x="367" y="10"/>
                      </a:lnTo>
                      <a:lnTo>
                        <a:pt x="321" y="0"/>
                      </a:lnTo>
                      <a:lnTo>
                        <a:pt x="320" y="3"/>
                      </a:lnTo>
                      <a:lnTo>
                        <a:pt x="320" y="42"/>
                      </a:lnTo>
                      <a:lnTo>
                        <a:pt x="337" y="52"/>
                      </a:lnTo>
                      <a:lnTo>
                        <a:pt x="337" y="63"/>
                      </a:lnTo>
                      <a:lnTo>
                        <a:pt x="328" y="63"/>
                      </a:lnTo>
                      <a:lnTo>
                        <a:pt x="282" y="60"/>
                      </a:lnTo>
                      <a:lnTo>
                        <a:pt x="262" y="97"/>
                      </a:lnTo>
                      <a:lnTo>
                        <a:pt x="252" y="128"/>
                      </a:lnTo>
                      <a:lnTo>
                        <a:pt x="268" y="159"/>
                      </a:lnTo>
                      <a:lnTo>
                        <a:pt x="286" y="172"/>
                      </a:lnTo>
                      <a:lnTo>
                        <a:pt x="293" y="214"/>
                      </a:lnTo>
                      <a:lnTo>
                        <a:pt x="286" y="226"/>
                      </a:lnTo>
                      <a:lnTo>
                        <a:pt x="329" y="260"/>
                      </a:lnTo>
                      <a:lnTo>
                        <a:pt x="324" y="280"/>
                      </a:lnTo>
                      <a:lnTo>
                        <a:pt x="309" y="290"/>
                      </a:lnTo>
                      <a:lnTo>
                        <a:pt x="283" y="291"/>
                      </a:lnTo>
                      <a:lnTo>
                        <a:pt x="278" y="295"/>
                      </a:lnTo>
                      <a:lnTo>
                        <a:pt x="278" y="302"/>
                      </a:lnTo>
                      <a:lnTo>
                        <a:pt x="283" y="309"/>
                      </a:lnTo>
                      <a:lnTo>
                        <a:pt x="279" y="320"/>
                      </a:lnTo>
                      <a:lnTo>
                        <a:pt x="282" y="332"/>
                      </a:lnTo>
                      <a:lnTo>
                        <a:pt x="275" y="355"/>
                      </a:lnTo>
                      <a:lnTo>
                        <a:pt x="270" y="369"/>
                      </a:lnTo>
                      <a:lnTo>
                        <a:pt x="272" y="386"/>
                      </a:lnTo>
                      <a:lnTo>
                        <a:pt x="268" y="384"/>
                      </a:lnTo>
                      <a:lnTo>
                        <a:pt x="252" y="373"/>
                      </a:lnTo>
                      <a:lnTo>
                        <a:pt x="247" y="363"/>
                      </a:lnTo>
                      <a:lnTo>
                        <a:pt x="240" y="362"/>
                      </a:lnTo>
                      <a:lnTo>
                        <a:pt x="216" y="337"/>
                      </a:lnTo>
                      <a:lnTo>
                        <a:pt x="206" y="339"/>
                      </a:lnTo>
                      <a:lnTo>
                        <a:pt x="193" y="329"/>
                      </a:lnTo>
                      <a:lnTo>
                        <a:pt x="183" y="322"/>
                      </a:lnTo>
                      <a:lnTo>
                        <a:pt x="174" y="320"/>
                      </a:lnTo>
                      <a:lnTo>
                        <a:pt x="164" y="320"/>
                      </a:lnTo>
                      <a:lnTo>
                        <a:pt x="152" y="329"/>
                      </a:lnTo>
                      <a:lnTo>
                        <a:pt x="139" y="337"/>
                      </a:lnTo>
                      <a:lnTo>
                        <a:pt x="128" y="335"/>
                      </a:lnTo>
                      <a:lnTo>
                        <a:pt x="121" y="333"/>
                      </a:lnTo>
                      <a:lnTo>
                        <a:pt x="118" y="335"/>
                      </a:lnTo>
                      <a:lnTo>
                        <a:pt x="112" y="335"/>
                      </a:lnTo>
                      <a:lnTo>
                        <a:pt x="106" y="343"/>
                      </a:lnTo>
                      <a:lnTo>
                        <a:pt x="97" y="358"/>
                      </a:lnTo>
                      <a:lnTo>
                        <a:pt x="89" y="366"/>
                      </a:lnTo>
                      <a:lnTo>
                        <a:pt x="86" y="377"/>
                      </a:lnTo>
                      <a:lnTo>
                        <a:pt x="83" y="378"/>
                      </a:lnTo>
                      <a:lnTo>
                        <a:pt x="79" y="381"/>
                      </a:lnTo>
                      <a:lnTo>
                        <a:pt x="83" y="384"/>
                      </a:lnTo>
                      <a:lnTo>
                        <a:pt x="86" y="386"/>
                      </a:lnTo>
                      <a:lnTo>
                        <a:pt x="79" y="400"/>
                      </a:lnTo>
                      <a:lnTo>
                        <a:pt x="71" y="401"/>
                      </a:lnTo>
                      <a:lnTo>
                        <a:pt x="71" y="403"/>
                      </a:lnTo>
                      <a:lnTo>
                        <a:pt x="64" y="407"/>
                      </a:lnTo>
                      <a:lnTo>
                        <a:pt x="56" y="408"/>
                      </a:lnTo>
                      <a:lnTo>
                        <a:pt x="54" y="408"/>
                      </a:lnTo>
                      <a:lnTo>
                        <a:pt x="52" y="411"/>
                      </a:lnTo>
                      <a:lnTo>
                        <a:pt x="51" y="411"/>
                      </a:lnTo>
                      <a:lnTo>
                        <a:pt x="48" y="411"/>
                      </a:lnTo>
                      <a:lnTo>
                        <a:pt x="47" y="411"/>
                      </a:lnTo>
                      <a:lnTo>
                        <a:pt x="44" y="412"/>
                      </a:lnTo>
                      <a:lnTo>
                        <a:pt x="40" y="411"/>
                      </a:lnTo>
                      <a:lnTo>
                        <a:pt x="37" y="412"/>
                      </a:lnTo>
                      <a:lnTo>
                        <a:pt x="32" y="411"/>
                      </a:lnTo>
                      <a:lnTo>
                        <a:pt x="27" y="412"/>
                      </a:lnTo>
                      <a:lnTo>
                        <a:pt x="25" y="412"/>
                      </a:lnTo>
                      <a:lnTo>
                        <a:pt x="21" y="415"/>
                      </a:lnTo>
                      <a:lnTo>
                        <a:pt x="21" y="412"/>
                      </a:lnTo>
                      <a:lnTo>
                        <a:pt x="20" y="415"/>
                      </a:lnTo>
                      <a:lnTo>
                        <a:pt x="13" y="416"/>
                      </a:lnTo>
                      <a:lnTo>
                        <a:pt x="10" y="420"/>
                      </a:lnTo>
                      <a:lnTo>
                        <a:pt x="8" y="420"/>
                      </a:lnTo>
                      <a:lnTo>
                        <a:pt x="6" y="423"/>
                      </a:lnTo>
                      <a:lnTo>
                        <a:pt x="5" y="423"/>
                      </a:lnTo>
                      <a:lnTo>
                        <a:pt x="5" y="427"/>
                      </a:lnTo>
                      <a:lnTo>
                        <a:pt x="0" y="4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3" name="Freeform 1169"/>
                <p:cNvSpPr>
                  <a:spLocks noEditPoints="1"/>
                </p:cNvSpPr>
                <p:nvPr/>
              </p:nvSpPr>
              <p:spPr bwMode="auto">
                <a:xfrm>
                  <a:off x="3337500" y="4346882"/>
                  <a:ext cx="1276350" cy="1127569"/>
                </a:xfrm>
                <a:custGeom>
                  <a:avLst/>
                  <a:gdLst/>
                  <a:ahLst/>
                  <a:cxnLst>
                    <a:cxn ang="0">
                      <a:pos x="206" y="1403"/>
                    </a:cxn>
                    <a:cxn ang="0">
                      <a:pos x="274" y="1475"/>
                    </a:cxn>
                    <a:cxn ang="0">
                      <a:pos x="337" y="1558"/>
                    </a:cxn>
                    <a:cxn ang="0">
                      <a:pos x="379" y="1592"/>
                    </a:cxn>
                    <a:cxn ang="0">
                      <a:pos x="431" y="1623"/>
                    </a:cxn>
                    <a:cxn ang="0">
                      <a:pos x="611" y="1594"/>
                    </a:cxn>
                    <a:cxn ang="0">
                      <a:pos x="699" y="1572"/>
                    </a:cxn>
                    <a:cxn ang="0">
                      <a:pos x="929" y="1488"/>
                    </a:cxn>
                    <a:cxn ang="0">
                      <a:pos x="1027" y="1659"/>
                    </a:cxn>
                    <a:cxn ang="0">
                      <a:pos x="1196" y="1692"/>
                    </a:cxn>
                    <a:cxn ang="0">
                      <a:pos x="1421" y="1552"/>
                    </a:cxn>
                    <a:cxn ang="0">
                      <a:pos x="1404" y="1481"/>
                    </a:cxn>
                    <a:cxn ang="0">
                      <a:pos x="1367" y="1327"/>
                    </a:cxn>
                    <a:cxn ang="0">
                      <a:pos x="1246" y="1170"/>
                    </a:cxn>
                    <a:cxn ang="0">
                      <a:pos x="1338" y="1184"/>
                    </a:cxn>
                    <a:cxn ang="0">
                      <a:pos x="1548" y="1102"/>
                    </a:cxn>
                    <a:cxn ang="0">
                      <a:pos x="1741" y="791"/>
                    </a:cxn>
                    <a:cxn ang="0">
                      <a:pos x="1880" y="512"/>
                    </a:cxn>
                    <a:cxn ang="0">
                      <a:pos x="1744" y="377"/>
                    </a:cxn>
                    <a:cxn ang="0">
                      <a:pos x="1352" y="555"/>
                    </a:cxn>
                    <a:cxn ang="0">
                      <a:pos x="1240" y="708"/>
                    </a:cxn>
                    <a:cxn ang="0">
                      <a:pos x="849" y="687"/>
                    </a:cxn>
                    <a:cxn ang="0">
                      <a:pos x="933" y="484"/>
                    </a:cxn>
                    <a:cxn ang="0">
                      <a:pos x="1114" y="366"/>
                    </a:cxn>
                    <a:cxn ang="0">
                      <a:pos x="1027" y="263"/>
                    </a:cxn>
                    <a:cxn ang="0">
                      <a:pos x="882" y="197"/>
                    </a:cxn>
                    <a:cxn ang="0">
                      <a:pos x="827" y="133"/>
                    </a:cxn>
                    <a:cxn ang="0">
                      <a:pos x="683" y="732"/>
                    </a:cxn>
                    <a:cxn ang="0">
                      <a:pos x="401" y="787"/>
                    </a:cxn>
                    <a:cxn ang="0">
                      <a:pos x="198" y="979"/>
                    </a:cxn>
                    <a:cxn ang="0">
                      <a:pos x="62" y="1014"/>
                    </a:cxn>
                    <a:cxn ang="0">
                      <a:pos x="24" y="1014"/>
                    </a:cxn>
                    <a:cxn ang="0">
                      <a:pos x="138" y="984"/>
                    </a:cxn>
                    <a:cxn ang="0">
                      <a:pos x="290" y="808"/>
                    </a:cxn>
                    <a:cxn ang="0">
                      <a:pos x="650" y="898"/>
                    </a:cxn>
                    <a:cxn ang="0">
                      <a:pos x="607" y="322"/>
                    </a:cxn>
                    <a:cxn ang="0">
                      <a:pos x="854" y="168"/>
                    </a:cxn>
                    <a:cxn ang="0">
                      <a:pos x="973" y="308"/>
                    </a:cxn>
                    <a:cxn ang="0">
                      <a:pos x="1169" y="244"/>
                    </a:cxn>
                    <a:cxn ang="0">
                      <a:pos x="965" y="486"/>
                    </a:cxn>
                    <a:cxn ang="0">
                      <a:pos x="897" y="596"/>
                    </a:cxn>
                    <a:cxn ang="0">
                      <a:pos x="1208" y="775"/>
                    </a:cxn>
                    <a:cxn ang="0">
                      <a:pos x="1386" y="637"/>
                    </a:cxn>
                    <a:cxn ang="0">
                      <a:pos x="1659" y="429"/>
                    </a:cxn>
                    <a:cxn ang="0">
                      <a:pos x="1882" y="485"/>
                    </a:cxn>
                    <a:cxn ang="0">
                      <a:pos x="1812" y="732"/>
                    </a:cxn>
                    <a:cxn ang="0">
                      <a:pos x="1665" y="1097"/>
                    </a:cxn>
                    <a:cxn ang="0">
                      <a:pos x="1371" y="1187"/>
                    </a:cxn>
                    <a:cxn ang="0">
                      <a:pos x="1288" y="1179"/>
                    </a:cxn>
                    <a:cxn ang="0">
                      <a:pos x="1349" y="1274"/>
                    </a:cxn>
                    <a:cxn ang="0">
                      <a:pos x="1392" y="1484"/>
                    </a:cxn>
                    <a:cxn ang="0">
                      <a:pos x="1448" y="1546"/>
                    </a:cxn>
                    <a:cxn ang="0">
                      <a:pos x="1276" y="1670"/>
                    </a:cxn>
                    <a:cxn ang="0">
                      <a:pos x="1025" y="1694"/>
                    </a:cxn>
                    <a:cxn ang="0">
                      <a:pos x="969" y="1480"/>
                    </a:cxn>
                    <a:cxn ang="0">
                      <a:pos x="764" y="1542"/>
                    </a:cxn>
                    <a:cxn ang="0">
                      <a:pos x="624" y="1606"/>
                    </a:cxn>
                    <a:cxn ang="0">
                      <a:pos x="431" y="1626"/>
                    </a:cxn>
                    <a:cxn ang="0">
                      <a:pos x="369" y="1600"/>
                    </a:cxn>
                    <a:cxn ang="0">
                      <a:pos x="340" y="1573"/>
                    </a:cxn>
                    <a:cxn ang="0">
                      <a:pos x="268" y="1498"/>
                    </a:cxn>
                    <a:cxn ang="0">
                      <a:pos x="223" y="1420"/>
                    </a:cxn>
                    <a:cxn ang="0">
                      <a:pos x="42" y="1112"/>
                    </a:cxn>
                  </a:cxnLst>
                  <a:rect l="0" t="0" r="r" b="b"/>
                  <a:pathLst>
                    <a:path w="1936" h="1728">
                      <a:moveTo>
                        <a:pt x="8" y="1045"/>
                      </a:moveTo>
                      <a:lnTo>
                        <a:pt x="16" y="1035"/>
                      </a:lnTo>
                      <a:lnTo>
                        <a:pt x="25" y="1069"/>
                      </a:lnTo>
                      <a:lnTo>
                        <a:pt x="23" y="1065"/>
                      </a:lnTo>
                      <a:lnTo>
                        <a:pt x="36" y="1077"/>
                      </a:lnTo>
                      <a:cubicBezTo>
                        <a:pt x="36" y="1078"/>
                        <a:pt x="36" y="1078"/>
                        <a:pt x="36" y="1078"/>
                      </a:cubicBezTo>
                      <a:lnTo>
                        <a:pt x="55" y="1102"/>
                      </a:lnTo>
                      <a:lnTo>
                        <a:pt x="61" y="1112"/>
                      </a:lnTo>
                      <a:lnTo>
                        <a:pt x="60" y="1111"/>
                      </a:lnTo>
                      <a:lnTo>
                        <a:pt x="64" y="1114"/>
                      </a:lnTo>
                      <a:cubicBezTo>
                        <a:pt x="65" y="1115"/>
                        <a:pt x="66" y="1117"/>
                        <a:pt x="66" y="1119"/>
                      </a:cubicBezTo>
                      <a:lnTo>
                        <a:pt x="66" y="1183"/>
                      </a:lnTo>
                      <a:lnTo>
                        <a:pt x="65" y="1179"/>
                      </a:lnTo>
                      <a:lnTo>
                        <a:pt x="90" y="1222"/>
                      </a:lnTo>
                      <a:lnTo>
                        <a:pt x="117" y="1267"/>
                      </a:lnTo>
                      <a:lnTo>
                        <a:pt x="145" y="1303"/>
                      </a:lnTo>
                      <a:lnTo>
                        <a:pt x="157" y="1321"/>
                      </a:lnTo>
                      <a:lnTo>
                        <a:pt x="164" y="1334"/>
                      </a:lnTo>
                      <a:lnTo>
                        <a:pt x="167" y="1340"/>
                      </a:lnTo>
                      <a:lnTo>
                        <a:pt x="185" y="1367"/>
                      </a:lnTo>
                      <a:cubicBezTo>
                        <a:pt x="186" y="1368"/>
                        <a:pt x="187" y="1370"/>
                        <a:pt x="187" y="1371"/>
                      </a:cubicBezTo>
                      <a:lnTo>
                        <a:pt x="187" y="1380"/>
                      </a:lnTo>
                      <a:lnTo>
                        <a:pt x="179" y="1372"/>
                      </a:lnTo>
                      <a:lnTo>
                        <a:pt x="185" y="1372"/>
                      </a:lnTo>
                      <a:cubicBezTo>
                        <a:pt x="187" y="1372"/>
                        <a:pt x="189" y="1374"/>
                        <a:pt x="191" y="1376"/>
                      </a:cubicBezTo>
                      <a:lnTo>
                        <a:pt x="213" y="1403"/>
                      </a:lnTo>
                      <a:cubicBezTo>
                        <a:pt x="214" y="1404"/>
                        <a:pt x="214" y="1406"/>
                        <a:pt x="214" y="1408"/>
                      </a:cubicBezTo>
                      <a:lnTo>
                        <a:pt x="214" y="1411"/>
                      </a:lnTo>
                      <a:lnTo>
                        <a:pt x="206" y="1403"/>
                      </a:lnTo>
                      <a:lnTo>
                        <a:pt x="213" y="1403"/>
                      </a:lnTo>
                      <a:lnTo>
                        <a:pt x="222" y="1403"/>
                      </a:lnTo>
                      <a:cubicBezTo>
                        <a:pt x="225" y="1403"/>
                        <a:pt x="228" y="1405"/>
                        <a:pt x="229" y="1407"/>
                      </a:cubicBezTo>
                      <a:lnTo>
                        <a:pt x="232" y="1413"/>
                      </a:lnTo>
                      <a:lnTo>
                        <a:pt x="228" y="1410"/>
                      </a:lnTo>
                      <a:lnTo>
                        <a:pt x="235" y="1413"/>
                      </a:lnTo>
                      <a:cubicBezTo>
                        <a:pt x="237" y="1414"/>
                        <a:pt x="239" y="1417"/>
                        <a:pt x="239" y="1420"/>
                      </a:cubicBezTo>
                      <a:lnTo>
                        <a:pt x="239" y="1426"/>
                      </a:lnTo>
                      <a:lnTo>
                        <a:pt x="234" y="1418"/>
                      </a:lnTo>
                      <a:lnTo>
                        <a:pt x="243" y="1421"/>
                      </a:lnTo>
                      <a:lnTo>
                        <a:pt x="232" y="1429"/>
                      </a:lnTo>
                      <a:lnTo>
                        <a:pt x="232" y="1426"/>
                      </a:lnTo>
                      <a:cubicBezTo>
                        <a:pt x="232" y="1422"/>
                        <a:pt x="236" y="1418"/>
                        <a:pt x="240" y="1418"/>
                      </a:cubicBezTo>
                      <a:lnTo>
                        <a:pt x="243" y="1418"/>
                      </a:lnTo>
                      <a:cubicBezTo>
                        <a:pt x="245" y="1418"/>
                        <a:pt x="246" y="1418"/>
                        <a:pt x="247" y="1419"/>
                      </a:cubicBezTo>
                      <a:lnTo>
                        <a:pt x="253" y="1422"/>
                      </a:lnTo>
                      <a:cubicBezTo>
                        <a:pt x="254" y="1422"/>
                        <a:pt x="255" y="1423"/>
                        <a:pt x="255" y="1423"/>
                      </a:cubicBezTo>
                      <a:lnTo>
                        <a:pt x="265" y="1432"/>
                      </a:lnTo>
                      <a:cubicBezTo>
                        <a:pt x="266" y="1434"/>
                        <a:pt x="267" y="1436"/>
                        <a:pt x="267" y="1438"/>
                      </a:cubicBezTo>
                      <a:lnTo>
                        <a:pt x="267" y="1453"/>
                      </a:lnTo>
                      <a:lnTo>
                        <a:pt x="267" y="1462"/>
                      </a:lnTo>
                      <a:lnTo>
                        <a:pt x="265" y="1457"/>
                      </a:lnTo>
                      <a:lnTo>
                        <a:pt x="268" y="1460"/>
                      </a:lnTo>
                      <a:lnTo>
                        <a:pt x="274" y="1466"/>
                      </a:lnTo>
                      <a:cubicBezTo>
                        <a:pt x="276" y="1468"/>
                        <a:pt x="276" y="1470"/>
                        <a:pt x="276" y="1473"/>
                      </a:cubicBezTo>
                      <a:cubicBezTo>
                        <a:pt x="276" y="1475"/>
                        <a:pt x="274" y="1478"/>
                        <a:pt x="272" y="1479"/>
                      </a:cubicBezTo>
                      <a:lnTo>
                        <a:pt x="266" y="1482"/>
                      </a:lnTo>
                      <a:lnTo>
                        <a:pt x="268" y="1469"/>
                      </a:lnTo>
                      <a:lnTo>
                        <a:pt x="274" y="1475"/>
                      </a:lnTo>
                      <a:cubicBezTo>
                        <a:pt x="276" y="1477"/>
                        <a:pt x="277" y="1480"/>
                        <a:pt x="276" y="1482"/>
                      </a:cubicBezTo>
                      <a:cubicBezTo>
                        <a:pt x="275" y="1485"/>
                        <a:pt x="273" y="1487"/>
                        <a:pt x="271" y="1488"/>
                      </a:cubicBezTo>
                      <a:lnTo>
                        <a:pt x="261" y="1491"/>
                      </a:lnTo>
                      <a:lnTo>
                        <a:pt x="263" y="1477"/>
                      </a:lnTo>
                      <a:lnTo>
                        <a:pt x="273" y="1483"/>
                      </a:lnTo>
                      <a:lnTo>
                        <a:pt x="268" y="1482"/>
                      </a:lnTo>
                      <a:lnTo>
                        <a:pt x="271" y="1482"/>
                      </a:lnTo>
                      <a:cubicBezTo>
                        <a:pt x="274" y="1482"/>
                        <a:pt x="276" y="1483"/>
                        <a:pt x="278" y="1485"/>
                      </a:cubicBezTo>
                      <a:lnTo>
                        <a:pt x="284" y="1494"/>
                      </a:lnTo>
                      <a:lnTo>
                        <a:pt x="270" y="1495"/>
                      </a:lnTo>
                      <a:lnTo>
                        <a:pt x="273" y="1489"/>
                      </a:lnTo>
                      <a:cubicBezTo>
                        <a:pt x="275" y="1486"/>
                        <a:pt x="279" y="1484"/>
                        <a:pt x="282" y="1485"/>
                      </a:cubicBezTo>
                      <a:cubicBezTo>
                        <a:pt x="286" y="1486"/>
                        <a:pt x="289" y="1489"/>
                        <a:pt x="289" y="1493"/>
                      </a:cubicBezTo>
                      <a:lnTo>
                        <a:pt x="289" y="1502"/>
                      </a:lnTo>
                      <a:lnTo>
                        <a:pt x="289" y="1508"/>
                      </a:lnTo>
                      <a:lnTo>
                        <a:pt x="281" y="1500"/>
                      </a:lnTo>
                      <a:lnTo>
                        <a:pt x="287" y="1500"/>
                      </a:lnTo>
                      <a:cubicBezTo>
                        <a:pt x="291" y="1500"/>
                        <a:pt x="295" y="1504"/>
                        <a:pt x="295" y="1508"/>
                      </a:cubicBezTo>
                      <a:lnTo>
                        <a:pt x="295" y="1517"/>
                      </a:lnTo>
                      <a:cubicBezTo>
                        <a:pt x="295" y="1520"/>
                        <a:pt x="293" y="1523"/>
                        <a:pt x="290" y="1524"/>
                      </a:cubicBezTo>
                      <a:lnTo>
                        <a:pt x="284" y="1527"/>
                      </a:lnTo>
                      <a:lnTo>
                        <a:pt x="286" y="1514"/>
                      </a:lnTo>
                      <a:lnTo>
                        <a:pt x="314" y="1542"/>
                      </a:lnTo>
                      <a:lnTo>
                        <a:pt x="312" y="1541"/>
                      </a:lnTo>
                      <a:lnTo>
                        <a:pt x="328" y="1550"/>
                      </a:lnTo>
                      <a:cubicBezTo>
                        <a:pt x="329" y="1550"/>
                        <a:pt x="330" y="1552"/>
                        <a:pt x="331" y="1553"/>
                      </a:cubicBezTo>
                      <a:lnTo>
                        <a:pt x="334" y="1559"/>
                      </a:lnTo>
                      <a:lnTo>
                        <a:pt x="330" y="1555"/>
                      </a:lnTo>
                      <a:lnTo>
                        <a:pt x="337" y="1558"/>
                      </a:lnTo>
                      <a:lnTo>
                        <a:pt x="325" y="1566"/>
                      </a:lnTo>
                      <a:lnTo>
                        <a:pt x="325" y="1563"/>
                      </a:lnTo>
                      <a:cubicBezTo>
                        <a:pt x="325" y="1560"/>
                        <a:pt x="326" y="1558"/>
                        <a:pt x="328" y="1556"/>
                      </a:cubicBezTo>
                      <a:cubicBezTo>
                        <a:pt x="330" y="1555"/>
                        <a:pt x="333" y="1554"/>
                        <a:pt x="336" y="1555"/>
                      </a:cubicBezTo>
                      <a:lnTo>
                        <a:pt x="345" y="1558"/>
                      </a:lnTo>
                      <a:cubicBezTo>
                        <a:pt x="347" y="1559"/>
                        <a:pt x="349" y="1561"/>
                        <a:pt x="350" y="1563"/>
                      </a:cubicBezTo>
                      <a:lnTo>
                        <a:pt x="353" y="1572"/>
                      </a:lnTo>
                      <a:lnTo>
                        <a:pt x="337" y="1575"/>
                      </a:lnTo>
                      <a:lnTo>
                        <a:pt x="337" y="1572"/>
                      </a:lnTo>
                      <a:cubicBezTo>
                        <a:pt x="337" y="1570"/>
                        <a:pt x="338" y="1568"/>
                        <a:pt x="340" y="1566"/>
                      </a:cubicBezTo>
                      <a:lnTo>
                        <a:pt x="346" y="1560"/>
                      </a:lnTo>
                      <a:cubicBezTo>
                        <a:pt x="348" y="1558"/>
                        <a:pt x="352" y="1557"/>
                        <a:pt x="355" y="1558"/>
                      </a:cubicBezTo>
                      <a:lnTo>
                        <a:pt x="368" y="1565"/>
                      </a:lnTo>
                      <a:lnTo>
                        <a:pt x="356" y="1572"/>
                      </a:lnTo>
                      <a:lnTo>
                        <a:pt x="356" y="1566"/>
                      </a:lnTo>
                      <a:lnTo>
                        <a:pt x="364" y="1574"/>
                      </a:lnTo>
                      <a:lnTo>
                        <a:pt x="361" y="1574"/>
                      </a:lnTo>
                      <a:cubicBezTo>
                        <a:pt x="357" y="1574"/>
                        <a:pt x="354" y="1571"/>
                        <a:pt x="353" y="1567"/>
                      </a:cubicBezTo>
                      <a:cubicBezTo>
                        <a:pt x="352" y="1563"/>
                        <a:pt x="355" y="1559"/>
                        <a:pt x="358" y="1558"/>
                      </a:cubicBezTo>
                      <a:lnTo>
                        <a:pt x="368" y="1555"/>
                      </a:lnTo>
                      <a:cubicBezTo>
                        <a:pt x="369" y="1554"/>
                        <a:pt x="371" y="1554"/>
                        <a:pt x="373" y="1555"/>
                      </a:cubicBezTo>
                      <a:lnTo>
                        <a:pt x="382" y="1558"/>
                      </a:lnTo>
                      <a:lnTo>
                        <a:pt x="379" y="1558"/>
                      </a:lnTo>
                      <a:lnTo>
                        <a:pt x="383" y="1558"/>
                      </a:lnTo>
                      <a:cubicBezTo>
                        <a:pt x="387" y="1558"/>
                        <a:pt x="391" y="1561"/>
                        <a:pt x="391" y="1566"/>
                      </a:cubicBezTo>
                      <a:lnTo>
                        <a:pt x="391" y="1572"/>
                      </a:lnTo>
                      <a:cubicBezTo>
                        <a:pt x="391" y="1572"/>
                        <a:pt x="390" y="1573"/>
                        <a:pt x="390" y="1574"/>
                      </a:cubicBezTo>
                      <a:lnTo>
                        <a:pt x="387" y="1586"/>
                      </a:lnTo>
                      <a:cubicBezTo>
                        <a:pt x="386" y="1589"/>
                        <a:pt x="383" y="1592"/>
                        <a:pt x="379" y="1592"/>
                      </a:cubicBezTo>
                      <a:lnTo>
                        <a:pt x="373" y="1592"/>
                      </a:lnTo>
                      <a:lnTo>
                        <a:pt x="381" y="1584"/>
                      </a:lnTo>
                      <a:lnTo>
                        <a:pt x="381" y="1593"/>
                      </a:lnTo>
                      <a:lnTo>
                        <a:pt x="378" y="1586"/>
                      </a:lnTo>
                      <a:lnTo>
                        <a:pt x="387" y="1592"/>
                      </a:lnTo>
                      <a:lnTo>
                        <a:pt x="378" y="1592"/>
                      </a:lnTo>
                      <a:lnTo>
                        <a:pt x="387" y="1586"/>
                      </a:lnTo>
                      <a:cubicBezTo>
                        <a:pt x="391" y="1584"/>
                        <a:pt x="395" y="1585"/>
                        <a:pt x="397" y="1587"/>
                      </a:cubicBezTo>
                      <a:lnTo>
                        <a:pt x="404" y="1593"/>
                      </a:lnTo>
                      <a:lnTo>
                        <a:pt x="391" y="1595"/>
                      </a:lnTo>
                      <a:lnTo>
                        <a:pt x="394" y="1589"/>
                      </a:lnTo>
                      <a:cubicBezTo>
                        <a:pt x="395" y="1587"/>
                        <a:pt x="398" y="1585"/>
                        <a:pt x="401" y="1585"/>
                      </a:cubicBezTo>
                      <a:lnTo>
                        <a:pt x="407" y="1585"/>
                      </a:lnTo>
                      <a:cubicBezTo>
                        <a:pt x="410" y="1585"/>
                        <a:pt x="413" y="1587"/>
                        <a:pt x="414" y="1589"/>
                      </a:cubicBezTo>
                      <a:lnTo>
                        <a:pt x="418" y="1595"/>
                      </a:lnTo>
                      <a:cubicBezTo>
                        <a:pt x="419" y="1598"/>
                        <a:pt x="419" y="1601"/>
                        <a:pt x="417" y="1603"/>
                      </a:cubicBezTo>
                      <a:cubicBezTo>
                        <a:pt x="416" y="1606"/>
                        <a:pt x="413" y="1607"/>
                        <a:pt x="410" y="1607"/>
                      </a:cubicBezTo>
                      <a:lnTo>
                        <a:pt x="407" y="1607"/>
                      </a:lnTo>
                      <a:lnTo>
                        <a:pt x="413" y="1593"/>
                      </a:lnTo>
                      <a:lnTo>
                        <a:pt x="416" y="1596"/>
                      </a:lnTo>
                      <a:lnTo>
                        <a:pt x="410" y="1594"/>
                      </a:lnTo>
                      <a:lnTo>
                        <a:pt x="417" y="1594"/>
                      </a:lnTo>
                      <a:lnTo>
                        <a:pt x="420" y="1594"/>
                      </a:lnTo>
                      <a:lnTo>
                        <a:pt x="426" y="1594"/>
                      </a:lnTo>
                      <a:cubicBezTo>
                        <a:pt x="427" y="1594"/>
                        <a:pt x="429" y="1595"/>
                        <a:pt x="430" y="1595"/>
                      </a:cubicBezTo>
                      <a:lnTo>
                        <a:pt x="440" y="1601"/>
                      </a:lnTo>
                      <a:cubicBezTo>
                        <a:pt x="442" y="1603"/>
                        <a:pt x="443" y="1605"/>
                        <a:pt x="443" y="1607"/>
                      </a:cubicBezTo>
                      <a:cubicBezTo>
                        <a:pt x="443" y="1610"/>
                        <a:pt x="442" y="1612"/>
                        <a:pt x="441" y="1614"/>
                      </a:cubicBezTo>
                      <a:lnTo>
                        <a:pt x="431" y="1623"/>
                      </a:lnTo>
                      <a:lnTo>
                        <a:pt x="434" y="1617"/>
                      </a:lnTo>
                      <a:lnTo>
                        <a:pt x="434" y="1620"/>
                      </a:lnTo>
                      <a:lnTo>
                        <a:pt x="420" y="1615"/>
                      </a:lnTo>
                      <a:lnTo>
                        <a:pt x="423" y="1612"/>
                      </a:lnTo>
                      <a:cubicBezTo>
                        <a:pt x="426" y="1609"/>
                        <a:pt x="429" y="1609"/>
                        <a:pt x="432" y="1610"/>
                      </a:cubicBezTo>
                      <a:lnTo>
                        <a:pt x="439" y="1613"/>
                      </a:lnTo>
                      <a:lnTo>
                        <a:pt x="449" y="1620"/>
                      </a:lnTo>
                      <a:lnTo>
                        <a:pt x="466" y="1628"/>
                      </a:lnTo>
                      <a:lnTo>
                        <a:pt x="463" y="1627"/>
                      </a:lnTo>
                      <a:lnTo>
                        <a:pt x="466" y="1627"/>
                      </a:lnTo>
                      <a:lnTo>
                        <a:pt x="482" y="1627"/>
                      </a:lnTo>
                      <a:lnTo>
                        <a:pt x="478" y="1628"/>
                      </a:lnTo>
                      <a:lnTo>
                        <a:pt x="524" y="1604"/>
                      </a:lnTo>
                      <a:lnTo>
                        <a:pt x="520" y="1609"/>
                      </a:lnTo>
                      <a:lnTo>
                        <a:pt x="530" y="1581"/>
                      </a:lnTo>
                      <a:cubicBezTo>
                        <a:pt x="530" y="1580"/>
                        <a:pt x="531" y="1579"/>
                        <a:pt x="532" y="1578"/>
                      </a:cubicBezTo>
                      <a:lnTo>
                        <a:pt x="535" y="1575"/>
                      </a:lnTo>
                      <a:cubicBezTo>
                        <a:pt x="536" y="1574"/>
                        <a:pt x="538" y="1573"/>
                        <a:pt x="540" y="1573"/>
                      </a:cubicBezTo>
                      <a:lnTo>
                        <a:pt x="550" y="1573"/>
                      </a:lnTo>
                      <a:cubicBezTo>
                        <a:pt x="550" y="1573"/>
                        <a:pt x="551" y="1573"/>
                        <a:pt x="552" y="1573"/>
                      </a:cubicBezTo>
                      <a:lnTo>
                        <a:pt x="561" y="1576"/>
                      </a:lnTo>
                      <a:cubicBezTo>
                        <a:pt x="562" y="1576"/>
                        <a:pt x="562" y="1577"/>
                        <a:pt x="563" y="1577"/>
                      </a:cubicBezTo>
                      <a:lnTo>
                        <a:pt x="578" y="1586"/>
                      </a:lnTo>
                      <a:lnTo>
                        <a:pt x="574" y="1585"/>
                      </a:lnTo>
                      <a:lnTo>
                        <a:pt x="584" y="1585"/>
                      </a:lnTo>
                      <a:cubicBezTo>
                        <a:pt x="584" y="1585"/>
                        <a:pt x="585" y="1585"/>
                        <a:pt x="586" y="1585"/>
                      </a:cubicBezTo>
                      <a:lnTo>
                        <a:pt x="605" y="1591"/>
                      </a:lnTo>
                      <a:lnTo>
                        <a:pt x="614" y="1594"/>
                      </a:lnTo>
                      <a:lnTo>
                        <a:pt x="611" y="1594"/>
                      </a:lnTo>
                      <a:lnTo>
                        <a:pt x="614" y="1594"/>
                      </a:lnTo>
                      <a:lnTo>
                        <a:pt x="611" y="1595"/>
                      </a:lnTo>
                      <a:lnTo>
                        <a:pt x="617" y="1592"/>
                      </a:lnTo>
                      <a:lnTo>
                        <a:pt x="613" y="1599"/>
                      </a:lnTo>
                      <a:lnTo>
                        <a:pt x="613" y="1590"/>
                      </a:lnTo>
                      <a:cubicBezTo>
                        <a:pt x="613" y="1589"/>
                        <a:pt x="613" y="1587"/>
                        <a:pt x="614" y="1586"/>
                      </a:cubicBezTo>
                      <a:lnTo>
                        <a:pt x="617" y="1580"/>
                      </a:lnTo>
                      <a:lnTo>
                        <a:pt x="623" y="1568"/>
                      </a:lnTo>
                      <a:cubicBezTo>
                        <a:pt x="624" y="1566"/>
                        <a:pt x="626" y="1564"/>
                        <a:pt x="629" y="1564"/>
                      </a:cubicBezTo>
                      <a:cubicBezTo>
                        <a:pt x="631" y="1563"/>
                        <a:pt x="634" y="1564"/>
                        <a:pt x="636" y="1566"/>
                      </a:cubicBezTo>
                      <a:lnTo>
                        <a:pt x="645" y="1575"/>
                      </a:lnTo>
                      <a:lnTo>
                        <a:pt x="648" y="1578"/>
                      </a:lnTo>
                      <a:lnTo>
                        <a:pt x="642" y="1576"/>
                      </a:lnTo>
                      <a:lnTo>
                        <a:pt x="648" y="1576"/>
                      </a:lnTo>
                      <a:lnTo>
                        <a:pt x="652" y="1576"/>
                      </a:lnTo>
                      <a:lnTo>
                        <a:pt x="661" y="1576"/>
                      </a:lnTo>
                      <a:lnTo>
                        <a:pt x="657" y="1577"/>
                      </a:lnTo>
                      <a:lnTo>
                        <a:pt x="663" y="1574"/>
                      </a:lnTo>
                      <a:cubicBezTo>
                        <a:pt x="665" y="1573"/>
                        <a:pt x="666" y="1573"/>
                        <a:pt x="667" y="1573"/>
                      </a:cubicBezTo>
                      <a:lnTo>
                        <a:pt x="679" y="1573"/>
                      </a:lnTo>
                      <a:lnTo>
                        <a:pt x="674" y="1575"/>
                      </a:lnTo>
                      <a:lnTo>
                        <a:pt x="680" y="1569"/>
                      </a:lnTo>
                      <a:cubicBezTo>
                        <a:pt x="681" y="1568"/>
                        <a:pt x="682" y="1568"/>
                        <a:pt x="683" y="1567"/>
                      </a:cubicBezTo>
                      <a:lnTo>
                        <a:pt x="692" y="1564"/>
                      </a:lnTo>
                      <a:cubicBezTo>
                        <a:pt x="695" y="1563"/>
                        <a:pt x="698" y="1564"/>
                        <a:pt x="700" y="1566"/>
                      </a:cubicBezTo>
                      <a:lnTo>
                        <a:pt x="704" y="1569"/>
                      </a:lnTo>
                      <a:lnTo>
                        <a:pt x="695" y="1567"/>
                      </a:lnTo>
                      <a:lnTo>
                        <a:pt x="705" y="1564"/>
                      </a:lnTo>
                      <a:lnTo>
                        <a:pt x="699" y="1572"/>
                      </a:lnTo>
                      <a:lnTo>
                        <a:pt x="699" y="1566"/>
                      </a:lnTo>
                      <a:cubicBezTo>
                        <a:pt x="699" y="1563"/>
                        <a:pt x="701" y="1560"/>
                        <a:pt x="704" y="1558"/>
                      </a:cubicBezTo>
                      <a:lnTo>
                        <a:pt x="728" y="1546"/>
                      </a:lnTo>
                      <a:lnTo>
                        <a:pt x="755" y="1529"/>
                      </a:lnTo>
                      <a:lnTo>
                        <a:pt x="752" y="1532"/>
                      </a:lnTo>
                      <a:lnTo>
                        <a:pt x="762" y="1508"/>
                      </a:lnTo>
                      <a:cubicBezTo>
                        <a:pt x="762" y="1507"/>
                        <a:pt x="763" y="1506"/>
                        <a:pt x="763" y="1505"/>
                      </a:cubicBezTo>
                      <a:lnTo>
                        <a:pt x="767" y="1502"/>
                      </a:lnTo>
                      <a:cubicBezTo>
                        <a:pt x="767" y="1502"/>
                        <a:pt x="767" y="1502"/>
                        <a:pt x="768" y="1501"/>
                      </a:cubicBezTo>
                      <a:lnTo>
                        <a:pt x="777" y="1495"/>
                      </a:lnTo>
                      <a:cubicBezTo>
                        <a:pt x="778" y="1494"/>
                        <a:pt x="780" y="1494"/>
                        <a:pt x="781" y="1494"/>
                      </a:cubicBezTo>
                      <a:lnTo>
                        <a:pt x="791" y="1494"/>
                      </a:lnTo>
                      <a:cubicBezTo>
                        <a:pt x="791" y="1494"/>
                        <a:pt x="792" y="1494"/>
                        <a:pt x="793" y="1494"/>
                      </a:cubicBezTo>
                      <a:lnTo>
                        <a:pt x="830" y="1503"/>
                      </a:lnTo>
                      <a:lnTo>
                        <a:pt x="876" y="1512"/>
                      </a:lnTo>
                      <a:cubicBezTo>
                        <a:pt x="877" y="1512"/>
                        <a:pt x="878" y="1513"/>
                        <a:pt x="879" y="1513"/>
                      </a:cubicBezTo>
                      <a:lnTo>
                        <a:pt x="888" y="1519"/>
                      </a:lnTo>
                      <a:lnTo>
                        <a:pt x="878" y="1520"/>
                      </a:lnTo>
                      <a:lnTo>
                        <a:pt x="884" y="1514"/>
                      </a:lnTo>
                      <a:cubicBezTo>
                        <a:pt x="885" y="1513"/>
                        <a:pt x="887" y="1512"/>
                        <a:pt x="888" y="1512"/>
                      </a:cubicBezTo>
                      <a:lnTo>
                        <a:pt x="907" y="1509"/>
                      </a:lnTo>
                      <a:lnTo>
                        <a:pt x="901" y="1513"/>
                      </a:lnTo>
                      <a:lnTo>
                        <a:pt x="904" y="1507"/>
                      </a:lnTo>
                      <a:cubicBezTo>
                        <a:pt x="905" y="1505"/>
                        <a:pt x="908" y="1503"/>
                        <a:pt x="911" y="1503"/>
                      </a:cubicBezTo>
                      <a:lnTo>
                        <a:pt x="921" y="1503"/>
                      </a:lnTo>
                      <a:lnTo>
                        <a:pt x="915" y="1505"/>
                      </a:lnTo>
                      <a:lnTo>
                        <a:pt x="924" y="1496"/>
                      </a:lnTo>
                      <a:lnTo>
                        <a:pt x="923" y="1497"/>
                      </a:lnTo>
                      <a:lnTo>
                        <a:pt x="929" y="1488"/>
                      </a:lnTo>
                      <a:cubicBezTo>
                        <a:pt x="930" y="1487"/>
                        <a:pt x="931" y="1486"/>
                        <a:pt x="932" y="1486"/>
                      </a:cubicBezTo>
                      <a:lnTo>
                        <a:pt x="954" y="1474"/>
                      </a:lnTo>
                      <a:lnTo>
                        <a:pt x="952" y="1475"/>
                      </a:lnTo>
                      <a:lnTo>
                        <a:pt x="958" y="1469"/>
                      </a:lnTo>
                      <a:cubicBezTo>
                        <a:pt x="960" y="1467"/>
                        <a:pt x="962" y="1467"/>
                        <a:pt x="964" y="1467"/>
                      </a:cubicBezTo>
                      <a:lnTo>
                        <a:pt x="967" y="1467"/>
                      </a:lnTo>
                      <a:cubicBezTo>
                        <a:pt x="969" y="1467"/>
                        <a:pt x="971" y="1467"/>
                        <a:pt x="973" y="1469"/>
                      </a:cubicBezTo>
                      <a:lnTo>
                        <a:pt x="979" y="1475"/>
                      </a:lnTo>
                      <a:cubicBezTo>
                        <a:pt x="980" y="1476"/>
                        <a:pt x="981" y="1479"/>
                        <a:pt x="981" y="1481"/>
                      </a:cubicBezTo>
                      <a:lnTo>
                        <a:pt x="981" y="1490"/>
                      </a:lnTo>
                      <a:lnTo>
                        <a:pt x="979" y="1485"/>
                      </a:lnTo>
                      <a:lnTo>
                        <a:pt x="989" y="1497"/>
                      </a:lnTo>
                      <a:cubicBezTo>
                        <a:pt x="989" y="1497"/>
                        <a:pt x="989" y="1498"/>
                        <a:pt x="990" y="1498"/>
                      </a:cubicBezTo>
                      <a:lnTo>
                        <a:pt x="993" y="1504"/>
                      </a:lnTo>
                      <a:lnTo>
                        <a:pt x="991" y="1502"/>
                      </a:lnTo>
                      <a:lnTo>
                        <a:pt x="1044" y="1557"/>
                      </a:lnTo>
                      <a:cubicBezTo>
                        <a:pt x="1047" y="1560"/>
                        <a:pt x="1047" y="1565"/>
                        <a:pt x="1044" y="1568"/>
                      </a:cubicBezTo>
                      <a:lnTo>
                        <a:pt x="1034" y="1577"/>
                      </a:lnTo>
                      <a:lnTo>
                        <a:pt x="1036" y="1574"/>
                      </a:lnTo>
                      <a:lnTo>
                        <a:pt x="1030" y="1593"/>
                      </a:lnTo>
                      <a:lnTo>
                        <a:pt x="1031" y="1590"/>
                      </a:lnTo>
                      <a:lnTo>
                        <a:pt x="1031" y="1611"/>
                      </a:lnTo>
                      <a:lnTo>
                        <a:pt x="1029" y="1607"/>
                      </a:lnTo>
                      <a:lnTo>
                        <a:pt x="1035" y="1616"/>
                      </a:lnTo>
                      <a:cubicBezTo>
                        <a:pt x="1036" y="1617"/>
                        <a:pt x="1037" y="1619"/>
                        <a:pt x="1037" y="1620"/>
                      </a:cubicBezTo>
                      <a:lnTo>
                        <a:pt x="1037" y="1629"/>
                      </a:lnTo>
                      <a:cubicBezTo>
                        <a:pt x="1037" y="1630"/>
                        <a:pt x="1037" y="1631"/>
                        <a:pt x="1036" y="1632"/>
                      </a:cubicBezTo>
                      <a:lnTo>
                        <a:pt x="1030" y="1648"/>
                      </a:lnTo>
                      <a:lnTo>
                        <a:pt x="1027" y="1659"/>
                      </a:lnTo>
                      <a:lnTo>
                        <a:pt x="1027" y="1655"/>
                      </a:lnTo>
                      <a:lnTo>
                        <a:pt x="1030" y="1674"/>
                      </a:lnTo>
                      <a:lnTo>
                        <a:pt x="1029" y="1671"/>
                      </a:lnTo>
                      <a:lnTo>
                        <a:pt x="1039" y="1686"/>
                      </a:lnTo>
                      <a:cubicBezTo>
                        <a:pt x="1039" y="1687"/>
                        <a:pt x="1040" y="1689"/>
                        <a:pt x="1040" y="1690"/>
                      </a:cubicBezTo>
                      <a:lnTo>
                        <a:pt x="1040" y="1702"/>
                      </a:lnTo>
                      <a:lnTo>
                        <a:pt x="1034" y="1695"/>
                      </a:lnTo>
                      <a:lnTo>
                        <a:pt x="1078" y="1710"/>
                      </a:lnTo>
                      <a:lnTo>
                        <a:pt x="1075" y="1709"/>
                      </a:lnTo>
                      <a:lnTo>
                        <a:pt x="1088" y="1709"/>
                      </a:lnTo>
                      <a:lnTo>
                        <a:pt x="1082" y="1712"/>
                      </a:lnTo>
                      <a:lnTo>
                        <a:pt x="1100" y="1694"/>
                      </a:lnTo>
                      <a:lnTo>
                        <a:pt x="1120" y="1678"/>
                      </a:lnTo>
                      <a:cubicBezTo>
                        <a:pt x="1122" y="1676"/>
                        <a:pt x="1125" y="1675"/>
                        <a:pt x="1128" y="1677"/>
                      </a:cubicBezTo>
                      <a:cubicBezTo>
                        <a:pt x="1131" y="1678"/>
                        <a:pt x="1133" y="1681"/>
                        <a:pt x="1133" y="1684"/>
                      </a:cubicBezTo>
                      <a:lnTo>
                        <a:pt x="1133" y="1690"/>
                      </a:lnTo>
                      <a:lnTo>
                        <a:pt x="1131" y="1686"/>
                      </a:lnTo>
                      <a:lnTo>
                        <a:pt x="1150" y="1716"/>
                      </a:lnTo>
                      <a:lnTo>
                        <a:pt x="1143" y="1712"/>
                      </a:lnTo>
                      <a:lnTo>
                        <a:pt x="1168" y="1712"/>
                      </a:lnTo>
                      <a:lnTo>
                        <a:pt x="1162" y="1715"/>
                      </a:lnTo>
                      <a:lnTo>
                        <a:pt x="1175" y="1703"/>
                      </a:lnTo>
                      <a:cubicBezTo>
                        <a:pt x="1175" y="1702"/>
                        <a:pt x="1175" y="1702"/>
                        <a:pt x="1176" y="1702"/>
                      </a:cubicBezTo>
                      <a:lnTo>
                        <a:pt x="1185" y="1696"/>
                      </a:lnTo>
                      <a:lnTo>
                        <a:pt x="1182" y="1702"/>
                      </a:lnTo>
                      <a:lnTo>
                        <a:pt x="1182" y="1699"/>
                      </a:lnTo>
                      <a:cubicBezTo>
                        <a:pt x="1182" y="1695"/>
                        <a:pt x="1185" y="1691"/>
                        <a:pt x="1190" y="1691"/>
                      </a:cubicBezTo>
                      <a:lnTo>
                        <a:pt x="1199" y="1691"/>
                      </a:lnTo>
                      <a:lnTo>
                        <a:pt x="1196" y="1692"/>
                      </a:lnTo>
                      <a:lnTo>
                        <a:pt x="1239" y="1674"/>
                      </a:lnTo>
                      <a:lnTo>
                        <a:pt x="1236" y="1675"/>
                      </a:lnTo>
                      <a:lnTo>
                        <a:pt x="1246" y="1666"/>
                      </a:lnTo>
                      <a:cubicBezTo>
                        <a:pt x="1246" y="1665"/>
                        <a:pt x="1247" y="1665"/>
                        <a:pt x="1248" y="1665"/>
                      </a:cubicBezTo>
                      <a:lnTo>
                        <a:pt x="1270" y="1655"/>
                      </a:lnTo>
                      <a:lnTo>
                        <a:pt x="1266" y="1659"/>
                      </a:lnTo>
                      <a:lnTo>
                        <a:pt x="1275" y="1641"/>
                      </a:lnTo>
                      <a:cubicBezTo>
                        <a:pt x="1276" y="1640"/>
                        <a:pt x="1276" y="1639"/>
                        <a:pt x="1277" y="1639"/>
                      </a:cubicBezTo>
                      <a:lnTo>
                        <a:pt x="1292" y="1624"/>
                      </a:lnTo>
                      <a:lnTo>
                        <a:pt x="1321" y="1602"/>
                      </a:lnTo>
                      <a:cubicBezTo>
                        <a:pt x="1321" y="1601"/>
                        <a:pt x="1322" y="1601"/>
                        <a:pt x="1323" y="1601"/>
                      </a:cubicBezTo>
                      <a:lnTo>
                        <a:pt x="1351" y="1591"/>
                      </a:lnTo>
                      <a:lnTo>
                        <a:pt x="1346" y="1595"/>
                      </a:lnTo>
                      <a:lnTo>
                        <a:pt x="1349" y="1589"/>
                      </a:lnTo>
                      <a:cubicBezTo>
                        <a:pt x="1351" y="1587"/>
                        <a:pt x="1353" y="1585"/>
                        <a:pt x="1355" y="1585"/>
                      </a:cubicBezTo>
                      <a:lnTo>
                        <a:pt x="1374" y="1582"/>
                      </a:lnTo>
                      <a:cubicBezTo>
                        <a:pt x="1375" y="1582"/>
                        <a:pt x="1376" y="1582"/>
                        <a:pt x="1377" y="1582"/>
                      </a:cubicBezTo>
                      <a:lnTo>
                        <a:pt x="1392" y="1585"/>
                      </a:lnTo>
                      <a:lnTo>
                        <a:pt x="1390" y="1585"/>
                      </a:lnTo>
                      <a:lnTo>
                        <a:pt x="1400" y="1585"/>
                      </a:lnTo>
                      <a:cubicBezTo>
                        <a:pt x="1403" y="1585"/>
                        <a:pt x="1406" y="1587"/>
                        <a:pt x="1407" y="1590"/>
                      </a:cubicBezTo>
                      <a:lnTo>
                        <a:pt x="1410" y="1600"/>
                      </a:lnTo>
                      <a:lnTo>
                        <a:pt x="1398" y="1596"/>
                      </a:lnTo>
                      <a:lnTo>
                        <a:pt x="1413" y="1584"/>
                      </a:lnTo>
                      <a:lnTo>
                        <a:pt x="1410" y="1590"/>
                      </a:lnTo>
                      <a:lnTo>
                        <a:pt x="1410" y="1581"/>
                      </a:lnTo>
                      <a:lnTo>
                        <a:pt x="1410" y="1572"/>
                      </a:lnTo>
                      <a:cubicBezTo>
                        <a:pt x="1410" y="1570"/>
                        <a:pt x="1411" y="1569"/>
                        <a:pt x="1411" y="1568"/>
                      </a:cubicBezTo>
                      <a:lnTo>
                        <a:pt x="1421" y="1552"/>
                      </a:lnTo>
                      <a:cubicBezTo>
                        <a:pt x="1422" y="1550"/>
                        <a:pt x="1425" y="1549"/>
                        <a:pt x="1428" y="1549"/>
                      </a:cubicBezTo>
                      <a:lnTo>
                        <a:pt x="1437" y="1549"/>
                      </a:lnTo>
                      <a:lnTo>
                        <a:pt x="1429" y="1555"/>
                      </a:lnTo>
                      <a:lnTo>
                        <a:pt x="1432" y="1542"/>
                      </a:lnTo>
                      <a:cubicBezTo>
                        <a:pt x="1433" y="1541"/>
                        <a:pt x="1433" y="1540"/>
                        <a:pt x="1434" y="1539"/>
                      </a:cubicBezTo>
                      <a:lnTo>
                        <a:pt x="1441" y="1533"/>
                      </a:lnTo>
                      <a:lnTo>
                        <a:pt x="1439" y="1536"/>
                      </a:lnTo>
                      <a:lnTo>
                        <a:pt x="1442" y="1527"/>
                      </a:lnTo>
                      <a:cubicBezTo>
                        <a:pt x="1443" y="1523"/>
                        <a:pt x="1446" y="1521"/>
                        <a:pt x="1449" y="1521"/>
                      </a:cubicBezTo>
                      <a:lnTo>
                        <a:pt x="1455" y="1521"/>
                      </a:lnTo>
                      <a:lnTo>
                        <a:pt x="1448" y="1527"/>
                      </a:lnTo>
                      <a:lnTo>
                        <a:pt x="1451" y="1515"/>
                      </a:lnTo>
                      <a:lnTo>
                        <a:pt x="1451" y="1517"/>
                      </a:lnTo>
                      <a:lnTo>
                        <a:pt x="1451" y="1499"/>
                      </a:lnTo>
                      <a:cubicBezTo>
                        <a:pt x="1451" y="1497"/>
                        <a:pt x="1451" y="1495"/>
                        <a:pt x="1453" y="1493"/>
                      </a:cubicBezTo>
                      <a:lnTo>
                        <a:pt x="1459" y="1487"/>
                      </a:lnTo>
                      <a:lnTo>
                        <a:pt x="1457" y="1493"/>
                      </a:lnTo>
                      <a:lnTo>
                        <a:pt x="1457" y="1490"/>
                      </a:lnTo>
                      <a:lnTo>
                        <a:pt x="1458" y="1494"/>
                      </a:lnTo>
                      <a:lnTo>
                        <a:pt x="1449" y="1479"/>
                      </a:lnTo>
                      <a:lnTo>
                        <a:pt x="1454" y="1482"/>
                      </a:lnTo>
                      <a:lnTo>
                        <a:pt x="1438" y="1479"/>
                      </a:lnTo>
                      <a:lnTo>
                        <a:pt x="1446" y="1477"/>
                      </a:lnTo>
                      <a:lnTo>
                        <a:pt x="1436" y="1486"/>
                      </a:lnTo>
                      <a:cubicBezTo>
                        <a:pt x="1436" y="1487"/>
                        <a:pt x="1435" y="1487"/>
                        <a:pt x="1434" y="1488"/>
                      </a:cubicBezTo>
                      <a:lnTo>
                        <a:pt x="1416" y="1497"/>
                      </a:lnTo>
                      <a:cubicBezTo>
                        <a:pt x="1413" y="1498"/>
                        <a:pt x="1410" y="1498"/>
                        <a:pt x="1408" y="1497"/>
                      </a:cubicBezTo>
                      <a:cubicBezTo>
                        <a:pt x="1406" y="1495"/>
                        <a:pt x="1404" y="1493"/>
                        <a:pt x="1404" y="1490"/>
                      </a:cubicBezTo>
                      <a:lnTo>
                        <a:pt x="1404" y="1481"/>
                      </a:lnTo>
                      <a:lnTo>
                        <a:pt x="1415" y="1488"/>
                      </a:lnTo>
                      <a:lnTo>
                        <a:pt x="1388" y="1500"/>
                      </a:lnTo>
                      <a:cubicBezTo>
                        <a:pt x="1385" y="1501"/>
                        <a:pt x="1382" y="1501"/>
                        <a:pt x="1380" y="1500"/>
                      </a:cubicBezTo>
                      <a:cubicBezTo>
                        <a:pt x="1378" y="1498"/>
                        <a:pt x="1376" y="1496"/>
                        <a:pt x="1376" y="1493"/>
                      </a:cubicBezTo>
                      <a:lnTo>
                        <a:pt x="1376" y="1484"/>
                      </a:lnTo>
                      <a:cubicBezTo>
                        <a:pt x="1376" y="1482"/>
                        <a:pt x="1377" y="1479"/>
                        <a:pt x="1379" y="1478"/>
                      </a:cubicBezTo>
                      <a:lnTo>
                        <a:pt x="1388" y="1469"/>
                      </a:lnTo>
                      <a:lnTo>
                        <a:pt x="1386" y="1475"/>
                      </a:lnTo>
                      <a:lnTo>
                        <a:pt x="1386" y="1472"/>
                      </a:lnTo>
                      <a:lnTo>
                        <a:pt x="1383" y="1448"/>
                      </a:lnTo>
                      <a:cubicBezTo>
                        <a:pt x="1382" y="1448"/>
                        <a:pt x="1382" y="1447"/>
                        <a:pt x="1383" y="1446"/>
                      </a:cubicBezTo>
                      <a:lnTo>
                        <a:pt x="1386" y="1428"/>
                      </a:lnTo>
                      <a:lnTo>
                        <a:pt x="1388" y="1435"/>
                      </a:lnTo>
                      <a:lnTo>
                        <a:pt x="1369" y="1417"/>
                      </a:lnTo>
                      <a:lnTo>
                        <a:pt x="1375" y="1419"/>
                      </a:lnTo>
                      <a:lnTo>
                        <a:pt x="1366" y="1419"/>
                      </a:lnTo>
                      <a:cubicBezTo>
                        <a:pt x="1362" y="1419"/>
                        <a:pt x="1359" y="1416"/>
                        <a:pt x="1358" y="1412"/>
                      </a:cubicBezTo>
                      <a:lnTo>
                        <a:pt x="1355" y="1394"/>
                      </a:lnTo>
                      <a:lnTo>
                        <a:pt x="1360" y="1400"/>
                      </a:lnTo>
                      <a:lnTo>
                        <a:pt x="1335" y="1391"/>
                      </a:lnTo>
                      <a:cubicBezTo>
                        <a:pt x="1332" y="1390"/>
                        <a:pt x="1331" y="1388"/>
                        <a:pt x="1330" y="1385"/>
                      </a:cubicBezTo>
                      <a:lnTo>
                        <a:pt x="1327" y="1367"/>
                      </a:lnTo>
                      <a:cubicBezTo>
                        <a:pt x="1327" y="1365"/>
                        <a:pt x="1327" y="1363"/>
                        <a:pt x="1328" y="1361"/>
                      </a:cubicBezTo>
                      <a:lnTo>
                        <a:pt x="1341" y="1343"/>
                      </a:lnTo>
                      <a:cubicBezTo>
                        <a:pt x="1342" y="1340"/>
                        <a:pt x="1345" y="1339"/>
                        <a:pt x="1347" y="1339"/>
                      </a:cubicBezTo>
                      <a:lnTo>
                        <a:pt x="1366" y="1339"/>
                      </a:lnTo>
                      <a:lnTo>
                        <a:pt x="1358" y="1344"/>
                      </a:lnTo>
                      <a:lnTo>
                        <a:pt x="1368" y="1323"/>
                      </a:lnTo>
                      <a:lnTo>
                        <a:pt x="1367" y="1327"/>
                      </a:lnTo>
                      <a:lnTo>
                        <a:pt x="1364" y="1309"/>
                      </a:lnTo>
                      <a:lnTo>
                        <a:pt x="1365" y="1312"/>
                      </a:lnTo>
                      <a:lnTo>
                        <a:pt x="1356" y="1297"/>
                      </a:lnTo>
                      <a:lnTo>
                        <a:pt x="1358" y="1299"/>
                      </a:lnTo>
                      <a:lnTo>
                        <a:pt x="1340" y="1287"/>
                      </a:lnTo>
                      <a:lnTo>
                        <a:pt x="1342" y="1288"/>
                      </a:lnTo>
                      <a:lnTo>
                        <a:pt x="1323" y="1282"/>
                      </a:lnTo>
                      <a:cubicBezTo>
                        <a:pt x="1322" y="1282"/>
                        <a:pt x="1321" y="1281"/>
                        <a:pt x="1320" y="1280"/>
                      </a:cubicBezTo>
                      <a:lnTo>
                        <a:pt x="1296" y="1259"/>
                      </a:lnTo>
                      <a:lnTo>
                        <a:pt x="1308" y="1257"/>
                      </a:lnTo>
                      <a:lnTo>
                        <a:pt x="1295" y="1278"/>
                      </a:lnTo>
                      <a:cubicBezTo>
                        <a:pt x="1294" y="1280"/>
                        <a:pt x="1292" y="1282"/>
                        <a:pt x="1290" y="1282"/>
                      </a:cubicBezTo>
                      <a:cubicBezTo>
                        <a:pt x="1288" y="1283"/>
                        <a:pt x="1285" y="1282"/>
                        <a:pt x="1284" y="1281"/>
                      </a:cubicBezTo>
                      <a:lnTo>
                        <a:pt x="1268" y="1268"/>
                      </a:lnTo>
                      <a:lnTo>
                        <a:pt x="1275" y="1270"/>
                      </a:lnTo>
                      <a:lnTo>
                        <a:pt x="1263" y="1273"/>
                      </a:lnTo>
                      <a:lnTo>
                        <a:pt x="1266" y="1271"/>
                      </a:lnTo>
                      <a:lnTo>
                        <a:pt x="1257" y="1280"/>
                      </a:lnTo>
                      <a:cubicBezTo>
                        <a:pt x="1255" y="1282"/>
                        <a:pt x="1251" y="1283"/>
                        <a:pt x="1248" y="1281"/>
                      </a:cubicBezTo>
                      <a:lnTo>
                        <a:pt x="1229" y="1272"/>
                      </a:lnTo>
                      <a:cubicBezTo>
                        <a:pt x="1227" y="1271"/>
                        <a:pt x="1226" y="1270"/>
                        <a:pt x="1225" y="1267"/>
                      </a:cubicBezTo>
                      <a:cubicBezTo>
                        <a:pt x="1225" y="1265"/>
                        <a:pt x="1225" y="1263"/>
                        <a:pt x="1226" y="1261"/>
                      </a:cubicBezTo>
                      <a:lnTo>
                        <a:pt x="1238" y="1240"/>
                      </a:lnTo>
                      <a:lnTo>
                        <a:pt x="1237" y="1245"/>
                      </a:lnTo>
                      <a:lnTo>
                        <a:pt x="1234" y="1221"/>
                      </a:lnTo>
                      <a:cubicBezTo>
                        <a:pt x="1234" y="1219"/>
                        <a:pt x="1234" y="1218"/>
                        <a:pt x="1235" y="1216"/>
                      </a:cubicBezTo>
                      <a:lnTo>
                        <a:pt x="1244" y="1195"/>
                      </a:lnTo>
                      <a:lnTo>
                        <a:pt x="1243" y="1197"/>
                      </a:lnTo>
                      <a:lnTo>
                        <a:pt x="1246" y="1170"/>
                      </a:lnTo>
                      <a:cubicBezTo>
                        <a:pt x="1247" y="1168"/>
                        <a:pt x="1248" y="1166"/>
                        <a:pt x="1250" y="1164"/>
                      </a:cubicBezTo>
                      <a:lnTo>
                        <a:pt x="1259" y="1158"/>
                      </a:lnTo>
                      <a:cubicBezTo>
                        <a:pt x="1262" y="1156"/>
                        <a:pt x="1267" y="1157"/>
                        <a:pt x="1269" y="1159"/>
                      </a:cubicBezTo>
                      <a:lnTo>
                        <a:pt x="1276" y="1165"/>
                      </a:lnTo>
                      <a:lnTo>
                        <a:pt x="1270" y="1163"/>
                      </a:lnTo>
                      <a:lnTo>
                        <a:pt x="1288" y="1163"/>
                      </a:lnTo>
                      <a:cubicBezTo>
                        <a:pt x="1291" y="1163"/>
                        <a:pt x="1293" y="1164"/>
                        <a:pt x="1294" y="1165"/>
                      </a:cubicBezTo>
                      <a:lnTo>
                        <a:pt x="1303" y="1174"/>
                      </a:lnTo>
                      <a:lnTo>
                        <a:pt x="1298" y="1172"/>
                      </a:lnTo>
                      <a:lnTo>
                        <a:pt x="1301" y="1172"/>
                      </a:lnTo>
                      <a:lnTo>
                        <a:pt x="1293" y="1180"/>
                      </a:lnTo>
                      <a:lnTo>
                        <a:pt x="1293" y="1165"/>
                      </a:lnTo>
                      <a:lnTo>
                        <a:pt x="1301" y="1173"/>
                      </a:lnTo>
                      <a:lnTo>
                        <a:pt x="1298" y="1173"/>
                      </a:lnTo>
                      <a:cubicBezTo>
                        <a:pt x="1297" y="1173"/>
                        <a:pt x="1296" y="1173"/>
                        <a:pt x="1295" y="1173"/>
                      </a:cubicBezTo>
                      <a:lnTo>
                        <a:pt x="1286" y="1170"/>
                      </a:lnTo>
                      <a:cubicBezTo>
                        <a:pt x="1284" y="1169"/>
                        <a:pt x="1282" y="1167"/>
                        <a:pt x="1281" y="1165"/>
                      </a:cubicBezTo>
                      <a:cubicBezTo>
                        <a:pt x="1280" y="1163"/>
                        <a:pt x="1280" y="1160"/>
                        <a:pt x="1281" y="1158"/>
                      </a:cubicBezTo>
                      <a:lnTo>
                        <a:pt x="1284" y="1152"/>
                      </a:lnTo>
                      <a:cubicBezTo>
                        <a:pt x="1286" y="1149"/>
                        <a:pt x="1291" y="1147"/>
                        <a:pt x="1294" y="1148"/>
                      </a:cubicBezTo>
                      <a:lnTo>
                        <a:pt x="1310" y="1154"/>
                      </a:lnTo>
                      <a:lnTo>
                        <a:pt x="1321" y="1157"/>
                      </a:lnTo>
                      <a:cubicBezTo>
                        <a:pt x="1323" y="1158"/>
                        <a:pt x="1324" y="1158"/>
                        <a:pt x="1325" y="1159"/>
                      </a:cubicBezTo>
                      <a:lnTo>
                        <a:pt x="1334" y="1168"/>
                      </a:lnTo>
                      <a:cubicBezTo>
                        <a:pt x="1335" y="1169"/>
                        <a:pt x="1336" y="1170"/>
                        <a:pt x="1336" y="1171"/>
                      </a:cubicBezTo>
                      <a:lnTo>
                        <a:pt x="1342" y="1186"/>
                      </a:lnTo>
                      <a:lnTo>
                        <a:pt x="1340" y="1184"/>
                      </a:lnTo>
                      <a:lnTo>
                        <a:pt x="1344" y="1187"/>
                      </a:lnTo>
                      <a:lnTo>
                        <a:pt x="1338" y="1184"/>
                      </a:lnTo>
                      <a:lnTo>
                        <a:pt x="1344" y="1184"/>
                      </a:lnTo>
                      <a:lnTo>
                        <a:pt x="1336" y="1192"/>
                      </a:lnTo>
                      <a:lnTo>
                        <a:pt x="1336" y="1180"/>
                      </a:lnTo>
                      <a:cubicBezTo>
                        <a:pt x="1336" y="1176"/>
                        <a:pt x="1340" y="1172"/>
                        <a:pt x="1344" y="1172"/>
                      </a:cubicBezTo>
                      <a:lnTo>
                        <a:pt x="1353" y="1172"/>
                      </a:lnTo>
                      <a:lnTo>
                        <a:pt x="1366" y="1172"/>
                      </a:lnTo>
                      <a:lnTo>
                        <a:pt x="1361" y="1174"/>
                      </a:lnTo>
                      <a:lnTo>
                        <a:pt x="1386" y="1155"/>
                      </a:lnTo>
                      <a:lnTo>
                        <a:pt x="1394" y="1147"/>
                      </a:lnTo>
                      <a:cubicBezTo>
                        <a:pt x="1395" y="1147"/>
                        <a:pt x="1395" y="1146"/>
                        <a:pt x="1396" y="1146"/>
                      </a:cubicBezTo>
                      <a:lnTo>
                        <a:pt x="1409" y="1140"/>
                      </a:lnTo>
                      <a:lnTo>
                        <a:pt x="1415" y="1137"/>
                      </a:lnTo>
                      <a:cubicBezTo>
                        <a:pt x="1416" y="1136"/>
                        <a:pt x="1417" y="1136"/>
                        <a:pt x="1418" y="1136"/>
                      </a:cubicBezTo>
                      <a:lnTo>
                        <a:pt x="1421" y="1136"/>
                      </a:lnTo>
                      <a:lnTo>
                        <a:pt x="1416" y="1138"/>
                      </a:lnTo>
                      <a:lnTo>
                        <a:pt x="1422" y="1132"/>
                      </a:lnTo>
                      <a:lnTo>
                        <a:pt x="1420" y="1135"/>
                      </a:lnTo>
                      <a:lnTo>
                        <a:pt x="1423" y="1126"/>
                      </a:lnTo>
                      <a:cubicBezTo>
                        <a:pt x="1424" y="1123"/>
                        <a:pt x="1427" y="1121"/>
                        <a:pt x="1430" y="1121"/>
                      </a:cubicBezTo>
                      <a:lnTo>
                        <a:pt x="1458" y="1118"/>
                      </a:lnTo>
                      <a:lnTo>
                        <a:pt x="1465" y="1118"/>
                      </a:lnTo>
                      <a:lnTo>
                        <a:pt x="1477" y="1118"/>
                      </a:lnTo>
                      <a:lnTo>
                        <a:pt x="1475" y="1118"/>
                      </a:lnTo>
                      <a:lnTo>
                        <a:pt x="1509" y="1109"/>
                      </a:lnTo>
                      <a:cubicBezTo>
                        <a:pt x="1510" y="1108"/>
                        <a:pt x="1511" y="1108"/>
                        <a:pt x="1512" y="1108"/>
                      </a:cubicBezTo>
                      <a:lnTo>
                        <a:pt x="1534" y="1112"/>
                      </a:lnTo>
                      <a:lnTo>
                        <a:pt x="1529" y="1113"/>
                      </a:lnTo>
                      <a:lnTo>
                        <a:pt x="1544" y="1103"/>
                      </a:lnTo>
                      <a:cubicBezTo>
                        <a:pt x="1545" y="1103"/>
                        <a:pt x="1547" y="1102"/>
                        <a:pt x="1548" y="1102"/>
                      </a:cubicBezTo>
                      <a:lnTo>
                        <a:pt x="1561" y="1102"/>
                      </a:lnTo>
                      <a:cubicBezTo>
                        <a:pt x="1561" y="1102"/>
                        <a:pt x="1562" y="1102"/>
                        <a:pt x="1563" y="1103"/>
                      </a:cubicBezTo>
                      <a:lnTo>
                        <a:pt x="1588" y="1112"/>
                      </a:lnTo>
                      <a:lnTo>
                        <a:pt x="1581" y="1113"/>
                      </a:lnTo>
                      <a:lnTo>
                        <a:pt x="1599" y="1101"/>
                      </a:lnTo>
                      <a:cubicBezTo>
                        <a:pt x="1600" y="1100"/>
                        <a:pt x="1601" y="1100"/>
                        <a:pt x="1601" y="1100"/>
                      </a:cubicBezTo>
                      <a:lnTo>
                        <a:pt x="1660" y="1081"/>
                      </a:lnTo>
                      <a:lnTo>
                        <a:pt x="1675" y="1076"/>
                      </a:lnTo>
                      <a:lnTo>
                        <a:pt x="1671" y="1079"/>
                      </a:lnTo>
                      <a:lnTo>
                        <a:pt x="1708" y="1021"/>
                      </a:lnTo>
                      <a:lnTo>
                        <a:pt x="1721" y="1003"/>
                      </a:lnTo>
                      <a:lnTo>
                        <a:pt x="1719" y="1007"/>
                      </a:lnTo>
                      <a:lnTo>
                        <a:pt x="1719" y="965"/>
                      </a:lnTo>
                      <a:lnTo>
                        <a:pt x="1728" y="973"/>
                      </a:lnTo>
                      <a:lnTo>
                        <a:pt x="1715" y="973"/>
                      </a:lnTo>
                      <a:cubicBezTo>
                        <a:pt x="1713" y="973"/>
                        <a:pt x="1711" y="972"/>
                        <a:pt x="1710" y="970"/>
                      </a:cubicBezTo>
                      <a:lnTo>
                        <a:pt x="1691" y="952"/>
                      </a:lnTo>
                      <a:cubicBezTo>
                        <a:pt x="1691" y="952"/>
                        <a:pt x="1690" y="951"/>
                        <a:pt x="1690" y="951"/>
                      </a:cubicBezTo>
                      <a:lnTo>
                        <a:pt x="1665" y="914"/>
                      </a:lnTo>
                      <a:cubicBezTo>
                        <a:pt x="1664" y="912"/>
                        <a:pt x="1663" y="909"/>
                        <a:pt x="1665" y="906"/>
                      </a:cubicBezTo>
                      <a:lnTo>
                        <a:pt x="1671" y="894"/>
                      </a:lnTo>
                      <a:cubicBezTo>
                        <a:pt x="1671" y="893"/>
                        <a:pt x="1672" y="893"/>
                        <a:pt x="1672" y="892"/>
                      </a:cubicBezTo>
                      <a:lnTo>
                        <a:pt x="1691" y="874"/>
                      </a:lnTo>
                      <a:lnTo>
                        <a:pt x="1690" y="875"/>
                      </a:lnTo>
                      <a:lnTo>
                        <a:pt x="1730" y="815"/>
                      </a:lnTo>
                      <a:lnTo>
                        <a:pt x="1729" y="821"/>
                      </a:lnTo>
                      <a:lnTo>
                        <a:pt x="1726" y="809"/>
                      </a:lnTo>
                      <a:cubicBezTo>
                        <a:pt x="1725" y="806"/>
                        <a:pt x="1726" y="802"/>
                        <a:pt x="1729" y="800"/>
                      </a:cubicBezTo>
                      <a:lnTo>
                        <a:pt x="1741" y="791"/>
                      </a:lnTo>
                      <a:lnTo>
                        <a:pt x="1765" y="768"/>
                      </a:lnTo>
                      <a:lnTo>
                        <a:pt x="1764" y="769"/>
                      </a:lnTo>
                      <a:lnTo>
                        <a:pt x="1783" y="742"/>
                      </a:lnTo>
                      <a:lnTo>
                        <a:pt x="1782" y="744"/>
                      </a:lnTo>
                      <a:lnTo>
                        <a:pt x="1785" y="732"/>
                      </a:lnTo>
                      <a:cubicBezTo>
                        <a:pt x="1785" y="730"/>
                        <a:pt x="1787" y="728"/>
                        <a:pt x="1788" y="727"/>
                      </a:cubicBezTo>
                      <a:lnTo>
                        <a:pt x="1804" y="718"/>
                      </a:lnTo>
                      <a:lnTo>
                        <a:pt x="1800" y="727"/>
                      </a:lnTo>
                      <a:lnTo>
                        <a:pt x="1794" y="699"/>
                      </a:lnTo>
                      <a:cubicBezTo>
                        <a:pt x="1793" y="696"/>
                        <a:pt x="1795" y="692"/>
                        <a:pt x="1798" y="691"/>
                      </a:cubicBezTo>
                      <a:lnTo>
                        <a:pt x="1813" y="682"/>
                      </a:lnTo>
                      <a:cubicBezTo>
                        <a:pt x="1815" y="680"/>
                        <a:pt x="1818" y="680"/>
                        <a:pt x="1820" y="681"/>
                      </a:cubicBezTo>
                      <a:lnTo>
                        <a:pt x="1842" y="690"/>
                      </a:lnTo>
                      <a:lnTo>
                        <a:pt x="1831" y="698"/>
                      </a:lnTo>
                      <a:lnTo>
                        <a:pt x="1831" y="682"/>
                      </a:lnTo>
                      <a:cubicBezTo>
                        <a:pt x="1831" y="678"/>
                        <a:pt x="1834" y="674"/>
                        <a:pt x="1839" y="674"/>
                      </a:cubicBezTo>
                      <a:lnTo>
                        <a:pt x="1857" y="674"/>
                      </a:lnTo>
                      <a:lnTo>
                        <a:pt x="1851" y="678"/>
                      </a:lnTo>
                      <a:lnTo>
                        <a:pt x="1888" y="623"/>
                      </a:lnTo>
                      <a:lnTo>
                        <a:pt x="1889" y="633"/>
                      </a:lnTo>
                      <a:lnTo>
                        <a:pt x="1861" y="603"/>
                      </a:lnTo>
                      <a:cubicBezTo>
                        <a:pt x="1860" y="602"/>
                        <a:pt x="1860" y="601"/>
                        <a:pt x="1859" y="601"/>
                      </a:cubicBezTo>
                      <a:lnTo>
                        <a:pt x="1847" y="573"/>
                      </a:lnTo>
                      <a:cubicBezTo>
                        <a:pt x="1846" y="572"/>
                        <a:pt x="1846" y="570"/>
                        <a:pt x="1846" y="569"/>
                      </a:cubicBezTo>
                      <a:lnTo>
                        <a:pt x="1849" y="550"/>
                      </a:lnTo>
                      <a:cubicBezTo>
                        <a:pt x="1850" y="550"/>
                        <a:pt x="1850" y="549"/>
                        <a:pt x="1850" y="548"/>
                      </a:cubicBezTo>
                      <a:lnTo>
                        <a:pt x="1859" y="530"/>
                      </a:lnTo>
                      <a:cubicBezTo>
                        <a:pt x="1860" y="529"/>
                        <a:pt x="1861" y="528"/>
                        <a:pt x="1862" y="527"/>
                      </a:cubicBezTo>
                      <a:lnTo>
                        <a:pt x="1880" y="512"/>
                      </a:lnTo>
                      <a:lnTo>
                        <a:pt x="1879" y="514"/>
                      </a:lnTo>
                      <a:lnTo>
                        <a:pt x="1888" y="501"/>
                      </a:lnTo>
                      <a:lnTo>
                        <a:pt x="1894" y="493"/>
                      </a:lnTo>
                      <a:lnTo>
                        <a:pt x="1896" y="504"/>
                      </a:lnTo>
                      <a:lnTo>
                        <a:pt x="1871" y="485"/>
                      </a:lnTo>
                      <a:cubicBezTo>
                        <a:pt x="1869" y="484"/>
                        <a:pt x="1868" y="482"/>
                        <a:pt x="1868" y="480"/>
                      </a:cubicBezTo>
                      <a:cubicBezTo>
                        <a:pt x="1868" y="477"/>
                        <a:pt x="1869" y="475"/>
                        <a:pt x="1870" y="473"/>
                      </a:cubicBezTo>
                      <a:lnTo>
                        <a:pt x="1876" y="467"/>
                      </a:lnTo>
                      <a:cubicBezTo>
                        <a:pt x="1877" y="467"/>
                        <a:pt x="1877" y="466"/>
                        <a:pt x="1878" y="466"/>
                      </a:cubicBezTo>
                      <a:lnTo>
                        <a:pt x="1924" y="436"/>
                      </a:lnTo>
                      <a:lnTo>
                        <a:pt x="1920" y="443"/>
                      </a:lnTo>
                      <a:lnTo>
                        <a:pt x="1920" y="424"/>
                      </a:lnTo>
                      <a:lnTo>
                        <a:pt x="1928" y="432"/>
                      </a:lnTo>
                      <a:lnTo>
                        <a:pt x="1901" y="432"/>
                      </a:lnTo>
                      <a:cubicBezTo>
                        <a:pt x="1900" y="432"/>
                        <a:pt x="1899" y="432"/>
                        <a:pt x="1898" y="432"/>
                      </a:cubicBezTo>
                      <a:lnTo>
                        <a:pt x="1873" y="423"/>
                      </a:lnTo>
                      <a:cubicBezTo>
                        <a:pt x="1872" y="422"/>
                        <a:pt x="1870" y="421"/>
                        <a:pt x="1869" y="420"/>
                      </a:cubicBezTo>
                      <a:lnTo>
                        <a:pt x="1851" y="392"/>
                      </a:lnTo>
                      <a:lnTo>
                        <a:pt x="1854" y="395"/>
                      </a:lnTo>
                      <a:lnTo>
                        <a:pt x="1823" y="380"/>
                      </a:lnTo>
                      <a:cubicBezTo>
                        <a:pt x="1822" y="380"/>
                        <a:pt x="1822" y="379"/>
                        <a:pt x="1822" y="379"/>
                      </a:cubicBezTo>
                      <a:lnTo>
                        <a:pt x="1797" y="361"/>
                      </a:lnTo>
                      <a:lnTo>
                        <a:pt x="1802" y="363"/>
                      </a:lnTo>
                      <a:lnTo>
                        <a:pt x="1792" y="363"/>
                      </a:lnTo>
                      <a:lnTo>
                        <a:pt x="1796" y="362"/>
                      </a:lnTo>
                      <a:lnTo>
                        <a:pt x="1784" y="368"/>
                      </a:lnTo>
                      <a:lnTo>
                        <a:pt x="1759" y="380"/>
                      </a:lnTo>
                      <a:cubicBezTo>
                        <a:pt x="1757" y="381"/>
                        <a:pt x="1755" y="381"/>
                        <a:pt x="1753" y="380"/>
                      </a:cubicBezTo>
                      <a:lnTo>
                        <a:pt x="1744" y="377"/>
                      </a:lnTo>
                      <a:lnTo>
                        <a:pt x="1752" y="375"/>
                      </a:lnTo>
                      <a:lnTo>
                        <a:pt x="1743" y="387"/>
                      </a:lnTo>
                      <a:lnTo>
                        <a:pt x="1745" y="382"/>
                      </a:lnTo>
                      <a:lnTo>
                        <a:pt x="1745" y="400"/>
                      </a:lnTo>
                      <a:cubicBezTo>
                        <a:pt x="1745" y="403"/>
                        <a:pt x="1743" y="406"/>
                        <a:pt x="1741" y="407"/>
                      </a:cubicBezTo>
                      <a:lnTo>
                        <a:pt x="1710" y="425"/>
                      </a:lnTo>
                      <a:lnTo>
                        <a:pt x="1666" y="444"/>
                      </a:lnTo>
                      <a:lnTo>
                        <a:pt x="1670" y="438"/>
                      </a:lnTo>
                      <a:lnTo>
                        <a:pt x="1667" y="456"/>
                      </a:lnTo>
                      <a:cubicBezTo>
                        <a:pt x="1667" y="458"/>
                        <a:pt x="1666" y="459"/>
                        <a:pt x="1665" y="460"/>
                      </a:cubicBezTo>
                      <a:lnTo>
                        <a:pt x="1656" y="469"/>
                      </a:lnTo>
                      <a:lnTo>
                        <a:pt x="1584" y="533"/>
                      </a:lnTo>
                      <a:cubicBezTo>
                        <a:pt x="1583" y="535"/>
                        <a:pt x="1580" y="536"/>
                        <a:pt x="1578" y="535"/>
                      </a:cubicBezTo>
                      <a:lnTo>
                        <a:pt x="1513" y="526"/>
                      </a:lnTo>
                      <a:cubicBezTo>
                        <a:pt x="1512" y="526"/>
                        <a:pt x="1512" y="526"/>
                        <a:pt x="1511" y="526"/>
                      </a:cubicBezTo>
                      <a:lnTo>
                        <a:pt x="1489" y="517"/>
                      </a:lnTo>
                      <a:lnTo>
                        <a:pt x="1425" y="496"/>
                      </a:lnTo>
                      <a:lnTo>
                        <a:pt x="1400" y="486"/>
                      </a:lnTo>
                      <a:lnTo>
                        <a:pt x="1403" y="487"/>
                      </a:lnTo>
                      <a:lnTo>
                        <a:pt x="1372" y="487"/>
                      </a:lnTo>
                      <a:lnTo>
                        <a:pt x="1375" y="486"/>
                      </a:lnTo>
                      <a:lnTo>
                        <a:pt x="1357" y="495"/>
                      </a:lnTo>
                      <a:lnTo>
                        <a:pt x="1361" y="491"/>
                      </a:lnTo>
                      <a:lnTo>
                        <a:pt x="1345" y="528"/>
                      </a:lnTo>
                      <a:lnTo>
                        <a:pt x="1346" y="524"/>
                      </a:lnTo>
                      <a:lnTo>
                        <a:pt x="1346" y="546"/>
                      </a:lnTo>
                      <a:lnTo>
                        <a:pt x="1345" y="542"/>
                      </a:lnTo>
                      <a:lnTo>
                        <a:pt x="1354" y="557"/>
                      </a:lnTo>
                      <a:lnTo>
                        <a:pt x="1352" y="555"/>
                      </a:lnTo>
                      <a:lnTo>
                        <a:pt x="1377" y="576"/>
                      </a:lnTo>
                      <a:lnTo>
                        <a:pt x="1375" y="575"/>
                      </a:lnTo>
                      <a:lnTo>
                        <a:pt x="1388" y="581"/>
                      </a:lnTo>
                      <a:cubicBezTo>
                        <a:pt x="1389" y="582"/>
                        <a:pt x="1390" y="582"/>
                        <a:pt x="1391" y="583"/>
                      </a:cubicBezTo>
                      <a:lnTo>
                        <a:pt x="1400" y="596"/>
                      </a:lnTo>
                      <a:cubicBezTo>
                        <a:pt x="1401" y="597"/>
                        <a:pt x="1402" y="599"/>
                        <a:pt x="1402" y="600"/>
                      </a:cubicBezTo>
                      <a:lnTo>
                        <a:pt x="1402" y="637"/>
                      </a:lnTo>
                      <a:cubicBezTo>
                        <a:pt x="1402" y="638"/>
                        <a:pt x="1401" y="638"/>
                        <a:pt x="1401" y="639"/>
                      </a:cubicBezTo>
                      <a:lnTo>
                        <a:pt x="1392" y="672"/>
                      </a:lnTo>
                      <a:cubicBezTo>
                        <a:pt x="1392" y="674"/>
                        <a:pt x="1391" y="675"/>
                        <a:pt x="1390" y="676"/>
                      </a:cubicBezTo>
                      <a:lnTo>
                        <a:pt x="1387" y="679"/>
                      </a:lnTo>
                      <a:cubicBezTo>
                        <a:pt x="1385" y="681"/>
                        <a:pt x="1381" y="682"/>
                        <a:pt x="1378" y="681"/>
                      </a:cubicBezTo>
                      <a:cubicBezTo>
                        <a:pt x="1375" y="679"/>
                        <a:pt x="1373" y="676"/>
                        <a:pt x="1373" y="673"/>
                      </a:cubicBezTo>
                      <a:lnTo>
                        <a:pt x="1373" y="646"/>
                      </a:lnTo>
                      <a:lnTo>
                        <a:pt x="1379" y="654"/>
                      </a:lnTo>
                      <a:lnTo>
                        <a:pt x="1369" y="650"/>
                      </a:lnTo>
                      <a:lnTo>
                        <a:pt x="1373" y="651"/>
                      </a:lnTo>
                      <a:lnTo>
                        <a:pt x="1358" y="654"/>
                      </a:lnTo>
                      <a:lnTo>
                        <a:pt x="1364" y="647"/>
                      </a:lnTo>
                      <a:lnTo>
                        <a:pt x="1361" y="671"/>
                      </a:lnTo>
                      <a:cubicBezTo>
                        <a:pt x="1361" y="675"/>
                        <a:pt x="1358" y="677"/>
                        <a:pt x="1355" y="678"/>
                      </a:cubicBezTo>
                      <a:lnTo>
                        <a:pt x="1312" y="687"/>
                      </a:lnTo>
                      <a:lnTo>
                        <a:pt x="1317" y="683"/>
                      </a:lnTo>
                      <a:lnTo>
                        <a:pt x="1308" y="701"/>
                      </a:lnTo>
                      <a:cubicBezTo>
                        <a:pt x="1307" y="703"/>
                        <a:pt x="1306" y="704"/>
                        <a:pt x="1304" y="705"/>
                      </a:cubicBezTo>
                      <a:lnTo>
                        <a:pt x="1282" y="714"/>
                      </a:lnTo>
                      <a:cubicBezTo>
                        <a:pt x="1281" y="715"/>
                        <a:pt x="1279" y="715"/>
                        <a:pt x="1278" y="715"/>
                      </a:cubicBezTo>
                      <a:lnTo>
                        <a:pt x="1241" y="708"/>
                      </a:lnTo>
                      <a:cubicBezTo>
                        <a:pt x="1240" y="708"/>
                        <a:pt x="1240" y="708"/>
                        <a:pt x="1240" y="708"/>
                      </a:cubicBezTo>
                      <a:lnTo>
                        <a:pt x="1212" y="699"/>
                      </a:lnTo>
                      <a:lnTo>
                        <a:pt x="1220" y="697"/>
                      </a:lnTo>
                      <a:lnTo>
                        <a:pt x="1205" y="715"/>
                      </a:lnTo>
                      <a:lnTo>
                        <a:pt x="1207" y="708"/>
                      </a:lnTo>
                      <a:lnTo>
                        <a:pt x="1216" y="760"/>
                      </a:lnTo>
                      <a:cubicBezTo>
                        <a:pt x="1216" y="760"/>
                        <a:pt x="1216" y="761"/>
                        <a:pt x="1216" y="761"/>
                      </a:cubicBezTo>
                      <a:lnTo>
                        <a:pt x="1216" y="783"/>
                      </a:lnTo>
                      <a:cubicBezTo>
                        <a:pt x="1216" y="787"/>
                        <a:pt x="1213" y="791"/>
                        <a:pt x="1208" y="791"/>
                      </a:cubicBezTo>
                      <a:lnTo>
                        <a:pt x="1180" y="791"/>
                      </a:lnTo>
                      <a:cubicBezTo>
                        <a:pt x="1179" y="791"/>
                        <a:pt x="1179" y="790"/>
                        <a:pt x="1178" y="790"/>
                      </a:cubicBezTo>
                      <a:lnTo>
                        <a:pt x="1138" y="778"/>
                      </a:lnTo>
                      <a:lnTo>
                        <a:pt x="1141" y="778"/>
                      </a:lnTo>
                      <a:lnTo>
                        <a:pt x="1116" y="781"/>
                      </a:lnTo>
                      <a:lnTo>
                        <a:pt x="1070" y="787"/>
                      </a:lnTo>
                      <a:cubicBezTo>
                        <a:pt x="1067" y="788"/>
                        <a:pt x="1064" y="786"/>
                        <a:pt x="1062" y="784"/>
                      </a:cubicBezTo>
                      <a:lnTo>
                        <a:pt x="1044" y="757"/>
                      </a:lnTo>
                      <a:lnTo>
                        <a:pt x="1049" y="760"/>
                      </a:lnTo>
                      <a:lnTo>
                        <a:pt x="947" y="745"/>
                      </a:lnTo>
                      <a:cubicBezTo>
                        <a:pt x="946" y="745"/>
                        <a:pt x="944" y="744"/>
                        <a:pt x="943" y="743"/>
                      </a:cubicBezTo>
                      <a:lnTo>
                        <a:pt x="940" y="740"/>
                      </a:lnTo>
                      <a:cubicBezTo>
                        <a:pt x="938" y="738"/>
                        <a:pt x="937" y="736"/>
                        <a:pt x="937" y="734"/>
                      </a:cubicBezTo>
                      <a:lnTo>
                        <a:pt x="937" y="710"/>
                      </a:lnTo>
                      <a:lnTo>
                        <a:pt x="946" y="718"/>
                      </a:lnTo>
                      <a:lnTo>
                        <a:pt x="884" y="724"/>
                      </a:lnTo>
                      <a:cubicBezTo>
                        <a:pt x="883" y="724"/>
                        <a:pt x="882" y="724"/>
                        <a:pt x="882" y="724"/>
                      </a:cubicBezTo>
                      <a:lnTo>
                        <a:pt x="844" y="714"/>
                      </a:lnTo>
                      <a:cubicBezTo>
                        <a:pt x="842" y="714"/>
                        <a:pt x="840" y="712"/>
                        <a:pt x="839" y="710"/>
                      </a:cubicBezTo>
                      <a:cubicBezTo>
                        <a:pt x="838" y="707"/>
                        <a:pt x="838" y="705"/>
                        <a:pt x="840" y="702"/>
                      </a:cubicBezTo>
                      <a:lnTo>
                        <a:pt x="849" y="687"/>
                      </a:lnTo>
                      <a:lnTo>
                        <a:pt x="848" y="689"/>
                      </a:lnTo>
                      <a:lnTo>
                        <a:pt x="863" y="643"/>
                      </a:lnTo>
                      <a:lnTo>
                        <a:pt x="876" y="615"/>
                      </a:lnTo>
                      <a:lnTo>
                        <a:pt x="875" y="619"/>
                      </a:lnTo>
                      <a:lnTo>
                        <a:pt x="875" y="600"/>
                      </a:lnTo>
                      <a:cubicBezTo>
                        <a:pt x="875" y="598"/>
                        <a:pt x="877" y="596"/>
                        <a:pt x="878" y="594"/>
                      </a:cubicBezTo>
                      <a:lnTo>
                        <a:pt x="894" y="582"/>
                      </a:lnTo>
                      <a:cubicBezTo>
                        <a:pt x="896" y="580"/>
                        <a:pt x="898" y="580"/>
                        <a:pt x="901" y="580"/>
                      </a:cubicBezTo>
                      <a:lnTo>
                        <a:pt x="913" y="583"/>
                      </a:lnTo>
                      <a:lnTo>
                        <a:pt x="904" y="589"/>
                      </a:lnTo>
                      <a:lnTo>
                        <a:pt x="910" y="568"/>
                      </a:lnTo>
                      <a:cubicBezTo>
                        <a:pt x="911" y="565"/>
                        <a:pt x="913" y="563"/>
                        <a:pt x="916" y="562"/>
                      </a:cubicBezTo>
                      <a:cubicBezTo>
                        <a:pt x="919" y="562"/>
                        <a:pt x="922" y="563"/>
                        <a:pt x="924" y="565"/>
                      </a:cubicBezTo>
                      <a:lnTo>
                        <a:pt x="933" y="577"/>
                      </a:lnTo>
                      <a:lnTo>
                        <a:pt x="921" y="576"/>
                      </a:lnTo>
                      <a:lnTo>
                        <a:pt x="943" y="555"/>
                      </a:lnTo>
                      <a:lnTo>
                        <a:pt x="943" y="567"/>
                      </a:lnTo>
                      <a:lnTo>
                        <a:pt x="933" y="558"/>
                      </a:lnTo>
                      <a:cubicBezTo>
                        <a:pt x="933" y="557"/>
                        <a:pt x="932" y="556"/>
                        <a:pt x="932" y="555"/>
                      </a:cubicBezTo>
                      <a:lnTo>
                        <a:pt x="929" y="549"/>
                      </a:lnTo>
                      <a:cubicBezTo>
                        <a:pt x="927" y="546"/>
                        <a:pt x="928" y="542"/>
                        <a:pt x="930" y="540"/>
                      </a:cubicBezTo>
                      <a:lnTo>
                        <a:pt x="933" y="537"/>
                      </a:lnTo>
                      <a:lnTo>
                        <a:pt x="931" y="543"/>
                      </a:lnTo>
                      <a:lnTo>
                        <a:pt x="931" y="518"/>
                      </a:lnTo>
                      <a:lnTo>
                        <a:pt x="931" y="520"/>
                      </a:lnTo>
                      <a:lnTo>
                        <a:pt x="928" y="498"/>
                      </a:lnTo>
                      <a:cubicBezTo>
                        <a:pt x="928" y="498"/>
                        <a:pt x="928" y="498"/>
                        <a:pt x="928" y="497"/>
                      </a:cubicBezTo>
                      <a:lnTo>
                        <a:pt x="928" y="491"/>
                      </a:lnTo>
                      <a:cubicBezTo>
                        <a:pt x="928" y="488"/>
                        <a:pt x="930" y="485"/>
                        <a:pt x="933" y="484"/>
                      </a:cubicBezTo>
                      <a:cubicBezTo>
                        <a:pt x="936" y="482"/>
                        <a:pt x="939" y="483"/>
                        <a:pt x="942" y="485"/>
                      </a:cubicBezTo>
                      <a:lnTo>
                        <a:pt x="951" y="494"/>
                      </a:lnTo>
                      <a:lnTo>
                        <a:pt x="950" y="494"/>
                      </a:lnTo>
                      <a:lnTo>
                        <a:pt x="959" y="500"/>
                      </a:lnTo>
                      <a:lnTo>
                        <a:pt x="947" y="505"/>
                      </a:lnTo>
                      <a:lnTo>
                        <a:pt x="950" y="487"/>
                      </a:lnTo>
                      <a:lnTo>
                        <a:pt x="950" y="490"/>
                      </a:lnTo>
                      <a:lnTo>
                        <a:pt x="941" y="457"/>
                      </a:lnTo>
                      <a:cubicBezTo>
                        <a:pt x="940" y="454"/>
                        <a:pt x="940" y="452"/>
                        <a:pt x="942" y="450"/>
                      </a:cubicBezTo>
                      <a:lnTo>
                        <a:pt x="951" y="438"/>
                      </a:lnTo>
                      <a:cubicBezTo>
                        <a:pt x="953" y="436"/>
                        <a:pt x="955" y="435"/>
                        <a:pt x="957" y="435"/>
                      </a:cubicBezTo>
                      <a:cubicBezTo>
                        <a:pt x="959" y="434"/>
                        <a:pt x="961" y="435"/>
                        <a:pt x="963" y="436"/>
                      </a:cubicBezTo>
                      <a:lnTo>
                        <a:pt x="978" y="448"/>
                      </a:lnTo>
                      <a:lnTo>
                        <a:pt x="971" y="447"/>
                      </a:lnTo>
                      <a:lnTo>
                        <a:pt x="984" y="444"/>
                      </a:lnTo>
                      <a:cubicBezTo>
                        <a:pt x="985" y="444"/>
                        <a:pt x="985" y="444"/>
                        <a:pt x="986" y="444"/>
                      </a:cubicBezTo>
                      <a:lnTo>
                        <a:pt x="1011" y="447"/>
                      </a:lnTo>
                      <a:lnTo>
                        <a:pt x="1004" y="450"/>
                      </a:lnTo>
                      <a:lnTo>
                        <a:pt x="1041" y="401"/>
                      </a:lnTo>
                      <a:cubicBezTo>
                        <a:pt x="1042" y="400"/>
                        <a:pt x="1043" y="399"/>
                        <a:pt x="1044" y="399"/>
                      </a:cubicBezTo>
                      <a:lnTo>
                        <a:pt x="1081" y="384"/>
                      </a:lnTo>
                      <a:cubicBezTo>
                        <a:pt x="1082" y="383"/>
                        <a:pt x="1083" y="383"/>
                        <a:pt x="1084" y="383"/>
                      </a:cubicBezTo>
                      <a:lnTo>
                        <a:pt x="1088" y="383"/>
                      </a:lnTo>
                      <a:lnTo>
                        <a:pt x="1097" y="383"/>
                      </a:lnTo>
                      <a:lnTo>
                        <a:pt x="1094" y="383"/>
                      </a:lnTo>
                      <a:lnTo>
                        <a:pt x="1104" y="380"/>
                      </a:lnTo>
                      <a:lnTo>
                        <a:pt x="1099" y="384"/>
                      </a:lnTo>
                      <a:lnTo>
                        <a:pt x="1115" y="359"/>
                      </a:lnTo>
                      <a:lnTo>
                        <a:pt x="1114" y="366"/>
                      </a:lnTo>
                      <a:lnTo>
                        <a:pt x="1108" y="348"/>
                      </a:lnTo>
                      <a:cubicBezTo>
                        <a:pt x="1107" y="346"/>
                        <a:pt x="1107" y="344"/>
                        <a:pt x="1108" y="342"/>
                      </a:cubicBezTo>
                      <a:lnTo>
                        <a:pt x="1114" y="330"/>
                      </a:lnTo>
                      <a:lnTo>
                        <a:pt x="1114" y="331"/>
                      </a:lnTo>
                      <a:lnTo>
                        <a:pt x="1126" y="286"/>
                      </a:lnTo>
                      <a:cubicBezTo>
                        <a:pt x="1126" y="285"/>
                        <a:pt x="1127" y="284"/>
                        <a:pt x="1127" y="284"/>
                      </a:cubicBezTo>
                      <a:lnTo>
                        <a:pt x="1155" y="238"/>
                      </a:lnTo>
                      <a:lnTo>
                        <a:pt x="1154" y="240"/>
                      </a:lnTo>
                      <a:lnTo>
                        <a:pt x="1160" y="216"/>
                      </a:lnTo>
                      <a:lnTo>
                        <a:pt x="1160" y="220"/>
                      </a:lnTo>
                      <a:lnTo>
                        <a:pt x="1154" y="199"/>
                      </a:lnTo>
                      <a:lnTo>
                        <a:pt x="1156" y="202"/>
                      </a:lnTo>
                      <a:lnTo>
                        <a:pt x="1138" y="184"/>
                      </a:lnTo>
                      <a:lnTo>
                        <a:pt x="1143" y="186"/>
                      </a:lnTo>
                      <a:lnTo>
                        <a:pt x="1131" y="186"/>
                      </a:lnTo>
                      <a:cubicBezTo>
                        <a:pt x="1130" y="186"/>
                        <a:pt x="1129" y="186"/>
                        <a:pt x="1128" y="186"/>
                      </a:cubicBezTo>
                      <a:lnTo>
                        <a:pt x="1103" y="177"/>
                      </a:lnTo>
                      <a:lnTo>
                        <a:pt x="1106" y="177"/>
                      </a:lnTo>
                      <a:lnTo>
                        <a:pt x="1060" y="177"/>
                      </a:lnTo>
                      <a:lnTo>
                        <a:pt x="1062" y="177"/>
                      </a:lnTo>
                      <a:lnTo>
                        <a:pt x="1049" y="180"/>
                      </a:lnTo>
                      <a:lnTo>
                        <a:pt x="1053" y="178"/>
                      </a:lnTo>
                      <a:lnTo>
                        <a:pt x="1019" y="211"/>
                      </a:lnTo>
                      <a:lnTo>
                        <a:pt x="1021" y="206"/>
                      </a:lnTo>
                      <a:lnTo>
                        <a:pt x="1021" y="233"/>
                      </a:lnTo>
                      <a:lnTo>
                        <a:pt x="1021" y="231"/>
                      </a:lnTo>
                      <a:lnTo>
                        <a:pt x="1027" y="249"/>
                      </a:lnTo>
                      <a:cubicBezTo>
                        <a:pt x="1027" y="250"/>
                        <a:pt x="1027" y="250"/>
                        <a:pt x="1027" y="251"/>
                      </a:cubicBezTo>
                      <a:lnTo>
                        <a:pt x="1027" y="263"/>
                      </a:lnTo>
                      <a:cubicBezTo>
                        <a:pt x="1027" y="265"/>
                        <a:pt x="1027" y="266"/>
                        <a:pt x="1026" y="267"/>
                      </a:cubicBezTo>
                      <a:lnTo>
                        <a:pt x="1011" y="295"/>
                      </a:lnTo>
                      <a:cubicBezTo>
                        <a:pt x="1011" y="295"/>
                        <a:pt x="1010" y="296"/>
                        <a:pt x="1010" y="296"/>
                      </a:cubicBezTo>
                      <a:lnTo>
                        <a:pt x="1000" y="306"/>
                      </a:lnTo>
                      <a:lnTo>
                        <a:pt x="1002" y="302"/>
                      </a:lnTo>
                      <a:lnTo>
                        <a:pt x="999" y="312"/>
                      </a:lnTo>
                      <a:cubicBezTo>
                        <a:pt x="998" y="314"/>
                        <a:pt x="997" y="316"/>
                        <a:pt x="995" y="316"/>
                      </a:cubicBezTo>
                      <a:lnTo>
                        <a:pt x="979" y="323"/>
                      </a:lnTo>
                      <a:cubicBezTo>
                        <a:pt x="978" y="323"/>
                        <a:pt x="976" y="323"/>
                        <a:pt x="975" y="323"/>
                      </a:cubicBezTo>
                      <a:lnTo>
                        <a:pt x="928" y="314"/>
                      </a:lnTo>
                      <a:cubicBezTo>
                        <a:pt x="925" y="313"/>
                        <a:pt x="922" y="310"/>
                        <a:pt x="922" y="306"/>
                      </a:cubicBezTo>
                      <a:lnTo>
                        <a:pt x="919" y="246"/>
                      </a:lnTo>
                      <a:cubicBezTo>
                        <a:pt x="919" y="245"/>
                        <a:pt x="919" y="244"/>
                        <a:pt x="919" y="243"/>
                      </a:cubicBezTo>
                      <a:lnTo>
                        <a:pt x="941" y="170"/>
                      </a:lnTo>
                      <a:lnTo>
                        <a:pt x="956" y="121"/>
                      </a:lnTo>
                      <a:lnTo>
                        <a:pt x="960" y="131"/>
                      </a:lnTo>
                      <a:lnTo>
                        <a:pt x="944" y="122"/>
                      </a:lnTo>
                      <a:cubicBezTo>
                        <a:pt x="942" y="120"/>
                        <a:pt x="940" y="118"/>
                        <a:pt x="940" y="115"/>
                      </a:cubicBezTo>
                      <a:lnTo>
                        <a:pt x="940" y="109"/>
                      </a:lnTo>
                      <a:lnTo>
                        <a:pt x="948" y="117"/>
                      </a:lnTo>
                      <a:lnTo>
                        <a:pt x="911" y="114"/>
                      </a:lnTo>
                      <a:cubicBezTo>
                        <a:pt x="909" y="113"/>
                        <a:pt x="908" y="113"/>
                        <a:pt x="907" y="112"/>
                      </a:cubicBezTo>
                      <a:lnTo>
                        <a:pt x="894" y="103"/>
                      </a:lnTo>
                      <a:lnTo>
                        <a:pt x="902" y="104"/>
                      </a:lnTo>
                      <a:lnTo>
                        <a:pt x="896" y="107"/>
                      </a:lnTo>
                      <a:lnTo>
                        <a:pt x="901" y="101"/>
                      </a:lnTo>
                      <a:lnTo>
                        <a:pt x="891" y="161"/>
                      </a:lnTo>
                      <a:lnTo>
                        <a:pt x="882" y="199"/>
                      </a:lnTo>
                      <a:lnTo>
                        <a:pt x="882" y="197"/>
                      </a:lnTo>
                      <a:lnTo>
                        <a:pt x="882" y="206"/>
                      </a:lnTo>
                      <a:cubicBezTo>
                        <a:pt x="882" y="206"/>
                        <a:pt x="882" y="207"/>
                        <a:pt x="882" y="208"/>
                      </a:cubicBezTo>
                      <a:lnTo>
                        <a:pt x="870" y="253"/>
                      </a:lnTo>
                      <a:cubicBezTo>
                        <a:pt x="869" y="255"/>
                        <a:pt x="868" y="257"/>
                        <a:pt x="866" y="258"/>
                      </a:cubicBezTo>
                      <a:lnTo>
                        <a:pt x="848" y="270"/>
                      </a:lnTo>
                      <a:cubicBezTo>
                        <a:pt x="845" y="272"/>
                        <a:pt x="842" y="272"/>
                        <a:pt x="839" y="270"/>
                      </a:cubicBezTo>
                      <a:cubicBezTo>
                        <a:pt x="837" y="269"/>
                        <a:pt x="835" y="266"/>
                        <a:pt x="835" y="263"/>
                      </a:cubicBezTo>
                      <a:lnTo>
                        <a:pt x="838" y="169"/>
                      </a:lnTo>
                      <a:lnTo>
                        <a:pt x="838" y="171"/>
                      </a:lnTo>
                      <a:lnTo>
                        <a:pt x="835" y="152"/>
                      </a:lnTo>
                      <a:cubicBezTo>
                        <a:pt x="835" y="152"/>
                        <a:pt x="835" y="152"/>
                        <a:pt x="835" y="151"/>
                      </a:cubicBezTo>
                      <a:lnTo>
                        <a:pt x="835" y="145"/>
                      </a:lnTo>
                      <a:cubicBezTo>
                        <a:pt x="835" y="142"/>
                        <a:pt x="837" y="139"/>
                        <a:pt x="841" y="137"/>
                      </a:cubicBezTo>
                      <a:lnTo>
                        <a:pt x="850" y="134"/>
                      </a:lnTo>
                      <a:lnTo>
                        <a:pt x="845" y="143"/>
                      </a:lnTo>
                      <a:lnTo>
                        <a:pt x="838" y="107"/>
                      </a:lnTo>
                      <a:cubicBezTo>
                        <a:pt x="838" y="103"/>
                        <a:pt x="840" y="100"/>
                        <a:pt x="843" y="98"/>
                      </a:cubicBezTo>
                      <a:lnTo>
                        <a:pt x="880" y="80"/>
                      </a:lnTo>
                      <a:lnTo>
                        <a:pt x="875" y="86"/>
                      </a:lnTo>
                      <a:lnTo>
                        <a:pt x="882" y="32"/>
                      </a:lnTo>
                      <a:lnTo>
                        <a:pt x="888" y="41"/>
                      </a:lnTo>
                      <a:lnTo>
                        <a:pt x="780" y="16"/>
                      </a:lnTo>
                      <a:lnTo>
                        <a:pt x="789" y="12"/>
                      </a:lnTo>
                      <a:lnTo>
                        <a:pt x="785" y="18"/>
                      </a:lnTo>
                      <a:lnTo>
                        <a:pt x="786" y="15"/>
                      </a:lnTo>
                      <a:lnTo>
                        <a:pt x="786" y="109"/>
                      </a:lnTo>
                      <a:lnTo>
                        <a:pt x="782" y="102"/>
                      </a:lnTo>
                      <a:lnTo>
                        <a:pt x="823" y="126"/>
                      </a:lnTo>
                      <a:cubicBezTo>
                        <a:pt x="825" y="128"/>
                        <a:pt x="827" y="130"/>
                        <a:pt x="827" y="133"/>
                      </a:cubicBezTo>
                      <a:lnTo>
                        <a:pt x="827" y="160"/>
                      </a:lnTo>
                      <a:cubicBezTo>
                        <a:pt x="827" y="165"/>
                        <a:pt x="823" y="168"/>
                        <a:pt x="819" y="168"/>
                      </a:cubicBezTo>
                      <a:lnTo>
                        <a:pt x="797" y="168"/>
                      </a:lnTo>
                      <a:lnTo>
                        <a:pt x="685" y="162"/>
                      </a:lnTo>
                      <a:lnTo>
                        <a:pt x="693" y="158"/>
                      </a:lnTo>
                      <a:lnTo>
                        <a:pt x="646" y="246"/>
                      </a:lnTo>
                      <a:lnTo>
                        <a:pt x="647" y="245"/>
                      </a:lnTo>
                      <a:lnTo>
                        <a:pt x="622" y="321"/>
                      </a:lnTo>
                      <a:lnTo>
                        <a:pt x="622" y="314"/>
                      </a:lnTo>
                      <a:lnTo>
                        <a:pt x="659" y="387"/>
                      </a:lnTo>
                      <a:lnTo>
                        <a:pt x="656" y="385"/>
                      </a:lnTo>
                      <a:lnTo>
                        <a:pt x="700" y="418"/>
                      </a:lnTo>
                      <a:cubicBezTo>
                        <a:pt x="701" y="419"/>
                        <a:pt x="702" y="421"/>
                        <a:pt x="703" y="423"/>
                      </a:cubicBezTo>
                      <a:lnTo>
                        <a:pt x="721" y="523"/>
                      </a:lnTo>
                      <a:cubicBezTo>
                        <a:pt x="722" y="525"/>
                        <a:pt x="721" y="527"/>
                        <a:pt x="720" y="529"/>
                      </a:cubicBezTo>
                      <a:lnTo>
                        <a:pt x="701" y="556"/>
                      </a:lnTo>
                      <a:lnTo>
                        <a:pt x="700" y="545"/>
                      </a:lnTo>
                      <a:lnTo>
                        <a:pt x="805" y="627"/>
                      </a:lnTo>
                      <a:cubicBezTo>
                        <a:pt x="807" y="629"/>
                        <a:pt x="809" y="633"/>
                        <a:pt x="808" y="636"/>
                      </a:cubicBezTo>
                      <a:lnTo>
                        <a:pt x="795" y="684"/>
                      </a:lnTo>
                      <a:cubicBezTo>
                        <a:pt x="795" y="686"/>
                        <a:pt x="794" y="688"/>
                        <a:pt x="792" y="689"/>
                      </a:cubicBezTo>
                      <a:lnTo>
                        <a:pt x="755" y="713"/>
                      </a:lnTo>
                      <a:cubicBezTo>
                        <a:pt x="754" y="714"/>
                        <a:pt x="752" y="715"/>
                        <a:pt x="751" y="715"/>
                      </a:cubicBezTo>
                      <a:lnTo>
                        <a:pt x="689" y="718"/>
                      </a:lnTo>
                      <a:lnTo>
                        <a:pt x="693" y="716"/>
                      </a:lnTo>
                      <a:lnTo>
                        <a:pt x="681" y="725"/>
                      </a:lnTo>
                      <a:lnTo>
                        <a:pt x="684" y="719"/>
                      </a:lnTo>
                      <a:lnTo>
                        <a:pt x="684" y="737"/>
                      </a:lnTo>
                      <a:lnTo>
                        <a:pt x="683" y="732"/>
                      </a:lnTo>
                      <a:lnTo>
                        <a:pt x="695" y="747"/>
                      </a:lnTo>
                      <a:cubicBezTo>
                        <a:pt x="697" y="749"/>
                        <a:pt x="697" y="752"/>
                        <a:pt x="696" y="755"/>
                      </a:cubicBezTo>
                      <a:lnTo>
                        <a:pt x="687" y="782"/>
                      </a:lnTo>
                      <a:lnTo>
                        <a:pt x="687" y="778"/>
                      </a:lnTo>
                      <a:lnTo>
                        <a:pt x="693" y="805"/>
                      </a:lnTo>
                      <a:cubicBezTo>
                        <a:pt x="694" y="806"/>
                        <a:pt x="694" y="808"/>
                        <a:pt x="693" y="809"/>
                      </a:cubicBezTo>
                      <a:lnTo>
                        <a:pt x="678" y="867"/>
                      </a:lnTo>
                      <a:lnTo>
                        <a:pt x="665" y="901"/>
                      </a:lnTo>
                      <a:lnTo>
                        <a:pt x="666" y="897"/>
                      </a:lnTo>
                      <a:lnTo>
                        <a:pt x="669" y="937"/>
                      </a:lnTo>
                      <a:cubicBezTo>
                        <a:pt x="669" y="939"/>
                        <a:pt x="668" y="942"/>
                        <a:pt x="666" y="944"/>
                      </a:cubicBezTo>
                      <a:cubicBezTo>
                        <a:pt x="664" y="945"/>
                        <a:pt x="661" y="946"/>
                        <a:pt x="658" y="945"/>
                      </a:cubicBezTo>
                      <a:lnTo>
                        <a:pt x="649" y="942"/>
                      </a:lnTo>
                      <a:cubicBezTo>
                        <a:pt x="648" y="942"/>
                        <a:pt x="647" y="941"/>
                        <a:pt x="647" y="941"/>
                      </a:cubicBezTo>
                      <a:lnTo>
                        <a:pt x="610" y="913"/>
                      </a:lnTo>
                      <a:cubicBezTo>
                        <a:pt x="609" y="913"/>
                        <a:pt x="608" y="912"/>
                        <a:pt x="607" y="911"/>
                      </a:cubicBezTo>
                      <a:lnTo>
                        <a:pt x="595" y="886"/>
                      </a:lnTo>
                      <a:lnTo>
                        <a:pt x="601" y="891"/>
                      </a:lnTo>
                      <a:lnTo>
                        <a:pt x="582" y="888"/>
                      </a:lnTo>
                      <a:cubicBezTo>
                        <a:pt x="580" y="887"/>
                        <a:pt x="579" y="886"/>
                        <a:pt x="578" y="885"/>
                      </a:cubicBezTo>
                      <a:lnTo>
                        <a:pt x="522" y="824"/>
                      </a:lnTo>
                      <a:lnTo>
                        <a:pt x="530" y="827"/>
                      </a:lnTo>
                      <a:lnTo>
                        <a:pt x="505" y="833"/>
                      </a:lnTo>
                      <a:cubicBezTo>
                        <a:pt x="503" y="833"/>
                        <a:pt x="500" y="833"/>
                        <a:pt x="498" y="831"/>
                      </a:cubicBezTo>
                      <a:lnTo>
                        <a:pt x="467" y="807"/>
                      </a:lnTo>
                      <a:lnTo>
                        <a:pt x="443" y="789"/>
                      </a:lnTo>
                      <a:lnTo>
                        <a:pt x="446" y="790"/>
                      </a:lnTo>
                      <a:lnTo>
                        <a:pt x="425" y="787"/>
                      </a:lnTo>
                      <a:lnTo>
                        <a:pt x="401" y="787"/>
                      </a:lnTo>
                      <a:lnTo>
                        <a:pt x="406" y="786"/>
                      </a:lnTo>
                      <a:lnTo>
                        <a:pt x="378" y="807"/>
                      </a:lnTo>
                      <a:lnTo>
                        <a:pt x="346" y="826"/>
                      </a:lnTo>
                      <a:cubicBezTo>
                        <a:pt x="345" y="827"/>
                        <a:pt x="343" y="827"/>
                        <a:pt x="342" y="827"/>
                      </a:cubicBezTo>
                      <a:lnTo>
                        <a:pt x="314" y="824"/>
                      </a:lnTo>
                      <a:cubicBezTo>
                        <a:pt x="313" y="824"/>
                        <a:pt x="312" y="824"/>
                        <a:pt x="312" y="823"/>
                      </a:cubicBezTo>
                      <a:lnTo>
                        <a:pt x="296" y="817"/>
                      </a:lnTo>
                      <a:lnTo>
                        <a:pt x="303" y="817"/>
                      </a:lnTo>
                      <a:lnTo>
                        <a:pt x="294" y="823"/>
                      </a:lnTo>
                      <a:cubicBezTo>
                        <a:pt x="293" y="823"/>
                        <a:pt x="291" y="824"/>
                        <a:pt x="290" y="824"/>
                      </a:cubicBezTo>
                      <a:lnTo>
                        <a:pt x="277" y="824"/>
                      </a:lnTo>
                      <a:lnTo>
                        <a:pt x="284" y="821"/>
                      </a:lnTo>
                      <a:lnTo>
                        <a:pt x="268" y="839"/>
                      </a:lnTo>
                      <a:lnTo>
                        <a:pt x="269" y="838"/>
                      </a:lnTo>
                      <a:lnTo>
                        <a:pt x="247" y="875"/>
                      </a:lnTo>
                      <a:cubicBezTo>
                        <a:pt x="247" y="875"/>
                        <a:pt x="246" y="876"/>
                        <a:pt x="246" y="876"/>
                      </a:cubicBezTo>
                      <a:lnTo>
                        <a:pt x="227" y="894"/>
                      </a:lnTo>
                      <a:lnTo>
                        <a:pt x="229" y="891"/>
                      </a:lnTo>
                      <a:lnTo>
                        <a:pt x="220" y="919"/>
                      </a:lnTo>
                      <a:cubicBezTo>
                        <a:pt x="219" y="921"/>
                        <a:pt x="218" y="922"/>
                        <a:pt x="216" y="923"/>
                      </a:cubicBezTo>
                      <a:lnTo>
                        <a:pt x="210" y="926"/>
                      </a:lnTo>
                      <a:lnTo>
                        <a:pt x="201" y="932"/>
                      </a:lnTo>
                      <a:lnTo>
                        <a:pt x="203" y="919"/>
                      </a:lnTo>
                      <a:lnTo>
                        <a:pt x="212" y="929"/>
                      </a:lnTo>
                      <a:lnTo>
                        <a:pt x="210" y="927"/>
                      </a:lnTo>
                      <a:lnTo>
                        <a:pt x="216" y="930"/>
                      </a:lnTo>
                      <a:cubicBezTo>
                        <a:pt x="220" y="932"/>
                        <a:pt x="222" y="937"/>
                        <a:pt x="220" y="941"/>
                      </a:cubicBezTo>
                      <a:lnTo>
                        <a:pt x="204" y="974"/>
                      </a:lnTo>
                      <a:cubicBezTo>
                        <a:pt x="203" y="976"/>
                        <a:pt x="201" y="978"/>
                        <a:pt x="198" y="979"/>
                      </a:cubicBezTo>
                      <a:lnTo>
                        <a:pt x="180" y="982"/>
                      </a:lnTo>
                      <a:lnTo>
                        <a:pt x="187" y="974"/>
                      </a:lnTo>
                      <a:lnTo>
                        <a:pt x="187" y="980"/>
                      </a:lnTo>
                      <a:cubicBezTo>
                        <a:pt x="187" y="983"/>
                        <a:pt x="185" y="986"/>
                        <a:pt x="182" y="987"/>
                      </a:cubicBezTo>
                      <a:lnTo>
                        <a:pt x="163" y="996"/>
                      </a:lnTo>
                      <a:cubicBezTo>
                        <a:pt x="163" y="996"/>
                        <a:pt x="162" y="997"/>
                        <a:pt x="161" y="997"/>
                      </a:cubicBezTo>
                      <a:lnTo>
                        <a:pt x="143" y="1000"/>
                      </a:lnTo>
                      <a:cubicBezTo>
                        <a:pt x="142" y="1000"/>
                        <a:pt x="142" y="1000"/>
                        <a:pt x="141" y="1000"/>
                      </a:cubicBezTo>
                      <a:lnTo>
                        <a:pt x="138" y="1000"/>
                      </a:lnTo>
                      <a:lnTo>
                        <a:pt x="144" y="998"/>
                      </a:lnTo>
                      <a:lnTo>
                        <a:pt x="138" y="1004"/>
                      </a:lnTo>
                      <a:cubicBezTo>
                        <a:pt x="136" y="1005"/>
                        <a:pt x="134" y="1006"/>
                        <a:pt x="132" y="1006"/>
                      </a:cubicBezTo>
                      <a:lnTo>
                        <a:pt x="129" y="1006"/>
                      </a:lnTo>
                      <a:lnTo>
                        <a:pt x="123" y="1006"/>
                      </a:lnTo>
                      <a:lnTo>
                        <a:pt x="120" y="1006"/>
                      </a:lnTo>
                      <a:lnTo>
                        <a:pt x="123" y="1005"/>
                      </a:lnTo>
                      <a:lnTo>
                        <a:pt x="117" y="1008"/>
                      </a:lnTo>
                      <a:cubicBezTo>
                        <a:pt x="115" y="1009"/>
                        <a:pt x="113" y="1009"/>
                        <a:pt x="111" y="1009"/>
                      </a:cubicBezTo>
                      <a:lnTo>
                        <a:pt x="102" y="1006"/>
                      </a:lnTo>
                      <a:lnTo>
                        <a:pt x="107" y="1006"/>
                      </a:lnTo>
                      <a:lnTo>
                        <a:pt x="98" y="1009"/>
                      </a:lnTo>
                      <a:cubicBezTo>
                        <a:pt x="96" y="1009"/>
                        <a:pt x="95" y="1009"/>
                        <a:pt x="93" y="1009"/>
                      </a:cubicBezTo>
                      <a:lnTo>
                        <a:pt x="81" y="1006"/>
                      </a:lnTo>
                      <a:lnTo>
                        <a:pt x="85" y="1006"/>
                      </a:lnTo>
                      <a:lnTo>
                        <a:pt x="76" y="1009"/>
                      </a:lnTo>
                      <a:cubicBezTo>
                        <a:pt x="75" y="1009"/>
                        <a:pt x="74" y="1009"/>
                        <a:pt x="73" y="1009"/>
                      </a:cubicBezTo>
                      <a:lnTo>
                        <a:pt x="67" y="1009"/>
                      </a:lnTo>
                      <a:lnTo>
                        <a:pt x="72" y="1008"/>
                      </a:lnTo>
                      <a:lnTo>
                        <a:pt x="62" y="1014"/>
                      </a:lnTo>
                      <a:cubicBezTo>
                        <a:pt x="60" y="1015"/>
                        <a:pt x="57" y="1016"/>
                        <a:pt x="54" y="1014"/>
                      </a:cubicBezTo>
                      <a:cubicBezTo>
                        <a:pt x="52" y="1013"/>
                        <a:pt x="50" y="1010"/>
                        <a:pt x="50" y="1007"/>
                      </a:cubicBezTo>
                      <a:lnTo>
                        <a:pt x="50" y="1001"/>
                      </a:lnTo>
                      <a:lnTo>
                        <a:pt x="65" y="1005"/>
                      </a:lnTo>
                      <a:lnTo>
                        <a:pt x="62" y="1011"/>
                      </a:lnTo>
                      <a:cubicBezTo>
                        <a:pt x="61" y="1013"/>
                        <a:pt x="59" y="1015"/>
                        <a:pt x="56" y="1015"/>
                      </a:cubicBezTo>
                      <a:lnTo>
                        <a:pt x="41" y="1018"/>
                      </a:lnTo>
                      <a:lnTo>
                        <a:pt x="45" y="1016"/>
                      </a:lnTo>
                      <a:lnTo>
                        <a:pt x="36" y="1025"/>
                      </a:lnTo>
                      <a:cubicBezTo>
                        <a:pt x="34" y="1026"/>
                        <a:pt x="32" y="1027"/>
                        <a:pt x="30" y="1027"/>
                      </a:cubicBezTo>
                      <a:lnTo>
                        <a:pt x="27" y="1027"/>
                      </a:lnTo>
                      <a:lnTo>
                        <a:pt x="34" y="1024"/>
                      </a:lnTo>
                      <a:lnTo>
                        <a:pt x="27" y="1033"/>
                      </a:lnTo>
                      <a:cubicBezTo>
                        <a:pt x="26" y="1035"/>
                        <a:pt x="23" y="1036"/>
                        <a:pt x="21" y="1036"/>
                      </a:cubicBezTo>
                      <a:lnTo>
                        <a:pt x="18" y="1036"/>
                      </a:lnTo>
                      <a:lnTo>
                        <a:pt x="26" y="1028"/>
                      </a:lnTo>
                      <a:lnTo>
                        <a:pt x="26" y="1037"/>
                      </a:lnTo>
                      <a:cubicBezTo>
                        <a:pt x="26" y="1042"/>
                        <a:pt x="22" y="1045"/>
                        <a:pt x="18" y="1045"/>
                      </a:cubicBezTo>
                      <a:lnTo>
                        <a:pt x="8" y="1045"/>
                      </a:lnTo>
                      <a:close/>
                      <a:moveTo>
                        <a:pt x="18" y="1029"/>
                      </a:moveTo>
                      <a:lnTo>
                        <a:pt x="10" y="1037"/>
                      </a:lnTo>
                      <a:lnTo>
                        <a:pt x="10" y="1028"/>
                      </a:lnTo>
                      <a:cubicBezTo>
                        <a:pt x="10" y="1024"/>
                        <a:pt x="13" y="1020"/>
                        <a:pt x="18" y="1020"/>
                      </a:cubicBezTo>
                      <a:lnTo>
                        <a:pt x="21" y="1020"/>
                      </a:lnTo>
                      <a:lnTo>
                        <a:pt x="14" y="1024"/>
                      </a:lnTo>
                      <a:lnTo>
                        <a:pt x="20" y="1015"/>
                      </a:lnTo>
                      <a:cubicBezTo>
                        <a:pt x="22" y="1013"/>
                        <a:pt x="24" y="1011"/>
                        <a:pt x="27" y="1011"/>
                      </a:cubicBezTo>
                      <a:lnTo>
                        <a:pt x="30" y="1011"/>
                      </a:lnTo>
                      <a:lnTo>
                        <a:pt x="24" y="1014"/>
                      </a:lnTo>
                      <a:lnTo>
                        <a:pt x="34" y="1004"/>
                      </a:lnTo>
                      <a:cubicBezTo>
                        <a:pt x="35" y="1003"/>
                        <a:pt x="36" y="1003"/>
                        <a:pt x="38" y="1002"/>
                      </a:cubicBezTo>
                      <a:lnTo>
                        <a:pt x="53" y="999"/>
                      </a:lnTo>
                      <a:lnTo>
                        <a:pt x="48" y="1003"/>
                      </a:lnTo>
                      <a:lnTo>
                        <a:pt x="51" y="997"/>
                      </a:lnTo>
                      <a:cubicBezTo>
                        <a:pt x="52" y="994"/>
                        <a:pt x="56" y="992"/>
                        <a:pt x="60" y="993"/>
                      </a:cubicBezTo>
                      <a:cubicBezTo>
                        <a:pt x="63" y="994"/>
                        <a:pt x="66" y="997"/>
                        <a:pt x="66" y="1001"/>
                      </a:cubicBezTo>
                      <a:lnTo>
                        <a:pt x="66" y="1007"/>
                      </a:lnTo>
                      <a:lnTo>
                        <a:pt x="54" y="1000"/>
                      </a:lnTo>
                      <a:lnTo>
                        <a:pt x="63" y="994"/>
                      </a:lnTo>
                      <a:cubicBezTo>
                        <a:pt x="64" y="994"/>
                        <a:pt x="66" y="993"/>
                        <a:pt x="67" y="993"/>
                      </a:cubicBezTo>
                      <a:lnTo>
                        <a:pt x="73" y="993"/>
                      </a:lnTo>
                      <a:lnTo>
                        <a:pt x="71" y="993"/>
                      </a:lnTo>
                      <a:lnTo>
                        <a:pt x="80" y="990"/>
                      </a:lnTo>
                      <a:cubicBezTo>
                        <a:pt x="82" y="990"/>
                        <a:pt x="83" y="990"/>
                        <a:pt x="85" y="990"/>
                      </a:cubicBezTo>
                      <a:lnTo>
                        <a:pt x="97" y="993"/>
                      </a:lnTo>
                      <a:lnTo>
                        <a:pt x="93" y="993"/>
                      </a:lnTo>
                      <a:lnTo>
                        <a:pt x="102" y="990"/>
                      </a:lnTo>
                      <a:cubicBezTo>
                        <a:pt x="103" y="990"/>
                        <a:pt x="105" y="990"/>
                        <a:pt x="107" y="990"/>
                      </a:cubicBezTo>
                      <a:lnTo>
                        <a:pt x="116" y="993"/>
                      </a:lnTo>
                      <a:lnTo>
                        <a:pt x="110" y="994"/>
                      </a:lnTo>
                      <a:lnTo>
                        <a:pt x="116" y="991"/>
                      </a:lnTo>
                      <a:cubicBezTo>
                        <a:pt x="117" y="990"/>
                        <a:pt x="119" y="990"/>
                        <a:pt x="120" y="990"/>
                      </a:cubicBezTo>
                      <a:lnTo>
                        <a:pt x="123" y="990"/>
                      </a:lnTo>
                      <a:lnTo>
                        <a:pt x="129" y="990"/>
                      </a:lnTo>
                      <a:lnTo>
                        <a:pt x="132" y="990"/>
                      </a:lnTo>
                      <a:lnTo>
                        <a:pt x="127" y="992"/>
                      </a:lnTo>
                      <a:lnTo>
                        <a:pt x="133" y="986"/>
                      </a:lnTo>
                      <a:cubicBezTo>
                        <a:pt x="134" y="985"/>
                        <a:pt x="136" y="984"/>
                        <a:pt x="138" y="984"/>
                      </a:cubicBezTo>
                      <a:lnTo>
                        <a:pt x="141" y="984"/>
                      </a:lnTo>
                      <a:lnTo>
                        <a:pt x="140" y="984"/>
                      </a:lnTo>
                      <a:lnTo>
                        <a:pt x="159" y="981"/>
                      </a:lnTo>
                      <a:lnTo>
                        <a:pt x="156" y="982"/>
                      </a:lnTo>
                      <a:lnTo>
                        <a:pt x="175" y="973"/>
                      </a:lnTo>
                      <a:lnTo>
                        <a:pt x="171" y="980"/>
                      </a:lnTo>
                      <a:lnTo>
                        <a:pt x="171" y="974"/>
                      </a:lnTo>
                      <a:cubicBezTo>
                        <a:pt x="171" y="970"/>
                        <a:pt x="173" y="966"/>
                        <a:pt x="177" y="966"/>
                      </a:cubicBezTo>
                      <a:lnTo>
                        <a:pt x="196" y="963"/>
                      </a:lnTo>
                      <a:lnTo>
                        <a:pt x="190" y="967"/>
                      </a:lnTo>
                      <a:lnTo>
                        <a:pt x="205" y="934"/>
                      </a:lnTo>
                      <a:lnTo>
                        <a:pt x="209" y="945"/>
                      </a:lnTo>
                      <a:lnTo>
                        <a:pt x="203" y="941"/>
                      </a:lnTo>
                      <a:cubicBezTo>
                        <a:pt x="202" y="941"/>
                        <a:pt x="201" y="941"/>
                        <a:pt x="201" y="940"/>
                      </a:cubicBezTo>
                      <a:lnTo>
                        <a:pt x="191" y="931"/>
                      </a:lnTo>
                      <a:cubicBezTo>
                        <a:pt x="190" y="929"/>
                        <a:pt x="189" y="927"/>
                        <a:pt x="189" y="924"/>
                      </a:cubicBezTo>
                      <a:cubicBezTo>
                        <a:pt x="189" y="922"/>
                        <a:pt x="191" y="920"/>
                        <a:pt x="193" y="918"/>
                      </a:cubicBezTo>
                      <a:lnTo>
                        <a:pt x="203" y="912"/>
                      </a:lnTo>
                      <a:lnTo>
                        <a:pt x="209" y="909"/>
                      </a:lnTo>
                      <a:lnTo>
                        <a:pt x="205" y="913"/>
                      </a:lnTo>
                      <a:lnTo>
                        <a:pt x="214" y="886"/>
                      </a:lnTo>
                      <a:cubicBezTo>
                        <a:pt x="215" y="885"/>
                        <a:pt x="215" y="884"/>
                        <a:pt x="216" y="883"/>
                      </a:cubicBezTo>
                      <a:lnTo>
                        <a:pt x="235" y="865"/>
                      </a:lnTo>
                      <a:lnTo>
                        <a:pt x="233" y="866"/>
                      </a:lnTo>
                      <a:lnTo>
                        <a:pt x="255" y="830"/>
                      </a:lnTo>
                      <a:cubicBezTo>
                        <a:pt x="255" y="830"/>
                        <a:pt x="256" y="829"/>
                        <a:pt x="256" y="829"/>
                      </a:cubicBezTo>
                      <a:lnTo>
                        <a:pt x="271" y="811"/>
                      </a:lnTo>
                      <a:cubicBezTo>
                        <a:pt x="273" y="809"/>
                        <a:pt x="275" y="808"/>
                        <a:pt x="277" y="808"/>
                      </a:cubicBezTo>
                      <a:lnTo>
                        <a:pt x="290" y="808"/>
                      </a:lnTo>
                      <a:lnTo>
                        <a:pt x="285" y="809"/>
                      </a:lnTo>
                      <a:lnTo>
                        <a:pt x="295" y="803"/>
                      </a:lnTo>
                      <a:cubicBezTo>
                        <a:pt x="297" y="802"/>
                        <a:pt x="300" y="801"/>
                        <a:pt x="302" y="802"/>
                      </a:cubicBezTo>
                      <a:lnTo>
                        <a:pt x="317" y="808"/>
                      </a:lnTo>
                      <a:lnTo>
                        <a:pt x="315" y="808"/>
                      </a:lnTo>
                      <a:lnTo>
                        <a:pt x="343" y="811"/>
                      </a:lnTo>
                      <a:lnTo>
                        <a:pt x="338" y="812"/>
                      </a:lnTo>
                      <a:lnTo>
                        <a:pt x="368" y="794"/>
                      </a:lnTo>
                      <a:lnTo>
                        <a:pt x="396" y="773"/>
                      </a:lnTo>
                      <a:cubicBezTo>
                        <a:pt x="398" y="772"/>
                        <a:pt x="399" y="771"/>
                        <a:pt x="401" y="771"/>
                      </a:cubicBezTo>
                      <a:lnTo>
                        <a:pt x="427" y="772"/>
                      </a:lnTo>
                      <a:lnTo>
                        <a:pt x="449" y="775"/>
                      </a:lnTo>
                      <a:cubicBezTo>
                        <a:pt x="450" y="775"/>
                        <a:pt x="451" y="775"/>
                        <a:pt x="452" y="776"/>
                      </a:cubicBezTo>
                      <a:lnTo>
                        <a:pt x="477" y="794"/>
                      </a:lnTo>
                      <a:lnTo>
                        <a:pt x="508" y="819"/>
                      </a:lnTo>
                      <a:lnTo>
                        <a:pt x="501" y="817"/>
                      </a:lnTo>
                      <a:lnTo>
                        <a:pt x="526" y="811"/>
                      </a:lnTo>
                      <a:cubicBezTo>
                        <a:pt x="529" y="810"/>
                        <a:pt x="532" y="811"/>
                        <a:pt x="534" y="814"/>
                      </a:cubicBezTo>
                      <a:lnTo>
                        <a:pt x="589" y="874"/>
                      </a:lnTo>
                      <a:lnTo>
                        <a:pt x="585" y="872"/>
                      </a:lnTo>
                      <a:lnTo>
                        <a:pt x="603" y="875"/>
                      </a:lnTo>
                      <a:cubicBezTo>
                        <a:pt x="606" y="875"/>
                        <a:pt x="608" y="877"/>
                        <a:pt x="609" y="879"/>
                      </a:cubicBezTo>
                      <a:lnTo>
                        <a:pt x="622" y="903"/>
                      </a:lnTo>
                      <a:lnTo>
                        <a:pt x="619" y="901"/>
                      </a:lnTo>
                      <a:lnTo>
                        <a:pt x="656" y="928"/>
                      </a:lnTo>
                      <a:lnTo>
                        <a:pt x="654" y="927"/>
                      </a:lnTo>
                      <a:lnTo>
                        <a:pt x="663" y="930"/>
                      </a:lnTo>
                      <a:lnTo>
                        <a:pt x="653" y="938"/>
                      </a:lnTo>
                      <a:lnTo>
                        <a:pt x="650" y="898"/>
                      </a:lnTo>
                      <a:cubicBezTo>
                        <a:pt x="650" y="897"/>
                        <a:pt x="650" y="896"/>
                        <a:pt x="650" y="895"/>
                      </a:cubicBezTo>
                      <a:lnTo>
                        <a:pt x="662" y="862"/>
                      </a:lnTo>
                      <a:lnTo>
                        <a:pt x="678" y="805"/>
                      </a:lnTo>
                      <a:lnTo>
                        <a:pt x="678" y="809"/>
                      </a:lnTo>
                      <a:lnTo>
                        <a:pt x="672" y="781"/>
                      </a:lnTo>
                      <a:cubicBezTo>
                        <a:pt x="671" y="780"/>
                        <a:pt x="671" y="778"/>
                        <a:pt x="672" y="777"/>
                      </a:cubicBezTo>
                      <a:lnTo>
                        <a:pt x="681" y="750"/>
                      </a:lnTo>
                      <a:lnTo>
                        <a:pt x="682" y="757"/>
                      </a:lnTo>
                      <a:lnTo>
                        <a:pt x="670" y="742"/>
                      </a:lnTo>
                      <a:cubicBezTo>
                        <a:pt x="669" y="741"/>
                        <a:pt x="668" y="739"/>
                        <a:pt x="668" y="737"/>
                      </a:cubicBezTo>
                      <a:lnTo>
                        <a:pt x="668" y="719"/>
                      </a:lnTo>
                      <a:cubicBezTo>
                        <a:pt x="668" y="716"/>
                        <a:pt x="669" y="714"/>
                        <a:pt x="672" y="712"/>
                      </a:cubicBezTo>
                      <a:lnTo>
                        <a:pt x="684" y="703"/>
                      </a:lnTo>
                      <a:cubicBezTo>
                        <a:pt x="685" y="702"/>
                        <a:pt x="687" y="702"/>
                        <a:pt x="688" y="702"/>
                      </a:cubicBezTo>
                      <a:lnTo>
                        <a:pt x="750" y="699"/>
                      </a:lnTo>
                      <a:lnTo>
                        <a:pt x="746" y="700"/>
                      </a:lnTo>
                      <a:lnTo>
                        <a:pt x="783" y="676"/>
                      </a:lnTo>
                      <a:lnTo>
                        <a:pt x="780" y="680"/>
                      </a:lnTo>
                      <a:lnTo>
                        <a:pt x="792" y="632"/>
                      </a:lnTo>
                      <a:lnTo>
                        <a:pt x="795" y="640"/>
                      </a:lnTo>
                      <a:lnTo>
                        <a:pt x="690" y="558"/>
                      </a:lnTo>
                      <a:cubicBezTo>
                        <a:pt x="687" y="556"/>
                        <a:pt x="686" y="551"/>
                        <a:pt x="688" y="547"/>
                      </a:cubicBezTo>
                      <a:lnTo>
                        <a:pt x="707" y="520"/>
                      </a:lnTo>
                      <a:lnTo>
                        <a:pt x="706" y="526"/>
                      </a:lnTo>
                      <a:lnTo>
                        <a:pt x="687" y="426"/>
                      </a:lnTo>
                      <a:lnTo>
                        <a:pt x="690" y="431"/>
                      </a:lnTo>
                      <a:lnTo>
                        <a:pt x="647" y="397"/>
                      </a:lnTo>
                      <a:cubicBezTo>
                        <a:pt x="646" y="397"/>
                        <a:pt x="645" y="396"/>
                        <a:pt x="644" y="395"/>
                      </a:cubicBezTo>
                      <a:lnTo>
                        <a:pt x="607" y="322"/>
                      </a:lnTo>
                      <a:cubicBezTo>
                        <a:pt x="606" y="320"/>
                        <a:pt x="606" y="318"/>
                        <a:pt x="607" y="316"/>
                      </a:cubicBezTo>
                      <a:lnTo>
                        <a:pt x="632" y="240"/>
                      </a:lnTo>
                      <a:cubicBezTo>
                        <a:pt x="632" y="239"/>
                        <a:pt x="632" y="239"/>
                        <a:pt x="632" y="238"/>
                      </a:cubicBezTo>
                      <a:lnTo>
                        <a:pt x="678" y="150"/>
                      </a:lnTo>
                      <a:cubicBezTo>
                        <a:pt x="680" y="148"/>
                        <a:pt x="683" y="146"/>
                        <a:pt x="686" y="146"/>
                      </a:cubicBezTo>
                      <a:lnTo>
                        <a:pt x="797" y="152"/>
                      </a:lnTo>
                      <a:lnTo>
                        <a:pt x="819" y="152"/>
                      </a:lnTo>
                      <a:lnTo>
                        <a:pt x="811" y="160"/>
                      </a:lnTo>
                      <a:lnTo>
                        <a:pt x="811" y="133"/>
                      </a:lnTo>
                      <a:lnTo>
                        <a:pt x="814" y="140"/>
                      </a:lnTo>
                      <a:lnTo>
                        <a:pt x="774" y="115"/>
                      </a:lnTo>
                      <a:cubicBezTo>
                        <a:pt x="772" y="114"/>
                        <a:pt x="770" y="111"/>
                        <a:pt x="770" y="109"/>
                      </a:cubicBezTo>
                      <a:lnTo>
                        <a:pt x="770" y="15"/>
                      </a:lnTo>
                      <a:cubicBezTo>
                        <a:pt x="770" y="13"/>
                        <a:pt x="771" y="12"/>
                        <a:pt x="771" y="11"/>
                      </a:cubicBezTo>
                      <a:lnTo>
                        <a:pt x="774" y="5"/>
                      </a:lnTo>
                      <a:cubicBezTo>
                        <a:pt x="776" y="2"/>
                        <a:pt x="780" y="0"/>
                        <a:pt x="783" y="1"/>
                      </a:cubicBezTo>
                      <a:lnTo>
                        <a:pt x="891" y="25"/>
                      </a:lnTo>
                      <a:cubicBezTo>
                        <a:pt x="895" y="26"/>
                        <a:pt x="898" y="30"/>
                        <a:pt x="898" y="34"/>
                      </a:cubicBezTo>
                      <a:lnTo>
                        <a:pt x="891" y="88"/>
                      </a:lnTo>
                      <a:cubicBezTo>
                        <a:pt x="891" y="91"/>
                        <a:pt x="889" y="93"/>
                        <a:pt x="887" y="95"/>
                      </a:cubicBezTo>
                      <a:lnTo>
                        <a:pt x="850" y="113"/>
                      </a:lnTo>
                      <a:lnTo>
                        <a:pt x="854" y="104"/>
                      </a:lnTo>
                      <a:lnTo>
                        <a:pt x="860" y="141"/>
                      </a:lnTo>
                      <a:cubicBezTo>
                        <a:pt x="861" y="145"/>
                        <a:pt x="859" y="148"/>
                        <a:pt x="855" y="150"/>
                      </a:cubicBezTo>
                      <a:lnTo>
                        <a:pt x="846" y="153"/>
                      </a:lnTo>
                      <a:lnTo>
                        <a:pt x="851" y="145"/>
                      </a:lnTo>
                      <a:lnTo>
                        <a:pt x="851" y="151"/>
                      </a:lnTo>
                      <a:lnTo>
                        <a:pt x="851" y="150"/>
                      </a:lnTo>
                      <a:lnTo>
                        <a:pt x="854" y="168"/>
                      </a:lnTo>
                      <a:cubicBezTo>
                        <a:pt x="854" y="169"/>
                        <a:pt x="854" y="169"/>
                        <a:pt x="854" y="170"/>
                      </a:cubicBezTo>
                      <a:lnTo>
                        <a:pt x="851" y="264"/>
                      </a:lnTo>
                      <a:lnTo>
                        <a:pt x="839" y="257"/>
                      </a:lnTo>
                      <a:lnTo>
                        <a:pt x="857" y="245"/>
                      </a:lnTo>
                      <a:lnTo>
                        <a:pt x="854" y="249"/>
                      </a:lnTo>
                      <a:lnTo>
                        <a:pt x="866" y="204"/>
                      </a:lnTo>
                      <a:lnTo>
                        <a:pt x="866" y="206"/>
                      </a:lnTo>
                      <a:lnTo>
                        <a:pt x="866" y="197"/>
                      </a:lnTo>
                      <a:cubicBezTo>
                        <a:pt x="866" y="196"/>
                        <a:pt x="866" y="195"/>
                        <a:pt x="866" y="195"/>
                      </a:cubicBezTo>
                      <a:lnTo>
                        <a:pt x="876" y="159"/>
                      </a:lnTo>
                      <a:lnTo>
                        <a:pt x="885" y="98"/>
                      </a:lnTo>
                      <a:cubicBezTo>
                        <a:pt x="885" y="96"/>
                        <a:pt x="887" y="93"/>
                        <a:pt x="889" y="92"/>
                      </a:cubicBezTo>
                      <a:lnTo>
                        <a:pt x="895" y="89"/>
                      </a:lnTo>
                      <a:cubicBezTo>
                        <a:pt x="898" y="88"/>
                        <a:pt x="901" y="88"/>
                        <a:pt x="904" y="90"/>
                      </a:cubicBezTo>
                      <a:lnTo>
                        <a:pt x="916" y="99"/>
                      </a:lnTo>
                      <a:lnTo>
                        <a:pt x="912" y="98"/>
                      </a:lnTo>
                      <a:lnTo>
                        <a:pt x="949" y="101"/>
                      </a:lnTo>
                      <a:cubicBezTo>
                        <a:pt x="953" y="101"/>
                        <a:pt x="956" y="104"/>
                        <a:pt x="956" y="109"/>
                      </a:cubicBezTo>
                      <a:lnTo>
                        <a:pt x="956" y="115"/>
                      </a:lnTo>
                      <a:lnTo>
                        <a:pt x="952" y="108"/>
                      </a:lnTo>
                      <a:lnTo>
                        <a:pt x="968" y="117"/>
                      </a:lnTo>
                      <a:cubicBezTo>
                        <a:pt x="971" y="119"/>
                        <a:pt x="973" y="123"/>
                        <a:pt x="971" y="126"/>
                      </a:cubicBezTo>
                      <a:lnTo>
                        <a:pt x="956" y="175"/>
                      </a:lnTo>
                      <a:lnTo>
                        <a:pt x="934" y="248"/>
                      </a:lnTo>
                      <a:lnTo>
                        <a:pt x="935" y="245"/>
                      </a:lnTo>
                      <a:lnTo>
                        <a:pt x="938" y="306"/>
                      </a:lnTo>
                      <a:lnTo>
                        <a:pt x="931" y="298"/>
                      </a:lnTo>
                      <a:lnTo>
                        <a:pt x="978" y="307"/>
                      </a:lnTo>
                      <a:lnTo>
                        <a:pt x="973" y="308"/>
                      </a:lnTo>
                      <a:lnTo>
                        <a:pt x="989" y="302"/>
                      </a:lnTo>
                      <a:lnTo>
                        <a:pt x="984" y="306"/>
                      </a:lnTo>
                      <a:lnTo>
                        <a:pt x="987" y="297"/>
                      </a:lnTo>
                      <a:cubicBezTo>
                        <a:pt x="988" y="296"/>
                        <a:pt x="988" y="295"/>
                        <a:pt x="989" y="294"/>
                      </a:cubicBezTo>
                      <a:lnTo>
                        <a:pt x="998" y="285"/>
                      </a:lnTo>
                      <a:lnTo>
                        <a:pt x="997" y="287"/>
                      </a:lnTo>
                      <a:lnTo>
                        <a:pt x="1013" y="260"/>
                      </a:lnTo>
                      <a:lnTo>
                        <a:pt x="1011" y="263"/>
                      </a:lnTo>
                      <a:lnTo>
                        <a:pt x="1011" y="251"/>
                      </a:lnTo>
                      <a:lnTo>
                        <a:pt x="1012" y="254"/>
                      </a:lnTo>
                      <a:lnTo>
                        <a:pt x="1006" y="236"/>
                      </a:lnTo>
                      <a:cubicBezTo>
                        <a:pt x="1005" y="235"/>
                        <a:pt x="1005" y="234"/>
                        <a:pt x="1005" y="233"/>
                      </a:cubicBezTo>
                      <a:lnTo>
                        <a:pt x="1005" y="206"/>
                      </a:lnTo>
                      <a:cubicBezTo>
                        <a:pt x="1005" y="204"/>
                        <a:pt x="1006" y="202"/>
                        <a:pt x="1008" y="200"/>
                      </a:cubicBezTo>
                      <a:lnTo>
                        <a:pt x="1042" y="167"/>
                      </a:lnTo>
                      <a:cubicBezTo>
                        <a:pt x="1043" y="166"/>
                        <a:pt x="1044" y="165"/>
                        <a:pt x="1045" y="165"/>
                      </a:cubicBezTo>
                      <a:lnTo>
                        <a:pt x="1058" y="162"/>
                      </a:lnTo>
                      <a:cubicBezTo>
                        <a:pt x="1058" y="161"/>
                        <a:pt x="1059" y="161"/>
                        <a:pt x="1060" y="161"/>
                      </a:cubicBezTo>
                      <a:lnTo>
                        <a:pt x="1106" y="161"/>
                      </a:lnTo>
                      <a:cubicBezTo>
                        <a:pt x="1107" y="161"/>
                        <a:pt x="1108" y="162"/>
                        <a:pt x="1109" y="162"/>
                      </a:cubicBezTo>
                      <a:lnTo>
                        <a:pt x="1134" y="171"/>
                      </a:lnTo>
                      <a:lnTo>
                        <a:pt x="1131" y="170"/>
                      </a:lnTo>
                      <a:lnTo>
                        <a:pt x="1143" y="170"/>
                      </a:lnTo>
                      <a:cubicBezTo>
                        <a:pt x="1145" y="170"/>
                        <a:pt x="1147" y="171"/>
                        <a:pt x="1149" y="173"/>
                      </a:cubicBezTo>
                      <a:lnTo>
                        <a:pt x="1167" y="191"/>
                      </a:lnTo>
                      <a:cubicBezTo>
                        <a:pt x="1168" y="192"/>
                        <a:pt x="1169" y="193"/>
                        <a:pt x="1169" y="194"/>
                      </a:cubicBezTo>
                      <a:lnTo>
                        <a:pt x="1176" y="216"/>
                      </a:lnTo>
                      <a:cubicBezTo>
                        <a:pt x="1176" y="217"/>
                        <a:pt x="1176" y="219"/>
                        <a:pt x="1176" y="220"/>
                      </a:cubicBezTo>
                      <a:lnTo>
                        <a:pt x="1169" y="244"/>
                      </a:lnTo>
                      <a:cubicBezTo>
                        <a:pt x="1169" y="245"/>
                        <a:pt x="1169" y="246"/>
                        <a:pt x="1169" y="246"/>
                      </a:cubicBezTo>
                      <a:lnTo>
                        <a:pt x="1141" y="292"/>
                      </a:lnTo>
                      <a:lnTo>
                        <a:pt x="1142" y="290"/>
                      </a:lnTo>
                      <a:lnTo>
                        <a:pt x="1129" y="335"/>
                      </a:lnTo>
                      <a:cubicBezTo>
                        <a:pt x="1129" y="336"/>
                        <a:pt x="1129" y="336"/>
                        <a:pt x="1129" y="337"/>
                      </a:cubicBezTo>
                      <a:lnTo>
                        <a:pt x="1122" y="349"/>
                      </a:lnTo>
                      <a:lnTo>
                        <a:pt x="1123" y="343"/>
                      </a:lnTo>
                      <a:lnTo>
                        <a:pt x="1129" y="361"/>
                      </a:lnTo>
                      <a:cubicBezTo>
                        <a:pt x="1130" y="363"/>
                        <a:pt x="1130" y="366"/>
                        <a:pt x="1128" y="368"/>
                      </a:cubicBezTo>
                      <a:lnTo>
                        <a:pt x="1113" y="392"/>
                      </a:lnTo>
                      <a:cubicBezTo>
                        <a:pt x="1112" y="394"/>
                        <a:pt x="1110" y="395"/>
                        <a:pt x="1109" y="396"/>
                      </a:cubicBezTo>
                      <a:lnTo>
                        <a:pt x="1099" y="399"/>
                      </a:lnTo>
                      <a:cubicBezTo>
                        <a:pt x="1098" y="399"/>
                        <a:pt x="1098" y="399"/>
                        <a:pt x="1097" y="399"/>
                      </a:cubicBezTo>
                      <a:lnTo>
                        <a:pt x="1088" y="399"/>
                      </a:lnTo>
                      <a:lnTo>
                        <a:pt x="1084" y="399"/>
                      </a:lnTo>
                      <a:lnTo>
                        <a:pt x="1087" y="398"/>
                      </a:lnTo>
                      <a:lnTo>
                        <a:pt x="1050" y="414"/>
                      </a:lnTo>
                      <a:lnTo>
                        <a:pt x="1054" y="411"/>
                      </a:lnTo>
                      <a:lnTo>
                        <a:pt x="1017" y="460"/>
                      </a:lnTo>
                      <a:cubicBezTo>
                        <a:pt x="1015" y="462"/>
                        <a:pt x="1012" y="463"/>
                        <a:pt x="1009" y="463"/>
                      </a:cubicBezTo>
                      <a:lnTo>
                        <a:pt x="984" y="460"/>
                      </a:lnTo>
                      <a:lnTo>
                        <a:pt x="987" y="459"/>
                      </a:lnTo>
                      <a:lnTo>
                        <a:pt x="975" y="462"/>
                      </a:lnTo>
                      <a:cubicBezTo>
                        <a:pt x="973" y="463"/>
                        <a:pt x="970" y="462"/>
                        <a:pt x="968" y="461"/>
                      </a:cubicBezTo>
                      <a:lnTo>
                        <a:pt x="953" y="449"/>
                      </a:lnTo>
                      <a:lnTo>
                        <a:pt x="964" y="447"/>
                      </a:lnTo>
                      <a:lnTo>
                        <a:pt x="955" y="460"/>
                      </a:lnTo>
                      <a:lnTo>
                        <a:pt x="956" y="453"/>
                      </a:lnTo>
                      <a:lnTo>
                        <a:pt x="965" y="486"/>
                      </a:lnTo>
                      <a:cubicBezTo>
                        <a:pt x="966" y="487"/>
                        <a:pt x="966" y="488"/>
                        <a:pt x="966" y="489"/>
                      </a:cubicBezTo>
                      <a:lnTo>
                        <a:pt x="962" y="508"/>
                      </a:lnTo>
                      <a:cubicBezTo>
                        <a:pt x="962" y="510"/>
                        <a:pt x="960" y="513"/>
                        <a:pt x="958" y="514"/>
                      </a:cubicBezTo>
                      <a:cubicBezTo>
                        <a:pt x="955" y="515"/>
                        <a:pt x="952" y="514"/>
                        <a:pt x="950" y="513"/>
                      </a:cubicBezTo>
                      <a:lnTo>
                        <a:pt x="941" y="507"/>
                      </a:lnTo>
                      <a:cubicBezTo>
                        <a:pt x="940" y="507"/>
                        <a:pt x="940" y="506"/>
                        <a:pt x="940" y="506"/>
                      </a:cubicBezTo>
                      <a:lnTo>
                        <a:pt x="930" y="497"/>
                      </a:lnTo>
                      <a:lnTo>
                        <a:pt x="944" y="491"/>
                      </a:lnTo>
                      <a:lnTo>
                        <a:pt x="944" y="497"/>
                      </a:lnTo>
                      <a:lnTo>
                        <a:pt x="944" y="496"/>
                      </a:lnTo>
                      <a:lnTo>
                        <a:pt x="947" y="517"/>
                      </a:lnTo>
                      <a:cubicBezTo>
                        <a:pt x="947" y="518"/>
                        <a:pt x="947" y="518"/>
                        <a:pt x="947" y="518"/>
                      </a:cubicBezTo>
                      <a:lnTo>
                        <a:pt x="947" y="543"/>
                      </a:lnTo>
                      <a:cubicBezTo>
                        <a:pt x="947" y="545"/>
                        <a:pt x="946" y="547"/>
                        <a:pt x="945" y="548"/>
                      </a:cubicBezTo>
                      <a:lnTo>
                        <a:pt x="942" y="551"/>
                      </a:lnTo>
                      <a:lnTo>
                        <a:pt x="943" y="542"/>
                      </a:lnTo>
                      <a:lnTo>
                        <a:pt x="946" y="548"/>
                      </a:lnTo>
                      <a:lnTo>
                        <a:pt x="945" y="546"/>
                      </a:lnTo>
                      <a:lnTo>
                        <a:pt x="954" y="555"/>
                      </a:lnTo>
                      <a:cubicBezTo>
                        <a:pt x="956" y="557"/>
                        <a:pt x="956" y="559"/>
                        <a:pt x="956" y="561"/>
                      </a:cubicBezTo>
                      <a:cubicBezTo>
                        <a:pt x="956" y="563"/>
                        <a:pt x="956" y="565"/>
                        <a:pt x="954" y="567"/>
                      </a:cubicBezTo>
                      <a:lnTo>
                        <a:pt x="932" y="588"/>
                      </a:lnTo>
                      <a:cubicBezTo>
                        <a:pt x="931" y="589"/>
                        <a:pt x="928" y="590"/>
                        <a:pt x="926" y="590"/>
                      </a:cubicBezTo>
                      <a:cubicBezTo>
                        <a:pt x="924" y="590"/>
                        <a:pt x="922" y="589"/>
                        <a:pt x="920" y="587"/>
                      </a:cubicBezTo>
                      <a:lnTo>
                        <a:pt x="911" y="575"/>
                      </a:lnTo>
                      <a:lnTo>
                        <a:pt x="925" y="572"/>
                      </a:lnTo>
                      <a:lnTo>
                        <a:pt x="919" y="594"/>
                      </a:lnTo>
                      <a:cubicBezTo>
                        <a:pt x="918" y="598"/>
                        <a:pt x="914" y="600"/>
                        <a:pt x="909" y="599"/>
                      </a:cubicBezTo>
                      <a:lnTo>
                        <a:pt x="897" y="596"/>
                      </a:lnTo>
                      <a:lnTo>
                        <a:pt x="904" y="595"/>
                      </a:lnTo>
                      <a:lnTo>
                        <a:pt x="888" y="607"/>
                      </a:lnTo>
                      <a:lnTo>
                        <a:pt x="891" y="600"/>
                      </a:lnTo>
                      <a:lnTo>
                        <a:pt x="891" y="619"/>
                      </a:lnTo>
                      <a:cubicBezTo>
                        <a:pt x="891" y="620"/>
                        <a:pt x="891" y="621"/>
                        <a:pt x="891" y="622"/>
                      </a:cubicBezTo>
                      <a:lnTo>
                        <a:pt x="879" y="648"/>
                      </a:lnTo>
                      <a:lnTo>
                        <a:pt x="863" y="694"/>
                      </a:lnTo>
                      <a:cubicBezTo>
                        <a:pt x="863" y="695"/>
                        <a:pt x="863" y="695"/>
                        <a:pt x="862" y="696"/>
                      </a:cubicBezTo>
                      <a:lnTo>
                        <a:pt x="853" y="711"/>
                      </a:lnTo>
                      <a:lnTo>
                        <a:pt x="848" y="699"/>
                      </a:lnTo>
                      <a:lnTo>
                        <a:pt x="885" y="708"/>
                      </a:lnTo>
                      <a:lnTo>
                        <a:pt x="883" y="708"/>
                      </a:lnTo>
                      <a:lnTo>
                        <a:pt x="944" y="702"/>
                      </a:lnTo>
                      <a:cubicBezTo>
                        <a:pt x="947" y="701"/>
                        <a:pt x="949" y="702"/>
                        <a:pt x="951" y="704"/>
                      </a:cubicBezTo>
                      <a:cubicBezTo>
                        <a:pt x="952" y="705"/>
                        <a:pt x="953" y="707"/>
                        <a:pt x="953" y="710"/>
                      </a:cubicBezTo>
                      <a:lnTo>
                        <a:pt x="953" y="734"/>
                      </a:lnTo>
                      <a:lnTo>
                        <a:pt x="951" y="728"/>
                      </a:lnTo>
                      <a:lnTo>
                        <a:pt x="954" y="731"/>
                      </a:lnTo>
                      <a:lnTo>
                        <a:pt x="950" y="729"/>
                      </a:lnTo>
                      <a:lnTo>
                        <a:pt x="1052" y="744"/>
                      </a:lnTo>
                      <a:cubicBezTo>
                        <a:pt x="1054" y="745"/>
                        <a:pt x="1056" y="746"/>
                        <a:pt x="1057" y="748"/>
                      </a:cubicBezTo>
                      <a:lnTo>
                        <a:pt x="1076" y="775"/>
                      </a:lnTo>
                      <a:lnTo>
                        <a:pt x="1068" y="772"/>
                      </a:lnTo>
                      <a:lnTo>
                        <a:pt x="1114" y="765"/>
                      </a:lnTo>
                      <a:lnTo>
                        <a:pt x="1139" y="762"/>
                      </a:lnTo>
                      <a:cubicBezTo>
                        <a:pt x="1140" y="762"/>
                        <a:pt x="1141" y="762"/>
                        <a:pt x="1142" y="763"/>
                      </a:cubicBezTo>
                      <a:lnTo>
                        <a:pt x="1183" y="775"/>
                      </a:lnTo>
                      <a:lnTo>
                        <a:pt x="1180" y="775"/>
                      </a:lnTo>
                      <a:lnTo>
                        <a:pt x="1208" y="775"/>
                      </a:lnTo>
                      <a:lnTo>
                        <a:pt x="1200" y="783"/>
                      </a:lnTo>
                      <a:lnTo>
                        <a:pt x="1200" y="761"/>
                      </a:lnTo>
                      <a:lnTo>
                        <a:pt x="1200" y="763"/>
                      </a:lnTo>
                      <a:lnTo>
                        <a:pt x="1191" y="711"/>
                      </a:lnTo>
                      <a:cubicBezTo>
                        <a:pt x="1191" y="709"/>
                        <a:pt x="1191" y="706"/>
                        <a:pt x="1193" y="704"/>
                      </a:cubicBezTo>
                      <a:lnTo>
                        <a:pt x="1208" y="686"/>
                      </a:lnTo>
                      <a:cubicBezTo>
                        <a:pt x="1210" y="684"/>
                        <a:pt x="1214" y="683"/>
                        <a:pt x="1217" y="684"/>
                      </a:cubicBezTo>
                      <a:lnTo>
                        <a:pt x="1245" y="693"/>
                      </a:lnTo>
                      <a:lnTo>
                        <a:pt x="1243" y="693"/>
                      </a:lnTo>
                      <a:lnTo>
                        <a:pt x="1280" y="699"/>
                      </a:lnTo>
                      <a:lnTo>
                        <a:pt x="1276" y="699"/>
                      </a:lnTo>
                      <a:lnTo>
                        <a:pt x="1298" y="690"/>
                      </a:lnTo>
                      <a:lnTo>
                        <a:pt x="1294" y="694"/>
                      </a:lnTo>
                      <a:lnTo>
                        <a:pt x="1303" y="676"/>
                      </a:lnTo>
                      <a:cubicBezTo>
                        <a:pt x="1304" y="674"/>
                        <a:pt x="1306" y="672"/>
                        <a:pt x="1308" y="671"/>
                      </a:cubicBezTo>
                      <a:lnTo>
                        <a:pt x="1352" y="662"/>
                      </a:lnTo>
                      <a:lnTo>
                        <a:pt x="1345" y="669"/>
                      </a:lnTo>
                      <a:lnTo>
                        <a:pt x="1349" y="645"/>
                      </a:lnTo>
                      <a:cubicBezTo>
                        <a:pt x="1349" y="641"/>
                        <a:pt x="1352" y="639"/>
                        <a:pt x="1355" y="638"/>
                      </a:cubicBezTo>
                      <a:lnTo>
                        <a:pt x="1370" y="635"/>
                      </a:lnTo>
                      <a:cubicBezTo>
                        <a:pt x="1372" y="635"/>
                        <a:pt x="1373" y="635"/>
                        <a:pt x="1374" y="635"/>
                      </a:cubicBezTo>
                      <a:lnTo>
                        <a:pt x="1384" y="638"/>
                      </a:lnTo>
                      <a:cubicBezTo>
                        <a:pt x="1387" y="639"/>
                        <a:pt x="1389" y="642"/>
                        <a:pt x="1389" y="646"/>
                      </a:cubicBezTo>
                      <a:lnTo>
                        <a:pt x="1389" y="673"/>
                      </a:lnTo>
                      <a:lnTo>
                        <a:pt x="1376" y="668"/>
                      </a:lnTo>
                      <a:lnTo>
                        <a:pt x="1379" y="664"/>
                      </a:lnTo>
                      <a:lnTo>
                        <a:pt x="1377" y="668"/>
                      </a:lnTo>
                      <a:lnTo>
                        <a:pt x="1386" y="635"/>
                      </a:lnTo>
                      <a:lnTo>
                        <a:pt x="1386" y="637"/>
                      </a:lnTo>
                      <a:lnTo>
                        <a:pt x="1386" y="600"/>
                      </a:lnTo>
                      <a:lnTo>
                        <a:pt x="1387" y="605"/>
                      </a:lnTo>
                      <a:lnTo>
                        <a:pt x="1378" y="593"/>
                      </a:lnTo>
                      <a:lnTo>
                        <a:pt x="1381" y="595"/>
                      </a:lnTo>
                      <a:lnTo>
                        <a:pt x="1368" y="589"/>
                      </a:lnTo>
                      <a:cubicBezTo>
                        <a:pt x="1368" y="589"/>
                        <a:pt x="1367" y="589"/>
                        <a:pt x="1367" y="588"/>
                      </a:cubicBezTo>
                      <a:lnTo>
                        <a:pt x="1342" y="567"/>
                      </a:lnTo>
                      <a:cubicBezTo>
                        <a:pt x="1341" y="566"/>
                        <a:pt x="1341" y="566"/>
                        <a:pt x="1340" y="565"/>
                      </a:cubicBezTo>
                      <a:lnTo>
                        <a:pt x="1331" y="550"/>
                      </a:lnTo>
                      <a:cubicBezTo>
                        <a:pt x="1330" y="549"/>
                        <a:pt x="1330" y="547"/>
                        <a:pt x="1330" y="546"/>
                      </a:cubicBezTo>
                      <a:lnTo>
                        <a:pt x="1330" y="524"/>
                      </a:lnTo>
                      <a:cubicBezTo>
                        <a:pt x="1330" y="523"/>
                        <a:pt x="1330" y="522"/>
                        <a:pt x="1331" y="521"/>
                      </a:cubicBezTo>
                      <a:lnTo>
                        <a:pt x="1346" y="485"/>
                      </a:lnTo>
                      <a:cubicBezTo>
                        <a:pt x="1347" y="483"/>
                        <a:pt x="1348" y="482"/>
                        <a:pt x="1350" y="481"/>
                      </a:cubicBezTo>
                      <a:lnTo>
                        <a:pt x="1368" y="472"/>
                      </a:lnTo>
                      <a:cubicBezTo>
                        <a:pt x="1370" y="471"/>
                        <a:pt x="1371" y="471"/>
                        <a:pt x="1372" y="471"/>
                      </a:cubicBezTo>
                      <a:lnTo>
                        <a:pt x="1403" y="471"/>
                      </a:lnTo>
                      <a:cubicBezTo>
                        <a:pt x="1404" y="471"/>
                        <a:pt x="1405" y="471"/>
                        <a:pt x="1406" y="471"/>
                      </a:cubicBezTo>
                      <a:lnTo>
                        <a:pt x="1430" y="480"/>
                      </a:lnTo>
                      <a:lnTo>
                        <a:pt x="1496" y="502"/>
                      </a:lnTo>
                      <a:lnTo>
                        <a:pt x="1517" y="511"/>
                      </a:lnTo>
                      <a:lnTo>
                        <a:pt x="1515" y="510"/>
                      </a:lnTo>
                      <a:lnTo>
                        <a:pt x="1580" y="520"/>
                      </a:lnTo>
                      <a:lnTo>
                        <a:pt x="1574" y="522"/>
                      </a:lnTo>
                      <a:lnTo>
                        <a:pt x="1645" y="458"/>
                      </a:lnTo>
                      <a:lnTo>
                        <a:pt x="1654" y="449"/>
                      </a:lnTo>
                      <a:lnTo>
                        <a:pt x="1652" y="453"/>
                      </a:lnTo>
                      <a:lnTo>
                        <a:pt x="1655" y="435"/>
                      </a:lnTo>
                      <a:cubicBezTo>
                        <a:pt x="1655" y="432"/>
                        <a:pt x="1657" y="430"/>
                        <a:pt x="1659" y="429"/>
                      </a:cubicBezTo>
                      <a:lnTo>
                        <a:pt x="1702" y="411"/>
                      </a:lnTo>
                      <a:lnTo>
                        <a:pt x="1733" y="393"/>
                      </a:lnTo>
                      <a:lnTo>
                        <a:pt x="1729" y="400"/>
                      </a:lnTo>
                      <a:lnTo>
                        <a:pt x="1729" y="382"/>
                      </a:lnTo>
                      <a:cubicBezTo>
                        <a:pt x="1729" y="380"/>
                        <a:pt x="1729" y="378"/>
                        <a:pt x="1730" y="377"/>
                      </a:cubicBezTo>
                      <a:lnTo>
                        <a:pt x="1740" y="365"/>
                      </a:lnTo>
                      <a:cubicBezTo>
                        <a:pt x="1742" y="362"/>
                        <a:pt x="1745" y="361"/>
                        <a:pt x="1749" y="362"/>
                      </a:cubicBezTo>
                      <a:lnTo>
                        <a:pt x="1758" y="365"/>
                      </a:lnTo>
                      <a:lnTo>
                        <a:pt x="1752" y="366"/>
                      </a:lnTo>
                      <a:lnTo>
                        <a:pt x="1777" y="353"/>
                      </a:lnTo>
                      <a:lnTo>
                        <a:pt x="1789" y="347"/>
                      </a:lnTo>
                      <a:cubicBezTo>
                        <a:pt x="1790" y="347"/>
                        <a:pt x="1791" y="347"/>
                        <a:pt x="1792" y="347"/>
                      </a:cubicBezTo>
                      <a:lnTo>
                        <a:pt x="1802" y="347"/>
                      </a:lnTo>
                      <a:cubicBezTo>
                        <a:pt x="1803" y="347"/>
                        <a:pt x="1805" y="347"/>
                        <a:pt x="1806" y="348"/>
                      </a:cubicBezTo>
                      <a:lnTo>
                        <a:pt x="1831" y="366"/>
                      </a:lnTo>
                      <a:lnTo>
                        <a:pt x="1830" y="366"/>
                      </a:lnTo>
                      <a:lnTo>
                        <a:pt x="1861" y="381"/>
                      </a:lnTo>
                      <a:cubicBezTo>
                        <a:pt x="1862" y="381"/>
                        <a:pt x="1863" y="382"/>
                        <a:pt x="1864" y="383"/>
                      </a:cubicBezTo>
                      <a:lnTo>
                        <a:pt x="1883" y="411"/>
                      </a:lnTo>
                      <a:lnTo>
                        <a:pt x="1879" y="408"/>
                      </a:lnTo>
                      <a:lnTo>
                        <a:pt x="1903" y="417"/>
                      </a:lnTo>
                      <a:lnTo>
                        <a:pt x="1901" y="416"/>
                      </a:lnTo>
                      <a:lnTo>
                        <a:pt x="1928" y="416"/>
                      </a:lnTo>
                      <a:cubicBezTo>
                        <a:pt x="1933" y="416"/>
                        <a:pt x="1936" y="420"/>
                        <a:pt x="1936" y="424"/>
                      </a:cubicBezTo>
                      <a:lnTo>
                        <a:pt x="1936" y="443"/>
                      </a:lnTo>
                      <a:cubicBezTo>
                        <a:pt x="1936" y="445"/>
                        <a:pt x="1935" y="448"/>
                        <a:pt x="1933" y="449"/>
                      </a:cubicBezTo>
                      <a:lnTo>
                        <a:pt x="1886" y="480"/>
                      </a:lnTo>
                      <a:lnTo>
                        <a:pt x="1888" y="479"/>
                      </a:lnTo>
                      <a:lnTo>
                        <a:pt x="1882" y="485"/>
                      </a:lnTo>
                      <a:lnTo>
                        <a:pt x="1881" y="473"/>
                      </a:lnTo>
                      <a:lnTo>
                        <a:pt x="1905" y="491"/>
                      </a:lnTo>
                      <a:cubicBezTo>
                        <a:pt x="1909" y="493"/>
                        <a:pt x="1910" y="498"/>
                        <a:pt x="1907" y="502"/>
                      </a:cubicBezTo>
                      <a:lnTo>
                        <a:pt x="1901" y="511"/>
                      </a:lnTo>
                      <a:lnTo>
                        <a:pt x="1892" y="523"/>
                      </a:lnTo>
                      <a:cubicBezTo>
                        <a:pt x="1891" y="524"/>
                        <a:pt x="1891" y="524"/>
                        <a:pt x="1890" y="525"/>
                      </a:cubicBezTo>
                      <a:lnTo>
                        <a:pt x="1872" y="540"/>
                      </a:lnTo>
                      <a:lnTo>
                        <a:pt x="1874" y="537"/>
                      </a:lnTo>
                      <a:lnTo>
                        <a:pt x="1864" y="555"/>
                      </a:lnTo>
                      <a:lnTo>
                        <a:pt x="1865" y="553"/>
                      </a:lnTo>
                      <a:lnTo>
                        <a:pt x="1862" y="571"/>
                      </a:lnTo>
                      <a:lnTo>
                        <a:pt x="1862" y="567"/>
                      </a:lnTo>
                      <a:lnTo>
                        <a:pt x="1874" y="594"/>
                      </a:lnTo>
                      <a:lnTo>
                        <a:pt x="1873" y="592"/>
                      </a:lnTo>
                      <a:lnTo>
                        <a:pt x="1900" y="622"/>
                      </a:lnTo>
                      <a:cubicBezTo>
                        <a:pt x="1903" y="625"/>
                        <a:pt x="1903" y="629"/>
                        <a:pt x="1901" y="632"/>
                      </a:cubicBezTo>
                      <a:lnTo>
                        <a:pt x="1864" y="687"/>
                      </a:lnTo>
                      <a:cubicBezTo>
                        <a:pt x="1862" y="689"/>
                        <a:pt x="1860" y="690"/>
                        <a:pt x="1857" y="690"/>
                      </a:cubicBezTo>
                      <a:lnTo>
                        <a:pt x="1839" y="690"/>
                      </a:lnTo>
                      <a:lnTo>
                        <a:pt x="1847" y="682"/>
                      </a:lnTo>
                      <a:lnTo>
                        <a:pt x="1847" y="698"/>
                      </a:lnTo>
                      <a:cubicBezTo>
                        <a:pt x="1847" y="700"/>
                        <a:pt x="1845" y="703"/>
                        <a:pt x="1843" y="704"/>
                      </a:cubicBezTo>
                      <a:cubicBezTo>
                        <a:pt x="1841" y="706"/>
                        <a:pt x="1838" y="706"/>
                        <a:pt x="1836" y="705"/>
                      </a:cubicBezTo>
                      <a:lnTo>
                        <a:pt x="1814" y="696"/>
                      </a:lnTo>
                      <a:lnTo>
                        <a:pt x="1821" y="695"/>
                      </a:lnTo>
                      <a:lnTo>
                        <a:pt x="1806" y="704"/>
                      </a:lnTo>
                      <a:lnTo>
                        <a:pt x="1810" y="696"/>
                      </a:lnTo>
                      <a:lnTo>
                        <a:pt x="1816" y="723"/>
                      </a:lnTo>
                      <a:cubicBezTo>
                        <a:pt x="1816" y="726"/>
                        <a:pt x="1815" y="730"/>
                        <a:pt x="1812" y="732"/>
                      </a:cubicBezTo>
                      <a:lnTo>
                        <a:pt x="1796" y="741"/>
                      </a:lnTo>
                      <a:lnTo>
                        <a:pt x="1800" y="736"/>
                      </a:lnTo>
                      <a:lnTo>
                        <a:pt x="1797" y="748"/>
                      </a:lnTo>
                      <a:cubicBezTo>
                        <a:pt x="1797" y="749"/>
                        <a:pt x="1796" y="750"/>
                        <a:pt x="1796" y="751"/>
                      </a:cubicBezTo>
                      <a:lnTo>
                        <a:pt x="1777" y="778"/>
                      </a:lnTo>
                      <a:cubicBezTo>
                        <a:pt x="1777" y="778"/>
                        <a:pt x="1777" y="779"/>
                        <a:pt x="1776" y="779"/>
                      </a:cubicBezTo>
                      <a:lnTo>
                        <a:pt x="1751" y="804"/>
                      </a:lnTo>
                      <a:lnTo>
                        <a:pt x="1738" y="813"/>
                      </a:lnTo>
                      <a:lnTo>
                        <a:pt x="1741" y="805"/>
                      </a:lnTo>
                      <a:lnTo>
                        <a:pt x="1745" y="817"/>
                      </a:lnTo>
                      <a:cubicBezTo>
                        <a:pt x="1745" y="819"/>
                        <a:pt x="1745" y="821"/>
                        <a:pt x="1743" y="823"/>
                      </a:cubicBezTo>
                      <a:lnTo>
                        <a:pt x="1703" y="884"/>
                      </a:lnTo>
                      <a:cubicBezTo>
                        <a:pt x="1703" y="885"/>
                        <a:pt x="1703" y="885"/>
                        <a:pt x="1702" y="885"/>
                      </a:cubicBezTo>
                      <a:lnTo>
                        <a:pt x="1684" y="904"/>
                      </a:lnTo>
                      <a:lnTo>
                        <a:pt x="1685" y="901"/>
                      </a:lnTo>
                      <a:lnTo>
                        <a:pt x="1679" y="914"/>
                      </a:lnTo>
                      <a:lnTo>
                        <a:pt x="1678" y="905"/>
                      </a:lnTo>
                      <a:lnTo>
                        <a:pt x="1703" y="942"/>
                      </a:lnTo>
                      <a:lnTo>
                        <a:pt x="1702" y="941"/>
                      </a:lnTo>
                      <a:lnTo>
                        <a:pt x="1721" y="959"/>
                      </a:lnTo>
                      <a:lnTo>
                        <a:pt x="1715" y="957"/>
                      </a:lnTo>
                      <a:lnTo>
                        <a:pt x="1728" y="957"/>
                      </a:lnTo>
                      <a:cubicBezTo>
                        <a:pt x="1732" y="957"/>
                        <a:pt x="1736" y="960"/>
                        <a:pt x="1736" y="965"/>
                      </a:cubicBezTo>
                      <a:lnTo>
                        <a:pt x="1736" y="1007"/>
                      </a:lnTo>
                      <a:cubicBezTo>
                        <a:pt x="1736" y="1009"/>
                        <a:pt x="1735" y="1010"/>
                        <a:pt x="1734" y="1012"/>
                      </a:cubicBezTo>
                      <a:lnTo>
                        <a:pt x="1722" y="1030"/>
                      </a:lnTo>
                      <a:lnTo>
                        <a:pt x="1685" y="1087"/>
                      </a:lnTo>
                      <a:cubicBezTo>
                        <a:pt x="1684" y="1089"/>
                        <a:pt x="1683" y="1090"/>
                        <a:pt x="1681" y="1090"/>
                      </a:cubicBezTo>
                      <a:lnTo>
                        <a:pt x="1665" y="1097"/>
                      </a:lnTo>
                      <a:lnTo>
                        <a:pt x="1606" y="1115"/>
                      </a:lnTo>
                      <a:lnTo>
                        <a:pt x="1608" y="1114"/>
                      </a:lnTo>
                      <a:lnTo>
                        <a:pt x="1590" y="1126"/>
                      </a:lnTo>
                      <a:cubicBezTo>
                        <a:pt x="1588" y="1128"/>
                        <a:pt x="1585" y="1128"/>
                        <a:pt x="1583" y="1127"/>
                      </a:cubicBezTo>
                      <a:lnTo>
                        <a:pt x="1558" y="1118"/>
                      </a:lnTo>
                      <a:lnTo>
                        <a:pt x="1561" y="1118"/>
                      </a:lnTo>
                      <a:lnTo>
                        <a:pt x="1548" y="1118"/>
                      </a:lnTo>
                      <a:lnTo>
                        <a:pt x="1552" y="1117"/>
                      </a:lnTo>
                      <a:lnTo>
                        <a:pt x="1537" y="1126"/>
                      </a:lnTo>
                      <a:cubicBezTo>
                        <a:pt x="1535" y="1127"/>
                        <a:pt x="1533" y="1128"/>
                        <a:pt x="1532" y="1127"/>
                      </a:cubicBezTo>
                      <a:lnTo>
                        <a:pt x="1510" y="1124"/>
                      </a:lnTo>
                      <a:lnTo>
                        <a:pt x="1513" y="1124"/>
                      </a:lnTo>
                      <a:lnTo>
                        <a:pt x="1479" y="1133"/>
                      </a:lnTo>
                      <a:cubicBezTo>
                        <a:pt x="1478" y="1133"/>
                        <a:pt x="1478" y="1134"/>
                        <a:pt x="1477" y="1134"/>
                      </a:cubicBezTo>
                      <a:lnTo>
                        <a:pt x="1465" y="1134"/>
                      </a:lnTo>
                      <a:lnTo>
                        <a:pt x="1459" y="1133"/>
                      </a:lnTo>
                      <a:lnTo>
                        <a:pt x="1432" y="1137"/>
                      </a:lnTo>
                      <a:lnTo>
                        <a:pt x="1438" y="1131"/>
                      </a:lnTo>
                      <a:lnTo>
                        <a:pt x="1435" y="1140"/>
                      </a:lnTo>
                      <a:cubicBezTo>
                        <a:pt x="1435" y="1141"/>
                        <a:pt x="1434" y="1142"/>
                        <a:pt x="1433" y="1143"/>
                      </a:cubicBezTo>
                      <a:lnTo>
                        <a:pt x="1427" y="1149"/>
                      </a:lnTo>
                      <a:cubicBezTo>
                        <a:pt x="1426" y="1151"/>
                        <a:pt x="1424" y="1152"/>
                        <a:pt x="1421" y="1152"/>
                      </a:cubicBezTo>
                      <a:lnTo>
                        <a:pt x="1418" y="1152"/>
                      </a:lnTo>
                      <a:lnTo>
                        <a:pt x="1422" y="1151"/>
                      </a:lnTo>
                      <a:lnTo>
                        <a:pt x="1416" y="1154"/>
                      </a:lnTo>
                      <a:lnTo>
                        <a:pt x="1403" y="1160"/>
                      </a:lnTo>
                      <a:lnTo>
                        <a:pt x="1405" y="1159"/>
                      </a:lnTo>
                      <a:lnTo>
                        <a:pt x="1395" y="1168"/>
                      </a:lnTo>
                      <a:lnTo>
                        <a:pt x="1371" y="1187"/>
                      </a:lnTo>
                      <a:cubicBezTo>
                        <a:pt x="1369" y="1188"/>
                        <a:pt x="1367" y="1188"/>
                        <a:pt x="1366" y="1188"/>
                      </a:cubicBezTo>
                      <a:lnTo>
                        <a:pt x="1353" y="1188"/>
                      </a:lnTo>
                      <a:lnTo>
                        <a:pt x="1344" y="1188"/>
                      </a:lnTo>
                      <a:lnTo>
                        <a:pt x="1352" y="1180"/>
                      </a:lnTo>
                      <a:lnTo>
                        <a:pt x="1352" y="1192"/>
                      </a:lnTo>
                      <a:cubicBezTo>
                        <a:pt x="1352" y="1197"/>
                        <a:pt x="1349" y="1200"/>
                        <a:pt x="1344" y="1200"/>
                      </a:cubicBezTo>
                      <a:lnTo>
                        <a:pt x="1338" y="1200"/>
                      </a:lnTo>
                      <a:cubicBezTo>
                        <a:pt x="1336" y="1200"/>
                        <a:pt x="1334" y="1199"/>
                        <a:pt x="1332" y="1198"/>
                      </a:cubicBezTo>
                      <a:lnTo>
                        <a:pt x="1329" y="1195"/>
                      </a:lnTo>
                      <a:cubicBezTo>
                        <a:pt x="1328" y="1194"/>
                        <a:pt x="1328" y="1193"/>
                        <a:pt x="1327" y="1192"/>
                      </a:cubicBezTo>
                      <a:lnTo>
                        <a:pt x="1321" y="1177"/>
                      </a:lnTo>
                      <a:lnTo>
                        <a:pt x="1323" y="1180"/>
                      </a:lnTo>
                      <a:lnTo>
                        <a:pt x="1314" y="1171"/>
                      </a:lnTo>
                      <a:lnTo>
                        <a:pt x="1317" y="1173"/>
                      </a:lnTo>
                      <a:lnTo>
                        <a:pt x="1304" y="1169"/>
                      </a:lnTo>
                      <a:lnTo>
                        <a:pt x="1289" y="1163"/>
                      </a:lnTo>
                      <a:lnTo>
                        <a:pt x="1299" y="1160"/>
                      </a:lnTo>
                      <a:lnTo>
                        <a:pt x="1296" y="1166"/>
                      </a:lnTo>
                      <a:lnTo>
                        <a:pt x="1291" y="1154"/>
                      </a:lnTo>
                      <a:lnTo>
                        <a:pt x="1300" y="1157"/>
                      </a:lnTo>
                      <a:lnTo>
                        <a:pt x="1298" y="1157"/>
                      </a:lnTo>
                      <a:lnTo>
                        <a:pt x="1301" y="1157"/>
                      </a:lnTo>
                      <a:cubicBezTo>
                        <a:pt x="1305" y="1157"/>
                        <a:pt x="1309" y="1161"/>
                        <a:pt x="1309" y="1165"/>
                      </a:cubicBezTo>
                      <a:lnTo>
                        <a:pt x="1309" y="1180"/>
                      </a:lnTo>
                      <a:cubicBezTo>
                        <a:pt x="1309" y="1185"/>
                        <a:pt x="1305" y="1188"/>
                        <a:pt x="1301" y="1188"/>
                      </a:cubicBezTo>
                      <a:lnTo>
                        <a:pt x="1298" y="1188"/>
                      </a:lnTo>
                      <a:cubicBezTo>
                        <a:pt x="1296" y="1188"/>
                        <a:pt x="1294" y="1187"/>
                        <a:pt x="1292" y="1186"/>
                      </a:cubicBezTo>
                      <a:lnTo>
                        <a:pt x="1283" y="1177"/>
                      </a:lnTo>
                      <a:lnTo>
                        <a:pt x="1288" y="1179"/>
                      </a:lnTo>
                      <a:lnTo>
                        <a:pt x="1270" y="1179"/>
                      </a:lnTo>
                      <a:cubicBezTo>
                        <a:pt x="1268" y="1179"/>
                        <a:pt x="1266" y="1178"/>
                        <a:pt x="1264" y="1177"/>
                      </a:cubicBezTo>
                      <a:lnTo>
                        <a:pt x="1258" y="1171"/>
                      </a:lnTo>
                      <a:lnTo>
                        <a:pt x="1268" y="1172"/>
                      </a:lnTo>
                      <a:lnTo>
                        <a:pt x="1259" y="1178"/>
                      </a:lnTo>
                      <a:lnTo>
                        <a:pt x="1262" y="1172"/>
                      </a:lnTo>
                      <a:lnTo>
                        <a:pt x="1259" y="1199"/>
                      </a:lnTo>
                      <a:cubicBezTo>
                        <a:pt x="1259" y="1200"/>
                        <a:pt x="1259" y="1201"/>
                        <a:pt x="1259" y="1202"/>
                      </a:cubicBezTo>
                      <a:lnTo>
                        <a:pt x="1249" y="1223"/>
                      </a:lnTo>
                      <a:lnTo>
                        <a:pt x="1250" y="1219"/>
                      </a:lnTo>
                      <a:lnTo>
                        <a:pt x="1253" y="1243"/>
                      </a:lnTo>
                      <a:cubicBezTo>
                        <a:pt x="1253" y="1245"/>
                        <a:pt x="1253" y="1246"/>
                        <a:pt x="1252" y="1248"/>
                      </a:cubicBezTo>
                      <a:lnTo>
                        <a:pt x="1240" y="1269"/>
                      </a:lnTo>
                      <a:lnTo>
                        <a:pt x="1236" y="1258"/>
                      </a:lnTo>
                      <a:lnTo>
                        <a:pt x="1255" y="1267"/>
                      </a:lnTo>
                      <a:lnTo>
                        <a:pt x="1246" y="1269"/>
                      </a:lnTo>
                      <a:lnTo>
                        <a:pt x="1255" y="1259"/>
                      </a:lnTo>
                      <a:cubicBezTo>
                        <a:pt x="1256" y="1258"/>
                        <a:pt x="1257" y="1258"/>
                        <a:pt x="1259" y="1257"/>
                      </a:cubicBezTo>
                      <a:lnTo>
                        <a:pt x="1271" y="1254"/>
                      </a:lnTo>
                      <a:cubicBezTo>
                        <a:pt x="1273" y="1254"/>
                        <a:pt x="1276" y="1254"/>
                        <a:pt x="1278" y="1256"/>
                      </a:cubicBezTo>
                      <a:lnTo>
                        <a:pt x="1293" y="1268"/>
                      </a:lnTo>
                      <a:lnTo>
                        <a:pt x="1282" y="1270"/>
                      </a:lnTo>
                      <a:lnTo>
                        <a:pt x="1294" y="1249"/>
                      </a:lnTo>
                      <a:cubicBezTo>
                        <a:pt x="1295" y="1247"/>
                        <a:pt x="1297" y="1246"/>
                        <a:pt x="1300" y="1245"/>
                      </a:cubicBezTo>
                      <a:cubicBezTo>
                        <a:pt x="1302" y="1245"/>
                        <a:pt x="1304" y="1245"/>
                        <a:pt x="1306" y="1247"/>
                      </a:cubicBezTo>
                      <a:lnTo>
                        <a:pt x="1331" y="1268"/>
                      </a:lnTo>
                      <a:lnTo>
                        <a:pt x="1328" y="1267"/>
                      </a:lnTo>
                      <a:lnTo>
                        <a:pt x="1347" y="1273"/>
                      </a:lnTo>
                      <a:cubicBezTo>
                        <a:pt x="1347" y="1273"/>
                        <a:pt x="1348" y="1273"/>
                        <a:pt x="1349" y="1274"/>
                      </a:cubicBezTo>
                      <a:lnTo>
                        <a:pt x="1367" y="1286"/>
                      </a:lnTo>
                      <a:cubicBezTo>
                        <a:pt x="1368" y="1286"/>
                        <a:pt x="1369" y="1287"/>
                        <a:pt x="1370" y="1288"/>
                      </a:cubicBezTo>
                      <a:lnTo>
                        <a:pt x="1379" y="1303"/>
                      </a:lnTo>
                      <a:cubicBezTo>
                        <a:pt x="1379" y="1304"/>
                        <a:pt x="1380" y="1305"/>
                        <a:pt x="1380" y="1306"/>
                      </a:cubicBezTo>
                      <a:lnTo>
                        <a:pt x="1383" y="1325"/>
                      </a:lnTo>
                      <a:cubicBezTo>
                        <a:pt x="1383" y="1326"/>
                        <a:pt x="1383" y="1328"/>
                        <a:pt x="1382" y="1329"/>
                      </a:cubicBezTo>
                      <a:lnTo>
                        <a:pt x="1373" y="1350"/>
                      </a:lnTo>
                      <a:cubicBezTo>
                        <a:pt x="1372" y="1353"/>
                        <a:pt x="1369" y="1355"/>
                        <a:pt x="1366" y="1355"/>
                      </a:cubicBezTo>
                      <a:lnTo>
                        <a:pt x="1347" y="1355"/>
                      </a:lnTo>
                      <a:lnTo>
                        <a:pt x="1354" y="1352"/>
                      </a:lnTo>
                      <a:lnTo>
                        <a:pt x="1341" y="1370"/>
                      </a:lnTo>
                      <a:lnTo>
                        <a:pt x="1343" y="1364"/>
                      </a:lnTo>
                      <a:lnTo>
                        <a:pt x="1346" y="1382"/>
                      </a:lnTo>
                      <a:lnTo>
                        <a:pt x="1341" y="1376"/>
                      </a:lnTo>
                      <a:lnTo>
                        <a:pt x="1365" y="1385"/>
                      </a:lnTo>
                      <a:cubicBezTo>
                        <a:pt x="1368" y="1386"/>
                        <a:pt x="1370" y="1388"/>
                        <a:pt x="1371" y="1391"/>
                      </a:cubicBezTo>
                      <a:lnTo>
                        <a:pt x="1374" y="1410"/>
                      </a:lnTo>
                      <a:lnTo>
                        <a:pt x="1366" y="1403"/>
                      </a:lnTo>
                      <a:lnTo>
                        <a:pt x="1375" y="1403"/>
                      </a:lnTo>
                      <a:cubicBezTo>
                        <a:pt x="1377" y="1403"/>
                        <a:pt x="1379" y="1404"/>
                        <a:pt x="1381" y="1405"/>
                      </a:cubicBezTo>
                      <a:lnTo>
                        <a:pt x="1399" y="1423"/>
                      </a:lnTo>
                      <a:cubicBezTo>
                        <a:pt x="1401" y="1425"/>
                        <a:pt x="1402" y="1428"/>
                        <a:pt x="1401" y="1430"/>
                      </a:cubicBezTo>
                      <a:lnTo>
                        <a:pt x="1398" y="1449"/>
                      </a:lnTo>
                      <a:lnTo>
                        <a:pt x="1398" y="1446"/>
                      </a:lnTo>
                      <a:lnTo>
                        <a:pt x="1402" y="1472"/>
                      </a:lnTo>
                      <a:lnTo>
                        <a:pt x="1402" y="1475"/>
                      </a:lnTo>
                      <a:cubicBezTo>
                        <a:pt x="1402" y="1477"/>
                        <a:pt x="1401" y="1479"/>
                        <a:pt x="1399" y="1480"/>
                      </a:cubicBezTo>
                      <a:lnTo>
                        <a:pt x="1390" y="1489"/>
                      </a:lnTo>
                      <a:lnTo>
                        <a:pt x="1392" y="1484"/>
                      </a:lnTo>
                      <a:lnTo>
                        <a:pt x="1392" y="1493"/>
                      </a:lnTo>
                      <a:lnTo>
                        <a:pt x="1381" y="1485"/>
                      </a:lnTo>
                      <a:lnTo>
                        <a:pt x="1409" y="1473"/>
                      </a:lnTo>
                      <a:cubicBezTo>
                        <a:pt x="1411" y="1472"/>
                        <a:pt x="1414" y="1472"/>
                        <a:pt x="1417" y="1474"/>
                      </a:cubicBezTo>
                      <a:cubicBezTo>
                        <a:pt x="1419" y="1475"/>
                        <a:pt x="1420" y="1478"/>
                        <a:pt x="1420" y="1481"/>
                      </a:cubicBezTo>
                      <a:lnTo>
                        <a:pt x="1420" y="1490"/>
                      </a:lnTo>
                      <a:lnTo>
                        <a:pt x="1409" y="1483"/>
                      </a:lnTo>
                      <a:lnTo>
                        <a:pt x="1427" y="1473"/>
                      </a:lnTo>
                      <a:lnTo>
                        <a:pt x="1425" y="1475"/>
                      </a:lnTo>
                      <a:lnTo>
                        <a:pt x="1434" y="1466"/>
                      </a:lnTo>
                      <a:cubicBezTo>
                        <a:pt x="1436" y="1464"/>
                        <a:pt x="1439" y="1463"/>
                        <a:pt x="1442" y="1464"/>
                      </a:cubicBezTo>
                      <a:lnTo>
                        <a:pt x="1457" y="1467"/>
                      </a:lnTo>
                      <a:cubicBezTo>
                        <a:pt x="1459" y="1467"/>
                        <a:pt x="1461" y="1469"/>
                        <a:pt x="1462" y="1470"/>
                      </a:cubicBezTo>
                      <a:lnTo>
                        <a:pt x="1472" y="1486"/>
                      </a:lnTo>
                      <a:cubicBezTo>
                        <a:pt x="1472" y="1487"/>
                        <a:pt x="1473" y="1488"/>
                        <a:pt x="1473" y="1490"/>
                      </a:cubicBezTo>
                      <a:lnTo>
                        <a:pt x="1473" y="1493"/>
                      </a:lnTo>
                      <a:cubicBezTo>
                        <a:pt x="1473" y="1495"/>
                        <a:pt x="1472" y="1497"/>
                        <a:pt x="1470" y="1499"/>
                      </a:cubicBezTo>
                      <a:lnTo>
                        <a:pt x="1464" y="1505"/>
                      </a:lnTo>
                      <a:lnTo>
                        <a:pt x="1467" y="1499"/>
                      </a:lnTo>
                      <a:lnTo>
                        <a:pt x="1467" y="1517"/>
                      </a:lnTo>
                      <a:cubicBezTo>
                        <a:pt x="1467" y="1518"/>
                        <a:pt x="1466" y="1518"/>
                        <a:pt x="1466" y="1519"/>
                      </a:cubicBezTo>
                      <a:lnTo>
                        <a:pt x="1463" y="1531"/>
                      </a:lnTo>
                      <a:cubicBezTo>
                        <a:pt x="1462" y="1535"/>
                        <a:pt x="1459" y="1537"/>
                        <a:pt x="1455" y="1537"/>
                      </a:cubicBezTo>
                      <a:lnTo>
                        <a:pt x="1449" y="1537"/>
                      </a:lnTo>
                      <a:lnTo>
                        <a:pt x="1457" y="1532"/>
                      </a:lnTo>
                      <a:lnTo>
                        <a:pt x="1454" y="1541"/>
                      </a:lnTo>
                      <a:cubicBezTo>
                        <a:pt x="1453" y="1542"/>
                        <a:pt x="1453" y="1543"/>
                        <a:pt x="1452" y="1544"/>
                      </a:cubicBezTo>
                      <a:lnTo>
                        <a:pt x="1446" y="1550"/>
                      </a:lnTo>
                      <a:lnTo>
                        <a:pt x="1448" y="1546"/>
                      </a:lnTo>
                      <a:lnTo>
                        <a:pt x="1445" y="1559"/>
                      </a:lnTo>
                      <a:cubicBezTo>
                        <a:pt x="1444" y="1562"/>
                        <a:pt x="1441" y="1565"/>
                        <a:pt x="1437" y="1565"/>
                      </a:cubicBezTo>
                      <a:lnTo>
                        <a:pt x="1428" y="1565"/>
                      </a:lnTo>
                      <a:lnTo>
                        <a:pt x="1434" y="1561"/>
                      </a:lnTo>
                      <a:lnTo>
                        <a:pt x="1425" y="1576"/>
                      </a:lnTo>
                      <a:lnTo>
                        <a:pt x="1426" y="1572"/>
                      </a:lnTo>
                      <a:lnTo>
                        <a:pt x="1426" y="1581"/>
                      </a:lnTo>
                      <a:lnTo>
                        <a:pt x="1426" y="1590"/>
                      </a:lnTo>
                      <a:cubicBezTo>
                        <a:pt x="1426" y="1592"/>
                        <a:pt x="1425" y="1595"/>
                        <a:pt x="1423" y="1596"/>
                      </a:cubicBezTo>
                      <a:lnTo>
                        <a:pt x="1408" y="1608"/>
                      </a:lnTo>
                      <a:cubicBezTo>
                        <a:pt x="1406" y="1610"/>
                        <a:pt x="1403" y="1610"/>
                        <a:pt x="1401" y="1610"/>
                      </a:cubicBezTo>
                      <a:cubicBezTo>
                        <a:pt x="1398" y="1609"/>
                        <a:pt x="1396" y="1607"/>
                        <a:pt x="1395" y="1605"/>
                      </a:cubicBezTo>
                      <a:lnTo>
                        <a:pt x="1392" y="1596"/>
                      </a:lnTo>
                      <a:lnTo>
                        <a:pt x="1400" y="1601"/>
                      </a:lnTo>
                      <a:lnTo>
                        <a:pt x="1390" y="1601"/>
                      </a:lnTo>
                      <a:cubicBezTo>
                        <a:pt x="1390" y="1601"/>
                        <a:pt x="1389" y="1601"/>
                        <a:pt x="1389" y="1601"/>
                      </a:cubicBezTo>
                      <a:lnTo>
                        <a:pt x="1373" y="1598"/>
                      </a:lnTo>
                      <a:lnTo>
                        <a:pt x="1376" y="1598"/>
                      </a:lnTo>
                      <a:lnTo>
                        <a:pt x="1358" y="1601"/>
                      </a:lnTo>
                      <a:lnTo>
                        <a:pt x="1364" y="1597"/>
                      </a:lnTo>
                      <a:lnTo>
                        <a:pt x="1361" y="1603"/>
                      </a:lnTo>
                      <a:cubicBezTo>
                        <a:pt x="1360" y="1605"/>
                        <a:pt x="1358" y="1606"/>
                        <a:pt x="1356" y="1607"/>
                      </a:cubicBezTo>
                      <a:lnTo>
                        <a:pt x="1328" y="1616"/>
                      </a:lnTo>
                      <a:lnTo>
                        <a:pt x="1330" y="1615"/>
                      </a:lnTo>
                      <a:lnTo>
                        <a:pt x="1303" y="1635"/>
                      </a:lnTo>
                      <a:lnTo>
                        <a:pt x="1288" y="1650"/>
                      </a:lnTo>
                      <a:lnTo>
                        <a:pt x="1289" y="1648"/>
                      </a:lnTo>
                      <a:lnTo>
                        <a:pt x="1280" y="1666"/>
                      </a:lnTo>
                      <a:cubicBezTo>
                        <a:pt x="1279" y="1668"/>
                        <a:pt x="1278" y="1669"/>
                        <a:pt x="1276" y="1670"/>
                      </a:cubicBezTo>
                      <a:lnTo>
                        <a:pt x="1254" y="1679"/>
                      </a:lnTo>
                      <a:lnTo>
                        <a:pt x="1257" y="1678"/>
                      </a:lnTo>
                      <a:lnTo>
                        <a:pt x="1248" y="1687"/>
                      </a:lnTo>
                      <a:cubicBezTo>
                        <a:pt x="1247" y="1687"/>
                        <a:pt x="1246" y="1688"/>
                        <a:pt x="1245" y="1688"/>
                      </a:cubicBezTo>
                      <a:lnTo>
                        <a:pt x="1202" y="1707"/>
                      </a:lnTo>
                      <a:cubicBezTo>
                        <a:pt x="1201" y="1707"/>
                        <a:pt x="1200" y="1707"/>
                        <a:pt x="1199" y="1707"/>
                      </a:cubicBezTo>
                      <a:lnTo>
                        <a:pt x="1190" y="1707"/>
                      </a:lnTo>
                      <a:lnTo>
                        <a:pt x="1198" y="1699"/>
                      </a:lnTo>
                      <a:lnTo>
                        <a:pt x="1198" y="1702"/>
                      </a:lnTo>
                      <a:cubicBezTo>
                        <a:pt x="1198" y="1705"/>
                        <a:pt x="1196" y="1707"/>
                        <a:pt x="1194" y="1709"/>
                      </a:cubicBezTo>
                      <a:lnTo>
                        <a:pt x="1185" y="1715"/>
                      </a:lnTo>
                      <a:lnTo>
                        <a:pt x="1186" y="1714"/>
                      </a:lnTo>
                      <a:lnTo>
                        <a:pt x="1173" y="1726"/>
                      </a:lnTo>
                      <a:cubicBezTo>
                        <a:pt x="1172" y="1728"/>
                        <a:pt x="1170" y="1728"/>
                        <a:pt x="1168" y="1728"/>
                      </a:cubicBezTo>
                      <a:lnTo>
                        <a:pt x="1143" y="1728"/>
                      </a:lnTo>
                      <a:cubicBezTo>
                        <a:pt x="1140" y="1728"/>
                        <a:pt x="1138" y="1727"/>
                        <a:pt x="1136" y="1725"/>
                      </a:cubicBezTo>
                      <a:lnTo>
                        <a:pt x="1118" y="1694"/>
                      </a:lnTo>
                      <a:cubicBezTo>
                        <a:pt x="1117" y="1693"/>
                        <a:pt x="1117" y="1692"/>
                        <a:pt x="1117" y="1690"/>
                      </a:cubicBezTo>
                      <a:lnTo>
                        <a:pt x="1117" y="1684"/>
                      </a:lnTo>
                      <a:lnTo>
                        <a:pt x="1130" y="1690"/>
                      </a:lnTo>
                      <a:lnTo>
                        <a:pt x="1112" y="1705"/>
                      </a:lnTo>
                      <a:lnTo>
                        <a:pt x="1093" y="1723"/>
                      </a:lnTo>
                      <a:cubicBezTo>
                        <a:pt x="1092" y="1725"/>
                        <a:pt x="1090" y="1725"/>
                        <a:pt x="1088" y="1725"/>
                      </a:cubicBezTo>
                      <a:lnTo>
                        <a:pt x="1075" y="1725"/>
                      </a:lnTo>
                      <a:cubicBezTo>
                        <a:pt x="1074" y="1725"/>
                        <a:pt x="1073" y="1725"/>
                        <a:pt x="1072" y="1725"/>
                      </a:cubicBezTo>
                      <a:lnTo>
                        <a:pt x="1029" y="1710"/>
                      </a:lnTo>
                      <a:cubicBezTo>
                        <a:pt x="1026" y="1709"/>
                        <a:pt x="1024" y="1706"/>
                        <a:pt x="1024" y="1702"/>
                      </a:cubicBezTo>
                      <a:lnTo>
                        <a:pt x="1024" y="1690"/>
                      </a:lnTo>
                      <a:lnTo>
                        <a:pt x="1025" y="1694"/>
                      </a:lnTo>
                      <a:lnTo>
                        <a:pt x="1016" y="1679"/>
                      </a:lnTo>
                      <a:cubicBezTo>
                        <a:pt x="1015" y="1678"/>
                        <a:pt x="1015" y="1677"/>
                        <a:pt x="1015" y="1676"/>
                      </a:cubicBezTo>
                      <a:lnTo>
                        <a:pt x="1012" y="1658"/>
                      </a:lnTo>
                      <a:cubicBezTo>
                        <a:pt x="1011" y="1657"/>
                        <a:pt x="1011" y="1656"/>
                        <a:pt x="1012" y="1655"/>
                      </a:cubicBezTo>
                      <a:lnTo>
                        <a:pt x="1015" y="1642"/>
                      </a:lnTo>
                      <a:lnTo>
                        <a:pt x="1021" y="1626"/>
                      </a:lnTo>
                      <a:lnTo>
                        <a:pt x="1021" y="1629"/>
                      </a:lnTo>
                      <a:lnTo>
                        <a:pt x="1021" y="1620"/>
                      </a:lnTo>
                      <a:lnTo>
                        <a:pt x="1022" y="1625"/>
                      </a:lnTo>
                      <a:lnTo>
                        <a:pt x="1016" y="1616"/>
                      </a:lnTo>
                      <a:cubicBezTo>
                        <a:pt x="1015" y="1614"/>
                        <a:pt x="1015" y="1613"/>
                        <a:pt x="1015" y="1611"/>
                      </a:cubicBezTo>
                      <a:lnTo>
                        <a:pt x="1015" y="1590"/>
                      </a:lnTo>
                      <a:cubicBezTo>
                        <a:pt x="1015" y="1589"/>
                        <a:pt x="1015" y="1588"/>
                        <a:pt x="1015" y="1587"/>
                      </a:cubicBezTo>
                      <a:lnTo>
                        <a:pt x="1021" y="1569"/>
                      </a:lnTo>
                      <a:cubicBezTo>
                        <a:pt x="1022" y="1568"/>
                        <a:pt x="1022" y="1567"/>
                        <a:pt x="1023" y="1566"/>
                      </a:cubicBezTo>
                      <a:lnTo>
                        <a:pt x="1032" y="1557"/>
                      </a:lnTo>
                      <a:lnTo>
                        <a:pt x="1032" y="1568"/>
                      </a:lnTo>
                      <a:lnTo>
                        <a:pt x="980" y="1514"/>
                      </a:lnTo>
                      <a:cubicBezTo>
                        <a:pt x="979" y="1513"/>
                        <a:pt x="979" y="1512"/>
                        <a:pt x="978" y="1512"/>
                      </a:cubicBezTo>
                      <a:lnTo>
                        <a:pt x="975" y="1506"/>
                      </a:lnTo>
                      <a:lnTo>
                        <a:pt x="976" y="1507"/>
                      </a:lnTo>
                      <a:lnTo>
                        <a:pt x="967" y="1495"/>
                      </a:lnTo>
                      <a:cubicBezTo>
                        <a:pt x="966" y="1493"/>
                        <a:pt x="965" y="1492"/>
                        <a:pt x="965" y="1490"/>
                      </a:cubicBezTo>
                      <a:lnTo>
                        <a:pt x="965" y="1481"/>
                      </a:lnTo>
                      <a:lnTo>
                        <a:pt x="967" y="1486"/>
                      </a:lnTo>
                      <a:lnTo>
                        <a:pt x="961" y="1480"/>
                      </a:lnTo>
                      <a:lnTo>
                        <a:pt x="967" y="1483"/>
                      </a:lnTo>
                      <a:lnTo>
                        <a:pt x="964" y="1483"/>
                      </a:lnTo>
                      <a:lnTo>
                        <a:pt x="969" y="1480"/>
                      </a:lnTo>
                      <a:lnTo>
                        <a:pt x="963" y="1486"/>
                      </a:lnTo>
                      <a:cubicBezTo>
                        <a:pt x="963" y="1487"/>
                        <a:pt x="962" y="1487"/>
                        <a:pt x="962" y="1488"/>
                      </a:cubicBezTo>
                      <a:lnTo>
                        <a:pt x="940" y="1500"/>
                      </a:lnTo>
                      <a:lnTo>
                        <a:pt x="943" y="1497"/>
                      </a:lnTo>
                      <a:lnTo>
                        <a:pt x="936" y="1506"/>
                      </a:lnTo>
                      <a:cubicBezTo>
                        <a:pt x="936" y="1507"/>
                        <a:pt x="936" y="1507"/>
                        <a:pt x="935" y="1508"/>
                      </a:cubicBezTo>
                      <a:lnTo>
                        <a:pt x="926" y="1517"/>
                      </a:lnTo>
                      <a:cubicBezTo>
                        <a:pt x="925" y="1518"/>
                        <a:pt x="923" y="1519"/>
                        <a:pt x="921" y="1519"/>
                      </a:cubicBezTo>
                      <a:lnTo>
                        <a:pt x="911" y="1519"/>
                      </a:lnTo>
                      <a:lnTo>
                        <a:pt x="918" y="1515"/>
                      </a:lnTo>
                      <a:lnTo>
                        <a:pt x="915" y="1521"/>
                      </a:lnTo>
                      <a:cubicBezTo>
                        <a:pt x="914" y="1523"/>
                        <a:pt x="912" y="1525"/>
                        <a:pt x="909" y="1525"/>
                      </a:cubicBezTo>
                      <a:lnTo>
                        <a:pt x="891" y="1528"/>
                      </a:lnTo>
                      <a:lnTo>
                        <a:pt x="895" y="1526"/>
                      </a:lnTo>
                      <a:lnTo>
                        <a:pt x="889" y="1532"/>
                      </a:lnTo>
                      <a:cubicBezTo>
                        <a:pt x="886" y="1535"/>
                        <a:pt x="882" y="1535"/>
                        <a:pt x="879" y="1533"/>
                      </a:cubicBezTo>
                      <a:lnTo>
                        <a:pt x="870" y="1527"/>
                      </a:lnTo>
                      <a:lnTo>
                        <a:pt x="873" y="1528"/>
                      </a:lnTo>
                      <a:lnTo>
                        <a:pt x="826" y="1519"/>
                      </a:lnTo>
                      <a:lnTo>
                        <a:pt x="789" y="1510"/>
                      </a:lnTo>
                      <a:lnTo>
                        <a:pt x="791" y="1510"/>
                      </a:lnTo>
                      <a:lnTo>
                        <a:pt x="781" y="1510"/>
                      </a:lnTo>
                      <a:lnTo>
                        <a:pt x="786" y="1509"/>
                      </a:lnTo>
                      <a:lnTo>
                        <a:pt x="777" y="1515"/>
                      </a:lnTo>
                      <a:lnTo>
                        <a:pt x="778" y="1514"/>
                      </a:lnTo>
                      <a:lnTo>
                        <a:pt x="775" y="1517"/>
                      </a:lnTo>
                      <a:lnTo>
                        <a:pt x="777" y="1514"/>
                      </a:lnTo>
                      <a:lnTo>
                        <a:pt x="767" y="1538"/>
                      </a:lnTo>
                      <a:cubicBezTo>
                        <a:pt x="767" y="1540"/>
                        <a:pt x="766" y="1541"/>
                        <a:pt x="764" y="1542"/>
                      </a:cubicBezTo>
                      <a:lnTo>
                        <a:pt x="735" y="1561"/>
                      </a:lnTo>
                      <a:lnTo>
                        <a:pt x="711" y="1573"/>
                      </a:lnTo>
                      <a:lnTo>
                        <a:pt x="715" y="1566"/>
                      </a:lnTo>
                      <a:lnTo>
                        <a:pt x="715" y="1572"/>
                      </a:lnTo>
                      <a:cubicBezTo>
                        <a:pt x="715" y="1575"/>
                        <a:pt x="713" y="1578"/>
                        <a:pt x="710" y="1579"/>
                      </a:cubicBezTo>
                      <a:lnTo>
                        <a:pt x="700" y="1582"/>
                      </a:lnTo>
                      <a:cubicBezTo>
                        <a:pt x="698" y="1583"/>
                        <a:pt x="694" y="1583"/>
                        <a:pt x="692" y="1580"/>
                      </a:cubicBezTo>
                      <a:lnTo>
                        <a:pt x="689" y="1577"/>
                      </a:lnTo>
                      <a:lnTo>
                        <a:pt x="697" y="1579"/>
                      </a:lnTo>
                      <a:lnTo>
                        <a:pt x="688" y="1582"/>
                      </a:lnTo>
                      <a:lnTo>
                        <a:pt x="691" y="1580"/>
                      </a:lnTo>
                      <a:lnTo>
                        <a:pt x="685" y="1587"/>
                      </a:lnTo>
                      <a:cubicBezTo>
                        <a:pt x="683" y="1588"/>
                        <a:pt x="681" y="1589"/>
                        <a:pt x="679" y="1589"/>
                      </a:cubicBezTo>
                      <a:lnTo>
                        <a:pt x="667" y="1589"/>
                      </a:lnTo>
                      <a:lnTo>
                        <a:pt x="671" y="1588"/>
                      </a:lnTo>
                      <a:lnTo>
                        <a:pt x="664" y="1591"/>
                      </a:lnTo>
                      <a:cubicBezTo>
                        <a:pt x="663" y="1592"/>
                        <a:pt x="662" y="1592"/>
                        <a:pt x="661" y="1592"/>
                      </a:cubicBezTo>
                      <a:lnTo>
                        <a:pt x="652" y="1592"/>
                      </a:lnTo>
                      <a:lnTo>
                        <a:pt x="648" y="1592"/>
                      </a:lnTo>
                      <a:lnTo>
                        <a:pt x="642" y="1592"/>
                      </a:lnTo>
                      <a:cubicBezTo>
                        <a:pt x="640" y="1592"/>
                        <a:pt x="638" y="1591"/>
                        <a:pt x="637" y="1590"/>
                      </a:cubicBezTo>
                      <a:lnTo>
                        <a:pt x="634" y="1587"/>
                      </a:lnTo>
                      <a:lnTo>
                        <a:pt x="624" y="1577"/>
                      </a:lnTo>
                      <a:lnTo>
                        <a:pt x="637" y="1575"/>
                      </a:lnTo>
                      <a:lnTo>
                        <a:pt x="631" y="1588"/>
                      </a:lnTo>
                      <a:lnTo>
                        <a:pt x="628" y="1594"/>
                      </a:lnTo>
                      <a:lnTo>
                        <a:pt x="629" y="1590"/>
                      </a:lnTo>
                      <a:lnTo>
                        <a:pt x="629" y="1599"/>
                      </a:lnTo>
                      <a:cubicBezTo>
                        <a:pt x="629" y="1602"/>
                        <a:pt x="627" y="1605"/>
                        <a:pt x="624" y="1606"/>
                      </a:cubicBezTo>
                      <a:lnTo>
                        <a:pt x="618" y="1609"/>
                      </a:lnTo>
                      <a:cubicBezTo>
                        <a:pt x="617" y="1610"/>
                        <a:pt x="616" y="1610"/>
                        <a:pt x="614" y="1610"/>
                      </a:cubicBezTo>
                      <a:lnTo>
                        <a:pt x="611" y="1610"/>
                      </a:lnTo>
                      <a:cubicBezTo>
                        <a:pt x="611" y="1610"/>
                        <a:pt x="610" y="1610"/>
                        <a:pt x="609" y="1610"/>
                      </a:cubicBezTo>
                      <a:lnTo>
                        <a:pt x="600" y="1607"/>
                      </a:lnTo>
                      <a:lnTo>
                        <a:pt x="581" y="1601"/>
                      </a:lnTo>
                      <a:lnTo>
                        <a:pt x="584" y="1601"/>
                      </a:lnTo>
                      <a:lnTo>
                        <a:pt x="574" y="1601"/>
                      </a:lnTo>
                      <a:cubicBezTo>
                        <a:pt x="573" y="1601"/>
                        <a:pt x="571" y="1601"/>
                        <a:pt x="570" y="1600"/>
                      </a:cubicBezTo>
                      <a:lnTo>
                        <a:pt x="555" y="1591"/>
                      </a:lnTo>
                      <a:lnTo>
                        <a:pt x="556" y="1591"/>
                      </a:lnTo>
                      <a:lnTo>
                        <a:pt x="547" y="1588"/>
                      </a:lnTo>
                      <a:lnTo>
                        <a:pt x="550" y="1589"/>
                      </a:lnTo>
                      <a:lnTo>
                        <a:pt x="540" y="1589"/>
                      </a:lnTo>
                      <a:lnTo>
                        <a:pt x="546" y="1587"/>
                      </a:lnTo>
                      <a:lnTo>
                        <a:pt x="543" y="1590"/>
                      </a:lnTo>
                      <a:lnTo>
                        <a:pt x="545" y="1586"/>
                      </a:lnTo>
                      <a:lnTo>
                        <a:pt x="535" y="1614"/>
                      </a:lnTo>
                      <a:cubicBezTo>
                        <a:pt x="535" y="1616"/>
                        <a:pt x="533" y="1617"/>
                        <a:pt x="532" y="1618"/>
                      </a:cubicBezTo>
                      <a:lnTo>
                        <a:pt x="485" y="1643"/>
                      </a:lnTo>
                      <a:cubicBezTo>
                        <a:pt x="484" y="1643"/>
                        <a:pt x="483" y="1643"/>
                        <a:pt x="482" y="1643"/>
                      </a:cubicBezTo>
                      <a:lnTo>
                        <a:pt x="466" y="1643"/>
                      </a:lnTo>
                      <a:lnTo>
                        <a:pt x="463" y="1643"/>
                      </a:lnTo>
                      <a:cubicBezTo>
                        <a:pt x="462" y="1643"/>
                        <a:pt x="461" y="1643"/>
                        <a:pt x="459" y="1643"/>
                      </a:cubicBezTo>
                      <a:lnTo>
                        <a:pt x="440" y="1633"/>
                      </a:lnTo>
                      <a:lnTo>
                        <a:pt x="432" y="1627"/>
                      </a:lnTo>
                      <a:lnTo>
                        <a:pt x="425" y="1624"/>
                      </a:lnTo>
                      <a:lnTo>
                        <a:pt x="435" y="1623"/>
                      </a:lnTo>
                      <a:lnTo>
                        <a:pt x="431" y="1626"/>
                      </a:lnTo>
                      <a:cubicBezTo>
                        <a:pt x="429" y="1628"/>
                        <a:pt x="426" y="1629"/>
                        <a:pt x="423" y="1628"/>
                      </a:cubicBezTo>
                      <a:cubicBezTo>
                        <a:pt x="420" y="1626"/>
                        <a:pt x="418" y="1624"/>
                        <a:pt x="418" y="1620"/>
                      </a:cubicBezTo>
                      <a:lnTo>
                        <a:pt x="418" y="1617"/>
                      </a:lnTo>
                      <a:cubicBezTo>
                        <a:pt x="418" y="1615"/>
                        <a:pt x="419" y="1613"/>
                        <a:pt x="420" y="1612"/>
                      </a:cubicBezTo>
                      <a:lnTo>
                        <a:pt x="430" y="1602"/>
                      </a:lnTo>
                      <a:lnTo>
                        <a:pt x="431" y="1615"/>
                      </a:lnTo>
                      <a:lnTo>
                        <a:pt x="421" y="1609"/>
                      </a:lnTo>
                      <a:lnTo>
                        <a:pt x="426" y="1610"/>
                      </a:lnTo>
                      <a:lnTo>
                        <a:pt x="420" y="1610"/>
                      </a:lnTo>
                      <a:lnTo>
                        <a:pt x="417" y="1610"/>
                      </a:lnTo>
                      <a:lnTo>
                        <a:pt x="410" y="1610"/>
                      </a:lnTo>
                      <a:cubicBezTo>
                        <a:pt x="408" y="1610"/>
                        <a:pt x="406" y="1609"/>
                        <a:pt x="405" y="1608"/>
                      </a:cubicBezTo>
                      <a:lnTo>
                        <a:pt x="402" y="1605"/>
                      </a:lnTo>
                      <a:cubicBezTo>
                        <a:pt x="399" y="1602"/>
                        <a:pt x="399" y="1599"/>
                        <a:pt x="400" y="1596"/>
                      </a:cubicBezTo>
                      <a:cubicBezTo>
                        <a:pt x="401" y="1593"/>
                        <a:pt x="404" y="1591"/>
                        <a:pt x="407" y="1591"/>
                      </a:cubicBezTo>
                      <a:lnTo>
                        <a:pt x="410" y="1591"/>
                      </a:lnTo>
                      <a:lnTo>
                        <a:pt x="403" y="1603"/>
                      </a:lnTo>
                      <a:lnTo>
                        <a:pt x="400" y="1597"/>
                      </a:lnTo>
                      <a:lnTo>
                        <a:pt x="407" y="1601"/>
                      </a:lnTo>
                      <a:lnTo>
                        <a:pt x="401" y="1601"/>
                      </a:lnTo>
                      <a:lnTo>
                        <a:pt x="408" y="1597"/>
                      </a:lnTo>
                      <a:lnTo>
                        <a:pt x="405" y="1603"/>
                      </a:lnTo>
                      <a:cubicBezTo>
                        <a:pt x="404" y="1605"/>
                        <a:pt x="402" y="1607"/>
                        <a:pt x="399" y="1607"/>
                      </a:cubicBezTo>
                      <a:cubicBezTo>
                        <a:pt x="397" y="1607"/>
                        <a:pt x="394" y="1607"/>
                        <a:pt x="392" y="1605"/>
                      </a:cubicBezTo>
                      <a:lnTo>
                        <a:pt x="386" y="1599"/>
                      </a:lnTo>
                      <a:lnTo>
                        <a:pt x="396" y="1600"/>
                      </a:lnTo>
                      <a:lnTo>
                        <a:pt x="387" y="1606"/>
                      </a:lnTo>
                      <a:cubicBezTo>
                        <a:pt x="384" y="1607"/>
                        <a:pt x="381" y="1607"/>
                        <a:pt x="378" y="1606"/>
                      </a:cubicBezTo>
                      <a:lnTo>
                        <a:pt x="369" y="1600"/>
                      </a:lnTo>
                      <a:cubicBezTo>
                        <a:pt x="367" y="1598"/>
                        <a:pt x="365" y="1596"/>
                        <a:pt x="365" y="1593"/>
                      </a:cubicBezTo>
                      <a:lnTo>
                        <a:pt x="365" y="1584"/>
                      </a:lnTo>
                      <a:cubicBezTo>
                        <a:pt x="365" y="1579"/>
                        <a:pt x="369" y="1576"/>
                        <a:pt x="373" y="1576"/>
                      </a:cubicBezTo>
                      <a:lnTo>
                        <a:pt x="379" y="1576"/>
                      </a:lnTo>
                      <a:lnTo>
                        <a:pt x="372" y="1582"/>
                      </a:lnTo>
                      <a:lnTo>
                        <a:pt x="375" y="1570"/>
                      </a:lnTo>
                      <a:lnTo>
                        <a:pt x="375" y="1572"/>
                      </a:lnTo>
                      <a:lnTo>
                        <a:pt x="375" y="1566"/>
                      </a:lnTo>
                      <a:lnTo>
                        <a:pt x="383" y="1574"/>
                      </a:lnTo>
                      <a:lnTo>
                        <a:pt x="379" y="1574"/>
                      </a:lnTo>
                      <a:cubicBezTo>
                        <a:pt x="379" y="1574"/>
                        <a:pt x="378" y="1574"/>
                        <a:pt x="377" y="1573"/>
                      </a:cubicBezTo>
                      <a:lnTo>
                        <a:pt x="368" y="1570"/>
                      </a:lnTo>
                      <a:lnTo>
                        <a:pt x="373" y="1570"/>
                      </a:lnTo>
                      <a:lnTo>
                        <a:pt x="363" y="1573"/>
                      </a:lnTo>
                      <a:lnTo>
                        <a:pt x="361" y="1558"/>
                      </a:lnTo>
                      <a:lnTo>
                        <a:pt x="364" y="1558"/>
                      </a:lnTo>
                      <a:cubicBezTo>
                        <a:pt x="368" y="1558"/>
                        <a:pt x="372" y="1561"/>
                        <a:pt x="372" y="1566"/>
                      </a:cubicBezTo>
                      <a:lnTo>
                        <a:pt x="372" y="1572"/>
                      </a:lnTo>
                      <a:cubicBezTo>
                        <a:pt x="372" y="1574"/>
                        <a:pt x="371" y="1577"/>
                        <a:pt x="368" y="1579"/>
                      </a:cubicBezTo>
                      <a:cubicBezTo>
                        <a:pt x="366" y="1580"/>
                        <a:pt x="363" y="1580"/>
                        <a:pt x="360" y="1579"/>
                      </a:cubicBezTo>
                      <a:lnTo>
                        <a:pt x="348" y="1573"/>
                      </a:lnTo>
                      <a:lnTo>
                        <a:pt x="357" y="1571"/>
                      </a:lnTo>
                      <a:lnTo>
                        <a:pt x="351" y="1577"/>
                      </a:lnTo>
                      <a:lnTo>
                        <a:pt x="353" y="1572"/>
                      </a:lnTo>
                      <a:lnTo>
                        <a:pt x="353" y="1575"/>
                      </a:lnTo>
                      <a:cubicBezTo>
                        <a:pt x="353" y="1579"/>
                        <a:pt x="351" y="1582"/>
                        <a:pt x="347" y="1583"/>
                      </a:cubicBezTo>
                      <a:cubicBezTo>
                        <a:pt x="343" y="1583"/>
                        <a:pt x="339" y="1581"/>
                        <a:pt x="338" y="1577"/>
                      </a:cubicBezTo>
                      <a:lnTo>
                        <a:pt x="335" y="1568"/>
                      </a:lnTo>
                      <a:lnTo>
                        <a:pt x="340" y="1573"/>
                      </a:lnTo>
                      <a:lnTo>
                        <a:pt x="331" y="1570"/>
                      </a:lnTo>
                      <a:lnTo>
                        <a:pt x="341" y="1563"/>
                      </a:lnTo>
                      <a:lnTo>
                        <a:pt x="341" y="1566"/>
                      </a:lnTo>
                      <a:cubicBezTo>
                        <a:pt x="341" y="1568"/>
                        <a:pt x="340" y="1571"/>
                        <a:pt x="337" y="1572"/>
                      </a:cubicBezTo>
                      <a:cubicBezTo>
                        <a:pt x="335" y="1574"/>
                        <a:pt x="332" y="1574"/>
                        <a:pt x="330" y="1573"/>
                      </a:cubicBezTo>
                      <a:lnTo>
                        <a:pt x="323" y="1570"/>
                      </a:lnTo>
                      <a:cubicBezTo>
                        <a:pt x="322" y="1569"/>
                        <a:pt x="321" y="1568"/>
                        <a:pt x="320" y="1566"/>
                      </a:cubicBezTo>
                      <a:lnTo>
                        <a:pt x="317" y="1560"/>
                      </a:lnTo>
                      <a:lnTo>
                        <a:pt x="320" y="1563"/>
                      </a:lnTo>
                      <a:lnTo>
                        <a:pt x="304" y="1554"/>
                      </a:lnTo>
                      <a:cubicBezTo>
                        <a:pt x="304" y="1554"/>
                        <a:pt x="303" y="1554"/>
                        <a:pt x="303" y="1553"/>
                      </a:cubicBezTo>
                      <a:lnTo>
                        <a:pt x="275" y="1526"/>
                      </a:lnTo>
                      <a:cubicBezTo>
                        <a:pt x="273" y="1524"/>
                        <a:pt x="272" y="1521"/>
                        <a:pt x="273" y="1519"/>
                      </a:cubicBezTo>
                      <a:cubicBezTo>
                        <a:pt x="273" y="1516"/>
                        <a:pt x="275" y="1514"/>
                        <a:pt x="277" y="1513"/>
                      </a:cubicBezTo>
                      <a:lnTo>
                        <a:pt x="283" y="1510"/>
                      </a:lnTo>
                      <a:lnTo>
                        <a:pt x="279" y="1517"/>
                      </a:lnTo>
                      <a:lnTo>
                        <a:pt x="279" y="1508"/>
                      </a:lnTo>
                      <a:lnTo>
                        <a:pt x="287" y="1516"/>
                      </a:lnTo>
                      <a:lnTo>
                        <a:pt x="281" y="1516"/>
                      </a:lnTo>
                      <a:cubicBezTo>
                        <a:pt x="276" y="1516"/>
                        <a:pt x="273" y="1512"/>
                        <a:pt x="273" y="1508"/>
                      </a:cubicBezTo>
                      <a:lnTo>
                        <a:pt x="273" y="1502"/>
                      </a:lnTo>
                      <a:lnTo>
                        <a:pt x="273" y="1493"/>
                      </a:lnTo>
                      <a:lnTo>
                        <a:pt x="288" y="1496"/>
                      </a:lnTo>
                      <a:lnTo>
                        <a:pt x="285" y="1503"/>
                      </a:lnTo>
                      <a:cubicBezTo>
                        <a:pt x="283" y="1505"/>
                        <a:pt x="281" y="1507"/>
                        <a:pt x="278" y="1507"/>
                      </a:cubicBezTo>
                      <a:cubicBezTo>
                        <a:pt x="275" y="1507"/>
                        <a:pt x="272" y="1506"/>
                        <a:pt x="271" y="1503"/>
                      </a:cubicBezTo>
                      <a:lnTo>
                        <a:pt x="265" y="1494"/>
                      </a:lnTo>
                      <a:lnTo>
                        <a:pt x="271" y="1498"/>
                      </a:lnTo>
                      <a:lnTo>
                        <a:pt x="268" y="1498"/>
                      </a:lnTo>
                      <a:cubicBezTo>
                        <a:pt x="267" y="1498"/>
                        <a:pt x="265" y="1497"/>
                        <a:pt x="264" y="1496"/>
                      </a:cubicBezTo>
                      <a:lnTo>
                        <a:pt x="255" y="1490"/>
                      </a:lnTo>
                      <a:cubicBezTo>
                        <a:pt x="252" y="1489"/>
                        <a:pt x="251" y="1486"/>
                        <a:pt x="251" y="1483"/>
                      </a:cubicBezTo>
                      <a:cubicBezTo>
                        <a:pt x="251" y="1480"/>
                        <a:pt x="253" y="1477"/>
                        <a:pt x="256" y="1476"/>
                      </a:cubicBezTo>
                      <a:lnTo>
                        <a:pt x="266" y="1473"/>
                      </a:lnTo>
                      <a:lnTo>
                        <a:pt x="263" y="1486"/>
                      </a:lnTo>
                      <a:lnTo>
                        <a:pt x="256" y="1480"/>
                      </a:lnTo>
                      <a:cubicBezTo>
                        <a:pt x="255" y="1478"/>
                        <a:pt x="254" y="1476"/>
                        <a:pt x="254" y="1473"/>
                      </a:cubicBezTo>
                      <a:cubicBezTo>
                        <a:pt x="255" y="1471"/>
                        <a:pt x="256" y="1469"/>
                        <a:pt x="258" y="1467"/>
                      </a:cubicBezTo>
                      <a:lnTo>
                        <a:pt x="265" y="1464"/>
                      </a:lnTo>
                      <a:lnTo>
                        <a:pt x="263" y="1477"/>
                      </a:lnTo>
                      <a:lnTo>
                        <a:pt x="256" y="1471"/>
                      </a:lnTo>
                      <a:lnTo>
                        <a:pt x="253" y="1468"/>
                      </a:lnTo>
                      <a:cubicBezTo>
                        <a:pt x="252" y="1467"/>
                        <a:pt x="251" y="1465"/>
                        <a:pt x="251" y="1462"/>
                      </a:cubicBezTo>
                      <a:lnTo>
                        <a:pt x="251" y="1453"/>
                      </a:lnTo>
                      <a:lnTo>
                        <a:pt x="251" y="1438"/>
                      </a:lnTo>
                      <a:lnTo>
                        <a:pt x="253" y="1444"/>
                      </a:lnTo>
                      <a:lnTo>
                        <a:pt x="244" y="1435"/>
                      </a:lnTo>
                      <a:lnTo>
                        <a:pt x="246" y="1436"/>
                      </a:lnTo>
                      <a:lnTo>
                        <a:pt x="240" y="1433"/>
                      </a:lnTo>
                      <a:lnTo>
                        <a:pt x="243" y="1434"/>
                      </a:lnTo>
                      <a:lnTo>
                        <a:pt x="240" y="1434"/>
                      </a:lnTo>
                      <a:lnTo>
                        <a:pt x="248" y="1426"/>
                      </a:lnTo>
                      <a:lnTo>
                        <a:pt x="248" y="1429"/>
                      </a:lnTo>
                      <a:cubicBezTo>
                        <a:pt x="248" y="1432"/>
                        <a:pt x="247" y="1434"/>
                        <a:pt x="245" y="1436"/>
                      </a:cubicBezTo>
                      <a:cubicBezTo>
                        <a:pt x="243" y="1437"/>
                        <a:pt x="240" y="1437"/>
                        <a:pt x="238" y="1437"/>
                      </a:cubicBezTo>
                      <a:lnTo>
                        <a:pt x="229" y="1434"/>
                      </a:lnTo>
                      <a:cubicBezTo>
                        <a:pt x="225" y="1433"/>
                        <a:pt x="223" y="1429"/>
                        <a:pt x="223" y="1426"/>
                      </a:cubicBezTo>
                      <a:lnTo>
                        <a:pt x="223" y="1420"/>
                      </a:lnTo>
                      <a:lnTo>
                        <a:pt x="228" y="1427"/>
                      </a:lnTo>
                      <a:lnTo>
                        <a:pt x="221" y="1424"/>
                      </a:lnTo>
                      <a:cubicBezTo>
                        <a:pt x="220" y="1423"/>
                        <a:pt x="219" y="1422"/>
                        <a:pt x="218" y="1421"/>
                      </a:cubicBezTo>
                      <a:lnTo>
                        <a:pt x="215" y="1414"/>
                      </a:lnTo>
                      <a:lnTo>
                        <a:pt x="222" y="1419"/>
                      </a:lnTo>
                      <a:lnTo>
                        <a:pt x="213" y="1419"/>
                      </a:lnTo>
                      <a:lnTo>
                        <a:pt x="206" y="1419"/>
                      </a:lnTo>
                      <a:cubicBezTo>
                        <a:pt x="202" y="1419"/>
                        <a:pt x="198" y="1415"/>
                        <a:pt x="198" y="1411"/>
                      </a:cubicBezTo>
                      <a:lnTo>
                        <a:pt x="198" y="1408"/>
                      </a:lnTo>
                      <a:lnTo>
                        <a:pt x="200" y="1413"/>
                      </a:lnTo>
                      <a:lnTo>
                        <a:pt x="178" y="1385"/>
                      </a:lnTo>
                      <a:lnTo>
                        <a:pt x="185" y="1389"/>
                      </a:lnTo>
                      <a:lnTo>
                        <a:pt x="179" y="1389"/>
                      </a:lnTo>
                      <a:cubicBezTo>
                        <a:pt x="174" y="1389"/>
                        <a:pt x="171" y="1385"/>
                        <a:pt x="171" y="1380"/>
                      </a:cubicBezTo>
                      <a:lnTo>
                        <a:pt x="171" y="1371"/>
                      </a:lnTo>
                      <a:lnTo>
                        <a:pt x="172" y="1376"/>
                      </a:lnTo>
                      <a:lnTo>
                        <a:pt x="153" y="1348"/>
                      </a:lnTo>
                      <a:lnTo>
                        <a:pt x="150" y="1342"/>
                      </a:lnTo>
                      <a:lnTo>
                        <a:pt x="144" y="1330"/>
                      </a:lnTo>
                      <a:lnTo>
                        <a:pt x="132" y="1313"/>
                      </a:lnTo>
                      <a:lnTo>
                        <a:pt x="104" y="1275"/>
                      </a:lnTo>
                      <a:lnTo>
                        <a:pt x="76" y="1230"/>
                      </a:lnTo>
                      <a:lnTo>
                        <a:pt x="51" y="1187"/>
                      </a:lnTo>
                      <a:cubicBezTo>
                        <a:pt x="50" y="1186"/>
                        <a:pt x="50" y="1185"/>
                        <a:pt x="50" y="1183"/>
                      </a:cubicBezTo>
                      <a:lnTo>
                        <a:pt x="50" y="1119"/>
                      </a:lnTo>
                      <a:lnTo>
                        <a:pt x="52" y="1125"/>
                      </a:lnTo>
                      <a:lnTo>
                        <a:pt x="49" y="1122"/>
                      </a:lnTo>
                      <a:cubicBezTo>
                        <a:pt x="49" y="1122"/>
                        <a:pt x="49" y="1121"/>
                        <a:pt x="48" y="1121"/>
                      </a:cubicBezTo>
                      <a:lnTo>
                        <a:pt x="42" y="1112"/>
                      </a:lnTo>
                      <a:lnTo>
                        <a:pt x="24" y="1088"/>
                      </a:lnTo>
                      <a:lnTo>
                        <a:pt x="24" y="1089"/>
                      </a:lnTo>
                      <a:lnTo>
                        <a:pt x="12" y="1077"/>
                      </a:lnTo>
                      <a:cubicBezTo>
                        <a:pt x="11" y="1076"/>
                        <a:pt x="10" y="1074"/>
                        <a:pt x="10" y="1073"/>
                      </a:cubicBezTo>
                      <a:lnTo>
                        <a:pt x="1" y="1040"/>
                      </a:lnTo>
                      <a:cubicBezTo>
                        <a:pt x="0" y="1037"/>
                        <a:pt x="1" y="1035"/>
                        <a:pt x="2" y="1033"/>
                      </a:cubicBezTo>
                      <a:cubicBezTo>
                        <a:pt x="4" y="1031"/>
                        <a:pt x="6" y="1029"/>
                        <a:pt x="8" y="1029"/>
                      </a:cubicBezTo>
                      <a:lnTo>
                        <a:pt x="18" y="1029"/>
                      </a:lnTo>
                      <a:close/>
                    </a:path>
                  </a:pathLst>
                </a:custGeom>
                <a:solidFill>
                  <a:srgbClr val="C0C0C0"/>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C0504D">
                        <a:lumMod val="75000"/>
                      </a:srgbClr>
                    </a:solidFill>
                    <a:effectLst/>
                    <a:uLnTx/>
                    <a:uFillTx/>
                    <a:latin typeface="Calibri"/>
                  </a:endParaRPr>
                </a:p>
              </p:txBody>
            </p:sp>
            <p:sp>
              <p:nvSpPr>
                <p:cNvPr id="234" name="Freeform 1170"/>
                <p:cNvSpPr>
                  <a:spLocks/>
                </p:cNvSpPr>
                <p:nvPr/>
              </p:nvSpPr>
              <p:spPr bwMode="auto">
                <a:xfrm>
                  <a:off x="3776964" y="3644113"/>
                  <a:ext cx="969963" cy="1220225"/>
                </a:xfrm>
                <a:custGeom>
                  <a:avLst/>
                  <a:gdLst/>
                  <a:ahLst/>
                  <a:cxnLst>
                    <a:cxn ang="0">
                      <a:pos x="59" y="519"/>
                    </a:cxn>
                    <a:cxn ang="0">
                      <a:pos x="89" y="467"/>
                    </a:cxn>
                    <a:cxn ang="0">
                      <a:pos x="70" y="516"/>
                    </a:cxn>
                    <a:cxn ang="0">
                      <a:pos x="82" y="535"/>
                    </a:cxn>
                    <a:cxn ang="0">
                      <a:pos x="114" y="498"/>
                    </a:cxn>
                    <a:cxn ang="0">
                      <a:pos x="106" y="580"/>
                    </a:cxn>
                    <a:cxn ang="0">
                      <a:pos x="143" y="562"/>
                    </a:cxn>
                    <a:cxn ang="0">
                      <a:pos x="160" y="524"/>
                    </a:cxn>
                    <a:cxn ang="0">
                      <a:pos x="205" y="543"/>
                    </a:cxn>
                    <a:cxn ang="0">
                      <a:pos x="186" y="604"/>
                    </a:cxn>
                    <a:cxn ang="0">
                      <a:pos x="155" y="622"/>
                    </a:cxn>
                    <a:cxn ang="0">
                      <a:pos x="114" y="642"/>
                    </a:cxn>
                    <a:cxn ang="0">
                      <a:pos x="108" y="659"/>
                    </a:cxn>
                    <a:cxn ang="0">
                      <a:pos x="114" y="686"/>
                    </a:cxn>
                    <a:cxn ang="0">
                      <a:pos x="87" y="702"/>
                    </a:cxn>
                    <a:cxn ang="0">
                      <a:pos x="87" y="750"/>
                    </a:cxn>
                    <a:cxn ang="0">
                      <a:pos x="164" y="776"/>
                    </a:cxn>
                    <a:cxn ang="0">
                      <a:pos x="222" y="769"/>
                    </a:cxn>
                    <a:cxn ang="0">
                      <a:pos x="261" y="742"/>
                    </a:cxn>
                    <a:cxn ang="0">
                      <a:pos x="294" y="721"/>
                    </a:cxn>
                    <a:cxn ang="0">
                      <a:pos x="296" y="697"/>
                    </a:cxn>
                    <a:cxn ang="0">
                      <a:pos x="249" y="659"/>
                    </a:cxn>
                    <a:cxn ang="0">
                      <a:pos x="267" y="588"/>
                    </a:cxn>
                    <a:cxn ang="0">
                      <a:pos x="315" y="555"/>
                    </a:cxn>
                    <a:cxn ang="0">
                      <a:pos x="352" y="540"/>
                    </a:cxn>
                    <a:cxn ang="0">
                      <a:pos x="373" y="519"/>
                    </a:cxn>
                    <a:cxn ang="0">
                      <a:pos x="410" y="558"/>
                    </a:cxn>
                    <a:cxn ang="0">
                      <a:pos x="433" y="595"/>
                    </a:cxn>
                    <a:cxn ang="0">
                      <a:pos x="466" y="600"/>
                    </a:cxn>
                    <a:cxn ang="0">
                      <a:pos x="511" y="629"/>
                    </a:cxn>
                    <a:cxn ang="0">
                      <a:pos x="546" y="570"/>
                    </a:cxn>
                    <a:cxn ang="0">
                      <a:pos x="539" y="532"/>
                    </a:cxn>
                    <a:cxn ang="0">
                      <a:pos x="547" y="487"/>
                    </a:cxn>
                    <a:cxn ang="0">
                      <a:pos x="530" y="463"/>
                    </a:cxn>
                    <a:cxn ang="0">
                      <a:pos x="489" y="491"/>
                    </a:cxn>
                    <a:cxn ang="0">
                      <a:pos x="462" y="502"/>
                    </a:cxn>
                    <a:cxn ang="0">
                      <a:pos x="415" y="464"/>
                    </a:cxn>
                    <a:cxn ang="0">
                      <a:pos x="388" y="453"/>
                    </a:cxn>
                    <a:cxn ang="0">
                      <a:pos x="365" y="377"/>
                    </a:cxn>
                    <a:cxn ang="0">
                      <a:pos x="357" y="354"/>
                    </a:cxn>
                    <a:cxn ang="0">
                      <a:pos x="411" y="332"/>
                    </a:cxn>
                    <a:cxn ang="0">
                      <a:pos x="512" y="255"/>
                    </a:cxn>
                    <a:cxn ang="0">
                      <a:pos x="542" y="178"/>
                    </a:cxn>
                    <a:cxn ang="0">
                      <a:pos x="578" y="140"/>
                    </a:cxn>
                    <a:cxn ang="0">
                      <a:pos x="607" y="113"/>
                    </a:cxn>
                    <a:cxn ang="0">
                      <a:pos x="593" y="102"/>
                    </a:cxn>
                    <a:cxn ang="0">
                      <a:pos x="534" y="55"/>
                    </a:cxn>
                    <a:cxn ang="0">
                      <a:pos x="495" y="67"/>
                    </a:cxn>
                    <a:cxn ang="0">
                      <a:pos x="477" y="48"/>
                    </a:cxn>
                    <a:cxn ang="0">
                      <a:pos x="462" y="41"/>
                    </a:cxn>
                    <a:cxn ang="0">
                      <a:pos x="443" y="23"/>
                    </a:cxn>
                    <a:cxn ang="0">
                      <a:pos x="387" y="10"/>
                    </a:cxn>
                    <a:cxn ang="0">
                      <a:pos x="284" y="14"/>
                    </a:cxn>
                    <a:cxn ang="0">
                      <a:pos x="326" y="117"/>
                    </a:cxn>
                    <a:cxn ang="0">
                      <a:pos x="284" y="150"/>
                    </a:cxn>
                    <a:cxn ang="0">
                      <a:pos x="203" y="143"/>
                    </a:cxn>
                    <a:cxn ang="0">
                      <a:pos x="143" y="161"/>
                    </a:cxn>
                    <a:cxn ang="0">
                      <a:pos x="98" y="202"/>
                    </a:cxn>
                    <a:cxn ang="0">
                      <a:pos x="63" y="276"/>
                    </a:cxn>
                    <a:cxn ang="0">
                      <a:pos x="43" y="305"/>
                    </a:cxn>
                    <a:cxn ang="0">
                      <a:pos x="13" y="370"/>
                    </a:cxn>
                  </a:cxnLst>
                  <a:rect l="0" t="0" r="r" b="b"/>
                  <a:pathLst>
                    <a:path w="611" h="777">
                      <a:moveTo>
                        <a:pt x="0" y="478"/>
                      </a:moveTo>
                      <a:lnTo>
                        <a:pt x="0" y="494"/>
                      </a:lnTo>
                      <a:lnTo>
                        <a:pt x="4" y="517"/>
                      </a:lnTo>
                      <a:lnTo>
                        <a:pt x="51" y="519"/>
                      </a:lnTo>
                      <a:lnTo>
                        <a:pt x="59" y="519"/>
                      </a:lnTo>
                      <a:lnTo>
                        <a:pt x="59" y="508"/>
                      </a:lnTo>
                      <a:lnTo>
                        <a:pt x="43" y="498"/>
                      </a:lnTo>
                      <a:lnTo>
                        <a:pt x="43" y="459"/>
                      </a:lnTo>
                      <a:lnTo>
                        <a:pt x="44" y="457"/>
                      </a:lnTo>
                      <a:lnTo>
                        <a:pt x="89" y="467"/>
                      </a:lnTo>
                      <a:lnTo>
                        <a:pt x="87" y="489"/>
                      </a:lnTo>
                      <a:lnTo>
                        <a:pt x="71" y="497"/>
                      </a:lnTo>
                      <a:lnTo>
                        <a:pt x="73" y="512"/>
                      </a:lnTo>
                      <a:lnTo>
                        <a:pt x="70" y="513"/>
                      </a:lnTo>
                      <a:lnTo>
                        <a:pt x="70" y="516"/>
                      </a:lnTo>
                      <a:lnTo>
                        <a:pt x="71" y="524"/>
                      </a:lnTo>
                      <a:lnTo>
                        <a:pt x="70" y="562"/>
                      </a:lnTo>
                      <a:lnTo>
                        <a:pt x="78" y="557"/>
                      </a:lnTo>
                      <a:lnTo>
                        <a:pt x="82" y="539"/>
                      </a:lnTo>
                      <a:lnTo>
                        <a:pt x="82" y="535"/>
                      </a:lnTo>
                      <a:lnTo>
                        <a:pt x="87" y="519"/>
                      </a:lnTo>
                      <a:lnTo>
                        <a:pt x="90" y="494"/>
                      </a:lnTo>
                      <a:lnTo>
                        <a:pt x="93" y="493"/>
                      </a:lnTo>
                      <a:lnTo>
                        <a:pt x="98" y="497"/>
                      </a:lnTo>
                      <a:lnTo>
                        <a:pt x="114" y="498"/>
                      </a:lnTo>
                      <a:lnTo>
                        <a:pt x="114" y="501"/>
                      </a:lnTo>
                      <a:lnTo>
                        <a:pt x="120" y="504"/>
                      </a:lnTo>
                      <a:lnTo>
                        <a:pt x="114" y="525"/>
                      </a:lnTo>
                      <a:lnTo>
                        <a:pt x="105" y="555"/>
                      </a:lnTo>
                      <a:lnTo>
                        <a:pt x="106" y="580"/>
                      </a:lnTo>
                      <a:lnTo>
                        <a:pt x="125" y="584"/>
                      </a:lnTo>
                      <a:lnTo>
                        <a:pt x="132" y="581"/>
                      </a:lnTo>
                      <a:lnTo>
                        <a:pt x="133" y="578"/>
                      </a:lnTo>
                      <a:lnTo>
                        <a:pt x="137" y="574"/>
                      </a:lnTo>
                      <a:lnTo>
                        <a:pt x="143" y="562"/>
                      </a:lnTo>
                      <a:lnTo>
                        <a:pt x="143" y="557"/>
                      </a:lnTo>
                      <a:lnTo>
                        <a:pt x="141" y="550"/>
                      </a:lnTo>
                      <a:lnTo>
                        <a:pt x="141" y="539"/>
                      </a:lnTo>
                      <a:lnTo>
                        <a:pt x="155" y="525"/>
                      </a:lnTo>
                      <a:lnTo>
                        <a:pt x="160" y="524"/>
                      </a:lnTo>
                      <a:lnTo>
                        <a:pt x="179" y="524"/>
                      </a:lnTo>
                      <a:lnTo>
                        <a:pt x="190" y="527"/>
                      </a:lnTo>
                      <a:lnTo>
                        <a:pt x="195" y="527"/>
                      </a:lnTo>
                      <a:lnTo>
                        <a:pt x="203" y="535"/>
                      </a:lnTo>
                      <a:lnTo>
                        <a:pt x="205" y="543"/>
                      </a:lnTo>
                      <a:lnTo>
                        <a:pt x="203" y="553"/>
                      </a:lnTo>
                      <a:lnTo>
                        <a:pt x="191" y="573"/>
                      </a:lnTo>
                      <a:lnTo>
                        <a:pt x="186" y="591"/>
                      </a:lnTo>
                      <a:lnTo>
                        <a:pt x="183" y="596"/>
                      </a:lnTo>
                      <a:lnTo>
                        <a:pt x="186" y="604"/>
                      </a:lnTo>
                      <a:lnTo>
                        <a:pt x="179" y="614"/>
                      </a:lnTo>
                      <a:lnTo>
                        <a:pt x="176" y="615"/>
                      </a:lnTo>
                      <a:lnTo>
                        <a:pt x="171" y="615"/>
                      </a:lnTo>
                      <a:lnTo>
                        <a:pt x="170" y="615"/>
                      </a:lnTo>
                      <a:lnTo>
                        <a:pt x="155" y="622"/>
                      </a:lnTo>
                      <a:lnTo>
                        <a:pt x="139" y="642"/>
                      </a:lnTo>
                      <a:lnTo>
                        <a:pt x="129" y="640"/>
                      </a:lnTo>
                      <a:lnTo>
                        <a:pt x="124" y="642"/>
                      </a:lnTo>
                      <a:lnTo>
                        <a:pt x="117" y="637"/>
                      </a:lnTo>
                      <a:lnTo>
                        <a:pt x="114" y="642"/>
                      </a:lnTo>
                      <a:lnTo>
                        <a:pt x="117" y="656"/>
                      </a:lnTo>
                      <a:lnTo>
                        <a:pt x="116" y="663"/>
                      </a:lnTo>
                      <a:lnTo>
                        <a:pt x="112" y="661"/>
                      </a:lnTo>
                      <a:lnTo>
                        <a:pt x="108" y="657"/>
                      </a:lnTo>
                      <a:lnTo>
                        <a:pt x="108" y="659"/>
                      </a:lnTo>
                      <a:lnTo>
                        <a:pt x="109" y="668"/>
                      </a:lnTo>
                      <a:lnTo>
                        <a:pt x="109" y="678"/>
                      </a:lnTo>
                      <a:lnTo>
                        <a:pt x="108" y="679"/>
                      </a:lnTo>
                      <a:lnTo>
                        <a:pt x="109" y="682"/>
                      </a:lnTo>
                      <a:lnTo>
                        <a:pt x="114" y="686"/>
                      </a:lnTo>
                      <a:lnTo>
                        <a:pt x="105" y="695"/>
                      </a:lnTo>
                      <a:lnTo>
                        <a:pt x="101" y="689"/>
                      </a:lnTo>
                      <a:lnTo>
                        <a:pt x="98" y="698"/>
                      </a:lnTo>
                      <a:lnTo>
                        <a:pt x="93" y="697"/>
                      </a:lnTo>
                      <a:lnTo>
                        <a:pt x="87" y="702"/>
                      </a:lnTo>
                      <a:lnTo>
                        <a:pt x="87" y="710"/>
                      </a:lnTo>
                      <a:lnTo>
                        <a:pt x="81" y="721"/>
                      </a:lnTo>
                      <a:lnTo>
                        <a:pt x="75" y="740"/>
                      </a:lnTo>
                      <a:lnTo>
                        <a:pt x="71" y="746"/>
                      </a:lnTo>
                      <a:lnTo>
                        <a:pt x="87" y="750"/>
                      </a:lnTo>
                      <a:lnTo>
                        <a:pt x="112" y="747"/>
                      </a:lnTo>
                      <a:lnTo>
                        <a:pt x="112" y="757"/>
                      </a:lnTo>
                      <a:lnTo>
                        <a:pt x="114" y="759"/>
                      </a:lnTo>
                      <a:lnTo>
                        <a:pt x="156" y="765"/>
                      </a:lnTo>
                      <a:lnTo>
                        <a:pt x="164" y="776"/>
                      </a:lnTo>
                      <a:lnTo>
                        <a:pt x="183" y="774"/>
                      </a:lnTo>
                      <a:lnTo>
                        <a:pt x="193" y="772"/>
                      </a:lnTo>
                      <a:lnTo>
                        <a:pt x="210" y="777"/>
                      </a:lnTo>
                      <a:lnTo>
                        <a:pt x="222" y="777"/>
                      </a:lnTo>
                      <a:lnTo>
                        <a:pt x="222" y="769"/>
                      </a:lnTo>
                      <a:lnTo>
                        <a:pt x="218" y="747"/>
                      </a:lnTo>
                      <a:lnTo>
                        <a:pt x="225" y="740"/>
                      </a:lnTo>
                      <a:lnTo>
                        <a:pt x="236" y="744"/>
                      </a:lnTo>
                      <a:lnTo>
                        <a:pt x="252" y="746"/>
                      </a:lnTo>
                      <a:lnTo>
                        <a:pt x="261" y="742"/>
                      </a:lnTo>
                      <a:lnTo>
                        <a:pt x="264" y="735"/>
                      </a:lnTo>
                      <a:lnTo>
                        <a:pt x="283" y="731"/>
                      </a:lnTo>
                      <a:lnTo>
                        <a:pt x="284" y="721"/>
                      </a:lnTo>
                      <a:lnTo>
                        <a:pt x="290" y="720"/>
                      </a:lnTo>
                      <a:lnTo>
                        <a:pt x="294" y="721"/>
                      </a:lnTo>
                      <a:lnTo>
                        <a:pt x="294" y="732"/>
                      </a:lnTo>
                      <a:lnTo>
                        <a:pt x="296" y="731"/>
                      </a:lnTo>
                      <a:lnTo>
                        <a:pt x="299" y="717"/>
                      </a:lnTo>
                      <a:lnTo>
                        <a:pt x="299" y="702"/>
                      </a:lnTo>
                      <a:lnTo>
                        <a:pt x="296" y="697"/>
                      </a:lnTo>
                      <a:lnTo>
                        <a:pt x="290" y="695"/>
                      </a:lnTo>
                      <a:lnTo>
                        <a:pt x="280" y="686"/>
                      </a:lnTo>
                      <a:lnTo>
                        <a:pt x="276" y="679"/>
                      </a:lnTo>
                      <a:lnTo>
                        <a:pt x="267" y="674"/>
                      </a:lnTo>
                      <a:lnTo>
                        <a:pt x="249" y="659"/>
                      </a:lnTo>
                      <a:lnTo>
                        <a:pt x="244" y="649"/>
                      </a:lnTo>
                      <a:lnTo>
                        <a:pt x="244" y="623"/>
                      </a:lnTo>
                      <a:lnTo>
                        <a:pt x="245" y="610"/>
                      </a:lnTo>
                      <a:lnTo>
                        <a:pt x="253" y="596"/>
                      </a:lnTo>
                      <a:lnTo>
                        <a:pt x="267" y="588"/>
                      </a:lnTo>
                      <a:lnTo>
                        <a:pt x="286" y="578"/>
                      </a:lnTo>
                      <a:lnTo>
                        <a:pt x="296" y="570"/>
                      </a:lnTo>
                      <a:lnTo>
                        <a:pt x="299" y="566"/>
                      </a:lnTo>
                      <a:lnTo>
                        <a:pt x="310" y="551"/>
                      </a:lnTo>
                      <a:lnTo>
                        <a:pt x="315" y="555"/>
                      </a:lnTo>
                      <a:lnTo>
                        <a:pt x="319" y="555"/>
                      </a:lnTo>
                      <a:lnTo>
                        <a:pt x="329" y="547"/>
                      </a:lnTo>
                      <a:lnTo>
                        <a:pt x="337" y="542"/>
                      </a:lnTo>
                      <a:lnTo>
                        <a:pt x="342" y="540"/>
                      </a:lnTo>
                      <a:lnTo>
                        <a:pt x="352" y="540"/>
                      </a:lnTo>
                      <a:lnTo>
                        <a:pt x="353" y="536"/>
                      </a:lnTo>
                      <a:lnTo>
                        <a:pt x="357" y="532"/>
                      </a:lnTo>
                      <a:lnTo>
                        <a:pt x="368" y="521"/>
                      </a:lnTo>
                      <a:lnTo>
                        <a:pt x="372" y="517"/>
                      </a:lnTo>
                      <a:lnTo>
                        <a:pt x="373" y="519"/>
                      </a:lnTo>
                      <a:lnTo>
                        <a:pt x="384" y="535"/>
                      </a:lnTo>
                      <a:lnTo>
                        <a:pt x="402" y="540"/>
                      </a:lnTo>
                      <a:lnTo>
                        <a:pt x="400" y="546"/>
                      </a:lnTo>
                      <a:lnTo>
                        <a:pt x="404" y="551"/>
                      </a:lnTo>
                      <a:lnTo>
                        <a:pt x="410" y="558"/>
                      </a:lnTo>
                      <a:lnTo>
                        <a:pt x="419" y="569"/>
                      </a:lnTo>
                      <a:lnTo>
                        <a:pt x="423" y="576"/>
                      </a:lnTo>
                      <a:lnTo>
                        <a:pt x="419" y="585"/>
                      </a:lnTo>
                      <a:lnTo>
                        <a:pt x="423" y="591"/>
                      </a:lnTo>
                      <a:lnTo>
                        <a:pt x="433" y="595"/>
                      </a:lnTo>
                      <a:lnTo>
                        <a:pt x="438" y="602"/>
                      </a:lnTo>
                      <a:lnTo>
                        <a:pt x="446" y="607"/>
                      </a:lnTo>
                      <a:lnTo>
                        <a:pt x="450" y="608"/>
                      </a:lnTo>
                      <a:lnTo>
                        <a:pt x="460" y="602"/>
                      </a:lnTo>
                      <a:lnTo>
                        <a:pt x="466" y="600"/>
                      </a:lnTo>
                      <a:lnTo>
                        <a:pt x="470" y="600"/>
                      </a:lnTo>
                      <a:lnTo>
                        <a:pt x="480" y="608"/>
                      </a:lnTo>
                      <a:lnTo>
                        <a:pt x="493" y="614"/>
                      </a:lnTo>
                      <a:lnTo>
                        <a:pt x="500" y="625"/>
                      </a:lnTo>
                      <a:lnTo>
                        <a:pt x="511" y="629"/>
                      </a:lnTo>
                      <a:lnTo>
                        <a:pt x="522" y="629"/>
                      </a:lnTo>
                      <a:lnTo>
                        <a:pt x="528" y="622"/>
                      </a:lnTo>
                      <a:lnTo>
                        <a:pt x="531" y="614"/>
                      </a:lnTo>
                      <a:lnTo>
                        <a:pt x="546" y="591"/>
                      </a:lnTo>
                      <a:lnTo>
                        <a:pt x="546" y="570"/>
                      </a:lnTo>
                      <a:lnTo>
                        <a:pt x="547" y="561"/>
                      </a:lnTo>
                      <a:lnTo>
                        <a:pt x="547" y="542"/>
                      </a:lnTo>
                      <a:lnTo>
                        <a:pt x="547" y="539"/>
                      </a:lnTo>
                      <a:lnTo>
                        <a:pt x="543" y="536"/>
                      </a:lnTo>
                      <a:lnTo>
                        <a:pt x="539" y="532"/>
                      </a:lnTo>
                      <a:lnTo>
                        <a:pt x="530" y="521"/>
                      </a:lnTo>
                      <a:lnTo>
                        <a:pt x="530" y="513"/>
                      </a:lnTo>
                      <a:lnTo>
                        <a:pt x="535" y="509"/>
                      </a:lnTo>
                      <a:lnTo>
                        <a:pt x="546" y="501"/>
                      </a:lnTo>
                      <a:lnTo>
                        <a:pt x="547" y="487"/>
                      </a:lnTo>
                      <a:lnTo>
                        <a:pt x="543" y="478"/>
                      </a:lnTo>
                      <a:lnTo>
                        <a:pt x="543" y="470"/>
                      </a:lnTo>
                      <a:lnTo>
                        <a:pt x="542" y="464"/>
                      </a:lnTo>
                      <a:lnTo>
                        <a:pt x="535" y="464"/>
                      </a:lnTo>
                      <a:lnTo>
                        <a:pt x="530" y="463"/>
                      </a:lnTo>
                      <a:lnTo>
                        <a:pt x="522" y="453"/>
                      </a:lnTo>
                      <a:lnTo>
                        <a:pt x="515" y="452"/>
                      </a:lnTo>
                      <a:lnTo>
                        <a:pt x="512" y="468"/>
                      </a:lnTo>
                      <a:lnTo>
                        <a:pt x="504" y="478"/>
                      </a:lnTo>
                      <a:lnTo>
                        <a:pt x="489" y="491"/>
                      </a:lnTo>
                      <a:lnTo>
                        <a:pt x="485" y="497"/>
                      </a:lnTo>
                      <a:lnTo>
                        <a:pt x="477" y="498"/>
                      </a:lnTo>
                      <a:lnTo>
                        <a:pt x="464" y="491"/>
                      </a:lnTo>
                      <a:lnTo>
                        <a:pt x="462" y="493"/>
                      </a:lnTo>
                      <a:lnTo>
                        <a:pt x="462" y="502"/>
                      </a:lnTo>
                      <a:lnTo>
                        <a:pt x="457" y="506"/>
                      </a:lnTo>
                      <a:lnTo>
                        <a:pt x="450" y="501"/>
                      </a:lnTo>
                      <a:lnTo>
                        <a:pt x="445" y="487"/>
                      </a:lnTo>
                      <a:lnTo>
                        <a:pt x="426" y="468"/>
                      </a:lnTo>
                      <a:lnTo>
                        <a:pt x="415" y="464"/>
                      </a:lnTo>
                      <a:lnTo>
                        <a:pt x="410" y="459"/>
                      </a:lnTo>
                      <a:lnTo>
                        <a:pt x="402" y="459"/>
                      </a:lnTo>
                      <a:lnTo>
                        <a:pt x="395" y="455"/>
                      </a:lnTo>
                      <a:lnTo>
                        <a:pt x="392" y="453"/>
                      </a:lnTo>
                      <a:lnTo>
                        <a:pt x="388" y="453"/>
                      </a:lnTo>
                      <a:lnTo>
                        <a:pt x="373" y="437"/>
                      </a:lnTo>
                      <a:lnTo>
                        <a:pt x="372" y="429"/>
                      </a:lnTo>
                      <a:lnTo>
                        <a:pt x="368" y="421"/>
                      </a:lnTo>
                      <a:lnTo>
                        <a:pt x="368" y="384"/>
                      </a:lnTo>
                      <a:lnTo>
                        <a:pt x="365" y="377"/>
                      </a:lnTo>
                      <a:lnTo>
                        <a:pt x="357" y="374"/>
                      </a:lnTo>
                      <a:lnTo>
                        <a:pt x="350" y="370"/>
                      </a:lnTo>
                      <a:lnTo>
                        <a:pt x="346" y="365"/>
                      </a:lnTo>
                      <a:lnTo>
                        <a:pt x="348" y="362"/>
                      </a:lnTo>
                      <a:lnTo>
                        <a:pt x="357" y="354"/>
                      </a:lnTo>
                      <a:lnTo>
                        <a:pt x="368" y="350"/>
                      </a:lnTo>
                      <a:lnTo>
                        <a:pt x="369" y="346"/>
                      </a:lnTo>
                      <a:lnTo>
                        <a:pt x="379" y="340"/>
                      </a:lnTo>
                      <a:lnTo>
                        <a:pt x="395" y="335"/>
                      </a:lnTo>
                      <a:lnTo>
                        <a:pt x="411" y="332"/>
                      </a:lnTo>
                      <a:lnTo>
                        <a:pt x="431" y="328"/>
                      </a:lnTo>
                      <a:lnTo>
                        <a:pt x="454" y="321"/>
                      </a:lnTo>
                      <a:lnTo>
                        <a:pt x="460" y="317"/>
                      </a:lnTo>
                      <a:lnTo>
                        <a:pt x="503" y="268"/>
                      </a:lnTo>
                      <a:lnTo>
                        <a:pt x="512" y="255"/>
                      </a:lnTo>
                      <a:lnTo>
                        <a:pt x="547" y="222"/>
                      </a:lnTo>
                      <a:lnTo>
                        <a:pt x="547" y="218"/>
                      </a:lnTo>
                      <a:lnTo>
                        <a:pt x="542" y="193"/>
                      </a:lnTo>
                      <a:lnTo>
                        <a:pt x="539" y="184"/>
                      </a:lnTo>
                      <a:lnTo>
                        <a:pt x="542" y="178"/>
                      </a:lnTo>
                      <a:lnTo>
                        <a:pt x="546" y="173"/>
                      </a:lnTo>
                      <a:lnTo>
                        <a:pt x="566" y="176"/>
                      </a:lnTo>
                      <a:lnTo>
                        <a:pt x="574" y="166"/>
                      </a:lnTo>
                      <a:lnTo>
                        <a:pt x="574" y="157"/>
                      </a:lnTo>
                      <a:lnTo>
                        <a:pt x="578" y="140"/>
                      </a:lnTo>
                      <a:lnTo>
                        <a:pt x="584" y="136"/>
                      </a:lnTo>
                      <a:lnTo>
                        <a:pt x="600" y="127"/>
                      </a:lnTo>
                      <a:lnTo>
                        <a:pt x="605" y="123"/>
                      </a:lnTo>
                      <a:lnTo>
                        <a:pt x="611" y="117"/>
                      </a:lnTo>
                      <a:lnTo>
                        <a:pt x="607" y="113"/>
                      </a:lnTo>
                      <a:lnTo>
                        <a:pt x="604" y="112"/>
                      </a:lnTo>
                      <a:lnTo>
                        <a:pt x="604" y="104"/>
                      </a:lnTo>
                      <a:lnTo>
                        <a:pt x="604" y="102"/>
                      </a:lnTo>
                      <a:lnTo>
                        <a:pt x="600" y="98"/>
                      </a:lnTo>
                      <a:lnTo>
                        <a:pt x="593" y="102"/>
                      </a:lnTo>
                      <a:lnTo>
                        <a:pt x="590" y="108"/>
                      </a:lnTo>
                      <a:lnTo>
                        <a:pt x="578" y="106"/>
                      </a:lnTo>
                      <a:lnTo>
                        <a:pt x="562" y="97"/>
                      </a:lnTo>
                      <a:lnTo>
                        <a:pt x="546" y="72"/>
                      </a:lnTo>
                      <a:lnTo>
                        <a:pt x="534" y="55"/>
                      </a:lnTo>
                      <a:lnTo>
                        <a:pt x="530" y="55"/>
                      </a:lnTo>
                      <a:lnTo>
                        <a:pt x="526" y="57"/>
                      </a:lnTo>
                      <a:lnTo>
                        <a:pt x="507" y="59"/>
                      </a:lnTo>
                      <a:lnTo>
                        <a:pt x="500" y="60"/>
                      </a:lnTo>
                      <a:lnTo>
                        <a:pt x="495" y="67"/>
                      </a:lnTo>
                      <a:lnTo>
                        <a:pt x="487" y="63"/>
                      </a:lnTo>
                      <a:lnTo>
                        <a:pt x="484" y="63"/>
                      </a:lnTo>
                      <a:lnTo>
                        <a:pt x="480" y="59"/>
                      </a:lnTo>
                      <a:lnTo>
                        <a:pt x="477" y="53"/>
                      </a:lnTo>
                      <a:lnTo>
                        <a:pt x="477" y="48"/>
                      </a:lnTo>
                      <a:lnTo>
                        <a:pt x="476" y="44"/>
                      </a:lnTo>
                      <a:lnTo>
                        <a:pt x="476" y="40"/>
                      </a:lnTo>
                      <a:lnTo>
                        <a:pt x="473" y="38"/>
                      </a:lnTo>
                      <a:lnTo>
                        <a:pt x="468" y="40"/>
                      </a:lnTo>
                      <a:lnTo>
                        <a:pt x="462" y="41"/>
                      </a:lnTo>
                      <a:lnTo>
                        <a:pt x="460" y="41"/>
                      </a:lnTo>
                      <a:lnTo>
                        <a:pt x="458" y="40"/>
                      </a:lnTo>
                      <a:lnTo>
                        <a:pt x="454" y="33"/>
                      </a:lnTo>
                      <a:lnTo>
                        <a:pt x="453" y="26"/>
                      </a:lnTo>
                      <a:lnTo>
                        <a:pt x="443" y="23"/>
                      </a:lnTo>
                      <a:lnTo>
                        <a:pt x="431" y="23"/>
                      </a:lnTo>
                      <a:lnTo>
                        <a:pt x="414" y="14"/>
                      </a:lnTo>
                      <a:lnTo>
                        <a:pt x="404" y="15"/>
                      </a:lnTo>
                      <a:lnTo>
                        <a:pt x="399" y="11"/>
                      </a:lnTo>
                      <a:lnTo>
                        <a:pt x="387" y="10"/>
                      </a:lnTo>
                      <a:lnTo>
                        <a:pt x="375" y="6"/>
                      </a:lnTo>
                      <a:lnTo>
                        <a:pt x="348" y="0"/>
                      </a:lnTo>
                      <a:lnTo>
                        <a:pt x="302" y="8"/>
                      </a:lnTo>
                      <a:lnTo>
                        <a:pt x="291" y="10"/>
                      </a:lnTo>
                      <a:lnTo>
                        <a:pt x="284" y="14"/>
                      </a:lnTo>
                      <a:lnTo>
                        <a:pt x="291" y="23"/>
                      </a:lnTo>
                      <a:lnTo>
                        <a:pt x="302" y="48"/>
                      </a:lnTo>
                      <a:lnTo>
                        <a:pt x="311" y="59"/>
                      </a:lnTo>
                      <a:lnTo>
                        <a:pt x="323" y="83"/>
                      </a:lnTo>
                      <a:lnTo>
                        <a:pt x="326" y="117"/>
                      </a:lnTo>
                      <a:lnTo>
                        <a:pt x="325" y="143"/>
                      </a:lnTo>
                      <a:lnTo>
                        <a:pt x="319" y="147"/>
                      </a:lnTo>
                      <a:lnTo>
                        <a:pt x="310" y="146"/>
                      </a:lnTo>
                      <a:lnTo>
                        <a:pt x="296" y="150"/>
                      </a:lnTo>
                      <a:lnTo>
                        <a:pt x="284" y="150"/>
                      </a:lnTo>
                      <a:lnTo>
                        <a:pt x="271" y="151"/>
                      </a:lnTo>
                      <a:lnTo>
                        <a:pt x="263" y="155"/>
                      </a:lnTo>
                      <a:lnTo>
                        <a:pt x="249" y="151"/>
                      </a:lnTo>
                      <a:lnTo>
                        <a:pt x="222" y="150"/>
                      </a:lnTo>
                      <a:lnTo>
                        <a:pt x="203" y="143"/>
                      </a:lnTo>
                      <a:lnTo>
                        <a:pt x="186" y="143"/>
                      </a:lnTo>
                      <a:lnTo>
                        <a:pt x="166" y="140"/>
                      </a:lnTo>
                      <a:lnTo>
                        <a:pt x="149" y="143"/>
                      </a:lnTo>
                      <a:lnTo>
                        <a:pt x="143" y="147"/>
                      </a:lnTo>
                      <a:lnTo>
                        <a:pt x="143" y="161"/>
                      </a:lnTo>
                      <a:lnTo>
                        <a:pt x="139" y="166"/>
                      </a:lnTo>
                      <a:lnTo>
                        <a:pt x="117" y="181"/>
                      </a:lnTo>
                      <a:lnTo>
                        <a:pt x="114" y="188"/>
                      </a:lnTo>
                      <a:lnTo>
                        <a:pt x="105" y="202"/>
                      </a:lnTo>
                      <a:lnTo>
                        <a:pt x="98" y="202"/>
                      </a:lnTo>
                      <a:lnTo>
                        <a:pt x="78" y="211"/>
                      </a:lnTo>
                      <a:lnTo>
                        <a:pt x="73" y="218"/>
                      </a:lnTo>
                      <a:lnTo>
                        <a:pt x="63" y="245"/>
                      </a:lnTo>
                      <a:lnTo>
                        <a:pt x="67" y="260"/>
                      </a:lnTo>
                      <a:lnTo>
                        <a:pt x="63" y="276"/>
                      </a:lnTo>
                      <a:lnTo>
                        <a:pt x="71" y="286"/>
                      </a:lnTo>
                      <a:lnTo>
                        <a:pt x="70" y="287"/>
                      </a:lnTo>
                      <a:lnTo>
                        <a:pt x="48" y="289"/>
                      </a:lnTo>
                      <a:lnTo>
                        <a:pt x="44" y="294"/>
                      </a:lnTo>
                      <a:lnTo>
                        <a:pt x="43" y="305"/>
                      </a:lnTo>
                      <a:lnTo>
                        <a:pt x="27" y="312"/>
                      </a:lnTo>
                      <a:lnTo>
                        <a:pt x="23" y="316"/>
                      </a:lnTo>
                      <a:lnTo>
                        <a:pt x="16" y="340"/>
                      </a:lnTo>
                      <a:lnTo>
                        <a:pt x="16" y="365"/>
                      </a:lnTo>
                      <a:lnTo>
                        <a:pt x="13" y="370"/>
                      </a:lnTo>
                      <a:lnTo>
                        <a:pt x="4" y="381"/>
                      </a:lnTo>
                      <a:lnTo>
                        <a:pt x="0" y="478"/>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ndParaRPr>
                </a:p>
              </p:txBody>
            </p:sp>
            <p:sp>
              <p:nvSpPr>
                <p:cNvPr id="235" name="Freeform 1172"/>
                <p:cNvSpPr>
                  <a:spLocks/>
                </p:cNvSpPr>
                <p:nvPr/>
              </p:nvSpPr>
              <p:spPr bwMode="auto">
                <a:xfrm>
                  <a:off x="494287" y="1201310"/>
                  <a:ext cx="1033463" cy="1449507"/>
                </a:xfrm>
                <a:custGeom>
                  <a:avLst/>
                  <a:gdLst/>
                  <a:ahLst/>
                  <a:cxnLst>
                    <a:cxn ang="0">
                      <a:pos x="170" y="1"/>
                    </a:cxn>
                    <a:cxn ang="0">
                      <a:pos x="382" y="30"/>
                    </a:cxn>
                    <a:cxn ang="0">
                      <a:pos x="340" y="98"/>
                    </a:cxn>
                    <a:cxn ang="0">
                      <a:pos x="329" y="132"/>
                    </a:cxn>
                    <a:cxn ang="0">
                      <a:pos x="329" y="152"/>
                    </a:cxn>
                    <a:cxn ang="0">
                      <a:pos x="355" y="178"/>
                    </a:cxn>
                    <a:cxn ang="0">
                      <a:pos x="359" y="208"/>
                    </a:cxn>
                    <a:cxn ang="0">
                      <a:pos x="349" y="235"/>
                    </a:cxn>
                    <a:cxn ang="0">
                      <a:pos x="341" y="306"/>
                    </a:cxn>
                    <a:cxn ang="0">
                      <a:pos x="363" y="342"/>
                    </a:cxn>
                    <a:cxn ang="0">
                      <a:pos x="372" y="455"/>
                    </a:cxn>
                    <a:cxn ang="0">
                      <a:pos x="387" y="527"/>
                    </a:cxn>
                    <a:cxn ang="0">
                      <a:pos x="410" y="576"/>
                    </a:cxn>
                    <a:cxn ang="0">
                      <a:pos x="441" y="589"/>
                    </a:cxn>
                    <a:cxn ang="0">
                      <a:pos x="513" y="686"/>
                    </a:cxn>
                    <a:cxn ang="0">
                      <a:pos x="530" y="728"/>
                    </a:cxn>
                    <a:cxn ang="0">
                      <a:pos x="549" y="738"/>
                    </a:cxn>
                    <a:cxn ang="0">
                      <a:pos x="580" y="766"/>
                    </a:cxn>
                    <a:cxn ang="0">
                      <a:pos x="615" y="840"/>
                    </a:cxn>
                    <a:cxn ang="0">
                      <a:pos x="629" y="870"/>
                    </a:cxn>
                    <a:cxn ang="0">
                      <a:pos x="640" y="912"/>
                    </a:cxn>
                    <a:cxn ang="0">
                      <a:pos x="582" y="918"/>
                    </a:cxn>
                    <a:cxn ang="0">
                      <a:pos x="414" y="894"/>
                    </a:cxn>
                    <a:cxn ang="0">
                      <a:pos x="432" y="877"/>
                    </a:cxn>
                    <a:cxn ang="0">
                      <a:pos x="422" y="848"/>
                    </a:cxn>
                    <a:cxn ang="0">
                      <a:pos x="432" y="795"/>
                    </a:cxn>
                    <a:cxn ang="0">
                      <a:pos x="406" y="762"/>
                    </a:cxn>
                    <a:cxn ang="0">
                      <a:pos x="379" y="723"/>
                    </a:cxn>
                    <a:cxn ang="0">
                      <a:pos x="360" y="702"/>
                    </a:cxn>
                    <a:cxn ang="0">
                      <a:pos x="336" y="674"/>
                    </a:cxn>
                    <a:cxn ang="0">
                      <a:pos x="298" y="628"/>
                    </a:cxn>
                    <a:cxn ang="0">
                      <a:pos x="252" y="599"/>
                    </a:cxn>
                    <a:cxn ang="0">
                      <a:pos x="220" y="572"/>
                    </a:cxn>
                    <a:cxn ang="0">
                      <a:pos x="197" y="516"/>
                    </a:cxn>
                    <a:cxn ang="0">
                      <a:pos x="183" y="438"/>
                    </a:cxn>
                    <a:cxn ang="0">
                      <a:pos x="155" y="415"/>
                    </a:cxn>
                    <a:cxn ang="0">
                      <a:pos x="158" y="361"/>
                    </a:cxn>
                    <a:cxn ang="0">
                      <a:pos x="121" y="309"/>
                    </a:cxn>
                    <a:cxn ang="0">
                      <a:pos x="117" y="263"/>
                    </a:cxn>
                    <a:cxn ang="0">
                      <a:pos x="54" y="192"/>
                    </a:cxn>
                    <a:cxn ang="0">
                      <a:pos x="67" y="159"/>
                    </a:cxn>
                    <a:cxn ang="0">
                      <a:pos x="39" y="109"/>
                    </a:cxn>
                    <a:cxn ang="0">
                      <a:pos x="43" y="57"/>
                    </a:cxn>
                    <a:cxn ang="0">
                      <a:pos x="31" y="49"/>
                    </a:cxn>
                    <a:cxn ang="0">
                      <a:pos x="20" y="19"/>
                    </a:cxn>
                  </a:cxnLst>
                  <a:rect l="0" t="0" r="r" b="b"/>
                  <a:pathLst>
                    <a:path w="651" h="923">
                      <a:moveTo>
                        <a:pt x="20" y="19"/>
                      </a:moveTo>
                      <a:lnTo>
                        <a:pt x="0" y="0"/>
                      </a:lnTo>
                      <a:lnTo>
                        <a:pt x="170" y="1"/>
                      </a:lnTo>
                      <a:lnTo>
                        <a:pt x="394" y="5"/>
                      </a:lnTo>
                      <a:lnTo>
                        <a:pt x="399" y="5"/>
                      </a:lnTo>
                      <a:lnTo>
                        <a:pt x="382" y="30"/>
                      </a:lnTo>
                      <a:lnTo>
                        <a:pt x="359" y="52"/>
                      </a:lnTo>
                      <a:lnTo>
                        <a:pt x="341" y="76"/>
                      </a:lnTo>
                      <a:lnTo>
                        <a:pt x="340" y="98"/>
                      </a:lnTo>
                      <a:lnTo>
                        <a:pt x="336" y="94"/>
                      </a:lnTo>
                      <a:lnTo>
                        <a:pt x="329" y="99"/>
                      </a:lnTo>
                      <a:lnTo>
                        <a:pt x="329" y="132"/>
                      </a:lnTo>
                      <a:lnTo>
                        <a:pt x="328" y="139"/>
                      </a:lnTo>
                      <a:lnTo>
                        <a:pt x="322" y="139"/>
                      </a:lnTo>
                      <a:lnTo>
                        <a:pt x="329" y="152"/>
                      </a:lnTo>
                      <a:lnTo>
                        <a:pt x="336" y="155"/>
                      </a:lnTo>
                      <a:lnTo>
                        <a:pt x="351" y="173"/>
                      </a:lnTo>
                      <a:lnTo>
                        <a:pt x="355" y="178"/>
                      </a:lnTo>
                      <a:lnTo>
                        <a:pt x="355" y="189"/>
                      </a:lnTo>
                      <a:lnTo>
                        <a:pt x="359" y="199"/>
                      </a:lnTo>
                      <a:lnTo>
                        <a:pt x="359" y="208"/>
                      </a:lnTo>
                      <a:lnTo>
                        <a:pt x="352" y="212"/>
                      </a:lnTo>
                      <a:lnTo>
                        <a:pt x="349" y="222"/>
                      </a:lnTo>
                      <a:lnTo>
                        <a:pt x="349" y="235"/>
                      </a:lnTo>
                      <a:lnTo>
                        <a:pt x="345" y="246"/>
                      </a:lnTo>
                      <a:lnTo>
                        <a:pt x="340" y="290"/>
                      </a:lnTo>
                      <a:lnTo>
                        <a:pt x="341" y="306"/>
                      </a:lnTo>
                      <a:lnTo>
                        <a:pt x="347" y="314"/>
                      </a:lnTo>
                      <a:lnTo>
                        <a:pt x="347" y="329"/>
                      </a:lnTo>
                      <a:lnTo>
                        <a:pt x="363" y="342"/>
                      </a:lnTo>
                      <a:lnTo>
                        <a:pt x="367" y="407"/>
                      </a:lnTo>
                      <a:lnTo>
                        <a:pt x="372" y="430"/>
                      </a:lnTo>
                      <a:lnTo>
                        <a:pt x="372" y="455"/>
                      </a:lnTo>
                      <a:lnTo>
                        <a:pt x="364" y="491"/>
                      </a:lnTo>
                      <a:lnTo>
                        <a:pt x="374" y="512"/>
                      </a:lnTo>
                      <a:lnTo>
                        <a:pt x="387" y="527"/>
                      </a:lnTo>
                      <a:lnTo>
                        <a:pt x="402" y="540"/>
                      </a:lnTo>
                      <a:lnTo>
                        <a:pt x="401" y="565"/>
                      </a:lnTo>
                      <a:lnTo>
                        <a:pt x="410" y="576"/>
                      </a:lnTo>
                      <a:lnTo>
                        <a:pt x="421" y="565"/>
                      </a:lnTo>
                      <a:lnTo>
                        <a:pt x="429" y="572"/>
                      </a:lnTo>
                      <a:lnTo>
                        <a:pt x="441" y="589"/>
                      </a:lnTo>
                      <a:lnTo>
                        <a:pt x="487" y="638"/>
                      </a:lnTo>
                      <a:lnTo>
                        <a:pt x="503" y="655"/>
                      </a:lnTo>
                      <a:lnTo>
                        <a:pt x="513" y="686"/>
                      </a:lnTo>
                      <a:lnTo>
                        <a:pt x="524" y="698"/>
                      </a:lnTo>
                      <a:lnTo>
                        <a:pt x="529" y="715"/>
                      </a:lnTo>
                      <a:lnTo>
                        <a:pt x="530" y="728"/>
                      </a:lnTo>
                      <a:lnTo>
                        <a:pt x="537" y="746"/>
                      </a:lnTo>
                      <a:lnTo>
                        <a:pt x="541" y="735"/>
                      </a:lnTo>
                      <a:lnTo>
                        <a:pt x="549" y="738"/>
                      </a:lnTo>
                      <a:lnTo>
                        <a:pt x="557" y="769"/>
                      </a:lnTo>
                      <a:lnTo>
                        <a:pt x="568" y="761"/>
                      </a:lnTo>
                      <a:lnTo>
                        <a:pt x="580" y="766"/>
                      </a:lnTo>
                      <a:lnTo>
                        <a:pt x="591" y="803"/>
                      </a:lnTo>
                      <a:lnTo>
                        <a:pt x="598" y="830"/>
                      </a:lnTo>
                      <a:lnTo>
                        <a:pt x="615" y="840"/>
                      </a:lnTo>
                      <a:lnTo>
                        <a:pt x="630" y="837"/>
                      </a:lnTo>
                      <a:lnTo>
                        <a:pt x="634" y="844"/>
                      </a:lnTo>
                      <a:lnTo>
                        <a:pt x="629" y="870"/>
                      </a:lnTo>
                      <a:lnTo>
                        <a:pt x="636" y="882"/>
                      </a:lnTo>
                      <a:lnTo>
                        <a:pt x="640" y="892"/>
                      </a:lnTo>
                      <a:lnTo>
                        <a:pt x="640" y="912"/>
                      </a:lnTo>
                      <a:lnTo>
                        <a:pt x="651" y="923"/>
                      </a:lnTo>
                      <a:lnTo>
                        <a:pt x="634" y="922"/>
                      </a:lnTo>
                      <a:lnTo>
                        <a:pt x="582" y="918"/>
                      </a:lnTo>
                      <a:lnTo>
                        <a:pt x="456" y="908"/>
                      </a:lnTo>
                      <a:lnTo>
                        <a:pt x="413" y="900"/>
                      </a:lnTo>
                      <a:lnTo>
                        <a:pt x="414" y="894"/>
                      </a:lnTo>
                      <a:lnTo>
                        <a:pt x="421" y="896"/>
                      </a:lnTo>
                      <a:lnTo>
                        <a:pt x="428" y="885"/>
                      </a:lnTo>
                      <a:lnTo>
                        <a:pt x="432" y="877"/>
                      </a:lnTo>
                      <a:lnTo>
                        <a:pt x="428" y="863"/>
                      </a:lnTo>
                      <a:lnTo>
                        <a:pt x="417" y="856"/>
                      </a:lnTo>
                      <a:lnTo>
                        <a:pt x="422" y="848"/>
                      </a:lnTo>
                      <a:lnTo>
                        <a:pt x="433" y="832"/>
                      </a:lnTo>
                      <a:lnTo>
                        <a:pt x="440" y="818"/>
                      </a:lnTo>
                      <a:lnTo>
                        <a:pt x="432" y="795"/>
                      </a:lnTo>
                      <a:lnTo>
                        <a:pt x="429" y="781"/>
                      </a:lnTo>
                      <a:lnTo>
                        <a:pt x="417" y="779"/>
                      </a:lnTo>
                      <a:lnTo>
                        <a:pt x="406" y="762"/>
                      </a:lnTo>
                      <a:lnTo>
                        <a:pt x="397" y="749"/>
                      </a:lnTo>
                      <a:lnTo>
                        <a:pt x="391" y="734"/>
                      </a:lnTo>
                      <a:lnTo>
                        <a:pt x="379" y="723"/>
                      </a:lnTo>
                      <a:lnTo>
                        <a:pt x="367" y="727"/>
                      </a:lnTo>
                      <a:lnTo>
                        <a:pt x="363" y="715"/>
                      </a:lnTo>
                      <a:lnTo>
                        <a:pt x="360" y="702"/>
                      </a:lnTo>
                      <a:lnTo>
                        <a:pt x="351" y="690"/>
                      </a:lnTo>
                      <a:lnTo>
                        <a:pt x="345" y="679"/>
                      </a:lnTo>
                      <a:lnTo>
                        <a:pt x="336" y="674"/>
                      </a:lnTo>
                      <a:lnTo>
                        <a:pt x="322" y="655"/>
                      </a:lnTo>
                      <a:lnTo>
                        <a:pt x="313" y="641"/>
                      </a:lnTo>
                      <a:lnTo>
                        <a:pt x="298" y="628"/>
                      </a:lnTo>
                      <a:lnTo>
                        <a:pt x="271" y="619"/>
                      </a:lnTo>
                      <a:lnTo>
                        <a:pt x="266" y="606"/>
                      </a:lnTo>
                      <a:lnTo>
                        <a:pt x="252" y="599"/>
                      </a:lnTo>
                      <a:lnTo>
                        <a:pt x="241" y="585"/>
                      </a:lnTo>
                      <a:lnTo>
                        <a:pt x="225" y="580"/>
                      </a:lnTo>
                      <a:lnTo>
                        <a:pt x="220" y="572"/>
                      </a:lnTo>
                      <a:lnTo>
                        <a:pt x="206" y="562"/>
                      </a:lnTo>
                      <a:lnTo>
                        <a:pt x="194" y="550"/>
                      </a:lnTo>
                      <a:lnTo>
                        <a:pt x="197" y="516"/>
                      </a:lnTo>
                      <a:lnTo>
                        <a:pt x="185" y="508"/>
                      </a:lnTo>
                      <a:lnTo>
                        <a:pt x="187" y="468"/>
                      </a:lnTo>
                      <a:lnTo>
                        <a:pt x="183" y="438"/>
                      </a:lnTo>
                      <a:lnTo>
                        <a:pt x="168" y="415"/>
                      </a:lnTo>
                      <a:lnTo>
                        <a:pt x="156" y="419"/>
                      </a:lnTo>
                      <a:lnTo>
                        <a:pt x="155" y="415"/>
                      </a:lnTo>
                      <a:lnTo>
                        <a:pt x="151" y="407"/>
                      </a:lnTo>
                      <a:lnTo>
                        <a:pt x="156" y="380"/>
                      </a:lnTo>
                      <a:lnTo>
                        <a:pt x="158" y="361"/>
                      </a:lnTo>
                      <a:lnTo>
                        <a:pt x="143" y="335"/>
                      </a:lnTo>
                      <a:lnTo>
                        <a:pt x="133" y="321"/>
                      </a:lnTo>
                      <a:lnTo>
                        <a:pt x="121" y="309"/>
                      </a:lnTo>
                      <a:lnTo>
                        <a:pt x="114" y="305"/>
                      </a:lnTo>
                      <a:lnTo>
                        <a:pt x="116" y="282"/>
                      </a:lnTo>
                      <a:lnTo>
                        <a:pt x="117" y="263"/>
                      </a:lnTo>
                      <a:lnTo>
                        <a:pt x="108" y="250"/>
                      </a:lnTo>
                      <a:lnTo>
                        <a:pt x="79" y="212"/>
                      </a:lnTo>
                      <a:lnTo>
                        <a:pt x="54" y="192"/>
                      </a:lnTo>
                      <a:lnTo>
                        <a:pt x="60" y="169"/>
                      </a:lnTo>
                      <a:lnTo>
                        <a:pt x="51" y="152"/>
                      </a:lnTo>
                      <a:lnTo>
                        <a:pt x="67" y="159"/>
                      </a:lnTo>
                      <a:lnTo>
                        <a:pt x="71" y="144"/>
                      </a:lnTo>
                      <a:lnTo>
                        <a:pt x="63" y="133"/>
                      </a:lnTo>
                      <a:lnTo>
                        <a:pt x="39" y="109"/>
                      </a:lnTo>
                      <a:lnTo>
                        <a:pt x="33" y="86"/>
                      </a:lnTo>
                      <a:lnTo>
                        <a:pt x="43" y="69"/>
                      </a:lnTo>
                      <a:lnTo>
                        <a:pt x="43" y="57"/>
                      </a:lnTo>
                      <a:lnTo>
                        <a:pt x="39" y="52"/>
                      </a:lnTo>
                      <a:lnTo>
                        <a:pt x="36" y="50"/>
                      </a:lnTo>
                      <a:lnTo>
                        <a:pt x="31" y="49"/>
                      </a:lnTo>
                      <a:lnTo>
                        <a:pt x="27" y="46"/>
                      </a:lnTo>
                      <a:lnTo>
                        <a:pt x="21" y="27"/>
                      </a:lnTo>
                      <a:lnTo>
                        <a:pt x="20" y="19"/>
                      </a:lnTo>
                      <a:close/>
                    </a:path>
                  </a:pathLst>
                </a:custGeom>
                <a:solidFill>
                  <a:sysClr val="window" lastClr="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6" name="Freeform 1173"/>
                <p:cNvSpPr>
                  <a:spLocks noEditPoints="1"/>
                </p:cNvSpPr>
                <p:nvPr/>
              </p:nvSpPr>
              <p:spPr bwMode="auto">
                <a:xfrm>
                  <a:off x="489525" y="1195028"/>
                  <a:ext cx="1044575" cy="1462071"/>
                </a:xfrm>
                <a:custGeom>
                  <a:avLst/>
                  <a:gdLst/>
                  <a:ahLst/>
                  <a:cxnLst>
                    <a:cxn ang="0">
                      <a:pos x="967" y="13"/>
                    </a:cxn>
                    <a:cxn ang="0">
                      <a:pos x="836" y="193"/>
                    </a:cxn>
                    <a:cxn ang="0">
                      <a:pos x="808" y="326"/>
                    </a:cxn>
                    <a:cxn ang="0">
                      <a:pos x="820" y="376"/>
                    </a:cxn>
                    <a:cxn ang="0">
                      <a:pos x="879" y="489"/>
                    </a:cxn>
                    <a:cxn ang="0">
                      <a:pos x="854" y="576"/>
                    </a:cxn>
                    <a:cxn ang="0">
                      <a:pos x="852" y="764"/>
                    </a:cxn>
                    <a:cxn ang="0">
                      <a:pos x="910" y="1045"/>
                    </a:cxn>
                    <a:cxn ang="0">
                      <a:pos x="944" y="1271"/>
                    </a:cxn>
                    <a:cxn ang="0">
                      <a:pos x="1025" y="1362"/>
                    </a:cxn>
                    <a:cxn ang="0">
                      <a:pos x="1248" y="1656"/>
                    </a:cxn>
                    <a:cxn ang="0">
                      <a:pos x="1303" y="1777"/>
                    </a:cxn>
                    <a:cxn ang="0">
                      <a:pos x="1406" y="1844"/>
                    </a:cxn>
                    <a:cxn ang="0">
                      <a:pos x="1531" y="2020"/>
                    </a:cxn>
                    <a:cxn ang="0">
                      <a:pos x="1557" y="2157"/>
                    </a:cxn>
                    <a:cxn ang="0">
                      <a:pos x="1106" y="2204"/>
                    </a:cxn>
                    <a:cxn ang="0">
                      <a:pos x="1013" y="2161"/>
                    </a:cxn>
                    <a:cxn ang="0">
                      <a:pos x="1004" y="2065"/>
                    </a:cxn>
                    <a:cxn ang="0">
                      <a:pos x="1034" y="1889"/>
                    </a:cxn>
                    <a:cxn ang="0">
                      <a:pos x="943" y="1782"/>
                    </a:cxn>
                    <a:cxn ang="0">
                      <a:pos x="868" y="1703"/>
                    </a:cxn>
                    <a:cxn ang="0">
                      <a:pos x="753" y="1557"/>
                    </a:cxn>
                    <a:cxn ang="0">
                      <a:pos x="611" y="1457"/>
                    </a:cxn>
                    <a:cxn ang="0">
                      <a:pos x="499" y="1369"/>
                    </a:cxn>
                    <a:cxn ang="0">
                      <a:pos x="449" y="1135"/>
                    </a:cxn>
                    <a:cxn ang="0">
                      <a:pos x="372" y="1011"/>
                    </a:cxn>
                    <a:cxn ang="0">
                      <a:pos x="293" y="757"/>
                    </a:cxn>
                    <a:cxn ang="0">
                      <a:pos x="191" y="524"/>
                    </a:cxn>
                    <a:cxn ang="0">
                      <a:pos x="132" y="367"/>
                    </a:cxn>
                    <a:cxn ang="0">
                      <a:pos x="94" y="274"/>
                    </a:cxn>
                    <a:cxn ang="0">
                      <a:pos x="96" y="141"/>
                    </a:cxn>
                    <a:cxn ang="0">
                      <a:pos x="50" y="76"/>
                    </a:cxn>
                    <a:cxn ang="0">
                      <a:pos x="97" y="122"/>
                    </a:cxn>
                    <a:cxn ang="0">
                      <a:pos x="93" y="221"/>
                    </a:cxn>
                    <a:cxn ang="0">
                      <a:pos x="177" y="394"/>
                    </a:cxn>
                    <a:cxn ang="0">
                      <a:pos x="143" y="465"/>
                    </a:cxn>
                    <a:cxn ang="0">
                      <a:pos x="284" y="736"/>
                    </a:cxn>
                    <a:cxn ang="0">
                      <a:pos x="378" y="989"/>
                    </a:cxn>
                    <a:cxn ang="0">
                      <a:pos x="456" y="1062"/>
                    </a:cxn>
                    <a:cxn ang="0">
                      <a:pos x="481" y="1327"/>
                    </a:cxn>
                    <a:cxn ang="0">
                      <a:pos x="593" y="1411"/>
                    </a:cxn>
                    <a:cxn ang="0">
                      <a:pos x="731" y="1516"/>
                    </a:cxn>
                    <a:cxn ang="0">
                      <a:pos x="860" y="1666"/>
                    </a:cxn>
                    <a:cxn ang="0">
                      <a:pos x="919" y="1741"/>
                    </a:cxn>
                    <a:cxn ang="0">
                      <a:pos x="1011" y="1877"/>
                    </a:cxn>
                    <a:cxn ang="0">
                      <a:pos x="1057" y="2017"/>
                    </a:cxn>
                    <a:cxn ang="0">
                      <a:pos x="1045" y="2143"/>
                    </a:cxn>
                    <a:cxn ang="0">
                      <a:pos x="1410" y="2212"/>
                    </a:cxn>
                    <a:cxn ang="0">
                      <a:pos x="1532" y="2136"/>
                    </a:cxn>
                    <a:cxn ang="0">
                      <a:pos x="1488" y="2038"/>
                    </a:cxn>
                    <a:cxn ang="0">
                      <a:pos x="1380" y="1846"/>
                    </a:cxn>
                    <a:cxn ang="0">
                      <a:pos x="1309" y="1809"/>
                    </a:cxn>
                    <a:cxn ang="0">
                      <a:pos x="1237" y="1667"/>
                    </a:cxn>
                    <a:cxn ang="0">
                      <a:pos x="1015" y="1374"/>
                    </a:cxn>
                    <a:cxn ang="0">
                      <a:pos x="971" y="1314"/>
                    </a:cxn>
                    <a:cxn ang="0">
                      <a:pos x="894" y="1105"/>
                    </a:cxn>
                    <a:cxn ang="0">
                      <a:pos x="835" y="800"/>
                    </a:cxn>
                    <a:cxn ang="0">
                      <a:pos x="830" y="598"/>
                    </a:cxn>
                    <a:cxn ang="0">
                      <a:pos x="863" y="510"/>
                    </a:cxn>
                    <a:cxn ang="0">
                      <a:pos x="810" y="388"/>
                    </a:cxn>
                    <a:cxn ang="0">
                      <a:pos x="789" y="343"/>
                    </a:cxn>
                    <a:cxn ang="0">
                      <a:pos x="817" y="244"/>
                    </a:cxn>
                    <a:cxn ang="0">
                      <a:pos x="967" y="29"/>
                    </a:cxn>
                  </a:cxnLst>
                  <a:rect l="0" t="0" r="r" b="b"/>
                  <a:pathLst>
                    <a:path w="1585" h="2241">
                      <a:moveTo>
                        <a:pt x="47" y="55"/>
                      </a:moveTo>
                      <a:lnTo>
                        <a:pt x="49" y="60"/>
                      </a:lnTo>
                      <a:lnTo>
                        <a:pt x="3" y="14"/>
                      </a:lnTo>
                      <a:cubicBezTo>
                        <a:pt x="1" y="12"/>
                        <a:pt x="0" y="8"/>
                        <a:pt x="1" y="5"/>
                      </a:cubicBezTo>
                      <a:cubicBezTo>
                        <a:pt x="2" y="2"/>
                        <a:pt x="5" y="0"/>
                        <a:pt x="9" y="0"/>
                      </a:cubicBezTo>
                      <a:lnTo>
                        <a:pt x="417" y="3"/>
                      </a:lnTo>
                      <a:lnTo>
                        <a:pt x="955" y="13"/>
                      </a:lnTo>
                      <a:lnTo>
                        <a:pt x="967" y="13"/>
                      </a:lnTo>
                      <a:cubicBezTo>
                        <a:pt x="970" y="13"/>
                        <a:pt x="973" y="14"/>
                        <a:pt x="974" y="17"/>
                      </a:cubicBezTo>
                      <a:cubicBezTo>
                        <a:pt x="976" y="19"/>
                        <a:pt x="976" y="23"/>
                        <a:pt x="974" y="25"/>
                      </a:cubicBezTo>
                      <a:lnTo>
                        <a:pt x="934" y="85"/>
                      </a:lnTo>
                      <a:cubicBezTo>
                        <a:pt x="933" y="86"/>
                        <a:pt x="933" y="86"/>
                        <a:pt x="933" y="87"/>
                      </a:cubicBezTo>
                      <a:lnTo>
                        <a:pt x="877" y="141"/>
                      </a:lnTo>
                      <a:lnTo>
                        <a:pt x="878" y="140"/>
                      </a:lnTo>
                      <a:lnTo>
                        <a:pt x="834" y="198"/>
                      </a:lnTo>
                      <a:lnTo>
                        <a:pt x="836" y="193"/>
                      </a:lnTo>
                      <a:lnTo>
                        <a:pt x="833" y="245"/>
                      </a:lnTo>
                      <a:cubicBezTo>
                        <a:pt x="833" y="248"/>
                        <a:pt x="831" y="251"/>
                        <a:pt x="828" y="252"/>
                      </a:cubicBezTo>
                      <a:cubicBezTo>
                        <a:pt x="825" y="253"/>
                        <a:pt x="822" y="252"/>
                        <a:pt x="819" y="250"/>
                      </a:cubicBezTo>
                      <a:lnTo>
                        <a:pt x="810" y="241"/>
                      </a:lnTo>
                      <a:lnTo>
                        <a:pt x="821" y="241"/>
                      </a:lnTo>
                      <a:lnTo>
                        <a:pt x="805" y="253"/>
                      </a:lnTo>
                      <a:lnTo>
                        <a:pt x="808" y="247"/>
                      </a:lnTo>
                      <a:lnTo>
                        <a:pt x="808" y="326"/>
                      </a:lnTo>
                      <a:cubicBezTo>
                        <a:pt x="808" y="326"/>
                        <a:pt x="808" y="327"/>
                        <a:pt x="808" y="327"/>
                      </a:cubicBezTo>
                      <a:lnTo>
                        <a:pt x="805" y="345"/>
                      </a:lnTo>
                      <a:cubicBezTo>
                        <a:pt x="804" y="349"/>
                        <a:pt x="801" y="352"/>
                        <a:pt x="797" y="352"/>
                      </a:cubicBezTo>
                      <a:lnTo>
                        <a:pt x="782" y="352"/>
                      </a:lnTo>
                      <a:lnTo>
                        <a:pt x="788" y="340"/>
                      </a:lnTo>
                      <a:lnTo>
                        <a:pt x="807" y="370"/>
                      </a:lnTo>
                      <a:lnTo>
                        <a:pt x="804" y="367"/>
                      </a:lnTo>
                      <a:lnTo>
                        <a:pt x="820" y="376"/>
                      </a:lnTo>
                      <a:cubicBezTo>
                        <a:pt x="820" y="377"/>
                        <a:pt x="821" y="377"/>
                        <a:pt x="822" y="378"/>
                      </a:cubicBezTo>
                      <a:lnTo>
                        <a:pt x="859" y="420"/>
                      </a:lnTo>
                      <a:lnTo>
                        <a:pt x="868" y="433"/>
                      </a:lnTo>
                      <a:cubicBezTo>
                        <a:pt x="869" y="434"/>
                        <a:pt x="870" y="436"/>
                        <a:pt x="870" y="438"/>
                      </a:cubicBezTo>
                      <a:lnTo>
                        <a:pt x="870" y="465"/>
                      </a:lnTo>
                      <a:lnTo>
                        <a:pt x="870" y="462"/>
                      </a:lnTo>
                      <a:lnTo>
                        <a:pt x="879" y="486"/>
                      </a:lnTo>
                      <a:cubicBezTo>
                        <a:pt x="879" y="487"/>
                        <a:pt x="879" y="488"/>
                        <a:pt x="879" y="489"/>
                      </a:cubicBezTo>
                      <a:lnTo>
                        <a:pt x="879" y="510"/>
                      </a:lnTo>
                      <a:cubicBezTo>
                        <a:pt x="879" y="513"/>
                        <a:pt x="878" y="516"/>
                        <a:pt x="875" y="517"/>
                      </a:cubicBezTo>
                      <a:lnTo>
                        <a:pt x="860" y="526"/>
                      </a:lnTo>
                      <a:lnTo>
                        <a:pt x="863" y="522"/>
                      </a:lnTo>
                      <a:lnTo>
                        <a:pt x="854" y="546"/>
                      </a:lnTo>
                      <a:lnTo>
                        <a:pt x="855" y="543"/>
                      </a:lnTo>
                      <a:lnTo>
                        <a:pt x="855" y="574"/>
                      </a:lnTo>
                      <a:cubicBezTo>
                        <a:pt x="855" y="574"/>
                        <a:pt x="854" y="575"/>
                        <a:pt x="854" y="576"/>
                      </a:cubicBezTo>
                      <a:lnTo>
                        <a:pt x="845" y="603"/>
                      </a:lnTo>
                      <a:lnTo>
                        <a:pt x="845" y="602"/>
                      </a:lnTo>
                      <a:lnTo>
                        <a:pt x="833" y="707"/>
                      </a:lnTo>
                      <a:lnTo>
                        <a:pt x="833" y="706"/>
                      </a:lnTo>
                      <a:lnTo>
                        <a:pt x="836" y="745"/>
                      </a:lnTo>
                      <a:lnTo>
                        <a:pt x="834" y="741"/>
                      </a:lnTo>
                      <a:lnTo>
                        <a:pt x="850" y="759"/>
                      </a:lnTo>
                      <a:cubicBezTo>
                        <a:pt x="851" y="760"/>
                        <a:pt x="852" y="762"/>
                        <a:pt x="852" y="764"/>
                      </a:cubicBezTo>
                      <a:lnTo>
                        <a:pt x="852" y="800"/>
                      </a:lnTo>
                      <a:lnTo>
                        <a:pt x="849" y="794"/>
                      </a:lnTo>
                      <a:lnTo>
                        <a:pt x="886" y="827"/>
                      </a:lnTo>
                      <a:cubicBezTo>
                        <a:pt x="888" y="829"/>
                        <a:pt x="888" y="831"/>
                        <a:pt x="889" y="833"/>
                      </a:cubicBezTo>
                      <a:lnTo>
                        <a:pt x="898" y="987"/>
                      </a:lnTo>
                      <a:lnTo>
                        <a:pt x="898" y="986"/>
                      </a:lnTo>
                      <a:lnTo>
                        <a:pt x="910" y="1043"/>
                      </a:lnTo>
                      <a:cubicBezTo>
                        <a:pt x="910" y="1044"/>
                        <a:pt x="910" y="1044"/>
                        <a:pt x="910" y="1045"/>
                      </a:cubicBezTo>
                      <a:lnTo>
                        <a:pt x="910" y="1105"/>
                      </a:lnTo>
                      <a:cubicBezTo>
                        <a:pt x="910" y="1106"/>
                        <a:pt x="910" y="1107"/>
                        <a:pt x="910" y="1107"/>
                      </a:cubicBezTo>
                      <a:lnTo>
                        <a:pt x="892" y="1192"/>
                      </a:lnTo>
                      <a:lnTo>
                        <a:pt x="891" y="1186"/>
                      </a:lnTo>
                      <a:lnTo>
                        <a:pt x="916" y="1238"/>
                      </a:lnTo>
                      <a:lnTo>
                        <a:pt x="915" y="1236"/>
                      </a:lnTo>
                      <a:lnTo>
                        <a:pt x="945" y="1272"/>
                      </a:lnTo>
                      <a:lnTo>
                        <a:pt x="944" y="1271"/>
                      </a:lnTo>
                      <a:lnTo>
                        <a:pt x="982" y="1302"/>
                      </a:lnTo>
                      <a:cubicBezTo>
                        <a:pt x="984" y="1303"/>
                        <a:pt x="985" y="1306"/>
                        <a:pt x="984" y="1308"/>
                      </a:cubicBezTo>
                      <a:lnTo>
                        <a:pt x="981" y="1369"/>
                      </a:lnTo>
                      <a:lnTo>
                        <a:pt x="980" y="1363"/>
                      </a:lnTo>
                      <a:lnTo>
                        <a:pt x="1001" y="1390"/>
                      </a:lnTo>
                      <a:lnTo>
                        <a:pt x="989" y="1390"/>
                      </a:lnTo>
                      <a:lnTo>
                        <a:pt x="1014" y="1363"/>
                      </a:lnTo>
                      <a:cubicBezTo>
                        <a:pt x="1017" y="1360"/>
                        <a:pt x="1022" y="1359"/>
                        <a:pt x="1025" y="1362"/>
                      </a:cubicBezTo>
                      <a:lnTo>
                        <a:pt x="1047" y="1380"/>
                      </a:lnTo>
                      <a:cubicBezTo>
                        <a:pt x="1047" y="1381"/>
                        <a:pt x="1048" y="1381"/>
                        <a:pt x="1048" y="1382"/>
                      </a:cubicBezTo>
                      <a:lnTo>
                        <a:pt x="1076" y="1421"/>
                      </a:lnTo>
                      <a:lnTo>
                        <a:pt x="1186" y="1538"/>
                      </a:lnTo>
                      <a:lnTo>
                        <a:pt x="1224" y="1581"/>
                      </a:lnTo>
                      <a:cubicBezTo>
                        <a:pt x="1224" y="1581"/>
                        <a:pt x="1225" y="1582"/>
                        <a:pt x="1225" y="1583"/>
                      </a:cubicBezTo>
                      <a:lnTo>
                        <a:pt x="1250" y="1659"/>
                      </a:lnTo>
                      <a:lnTo>
                        <a:pt x="1248" y="1656"/>
                      </a:lnTo>
                      <a:lnTo>
                        <a:pt x="1276" y="1683"/>
                      </a:lnTo>
                      <a:cubicBezTo>
                        <a:pt x="1277" y="1684"/>
                        <a:pt x="1278" y="1685"/>
                        <a:pt x="1278" y="1687"/>
                      </a:cubicBezTo>
                      <a:lnTo>
                        <a:pt x="1287" y="1729"/>
                      </a:lnTo>
                      <a:lnTo>
                        <a:pt x="1291" y="1760"/>
                      </a:lnTo>
                      <a:lnTo>
                        <a:pt x="1290" y="1758"/>
                      </a:lnTo>
                      <a:lnTo>
                        <a:pt x="1309" y="1803"/>
                      </a:lnTo>
                      <a:lnTo>
                        <a:pt x="1294" y="1804"/>
                      </a:lnTo>
                      <a:lnTo>
                        <a:pt x="1303" y="1777"/>
                      </a:lnTo>
                      <a:cubicBezTo>
                        <a:pt x="1304" y="1772"/>
                        <a:pt x="1309" y="1770"/>
                        <a:pt x="1313" y="1772"/>
                      </a:cubicBezTo>
                      <a:lnTo>
                        <a:pt x="1332" y="1778"/>
                      </a:lnTo>
                      <a:cubicBezTo>
                        <a:pt x="1334" y="1778"/>
                        <a:pt x="1336" y="1781"/>
                        <a:pt x="1337" y="1783"/>
                      </a:cubicBezTo>
                      <a:lnTo>
                        <a:pt x="1355" y="1859"/>
                      </a:lnTo>
                      <a:lnTo>
                        <a:pt x="1343" y="1854"/>
                      </a:lnTo>
                      <a:lnTo>
                        <a:pt x="1371" y="1833"/>
                      </a:lnTo>
                      <a:cubicBezTo>
                        <a:pt x="1373" y="1832"/>
                        <a:pt x="1376" y="1831"/>
                        <a:pt x="1379" y="1832"/>
                      </a:cubicBezTo>
                      <a:lnTo>
                        <a:pt x="1406" y="1844"/>
                      </a:lnTo>
                      <a:cubicBezTo>
                        <a:pt x="1409" y="1845"/>
                        <a:pt x="1410" y="1847"/>
                        <a:pt x="1411" y="1849"/>
                      </a:cubicBezTo>
                      <a:lnTo>
                        <a:pt x="1439" y="1940"/>
                      </a:lnTo>
                      <a:lnTo>
                        <a:pt x="1454" y="2004"/>
                      </a:lnTo>
                      <a:lnTo>
                        <a:pt x="1451" y="1999"/>
                      </a:lnTo>
                      <a:lnTo>
                        <a:pt x="1491" y="2023"/>
                      </a:lnTo>
                      <a:lnTo>
                        <a:pt x="1485" y="2022"/>
                      </a:lnTo>
                      <a:lnTo>
                        <a:pt x="1523" y="2016"/>
                      </a:lnTo>
                      <a:cubicBezTo>
                        <a:pt x="1526" y="2016"/>
                        <a:pt x="1529" y="2017"/>
                        <a:pt x="1531" y="2020"/>
                      </a:cubicBezTo>
                      <a:lnTo>
                        <a:pt x="1540" y="2038"/>
                      </a:lnTo>
                      <a:cubicBezTo>
                        <a:pt x="1541" y="2040"/>
                        <a:pt x="1541" y="2042"/>
                        <a:pt x="1541" y="2044"/>
                      </a:cubicBezTo>
                      <a:lnTo>
                        <a:pt x="1529" y="2104"/>
                      </a:lnTo>
                      <a:lnTo>
                        <a:pt x="1528" y="2098"/>
                      </a:lnTo>
                      <a:lnTo>
                        <a:pt x="1546" y="2129"/>
                      </a:lnTo>
                      <a:cubicBezTo>
                        <a:pt x="1546" y="2129"/>
                        <a:pt x="1547" y="2129"/>
                        <a:pt x="1547" y="2130"/>
                      </a:cubicBezTo>
                      <a:lnTo>
                        <a:pt x="1556" y="2154"/>
                      </a:lnTo>
                      <a:cubicBezTo>
                        <a:pt x="1556" y="2155"/>
                        <a:pt x="1557" y="2156"/>
                        <a:pt x="1557" y="2157"/>
                      </a:cubicBezTo>
                      <a:lnTo>
                        <a:pt x="1557" y="2205"/>
                      </a:lnTo>
                      <a:lnTo>
                        <a:pt x="1554" y="2200"/>
                      </a:lnTo>
                      <a:lnTo>
                        <a:pt x="1582" y="2227"/>
                      </a:lnTo>
                      <a:cubicBezTo>
                        <a:pt x="1584" y="2229"/>
                        <a:pt x="1585" y="2233"/>
                        <a:pt x="1584" y="2236"/>
                      </a:cubicBezTo>
                      <a:cubicBezTo>
                        <a:pt x="1582" y="2239"/>
                        <a:pt x="1579" y="2241"/>
                        <a:pt x="1576" y="2240"/>
                      </a:cubicBezTo>
                      <a:lnTo>
                        <a:pt x="1533" y="2237"/>
                      </a:lnTo>
                      <a:lnTo>
                        <a:pt x="1409" y="2228"/>
                      </a:lnTo>
                      <a:lnTo>
                        <a:pt x="1106" y="2204"/>
                      </a:lnTo>
                      <a:lnTo>
                        <a:pt x="1000" y="2183"/>
                      </a:lnTo>
                      <a:cubicBezTo>
                        <a:pt x="998" y="2182"/>
                        <a:pt x="996" y="2181"/>
                        <a:pt x="995" y="2179"/>
                      </a:cubicBezTo>
                      <a:cubicBezTo>
                        <a:pt x="993" y="2178"/>
                        <a:pt x="993" y="2176"/>
                        <a:pt x="993" y="2173"/>
                      </a:cubicBezTo>
                      <a:lnTo>
                        <a:pt x="996" y="2158"/>
                      </a:lnTo>
                      <a:cubicBezTo>
                        <a:pt x="997" y="2156"/>
                        <a:pt x="998" y="2154"/>
                        <a:pt x="1000" y="2153"/>
                      </a:cubicBezTo>
                      <a:cubicBezTo>
                        <a:pt x="1003" y="2152"/>
                        <a:pt x="1005" y="2152"/>
                        <a:pt x="1007" y="2152"/>
                      </a:cubicBezTo>
                      <a:lnTo>
                        <a:pt x="1023" y="2159"/>
                      </a:lnTo>
                      <a:lnTo>
                        <a:pt x="1013" y="2161"/>
                      </a:lnTo>
                      <a:lnTo>
                        <a:pt x="1032" y="2134"/>
                      </a:lnTo>
                      <a:lnTo>
                        <a:pt x="1040" y="2117"/>
                      </a:lnTo>
                      <a:lnTo>
                        <a:pt x="1040" y="2123"/>
                      </a:lnTo>
                      <a:lnTo>
                        <a:pt x="1031" y="2090"/>
                      </a:lnTo>
                      <a:lnTo>
                        <a:pt x="1034" y="2094"/>
                      </a:lnTo>
                      <a:lnTo>
                        <a:pt x="1006" y="2076"/>
                      </a:lnTo>
                      <a:cubicBezTo>
                        <a:pt x="1004" y="2075"/>
                        <a:pt x="1003" y="2073"/>
                        <a:pt x="1003" y="2071"/>
                      </a:cubicBezTo>
                      <a:cubicBezTo>
                        <a:pt x="1002" y="2069"/>
                        <a:pt x="1003" y="2067"/>
                        <a:pt x="1004" y="2065"/>
                      </a:cubicBezTo>
                      <a:lnTo>
                        <a:pt x="1016" y="2047"/>
                      </a:lnTo>
                      <a:lnTo>
                        <a:pt x="1044" y="2007"/>
                      </a:lnTo>
                      <a:lnTo>
                        <a:pt x="1043" y="2009"/>
                      </a:lnTo>
                      <a:lnTo>
                        <a:pt x="1059" y="1975"/>
                      </a:lnTo>
                      <a:lnTo>
                        <a:pt x="1059" y="1981"/>
                      </a:lnTo>
                      <a:lnTo>
                        <a:pt x="1040" y="1927"/>
                      </a:lnTo>
                      <a:cubicBezTo>
                        <a:pt x="1040" y="1926"/>
                        <a:pt x="1040" y="1926"/>
                        <a:pt x="1040" y="1926"/>
                      </a:cubicBezTo>
                      <a:lnTo>
                        <a:pt x="1034" y="1889"/>
                      </a:lnTo>
                      <a:lnTo>
                        <a:pt x="1041" y="1896"/>
                      </a:lnTo>
                      <a:lnTo>
                        <a:pt x="1010" y="1893"/>
                      </a:lnTo>
                      <a:cubicBezTo>
                        <a:pt x="1007" y="1893"/>
                        <a:pt x="1005" y="1891"/>
                        <a:pt x="1004" y="1889"/>
                      </a:cubicBezTo>
                      <a:lnTo>
                        <a:pt x="979" y="1847"/>
                      </a:lnTo>
                      <a:lnTo>
                        <a:pt x="958" y="1817"/>
                      </a:lnTo>
                      <a:cubicBezTo>
                        <a:pt x="957" y="1817"/>
                        <a:pt x="957" y="1816"/>
                        <a:pt x="957" y="1816"/>
                      </a:cubicBezTo>
                      <a:lnTo>
                        <a:pt x="941" y="1779"/>
                      </a:lnTo>
                      <a:lnTo>
                        <a:pt x="943" y="1782"/>
                      </a:lnTo>
                      <a:lnTo>
                        <a:pt x="915" y="1755"/>
                      </a:lnTo>
                      <a:lnTo>
                        <a:pt x="923" y="1757"/>
                      </a:lnTo>
                      <a:lnTo>
                        <a:pt x="892" y="1766"/>
                      </a:lnTo>
                      <a:cubicBezTo>
                        <a:pt x="888" y="1767"/>
                        <a:pt x="884" y="1765"/>
                        <a:pt x="882" y="1761"/>
                      </a:cubicBezTo>
                      <a:lnTo>
                        <a:pt x="873" y="1733"/>
                      </a:lnTo>
                      <a:cubicBezTo>
                        <a:pt x="873" y="1733"/>
                        <a:pt x="873" y="1733"/>
                        <a:pt x="873" y="1732"/>
                      </a:cubicBezTo>
                      <a:lnTo>
                        <a:pt x="867" y="1699"/>
                      </a:lnTo>
                      <a:lnTo>
                        <a:pt x="868" y="1703"/>
                      </a:lnTo>
                      <a:lnTo>
                        <a:pt x="847" y="1675"/>
                      </a:lnTo>
                      <a:cubicBezTo>
                        <a:pt x="846" y="1675"/>
                        <a:pt x="846" y="1675"/>
                        <a:pt x="846" y="1674"/>
                      </a:cubicBezTo>
                      <a:lnTo>
                        <a:pt x="830" y="1647"/>
                      </a:lnTo>
                      <a:lnTo>
                        <a:pt x="833" y="1650"/>
                      </a:lnTo>
                      <a:lnTo>
                        <a:pt x="812" y="1638"/>
                      </a:lnTo>
                      <a:cubicBezTo>
                        <a:pt x="811" y="1638"/>
                        <a:pt x="810" y="1637"/>
                        <a:pt x="809" y="1636"/>
                      </a:cubicBezTo>
                      <a:lnTo>
                        <a:pt x="775" y="1591"/>
                      </a:lnTo>
                      <a:lnTo>
                        <a:pt x="753" y="1557"/>
                      </a:lnTo>
                      <a:lnTo>
                        <a:pt x="755" y="1559"/>
                      </a:lnTo>
                      <a:lnTo>
                        <a:pt x="721" y="1528"/>
                      </a:lnTo>
                      <a:lnTo>
                        <a:pt x="723" y="1530"/>
                      </a:lnTo>
                      <a:lnTo>
                        <a:pt x="658" y="1506"/>
                      </a:lnTo>
                      <a:cubicBezTo>
                        <a:pt x="656" y="1505"/>
                        <a:pt x="654" y="1503"/>
                        <a:pt x="654" y="1501"/>
                      </a:cubicBezTo>
                      <a:lnTo>
                        <a:pt x="641" y="1471"/>
                      </a:lnTo>
                      <a:lnTo>
                        <a:pt x="645" y="1475"/>
                      </a:lnTo>
                      <a:lnTo>
                        <a:pt x="611" y="1457"/>
                      </a:lnTo>
                      <a:cubicBezTo>
                        <a:pt x="610" y="1456"/>
                        <a:pt x="609" y="1456"/>
                        <a:pt x="608" y="1455"/>
                      </a:cubicBezTo>
                      <a:lnTo>
                        <a:pt x="581" y="1422"/>
                      </a:lnTo>
                      <a:lnTo>
                        <a:pt x="584" y="1424"/>
                      </a:lnTo>
                      <a:lnTo>
                        <a:pt x="547" y="1412"/>
                      </a:lnTo>
                      <a:cubicBezTo>
                        <a:pt x="546" y="1412"/>
                        <a:pt x="544" y="1410"/>
                        <a:pt x="543" y="1409"/>
                      </a:cubicBezTo>
                      <a:lnTo>
                        <a:pt x="531" y="1391"/>
                      </a:lnTo>
                      <a:lnTo>
                        <a:pt x="533" y="1393"/>
                      </a:lnTo>
                      <a:lnTo>
                        <a:pt x="499" y="1369"/>
                      </a:lnTo>
                      <a:cubicBezTo>
                        <a:pt x="498" y="1368"/>
                        <a:pt x="498" y="1368"/>
                        <a:pt x="497" y="1368"/>
                      </a:cubicBezTo>
                      <a:lnTo>
                        <a:pt x="470" y="1337"/>
                      </a:lnTo>
                      <a:cubicBezTo>
                        <a:pt x="468" y="1336"/>
                        <a:pt x="467" y="1334"/>
                        <a:pt x="467" y="1331"/>
                      </a:cubicBezTo>
                      <a:lnTo>
                        <a:pt x="474" y="1250"/>
                      </a:lnTo>
                      <a:lnTo>
                        <a:pt x="477" y="1257"/>
                      </a:lnTo>
                      <a:lnTo>
                        <a:pt x="449" y="1239"/>
                      </a:lnTo>
                      <a:cubicBezTo>
                        <a:pt x="447" y="1237"/>
                        <a:pt x="446" y="1235"/>
                        <a:pt x="446" y="1232"/>
                      </a:cubicBezTo>
                      <a:lnTo>
                        <a:pt x="449" y="1135"/>
                      </a:lnTo>
                      <a:lnTo>
                        <a:pt x="449" y="1137"/>
                      </a:lnTo>
                      <a:lnTo>
                        <a:pt x="440" y="1064"/>
                      </a:lnTo>
                      <a:lnTo>
                        <a:pt x="441" y="1068"/>
                      </a:lnTo>
                      <a:lnTo>
                        <a:pt x="404" y="1013"/>
                      </a:lnTo>
                      <a:lnTo>
                        <a:pt x="413" y="1016"/>
                      </a:lnTo>
                      <a:lnTo>
                        <a:pt x="385" y="1025"/>
                      </a:lnTo>
                      <a:cubicBezTo>
                        <a:pt x="381" y="1027"/>
                        <a:pt x="377" y="1024"/>
                        <a:pt x="375" y="1020"/>
                      </a:cubicBezTo>
                      <a:lnTo>
                        <a:pt x="372" y="1011"/>
                      </a:lnTo>
                      <a:lnTo>
                        <a:pt x="363" y="991"/>
                      </a:lnTo>
                      <a:cubicBezTo>
                        <a:pt x="362" y="989"/>
                        <a:pt x="362" y="988"/>
                        <a:pt x="362" y="986"/>
                      </a:cubicBezTo>
                      <a:lnTo>
                        <a:pt x="375" y="923"/>
                      </a:lnTo>
                      <a:lnTo>
                        <a:pt x="381" y="878"/>
                      </a:lnTo>
                      <a:lnTo>
                        <a:pt x="382" y="883"/>
                      </a:lnTo>
                      <a:lnTo>
                        <a:pt x="345" y="819"/>
                      </a:lnTo>
                      <a:lnTo>
                        <a:pt x="321" y="787"/>
                      </a:lnTo>
                      <a:lnTo>
                        <a:pt x="293" y="757"/>
                      </a:lnTo>
                      <a:lnTo>
                        <a:pt x="296" y="759"/>
                      </a:lnTo>
                      <a:lnTo>
                        <a:pt x="277" y="750"/>
                      </a:lnTo>
                      <a:cubicBezTo>
                        <a:pt x="274" y="748"/>
                        <a:pt x="272" y="745"/>
                        <a:pt x="273" y="742"/>
                      </a:cubicBezTo>
                      <a:lnTo>
                        <a:pt x="279" y="687"/>
                      </a:lnTo>
                      <a:lnTo>
                        <a:pt x="282" y="642"/>
                      </a:lnTo>
                      <a:lnTo>
                        <a:pt x="283" y="647"/>
                      </a:lnTo>
                      <a:lnTo>
                        <a:pt x="262" y="614"/>
                      </a:lnTo>
                      <a:lnTo>
                        <a:pt x="191" y="524"/>
                      </a:lnTo>
                      <a:lnTo>
                        <a:pt x="192" y="525"/>
                      </a:lnTo>
                      <a:lnTo>
                        <a:pt x="133" y="477"/>
                      </a:lnTo>
                      <a:cubicBezTo>
                        <a:pt x="131" y="475"/>
                        <a:pt x="130" y="472"/>
                        <a:pt x="131" y="469"/>
                      </a:cubicBezTo>
                      <a:lnTo>
                        <a:pt x="143" y="415"/>
                      </a:lnTo>
                      <a:lnTo>
                        <a:pt x="144" y="420"/>
                      </a:lnTo>
                      <a:lnTo>
                        <a:pt x="122" y="378"/>
                      </a:lnTo>
                      <a:cubicBezTo>
                        <a:pt x="120" y="375"/>
                        <a:pt x="121" y="371"/>
                        <a:pt x="123" y="369"/>
                      </a:cubicBezTo>
                      <a:cubicBezTo>
                        <a:pt x="126" y="366"/>
                        <a:pt x="129" y="365"/>
                        <a:pt x="132" y="367"/>
                      </a:cubicBezTo>
                      <a:lnTo>
                        <a:pt x="173" y="385"/>
                      </a:lnTo>
                      <a:lnTo>
                        <a:pt x="162" y="390"/>
                      </a:lnTo>
                      <a:lnTo>
                        <a:pt x="171" y="354"/>
                      </a:lnTo>
                      <a:lnTo>
                        <a:pt x="172" y="360"/>
                      </a:lnTo>
                      <a:lnTo>
                        <a:pt x="153" y="333"/>
                      </a:lnTo>
                      <a:lnTo>
                        <a:pt x="154" y="335"/>
                      </a:lnTo>
                      <a:lnTo>
                        <a:pt x="96" y="277"/>
                      </a:lnTo>
                      <a:cubicBezTo>
                        <a:pt x="95" y="276"/>
                        <a:pt x="94" y="275"/>
                        <a:pt x="94" y="274"/>
                      </a:cubicBezTo>
                      <a:lnTo>
                        <a:pt x="78" y="219"/>
                      </a:lnTo>
                      <a:cubicBezTo>
                        <a:pt x="77" y="217"/>
                        <a:pt x="78" y="215"/>
                        <a:pt x="79" y="213"/>
                      </a:cubicBezTo>
                      <a:lnTo>
                        <a:pt x="104" y="171"/>
                      </a:lnTo>
                      <a:lnTo>
                        <a:pt x="103" y="175"/>
                      </a:lnTo>
                      <a:lnTo>
                        <a:pt x="103" y="147"/>
                      </a:lnTo>
                      <a:lnTo>
                        <a:pt x="104" y="152"/>
                      </a:lnTo>
                      <a:lnTo>
                        <a:pt x="95" y="140"/>
                      </a:lnTo>
                      <a:lnTo>
                        <a:pt x="96" y="141"/>
                      </a:lnTo>
                      <a:lnTo>
                        <a:pt x="89" y="135"/>
                      </a:lnTo>
                      <a:lnTo>
                        <a:pt x="93" y="137"/>
                      </a:lnTo>
                      <a:lnTo>
                        <a:pt x="81" y="134"/>
                      </a:lnTo>
                      <a:cubicBezTo>
                        <a:pt x="80" y="134"/>
                        <a:pt x="79" y="134"/>
                        <a:pt x="78" y="133"/>
                      </a:cubicBezTo>
                      <a:lnTo>
                        <a:pt x="69" y="127"/>
                      </a:lnTo>
                      <a:cubicBezTo>
                        <a:pt x="68" y="126"/>
                        <a:pt x="66" y="125"/>
                        <a:pt x="66" y="123"/>
                      </a:cubicBezTo>
                      <a:lnTo>
                        <a:pt x="50" y="78"/>
                      </a:lnTo>
                      <a:cubicBezTo>
                        <a:pt x="50" y="77"/>
                        <a:pt x="50" y="77"/>
                        <a:pt x="50" y="76"/>
                      </a:cubicBezTo>
                      <a:lnTo>
                        <a:pt x="47" y="55"/>
                      </a:lnTo>
                      <a:close/>
                      <a:moveTo>
                        <a:pt x="66" y="74"/>
                      </a:moveTo>
                      <a:lnTo>
                        <a:pt x="66" y="72"/>
                      </a:lnTo>
                      <a:lnTo>
                        <a:pt x="81" y="118"/>
                      </a:lnTo>
                      <a:lnTo>
                        <a:pt x="78" y="114"/>
                      </a:lnTo>
                      <a:lnTo>
                        <a:pt x="87" y="120"/>
                      </a:lnTo>
                      <a:lnTo>
                        <a:pt x="85" y="119"/>
                      </a:lnTo>
                      <a:lnTo>
                        <a:pt x="97" y="122"/>
                      </a:lnTo>
                      <a:cubicBezTo>
                        <a:pt x="98" y="122"/>
                        <a:pt x="100" y="123"/>
                        <a:pt x="101" y="124"/>
                      </a:cubicBezTo>
                      <a:lnTo>
                        <a:pt x="107" y="130"/>
                      </a:lnTo>
                      <a:cubicBezTo>
                        <a:pt x="107" y="130"/>
                        <a:pt x="107" y="130"/>
                        <a:pt x="108" y="131"/>
                      </a:cubicBezTo>
                      <a:lnTo>
                        <a:pt x="117" y="143"/>
                      </a:lnTo>
                      <a:cubicBezTo>
                        <a:pt x="118" y="144"/>
                        <a:pt x="119" y="146"/>
                        <a:pt x="119" y="147"/>
                      </a:cubicBezTo>
                      <a:lnTo>
                        <a:pt x="119" y="175"/>
                      </a:lnTo>
                      <a:cubicBezTo>
                        <a:pt x="119" y="176"/>
                        <a:pt x="118" y="177"/>
                        <a:pt x="117" y="179"/>
                      </a:cubicBezTo>
                      <a:lnTo>
                        <a:pt x="93" y="221"/>
                      </a:lnTo>
                      <a:lnTo>
                        <a:pt x="93" y="215"/>
                      </a:lnTo>
                      <a:lnTo>
                        <a:pt x="109" y="269"/>
                      </a:lnTo>
                      <a:lnTo>
                        <a:pt x="107" y="266"/>
                      </a:lnTo>
                      <a:lnTo>
                        <a:pt x="166" y="323"/>
                      </a:lnTo>
                      <a:cubicBezTo>
                        <a:pt x="166" y="323"/>
                        <a:pt x="166" y="324"/>
                        <a:pt x="167" y="324"/>
                      </a:cubicBezTo>
                      <a:lnTo>
                        <a:pt x="185" y="351"/>
                      </a:lnTo>
                      <a:cubicBezTo>
                        <a:pt x="186" y="353"/>
                        <a:pt x="187" y="356"/>
                        <a:pt x="186" y="358"/>
                      </a:cubicBezTo>
                      <a:lnTo>
                        <a:pt x="177" y="394"/>
                      </a:lnTo>
                      <a:cubicBezTo>
                        <a:pt x="176" y="397"/>
                        <a:pt x="175" y="398"/>
                        <a:pt x="173" y="399"/>
                      </a:cubicBezTo>
                      <a:cubicBezTo>
                        <a:pt x="171" y="400"/>
                        <a:pt x="168" y="401"/>
                        <a:pt x="166" y="400"/>
                      </a:cubicBezTo>
                      <a:lnTo>
                        <a:pt x="126" y="381"/>
                      </a:lnTo>
                      <a:lnTo>
                        <a:pt x="136" y="370"/>
                      </a:lnTo>
                      <a:lnTo>
                        <a:pt x="158" y="413"/>
                      </a:lnTo>
                      <a:cubicBezTo>
                        <a:pt x="159" y="414"/>
                        <a:pt x="159" y="416"/>
                        <a:pt x="159" y="418"/>
                      </a:cubicBezTo>
                      <a:lnTo>
                        <a:pt x="146" y="473"/>
                      </a:lnTo>
                      <a:lnTo>
                        <a:pt x="143" y="465"/>
                      </a:lnTo>
                      <a:lnTo>
                        <a:pt x="202" y="513"/>
                      </a:lnTo>
                      <a:cubicBezTo>
                        <a:pt x="203" y="513"/>
                        <a:pt x="203" y="514"/>
                        <a:pt x="203" y="514"/>
                      </a:cubicBezTo>
                      <a:lnTo>
                        <a:pt x="275" y="605"/>
                      </a:lnTo>
                      <a:lnTo>
                        <a:pt x="297" y="639"/>
                      </a:lnTo>
                      <a:cubicBezTo>
                        <a:pt x="298" y="640"/>
                        <a:pt x="298" y="642"/>
                        <a:pt x="298" y="644"/>
                      </a:cubicBezTo>
                      <a:lnTo>
                        <a:pt x="295" y="689"/>
                      </a:lnTo>
                      <a:lnTo>
                        <a:pt x="289" y="744"/>
                      </a:lnTo>
                      <a:lnTo>
                        <a:pt x="284" y="736"/>
                      </a:lnTo>
                      <a:lnTo>
                        <a:pt x="303" y="745"/>
                      </a:lnTo>
                      <a:cubicBezTo>
                        <a:pt x="304" y="745"/>
                        <a:pt x="304" y="746"/>
                        <a:pt x="305" y="746"/>
                      </a:cubicBezTo>
                      <a:lnTo>
                        <a:pt x="333" y="777"/>
                      </a:lnTo>
                      <a:lnTo>
                        <a:pt x="359" y="811"/>
                      </a:lnTo>
                      <a:lnTo>
                        <a:pt x="396" y="875"/>
                      </a:lnTo>
                      <a:cubicBezTo>
                        <a:pt x="397" y="876"/>
                        <a:pt x="397" y="878"/>
                        <a:pt x="397" y="880"/>
                      </a:cubicBezTo>
                      <a:lnTo>
                        <a:pt x="391" y="926"/>
                      </a:lnTo>
                      <a:lnTo>
                        <a:pt x="378" y="989"/>
                      </a:lnTo>
                      <a:lnTo>
                        <a:pt x="378" y="984"/>
                      </a:lnTo>
                      <a:lnTo>
                        <a:pt x="387" y="1006"/>
                      </a:lnTo>
                      <a:lnTo>
                        <a:pt x="390" y="1015"/>
                      </a:lnTo>
                      <a:lnTo>
                        <a:pt x="380" y="1010"/>
                      </a:lnTo>
                      <a:lnTo>
                        <a:pt x="408" y="1001"/>
                      </a:lnTo>
                      <a:cubicBezTo>
                        <a:pt x="411" y="1000"/>
                        <a:pt x="415" y="1001"/>
                        <a:pt x="417" y="1004"/>
                      </a:cubicBezTo>
                      <a:lnTo>
                        <a:pt x="454" y="1059"/>
                      </a:lnTo>
                      <a:cubicBezTo>
                        <a:pt x="455" y="1060"/>
                        <a:pt x="455" y="1061"/>
                        <a:pt x="456" y="1062"/>
                      </a:cubicBezTo>
                      <a:lnTo>
                        <a:pt x="465" y="1135"/>
                      </a:lnTo>
                      <a:cubicBezTo>
                        <a:pt x="465" y="1135"/>
                        <a:pt x="465" y="1135"/>
                        <a:pt x="465" y="1136"/>
                      </a:cubicBezTo>
                      <a:lnTo>
                        <a:pt x="462" y="1233"/>
                      </a:lnTo>
                      <a:lnTo>
                        <a:pt x="458" y="1226"/>
                      </a:lnTo>
                      <a:lnTo>
                        <a:pt x="486" y="1244"/>
                      </a:lnTo>
                      <a:cubicBezTo>
                        <a:pt x="488" y="1245"/>
                        <a:pt x="490" y="1248"/>
                        <a:pt x="490" y="1251"/>
                      </a:cubicBezTo>
                      <a:lnTo>
                        <a:pt x="483" y="1333"/>
                      </a:lnTo>
                      <a:lnTo>
                        <a:pt x="481" y="1327"/>
                      </a:lnTo>
                      <a:lnTo>
                        <a:pt x="509" y="1357"/>
                      </a:lnTo>
                      <a:lnTo>
                        <a:pt x="508" y="1356"/>
                      </a:lnTo>
                      <a:lnTo>
                        <a:pt x="542" y="1380"/>
                      </a:lnTo>
                      <a:cubicBezTo>
                        <a:pt x="543" y="1380"/>
                        <a:pt x="543" y="1381"/>
                        <a:pt x="544" y="1382"/>
                      </a:cubicBezTo>
                      <a:lnTo>
                        <a:pt x="556" y="1400"/>
                      </a:lnTo>
                      <a:lnTo>
                        <a:pt x="552" y="1397"/>
                      </a:lnTo>
                      <a:lnTo>
                        <a:pt x="589" y="1409"/>
                      </a:lnTo>
                      <a:cubicBezTo>
                        <a:pt x="591" y="1409"/>
                        <a:pt x="592" y="1410"/>
                        <a:pt x="593" y="1411"/>
                      </a:cubicBezTo>
                      <a:lnTo>
                        <a:pt x="621" y="1445"/>
                      </a:lnTo>
                      <a:lnTo>
                        <a:pt x="618" y="1443"/>
                      </a:lnTo>
                      <a:lnTo>
                        <a:pt x="652" y="1461"/>
                      </a:lnTo>
                      <a:cubicBezTo>
                        <a:pt x="654" y="1462"/>
                        <a:pt x="655" y="1463"/>
                        <a:pt x="656" y="1465"/>
                      </a:cubicBezTo>
                      <a:lnTo>
                        <a:pt x="668" y="1495"/>
                      </a:lnTo>
                      <a:lnTo>
                        <a:pt x="664" y="1491"/>
                      </a:lnTo>
                      <a:lnTo>
                        <a:pt x="729" y="1515"/>
                      </a:lnTo>
                      <a:cubicBezTo>
                        <a:pt x="730" y="1515"/>
                        <a:pt x="731" y="1516"/>
                        <a:pt x="731" y="1516"/>
                      </a:cubicBezTo>
                      <a:lnTo>
                        <a:pt x="765" y="1547"/>
                      </a:lnTo>
                      <a:cubicBezTo>
                        <a:pt x="766" y="1547"/>
                        <a:pt x="766" y="1548"/>
                        <a:pt x="767" y="1548"/>
                      </a:cubicBezTo>
                      <a:lnTo>
                        <a:pt x="788" y="1581"/>
                      </a:lnTo>
                      <a:lnTo>
                        <a:pt x="822" y="1626"/>
                      </a:lnTo>
                      <a:lnTo>
                        <a:pt x="820" y="1624"/>
                      </a:lnTo>
                      <a:lnTo>
                        <a:pt x="841" y="1636"/>
                      </a:lnTo>
                      <a:cubicBezTo>
                        <a:pt x="842" y="1637"/>
                        <a:pt x="844" y="1638"/>
                        <a:pt x="844" y="1639"/>
                      </a:cubicBezTo>
                      <a:lnTo>
                        <a:pt x="860" y="1666"/>
                      </a:lnTo>
                      <a:lnTo>
                        <a:pt x="859" y="1665"/>
                      </a:lnTo>
                      <a:lnTo>
                        <a:pt x="881" y="1693"/>
                      </a:lnTo>
                      <a:cubicBezTo>
                        <a:pt x="882" y="1694"/>
                        <a:pt x="882" y="1695"/>
                        <a:pt x="882" y="1696"/>
                      </a:cubicBezTo>
                      <a:lnTo>
                        <a:pt x="888" y="1729"/>
                      </a:lnTo>
                      <a:lnTo>
                        <a:pt x="888" y="1728"/>
                      </a:lnTo>
                      <a:lnTo>
                        <a:pt x="897" y="1755"/>
                      </a:lnTo>
                      <a:lnTo>
                        <a:pt x="888" y="1750"/>
                      </a:lnTo>
                      <a:lnTo>
                        <a:pt x="919" y="1741"/>
                      </a:lnTo>
                      <a:cubicBezTo>
                        <a:pt x="921" y="1740"/>
                        <a:pt x="924" y="1741"/>
                        <a:pt x="926" y="1743"/>
                      </a:cubicBezTo>
                      <a:lnTo>
                        <a:pt x="954" y="1770"/>
                      </a:lnTo>
                      <a:cubicBezTo>
                        <a:pt x="955" y="1771"/>
                        <a:pt x="956" y="1772"/>
                        <a:pt x="956" y="1773"/>
                      </a:cubicBezTo>
                      <a:lnTo>
                        <a:pt x="971" y="1809"/>
                      </a:lnTo>
                      <a:lnTo>
                        <a:pt x="971" y="1808"/>
                      </a:lnTo>
                      <a:lnTo>
                        <a:pt x="993" y="1839"/>
                      </a:lnTo>
                      <a:lnTo>
                        <a:pt x="1017" y="1881"/>
                      </a:lnTo>
                      <a:lnTo>
                        <a:pt x="1011" y="1877"/>
                      </a:lnTo>
                      <a:lnTo>
                        <a:pt x="1042" y="1880"/>
                      </a:lnTo>
                      <a:cubicBezTo>
                        <a:pt x="1046" y="1880"/>
                        <a:pt x="1049" y="1883"/>
                        <a:pt x="1049" y="1887"/>
                      </a:cubicBezTo>
                      <a:lnTo>
                        <a:pt x="1056" y="1923"/>
                      </a:lnTo>
                      <a:lnTo>
                        <a:pt x="1055" y="1922"/>
                      </a:lnTo>
                      <a:lnTo>
                        <a:pt x="1074" y="1976"/>
                      </a:lnTo>
                      <a:cubicBezTo>
                        <a:pt x="1074" y="1978"/>
                        <a:pt x="1074" y="1980"/>
                        <a:pt x="1073" y="1982"/>
                      </a:cubicBezTo>
                      <a:lnTo>
                        <a:pt x="1058" y="2015"/>
                      </a:lnTo>
                      <a:cubicBezTo>
                        <a:pt x="1058" y="2016"/>
                        <a:pt x="1058" y="2016"/>
                        <a:pt x="1057" y="2017"/>
                      </a:cubicBezTo>
                      <a:lnTo>
                        <a:pt x="1029" y="2056"/>
                      </a:lnTo>
                      <a:lnTo>
                        <a:pt x="1017" y="2074"/>
                      </a:lnTo>
                      <a:lnTo>
                        <a:pt x="1015" y="2063"/>
                      </a:lnTo>
                      <a:lnTo>
                        <a:pt x="1043" y="2081"/>
                      </a:lnTo>
                      <a:cubicBezTo>
                        <a:pt x="1044" y="2082"/>
                        <a:pt x="1046" y="2083"/>
                        <a:pt x="1046" y="2085"/>
                      </a:cubicBezTo>
                      <a:lnTo>
                        <a:pt x="1055" y="2119"/>
                      </a:lnTo>
                      <a:cubicBezTo>
                        <a:pt x="1056" y="2120"/>
                        <a:pt x="1056" y="2123"/>
                        <a:pt x="1055" y="2124"/>
                      </a:cubicBezTo>
                      <a:lnTo>
                        <a:pt x="1045" y="2143"/>
                      </a:lnTo>
                      <a:lnTo>
                        <a:pt x="1026" y="2171"/>
                      </a:lnTo>
                      <a:cubicBezTo>
                        <a:pt x="1024" y="2174"/>
                        <a:pt x="1020" y="2175"/>
                        <a:pt x="1017" y="2173"/>
                      </a:cubicBezTo>
                      <a:lnTo>
                        <a:pt x="1001" y="2167"/>
                      </a:lnTo>
                      <a:lnTo>
                        <a:pt x="1012" y="2162"/>
                      </a:lnTo>
                      <a:lnTo>
                        <a:pt x="1009" y="2177"/>
                      </a:lnTo>
                      <a:lnTo>
                        <a:pt x="1003" y="2167"/>
                      </a:lnTo>
                      <a:lnTo>
                        <a:pt x="1107" y="2188"/>
                      </a:lnTo>
                      <a:lnTo>
                        <a:pt x="1410" y="2212"/>
                      </a:lnTo>
                      <a:lnTo>
                        <a:pt x="1534" y="2221"/>
                      </a:lnTo>
                      <a:lnTo>
                        <a:pt x="1577" y="2224"/>
                      </a:lnTo>
                      <a:lnTo>
                        <a:pt x="1571" y="2238"/>
                      </a:lnTo>
                      <a:lnTo>
                        <a:pt x="1543" y="2211"/>
                      </a:lnTo>
                      <a:cubicBezTo>
                        <a:pt x="1541" y="2209"/>
                        <a:pt x="1541" y="2207"/>
                        <a:pt x="1541" y="2205"/>
                      </a:cubicBezTo>
                      <a:lnTo>
                        <a:pt x="1541" y="2157"/>
                      </a:lnTo>
                      <a:lnTo>
                        <a:pt x="1541" y="2160"/>
                      </a:lnTo>
                      <a:lnTo>
                        <a:pt x="1532" y="2136"/>
                      </a:lnTo>
                      <a:lnTo>
                        <a:pt x="1533" y="2137"/>
                      </a:lnTo>
                      <a:lnTo>
                        <a:pt x="1514" y="2107"/>
                      </a:lnTo>
                      <a:cubicBezTo>
                        <a:pt x="1513" y="2105"/>
                        <a:pt x="1513" y="2103"/>
                        <a:pt x="1513" y="2101"/>
                      </a:cubicBezTo>
                      <a:lnTo>
                        <a:pt x="1525" y="2040"/>
                      </a:lnTo>
                      <a:lnTo>
                        <a:pt x="1526" y="2046"/>
                      </a:lnTo>
                      <a:lnTo>
                        <a:pt x="1517" y="2028"/>
                      </a:lnTo>
                      <a:lnTo>
                        <a:pt x="1525" y="2032"/>
                      </a:lnTo>
                      <a:lnTo>
                        <a:pt x="1488" y="2038"/>
                      </a:lnTo>
                      <a:cubicBezTo>
                        <a:pt x="1486" y="2038"/>
                        <a:pt x="1484" y="2038"/>
                        <a:pt x="1483" y="2037"/>
                      </a:cubicBezTo>
                      <a:lnTo>
                        <a:pt x="1442" y="2013"/>
                      </a:lnTo>
                      <a:cubicBezTo>
                        <a:pt x="1441" y="2012"/>
                        <a:pt x="1439" y="2010"/>
                        <a:pt x="1439" y="2008"/>
                      </a:cubicBezTo>
                      <a:lnTo>
                        <a:pt x="1423" y="1945"/>
                      </a:lnTo>
                      <a:lnTo>
                        <a:pt x="1396" y="1854"/>
                      </a:lnTo>
                      <a:lnTo>
                        <a:pt x="1400" y="1859"/>
                      </a:lnTo>
                      <a:lnTo>
                        <a:pt x="1372" y="1847"/>
                      </a:lnTo>
                      <a:lnTo>
                        <a:pt x="1380" y="1846"/>
                      </a:lnTo>
                      <a:lnTo>
                        <a:pt x="1352" y="1867"/>
                      </a:lnTo>
                      <a:cubicBezTo>
                        <a:pt x="1350" y="1869"/>
                        <a:pt x="1347" y="1869"/>
                        <a:pt x="1345" y="1868"/>
                      </a:cubicBezTo>
                      <a:cubicBezTo>
                        <a:pt x="1342" y="1867"/>
                        <a:pt x="1340" y="1865"/>
                        <a:pt x="1340" y="1863"/>
                      </a:cubicBezTo>
                      <a:lnTo>
                        <a:pt x="1321" y="1787"/>
                      </a:lnTo>
                      <a:lnTo>
                        <a:pt x="1327" y="1793"/>
                      </a:lnTo>
                      <a:lnTo>
                        <a:pt x="1308" y="1787"/>
                      </a:lnTo>
                      <a:lnTo>
                        <a:pt x="1318" y="1782"/>
                      </a:lnTo>
                      <a:lnTo>
                        <a:pt x="1309" y="1809"/>
                      </a:lnTo>
                      <a:cubicBezTo>
                        <a:pt x="1308" y="1812"/>
                        <a:pt x="1305" y="1814"/>
                        <a:pt x="1301" y="1814"/>
                      </a:cubicBezTo>
                      <a:cubicBezTo>
                        <a:pt x="1298" y="1815"/>
                        <a:pt x="1295" y="1813"/>
                        <a:pt x="1294" y="1809"/>
                      </a:cubicBezTo>
                      <a:lnTo>
                        <a:pt x="1275" y="1764"/>
                      </a:lnTo>
                      <a:cubicBezTo>
                        <a:pt x="1275" y="1763"/>
                        <a:pt x="1275" y="1763"/>
                        <a:pt x="1275" y="1762"/>
                      </a:cubicBezTo>
                      <a:lnTo>
                        <a:pt x="1272" y="1733"/>
                      </a:lnTo>
                      <a:lnTo>
                        <a:pt x="1262" y="1690"/>
                      </a:lnTo>
                      <a:lnTo>
                        <a:pt x="1265" y="1694"/>
                      </a:lnTo>
                      <a:lnTo>
                        <a:pt x="1237" y="1667"/>
                      </a:lnTo>
                      <a:cubicBezTo>
                        <a:pt x="1236" y="1666"/>
                        <a:pt x="1235" y="1665"/>
                        <a:pt x="1235" y="1664"/>
                      </a:cubicBezTo>
                      <a:lnTo>
                        <a:pt x="1210" y="1588"/>
                      </a:lnTo>
                      <a:lnTo>
                        <a:pt x="1212" y="1591"/>
                      </a:lnTo>
                      <a:lnTo>
                        <a:pt x="1175" y="1549"/>
                      </a:lnTo>
                      <a:lnTo>
                        <a:pt x="1063" y="1430"/>
                      </a:lnTo>
                      <a:lnTo>
                        <a:pt x="1035" y="1391"/>
                      </a:lnTo>
                      <a:lnTo>
                        <a:pt x="1036" y="1393"/>
                      </a:lnTo>
                      <a:lnTo>
                        <a:pt x="1015" y="1374"/>
                      </a:lnTo>
                      <a:lnTo>
                        <a:pt x="1026" y="1374"/>
                      </a:lnTo>
                      <a:lnTo>
                        <a:pt x="1001" y="1401"/>
                      </a:lnTo>
                      <a:cubicBezTo>
                        <a:pt x="999" y="1403"/>
                        <a:pt x="997" y="1404"/>
                        <a:pt x="995" y="1403"/>
                      </a:cubicBezTo>
                      <a:cubicBezTo>
                        <a:pt x="992" y="1403"/>
                        <a:pt x="990" y="1402"/>
                        <a:pt x="989" y="1400"/>
                      </a:cubicBezTo>
                      <a:lnTo>
                        <a:pt x="967" y="1373"/>
                      </a:lnTo>
                      <a:cubicBezTo>
                        <a:pt x="966" y="1372"/>
                        <a:pt x="965" y="1370"/>
                        <a:pt x="965" y="1368"/>
                      </a:cubicBezTo>
                      <a:lnTo>
                        <a:pt x="968" y="1307"/>
                      </a:lnTo>
                      <a:lnTo>
                        <a:pt x="971" y="1314"/>
                      </a:lnTo>
                      <a:lnTo>
                        <a:pt x="934" y="1284"/>
                      </a:lnTo>
                      <a:cubicBezTo>
                        <a:pt x="934" y="1284"/>
                        <a:pt x="934" y="1283"/>
                        <a:pt x="933" y="1283"/>
                      </a:cubicBezTo>
                      <a:lnTo>
                        <a:pt x="902" y="1247"/>
                      </a:lnTo>
                      <a:cubicBezTo>
                        <a:pt x="902" y="1246"/>
                        <a:pt x="902" y="1245"/>
                        <a:pt x="901" y="1245"/>
                      </a:cubicBezTo>
                      <a:lnTo>
                        <a:pt x="876" y="1193"/>
                      </a:lnTo>
                      <a:cubicBezTo>
                        <a:pt x="876" y="1192"/>
                        <a:pt x="875" y="1190"/>
                        <a:pt x="876" y="1188"/>
                      </a:cubicBezTo>
                      <a:lnTo>
                        <a:pt x="894" y="1104"/>
                      </a:lnTo>
                      <a:lnTo>
                        <a:pt x="894" y="1105"/>
                      </a:lnTo>
                      <a:lnTo>
                        <a:pt x="894" y="1045"/>
                      </a:lnTo>
                      <a:lnTo>
                        <a:pt x="894" y="1047"/>
                      </a:lnTo>
                      <a:lnTo>
                        <a:pt x="882" y="989"/>
                      </a:lnTo>
                      <a:cubicBezTo>
                        <a:pt x="882" y="989"/>
                        <a:pt x="882" y="988"/>
                        <a:pt x="882" y="988"/>
                      </a:cubicBezTo>
                      <a:lnTo>
                        <a:pt x="873" y="834"/>
                      </a:lnTo>
                      <a:lnTo>
                        <a:pt x="875" y="839"/>
                      </a:lnTo>
                      <a:lnTo>
                        <a:pt x="838" y="806"/>
                      </a:lnTo>
                      <a:cubicBezTo>
                        <a:pt x="836" y="805"/>
                        <a:pt x="835" y="802"/>
                        <a:pt x="835" y="800"/>
                      </a:cubicBezTo>
                      <a:lnTo>
                        <a:pt x="835" y="764"/>
                      </a:lnTo>
                      <a:lnTo>
                        <a:pt x="837" y="769"/>
                      </a:lnTo>
                      <a:lnTo>
                        <a:pt x="822" y="751"/>
                      </a:lnTo>
                      <a:cubicBezTo>
                        <a:pt x="821" y="750"/>
                        <a:pt x="820" y="748"/>
                        <a:pt x="820" y="746"/>
                      </a:cubicBezTo>
                      <a:lnTo>
                        <a:pt x="817" y="707"/>
                      </a:lnTo>
                      <a:cubicBezTo>
                        <a:pt x="817" y="707"/>
                        <a:pt x="817" y="706"/>
                        <a:pt x="817" y="706"/>
                      </a:cubicBezTo>
                      <a:lnTo>
                        <a:pt x="829" y="600"/>
                      </a:lnTo>
                      <a:cubicBezTo>
                        <a:pt x="829" y="599"/>
                        <a:pt x="830" y="599"/>
                        <a:pt x="830" y="598"/>
                      </a:cubicBezTo>
                      <a:lnTo>
                        <a:pt x="839" y="571"/>
                      </a:lnTo>
                      <a:lnTo>
                        <a:pt x="839" y="574"/>
                      </a:lnTo>
                      <a:lnTo>
                        <a:pt x="839" y="543"/>
                      </a:lnTo>
                      <a:cubicBezTo>
                        <a:pt x="839" y="542"/>
                        <a:pt x="839" y="541"/>
                        <a:pt x="839" y="540"/>
                      </a:cubicBezTo>
                      <a:lnTo>
                        <a:pt x="848" y="516"/>
                      </a:lnTo>
                      <a:cubicBezTo>
                        <a:pt x="849" y="515"/>
                        <a:pt x="850" y="513"/>
                        <a:pt x="852" y="512"/>
                      </a:cubicBezTo>
                      <a:lnTo>
                        <a:pt x="867" y="503"/>
                      </a:lnTo>
                      <a:lnTo>
                        <a:pt x="863" y="510"/>
                      </a:lnTo>
                      <a:lnTo>
                        <a:pt x="863" y="489"/>
                      </a:lnTo>
                      <a:lnTo>
                        <a:pt x="864" y="492"/>
                      </a:lnTo>
                      <a:lnTo>
                        <a:pt x="855" y="468"/>
                      </a:lnTo>
                      <a:cubicBezTo>
                        <a:pt x="854" y="467"/>
                        <a:pt x="854" y="466"/>
                        <a:pt x="854" y="465"/>
                      </a:cubicBezTo>
                      <a:lnTo>
                        <a:pt x="854" y="438"/>
                      </a:lnTo>
                      <a:lnTo>
                        <a:pt x="856" y="442"/>
                      </a:lnTo>
                      <a:lnTo>
                        <a:pt x="847" y="431"/>
                      </a:lnTo>
                      <a:lnTo>
                        <a:pt x="810" y="388"/>
                      </a:lnTo>
                      <a:lnTo>
                        <a:pt x="812" y="390"/>
                      </a:lnTo>
                      <a:lnTo>
                        <a:pt x="796" y="381"/>
                      </a:lnTo>
                      <a:cubicBezTo>
                        <a:pt x="795" y="380"/>
                        <a:pt x="794" y="379"/>
                        <a:pt x="793" y="378"/>
                      </a:cubicBezTo>
                      <a:lnTo>
                        <a:pt x="775" y="348"/>
                      </a:lnTo>
                      <a:cubicBezTo>
                        <a:pt x="773" y="346"/>
                        <a:pt x="773" y="343"/>
                        <a:pt x="775" y="340"/>
                      </a:cubicBezTo>
                      <a:cubicBezTo>
                        <a:pt x="776" y="337"/>
                        <a:pt x="779" y="336"/>
                        <a:pt x="782" y="336"/>
                      </a:cubicBezTo>
                      <a:lnTo>
                        <a:pt x="797" y="336"/>
                      </a:lnTo>
                      <a:lnTo>
                        <a:pt x="789" y="343"/>
                      </a:lnTo>
                      <a:lnTo>
                        <a:pt x="792" y="324"/>
                      </a:lnTo>
                      <a:lnTo>
                        <a:pt x="792" y="326"/>
                      </a:lnTo>
                      <a:lnTo>
                        <a:pt x="792" y="247"/>
                      </a:lnTo>
                      <a:cubicBezTo>
                        <a:pt x="792" y="245"/>
                        <a:pt x="793" y="242"/>
                        <a:pt x="795" y="241"/>
                      </a:cubicBezTo>
                      <a:lnTo>
                        <a:pt x="811" y="229"/>
                      </a:lnTo>
                      <a:cubicBezTo>
                        <a:pt x="814" y="226"/>
                        <a:pt x="818" y="227"/>
                        <a:pt x="821" y="229"/>
                      </a:cubicBezTo>
                      <a:lnTo>
                        <a:pt x="831" y="238"/>
                      </a:lnTo>
                      <a:lnTo>
                        <a:pt x="817" y="244"/>
                      </a:lnTo>
                      <a:lnTo>
                        <a:pt x="820" y="192"/>
                      </a:lnTo>
                      <a:cubicBezTo>
                        <a:pt x="820" y="191"/>
                        <a:pt x="821" y="189"/>
                        <a:pt x="822" y="188"/>
                      </a:cubicBezTo>
                      <a:lnTo>
                        <a:pt x="865" y="131"/>
                      </a:lnTo>
                      <a:cubicBezTo>
                        <a:pt x="865" y="130"/>
                        <a:pt x="865" y="130"/>
                        <a:pt x="866" y="130"/>
                      </a:cubicBezTo>
                      <a:lnTo>
                        <a:pt x="921" y="75"/>
                      </a:lnTo>
                      <a:lnTo>
                        <a:pt x="920" y="77"/>
                      </a:lnTo>
                      <a:lnTo>
                        <a:pt x="961" y="16"/>
                      </a:lnTo>
                      <a:lnTo>
                        <a:pt x="967" y="29"/>
                      </a:lnTo>
                      <a:lnTo>
                        <a:pt x="955" y="29"/>
                      </a:lnTo>
                      <a:lnTo>
                        <a:pt x="417" y="19"/>
                      </a:lnTo>
                      <a:lnTo>
                        <a:pt x="8" y="16"/>
                      </a:lnTo>
                      <a:lnTo>
                        <a:pt x="14" y="3"/>
                      </a:lnTo>
                      <a:lnTo>
                        <a:pt x="60" y="48"/>
                      </a:lnTo>
                      <a:cubicBezTo>
                        <a:pt x="62" y="49"/>
                        <a:pt x="63" y="51"/>
                        <a:pt x="63" y="53"/>
                      </a:cubicBezTo>
                      <a:lnTo>
                        <a:pt x="66" y="74"/>
                      </a:lnTo>
                      <a:close/>
                    </a:path>
                  </a:pathLst>
                </a:custGeom>
                <a:solidFill>
                  <a:sysClr val="window" lastClr="FFFFFF">
                    <a:lumMod val="85000"/>
                  </a:sysClr>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7" name="Freeform 1175"/>
                <p:cNvSpPr>
                  <a:spLocks noEditPoints="1"/>
                </p:cNvSpPr>
                <p:nvPr/>
              </p:nvSpPr>
              <p:spPr bwMode="auto">
                <a:xfrm>
                  <a:off x="864266" y="2563635"/>
                  <a:ext cx="1435100" cy="1659945"/>
                </a:xfrm>
                <a:custGeom>
                  <a:avLst/>
                  <a:gdLst/>
                  <a:ahLst/>
                  <a:cxnLst>
                    <a:cxn ang="0">
                      <a:pos x="124" y="40"/>
                    </a:cxn>
                    <a:cxn ang="0">
                      <a:pos x="370" y="1"/>
                    </a:cxn>
                    <a:cxn ang="0">
                      <a:pos x="1036" y="168"/>
                    </a:cxn>
                    <a:cxn ang="0">
                      <a:pos x="1140" y="431"/>
                    </a:cxn>
                    <a:cxn ang="0">
                      <a:pos x="1253" y="615"/>
                    </a:cxn>
                    <a:cxn ang="0">
                      <a:pos x="1427" y="824"/>
                    </a:cxn>
                    <a:cxn ang="0">
                      <a:pos x="1465" y="1026"/>
                    </a:cxn>
                    <a:cxn ang="0">
                      <a:pos x="1562" y="1332"/>
                    </a:cxn>
                    <a:cxn ang="0">
                      <a:pos x="1683" y="1607"/>
                    </a:cxn>
                    <a:cxn ang="0">
                      <a:pos x="1691" y="1892"/>
                    </a:cxn>
                    <a:cxn ang="0">
                      <a:pos x="1884" y="1858"/>
                    </a:cxn>
                    <a:cxn ang="0">
                      <a:pos x="2034" y="2003"/>
                    </a:cxn>
                    <a:cxn ang="0">
                      <a:pos x="2064" y="2164"/>
                    </a:cxn>
                    <a:cxn ang="0">
                      <a:pos x="2167" y="2285"/>
                    </a:cxn>
                    <a:cxn ang="0">
                      <a:pos x="2052" y="2479"/>
                    </a:cxn>
                    <a:cxn ang="0">
                      <a:pos x="1855" y="2465"/>
                    </a:cxn>
                    <a:cxn ang="0">
                      <a:pos x="1842" y="2365"/>
                    </a:cxn>
                    <a:cxn ang="0">
                      <a:pos x="1668" y="2164"/>
                    </a:cxn>
                    <a:cxn ang="0">
                      <a:pos x="1244" y="1821"/>
                    </a:cxn>
                    <a:cxn ang="0">
                      <a:pos x="1067" y="1642"/>
                    </a:cxn>
                    <a:cxn ang="0">
                      <a:pos x="1099" y="1311"/>
                    </a:cxn>
                    <a:cxn ang="0">
                      <a:pos x="1063" y="991"/>
                    </a:cxn>
                    <a:cxn ang="0">
                      <a:pos x="912" y="855"/>
                    </a:cxn>
                    <a:cxn ang="0">
                      <a:pos x="850" y="798"/>
                    </a:cxn>
                    <a:cxn ang="0">
                      <a:pos x="719" y="608"/>
                    </a:cxn>
                    <a:cxn ang="0">
                      <a:pos x="485" y="571"/>
                    </a:cxn>
                    <a:cxn ang="0">
                      <a:pos x="274" y="389"/>
                    </a:cxn>
                    <a:cxn ang="0">
                      <a:pos x="134" y="210"/>
                    </a:cxn>
                    <a:cxn ang="0">
                      <a:pos x="51" y="124"/>
                    </a:cxn>
                    <a:cxn ang="0">
                      <a:pos x="86" y="102"/>
                    </a:cxn>
                    <a:cxn ang="0">
                      <a:pos x="203" y="340"/>
                    </a:cxn>
                    <a:cxn ang="0">
                      <a:pos x="323" y="387"/>
                    </a:cxn>
                    <a:cxn ang="0">
                      <a:pos x="525" y="610"/>
                    </a:cxn>
                    <a:cxn ang="0">
                      <a:pos x="786" y="717"/>
                    </a:cxn>
                    <a:cxn ang="0">
                      <a:pos x="841" y="809"/>
                    </a:cxn>
                    <a:cxn ang="0">
                      <a:pos x="938" y="867"/>
                    </a:cxn>
                    <a:cxn ang="0">
                      <a:pos x="1094" y="996"/>
                    </a:cxn>
                    <a:cxn ang="0">
                      <a:pos x="1105" y="1379"/>
                    </a:cxn>
                    <a:cxn ang="0">
                      <a:pos x="1111" y="1614"/>
                    </a:cxn>
                    <a:cxn ang="0">
                      <a:pos x="1444" y="1869"/>
                    </a:cxn>
                    <a:cxn ang="0">
                      <a:pos x="1700" y="2152"/>
                    </a:cxn>
                    <a:cxn ang="0">
                      <a:pos x="1857" y="2372"/>
                    </a:cxn>
                    <a:cxn ang="0">
                      <a:pos x="1909" y="2512"/>
                    </a:cxn>
                    <a:cxn ang="0">
                      <a:pos x="2092" y="2453"/>
                    </a:cxn>
                    <a:cxn ang="0">
                      <a:pos x="2157" y="2250"/>
                    </a:cxn>
                    <a:cxn ang="0">
                      <a:pos x="2040" y="2172"/>
                    </a:cxn>
                    <a:cxn ang="0">
                      <a:pos x="2025" y="2013"/>
                    </a:cxn>
                    <a:cxn ang="0">
                      <a:pos x="1863" y="1853"/>
                    </a:cxn>
                    <a:cxn ang="0">
                      <a:pos x="1649" y="1844"/>
                    </a:cxn>
                    <a:cxn ang="0">
                      <a:pos x="1668" y="1610"/>
                    </a:cxn>
                    <a:cxn ang="0">
                      <a:pos x="1552" y="1295"/>
                    </a:cxn>
                    <a:cxn ang="0">
                      <a:pos x="1450" y="1025"/>
                    </a:cxn>
                    <a:cxn ang="0">
                      <a:pos x="1408" y="824"/>
                    </a:cxn>
                    <a:cxn ang="0">
                      <a:pos x="1258" y="630"/>
                    </a:cxn>
                    <a:cxn ang="0">
                      <a:pos x="1137" y="445"/>
                    </a:cxn>
                    <a:cxn ang="0">
                      <a:pos x="976" y="98"/>
                    </a:cxn>
                    <a:cxn ang="0">
                      <a:pos x="324" y="28"/>
                    </a:cxn>
                    <a:cxn ang="0">
                      <a:pos x="104" y="65"/>
                    </a:cxn>
                  </a:cxnLst>
                  <a:rect l="0" t="0" r="r" b="b"/>
                  <a:pathLst>
                    <a:path w="2176" h="2545">
                      <a:moveTo>
                        <a:pt x="1" y="66"/>
                      </a:moveTo>
                      <a:cubicBezTo>
                        <a:pt x="0" y="64"/>
                        <a:pt x="0" y="61"/>
                        <a:pt x="2" y="59"/>
                      </a:cubicBezTo>
                      <a:cubicBezTo>
                        <a:pt x="3" y="57"/>
                        <a:pt x="6" y="55"/>
                        <a:pt x="8" y="55"/>
                      </a:cubicBezTo>
                      <a:lnTo>
                        <a:pt x="36" y="55"/>
                      </a:lnTo>
                      <a:lnTo>
                        <a:pt x="61" y="55"/>
                      </a:lnTo>
                      <a:lnTo>
                        <a:pt x="58" y="56"/>
                      </a:lnTo>
                      <a:lnTo>
                        <a:pt x="80" y="47"/>
                      </a:lnTo>
                      <a:cubicBezTo>
                        <a:pt x="81" y="46"/>
                        <a:pt x="83" y="46"/>
                        <a:pt x="84" y="46"/>
                      </a:cubicBezTo>
                      <a:lnTo>
                        <a:pt x="103" y="49"/>
                      </a:lnTo>
                      <a:lnTo>
                        <a:pt x="99" y="50"/>
                      </a:lnTo>
                      <a:lnTo>
                        <a:pt x="124" y="40"/>
                      </a:lnTo>
                      <a:cubicBezTo>
                        <a:pt x="126" y="40"/>
                        <a:pt x="129" y="40"/>
                        <a:pt x="131" y="41"/>
                      </a:cubicBezTo>
                      <a:lnTo>
                        <a:pt x="159" y="59"/>
                      </a:lnTo>
                      <a:lnTo>
                        <a:pt x="154" y="58"/>
                      </a:lnTo>
                      <a:lnTo>
                        <a:pt x="247" y="58"/>
                      </a:lnTo>
                      <a:lnTo>
                        <a:pt x="245" y="59"/>
                      </a:lnTo>
                      <a:lnTo>
                        <a:pt x="301" y="40"/>
                      </a:lnTo>
                      <a:lnTo>
                        <a:pt x="318" y="32"/>
                      </a:lnTo>
                      <a:lnTo>
                        <a:pt x="314" y="39"/>
                      </a:lnTo>
                      <a:lnTo>
                        <a:pt x="314" y="21"/>
                      </a:lnTo>
                      <a:cubicBezTo>
                        <a:pt x="314" y="17"/>
                        <a:pt x="316" y="14"/>
                        <a:pt x="320" y="13"/>
                      </a:cubicBezTo>
                      <a:lnTo>
                        <a:pt x="370" y="1"/>
                      </a:lnTo>
                      <a:cubicBezTo>
                        <a:pt x="371" y="0"/>
                        <a:pt x="372" y="0"/>
                        <a:pt x="373" y="1"/>
                      </a:cubicBezTo>
                      <a:lnTo>
                        <a:pt x="391" y="4"/>
                      </a:lnTo>
                      <a:cubicBezTo>
                        <a:pt x="394" y="4"/>
                        <a:pt x="396" y="5"/>
                        <a:pt x="397" y="7"/>
                      </a:cubicBezTo>
                      <a:lnTo>
                        <a:pt x="412" y="32"/>
                      </a:lnTo>
                      <a:lnTo>
                        <a:pt x="407" y="28"/>
                      </a:lnTo>
                      <a:lnTo>
                        <a:pt x="513" y="49"/>
                      </a:lnTo>
                      <a:lnTo>
                        <a:pt x="816" y="73"/>
                      </a:lnTo>
                      <a:lnTo>
                        <a:pt x="940" y="83"/>
                      </a:lnTo>
                      <a:lnTo>
                        <a:pt x="984" y="86"/>
                      </a:lnTo>
                      <a:cubicBezTo>
                        <a:pt x="986" y="86"/>
                        <a:pt x="989" y="87"/>
                        <a:pt x="990" y="89"/>
                      </a:cubicBezTo>
                      <a:lnTo>
                        <a:pt x="1036" y="168"/>
                      </a:lnTo>
                      <a:cubicBezTo>
                        <a:pt x="1037" y="169"/>
                        <a:pt x="1037" y="170"/>
                        <a:pt x="1037" y="171"/>
                      </a:cubicBezTo>
                      <a:lnTo>
                        <a:pt x="1056" y="243"/>
                      </a:lnTo>
                      <a:lnTo>
                        <a:pt x="1055" y="242"/>
                      </a:lnTo>
                      <a:lnTo>
                        <a:pt x="1105" y="333"/>
                      </a:lnTo>
                      <a:cubicBezTo>
                        <a:pt x="1106" y="334"/>
                        <a:pt x="1106" y="336"/>
                        <a:pt x="1106" y="338"/>
                      </a:cubicBezTo>
                      <a:lnTo>
                        <a:pt x="1103" y="359"/>
                      </a:lnTo>
                      <a:lnTo>
                        <a:pt x="1102" y="355"/>
                      </a:lnTo>
                      <a:lnTo>
                        <a:pt x="1130" y="437"/>
                      </a:lnTo>
                      <a:lnTo>
                        <a:pt x="1121" y="432"/>
                      </a:lnTo>
                      <a:lnTo>
                        <a:pt x="1133" y="429"/>
                      </a:lnTo>
                      <a:cubicBezTo>
                        <a:pt x="1136" y="429"/>
                        <a:pt x="1138" y="429"/>
                        <a:pt x="1140" y="431"/>
                      </a:cubicBezTo>
                      <a:cubicBezTo>
                        <a:pt x="1142" y="432"/>
                        <a:pt x="1143" y="434"/>
                        <a:pt x="1143" y="437"/>
                      </a:cubicBezTo>
                      <a:lnTo>
                        <a:pt x="1143" y="464"/>
                      </a:lnTo>
                      <a:lnTo>
                        <a:pt x="1140" y="458"/>
                      </a:lnTo>
                      <a:lnTo>
                        <a:pt x="1230" y="522"/>
                      </a:lnTo>
                      <a:cubicBezTo>
                        <a:pt x="1232" y="523"/>
                        <a:pt x="1234" y="527"/>
                        <a:pt x="1233" y="530"/>
                      </a:cubicBezTo>
                      <a:lnTo>
                        <a:pt x="1223" y="566"/>
                      </a:lnTo>
                      <a:lnTo>
                        <a:pt x="1224" y="563"/>
                      </a:lnTo>
                      <a:lnTo>
                        <a:pt x="1236" y="627"/>
                      </a:lnTo>
                      <a:lnTo>
                        <a:pt x="1226" y="620"/>
                      </a:lnTo>
                      <a:lnTo>
                        <a:pt x="1254" y="614"/>
                      </a:lnTo>
                      <a:lnTo>
                        <a:pt x="1253" y="615"/>
                      </a:lnTo>
                      <a:lnTo>
                        <a:pt x="1271" y="606"/>
                      </a:lnTo>
                      <a:cubicBezTo>
                        <a:pt x="1274" y="605"/>
                        <a:pt x="1278" y="605"/>
                        <a:pt x="1280" y="607"/>
                      </a:cubicBezTo>
                      <a:lnTo>
                        <a:pt x="1373" y="689"/>
                      </a:lnTo>
                      <a:cubicBezTo>
                        <a:pt x="1375" y="691"/>
                        <a:pt x="1376" y="693"/>
                        <a:pt x="1376" y="695"/>
                      </a:cubicBezTo>
                      <a:lnTo>
                        <a:pt x="1376" y="747"/>
                      </a:lnTo>
                      <a:lnTo>
                        <a:pt x="1375" y="744"/>
                      </a:lnTo>
                      <a:lnTo>
                        <a:pt x="1409" y="819"/>
                      </a:lnTo>
                      <a:lnTo>
                        <a:pt x="1400" y="815"/>
                      </a:lnTo>
                      <a:lnTo>
                        <a:pt x="1412" y="812"/>
                      </a:lnTo>
                      <a:cubicBezTo>
                        <a:pt x="1416" y="811"/>
                        <a:pt x="1419" y="812"/>
                        <a:pt x="1421" y="815"/>
                      </a:cubicBezTo>
                      <a:lnTo>
                        <a:pt x="1427" y="824"/>
                      </a:lnTo>
                      <a:cubicBezTo>
                        <a:pt x="1428" y="826"/>
                        <a:pt x="1429" y="828"/>
                        <a:pt x="1428" y="830"/>
                      </a:cubicBezTo>
                      <a:lnTo>
                        <a:pt x="1422" y="884"/>
                      </a:lnTo>
                      <a:lnTo>
                        <a:pt x="1421" y="880"/>
                      </a:lnTo>
                      <a:lnTo>
                        <a:pt x="1437" y="907"/>
                      </a:lnTo>
                      <a:cubicBezTo>
                        <a:pt x="1437" y="908"/>
                        <a:pt x="1438" y="909"/>
                        <a:pt x="1438" y="911"/>
                      </a:cubicBezTo>
                      <a:lnTo>
                        <a:pt x="1441" y="983"/>
                      </a:lnTo>
                      <a:lnTo>
                        <a:pt x="1433" y="976"/>
                      </a:lnTo>
                      <a:lnTo>
                        <a:pt x="1452" y="976"/>
                      </a:lnTo>
                      <a:cubicBezTo>
                        <a:pt x="1456" y="976"/>
                        <a:pt x="1459" y="979"/>
                        <a:pt x="1459" y="983"/>
                      </a:cubicBezTo>
                      <a:lnTo>
                        <a:pt x="1466" y="1022"/>
                      </a:lnTo>
                      <a:cubicBezTo>
                        <a:pt x="1466" y="1023"/>
                        <a:pt x="1466" y="1025"/>
                        <a:pt x="1465" y="1026"/>
                      </a:cubicBezTo>
                      <a:lnTo>
                        <a:pt x="1440" y="1096"/>
                      </a:lnTo>
                      <a:lnTo>
                        <a:pt x="1439" y="1088"/>
                      </a:lnTo>
                      <a:lnTo>
                        <a:pt x="1464" y="1115"/>
                      </a:lnTo>
                      <a:cubicBezTo>
                        <a:pt x="1466" y="1118"/>
                        <a:pt x="1466" y="1122"/>
                        <a:pt x="1464" y="1125"/>
                      </a:cubicBezTo>
                      <a:lnTo>
                        <a:pt x="1458" y="1134"/>
                      </a:lnTo>
                      <a:lnTo>
                        <a:pt x="1459" y="1127"/>
                      </a:lnTo>
                      <a:lnTo>
                        <a:pt x="1515" y="1263"/>
                      </a:lnTo>
                      <a:lnTo>
                        <a:pt x="1511" y="1259"/>
                      </a:lnTo>
                      <a:lnTo>
                        <a:pt x="1564" y="1290"/>
                      </a:lnTo>
                      <a:cubicBezTo>
                        <a:pt x="1567" y="1292"/>
                        <a:pt x="1569" y="1295"/>
                        <a:pt x="1568" y="1298"/>
                      </a:cubicBezTo>
                      <a:lnTo>
                        <a:pt x="1562" y="1332"/>
                      </a:lnTo>
                      <a:lnTo>
                        <a:pt x="1560" y="1325"/>
                      </a:lnTo>
                      <a:lnTo>
                        <a:pt x="1576" y="1343"/>
                      </a:lnTo>
                      <a:cubicBezTo>
                        <a:pt x="1577" y="1345"/>
                        <a:pt x="1578" y="1347"/>
                        <a:pt x="1578" y="1348"/>
                      </a:cubicBezTo>
                      <a:lnTo>
                        <a:pt x="1578" y="1440"/>
                      </a:lnTo>
                      <a:lnTo>
                        <a:pt x="1577" y="1436"/>
                      </a:lnTo>
                      <a:lnTo>
                        <a:pt x="1598" y="1475"/>
                      </a:lnTo>
                      <a:lnTo>
                        <a:pt x="1596" y="1473"/>
                      </a:lnTo>
                      <a:lnTo>
                        <a:pt x="1642" y="1506"/>
                      </a:lnTo>
                      <a:cubicBezTo>
                        <a:pt x="1644" y="1507"/>
                        <a:pt x="1645" y="1508"/>
                        <a:pt x="1645" y="1510"/>
                      </a:cubicBezTo>
                      <a:lnTo>
                        <a:pt x="1682" y="1604"/>
                      </a:lnTo>
                      <a:cubicBezTo>
                        <a:pt x="1683" y="1605"/>
                        <a:pt x="1683" y="1606"/>
                        <a:pt x="1683" y="1607"/>
                      </a:cubicBezTo>
                      <a:lnTo>
                        <a:pt x="1683" y="1658"/>
                      </a:lnTo>
                      <a:cubicBezTo>
                        <a:pt x="1683" y="1660"/>
                        <a:pt x="1683" y="1662"/>
                        <a:pt x="1682" y="1663"/>
                      </a:cubicBezTo>
                      <a:lnTo>
                        <a:pt x="1651" y="1708"/>
                      </a:lnTo>
                      <a:lnTo>
                        <a:pt x="1652" y="1704"/>
                      </a:lnTo>
                      <a:lnTo>
                        <a:pt x="1652" y="1777"/>
                      </a:lnTo>
                      <a:lnTo>
                        <a:pt x="1651" y="1773"/>
                      </a:lnTo>
                      <a:lnTo>
                        <a:pt x="1669" y="1803"/>
                      </a:lnTo>
                      <a:cubicBezTo>
                        <a:pt x="1670" y="1805"/>
                        <a:pt x="1671" y="1807"/>
                        <a:pt x="1670" y="1809"/>
                      </a:cubicBezTo>
                      <a:lnTo>
                        <a:pt x="1664" y="1842"/>
                      </a:lnTo>
                      <a:lnTo>
                        <a:pt x="1664" y="1837"/>
                      </a:lnTo>
                      <a:lnTo>
                        <a:pt x="1691" y="1892"/>
                      </a:lnTo>
                      <a:lnTo>
                        <a:pt x="1687" y="1888"/>
                      </a:lnTo>
                      <a:lnTo>
                        <a:pt x="1749" y="1909"/>
                      </a:lnTo>
                      <a:lnTo>
                        <a:pt x="1745" y="1909"/>
                      </a:lnTo>
                      <a:lnTo>
                        <a:pt x="1795" y="1900"/>
                      </a:lnTo>
                      <a:lnTo>
                        <a:pt x="1790" y="1902"/>
                      </a:lnTo>
                      <a:lnTo>
                        <a:pt x="1815" y="1872"/>
                      </a:lnTo>
                      <a:lnTo>
                        <a:pt x="1836" y="1839"/>
                      </a:lnTo>
                      <a:cubicBezTo>
                        <a:pt x="1838" y="1837"/>
                        <a:pt x="1841" y="1835"/>
                        <a:pt x="1844" y="1836"/>
                      </a:cubicBezTo>
                      <a:lnTo>
                        <a:pt x="1872" y="1842"/>
                      </a:lnTo>
                      <a:cubicBezTo>
                        <a:pt x="1875" y="1842"/>
                        <a:pt x="1877" y="1844"/>
                        <a:pt x="1878" y="1846"/>
                      </a:cubicBezTo>
                      <a:lnTo>
                        <a:pt x="1884" y="1858"/>
                      </a:lnTo>
                      <a:lnTo>
                        <a:pt x="1879" y="1854"/>
                      </a:lnTo>
                      <a:lnTo>
                        <a:pt x="1898" y="1860"/>
                      </a:lnTo>
                      <a:cubicBezTo>
                        <a:pt x="1901" y="1861"/>
                        <a:pt x="1903" y="1863"/>
                        <a:pt x="1903" y="1866"/>
                      </a:cubicBezTo>
                      <a:lnTo>
                        <a:pt x="1916" y="1921"/>
                      </a:lnTo>
                      <a:lnTo>
                        <a:pt x="1910" y="1915"/>
                      </a:lnTo>
                      <a:lnTo>
                        <a:pt x="1956" y="1927"/>
                      </a:lnTo>
                      <a:cubicBezTo>
                        <a:pt x="1959" y="1928"/>
                        <a:pt x="1961" y="1930"/>
                        <a:pt x="1962" y="1933"/>
                      </a:cubicBezTo>
                      <a:lnTo>
                        <a:pt x="1978" y="1997"/>
                      </a:lnTo>
                      <a:lnTo>
                        <a:pt x="1971" y="1991"/>
                      </a:lnTo>
                      <a:lnTo>
                        <a:pt x="2027" y="1997"/>
                      </a:lnTo>
                      <a:cubicBezTo>
                        <a:pt x="2030" y="1997"/>
                        <a:pt x="2033" y="2000"/>
                        <a:pt x="2034" y="2003"/>
                      </a:cubicBezTo>
                      <a:lnTo>
                        <a:pt x="2052" y="2088"/>
                      </a:lnTo>
                      <a:lnTo>
                        <a:pt x="2051" y="2086"/>
                      </a:lnTo>
                      <a:lnTo>
                        <a:pt x="2061" y="2104"/>
                      </a:lnTo>
                      <a:lnTo>
                        <a:pt x="2060" y="2103"/>
                      </a:lnTo>
                      <a:lnTo>
                        <a:pt x="2072" y="2118"/>
                      </a:lnTo>
                      <a:cubicBezTo>
                        <a:pt x="2074" y="2120"/>
                        <a:pt x="2074" y="2122"/>
                        <a:pt x="2074" y="2125"/>
                      </a:cubicBezTo>
                      <a:lnTo>
                        <a:pt x="2071" y="2143"/>
                      </a:lnTo>
                      <a:cubicBezTo>
                        <a:pt x="2071" y="2144"/>
                        <a:pt x="2070" y="2145"/>
                        <a:pt x="2070" y="2145"/>
                      </a:cubicBezTo>
                      <a:lnTo>
                        <a:pt x="2054" y="2173"/>
                      </a:lnTo>
                      <a:lnTo>
                        <a:pt x="2049" y="2161"/>
                      </a:lnTo>
                      <a:lnTo>
                        <a:pt x="2064" y="2164"/>
                      </a:lnTo>
                      <a:cubicBezTo>
                        <a:pt x="2066" y="2164"/>
                        <a:pt x="2068" y="2166"/>
                        <a:pt x="2069" y="2167"/>
                      </a:cubicBezTo>
                      <a:lnTo>
                        <a:pt x="2100" y="2210"/>
                      </a:lnTo>
                      <a:lnTo>
                        <a:pt x="2095" y="2206"/>
                      </a:lnTo>
                      <a:lnTo>
                        <a:pt x="2129" y="2209"/>
                      </a:lnTo>
                      <a:cubicBezTo>
                        <a:pt x="2131" y="2210"/>
                        <a:pt x="2133" y="2211"/>
                        <a:pt x="2135" y="2213"/>
                      </a:cubicBezTo>
                      <a:lnTo>
                        <a:pt x="2147" y="2231"/>
                      </a:lnTo>
                      <a:lnTo>
                        <a:pt x="2145" y="2229"/>
                      </a:lnTo>
                      <a:lnTo>
                        <a:pt x="2170" y="2244"/>
                      </a:lnTo>
                      <a:cubicBezTo>
                        <a:pt x="2172" y="2246"/>
                        <a:pt x="2174" y="2249"/>
                        <a:pt x="2173" y="2252"/>
                      </a:cubicBezTo>
                      <a:lnTo>
                        <a:pt x="2167" y="2289"/>
                      </a:lnTo>
                      <a:lnTo>
                        <a:pt x="2167" y="2285"/>
                      </a:lnTo>
                      <a:lnTo>
                        <a:pt x="2176" y="2312"/>
                      </a:lnTo>
                      <a:cubicBezTo>
                        <a:pt x="2176" y="2313"/>
                        <a:pt x="2176" y="2314"/>
                        <a:pt x="2176" y="2315"/>
                      </a:cubicBezTo>
                      <a:lnTo>
                        <a:pt x="2176" y="2354"/>
                      </a:lnTo>
                      <a:cubicBezTo>
                        <a:pt x="2176" y="2355"/>
                        <a:pt x="2176" y="2356"/>
                        <a:pt x="2176" y="2357"/>
                      </a:cubicBezTo>
                      <a:lnTo>
                        <a:pt x="2154" y="2412"/>
                      </a:lnTo>
                      <a:cubicBezTo>
                        <a:pt x="2154" y="2413"/>
                        <a:pt x="2153" y="2414"/>
                        <a:pt x="2152" y="2415"/>
                      </a:cubicBezTo>
                      <a:lnTo>
                        <a:pt x="2118" y="2448"/>
                      </a:lnTo>
                      <a:lnTo>
                        <a:pt x="2100" y="2466"/>
                      </a:lnTo>
                      <a:cubicBezTo>
                        <a:pt x="2099" y="2467"/>
                        <a:pt x="2097" y="2468"/>
                        <a:pt x="2096" y="2468"/>
                      </a:cubicBezTo>
                      <a:lnTo>
                        <a:pt x="2049" y="2480"/>
                      </a:lnTo>
                      <a:lnTo>
                        <a:pt x="2052" y="2479"/>
                      </a:lnTo>
                      <a:lnTo>
                        <a:pt x="1987" y="2525"/>
                      </a:lnTo>
                      <a:cubicBezTo>
                        <a:pt x="1986" y="2526"/>
                        <a:pt x="1984" y="2526"/>
                        <a:pt x="1982" y="2526"/>
                      </a:cubicBezTo>
                      <a:lnTo>
                        <a:pt x="1964" y="2526"/>
                      </a:lnTo>
                      <a:lnTo>
                        <a:pt x="1971" y="2520"/>
                      </a:lnTo>
                      <a:lnTo>
                        <a:pt x="1968" y="2535"/>
                      </a:lnTo>
                      <a:cubicBezTo>
                        <a:pt x="1968" y="2538"/>
                        <a:pt x="1965" y="2541"/>
                        <a:pt x="1961" y="2541"/>
                      </a:cubicBezTo>
                      <a:lnTo>
                        <a:pt x="1933" y="2544"/>
                      </a:lnTo>
                      <a:cubicBezTo>
                        <a:pt x="1932" y="2545"/>
                        <a:pt x="1930" y="2544"/>
                        <a:pt x="1928" y="2543"/>
                      </a:cubicBezTo>
                      <a:lnTo>
                        <a:pt x="1900" y="2525"/>
                      </a:lnTo>
                      <a:cubicBezTo>
                        <a:pt x="1900" y="2524"/>
                        <a:pt x="1899" y="2524"/>
                        <a:pt x="1898" y="2523"/>
                      </a:cubicBezTo>
                      <a:lnTo>
                        <a:pt x="1855" y="2465"/>
                      </a:lnTo>
                      <a:cubicBezTo>
                        <a:pt x="1854" y="2464"/>
                        <a:pt x="1853" y="2462"/>
                        <a:pt x="1853" y="2461"/>
                      </a:cubicBezTo>
                      <a:lnTo>
                        <a:pt x="1853" y="2436"/>
                      </a:lnTo>
                      <a:lnTo>
                        <a:pt x="1854" y="2439"/>
                      </a:lnTo>
                      <a:lnTo>
                        <a:pt x="1841" y="2409"/>
                      </a:lnTo>
                      <a:cubicBezTo>
                        <a:pt x="1841" y="2407"/>
                        <a:pt x="1841" y="2406"/>
                        <a:pt x="1841" y="2404"/>
                      </a:cubicBezTo>
                      <a:lnTo>
                        <a:pt x="1844" y="2389"/>
                      </a:lnTo>
                      <a:lnTo>
                        <a:pt x="1844" y="2392"/>
                      </a:lnTo>
                      <a:lnTo>
                        <a:pt x="1841" y="2374"/>
                      </a:lnTo>
                      <a:cubicBezTo>
                        <a:pt x="1841" y="2373"/>
                        <a:pt x="1841" y="2373"/>
                        <a:pt x="1841" y="2372"/>
                      </a:cubicBezTo>
                      <a:lnTo>
                        <a:pt x="1841" y="2360"/>
                      </a:lnTo>
                      <a:lnTo>
                        <a:pt x="1842" y="2365"/>
                      </a:lnTo>
                      <a:lnTo>
                        <a:pt x="1836" y="2356"/>
                      </a:lnTo>
                      <a:cubicBezTo>
                        <a:pt x="1836" y="2355"/>
                        <a:pt x="1835" y="2354"/>
                        <a:pt x="1835" y="2354"/>
                      </a:cubicBezTo>
                      <a:lnTo>
                        <a:pt x="1823" y="2317"/>
                      </a:lnTo>
                      <a:lnTo>
                        <a:pt x="1823" y="2318"/>
                      </a:lnTo>
                      <a:lnTo>
                        <a:pt x="1789" y="2255"/>
                      </a:lnTo>
                      <a:lnTo>
                        <a:pt x="1761" y="2184"/>
                      </a:lnTo>
                      <a:lnTo>
                        <a:pt x="1766" y="2189"/>
                      </a:lnTo>
                      <a:lnTo>
                        <a:pt x="1697" y="2167"/>
                      </a:lnTo>
                      <a:lnTo>
                        <a:pt x="1700" y="2168"/>
                      </a:lnTo>
                      <a:lnTo>
                        <a:pt x="1675" y="2168"/>
                      </a:lnTo>
                      <a:cubicBezTo>
                        <a:pt x="1672" y="2168"/>
                        <a:pt x="1670" y="2166"/>
                        <a:pt x="1668" y="2164"/>
                      </a:cubicBezTo>
                      <a:lnTo>
                        <a:pt x="1600" y="2067"/>
                      </a:lnTo>
                      <a:cubicBezTo>
                        <a:pt x="1599" y="2066"/>
                        <a:pt x="1599" y="2064"/>
                        <a:pt x="1599" y="2062"/>
                      </a:cubicBezTo>
                      <a:lnTo>
                        <a:pt x="1599" y="2041"/>
                      </a:lnTo>
                      <a:lnTo>
                        <a:pt x="1602" y="2048"/>
                      </a:lnTo>
                      <a:lnTo>
                        <a:pt x="1558" y="2014"/>
                      </a:lnTo>
                      <a:lnTo>
                        <a:pt x="1434" y="1895"/>
                      </a:lnTo>
                      <a:cubicBezTo>
                        <a:pt x="1432" y="1893"/>
                        <a:pt x="1431" y="1890"/>
                        <a:pt x="1431" y="1887"/>
                      </a:cubicBezTo>
                      <a:lnTo>
                        <a:pt x="1435" y="1875"/>
                      </a:lnTo>
                      <a:lnTo>
                        <a:pt x="1440" y="1885"/>
                      </a:lnTo>
                      <a:lnTo>
                        <a:pt x="1418" y="1879"/>
                      </a:lnTo>
                      <a:lnTo>
                        <a:pt x="1244" y="1821"/>
                      </a:lnTo>
                      <a:cubicBezTo>
                        <a:pt x="1242" y="1820"/>
                        <a:pt x="1241" y="1819"/>
                        <a:pt x="1240" y="1817"/>
                      </a:cubicBezTo>
                      <a:lnTo>
                        <a:pt x="1199" y="1744"/>
                      </a:lnTo>
                      <a:lnTo>
                        <a:pt x="1204" y="1748"/>
                      </a:lnTo>
                      <a:lnTo>
                        <a:pt x="1167" y="1739"/>
                      </a:lnTo>
                      <a:cubicBezTo>
                        <a:pt x="1164" y="1738"/>
                        <a:pt x="1161" y="1735"/>
                        <a:pt x="1161" y="1731"/>
                      </a:cubicBezTo>
                      <a:lnTo>
                        <a:pt x="1164" y="1667"/>
                      </a:lnTo>
                      <a:lnTo>
                        <a:pt x="1167" y="1674"/>
                      </a:lnTo>
                      <a:lnTo>
                        <a:pt x="1108" y="1628"/>
                      </a:lnTo>
                      <a:lnTo>
                        <a:pt x="1115" y="1630"/>
                      </a:lnTo>
                      <a:lnTo>
                        <a:pt x="1072" y="1642"/>
                      </a:lnTo>
                      <a:cubicBezTo>
                        <a:pt x="1070" y="1642"/>
                        <a:pt x="1069" y="1642"/>
                        <a:pt x="1067" y="1642"/>
                      </a:cubicBezTo>
                      <a:lnTo>
                        <a:pt x="1058" y="1639"/>
                      </a:lnTo>
                      <a:cubicBezTo>
                        <a:pt x="1055" y="1638"/>
                        <a:pt x="1053" y="1634"/>
                        <a:pt x="1053" y="1631"/>
                      </a:cubicBezTo>
                      <a:lnTo>
                        <a:pt x="1053" y="1588"/>
                      </a:lnTo>
                      <a:lnTo>
                        <a:pt x="1053" y="1590"/>
                      </a:lnTo>
                      <a:lnTo>
                        <a:pt x="1040" y="1542"/>
                      </a:lnTo>
                      <a:cubicBezTo>
                        <a:pt x="1040" y="1541"/>
                        <a:pt x="1040" y="1540"/>
                        <a:pt x="1040" y="1539"/>
                      </a:cubicBezTo>
                      <a:lnTo>
                        <a:pt x="1049" y="1460"/>
                      </a:lnTo>
                      <a:cubicBezTo>
                        <a:pt x="1050" y="1459"/>
                        <a:pt x="1050" y="1458"/>
                        <a:pt x="1050" y="1457"/>
                      </a:cubicBezTo>
                      <a:lnTo>
                        <a:pt x="1091" y="1372"/>
                      </a:lnTo>
                      <a:lnTo>
                        <a:pt x="1090" y="1375"/>
                      </a:lnTo>
                      <a:lnTo>
                        <a:pt x="1099" y="1311"/>
                      </a:lnTo>
                      <a:cubicBezTo>
                        <a:pt x="1099" y="1309"/>
                        <a:pt x="1101" y="1307"/>
                        <a:pt x="1102" y="1306"/>
                      </a:cubicBezTo>
                      <a:lnTo>
                        <a:pt x="1127" y="1287"/>
                      </a:lnTo>
                      <a:lnTo>
                        <a:pt x="1124" y="1297"/>
                      </a:lnTo>
                      <a:lnTo>
                        <a:pt x="1115" y="1272"/>
                      </a:lnTo>
                      <a:lnTo>
                        <a:pt x="1100" y="1233"/>
                      </a:lnTo>
                      <a:cubicBezTo>
                        <a:pt x="1099" y="1232"/>
                        <a:pt x="1099" y="1231"/>
                        <a:pt x="1099" y="1230"/>
                      </a:cubicBezTo>
                      <a:lnTo>
                        <a:pt x="1090" y="1060"/>
                      </a:lnTo>
                      <a:lnTo>
                        <a:pt x="1081" y="1003"/>
                      </a:lnTo>
                      <a:lnTo>
                        <a:pt x="1083" y="1008"/>
                      </a:lnTo>
                      <a:lnTo>
                        <a:pt x="1065" y="993"/>
                      </a:lnTo>
                      <a:cubicBezTo>
                        <a:pt x="1064" y="993"/>
                        <a:pt x="1064" y="992"/>
                        <a:pt x="1063" y="991"/>
                      </a:cubicBezTo>
                      <a:lnTo>
                        <a:pt x="1007" y="909"/>
                      </a:lnTo>
                      <a:lnTo>
                        <a:pt x="1008" y="911"/>
                      </a:lnTo>
                      <a:lnTo>
                        <a:pt x="987" y="889"/>
                      </a:lnTo>
                      <a:lnTo>
                        <a:pt x="995" y="891"/>
                      </a:lnTo>
                      <a:lnTo>
                        <a:pt x="968" y="903"/>
                      </a:lnTo>
                      <a:cubicBezTo>
                        <a:pt x="965" y="904"/>
                        <a:pt x="963" y="904"/>
                        <a:pt x="961" y="903"/>
                      </a:cubicBezTo>
                      <a:lnTo>
                        <a:pt x="924" y="885"/>
                      </a:lnTo>
                      <a:cubicBezTo>
                        <a:pt x="920" y="883"/>
                        <a:pt x="918" y="879"/>
                        <a:pt x="919" y="875"/>
                      </a:cubicBezTo>
                      <a:lnTo>
                        <a:pt x="922" y="863"/>
                      </a:lnTo>
                      <a:lnTo>
                        <a:pt x="924" y="870"/>
                      </a:lnTo>
                      <a:lnTo>
                        <a:pt x="912" y="855"/>
                      </a:lnTo>
                      <a:lnTo>
                        <a:pt x="920" y="858"/>
                      </a:lnTo>
                      <a:lnTo>
                        <a:pt x="895" y="864"/>
                      </a:lnTo>
                      <a:cubicBezTo>
                        <a:pt x="892" y="865"/>
                        <a:pt x="888" y="863"/>
                        <a:pt x="886" y="861"/>
                      </a:cubicBezTo>
                      <a:lnTo>
                        <a:pt x="874" y="842"/>
                      </a:lnTo>
                      <a:lnTo>
                        <a:pt x="878" y="845"/>
                      </a:lnTo>
                      <a:lnTo>
                        <a:pt x="840" y="830"/>
                      </a:lnTo>
                      <a:cubicBezTo>
                        <a:pt x="838" y="829"/>
                        <a:pt x="836" y="827"/>
                        <a:pt x="836" y="825"/>
                      </a:cubicBezTo>
                      <a:lnTo>
                        <a:pt x="829" y="804"/>
                      </a:lnTo>
                      <a:cubicBezTo>
                        <a:pt x="828" y="800"/>
                        <a:pt x="830" y="796"/>
                        <a:pt x="834" y="794"/>
                      </a:cubicBezTo>
                      <a:lnTo>
                        <a:pt x="852" y="785"/>
                      </a:lnTo>
                      <a:lnTo>
                        <a:pt x="850" y="798"/>
                      </a:lnTo>
                      <a:lnTo>
                        <a:pt x="841" y="789"/>
                      </a:lnTo>
                      <a:lnTo>
                        <a:pt x="843" y="791"/>
                      </a:lnTo>
                      <a:lnTo>
                        <a:pt x="787" y="766"/>
                      </a:lnTo>
                      <a:cubicBezTo>
                        <a:pt x="786" y="766"/>
                        <a:pt x="785" y="765"/>
                        <a:pt x="784" y="763"/>
                      </a:cubicBezTo>
                      <a:lnTo>
                        <a:pt x="772" y="745"/>
                      </a:lnTo>
                      <a:cubicBezTo>
                        <a:pt x="771" y="744"/>
                        <a:pt x="770" y="742"/>
                        <a:pt x="770" y="741"/>
                      </a:cubicBezTo>
                      <a:lnTo>
                        <a:pt x="770" y="719"/>
                      </a:lnTo>
                      <a:lnTo>
                        <a:pt x="770" y="722"/>
                      </a:lnTo>
                      <a:lnTo>
                        <a:pt x="742" y="615"/>
                      </a:lnTo>
                      <a:lnTo>
                        <a:pt x="747" y="620"/>
                      </a:lnTo>
                      <a:lnTo>
                        <a:pt x="719" y="608"/>
                      </a:lnTo>
                      <a:lnTo>
                        <a:pt x="722" y="609"/>
                      </a:lnTo>
                      <a:lnTo>
                        <a:pt x="656" y="603"/>
                      </a:lnTo>
                      <a:lnTo>
                        <a:pt x="576" y="600"/>
                      </a:lnTo>
                      <a:lnTo>
                        <a:pt x="579" y="599"/>
                      </a:lnTo>
                      <a:lnTo>
                        <a:pt x="533" y="618"/>
                      </a:lnTo>
                      <a:cubicBezTo>
                        <a:pt x="532" y="618"/>
                        <a:pt x="531" y="618"/>
                        <a:pt x="530" y="618"/>
                      </a:cubicBezTo>
                      <a:lnTo>
                        <a:pt x="517" y="618"/>
                      </a:lnTo>
                      <a:cubicBezTo>
                        <a:pt x="513" y="618"/>
                        <a:pt x="509" y="615"/>
                        <a:pt x="509" y="610"/>
                      </a:cubicBezTo>
                      <a:lnTo>
                        <a:pt x="509" y="583"/>
                      </a:lnTo>
                      <a:lnTo>
                        <a:pt x="513" y="589"/>
                      </a:lnTo>
                      <a:lnTo>
                        <a:pt x="485" y="571"/>
                      </a:lnTo>
                      <a:cubicBezTo>
                        <a:pt x="484" y="570"/>
                        <a:pt x="483" y="569"/>
                        <a:pt x="482" y="567"/>
                      </a:cubicBezTo>
                      <a:lnTo>
                        <a:pt x="463" y="516"/>
                      </a:lnTo>
                      <a:lnTo>
                        <a:pt x="467" y="520"/>
                      </a:lnTo>
                      <a:lnTo>
                        <a:pt x="414" y="493"/>
                      </a:lnTo>
                      <a:lnTo>
                        <a:pt x="418" y="493"/>
                      </a:lnTo>
                      <a:lnTo>
                        <a:pt x="371" y="490"/>
                      </a:lnTo>
                      <a:cubicBezTo>
                        <a:pt x="368" y="490"/>
                        <a:pt x="366" y="489"/>
                        <a:pt x="365" y="487"/>
                      </a:cubicBezTo>
                      <a:lnTo>
                        <a:pt x="309" y="395"/>
                      </a:lnTo>
                      <a:lnTo>
                        <a:pt x="314" y="399"/>
                      </a:lnTo>
                      <a:lnTo>
                        <a:pt x="268" y="390"/>
                      </a:lnTo>
                      <a:lnTo>
                        <a:pt x="274" y="389"/>
                      </a:lnTo>
                      <a:lnTo>
                        <a:pt x="255" y="401"/>
                      </a:lnTo>
                      <a:cubicBezTo>
                        <a:pt x="251" y="403"/>
                        <a:pt x="247" y="402"/>
                        <a:pt x="244" y="399"/>
                      </a:cubicBezTo>
                      <a:lnTo>
                        <a:pt x="222" y="369"/>
                      </a:lnTo>
                      <a:lnTo>
                        <a:pt x="227" y="372"/>
                      </a:lnTo>
                      <a:lnTo>
                        <a:pt x="202" y="366"/>
                      </a:lnTo>
                      <a:cubicBezTo>
                        <a:pt x="200" y="365"/>
                        <a:pt x="198" y="364"/>
                        <a:pt x="197" y="362"/>
                      </a:cubicBezTo>
                      <a:lnTo>
                        <a:pt x="188" y="343"/>
                      </a:lnTo>
                      <a:cubicBezTo>
                        <a:pt x="187" y="342"/>
                        <a:pt x="187" y="341"/>
                        <a:pt x="187" y="340"/>
                      </a:cubicBezTo>
                      <a:lnTo>
                        <a:pt x="187" y="239"/>
                      </a:lnTo>
                      <a:lnTo>
                        <a:pt x="190" y="246"/>
                      </a:lnTo>
                      <a:lnTo>
                        <a:pt x="134" y="210"/>
                      </a:lnTo>
                      <a:lnTo>
                        <a:pt x="139" y="211"/>
                      </a:lnTo>
                      <a:lnTo>
                        <a:pt x="117" y="211"/>
                      </a:lnTo>
                      <a:cubicBezTo>
                        <a:pt x="114" y="211"/>
                        <a:pt x="111" y="209"/>
                        <a:pt x="110" y="206"/>
                      </a:cubicBezTo>
                      <a:lnTo>
                        <a:pt x="82" y="149"/>
                      </a:lnTo>
                      <a:cubicBezTo>
                        <a:pt x="81" y="148"/>
                        <a:pt x="81" y="146"/>
                        <a:pt x="81" y="145"/>
                      </a:cubicBezTo>
                      <a:lnTo>
                        <a:pt x="81" y="109"/>
                      </a:lnTo>
                      <a:lnTo>
                        <a:pt x="93" y="116"/>
                      </a:lnTo>
                      <a:lnTo>
                        <a:pt x="74" y="125"/>
                      </a:lnTo>
                      <a:cubicBezTo>
                        <a:pt x="73" y="126"/>
                        <a:pt x="72" y="126"/>
                        <a:pt x="71" y="126"/>
                      </a:cubicBezTo>
                      <a:lnTo>
                        <a:pt x="46" y="126"/>
                      </a:lnTo>
                      <a:lnTo>
                        <a:pt x="51" y="124"/>
                      </a:lnTo>
                      <a:lnTo>
                        <a:pt x="42" y="133"/>
                      </a:lnTo>
                      <a:cubicBezTo>
                        <a:pt x="40" y="135"/>
                        <a:pt x="37" y="135"/>
                        <a:pt x="35" y="135"/>
                      </a:cubicBezTo>
                      <a:cubicBezTo>
                        <a:pt x="32" y="134"/>
                        <a:pt x="30" y="133"/>
                        <a:pt x="29" y="130"/>
                      </a:cubicBezTo>
                      <a:lnTo>
                        <a:pt x="1" y="66"/>
                      </a:lnTo>
                      <a:close/>
                      <a:moveTo>
                        <a:pt x="44" y="124"/>
                      </a:moveTo>
                      <a:lnTo>
                        <a:pt x="31" y="121"/>
                      </a:lnTo>
                      <a:lnTo>
                        <a:pt x="40" y="112"/>
                      </a:lnTo>
                      <a:cubicBezTo>
                        <a:pt x="42" y="111"/>
                        <a:pt x="44" y="110"/>
                        <a:pt x="46" y="110"/>
                      </a:cubicBezTo>
                      <a:lnTo>
                        <a:pt x="71" y="110"/>
                      </a:lnTo>
                      <a:lnTo>
                        <a:pt x="67" y="111"/>
                      </a:lnTo>
                      <a:lnTo>
                        <a:pt x="86" y="102"/>
                      </a:lnTo>
                      <a:cubicBezTo>
                        <a:pt x="88" y="100"/>
                        <a:pt x="91" y="100"/>
                        <a:pt x="93" y="102"/>
                      </a:cubicBezTo>
                      <a:cubicBezTo>
                        <a:pt x="96" y="103"/>
                        <a:pt x="97" y="106"/>
                        <a:pt x="97" y="109"/>
                      </a:cubicBezTo>
                      <a:lnTo>
                        <a:pt x="97" y="145"/>
                      </a:lnTo>
                      <a:lnTo>
                        <a:pt x="96" y="142"/>
                      </a:lnTo>
                      <a:lnTo>
                        <a:pt x="124" y="199"/>
                      </a:lnTo>
                      <a:lnTo>
                        <a:pt x="117" y="195"/>
                      </a:lnTo>
                      <a:lnTo>
                        <a:pt x="139" y="195"/>
                      </a:lnTo>
                      <a:cubicBezTo>
                        <a:pt x="140" y="195"/>
                        <a:pt x="142" y="195"/>
                        <a:pt x="143" y="196"/>
                      </a:cubicBezTo>
                      <a:lnTo>
                        <a:pt x="199" y="233"/>
                      </a:lnTo>
                      <a:cubicBezTo>
                        <a:pt x="201" y="234"/>
                        <a:pt x="203" y="237"/>
                        <a:pt x="203" y="239"/>
                      </a:cubicBezTo>
                      <a:lnTo>
                        <a:pt x="203" y="340"/>
                      </a:lnTo>
                      <a:lnTo>
                        <a:pt x="202" y="336"/>
                      </a:lnTo>
                      <a:lnTo>
                        <a:pt x="211" y="354"/>
                      </a:lnTo>
                      <a:lnTo>
                        <a:pt x="206" y="350"/>
                      </a:lnTo>
                      <a:lnTo>
                        <a:pt x="231" y="356"/>
                      </a:lnTo>
                      <a:cubicBezTo>
                        <a:pt x="233" y="357"/>
                        <a:pt x="234" y="358"/>
                        <a:pt x="235" y="359"/>
                      </a:cubicBezTo>
                      <a:lnTo>
                        <a:pt x="257" y="390"/>
                      </a:lnTo>
                      <a:lnTo>
                        <a:pt x="246" y="388"/>
                      </a:lnTo>
                      <a:lnTo>
                        <a:pt x="265" y="375"/>
                      </a:lnTo>
                      <a:cubicBezTo>
                        <a:pt x="267" y="374"/>
                        <a:pt x="269" y="374"/>
                        <a:pt x="271" y="374"/>
                      </a:cubicBezTo>
                      <a:lnTo>
                        <a:pt x="317" y="383"/>
                      </a:lnTo>
                      <a:cubicBezTo>
                        <a:pt x="319" y="384"/>
                        <a:pt x="321" y="385"/>
                        <a:pt x="323" y="387"/>
                      </a:cubicBezTo>
                      <a:lnTo>
                        <a:pt x="378" y="478"/>
                      </a:lnTo>
                      <a:lnTo>
                        <a:pt x="372" y="474"/>
                      </a:lnTo>
                      <a:lnTo>
                        <a:pt x="419" y="478"/>
                      </a:lnTo>
                      <a:cubicBezTo>
                        <a:pt x="420" y="478"/>
                        <a:pt x="421" y="478"/>
                        <a:pt x="422" y="478"/>
                      </a:cubicBezTo>
                      <a:lnTo>
                        <a:pt x="475" y="506"/>
                      </a:lnTo>
                      <a:cubicBezTo>
                        <a:pt x="476" y="507"/>
                        <a:pt x="478" y="508"/>
                        <a:pt x="478" y="510"/>
                      </a:cubicBezTo>
                      <a:lnTo>
                        <a:pt x="497" y="562"/>
                      </a:lnTo>
                      <a:lnTo>
                        <a:pt x="494" y="558"/>
                      </a:lnTo>
                      <a:lnTo>
                        <a:pt x="522" y="576"/>
                      </a:lnTo>
                      <a:cubicBezTo>
                        <a:pt x="524" y="578"/>
                        <a:pt x="525" y="580"/>
                        <a:pt x="525" y="583"/>
                      </a:cubicBezTo>
                      <a:lnTo>
                        <a:pt x="525" y="610"/>
                      </a:lnTo>
                      <a:lnTo>
                        <a:pt x="517" y="602"/>
                      </a:lnTo>
                      <a:lnTo>
                        <a:pt x="530" y="602"/>
                      </a:lnTo>
                      <a:lnTo>
                        <a:pt x="527" y="603"/>
                      </a:lnTo>
                      <a:lnTo>
                        <a:pt x="573" y="584"/>
                      </a:lnTo>
                      <a:cubicBezTo>
                        <a:pt x="575" y="584"/>
                        <a:pt x="576" y="584"/>
                        <a:pt x="577" y="584"/>
                      </a:cubicBezTo>
                      <a:lnTo>
                        <a:pt x="658" y="587"/>
                      </a:lnTo>
                      <a:lnTo>
                        <a:pt x="723" y="593"/>
                      </a:lnTo>
                      <a:cubicBezTo>
                        <a:pt x="724" y="593"/>
                        <a:pt x="725" y="593"/>
                        <a:pt x="725" y="594"/>
                      </a:cubicBezTo>
                      <a:lnTo>
                        <a:pt x="753" y="606"/>
                      </a:lnTo>
                      <a:cubicBezTo>
                        <a:pt x="756" y="607"/>
                        <a:pt x="757" y="609"/>
                        <a:pt x="758" y="611"/>
                      </a:cubicBezTo>
                      <a:lnTo>
                        <a:pt x="786" y="717"/>
                      </a:lnTo>
                      <a:cubicBezTo>
                        <a:pt x="786" y="718"/>
                        <a:pt x="786" y="719"/>
                        <a:pt x="786" y="719"/>
                      </a:cubicBezTo>
                      <a:lnTo>
                        <a:pt x="786" y="741"/>
                      </a:lnTo>
                      <a:lnTo>
                        <a:pt x="785" y="736"/>
                      </a:lnTo>
                      <a:lnTo>
                        <a:pt x="797" y="754"/>
                      </a:lnTo>
                      <a:lnTo>
                        <a:pt x="794" y="752"/>
                      </a:lnTo>
                      <a:lnTo>
                        <a:pt x="850" y="776"/>
                      </a:lnTo>
                      <a:cubicBezTo>
                        <a:pt x="850" y="776"/>
                        <a:pt x="851" y="777"/>
                        <a:pt x="852" y="778"/>
                      </a:cubicBezTo>
                      <a:lnTo>
                        <a:pt x="861" y="787"/>
                      </a:lnTo>
                      <a:cubicBezTo>
                        <a:pt x="863" y="788"/>
                        <a:pt x="864" y="791"/>
                        <a:pt x="864" y="794"/>
                      </a:cubicBezTo>
                      <a:cubicBezTo>
                        <a:pt x="863" y="796"/>
                        <a:pt x="862" y="798"/>
                        <a:pt x="859" y="800"/>
                      </a:cubicBezTo>
                      <a:lnTo>
                        <a:pt x="841" y="809"/>
                      </a:lnTo>
                      <a:lnTo>
                        <a:pt x="845" y="799"/>
                      </a:lnTo>
                      <a:lnTo>
                        <a:pt x="851" y="821"/>
                      </a:lnTo>
                      <a:lnTo>
                        <a:pt x="846" y="815"/>
                      </a:lnTo>
                      <a:lnTo>
                        <a:pt x="884" y="831"/>
                      </a:lnTo>
                      <a:cubicBezTo>
                        <a:pt x="885" y="831"/>
                        <a:pt x="886" y="832"/>
                        <a:pt x="887" y="833"/>
                      </a:cubicBezTo>
                      <a:lnTo>
                        <a:pt x="900" y="852"/>
                      </a:lnTo>
                      <a:lnTo>
                        <a:pt x="891" y="848"/>
                      </a:lnTo>
                      <a:lnTo>
                        <a:pt x="916" y="842"/>
                      </a:lnTo>
                      <a:cubicBezTo>
                        <a:pt x="919" y="842"/>
                        <a:pt x="922" y="843"/>
                        <a:pt x="924" y="845"/>
                      </a:cubicBezTo>
                      <a:lnTo>
                        <a:pt x="936" y="860"/>
                      </a:lnTo>
                      <a:cubicBezTo>
                        <a:pt x="938" y="862"/>
                        <a:pt x="939" y="865"/>
                        <a:pt x="938" y="867"/>
                      </a:cubicBezTo>
                      <a:lnTo>
                        <a:pt x="935" y="879"/>
                      </a:lnTo>
                      <a:lnTo>
                        <a:pt x="931" y="870"/>
                      </a:lnTo>
                      <a:lnTo>
                        <a:pt x="968" y="889"/>
                      </a:lnTo>
                      <a:lnTo>
                        <a:pt x="961" y="888"/>
                      </a:lnTo>
                      <a:lnTo>
                        <a:pt x="989" y="876"/>
                      </a:lnTo>
                      <a:cubicBezTo>
                        <a:pt x="992" y="875"/>
                        <a:pt x="996" y="876"/>
                        <a:pt x="998" y="878"/>
                      </a:cubicBezTo>
                      <a:lnTo>
                        <a:pt x="1020" y="899"/>
                      </a:lnTo>
                      <a:cubicBezTo>
                        <a:pt x="1020" y="899"/>
                        <a:pt x="1020" y="900"/>
                        <a:pt x="1021" y="900"/>
                      </a:cubicBezTo>
                      <a:lnTo>
                        <a:pt x="1076" y="982"/>
                      </a:lnTo>
                      <a:lnTo>
                        <a:pt x="1075" y="981"/>
                      </a:lnTo>
                      <a:lnTo>
                        <a:pt x="1094" y="996"/>
                      </a:lnTo>
                      <a:cubicBezTo>
                        <a:pt x="1095" y="997"/>
                        <a:pt x="1096" y="999"/>
                        <a:pt x="1096" y="1001"/>
                      </a:cubicBezTo>
                      <a:lnTo>
                        <a:pt x="1106" y="1059"/>
                      </a:lnTo>
                      <a:lnTo>
                        <a:pt x="1115" y="1229"/>
                      </a:lnTo>
                      <a:lnTo>
                        <a:pt x="1115" y="1227"/>
                      </a:lnTo>
                      <a:lnTo>
                        <a:pt x="1130" y="1267"/>
                      </a:lnTo>
                      <a:lnTo>
                        <a:pt x="1139" y="1291"/>
                      </a:lnTo>
                      <a:cubicBezTo>
                        <a:pt x="1141" y="1294"/>
                        <a:pt x="1140" y="1298"/>
                        <a:pt x="1137" y="1300"/>
                      </a:cubicBezTo>
                      <a:lnTo>
                        <a:pt x="1112" y="1318"/>
                      </a:lnTo>
                      <a:lnTo>
                        <a:pt x="1115" y="1313"/>
                      </a:lnTo>
                      <a:lnTo>
                        <a:pt x="1106" y="1377"/>
                      </a:lnTo>
                      <a:cubicBezTo>
                        <a:pt x="1106" y="1378"/>
                        <a:pt x="1105" y="1378"/>
                        <a:pt x="1105" y="1379"/>
                      </a:cubicBezTo>
                      <a:lnTo>
                        <a:pt x="1065" y="1464"/>
                      </a:lnTo>
                      <a:lnTo>
                        <a:pt x="1065" y="1462"/>
                      </a:lnTo>
                      <a:lnTo>
                        <a:pt x="1056" y="1541"/>
                      </a:lnTo>
                      <a:lnTo>
                        <a:pt x="1056" y="1538"/>
                      </a:lnTo>
                      <a:lnTo>
                        <a:pt x="1068" y="1586"/>
                      </a:lnTo>
                      <a:cubicBezTo>
                        <a:pt x="1068" y="1587"/>
                        <a:pt x="1069" y="1588"/>
                        <a:pt x="1069" y="1588"/>
                      </a:cubicBezTo>
                      <a:lnTo>
                        <a:pt x="1069" y="1631"/>
                      </a:lnTo>
                      <a:lnTo>
                        <a:pt x="1063" y="1623"/>
                      </a:lnTo>
                      <a:lnTo>
                        <a:pt x="1072" y="1626"/>
                      </a:lnTo>
                      <a:lnTo>
                        <a:pt x="1068" y="1626"/>
                      </a:lnTo>
                      <a:lnTo>
                        <a:pt x="1111" y="1614"/>
                      </a:lnTo>
                      <a:cubicBezTo>
                        <a:pt x="1114" y="1613"/>
                        <a:pt x="1116" y="1614"/>
                        <a:pt x="1118" y="1616"/>
                      </a:cubicBezTo>
                      <a:lnTo>
                        <a:pt x="1177" y="1661"/>
                      </a:lnTo>
                      <a:cubicBezTo>
                        <a:pt x="1179" y="1663"/>
                        <a:pt x="1180" y="1665"/>
                        <a:pt x="1180" y="1668"/>
                      </a:cubicBezTo>
                      <a:lnTo>
                        <a:pt x="1177" y="1732"/>
                      </a:lnTo>
                      <a:lnTo>
                        <a:pt x="1171" y="1723"/>
                      </a:lnTo>
                      <a:lnTo>
                        <a:pt x="1208" y="1733"/>
                      </a:lnTo>
                      <a:cubicBezTo>
                        <a:pt x="1210" y="1733"/>
                        <a:pt x="1212" y="1735"/>
                        <a:pt x="1213" y="1737"/>
                      </a:cubicBezTo>
                      <a:lnTo>
                        <a:pt x="1254" y="1809"/>
                      </a:lnTo>
                      <a:lnTo>
                        <a:pt x="1249" y="1806"/>
                      </a:lnTo>
                      <a:lnTo>
                        <a:pt x="1423" y="1863"/>
                      </a:lnTo>
                      <a:lnTo>
                        <a:pt x="1444" y="1869"/>
                      </a:lnTo>
                      <a:cubicBezTo>
                        <a:pt x="1449" y="1871"/>
                        <a:pt x="1451" y="1875"/>
                        <a:pt x="1450" y="1879"/>
                      </a:cubicBezTo>
                      <a:lnTo>
                        <a:pt x="1447" y="1891"/>
                      </a:lnTo>
                      <a:lnTo>
                        <a:pt x="1445" y="1883"/>
                      </a:lnTo>
                      <a:lnTo>
                        <a:pt x="1568" y="2001"/>
                      </a:lnTo>
                      <a:lnTo>
                        <a:pt x="1612" y="2035"/>
                      </a:lnTo>
                      <a:cubicBezTo>
                        <a:pt x="1614" y="2036"/>
                        <a:pt x="1615" y="2039"/>
                        <a:pt x="1615" y="2041"/>
                      </a:cubicBezTo>
                      <a:lnTo>
                        <a:pt x="1615" y="2062"/>
                      </a:lnTo>
                      <a:lnTo>
                        <a:pt x="1613" y="2058"/>
                      </a:lnTo>
                      <a:lnTo>
                        <a:pt x="1682" y="2155"/>
                      </a:lnTo>
                      <a:lnTo>
                        <a:pt x="1675" y="2152"/>
                      </a:lnTo>
                      <a:lnTo>
                        <a:pt x="1700" y="2152"/>
                      </a:lnTo>
                      <a:cubicBezTo>
                        <a:pt x="1701" y="2152"/>
                        <a:pt x="1701" y="2152"/>
                        <a:pt x="1702" y="2152"/>
                      </a:cubicBezTo>
                      <a:lnTo>
                        <a:pt x="1771" y="2173"/>
                      </a:lnTo>
                      <a:cubicBezTo>
                        <a:pt x="1773" y="2174"/>
                        <a:pt x="1775" y="2176"/>
                        <a:pt x="1776" y="2178"/>
                      </a:cubicBezTo>
                      <a:lnTo>
                        <a:pt x="1803" y="2247"/>
                      </a:lnTo>
                      <a:lnTo>
                        <a:pt x="1837" y="2311"/>
                      </a:lnTo>
                      <a:cubicBezTo>
                        <a:pt x="1837" y="2311"/>
                        <a:pt x="1838" y="2312"/>
                        <a:pt x="1838" y="2312"/>
                      </a:cubicBezTo>
                      <a:lnTo>
                        <a:pt x="1850" y="2349"/>
                      </a:lnTo>
                      <a:lnTo>
                        <a:pt x="1849" y="2347"/>
                      </a:lnTo>
                      <a:lnTo>
                        <a:pt x="1855" y="2356"/>
                      </a:lnTo>
                      <a:cubicBezTo>
                        <a:pt x="1856" y="2357"/>
                        <a:pt x="1857" y="2359"/>
                        <a:pt x="1857" y="2360"/>
                      </a:cubicBezTo>
                      <a:lnTo>
                        <a:pt x="1857" y="2372"/>
                      </a:lnTo>
                      <a:lnTo>
                        <a:pt x="1857" y="2371"/>
                      </a:lnTo>
                      <a:lnTo>
                        <a:pt x="1860" y="2389"/>
                      </a:lnTo>
                      <a:cubicBezTo>
                        <a:pt x="1860" y="2390"/>
                        <a:pt x="1860" y="2391"/>
                        <a:pt x="1860" y="2392"/>
                      </a:cubicBezTo>
                      <a:lnTo>
                        <a:pt x="1857" y="2407"/>
                      </a:lnTo>
                      <a:lnTo>
                        <a:pt x="1856" y="2403"/>
                      </a:lnTo>
                      <a:lnTo>
                        <a:pt x="1869" y="2433"/>
                      </a:lnTo>
                      <a:cubicBezTo>
                        <a:pt x="1869" y="2434"/>
                        <a:pt x="1869" y="2435"/>
                        <a:pt x="1869" y="2436"/>
                      </a:cubicBezTo>
                      <a:lnTo>
                        <a:pt x="1869" y="2461"/>
                      </a:lnTo>
                      <a:lnTo>
                        <a:pt x="1868" y="2456"/>
                      </a:lnTo>
                      <a:lnTo>
                        <a:pt x="1911" y="2513"/>
                      </a:lnTo>
                      <a:lnTo>
                        <a:pt x="1909" y="2512"/>
                      </a:lnTo>
                      <a:lnTo>
                        <a:pt x="1937" y="2530"/>
                      </a:lnTo>
                      <a:lnTo>
                        <a:pt x="1932" y="2529"/>
                      </a:lnTo>
                      <a:lnTo>
                        <a:pt x="1960" y="2525"/>
                      </a:lnTo>
                      <a:lnTo>
                        <a:pt x="1953" y="2532"/>
                      </a:lnTo>
                      <a:lnTo>
                        <a:pt x="1956" y="2517"/>
                      </a:lnTo>
                      <a:cubicBezTo>
                        <a:pt x="1957" y="2513"/>
                        <a:pt x="1960" y="2510"/>
                        <a:pt x="1964" y="2510"/>
                      </a:cubicBezTo>
                      <a:lnTo>
                        <a:pt x="1982" y="2510"/>
                      </a:lnTo>
                      <a:lnTo>
                        <a:pt x="1978" y="2512"/>
                      </a:lnTo>
                      <a:lnTo>
                        <a:pt x="2043" y="2466"/>
                      </a:lnTo>
                      <a:cubicBezTo>
                        <a:pt x="2044" y="2466"/>
                        <a:pt x="2044" y="2465"/>
                        <a:pt x="2045" y="2465"/>
                      </a:cubicBezTo>
                      <a:lnTo>
                        <a:pt x="2092" y="2453"/>
                      </a:lnTo>
                      <a:lnTo>
                        <a:pt x="2088" y="2455"/>
                      </a:lnTo>
                      <a:lnTo>
                        <a:pt x="2107" y="2437"/>
                      </a:lnTo>
                      <a:lnTo>
                        <a:pt x="2141" y="2403"/>
                      </a:lnTo>
                      <a:lnTo>
                        <a:pt x="2139" y="2406"/>
                      </a:lnTo>
                      <a:lnTo>
                        <a:pt x="2161" y="2351"/>
                      </a:lnTo>
                      <a:lnTo>
                        <a:pt x="2160" y="2354"/>
                      </a:lnTo>
                      <a:lnTo>
                        <a:pt x="2160" y="2315"/>
                      </a:lnTo>
                      <a:lnTo>
                        <a:pt x="2161" y="2317"/>
                      </a:lnTo>
                      <a:lnTo>
                        <a:pt x="2152" y="2290"/>
                      </a:lnTo>
                      <a:cubicBezTo>
                        <a:pt x="2151" y="2289"/>
                        <a:pt x="2151" y="2287"/>
                        <a:pt x="2151" y="2286"/>
                      </a:cubicBezTo>
                      <a:lnTo>
                        <a:pt x="2157" y="2250"/>
                      </a:lnTo>
                      <a:lnTo>
                        <a:pt x="2161" y="2258"/>
                      </a:lnTo>
                      <a:lnTo>
                        <a:pt x="2136" y="2242"/>
                      </a:lnTo>
                      <a:cubicBezTo>
                        <a:pt x="2135" y="2242"/>
                        <a:pt x="2135" y="2241"/>
                        <a:pt x="2134" y="2240"/>
                      </a:cubicBezTo>
                      <a:lnTo>
                        <a:pt x="2122" y="2222"/>
                      </a:lnTo>
                      <a:lnTo>
                        <a:pt x="2127" y="2225"/>
                      </a:lnTo>
                      <a:lnTo>
                        <a:pt x="2093" y="2222"/>
                      </a:lnTo>
                      <a:cubicBezTo>
                        <a:pt x="2091" y="2222"/>
                        <a:pt x="2089" y="2221"/>
                        <a:pt x="2088" y="2219"/>
                      </a:cubicBezTo>
                      <a:lnTo>
                        <a:pt x="2056" y="2177"/>
                      </a:lnTo>
                      <a:lnTo>
                        <a:pt x="2061" y="2180"/>
                      </a:lnTo>
                      <a:lnTo>
                        <a:pt x="2046" y="2177"/>
                      </a:lnTo>
                      <a:cubicBezTo>
                        <a:pt x="2043" y="2176"/>
                        <a:pt x="2041" y="2174"/>
                        <a:pt x="2040" y="2172"/>
                      </a:cubicBezTo>
                      <a:cubicBezTo>
                        <a:pt x="2039" y="2170"/>
                        <a:pt x="2039" y="2167"/>
                        <a:pt x="2040" y="2165"/>
                      </a:cubicBezTo>
                      <a:lnTo>
                        <a:pt x="2056" y="2138"/>
                      </a:lnTo>
                      <a:lnTo>
                        <a:pt x="2055" y="2140"/>
                      </a:lnTo>
                      <a:lnTo>
                        <a:pt x="2058" y="2122"/>
                      </a:lnTo>
                      <a:lnTo>
                        <a:pt x="2060" y="2128"/>
                      </a:lnTo>
                      <a:lnTo>
                        <a:pt x="2047" y="2113"/>
                      </a:lnTo>
                      <a:cubicBezTo>
                        <a:pt x="2047" y="2113"/>
                        <a:pt x="2047" y="2112"/>
                        <a:pt x="2047" y="2112"/>
                      </a:cubicBezTo>
                      <a:lnTo>
                        <a:pt x="2037" y="2093"/>
                      </a:lnTo>
                      <a:cubicBezTo>
                        <a:pt x="2037" y="2093"/>
                        <a:pt x="2037" y="2092"/>
                        <a:pt x="2037" y="2092"/>
                      </a:cubicBezTo>
                      <a:lnTo>
                        <a:pt x="2018" y="2006"/>
                      </a:lnTo>
                      <a:lnTo>
                        <a:pt x="2025" y="2013"/>
                      </a:lnTo>
                      <a:lnTo>
                        <a:pt x="1969" y="2007"/>
                      </a:lnTo>
                      <a:cubicBezTo>
                        <a:pt x="1966" y="2006"/>
                        <a:pt x="1963" y="2004"/>
                        <a:pt x="1962" y="2001"/>
                      </a:cubicBezTo>
                      <a:lnTo>
                        <a:pt x="1947" y="1937"/>
                      </a:lnTo>
                      <a:lnTo>
                        <a:pt x="1952" y="1943"/>
                      </a:lnTo>
                      <a:lnTo>
                        <a:pt x="1906" y="1930"/>
                      </a:lnTo>
                      <a:cubicBezTo>
                        <a:pt x="1903" y="1930"/>
                        <a:pt x="1901" y="1927"/>
                        <a:pt x="1900" y="1924"/>
                      </a:cubicBezTo>
                      <a:lnTo>
                        <a:pt x="1888" y="1870"/>
                      </a:lnTo>
                      <a:lnTo>
                        <a:pt x="1893" y="1876"/>
                      </a:lnTo>
                      <a:lnTo>
                        <a:pt x="1874" y="1870"/>
                      </a:lnTo>
                      <a:cubicBezTo>
                        <a:pt x="1872" y="1869"/>
                        <a:pt x="1871" y="1867"/>
                        <a:pt x="1870" y="1866"/>
                      </a:cubicBezTo>
                      <a:lnTo>
                        <a:pt x="1863" y="1853"/>
                      </a:lnTo>
                      <a:lnTo>
                        <a:pt x="1869" y="1858"/>
                      </a:lnTo>
                      <a:lnTo>
                        <a:pt x="1841" y="1852"/>
                      </a:lnTo>
                      <a:lnTo>
                        <a:pt x="1849" y="1848"/>
                      </a:lnTo>
                      <a:lnTo>
                        <a:pt x="1827" y="1882"/>
                      </a:lnTo>
                      <a:lnTo>
                        <a:pt x="1802" y="1913"/>
                      </a:lnTo>
                      <a:cubicBezTo>
                        <a:pt x="1801" y="1914"/>
                        <a:pt x="1799" y="1915"/>
                        <a:pt x="1798" y="1915"/>
                      </a:cubicBezTo>
                      <a:lnTo>
                        <a:pt x="1748" y="1924"/>
                      </a:lnTo>
                      <a:cubicBezTo>
                        <a:pt x="1746" y="1925"/>
                        <a:pt x="1745" y="1925"/>
                        <a:pt x="1744" y="1924"/>
                      </a:cubicBezTo>
                      <a:lnTo>
                        <a:pt x="1682" y="1903"/>
                      </a:lnTo>
                      <a:cubicBezTo>
                        <a:pt x="1680" y="1902"/>
                        <a:pt x="1678" y="1901"/>
                        <a:pt x="1677" y="1899"/>
                      </a:cubicBezTo>
                      <a:lnTo>
                        <a:pt x="1649" y="1844"/>
                      </a:lnTo>
                      <a:cubicBezTo>
                        <a:pt x="1648" y="1843"/>
                        <a:pt x="1648" y="1841"/>
                        <a:pt x="1649" y="1839"/>
                      </a:cubicBezTo>
                      <a:lnTo>
                        <a:pt x="1655" y="1806"/>
                      </a:lnTo>
                      <a:lnTo>
                        <a:pt x="1656" y="1811"/>
                      </a:lnTo>
                      <a:lnTo>
                        <a:pt x="1637" y="1781"/>
                      </a:lnTo>
                      <a:cubicBezTo>
                        <a:pt x="1636" y="1780"/>
                        <a:pt x="1636" y="1778"/>
                        <a:pt x="1636" y="1777"/>
                      </a:cubicBezTo>
                      <a:lnTo>
                        <a:pt x="1636" y="1704"/>
                      </a:lnTo>
                      <a:cubicBezTo>
                        <a:pt x="1636" y="1702"/>
                        <a:pt x="1636" y="1701"/>
                        <a:pt x="1637" y="1699"/>
                      </a:cubicBezTo>
                      <a:lnTo>
                        <a:pt x="1668" y="1654"/>
                      </a:lnTo>
                      <a:lnTo>
                        <a:pt x="1667" y="1658"/>
                      </a:lnTo>
                      <a:lnTo>
                        <a:pt x="1667" y="1607"/>
                      </a:lnTo>
                      <a:lnTo>
                        <a:pt x="1668" y="1610"/>
                      </a:lnTo>
                      <a:lnTo>
                        <a:pt x="1630" y="1515"/>
                      </a:lnTo>
                      <a:lnTo>
                        <a:pt x="1633" y="1519"/>
                      </a:lnTo>
                      <a:lnTo>
                        <a:pt x="1587" y="1486"/>
                      </a:lnTo>
                      <a:cubicBezTo>
                        <a:pt x="1586" y="1485"/>
                        <a:pt x="1585" y="1484"/>
                        <a:pt x="1584" y="1483"/>
                      </a:cubicBezTo>
                      <a:lnTo>
                        <a:pt x="1562" y="1443"/>
                      </a:lnTo>
                      <a:cubicBezTo>
                        <a:pt x="1562" y="1442"/>
                        <a:pt x="1561" y="1441"/>
                        <a:pt x="1561" y="1440"/>
                      </a:cubicBezTo>
                      <a:lnTo>
                        <a:pt x="1561" y="1348"/>
                      </a:lnTo>
                      <a:lnTo>
                        <a:pt x="1563" y="1354"/>
                      </a:lnTo>
                      <a:lnTo>
                        <a:pt x="1548" y="1335"/>
                      </a:lnTo>
                      <a:cubicBezTo>
                        <a:pt x="1546" y="1334"/>
                        <a:pt x="1546" y="1331"/>
                        <a:pt x="1546" y="1329"/>
                      </a:cubicBezTo>
                      <a:lnTo>
                        <a:pt x="1552" y="1295"/>
                      </a:lnTo>
                      <a:lnTo>
                        <a:pt x="1556" y="1304"/>
                      </a:lnTo>
                      <a:lnTo>
                        <a:pt x="1503" y="1273"/>
                      </a:lnTo>
                      <a:cubicBezTo>
                        <a:pt x="1502" y="1272"/>
                        <a:pt x="1501" y="1271"/>
                        <a:pt x="1500" y="1269"/>
                      </a:cubicBezTo>
                      <a:lnTo>
                        <a:pt x="1444" y="1133"/>
                      </a:lnTo>
                      <a:cubicBezTo>
                        <a:pt x="1443" y="1130"/>
                        <a:pt x="1443" y="1127"/>
                        <a:pt x="1445" y="1125"/>
                      </a:cubicBezTo>
                      <a:lnTo>
                        <a:pt x="1451" y="1116"/>
                      </a:lnTo>
                      <a:lnTo>
                        <a:pt x="1452" y="1126"/>
                      </a:lnTo>
                      <a:lnTo>
                        <a:pt x="1427" y="1099"/>
                      </a:lnTo>
                      <a:cubicBezTo>
                        <a:pt x="1425" y="1096"/>
                        <a:pt x="1424" y="1093"/>
                        <a:pt x="1425" y="1091"/>
                      </a:cubicBezTo>
                      <a:lnTo>
                        <a:pt x="1450" y="1021"/>
                      </a:lnTo>
                      <a:lnTo>
                        <a:pt x="1450" y="1025"/>
                      </a:lnTo>
                      <a:lnTo>
                        <a:pt x="1444" y="985"/>
                      </a:lnTo>
                      <a:lnTo>
                        <a:pt x="1452" y="992"/>
                      </a:lnTo>
                      <a:lnTo>
                        <a:pt x="1433" y="992"/>
                      </a:lnTo>
                      <a:cubicBezTo>
                        <a:pt x="1429" y="992"/>
                        <a:pt x="1425" y="988"/>
                        <a:pt x="1425" y="984"/>
                      </a:cubicBezTo>
                      <a:lnTo>
                        <a:pt x="1422" y="911"/>
                      </a:lnTo>
                      <a:lnTo>
                        <a:pt x="1423" y="915"/>
                      </a:lnTo>
                      <a:lnTo>
                        <a:pt x="1407" y="887"/>
                      </a:lnTo>
                      <a:cubicBezTo>
                        <a:pt x="1407" y="886"/>
                        <a:pt x="1406" y="884"/>
                        <a:pt x="1406" y="883"/>
                      </a:cubicBezTo>
                      <a:lnTo>
                        <a:pt x="1413" y="828"/>
                      </a:lnTo>
                      <a:lnTo>
                        <a:pt x="1414" y="833"/>
                      </a:lnTo>
                      <a:lnTo>
                        <a:pt x="1408" y="824"/>
                      </a:lnTo>
                      <a:lnTo>
                        <a:pt x="1416" y="828"/>
                      </a:lnTo>
                      <a:lnTo>
                        <a:pt x="1404" y="831"/>
                      </a:lnTo>
                      <a:cubicBezTo>
                        <a:pt x="1400" y="831"/>
                        <a:pt x="1396" y="830"/>
                        <a:pt x="1395" y="826"/>
                      </a:cubicBezTo>
                      <a:lnTo>
                        <a:pt x="1360" y="750"/>
                      </a:lnTo>
                      <a:cubicBezTo>
                        <a:pt x="1360" y="749"/>
                        <a:pt x="1360" y="748"/>
                        <a:pt x="1360" y="747"/>
                      </a:cubicBezTo>
                      <a:lnTo>
                        <a:pt x="1360" y="695"/>
                      </a:lnTo>
                      <a:lnTo>
                        <a:pt x="1362" y="701"/>
                      </a:lnTo>
                      <a:lnTo>
                        <a:pt x="1269" y="619"/>
                      </a:lnTo>
                      <a:lnTo>
                        <a:pt x="1278" y="620"/>
                      </a:lnTo>
                      <a:lnTo>
                        <a:pt x="1260" y="629"/>
                      </a:lnTo>
                      <a:cubicBezTo>
                        <a:pt x="1259" y="630"/>
                        <a:pt x="1258" y="630"/>
                        <a:pt x="1258" y="630"/>
                      </a:cubicBezTo>
                      <a:lnTo>
                        <a:pt x="1230" y="636"/>
                      </a:lnTo>
                      <a:cubicBezTo>
                        <a:pt x="1228" y="637"/>
                        <a:pt x="1226" y="636"/>
                        <a:pt x="1224" y="635"/>
                      </a:cubicBezTo>
                      <a:cubicBezTo>
                        <a:pt x="1222" y="634"/>
                        <a:pt x="1221" y="632"/>
                        <a:pt x="1220" y="630"/>
                      </a:cubicBezTo>
                      <a:lnTo>
                        <a:pt x="1208" y="566"/>
                      </a:lnTo>
                      <a:cubicBezTo>
                        <a:pt x="1208" y="565"/>
                        <a:pt x="1208" y="564"/>
                        <a:pt x="1208" y="563"/>
                      </a:cubicBezTo>
                      <a:lnTo>
                        <a:pt x="1217" y="526"/>
                      </a:lnTo>
                      <a:lnTo>
                        <a:pt x="1220" y="535"/>
                      </a:lnTo>
                      <a:lnTo>
                        <a:pt x="1130" y="471"/>
                      </a:lnTo>
                      <a:cubicBezTo>
                        <a:pt x="1128" y="469"/>
                        <a:pt x="1127" y="467"/>
                        <a:pt x="1127" y="464"/>
                      </a:cubicBezTo>
                      <a:lnTo>
                        <a:pt x="1127" y="437"/>
                      </a:lnTo>
                      <a:lnTo>
                        <a:pt x="1137" y="445"/>
                      </a:lnTo>
                      <a:lnTo>
                        <a:pt x="1125" y="448"/>
                      </a:lnTo>
                      <a:cubicBezTo>
                        <a:pt x="1120" y="449"/>
                        <a:pt x="1116" y="446"/>
                        <a:pt x="1115" y="443"/>
                      </a:cubicBezTo>
                      <a:lnTo>
                        <a:pt x="1087" y="360"/>
                      </a:lnTo>
                      <a:cubicBezTo>
                        <a:pt x="1087" y="359"/>
                        <a:pt x="1087" y="358"/>
                        <a:pt x="1087" y="357"/>
                      </a:cubicBezTo>
                      <a:lnTo>
                        <a:pt x="1090" y="335"/>
                      </a:lnTo>
                      <a:lnTo>
                        <a:pt x="1091" y="340"/>
                      </a:lnTo>
                      <a:lnTo>
                        <a:pt x="1041" y="249"/>
                      </a:lnTo>
                      <a:cubicBezTo>
                        <a:pt x="1041" y="249"/>
                        <a:pt x="1041" y="248"/>
                        <a:pt x="1040" y="247"/>
                      </a:cubicBezTo>
                      <a:lnTo>
                        <a:pt x="1022" y="175"/>
                      </a:lnTo>
                      <a:lnTo>
                        <a:pt x="1023" y="177"/>
                      </a:lnTo>
                      <a:lnTo>
                        <a:pt x="976" y="98"/>
                      </a:lnTo>
                      <a:lnTo>
                        <a:pt x="982" y="102"/>
                      </a:lnTo>
                      <a:lnTo>
                        <a:pt x="939" y="98"/>
                      </a:lnTo>
                      <a:lnTo>
                        <a:pt x="815" y="89"/>
                      </a:lnTo>
                      <a:lnTo>
                        <a:pt x="510" y="65"/>
                      </a:lnTo>
                      <a:lnTo>
                        <a:pt x="404" y="44"/>
                      </a:lnTo>
                      <a:cubicBezTo>
                        <a:pt x="402" y="43"/>
                        <a:pt x="400" y="42"/>
                        <a:pt x="399" y="40"/>
                      </a:cubicBezTo>
                      <a:lnTo>
                        <a:pt x="383" y="16"/>
                      </a:lnTo>
                      <a:lnTo>
                        <a:pt x="389" y="19"/>
                      </a:lnTo>
                      <a:lnTo>
                        <a:pt x="370" y="16"/>
                      </a:lnTo>
                      <a:lnTo>
                        <a:pt x="373" y="16"/>
                      </a:lnTo>
                      <a:lnTo>
                        <a:pt x="324" y="28"/>
                      </a:lnTo>
                      <a:lnTo>
                        <a:pt x="330" y="21"/>
                      </a:lnTo>
                      <a:lnTo>
                        <a:pt x="330" y="39"/>
                      </a:lnTo>
                      <a:cubicBezTo>
                        <a:pt x="330" y="42"/>
                        <a:pt x="328" y="45"/>
                        <a:pt x="325" y="46"/>
                      </a:cubicBezTo>
                      <a:lnTo>
                        <a:pt x="306" y="56"/>
                      </a:lnTo>
                      <a:lnTo>
                        <a:pt x="250" y="74"/>
                      </a:lnTo>
                      <a:cubicBezTo>
                        <a:pt x="249" y="74"/>
                        <a:pt x="248" y="74"/>
                        <a:pt x="247" y="74"/>
                      </a:cubicBezTo>
                      <a:lnTo>
                        <a:pt x="154" y="74"/>
                      </a:lnTo>
                      <a:cubicBezTo>
                        <a:pt x="153" y="74"/>
                        <a:pt x="151" y="74"/>
                        <a:pt x="150" y="73"/>
                      </a:cubicBezTo>
                      <a:lnTo>
                        <a:pt x="122" y="55"/>
                      </a:lnTo>
                      <a:lnTo>
                        <a:pt x="129" y="55"/>
                      </a:lnTo>
                      <a:lnTo>
                        <a:pt x="104" y="65"/>
                      </a:lnTo>
                      <a:cubicBezTo>
                        <a:pt x="103" y="65"/>
                        <a:pt x="102" y="65"/>
                        <a:pt x="100" y="65"/>
                      </a:cubicBezTo>
                      <a:lnTo>
                        <a:pt x="82" y="62"/>
                      </a:lnTo>
                      <a:lnTo>
                        <a:pt x="86" y="61"/>
                      </a:lnTo>
                      <a:lnTo>
                        <a:pt x="64" y="71"/>
                      </a:lnTo>
                      <a:cubicBezTo>
                        <a:pt x="63" y="71"/>
                        <a:pt x="62" y="71"/>
                        <a:pt x="61" y="71"/>
                      </a:cubicBezTo>
                      <a:lnTo>
                        <a:pt x="36" y="71"/>
                      </a:lnTo>
                      <a:lnTo>
                        <a:pt x="8" y="71"/>
                      </a:lnTo>
                      <a:lnTo>
                        <a:pt x="16" y="60"/>
                      </a:lnTo>
                      <a:lnTo>
                        <a:pt x="44" y="124"/>
                      </a:lnTo>
                      <a:close/>
                    </a:path>
                  </a:pathLst>
                </a:custGeom>
                <a:solidFill>
                  <a:sysClr val="window" lastClr="FFFFFF">
                    <a:lumMod val="65000"/>
                  </a:sysClr>
                </a:solidFill>
                <a:ln w="25400" cap="flat">
                  <a:solidFill>
                    <a:srgbClr val="C0C0C0"/>
                  </a:solidFill>
                  <a:prstDash val="solid"/>
                  <a:round/>
                  <a:headEnd/>
                  <a:tailEnd/>
                </a:ln>
                <a:effectLst>
                  <a:glow rad="139700">
                    <a:srgbClr val="9BBB59">
                      <a:satMod val="175000"/>
                      <a:alpha val="40000"/>
                    </a:srgbClr>
                  </a:glow>
                  <a:outerShdw blurRad="50800" dist="50800" dir="5400000" algn="ctr" rotWithShape="0">
                    <a:srgbClr val="92D05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8" name="Freeform 1176"/>
                <p:cNvSpPr>
                  <a:spLocks/>
                </p:cNvSpPr>
                <p:nvPr/>
              </p:nvSpPr>
              <p:spPr bwMode="auto">
                <a:xfrm>
                  <a:off x="2499300" y="1608052"/>
                  <a:ext cx="1624013" cy="1846826"/>
                </a:xfrm>
                <a:custGeom>
                  <a:avLst/>
                  <a:gdLst/>
                  <a:ahLst/>
                  <a:cxnLst>
                    <a:cxn ang="0">
                      <a:pos x="194" y="0"/>
                    </a:cxn>
                    <a:cxn ang="0">
                      <a:pos x="67" y="98"/>
                    </a:cxn>
                    <a:cxn ang="0">
                      <a:pos x="94" y="209"/>
                    </a:cxn>
                    <a:cxn ang="0">
                      <a:pos x="104" y="443"/>
                    </a:cxn>
                    <a:cxn ang="0">
                      <a:pos x="97" y="510"/>
                    </a:cxn>
                    <a:cxn ang="0">
                      <a:pos x="92" y="585"/>
                    </a:cxn>
                    <a:cxn ang="0">
                      <a:pos x="98" y="632"/>
                    </a:cxn>
                    <a:cxn ang="0">
                      <a:pos x="85" y="662"/>
                    </a:cxn>
                    <a:cxn ang="0">
                      <a:pos x="32" y="653"/>
                    </a:cxn>
                    <a:cxn ang="0">
                      <a:pos x="17" y="645"/>
                    </a:cxn>
                    <a:cxn ang="0">
                      <a:pos x="4" y="654"/>
                    </a:cxn>
                    <a:cxn ang="0">
                      <a:pos x="0" y="675"/>
                    </a:cxn>
                    <a:cxn ang="0">
                      <a:pos x="13" y="703"/>
                    </a:cxn>
                    <a:cxn ang="0">
                      <a:pos x="31" y="718"/>
                    </a:cxn>
                    <a:cxn ang="0">
                      <a:pos x="59" y="777"/>
                    </a:cxn>
                    <a:cxn ang="0">
                      <a:pos x="77" y="811"/>
                    </a:cxn>
                    <a:cxn ang="0">
                      <a:pos x="67" y="848"/>
                    </a:cxn>
                    <a:cxn ang="0">
                      <a:pos x="73" y="878"/>
                    </a:cxn>
                    <a:cxn ang="0">
                      <a:pos x="112" y="883"/>
                    </a:cxn>
                    <a:cxn ang="0">
                      <a:pos x="127" y="886"/>
                    </a:cxn>
                    <a:cxn ang="0">
                      <a:pos x="159" y="904"/>
                    </a:cxn>
                    <a:cxn ang="0">
                      <a:pos x="175" y="942"/>
                    </a:cxn>
                    <a:cxn ang="0">
                      <a:pos x="197" y="1015"/>
                    </a:cxn>
                    <a:cxn ang="0">
                      <a:pos x="206" y="1060"/>
                    </a:cxn>
                    <a:cxn ang="0">
                      <a:pos x="221" y="1070"/>
                    </a:cxn>
                    <a:cxn ang="0">
                      <a:pos x="266" y="1075"/>
                    </a:cxn>
                    <a:cxn ang="0">
                      <a:pos x="279" y="1111"/>
                    </a:cxn>
                    <a:cxn ang="0">
                      <a:pos x="310" y="1142"/>
                    </a:cxn>
                    <a:cxn ang="0">
                      <a:pos x="348" y="1175"/>
                    </a:cxn>
                    <a:cxn ang="0">
                      <a:pos x="378" y="1176"/>
                    </a:cxn>
                    <a:cxn ang="0">
                      <a:pos x="421" y="1109"/>
                    </a:cxn>
                    <a:cxn ang="0">
                      <a:pos x="440" y="1086"/>
                    </a:cxn>
                    <a:cxn ang="0">
                      <a:pos x="433" y="1047"/>
                    </a:cxn>
                    <a:cxn ang="0">
                      <a:pos x="451" y="1044"/>
                    </a:cxn>
                    <a:cxn ang="0">
                      <a:pos x="478" y="1026"/>
                    </a:cxn>
                    <a:cxn ang="0">
                      <a:pos x="495" y="976"/>
                    </a:cxn>
                    <a:cxn ang="0">
                      <a:pos x="513" y="968"/>
                    </a:cxn>
                    <a:cxn ang="0">
                      <a:pos x="528" y="966"/>
                    </a:cxn>
                    <a:cxn ang="0">
                      <a:pos x="568" y="1000"/>
                    </a:cxn>
                    <a:cxn ang="0">
                      <a:pos x="614" y="1032"/>
                    </a:cxn>
                    <a:cxn ang="0">
                      <a:pos x="649" y="1044"/>
                    </a:cxn>
                    <a:cxn ang="0">
                      <a:pos x="672" y="1034"/>
                    </a:cxn>
                    <a:cxn ang="0">
                      <a:pos x="713" y="1036"/>
                    </a:cxn>
                    <a:cxn ang="0">
                      <a:pos x="752" y="1047"/>
                    </a:cxn>
                    <a:cxn ang="0">
                      <a:pos x="802" y="1034"/>
                    </a:cxn>
                    <a:cxn ang="0">
                      <a:pos x="869" y="996"/>
                    </a:cxn>
                    <a:cxn ang="0">
                      <a:pos x="926" y="987"/>
                    </a:cxn>
                    <a:cxn ang="0">
                      <a:pos x="1023" y="560"/>
                    </a:cxn>
                    <a:cxn ang="0">
                      <a:pos x="923" y="511"/>
                    </a:cxn>
                    <a:cxn ang="0">
                      <a:pos x="861" y="480"/>
                    </a:cxn>
                    <a:cxn ang="0">
                      <a:pos x="769" y="360"/>
                    </a:cxn>
                    <a:cxn ang="0">
                      <a:pos x="725" y="239"/>
                    </a:cxn>
                    <a:cxn ang="0">
                      <a:pos x="618" y="146"/>
                    </a:cxn>
                    <a:cxn ang="0">
                      <a:pos x="537" y="83"/>
                    </a:cxn>
                    <a:cxn ang="0">
                      <a:pos x="478" y="19"/>
                    </a:cxn>
                  </a:cxnLst>
                  <a:rect l="0" t="0" r="r" b="b"/>
                  <a:pathLst>
                    <a:path w="1023" h="1176">
                      <a:moveTo>
                        <a:pt x="475" y="14"/>
                      </a:moveTo>
                      <a:lnTo>
                        <a:pt x="347" y="8"/>
                      </a:lnTo>
                      <a:lnTo>
                        <a:pt x="194" y="0"/>
                      </a:lnTo>
                      <a:lnTo>
                        <a:pt x="190" y="85"/>
                      </a:lnTo>
                      <a:lnTo>
                        <a:pt x="81" y="77"/>
                      </a:lnTo>
                      <a:lnTo>
                        <a:pt x="67" y="98"/>
                      </a:lnTo>
                      <a:lnTo>
                        <a:pt x="77" y="97"/>
                      </a:lnTo>
                      <a:lnTo>
                        <a:pt x="81" y="128"/>
                      </a:lnTo>
                      <a:lnTo>
                        <a:pt x="94" y="209"/>
                      </a:lnTo>
                      <a:lnTo>
                        <a:pt x="109" y="252"/>
                      </a:lnTo>
                      <a:lnTo>
                        <a:pt x="117" y="311"/>
                      </a:lnTo>
                      <a:lnTo>
                        <a:pt x="104" y="443"/>
                      </a:lnTo>
                      <a:lnTo>
                        <a:pt x="89" y="440"/>
                      </a:lnTo>
                      <a:lnTo>
                        <a:pt x="92" y="468"/>
                      </a:lnTo>
                      <a:lnTo>
                        <a:pt x="97" y="510"/>
                      </a:lnTo>
                      <a:lnTo>
                        <a:pt x="102" y="545"/>
                      </a:lnTo>
                      <a:lnTo>
                        <a:pt x="98" y="566"/>
                      </a:lnTo>
                      <a:lnTo>
                        <a:pt x="92" y="585"/>
                      </a:lnTo>
                      <a:lnTo>
                        <a:pt x="98" y="605"/>
                      </a:lnTo>
                      <a:lnTo>
                        <a:pt x="98" y="620"/>
                      </a:lnTo>
                      <a:lnTo>
                        <a:pt x="98" y="632"/>
                      </a:lnTo>
                      <a:lnTo>
                        <a:pt x="102" y="645"/>
                      </a:lnTo>
                      <a:lnTo>
                        <a:pt x="102" y="650"/>
                      </a:lnTo>
                      <a:lnTo>
                        <a:pt x="85" y="662"/>
                      </a:lnTo>
                      <a:lnTo>
                        <a:pt x="65" y="653"/>
                      </a:lnTo>
                      <a:lnTo>
                        <a:pt x="55" y="650"/>
                      </a:lnTo>
                      <a:lnTo>
                        <a:pt x="32" y="653"/>
                      </a:lnTo>
                      <a:lnTo>
                        <a:pt x="27" y="650"/>
                      </a:lnTo>
                      <a:lnTo>
                        <a:pt x="21" y="647"/>
                      </a:lnTo>
                      <a:lnTo>
                        <a:pt x="17" y="645"/>
                      </a:lnTo>
                      <a:lnTo>
                        <a:pt x="13" y="647"/>
                      </a:lnTo>
                      <a:lnTo>
                        <a:pt x="11" y="650"/>
                      </a:lnTo>
                      <a:lnTo>
                        <a:pt x="4" y="654"/>
                      </a:lnTo>
                      <a:lnTo>
                        <a:pt x="0" y="660"/>
                      </a:lnTo>
                      <a:lnTo>
                        <a:pt x="0" y="665"/>
                      </a:lnTo>
                      <a:lnTo>
                        <a:pt x="0" y="675"/>
                      </a:lnTo>
                      <a:lnTo>
                        <a:pt x="8" y="691"/>
                      </a:lnTo>
                      <a:lnTo>
                        <a:pt x="11" y="699"/>
                      </a:lnTo>
                      <a:lnTo>
                        <a:pt x="13" y="703"/>
                      </a:lnTo>
                      <a:lnTo>
                        <a:pt x="19" y="705"/>
                      </a:lnTo>
                      <a:lnTo>
                        <a:pt x="24" y="709"/>
                      </a:lnTo>
                      <a:lnTo>
                        <a:pt x="31" y="718"/>
                      </a:lnTo>
                      <a:lnTo>
                        <a:pt x="40" y="744"/>
                      </a:lnTo>
                      <a:lnTo>
                        <a:pt x="59" y="767"/>
                      </a:lnTo>
                      <a:lnTo>
                        <a:pt x="59" y="777"/>
                      </a:lnTo>
                      <a:lnTo>
                        <a:pt x="62" y="784"/>
                      </a:lnTo>
                      <a:lnTo>
                        <a:pt x="73" y="792"/>
                      </a:lnTo>
                      <a:lnTo>
                        <a:pt x="77" y="811"/>
                      </a:lnTo>
                      <a:lnTo>
                        <a:pt x="86" y="831"/>
                      </a:lnTo>
                      <a:lnTo>
                        <a:pt x="75" y="841"/>
                      </a:lnTo>
                      <a:lnTo>
                        <a:pt x="67" y="848"/>
                      </a:lnTo>
                      <a:lnTo>
                        <a:pt x="65" y="853"/>
                      </a:lnTo>
                      <a:lnTo>
                        <a:pt x="65" y="867"/>
                      </a:lnTo>
                      <a:lnTo>
                        <a:pt x="73" y="878"/>
                      </a:lnTo>
                      <a:lnTo>
                        <a:pt x="85" y="886"/>
                      </a:lnTo>
                      <a:lnTo>
                        <a:pt x="94" y="895"/>
                      </a:lnTo>
                      <a:lnTo>
                        <a:pt x="112" y="883"/>
                      </a:lnTo>
                      <a:lnTo>
                        <a:pt x="117" y="886"/>
                      </a:lnTo>
                      <a:lnTo>
                        <a:pt x="121" y="886"/>
                      </a:lnTo>
                      <a:lnTo>
                        <a:pt x="127" y="886"/>
                      </a:lnTo>
                      <a:lnTo>
                        <a:pt x="135" y="887"/>
                      </a:lnTo>
                      <a:lnTo>
                        <a:pt x="146" y="897"/>
                      </a:lnTo>
                      <a:lnTo>
                        <a:pt x="159" y="904"/>
                      </a:lnTo>
                      <a:lnTo>
                        <a:pt x="170" y="917"/>
                      </a:lnTo>
                      <a:lnTo>
                        <a:pt x="170" y="928"/>
                      </a:lnTo>
                      <a:lnTo>
                        <a:pt x="175" y="942"/>
                      </a:lnTo>
                      <a:lnTo>
                        <a:pt x="181" y="965"/>
                      </a:lnTo>
                      <a:lnTo>
                        <a:pt x="189" y="981"/>
                      </a:lnTo>
                      <a:lnTo>
                        <a:pt x="197" y="1015"/>
                      </a:lnTo>
                      <a:lnTo>
                        <a:pt x="197" y="1030"/>
                      </a:lnTo>
                      <a:lnTo>
                        <a:pt x="200" y="1055"/>
                      </a:lnTo>
                      <a:lnTo>
                        <a:pt x="206" y="1060"/>
                      </a:lnTo>
                      <a:lnTo>
                        <a:pt x="208" y="1064"/>
                      </a:lnTo>
                      <a:lnTo>
                        <a:pt x="216" y="1070"/>
                      </a:lnTo>
                      <a:lnTo>
                        <a:pt x="221" y="1070"/>
                      </a:lnTo>
                      <a:lnTo>
                        <a:pt x="243" y="1075"/>
                      </a:lnTo>
                      <a:lnTo>
                        <a:pt x="259" y="1077"/>
                      </a:lnTo>
                      <a:lnTo>
                        <a:pt x="266" y="1075"/>
                      </a:lnTo>
                      <a:lnTo>
                        <a:pt x="275" y="1081"/>
                      </a:lnTo>
                      <a:lnTo>
                        <a:pt x="278" y="1090"/>
                      </a:lnTo>
                      <a:lnTo>
                        <a:pt x="279" y="1111"/>
                      </a:lnTo>
                      <a:lnTo>
                        <a:pt x="283" y="1119"/>
                      </a:lnTo>
                      <a:lnTo>
                        <a:pt x="294" y="1124"/>
                      </a:lnTo>
                      <a:lnTo>
                        <a:pt x="310" y="1142"/>
                      </a:lnTo>
                      <a:lnTo>
                        <a:pt x="318" y="1154"/>
                      </a:lnTo>
                      <a:lnTo>
                        <a:pt x="321" y="1172"/>
                      </a:lnTo>
                      <a:lnTo>
                        <a:pt x="348" y="1175"/>
                      </a:lnTo>
                      <a:lnTo>
                        <a:pt x="362" y="1172"/>
                      </a:lnTo>
                      <a:lnTo>
                        <a:pt x="368" y="1175"/>
                      </a:lnTo>
                      <a:lnTo>
                        <a:pt x="378" y="1176"/>
                      </a:lnTo>
                      <a:lnTo>
                        <a:pt x="401" y="1169"/>
                      </a:lnTo>
                      <a:lnTo>
                        <a:pt x="416" y="1161"/>
                      </a:lnTo>
                      <a:lnTo>
                        <a:pt x="421" y="1109"/>
                      </a:lnTo>
                      <a:lnTo>
                        <a:pt x="424" y="1101"/>
                      </a:lnTo>
                      <a:lnTo>
                        <a:pt x="436" y="1092"/>
                      </a:lnTo>
                      <a:lnTo>
                        <a:pt x="440" y="1086"/>
                      </a:lnTo>
                      <a:lnTo>
                        <a:pt x="440" y="1077"/>
                      </a:lnTo>
                      <a:lnTo>
                        <a:pt x="433" y="1056"/>
                      </a:lnTo>
                      <a:lnTo>
                        <a:pt x="433" y="1047"/>
                      </a:lnTo>
                      <a:lnTo>
                        <a:pt x="437" y="1045"/>
                      </a:lnTo>
                      <a:lnTo>
                        <a:pt x="443" y="1044"/>
                      </a:lnTo>
                      <a:lnTo>
                        <a:pt x="451" y="1044"/>
                      </a:lnTo>
                      <a:lnTo>
                        <a:pt x="467" y="1041"/>
                      </a:lnTo>
                      <a:lnTo>
                        <a:pt x="476" y="1037"/>
                      </a:lnTo>
                      <a:lnTo>
                        <a:pt x="478" y="1026"/>
                      </a:lnTo>
                      <a:lnTo>
                        <a:pt x="476" y="1000"/>
                      </a:lnTo>
                      <a:lnTo>
                        <a:pt x="487" y="987"/>
                      </a:lnTo>
                      <a:lnTo>
                        <a:pt x="495" y="976"/>
                      </a:lnTo>
                      <a:lnTo>
                        <a:pt x="499" y="981"/>
                      </a:lnTo>
                      <a:lnTo>
                        <a:pt x="506" y="981"/>
                      </a:lnTo>
                      <a:lnTo>
                        <a:pt x="513" y="968"/>
                      </a:lnTo>
                      <a:lnTo>
                        <a:pt x="517" y="965"/>
                      </a:lnTo>
                      <a:lnTo>
                        <a:pt x="521" y="965"/>
                      </a:lnTo>
                      <a:lnTo>
                        <a:pt x="528" y="966"/>
                      </a:lnTo>
                      <a:lnTo>
                        <a:pt x="544" y="987"/>
                      </a:lnTo>
                      <a:lnTo>
                        <a:pt x="549" y="988"/>
                      </a:lnTo>
                      <a:lnTo>
                        <a:pt x="568" y="1000"/>
                      </a:lnTo>
                      <a:lnTo>
                        <a:pt x="580" y="1000"/>
                      </a:lnTo>
                      <a:lnTo>
                        <a:pt x="586" y="1006"/>
                      </a:lnTo>
                      <a:lnTo>
                        <a:pt x="614" y="1032"/>
                      </a:lnTo>
                      <a:lnTo>
                        <a:pt x="626" y="1040"/>
                      </a:lnTo>
                      <a:lnTo>
                        <a:pt x="645" y="1047"/>
                      </a:lnTo>
                      <a:lnTo>
                        <a:pt x="649" y="1044"/>
                      </a:lnTo>
                      <a:lnTo>
                        <a:pt x="653" y="1037"/>
                      </a:lnTo>
                      <a:lnTo>
                        <a:pt x="659" y="1034"/>
                      </a:lnTo>
                      <a:lnTo>
                        <a:pt x="672" y="1034"/>
                      </a:lnTo>
                      <a:lnTo>
                        <a:pt x="679" y="1037"/>
                      </a:lnTo>
                      <a:lnTo>
                        <a:pt x="690" y="1047"/>
                      </a:lnTo>
                      <a:lnTo>
                        <a:pt x="713" y="1036"/>
                      </a:lnTo>
                      <a:lnTo>
                        <a:pt x="719" y="1036"/>
                      </a:lnTo>
                      <a:lnTo>
                        <a:pt x="749" y="1045"/>
                      </a:lnTo>
                      <a:lnTo>
                        <a:pt x="752" y="1047"/>
                      </a:lnTo>
                      <a:lnTo>
                        <a:pt x="760" y="1064"/>
                      </a:lnTo>
                      <a:lnTo>
                        <a:pt x="779" y="1066"/>
                      </a:lnTo>
                      <a:lnTo>
                        <a:pt x="802" y="1034"/>
                      </a:lnTo>
                      <a:lnTo>
                        <a:pt x="814" y="1015"/>
                      </a:lnTo>
                      <a:lnTo>
                        <a:pt x="834" y="998"/>
                      </a:lnTo>
                      <a:lnTo>
                        <a:pt x="869" y="996"/>
                      </a:lnTo>
                      <a:lnTo>
                        <a:pt x="881" y="1002"/>
                      </a:lnTo>
                      <a:lnTo>
                        <a:pt x="931" y="1011"/>
                      </a:lnTo>
                      <a:lnTo>
                        <a:pt x="926" y="987"/>
                      </a:lnTo>
                      <a:lnTo>
                        <a:pt x="888" y="834"/>
                      </a:lnTo>
                      <a:lnTo>
                        <a:pt x="881" y="792"/>
                      </a:lnTo>
                      <a:lnTo>
                        <a:pt x="1023" y="560"/>
                      </a:lnTo>
                      <a:lnTo>
                        <a:pt x="985" y="549"/>
                      </a:lnTo>
                      <a:lnTo>
                        <a:pt x="962" y="529"/>
                      </a:lnTo>
                      <a:lnTo>
                        <a:pt x="923" y="511"/>
                      </a:lnTo>
                      <a:lnTo>
                        <a:pt x="915" y="504"/>
                      </a:lnTo>
                      <a:lnTo>
                        <a:pt x="881" y="495"/>
                      </a:lnTo>
                      <a:lnTo>
                        <a:pt x="861" y="480"/>
                      </a:lnTo>
                      <a:lnTo>
                        <a:pt x="841" y="455"/>
                      </a:lnTo>
                      <a:lnTo>
                        <a:pt x="798" y="431"/>
                      </a:lnTo>
                      <a:lnTo>
                        <a:pt x="769" y="360"/>
                      </a:lnTo>
                      <a:lnTo>
                        <a:pt x="765" y="312"/>
                      </a:lnTo>
                      <a:lnTo>
                        <a:pt x="740" y="259"/>
                      </a:lnTo>
                      <a:lnTo>
                        <a:pt x="725" y="239"/>
                      </a:lnTo>
                      <a:lnTo>
                        <a:pt x="721" y="232"/>
                      </a:lnTo>
                      <a:lnTo>
                        <a:pt x="659" y="195"/>
                      </a:lnTo>
                      <a:lnTo>
                        <a:pt x="618" y="146"/>
                      </a:lnTo>
                      <a:lnTo>
                        <a:pt x="598" y="134"/>
                      </a:lnTo>
                      <a:lnTo>
                        <a:pt x="559" y="90"/>
                      </a:lnTo>
                      <a:lnTo>
                        <a:pt x="537" y="83"/>
                      </a:lnTo>
                      <a:lnTo>
                        <a:pt x="522" y="68"/>
                      </a:lnTo>
                      <a:lnTo>
                        <a:pt x="494" y="21"/>
                      </a:lnTo>
                      <a:lnTo>
                        <a:pt x="478" y="19"/>
                      </a:lnTo>
                      <a:lnTo>
                        <a:pt x="475"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39" name="Freeform 1177"/>
                <p:cNvSpPr>
                  <a:spLocks noEditPoints="1"/>
                </p:cNvSpPr>
                <p:nvPr/>
              </p:nvSpPr>
              <p:spPr bwMode="auto">
                <a:xfrm>
                  <a:off x="2492950" y="1601770"/>
                  <a:ext cx="1636713" cy="1859389"/>
                </a:xfrm>
                <a:custGeom>
                  <a:avLst/>
                  <a:gdLst/>
                  <a:ahLst/>
                  <a:cxnLst>
                    <a:cxn ang="0">
                      <a:pos x="210" y="200"/>
                    </a:cxn>
                    <a:cxn ang="0">
                      <a:pos x="298" y="755"/>
                    </a:cxn>
                    <a:cxn ang="0">
                      <a:pos x="261" y="1322"/>
                    </a:cxn>
                    <a:cxn ang="0">
                      <a:pos x="261" y="1562"/>
                    </a:cxn>
                    <a:cxn ang="0">
                      <a:pos x="82" y="1587"/>
                    </a:cxn>
                    <a:cxn ang="0">
                      <a:pos x="21" y="1590"/>
                    </a:cxn>
                    <a:cxn ang="0">
                      <a:pos x="47" y="1698"/>
                    </a:cxn>
                    <a:cxn ang="0">
                      <a:pos x="157" y="1849"/>
                    </a:cxn>
                    <a:cxn ang="0">
                      <a:pos x="223" y="2005"/>
                    </a:cxn>
                    <a:cxn ang="0">
                      <a:pos x="189" y="2116"/>
                    </a:cxn>
                    <a:cxn ang="0">
                      <a:pos x="315" y="2133"/>
                    </a:cxn>
                    <a:cxn ang="0">
                      <a:pos x="425" y="2243"/>
                    </a:cxn>
                    <a:cxn ang="0">
                      <a:pos x="490" y="2486"/>
                    </a:cxn>
                    <a:cxn ang="0">
                      <a:pos x="543" y="2576"/>
                    </a:cxn>
                    <a:cxn ang="0">
                      <a:pos x="688" y="2683"/>
                    </a:cxn>
                    <a:cxn ang="0">
                      <a:pos x="783" y="2823"/>
                    </a:cxn>
                    <a:cxn ang="0">
                      <a:pos x="1008" y="2797"/>
                    </a:cxn>
                    <a:cxn ang="0">
                      <a:pos x="1059" y="2602"/>
                    </a:cxn>
                    <a:cxn ang="0">
                      <a:pos x="1095" y="2513"/>
                    </a:cxn>
                    <a:cxn ang="0">
                      <a:pos x="1176" y="2380"/>
                    </a:cxn>
                    <a:cxn ang="0">
                      <a:pos x="1238" y="2334"/>
                    </a:cxn>
                    <a:cxn ang="0">
                      <a:pos x="1334" y="2381"/>
                    </a:cxn>
                    <a:cxn ang="0">
                      <a:pos x="1565" y="2522"/>
                    </a:cxn>
                    <a:cxn ang="0">
                      <a:pos x="1647" y="2499"/>
                    </a:cxn>
                    <a:cxn ang="0">
                      <a:pos x="1825" y="2524"/>
                    </a:cxn>
                    <a:cxn ang="0">
                      <a:pos x="2017" y="2404"/>
                    </a:cxn>
                    <a:cxn ang="0">
                      <a:pos x="2122" y="1910"/>
                    </a:cxn>
                    <a:cxn ang="0">
                      <a:pos x="2210" y="1229"/>
                    </a:cxn>
                    <a:cxn ang="0">
                      <a:pos x="1852" y="875"/>
                    </a:cxn>
                    <a:cxn ang="0">
                      <a:pos x="1590" y="484"/>
                    </a:cxn>
                    <a:cxn ang="0">
                      <a:pos x="1258" y="176"/>
                    </a:cxn>
                    <a:cxn ang="0">
                      <a:pos x="1272" y="167"/>
                    </a:cxn>
                    <a:cxn ang="0">
                      <a:pos x="1603" y="474"/>
                    </a:cxn>
                    <a:cxn ang="0">
                      <a:pos x="1868" y="873"/>
                    </a:cxn>
                    <a:cxn ang="0">
                      <a:pos x="2214" y="1213"/>
                    </a:cxn>
                    <a:cxn ang="0">
                      <a:pos x="2479" y="1361"/>
                    </a:cxn>
                    <a:cxn ang="0">
                      <a:pos x="2097" y="2413"/>
                    </a:cxn>
                    <a:cxn ang="0">
                      <a:pos x="1831" y="2572"/>
                    </a:cxn>
                    <a:cxn ang="0">
                      <a:pos x="1665" y="2536"/>
                    </a:cxn>
                    <a:cxn ang="0">
                      <a:pos x="1577" y="2527"/>
                    </a:cxn>
                    <a:cxn ang="0">
                      <a:pos x="1377" y="2423"/>
                    </a:cxn>
                    <a:cxn ang="0">
                      <a:pos x="1253" y="2339"/>
                    </a:cxn>
                    <a:cxn ang="0">
                      <a:pos x="1188" y="2390"/>
                    </a:cxn>
                    <a:cxn ang="0">
                      <a:pos x="1096" y="2529"/>
                    </a:cxn>
                    <a:cxn ang="0">
                      <a:pos x="1075" y="2600"/>
                    </a:cxn>
                    <a:cxn ang="0">
                      <a:pos x="1019" y="2805"/>
                    </a:cxn>
                    <a:cxn ang="0">
                      <a:pos x="847" y="2845"/>
                    </a:cxn>
                    <a:cxn ang="0">
                      <a:pos x="673" y="2687"/>
                    </a:cxn>
                    <a:cxn ang="0">
                      <a:pos x="592" y="2604"/>
                    </a:cxn>
                    <a:cxn ang="0">
                      <a:pos x="483" y="2549"/>
                    </a:cxn>
                    <a:cxn ang="0">
                      <a:pos x="410" y="2246"/>
                    </a:cxn>
                    <a:cxn ang="0">
                      <a:pos x="314" y="2149"/>
                    </a:cxn>
                    <a:cxn ang="0">
                      <a:pos x="208" y="2147"/>
                    </a:cxn>
                    <a:cxn ang="0">
                      <a:pos x="211" y="2002"/>
                    </a:cxn>
                    <a:cxn ang="0">
                      <a:pos x="143" y="1854"/>
                    </a:cxn>
                    <a:cxn ang="0">
                      <a:pos x="37" y="1708"/>
                    </a:cxn>
                    <a:cxn ang="0">
                      <a:pos x="11" y="1579"/>
                    </a:cxn>
                    <a:cxn ang="0">
                      <a:pos x="77" y="1567"/>
                    </a:cxn>
                    <a:cxn ang="0">
                      <a:pos x="245" y="1574"/>
                    </a:cxn>
                    <a:cxn ang="0">
                      <a:pos x="236" y="1370"/>
                    </a:cxn>
                    <a:cxn ang="0">
                      <a:pos x="282" y="756"/>
                    </a:cxn>
                    <a:cxn ang="0">
                      <a:pos x="163" y="248"/>
                    </a:cxn>
                    <a:cxn ang="0">
                      <a:pos x="1151" y="34"/>
                    </a:cxn>
                  </a:cxnLst>
                  <a:rect l="0" t="0" r="r" b="b"/>
                  <a:pathLst>
                    <a:path w="2481" h="2849">
                      <a:moveTo>
                        <a:pt x="1144" y="47"/>
                      </a:moveTo>
                      <a:lnTo>
                        <a:pt x="1150" y="50"/>
                      </a:lnTo>
                      <a:lnTo>
                        <a:pt x="844" y="35"/>
                      </a:lnTo>
                      <a:lnTo>
                        <a:pt x="475" y="16"/>
                      </a:lnTo>
                      <a:lnTo>
                        <a:pt x="484" y="9"/>
                      </a:lnTo>
                      <a:lnTo>
                        <a:pt x="475" y="214"/>
                      </a:lnTo>
                      <a:cubicBezTo>
                        <a:pt x="475" y="216"/>
                        <a:pt x="474" y="218"/>
                        <a:pt x="472" y="220"/>
                      </a:cubicBezTo>
                      <a:cubicBezTo>
                        <a:pt x="470" y="221"/>
                        <a:pt x="468" y="222"/>
                        <a:pt x="466" y="222"/>
                      </a:cubicBezTo>
                      <a:lnTo>
                        <a:pt x="203" y="203"/>
                      </a:lnTo>
                      <a:lnTo>
                        <a:pt x="210" y="200"/>
                      </a:lnTo>
                      <a:lnTo>
                        <a:pt x="176" y="248"/>
                      </a:lnTo>
                      <a:lnTo>
                        <a:pt x="168" y="236"/>
                      </a:lnTo>
                      <a:lnTo>
                        <a:pt x="193" y="233"/>
                      </a:lnTo>
                      <a:cubicBezTo>
                        <a:pt x="198" y="232"/>
                        <a:pt x="202" y="235"/>
                        <a:pt x="202" y="240"/>
                      </a:cubicBezTo>
                      <a:lnTo>
                        <a:pt x="211" y="315"/>
                      </a:lnTo>
                      <a:lnTo>
                        <a:pt x="242" y="511"/>
                      </a:lnTo>
                      <a:lnTo>
                        <a:pt x="242" y="509"/>
                      </a:lnTo>
                      <a:lnTo>
                        <a:pt x="279" y="612"/>
                      </a:lnTo>
                      <a:cubicBezTo>
                        <a:pt x="279" y="612"/>
                        <a:pt x="279" y="613"/>
                        <a:pt x="280" y="614"/>
                      </a:cubicBezTo>
                      <a:lnTo>
                        <a:pt x="298" y="755"/>
                      </a:lnTo>
                      <a:cubicBezTo>
                        <a:pt x="298" y="756"/>
                        <a:pt x="298" y="757"/>
                        <a:pt x="298" y="757"/>
                      </a:cubicBezTo>
                      <a:lnTo>
                        <a:pt x="267" y="1077"/>
                      </a:lnTo>
                      <a:cubicBezTo>
                        <a:pt x="267" y="1079"/>
                        <a:pt x="266" y="1081"/>
                        <a:pt x="264" y="1083"/>
                      </a:cubicBezTo>
                      <a:cubicBezTo>
                        <a:pt x="262" y="1084"/>
                        <a:pt x="260" y="1084"/>
                        <a:pt x="257" y="1084"/>
                      </a:cubicBezTo>
                      <a:lnTo>
                        <a:pt x="220" y="1075"/>
                      </a:lnTo>
                      <a:lnTo>
                        <a:pt x="230" y="1066"/>
                      </a:lnTo>
                      <a:lnTo>
                        <a:pt x="239" y="1135"/>
                      </a:lnTo>
                      <a:lnTo>
                        <a:pt x="249" y="1235"/>
                      </a:lnTo>
                      <a:lnTo>
                        <a:pt x="261" y="1319"/>
                      </a:lnTo>
                      <a:cubicBezTo>
                        <a:pt x="261" y="1320"/>
                        <a:pt x="261" y="1321"/>
                        <a:pt x="261" y="1322"/>
                      </a:cubicBezTo>
                      <a:lnTo>
                        <a:pt x="252" y="1373"/>
                      </a:lnTo>
                      <a:lnTo>
                        <a:pt x="239" y="1419"/>
                      </a:lnTo>
                      <a:lnTo>
                        <a:pt x="239" y="1415"/>
                      </a:lnTo>
                      <a:lnTo>
                        <a:pt x="251" y="1463"/>
                      </a:lnTo>
                      <a:cubicBezTo>
                        <a:pt x="252" y="1464"/>
                        <a:pt x="252" y="1465"/>
                        <a:pt x="252" y="1465"/>
                      </a:cubicBezTo>
                      <a:lnTo>
                        <a:pt x="252" y="1501"/>
                      </a:lnTo>
                      <a:lnTo>
                        <a:pt x="252" y="1529"/>
                      </a:lnTo>
                      <a:lnTo>
                        <a:pt x="251" y="1526"/>
                      </a:lnTo>
                      <a:lnTo>
                        <a:pt x="261" y="1560"/>
                      </a:lnTo>
                      <a:cubicBezTo>
                        <a:pt x="261" y="1560"/>
                        <a:pt x="261" y="1561"/>
                        <a:pt x="261" y="1562"/>
                      </a:cubicBezTo>
                      <a:lnTo>
                        <a:pt x="261" y="1574"/>
                      </a:lnTo>
                      <a:cubicBezTo>
                        <a:pt x="261" y="1576"/>
                        <a:pt x="260" y="1579"/>
                        <a:pt x="257" y="1580"/>
                      </a:cubicBezTo>
                      <a:lnTo>
                        <a:pt x="217" y="1608"/>
                      </a:lnTo>
                      <a:cubicBezTo>
                        <a:pt x="215" y="1609"/>
                        <a:pt x="212" y="1609"/>
                        <a:pt x="209" y="1608"/>
                      </a:cubicBezTo>
                      <a:lnTo>
                        <a:pt x="163" y="1587"/>
                      </a:lnTo>
                      <a:lnTo>
                        <a:pt x="164" y="1588"/>
                      </a:lnTo>
                      <a:lnTo>
                        <a:pt x="140" y="1582"/>
                      </a:lnTo>
                      <a:lnTo>
                        <a:pt x="142" y="1582"/>
                      </a:lnTo>
                      <a:lnTo>
                        <a:pt x="87" y="1588"/>
                      </a:lnTo>
                      <a:cubicBezTo>
                        <a:pt x="85" y="1588"/>
                        <a:pt x="84" y="1588"/>
                        <a:pt x="82" y="1587"/>
                      </a:cubicBezTo>
                      <a:lnTo>
                        <a:pt x="70" y="1581"/>
                      </a:lnTo>
                      <a:lnTo>
                        <a:pt x="54" y="1572"/>
                      </a:lnTo>
                      <a:lnTo>
                        <a:pt x="56" y="1572"/>
                      </a:lnTo>
                      <a:lnTo>
                        <a:pt x="46" y="1569"/>
                      </a:lnTo>
                      <a:lnTo>
                        <a:pt x="51" y="1569"/>
                      </a:lnTo>
                      <a:lnTo>
                        <a:pt x="42" y="1572"/>
                      </a:lnTo>
                      <a:lnTo>
                        <a:pt x="47" y="1567"/>
                      </a:lnTo>
                      <a:lnTo>
                        <a:pt x="44" y="1576"/>
                      </a:lnTo>
                      <a:cubicBezTo>
                        <a:pt x="43" y="1578"/>
                        <a:pt x="42" y="1580"/>
                        <a:pt x="40" y="1581"/>
                      </a:cubicBezTo>
                      <a:lnTo>
                        <a:pt x="21" y="1590"/>
                      </a:lnTo>
                      <a:lnTo>
                        <a:pt x="25" y="1587"/>
                      </a:lnTo>
                      <a:lnTo>
                        <a:pt x="15" y="1602"/>
                      </a:lnTo>
                      <a:lnTo>
                        <a:pt x="16" y="1598"/>
                      </a:lnTo>
                      <a:lnTo>
                        <a:pt x="16" y="1610"/>
                      </a:lnTo>
                      <a:lnTo>
                        <a:pt x="16" y="1634"/>
                      </a:lnTo>
                      <a:lnTo>
                        <a:pt x="16" y="1631"/>
                      </a:lnTo>
                      <a:lnTo>
                        <a:pt x="34" y="1670"/>
                      </a:lnTo>
                      <a:lnTo>
                        <a:pt x="43" y="1688"/>
                      </a:lnTo>
                      <a:cubicBezTo>
                        <a:pt x="44" y="1688"/>
                        <a:pt x="44" y="1688"/>
                        <a:pt x="44" y="1689"/>
                      </a:cubicBezTo>
                      <a:lnTo>
                        <a:pt x="47" y="1698"/>
                      </a:lnTo>
                      <a:lnTo>
                        <a:pt x="42" y="1693"/>
                      </a:lnTo>
                      <a:lnTo>
                        <a:pt x="58" y="1699"/>
                      </a:lnTo>
                      <a:cubicBezTo>
                        <a:pt x="58" y="1699"/>
                        <a:pt x="59" y="1700"/>
                        <a:pt x="60" y="1700"/>
                      </a:cubicBezTo>
                      <a:lnTo>
                        <a:pt x="72" y="1709"/>
                      </a:lnTo>
                      <a:cubicBezTo>
                        <a:pt x="73" y="1710"/>
                        <a:pt x="73" y="1710"/>
                        <a:pt x="74" y="1711"/>
                      </a:cubicBezTo>
                      <a:lnTo>
                        <a:pt x="89" y="1732"/>
                      </a:lnTo>
                      <a:cubicBezTo>
                        <a:pt x="90" y="1733"/>
                        <a:pt x="90" y="1733"/>
                        <a:pt x="90" y="1734"/>
                      </a:cubicBezTo>
                      <a:lnTo>
                        <a:pt x="112" y="1797"/>
                      </a:lnTo>
                      <a:lnTo>
                        <a:pt x="111" y="1795"/>
                      </a:lnTo>
                      <a:lnTo>
                        <a:pt x="157" y="1849"/>
                      </a:lnTo>
                      <a:cubicBezTo>
                        <a:pt x="158" y="1850"/>
                        <a:pt x="159" y="1852"/>
                        <a:pt x="159" y="1854"/>
                      </a:cubicBezTo>
                      <a:lnTo>
                        <a:pt x="159" y="1878"/>
                      </a:lnTo>
                      <a:lnTo>
                        <a:pt x="158" y="1876"/>
                      </a:lnTo>
                      <a:lnTo>
                        <a:pt x="165" y="1894"/>
                      </a:lnTo>
                      <a:lnTo>
                        <a:pt x="161" y="1890"/>
                      </a:lnTo>
                      <a:lnTo>
                        <a:pt x="189" y="1908"/>
                      </a:lnTo>
                      <a:cubicBezTo>
                        <a:pt x="191" y="1909"/>
                        <a:pt x="192" y="1911"/>
                        <a:pt x="193" y="1913"/>
                      </a:cubicBezTo>
                      <a:lnTo>
                        <a:pt x="202" y="1958"/>
                      </a:lnTo>
                      <a:lnTo>
                        <a:pt x="202" y="1957"/>
                      </a:lnTo>
                      <a:lnTo>
                        <a:pt x="223" y="2005"/>
                      </a:lnTo>
                      <a:cubicBezTo>
                        <a:pt x="225" y="2008"/>
                        <a:pt x="224" y="2012"/>
                        <a:pt x="221" y="2014"/>
                      </a:cubicBezTo>
                      <a:lnTo>
                        <a:pt x="193" y="2038"/>
                      </a:lnTo>
                      <a:lnTo>
                        <a:pt x="175" y="2056"/>
                      </a:lnTo>
                      <a:lnTo>
                        <a:pt x="177" y="2052"/>
                      </a:lnTo>
                      <a:lnTo>
                        <a:pt x="174" y="2064"/>
                      </a:lnTo>
                      <a:lnTo>
                        <a:pt x="174" y="2062"/>
                      </a:lnTo>
                      <a:lnTo>
                        <a:pt x="174" y="2096"/>
                      </a:lnTo>
                      <a:lnTo>
                        <a:pt x="173" y="2091"/>
                      </a:lnTo>
                      <a:lnTo>
                        <a:pt x="192" y="2118"/>
                      </a:lnTo>
                      <a:lnTo>
                        <a:pt x="189" y="2116"/>
                      </a:lnTo>
                      <a:lnTo>
                        <a:pt x="217" y="2134"/>
                      </a:lnTo>
                      <a:cubicBezTo>
                        <a:pt x="218" y="2134"/>
                        <a:pt x="218" y="2135"/>
                        <a:pt x="218" y="2135"/>
                      </a:cubicBezTo>
                      <a:lnTo>
                        <a:pt x="240" y="2156"/>
                      </a:lnTo>
                      <a:lnTo>
                        <a:pt x="230" y="2155"/>
                      </a:lnTo>
                      <a:lnTo>
                        <a:pt x="274" y="2128"/>
                      </a:lnTo>
                      <a:cubicBezTo>
                        <a:pt x="276" y="2126"/>
                        <a:pt x="279" y="2126"/>
                        <a:pt x="281" y="2128"/>
                      </a:cubicBezTo>
                      <a:lnTo>
                        <a:pt x="294" y="2134"/>
                      </a:lnTo>
                      <a:lnTo>
                        <a:pt x="290" y="2133"/>
                      </a:lnTo>
                      <a:lnTo>
                        <a:pt x="299" y="2133"/>
                      </a:lnTo>
                      <a:lnTo>
                        <a:pt x="315" y="2133"/>
                      </a:lnTo>
                      <a:cubicBezTo>
                        <a:pt x="315" y="2133"/>
                        <a:pt x="316" y="2133"/>
                        <a:pt x="316" y="2133"/>
                      </a:cubicBezTo>
                      <a:lnTo>
                        <a:pt x="335" y="2136"/>
                      </a:lnTo>
                      <a:cubicBezTo>
                        <a:pt x="336" y="2136"/>
                        <a:pt x="338" y="2137"/>
                        <a:pt x="339" y="2138"/>
                      </a:cubicBezTo>
                      <a:lnTo>
                        <a:pt x="367" y="2162"/>
                      </a:lnTo>
                      <a:lnTo>
                        <a:pt x="365" y="2161"/>
                      </a:lnTo>
                      <a:lnTo>
                        <a:pt x="396" y="2179"/>
                      </a:lnTo>
                      <a:cubicBezTo>
                        <a:pt x="397" y="2180"/>
                        <a:pt x="398" y="2180"/>
                        <a:pt x="398" y="2181"/>
                      </a:cubicBezTo>
                      <a:lnTo>
                        <a:pt x="423" y="2211"/>
                      </a:lnTo>
                      <a:cubicBezTo>
                        <a:pt x="424" y="2213"/>
                        <a:pt x="425" y="2214"/>
                        <a:pt x="425" y="2216"/>
                      </a:cubicBezTo>
                      <a:lnTo>
                        <a:pt x="425" y="2243"/>
                      </a:lnTo>
                      <a:lnTo>
                        <a:pt x="425" y="2241"/>
                      </a:lnTo>
                      <a:lnTo>
                        <a:pt x="437" y="2274"/>
                      </a:lnTo>
                      <a:lnTo>
                        <a:pt x="453" y="2329"/>
                      </a:lnTo>
                      <a:lnTo>
                        <a:pt x="452" y="2327"/>
                      </a:lnTo>
                      <a:lnTo>
                        <a:pt x="471" y="2367"/>
                      </a:lnTo>
                      <a:cubicBezTo>
                        <a:pt x="471" y="2367"/>
                        <a:pt x="471" y="2368"/>
                        <a:pt x="471" y="2368"/>
                      </a:cubicBezTo>
                      <a:lnTo>
                        <a:pt x="490" y="2450"/>
                      </a:lnTo>
                      <a:cubicBezTo>
                        <a:pt x="490" y="2450"/>
                        <a:pt x="490" y="2451"/>
                        <a:pt x="490" y="2451"/>
                      </a:cubicBezTo>
                      <a:lnTo>
                        <a:pt x="490" y="2488"/>
                      </a:lnTo>
                      <a:lnTo>
                        <a:pt x="490" y="2486"/>
                      </a:lnTo>
                      <a:lnTo>
                        <a:pt x="499" y="2547"/>
                      </a:lnTo>
                      <a:lnTo>
                        <a:pt x="497" y="2542"/>
                      </a:lnTo>
                      <a:lnTo>
                        <a:pt x="509" y="2554"/>
                      </a:lnTo>
                      <a:cubicBezTo>
                        <a:pt x="510" y="2555"/>
                        <a:pt x="510" y="2555"/>
                        <a:pt x="510" y="2555"/>
                      </a:cubicBezTo>
                      <a:lnTo>
                        <a:pt x="517" y="2565"/>
                      </a:lnTo>
                      <a:lnTo>
                        <a:pt x="515" y="2563"/>
                      </a:lnTo>
                      <a:lnTo>
                        <a:pt x="534" y="2578"/>
                      </a:lnTo>
                      <a:lnTo>
                        <a:pt x="529" y="2576"/>
                      </a:lnTo>
                      <a:lnTo>
                        <a:pt x="541" y="2576"/>
                      </a:lnTo>
                      <a:cubicBezTo>
                        <a:pt x="541" y="2576"/>
                        <a:pt x="542" y="2576"/>
                        <a:pt x="543" y="2576"/>
                      </a:cubicBezTo>
                      <a:lnTo>
                        <a:pt x="595" y="2588"/>
                      </a:lnTo>
                      <a:lnTo>
                        <a:pt x="632" y="2594"/>
                      </a:lnTo>
                      <a:lnTo>
                        <a:pt x="628" y="2595"/>
                      </a:lnTo>
                      <a:lnTo>
                        <a:pt x="647" y="2589"/>
                      </a:lnTo>
                      <a:cubicBezTo>
                        <a:pt x="649" y="2588"/>
                        <a:pt x="652" y="2588"/>
                        <a:pt x="654" y="2590"/>
                      </a:cubicBezTo>
                      <a:lnTo>
                        <a:pt x="675" y="2605"/>
                      </a:lnTo>
                      <a:cubicBezTo>
                        <a:pt x="677" y="2606"/>
                        <a:pt x="678" y="2607"/>
                        <a:pt x="679" y="2609"/>
                      </a:cubicBezTo>
                      <a:lnTo>
                        <a:pt x="685" y="2630"/>
                      </a:lnTo>
                      <a:cubicBezTo>
                        <a:pt x="685" y="2631"/>
                        <a:pt x="685" y="2631"/>
                        <a:pt x="685" y="2632"/>
                      </a:cubicBezTo>
                      <a:lnTo>
                        <a:pt x="688" y="2683"/>
                      </a:lnTo>
                      <a:lnTo>
                        <a:pt x="687" y="2680"/>
                      </a:lnTo>
                      <a:lnTo>
                        <a:pt x="697" y="2698"/>
                      </a:lnTo>
                      <a:lnTo>
                        <a:pt x="693" y="2694"/>
                      </a:lnTo>
                      <a:lnTo>
                        <a:pt x="721" y="2706"/>
                      </a:lnTo>
                      <a:cubicBezTo>
                        <a:pt x="722" y="2707"/>
                        <a:pt x="723" y="2708"/>
                        <a:pt x="724" y="2709"/>
                      </a:cubicBezTo>
                      <a:lnTo>
                        <a:pt x="761" y="2754"/>
                      </a:lnTo>
                      <a:lnTo>
                        <a:pt x="780" y="2782"/>
                      </a:lnTo>
                      <a:cubicBezTo>
                        <a:pt x="780" y="2783"/>
                        <a:pt x="781" y="2784"/>
                        <a:pt x="781" y="2785"/>
                      </a:cubicBezTo>
                      <a:lnTo>
                        <a:pt x="790" y="2830"/>
                      </a:lnTo>
                      <a:lnTo>
                        <a:pt x="783" y="2823"/>
                      </a:lnTo>
                      <a:lnTo>
                        <a:pt x="848" y="2829"/>
                      </a:lnTo>
                      <a:lnTo>
                        <a:pt x="846" y="2830"/>
                      </a:lnTo>
                      <a:lnTo>
                        <a:pt x="880" y="2824"/>
                      </a:lnTo>
                      <a:cubicBezTo>
                        <a:pt x="882" y="2823"/>
                        <a:pt x="883" y="2823"/>
                        <a:pt x="885" y="2824"/>
                      </a:cubicBezTo>
                      <a:lnTo>
                        <a:pt x="897" y="2830"/>
                      </a:lnTo>
                      <a:lnTo>
                        <a:pt x="895" y="2830"/>
                      </a:lnTo>
                      <a:lnTo>
                        <a:pt x="920" y="2833"/>
                      </a:lnTo>
                      <a:lnTo>
                        <a:pt x="916" y="2833"/>
                      </a:lnTo>
                      <a:lnTo>
                        <a:pt x="972" y="2815"/>
                      </a:lnTo>
                      <a:lnTo>
                        <a:pt x="1008" y="2797"/>
                      </a:lnTo>
                      <a:lnTo>
                        <a:pt x="1003" y="2804"/>
                      </a:lnTo>
                      <a:lnTo>
                        <a:pt x="1013" y="2677"/>
                      </a:lnTo>
                      <a:cubicBezTo>
                        <a:pt x="1013" y="2676"/>
                        <a:pt x="1013" y="2675"/>
                        <a:pt x="1014" y="2674"/>
                      </a:cubicBezTo>
                      <a:lnTo>
                        <a:pt x="1023" y="2656"/>
                      </a:lnTo>
                      <a:cubicBezTo>
                        <a:pt x="1023" y="2655"/>
                        <a:pt x="1024" y="2654"/>
                        <a:pt x="1025" y="2653"/>
                      </a:cubicBezTo>
                      <a:lnTo>
                        <a:pt x="1053" y="2632"/>
                      </a:lnTo>
                      <a:lnTo>
                        <a:pt x="1051" y="2634"/>
                      </a:lnTo>
                      <a:lnTo>
                        <a:pt x="1060" y="2619"/>
                      </a:lnTo>
                      <a:lnTo>
                        <a:pt x="1059" y="2623"/>
                      </a:lnTo>
                      <a:lnTo>
                        <a:pt x="1059" y="2602"/>
                      </a:lnTo>
                      <a:lnTo>
                        <a:pt x="1059" y="2605"/>
                      </a:lnTo>
                      <a:lnTo>
                        <a:pt x="1044" y="2553"/>
                      </a:lnTo>
                      <a:cubicBezTo>
                        <a:pt x="1044" y="2552"/>
                        <a:pt x="1044" y="2552"/>
                        <a:pt x="1044" y="2551"/>
                      </a:cubicBezTo>
                      <a:lnTo>
                        <a:pt x="1044" y="2530"/>
                      </a:lnTo>
                      <a:cubicBezTo>
                        <a:pt x="1044" y="2527"/>
                        <a:pt x="1045" y="2525"/>
                        <a:pt x="1047" y="2523"/>
                      </a:cubicBezTo>
                      <a:lnTo>
                        <a:pt x="1057" y="2517"/>
                      </a:lnTo>
                      <a:cubicBezTo>
                        <a:pt x="1057" y="2517"/>
                        <a:pt x="1058" y="2516"/>
                        <a:pt x="1059" y="2516"/>
                      </a:cubicBezTo>
                      <a:lnTo>
                        <a:pt x="1075" y="2513"/>
                      </a:lnTo>
                      <a:cubicBezTo>
                        <a:pt x="1075" y="2513"/>
                        <a:pt x="1076" y="2513"/>
                        <a:pt x="1076" y="2513"/>
                      </a:cubicBezTo>
                      <a:lnTo>
                        <a:pt x="1095" y="2513"/>
                      </a:lnTo>
                      <a:lnTo>
                        <a:pt x="1094" y="2513"/>
                      </a:lnTo>
                      <a:lnTo>
                        <a:pt x="1131" y="2507"/>
                      </a:lnTo>
                      <a:lnTo>
                        <a:pt x="1129" y="2507"/>
                      </a:lnTo>
                      <a:lnTo>
                        <a:pt x="1151" y="2498"/>
                      </a:lnTo>
                      <a:lnTo>
                        <a:pt x="1146" y="2504"/>
                      </a:lnTo>
                      <a:lnTo>
                        <a:pt x="1152" y="2477"/>
                      </a:lnTo>
                      <a:lnTo>
                        <a:pt x="1152" y="2479"/>
                      </a:lnTo>
                      <a:lnTo>
                        <a:pt x="1146" y="2416"/>
                      </a:lnTo>
                      <a:cubicBezTo>
                        <a:pt x="1146" y="2414"/>
                        <a:pt x="1146" y="2411"/>
                        <a:pt x="1148" y="2410"/>
                      </a:cubicBezTo>
                      <a:lnTo>
                        <a:pt x="1176" y="2380"/>
                      </a:lnTo>
                      <a:lnTo>
                        <a:pt x="1175" y="2381"/>
                      </a:lnTo>
                      <a:lnTo>
                        <a:pt x="1194" y="2353"/>
                      </a:lnTo>
                      <a:cubicBezTo>
                        <a:pt x="1195" y="2351"/>
                        <a:pt x="1197" y="2350"/>
                        <a:pt x="1200" y="2350"/>
                      </a:cubicBezTo>
                      <a:cubicBezTo>
                        <a:pt x="1203" y="2350"/>
                        <a:pt x="1205" y="2351"/>
                        <a:pt x="1207" y="2353"/>
                      </a:cubicBezTo>
                      <a:lnTo>
                        <a:pt x="1216" y="2365"/>
                      </a:lnTo>
                      <a:lnTo>
                        <a:pt x="1210" y="2362"/>
                      </a:lnTo>
                      <a:lnTo>
                        <a:pt x="1228" y="2362"/>
                      </a:lnTo>
                      <a:lnTo>
                        <a:pt x="1221" y="2366"/>
                      </a:lnTo>
                      <a:lnTo>
                        <a:pt x="1236" y="2336"/>
                      </a:lnTo>
                      <a:cubicBezTo>
                        <a:pt x="1237" y="2335"/>
                        <a:pt x="1237" y="2335"/>
                        <a:pt x="1238" y="2334"/>
                      </a:cubicBezTo>
                      <a:lnTo>
                        <a:pt x="1247" y="2325"/>
                      </a:lnTo>
                      <a:cubicBezTo>
                        <a:pt x="1249" y="2324"/>
                        <a:pt x="1251" y="2323"/>
                        <a:pt x="1253" y="2323"/>
                      </a:cubicBezTo>
                      <a:lnTo>
                        <a:pt x="1262" y="2323"/>
                      </a:lnTo>
                      <a:cubicBezTo>
                        <a:pt x="1263" y="2323"/>
                        <a:pt x="1263" y="2323"/>
                        <a:pt x="1263" y="2323"/>
                      </a:cubicBezTo>
                      <a:lnTo>
                        <a:pt x="1282" y="2326"/>
                      </a:lnTo>
                      <a:cubicBezTo>
                        <a:pt x="1284" y="2326"/>
                        <a:pt x="1286" y="2327"/>
                        <a:pt x="1287" y="2329"/>
                      </a:cubicBezTo>
                      <a:lnTo>
                        <a:pt x="1324" y="2380"/>
                      </a:lnTo>
                      <a:lnTo>
                        <a:pt x="1320" y="2377"/>
                      </a:lnTo>
                      <a:lnTo>
                        <a:pt x="1332" y="2380"/>
                      </a:lnTo>
                      <a:cubicBezTo>
                        <a:pt x="1333" y="2380"/>
                        <a:pt x="1334" y="2381"/>
                        <a:pt x="1334" y="2381"/>
                      </a:cubicBezTo>
                      <a:lnTo>
                        <a:pt x="1381" y="2408"/>
                      </a:lnTo>
                      <a:lnTo>
                        <a:pt x="1377" y="2407"/>
                      </a:lnTo>
                      <a:lnTo>
                        <a:pt x="1405" y="2407"/>
                      </a:lnTo>
                      <a:cubicBezTo>
                        <a:pt x="1407" y="2407"/>
                        <a:pt x="1409" y="2408"/>
                        <a:pt x="1410" y="2409"/>
                      </a:cubicBezTo>
                      <a:lnTo>
                        <a:pt x="1426" y="2425"/>
                      </a:lnTo>
                      <a:lnTo>
                        <a:pt x="1494" y="2488"/>
                      </a:lnTo>
                      <a:lnTo>
                        <a:pt x="1492" y="2487"/>
                      </a:lnTo>
                      <a:lnTo>
                        <a:pt x="1520" y="2505"/>
                      </a:lnTo>
                      <a:lnTo>
                        <a:pt x="1519" y="2504"/>
                      </a:lnTo>
                      <a:lnTo>
                        <a:pt x="1565" y="2522"/>
                      </a:lnTo>
                      <a:lnTo>
                        <a:pt x="1557" y="2524"/>
                      </a:lnTo>
                      <a:lnTo>
                        <a:pt x="1566" y="2515"/>
                      </a:lnTo>
                      <a:lnTo>
                        <a:pt x="1565" y="2517"/>
                      </a:lnTo>
                      <a:lnTo>
                        <a:pt x="1574" y="2501"/>
                      </a:lnTo>
                      <a:cubicBezTo>
                        <a:pt x="1575" y="2500"/>
                        <a:pt x="1576" y="2499"/>
                        <a:pt x="1577" y="2499"/>
                      </a:cubicBezTo>
                      <a:lnTo>
                        <a:pt x="1592" y="2490"/>
                      </a:lnTo>
                      <a:cubicBezTo>
                        <a:pt x="1594" y="2489"/>
                        <a:pt x="1595" y="2489"/>
                        <a:pt x="1596" y="2489"/>
                      </a:cubicBezTo>
                      <a:lnTo>
                        <a:pt x="1627" y="2489"/>
                      </a:lnTo>
                      <a:cubicBezTo>
                        <a:pt x="1629" y="2489"/>
                        <a:pt x="1630" y="2489"/>
                        <a:pt x="1631" y="2490"/>
                      </a:cubicBezTo>
                      <a:lnTo>
                        <a:pt x="1647" y="2499"/>
                      </a:lnTo>
                      <a:cubicBezTo>
                        <a:pt x="1647" y="2499"/>
                        <a:pt x="1648" y="2499"/>
                        <a:pt x="1648" y="2500"/>
                      </a:cubicBezTo>
                      <a:lnTo>
                        <a:pt x="1676" y="2524"/>
                      </a:lnTo>
                      <a:lnTo>
                        <a:pt x="1667" y="2523"/>
                      </a:lnTo>
                      <a:lnTo>
                        <a:pt x="1723" y="2495"/>
                      </a:lnTo>
                      <a:cubicBezTo>
                        <a:pt x="1724" y="2495"/>
                        <a:pt x="1725" y="2495"/>
                        <a:pt x="1726" y="2495"/>
                      </a:cubicBezTo>
                      <a:lnTo>
                        <a:pt x="1739" y="2495"/>
                      </a:lnTo>
                      <a:cubicBezTo>
                        <a:pt x="1740" y="2495"/>
                        <a:pt x="1740" y="2495"/>
                        <a:pt x="1741" y="2495"/>
                      </a:cubicBezTo>
                      <a:lnTo>
                        <a:pt x="1815" y="2516"/>
                      </a:lnTo>
                      <a:cubicBezTo>
                        <a:pt x="1817" y="2516"/>
                        <a:pt x="1818" y="2517"/>
                        <a:pt x="1819" y="2518"/>
                      </a:cubicBezTo>
                      <a:lnTo>
                        <a:pt x="1825" y="2524"/>
                      </a:lnTo>
                      <a:cubicBezTo>
                        <a:pt x="1826" y="2525"/>
                        <a:pt x="1826" y="2526"/>
                        <a:pt x="1827" y="2526"/>
                      </a:cubicBezTo>
                      <a:lnTo>
                        <a:pt x="1845" y="2566"/>
                      </a:lnTo>
                      <a:lnTo>
                        <a:pt x="1839" y="2561"/>
                      </a:lnTo>
                      <a:lnTo>
                        <a:pt x="1885" y="2567"/>
                      </a:lnTo>
                      <a:lnTo>
                        <a:pt x="1878" y="2570"/>
                      </a:lnTo>
                      <a:lnTo>
                        <a:pt x="1934" y="2492"/>
                      </a:lnTo>
                      <a:lnTo>
                        <a:pt x="1961" y="2447"/>
                      </a:lnTo>
                      <a:cubicBezTo>
                        <a:pt x="1962" y="2446"/>
                        <a:pt x="1962" y="2446"/>
                        <a:pt x="1963" y="2445"/>
                      </a:cubicBezTo>
                      <a:lnTo>
                        <a:pt x="2012" y="2406"/>
                      </a:lnTo>
                      <a:cubicBezTo>
                        <a:pt x="2014" y="2405"/>
                        <a:pt x="2015" y="2404"/>
                        <a:pt x="2017" y="2404"/>
                      </a:cubicBezTo>
                      <a:lnTo>
                        <a:pt x="2100" y="2398"/>
                      </a:lnTo>
                      <a:cubicBezTo>
                        <a:pt x="2102" y="2398"/>
                        <a:pt x="2103" y="2398"/>
                        <a:pt x="2105" y="2399"/>
                      </a:cubicBezTo>
                      <a:lnTo>
                        <a:pt x="2133" y="2414"/>
                      </a:lnTo>
                      <a:lnTo>
                        <a:pt x="2130" y="2413"/>
                      </a:lnTo>
                      <a:lnTo>
                        <a:pt x="2251" y="2434"/>
                      </a:lnTo>
                      <a:lnTo>
                        <a:pt x="2242" y="2444"/>
                      </a:lnTo>
                      <a:lnTo>
                        <a:pt x="2229" y="2387"/>
                      </a:lnTo>
                      <a:lnTo>
                        <a:pt x="2140" y="2019"/>
                      </a:lnTo>
                      <a:lnTo>
                        <a:pt x="2121" y="1916"/>
                      </a:lnTo>
                      <a:cubicBezTo>
                        <a:pt x="2121" y="1914"/>
                        <a:pt x="2121" y="1912"/>
                        <a:pt x="2122" y="1910"/>
                      </a:cubicBezTo>
                      <a:lnTo>
                        <a:pt x="2466" y="1352"/>
                      </a:lnTo>
                      <a:lnTo>
                        <a:pt x="2470" y="1364"/>
                      </a:lnTo>
                      <a:lnTo>
                        <a:pt x="2377" y="1337"/>
                      </a:lnTo>
                      <a:cubicBezTo>
                        <a:pt x="2376" y="1337"/>
                        <a:pt x="2375" y="1336"/>
                        <a:pt x="2374" y="1336"/>
                      </a:cubicBezTo>
                      <a:lnTo>
                        <a:pt x="2319" y="1287"/>
                      </a:lnTo>
                      <a:lnTo>
                        <a:pt x="2321" y="1288"/>
                      </a:lnTo>
                      <a:lnTo>
                        <a:pt x="2228" y="1246"/>
                      </a:lnTo>
                      <a:cubicBezTo>
                        <a:pt x="2227" y="1246"/>
                        <a:pt x="2226" y="1245"/>
                        <a:pt x="2225" y="1245"/>
                      </a:cubicBezTo>
                      <a:lnTo>
                        <a:pt x="2207" y="1227"/>
                      </a:lnTo>
                      <a:lnTo>
                        <a:pt x="2210" y="1229"/>
                      </a:lnTo>
                      <a:lnTo>
                        <a:pt x="2127" y="1208"/>
                      </a:lnTo>
                      <a:cubicBezTo>
                        <a:pt x="2126" y="1207"/>
                        <a:pt x="2125" y="1207"/>
                        <a:pt x="2124" y="1206"/>
                      </a:cubicBezTo>
                      <a:lnTo>
                        <a:pt x="2078" y="1170"/>
                      </a:lnTo>
                      <a:cubicBezTo>
                        <a:pt x="2077" y="1170"/>
                        <a:pt x="2077" y="1169"/>
                        <a:pt x="2076" y="1169"/>
                      </a:cubicBezTo>
                      <a:lnTo>
                        <a:pt x="2027" y="1108"/>
                      </a:lnTo>
                      <a:lnTo>
                        <a:pt x="2029" y="1110"/>
                      </a:lnTo>
                      <a:lnTo>
                        <a:pt x="1927" y="1053"/>
                      </a:lnTo>
                      <a:cubicBezTo>
                        <a:pt x="1925" y="1052"/>
                        <a:pt x="1924" y="1051"/>
                        <a:pt x="1923" y="1049"/>
                      </a:cubicBezTo>
                      <a:lnTo>
                        <a:pt x="1852" y="877"/>
                      </a:lnTo>
                      <a:cubicBezTo>
                        <a:pt x="1852" y="876"/>
                        <a:pt x="1852" y="876"/>
                        <a:pt x="1852" y="875"/>
                      </a:cubicBezTo>
                      <a:lnTo>
                        <a:pt x="1842" y="760"/>
                      </a:lnTo>
                      <a:lnTo>
                        <a:pt x="1843" y="763"/>
                      </a:lnTo>
                      <a:lnTo>
                        <a:pt x="1784" y="636"/>
                      </a:lnTo>
                      <a:lnTo>
                        <a:pt x="1785" y="638"/>
                      </a:lnTo>
                      <a:lnTo>
                        <a:pt x="1748" y="589"/>
                      </a:lnTo>
                      <a:cubicBezTo>
                        <a:pt x="1748" y="589"/>
                        <a:pt x="1747" y="589"/>
                        <a:pt x="1747" y="588"/>
                      </a:cubicBezTo>
                      <a:lnTo>
                        <a:pt x="1738" y="570"/>
                      </a:lnTo>
                      <a:lnTo>
                        <a:pt x="1741" y="573"/>
                      </a:lnTo>
                      <a:lnTo>
                        <a:pt x="1592" y="486"/>
                      </a:lnTo>
                      <a:cubicBezTo>
                        <a:pt x="1592" y="485"/>
                        <a:pt x="1591" y="485"/>
                        <a:pt x="1590" y="484"/>
                      </a:cubicBezTo>
                      <a:lnTo>
                        <a:pt x="1491" y="366"/>
                      </a:lnTo>
                      <a:lnTo>
                        <a:pt x="1493" y="368"/>
                      </a:lnTo>
                      <a:lnTo>
                        <a:pt x="1444" y="338"/>
                      </a:lnTo>
                      <a:cubicBezTo>
                        <a:pt x="1443" y="338"/>
                        <a:pt x="1442" y="337"/>
                        <a:pt x="1442" y="336"/>
                      </a:cubicBezTo>
                      <a:lnTo>
                        <a:pt x="1349" y="231"/>
                      </a:lnTo>
                      <a:lnTo>
                        <a:pt x="1352" y="233"/>
                      </a:lnTo>
                      <a:lnTo>
                        <a:pt x="1300" y="215"/>
                      </a:lnTo>
                      <a:cubicBezTo>
                        <a:pt x="1299" y="215"/>
                        <a:pt x="1298" y="214"/>
                        <a:pt x="1297" y="213"/>
                      </a:cubicBezTo>
                      <a:lnTo>
                        <a:pt x="1260" y="177"/>
                      </a:lnTo>
                      <a:cubicBezTo>
                        <a:pt x="1259" y="177"/>
                        <a:pt x="1259" y="176"/>
                        <a:pt x="1258" y="176"/>
                      </a:cubicBezTo>
                      <a:lnTo>
                        <a:pt x="1190" y="64"/>
                      </a:lnTo>
                      <a:lnTo>
                        <a:pt x="1196" y="68"/>
                      </a:lnTo>
                      <a:lnTo>
                        <a:pt x="1159" y="62"/>
                      </a:lnTo>
                      <a:cubicBezTo>
                        <a:pt x="1157" y="61"/>
                        <a:pt x="1155" y="60"/>
                        <a:pt x="1154" y="59"/>
                      </a:cubicBezTo>
                      <a:lnTo>
                        <a:pt x="1144" y="47"/>
                      </a:lnTo>
                      <a:close/>
                      <a:moveTo>
                        <a:pt x="1166" y="49"/>
                      </a:moveTo>
                      <a:lnTo>
                        <a:pt x="1161" y="46"/>
                      </a:lnTo>
                      <a:lnTo>
                        <a:pt x="1198" y="52"/>
                      </a:lnTo>
                      <a:cubicBezTo>
                        <a:pt x="1201" y="52"/>
                        <a:pt x="1203" y="54"/>
                        <a:pt x="1204" y="56"/>
                      </a:cubicBezTo>
                      <a:lnTo>
                        <a:pt x="1272" y="167"/>
                      </a:lnTo>
                      <a:lnTo>
                        <a:pt x="1271" y="166"/>
                      </a:lnTo>
                      <a:lnTo>
                        <a:pt x="1308" y="202"/>
                      </a:lnTo>
                      <a:lnTo>
                        <a:pt x="1305" y="200"/>
                      </a:lnTo>
                      <a:lnTo>
                        <a:pt x="1358" y="218"/>
                      </a:lnTo>
                      <a:cubicBezTo>
                        <a:pt x="1359" y="218"/>
                        <a:pt x="1360" y="219"/>
                        <a:pt x="1361" y="220"/>
                      </a:cubicBezTo>
                      <a:lnTo>
                        <a:pt x="1454" y="326"/>
                      </a:lnTo>
                      <a:lnTo>
                        <a:pt x="1452" y="324"/>
                      </a:lnTo>
                      <a:lnTo>
                        <a:pt x="1502" y="354"/>
                      </a:lnTo>
                      <a:cubicBezTo>
                        <a:pt x="1502" y="355"/>
                        <a:pt x="1503" y="356"/>
                        <a:pt x="1504" y="356"/>
                      </a:cubicBezTo>
                      <a:lnTo>
                        <a:pt x="1603" y="474"/>
                      </a:lnTo>
                      <a:lnTo>
                        <a:pt x="1601" y="472"/>
                      </a:lnTo>
                      <a:lnTo>
                        <a:pt x="1749" y="560"/>
                      </a:lnTo>
                      <a:cubicBezTo>
                        <a:pt x="1750" y="560"/>
                        <a:pt x="1751" y="561"/>
                        <a:pt x="1752" y="563"/>
                      </a:cubicBezTo>
                      <a:lnTo>
                        <a:pt x="1761" y="581"/>
                      </a:lnTo>
                      <a:lnTo>
                        <a:pt x="1761" y="580"/>
                      </a:lnTo>
                      <a:lnTo>
                        <a:pt x="1798" y="628"/>
                      </a:lnTo>
                      <a:cubicBezTo>
                        <a:pt x="1798" y="628"/>
                        <a:pt x="1798" y="629"/>
                        <a:pt x="1799" y="629"/>
                      </a:cubicBezTo>
                      <a:lnTo>
                        <a:pt x="1858" y="756"/>
                      </a:lnTo>
                      <a:cubicBezTo>
                        <a:pt x="1858" y="757"/>
                        <a:pt x="1858" y="758"/>
                        <a:pt x="1858" y="759"/>
                      </a:cubicBezTo>
                      <a:lnTo>
                        <a:pt x="1868" y="873"/>
                      </a:lnTo>
                      <a:lnTo>
                        <a:pt x="1867" y="871"/>
                      </a:lnTo>
                      <a:lnTo>
                        <a:pt x="1938" y="1043"/>
                      </a:lnTo>
                      <a:lnTo>
                        <a:pt x="1935" y="1039"/>
                      </a:lnTo>
                      <a:lnTo>
                        <a:pt x="2037" y="1096"/>
                      </a:lnTo>
                      <a:cubicBezTo>
                        <a:pt x="2038" y="1097"/>
                        <a:pt x="2038" y="1097"/>
                        <a:pt x="2039" y="1098"/>
                      </a:cubicBezTo>
                      <a:lnTo>
                        <a:pt x="2089" y="1159"/>
                      </a:lnTo>
                      <a:lnTo>
                        <a:pt x="2087" y="1157"/>
                      </a:lnTo>
                      <a:lnTo>
                        <a:pt x="2134" y="1193"/>
                      </a:lnTo>
                      <a:lnTo>
                        <a:pt x="2131" y="1192"/>
                      </a:lnTo>
                      <a:lnTo>
                        <a:pt x="2214" y="1213"/>
                      </a:lnTo>
                      <a:cubicBezTo>
                        <a:pt x="2216" y="1213"/>
                        <a:pt x="2217" y="1214"/>
                        <a:pt x="2218" y="1215"/>
                      </a:cubicBezTo>
                      <a:lnTo>
                        <a:pt x="2237" y="1233"/>
                      </a:lnTo>
                      <a:lnTo>
                        <a:pt x="2234" y="1232"/>
                      </a:lnTo>
                      <a:lnTo>
                        <a:pt x="2327" y="1274"/>
                      </a:lnTo>
                      <a:cubicBezTo>
                        <a:pt x="2328" y="1274"/>
                        <a:pt x="2329" y="1275"/>
                        <a:pt x="2329" y="1275"/>
                      </a:cubicBezTo>
                      <a:lnTo>
                        <a:pt x="2385" y="1323"/>
                      </a:lnTo>
                      <a:lnTo>
                        <a:pt x="2382" y="1322"/>
                      </a:lnTo>
                      <a:lnTo>
                        <a:pt x="2475" y="1349"/>
                      </a:lnTo>
                      <a:cubicBezTo>
                        <a:pt x="2477" y="1350"/>
                        <a:pt x="2479" y="1351"/>
                        <a:pt x="2480" y="1354"/>
                      </a:cubicBezTo>
                      <a:cubicBezTo>
                        <a:pt x="2481" y="1356"/>
                        <a:pt x="2481" y="1359"/>
                        <a:pt x="2479" y="1361"/>
                      </a:cubicBezTo>
                      <a:lnTo>
                        <a:pt x="2136" y="1919"/>
                      </a:lnTo>
                      <a:lnTo>
                        <a:pt x="2137" y="1913"/>
                      </a:lnTo>
                      <a:lnTo>
                        <a:pt x="2155" y="2015"/>
                      </a:lnTo>
                      <a:lnTo>
                        <a:pt x="2245" y="2383"/>
                      </a:lnTo>
                      <a:lnTo>
                        <a:pt x="2257" y="2441"/>
                      </a:lnTo>
                      <a:cubicBezTo>
                        <a:pt x="2258" y="2443"/>
                        <a:pt x="2257" y="2446"/>
                        <a:pt x="2255" y="2448"/>
                      </a:cubicBezTo>
                      <a:cubicBezTo>
                        <a:pt x="2254" y="2450"/>
                        <a:pt x="2251" y="2451"/>
                        <a:pt x="2248" y="2450"/>
                      </a:cubicBezTo>
                      <a:lnTo>
                        <a:pt x="2127" y="2429"/>
                      </a:lnTo>
                      <a:cubicBezTo>
                        <a:pt x="2127" y="2429"/>
                        <a:pt x="2126" y="2429"/>
                        <a:pt x="2125" y="2428"/>
                      </a:cubicBezTo>
                      <a:lnTo>
                        <a:pt x="2097" y="2413"/>
                      </a:lnTo>
                      <a:lnTo>
                        <a:pt x="2102" y="2414"/>
                      </a:lnTo>
                      <a:lnTo>
                        <a:pt x="2018" y="2420"/>
                      </a:lnTo>
                      <a:lnTo>
                        <a:pt x="2022" y="2418"/>
                      </a:lnTo>
                      <a:lnTo>
                        <a:pt x="1973" y="2458"/>
                      </a:lnTo>
                      <a:lnTo>
                        <a:pt x="1975" y="2456"/>
                      </a:lnTo>
                      <a:lnTo>
                        <a:pt x="1947" y="2501"/>
                      </a:lnTo>
                      <a:lnTo>
                        <a:pt x="1891" y="2580"/>
                      </a:lnTo>
                      <a:cubicBezTo>
                        <a:pt x="1889" y="2582"/>
                        <a:pt x="1886" y="2583"/>
                        <a:pt x="1883" y="2583"/>
                      </a:cubicBezTo>
                      <a:lnTo>
                        <a:pt x="1837" y="2577"/>
                      </a:lnTo>
                      <a:cubicBezTo>
                        <a:pt x="1834" y="2577"/>
                        <a:pt x="1832" y="2575"/>
                        <a:pt x="1831" y="2572"/>
                      </a:cubicBezTo>
                      <a:lnTo>
                        <a:pt x="1812" y="2533"/>
                      </a:lnTo>
                      <a:lnTo>
                        <a:pt x="1814" y="2536"/>
                      </a:lnTo>
                      <a:lnTo>
                        <a:pt x="1808" y="2530"/>
                      </a:lnTo>
                      <a:lnTo>
                        <a:pt x="1811" y="2531"/>
                      </a:lnTo>
                      <a:lnTo>
                        <a:pt x="1737" y="2510"/>
                      </a:lnTo>
                      <a:lnTo>
                        <a:pt x="1739" y="2511"/>
                      </a:lnTo>
                      <a:lnTo>
                        <a:pt x="1726" y="2511"/>
                      </a:lnTo>
                      <a:lnTo>
                        <a:pt x="1730" y="2510"/>
                      </a:lnTo>
                      <a:lnTo>
                        <a:pt x="1674" y="2537"/>
                      </a:lnTo>
                      <a:cubicBezTo>
                        <a:pt x="1671" y="2538"/>
                        <a:pt x="1668" y="2538"/>
                        <a:pt x="1665" y="2536"/>
                      </a:cubicBezTo>
                      <a:lnTo>
                        <a:pt x="1638" y="2512"/>
                      </a:lnTo>
                      <a:lnTo>
                        <a:pt x="1639" y="2513"/>
                      </a:lnTo>
                      <a:lnTo>
                        <a:pt x="1623" y="2504"/>
                      </a:lnTo>
                      <a:lnTo>
                        <a:pt x="1627" y="2505"/>
                      </a:lnTo>
                      <a:lnTo>
                        <a:pt x="1596" y="2505"/>
                      </a:lnTo>
                      <a:lnTo>
                        <a:pt x="1600" y="2504"/>
                      </a:lnTo>
                      <a:lnTo>
                        <a:pt x="1585" y="2513"/>
                      </a:lnTo>
                      <a:lnTo>
                        <a:pt x="1588" y="2510"/>
                      </a:lnTo>
                      <a:lnTo>
                        <a:pt x="1579" y="2525"/>
                      </a:lnTo>
                      <a:cubicBezTo>
                        <a:pt x="1578" y="2526"/>
                        <a:pt x="1578" y="2526"/>
                        <a:pt x="1577" y="2527"/>
                      </a:cubicBezTo>
                      <a:lnTo>
                        <a:pt x="1568" y="2536"/>
                      </a:lnTo>
                      <a:cubicBezTo>
                        <a:pt x="1566" y="2538"/>
                        <a:pt x="1562" y="2538"/>
                        <a:pt x="1559" y="2537"/>
                      </a:cubicBezTo>
                      <a:lnTo>
                        <a:pt x="1513" y="2519"/>
                      </a:lnTo>
                      <a:cubicBezTo>
                        <a:pt x="1513" y="2519"/>
                        <a:pt x="1512" y="2519"/>
                        <a:pt x="1512" y="2518"/>
                      </a:cubicBezTo>
                      <a:lnTo>
                        <a:pt x="1484" y="2500"/>
                      </a:lnTo>
                      <a:cubicBezTo>
                        <a:pt x="1483" y="2500"/>
                        <a:pt x="1483" y="2500"/>
                        <a:pt x="1483" y="2499"/>
                      </a:cubicBezTo>
                      <a:lnTo>
                        <a:pt x="1414" y="2436"/>
                      </a:lnTo>
                      <a:lnTo>
                        <a:pt x="1399" y="2421"/>
                      </a:lnTo>
                      <a:lnTo>
                        <a:pt x="1405" y="2423"/>
                      </a:lnTo>
                      <a:lnTo>
                        <a:pt x="1377" y="2423"/>
                      </a:lnTo>
                      <a:cubicBezTo>
                        <a:pt x="1375" y="2423"/>
                        <a:pt x="1374" y="2423"/>
                        <a:pt x="1373" y="2422"/>
                      </a:cubicBezTo>
                      <a:lnTo>
                        <a:pt x="1326" y="2395"/>
                      </a:lnTo>
                      <a:lnTo>
                        <a:pt x="1328" y="2396"/>
                      </a:lnTo>
                      <a:lnTo>
                        <a:pt x="1316" y="2393"/>
                      </a:lnTo>
                      <a:cubicBezTo>
                        <a:pt x="1314" y="2392"/>
                        <a:pt x="1312" y="2391"/>
                        <a:pt x="1311" y="2390"/>
                      </a:cubicBezTo>
                      <a:lnTo>
                        <a:pt x="1274" y="2338"/>
                      </a:lnTo>
                      <a:lnTo>
                        <a:pt x="1279" y="2342"/>
                      </a:lnTo>
                      <a:lnTo>
                        <a:pt x="1261" y="2339"/>
                      </a:lnTo>
                      <a:lnTo>
                        <a:pt x="1262" y="2339"/>
                      </a:lnTo>
                      <a:lnTo>
                        <a:pt x="1253" y="2339"/>
                      </a:lnTo>
                      <a:lnTo>
                        <a:pt x="1258" y="2337"/>
                      </a:lnTo>
                      <a:lnTo>
                        <a:pt x="1249" y="2346"/>
                      </a:lnTo>
                      <a:lnTo>
                        <a:pt x="1251" y="2343"/>
                      </a:lnTo>
                      <a:lnTo>
                        <a:pt x="1235" y="2374"/>
                      </a:lnTo>
                      <a:cubicBezTo>
                        <a:pt x="1234" y="2376"/>
                        <a:pt x="1231" y="2378"/>
                        <a:pt x="1228" y="2378"/>
                      </a:cubicBezTo>
                      <a:lnTo>
                        <a:pt x="1210" y="2378"/>
                      </a:lnTo>
                      <a:cubicBezTo>
                        <a:pt x="1207" y="2378"/>
                        <a:pt x="1205" y="2377"/>
                        <a:pt x="1203" y="2375"/>
                      </a:cubicBezTo>
                      <a:lnTo>
                        <a:pt x="1194" y="2363"/>
                      </a:lnTo>
                      <a:lnTo>
                        <a:pt x="1207" y="2362"/>
                      </a:lnTo>
                      <a:lnTo>
                        <a:pt x="1188" y="2390"/>
                      </a:lnTo>
                      <a:cubicBezTo>
                        <a:pt x="1188" y="2390"/>
                        <a:pt x="1188" y="2390"/>
                        <a:pt x="1188" y="2390"/>
                      </a:cubicBezTo>
                      <a:lnTo>
                        <a:pt x="1160" y="2421"/>
                      </a:lnTo>
                      <a:lnTo>
                        <a:pt x="1162" y="2414"/>
                      </a:lnTo>
                      <a:lnTo>
                        <a:pt x="1168" y="2478"/>
                      </a:lnTo>
                      <a:cubicBezTo>
                        <a:pt x="1168" y="2479"/>
                        <a:pt x="1168" y="2479"/>
                        <a:pt x="1168" y="2480"/>
                      </a:cubicBezTo>
                      <a:lnTo>
                        <a:pt x="1162" y="2507"/>
                      </a:lnTo>
                      <a:cubicBezTo>
                        <a:pt x="1161" y="2510"/>
                        <a:pt x="1159" y="2512"/>
                        <a:pt x="1157" y="2513"/>
                      </a:cubicBezTo>
                      <a:lnTo>
                        <a:pt x="1135" y="2522"/>
                      </a:lnTo>
                      <a:cubicBezTo>
                        <a:pt x="1135" y="2522"/>
                        <a:pt x="1134" y="2523"/>
                        <a:pt x="1133" y="2523"/>
                      </a:cubicBezTo>
                      <a:lnTo>
                        <a:pt x="1096" y="2529"/>
                      </a:lnTo>
                      <a:cubicBezTo>
                        <a:pt x="1096" y="2529"/>
                        <a:pt x="1095" y="2529"/>
                        <a:pt x="1095" y="2529"/>
                      </a:cubicBezTo>
                      <a:lnTo>
                        <a:pt x="1076" y="2529"/>
                      </a:lnTo>
                      <a:lnTo>
                        <a:pt x="1078" y="2529"/>
                      </a:lnTo>
                      <a:lnTo>
                        <a:pt x="1062" y="2532"/>
                      </a:lnTo>
                      <a:lnTo>
                        <a:pt x="1065" y="2531"/>
                      </a:lnTo>
                      <a:lnTo>
                        <a:pt x="1056" y="2537"/>
                      </a:lnTo>
                      <a:lnTo>
                        <a:pt x="1060" y="2530"/>
                      </a:lnTo>
                      <a:lnTo>
                        <a:pt x="1060" y="2551"/>
                      </a:lnTo>
                      <a:lnTo>
                        <a:pt x="1059" y="2549"/>
                      </a:lnTo>
                      <a:lnTo>
                        <a:pt x="1075" y="2600"/>
                      </a:lnTo>
                      <a:cubicBezTo>
                        <a:pt x="1075" y="2601"/>
                        <a:pt x="1075" y="2601"/>
                        <a:pt x="1075" y="2602"/>
                      </a:cubicBezTo>
                      <a:lnTo>
                        <a:pt x="1075" y="2623"/>
                      </a:lnTo>
                      <a:cubicBezTo>
                        <a:pt x="1075" y="2625"/>
                        <a:pt x="1075" y="2626"/>
                        <a:pt x="1074" y="2628"/>
                      </a:cubicBezTo>
                      <a:lnTo>
                        <a:pt x="1065" y="2643"/>
                      </a:lnTo>
                      <a:cubicBezTo>
                        <a:pt x="1064" y="2643"/>
                        <a:pt x="1063" y="2644"/>
                        <a:pt x="1063" y="2645"/>
                      </a:cubicBezTo>
                      <a:lnTo>
                        <a:pt x="1035" y="2666"/>
                      </a:lnTo>
                      <a:lnTo>
                        <a:pt x="1037" y="2663"/>
                      </a:lnTo>
                      <a:lnTo>
                        <a:pt x="1028" y="2681"/>
                      </a:lnTo>
                      <a:lnTo>
                        <a:pt x="1029" y="2678"/>
                      </a:lnTo>
                      <a:lnTo>
                        <a:pt x="1019" y="2805"/>
                      </a:lnTo>
                      <a:cubicBezTo>
                        <a:pt x="1019" y="2808"/>
                        <a:pt x="1017" y="2810"/>
                        <a:pt x="1015" y="2811"/>
                      </a:cubicBezTo>
                      <a:lnTo>
                        <a:pt x="977" y="2830"/>
                      </a:lnTo>
                      <a:lnTo>
                        <a:pt x="921" y="2848"/>
                      </a:lnTo>
                      <a:cubicBezTo>
                        <a:pt x="920" y="2848"/>
                        <a:pt x="919" y="2849"/>
                        <a:pt x="918" y="2848"/>
                      </a:cubicBezTo>
                      <a:lnTo>
                        <a:pt x="893" y="2845"/>
                      </a:lnTo>
                      <a:cubicBezTo>
                        <a:pt x="892" y="2845"/>
                        <a:pt x="891" y="2845"/>
                        <a:pt x="890" y="2845"/>
                      </a:cubicBezTo>
                      <a:lnTo>
                        <a:pt x="878" y="2839"/>
                      </a:lnTo>
                      <a:lnTo>
                        <a:pt x="883" y="2839"/>
                      </a:lnTo>
                      <a:lnTo>
                        <a:pt x="849" y="2845"/>
                      </a:lnTo>
                      <a:cubicBezTo>
                        <a:pt x="848" y="2845"/>
                        <a:pt x="847" y="2845"/>
                        <a:pt x="847" y="2845"/>
                      </a:cubicBezTo>
                      <a:lnTo>
                        <a:pt x="782" y="2839"/>
                      </a:lnTo>
                      <a:cubicBezTo>
                        <a:pt x="778" y="2839"/>
                        <a:pt x="775" y="2836"/>
                        <a:pt x="774" y="2833"/>
                      </a:cubicBezTo>
                      <a:lnTo>
                        <a:pt x="765" y="2788"/>
                      </a:lnTo>
                      <a:lnTo>
                        <a:pt x="766" y="2791"/>
                      </a:lnTo>
                      <a:lnTo>
                        <a:pt x="748" y="2764"/>
                      </a:lnTo>
                      <a:lnTo>
                        <a:pt x="711" y="2719"/>
                      </a:lnTo>
                      <a:lnTo>
                        <a:pt x="714" y="2721"/>
                      </a:lnTo>
                      <a:lnTo>
                        <a:pt x="686" y="2709"/>
                      </a:lnTo>
                      <a:cubicBezTo>
                        <a:pt x="685" y="2708"/>
                        <a:pt x="683" y="2707"/>
                        <a:pt x="682" y="2705"/>
                      </a:cubicBezTo>
                      <a:lnTo>
                        <a:pt x="673" y="2687"/>
                      </a:lnTo>
                      <a:cubicBezTo>
                        <a:pt x="673" y="2686"/>
                        <a:pt x="672" y="2685"/>
                        <a:pt x="672" y="2684"/>
                      </a:cubicBezTo>
                      <a:lnTo>
                        <a:pt x="669" y="2633"/>
                      </a:lnTo>
                      <a:lnTo>
                        <a:pt x="669" y="2635"/>
                      </a:lnTo>
                      <a:lnTo>
                        <a:pt x="663" y="2614"/>
                      </a:lnTo>
                      <a:lnTo>
                        <a:pt x="666" y="2618"/>
                      </a:lnTo>
                      <a:lnTo>
                        <a:pt x="645" y="2603"/>
                      </a:lnTo>
                      <a:lnTo>
                        <a:pt x="652" y="2604"/>
                      </a:lnTo>
                      <a:lnTo>
                        <a:pt x="633" y="2610"/>
                      </a:lnTo>
                      <a:cubicBezTo>
                        <a:pt x="632" y="2610"/>
                        <a:pt x="631" y="2610"/>
                        <a:pt x="629" y="2610"/>
                      </a:cubicBezTo>
                      <a:lnTo>
                        <a:pt x="592" y="2604"/>
                      </a:lnTo>
                      <a:lnTo>
                        <a:pt x="539" y="2592"/>
                      </a:lnTo>
                      <a:lnTo>
                        <a:pt x="541" y="2592"/>
                      </a:lnTo>
                      <a:lnTo>
                        <a:pt x="529" y="2592"/>
                      </a:lnTo>
                      <a:cubicBezTo>
                        <a:pt x="527" y="2592"/>
                        <a:pt x="525" y="2591"/>
                        <a:pt x="523" y="2590"/>
                      </a:cubicBezTo>
                      <a:lnTo>
                        <a:pt x="505" y="2575"/>
                      </a:lnTo>
                      <a:cubicBezTo>
                        <a:pt x="504" y="2575"/>
                        <a:pt x="504" y="2574"/>
                        <a:pt x="503" y="2574"/>
                      </a:cubicBezTo>
                      <a:lnTo>
                        <a:pt x="497" y="2565"/>
                      </a:lnTo>
                      <a:lnTo>
                        <a:pt x="498" y="2566"/>
                      </a:lnTo>
                      <a:lnTo>
                        <a:pt x="486" y="2554"/>
                      </a:lnTo>
                      <a:cubicBezTo>
                        <a:pt x="485" y="2552"/>
                        <a:pt x="484" y="2551"/>
                        <a:pt x="483" y="2549"/>
                      </a:cubicBezTo>
                      <a:lnTo>
                        <a:pt x="474" y="2489"/>
                      </a:lnTo>
                      <a:cubicBezTo>
                        <a:pt x="474" y="2488"/>
                        <a:pt x="474" y="2488"/>
                        <a:pt x="474" y="2488"/>
                      </a:cubicBezTo>
                      <a:lnTo>
                        <a:pt x="474" y="2451"/>
                      </a:lnTo>
                      <a:lnTo>
                        <a:pt x="474" y="2453"/>
                      </a:lnTo>
                      <a:lnTo>
                        <a:pt x="456" y="2372"/>
                      </a:lnTo>
                      <a:lnTo>
                        <a:pt x="456" y="2373"/>
                      </a:lnTo>
                      <a:lnTo>
                        <a:pt x="438" y="2334"/>
                      </a:lnTo>
                      <a:cubicBezTo>
                        <a:pt x="438" y="2334"/>
                        <a:pt x="437" y="2333"/>
                        <a:pt x="437" y="2333"/>
                      </a:cubicBezTo>
                      <a:lnTo>
                        <a:pt x="422" y="2279"/>
                      </a:lnTo>
                      <a:lnTo>
                        <a:pt x="410" y="2246"/>
                      </a:lnTo>
                      <a:cubicBezTo>
                        <a:pt x="409" y="2245"/>
                        <a:pt x="409" y="2244"/>
                        <a:pt x="409" y="2243"/>
                      </a:cubicBezTo>
                      <a:lnTo>
                        <a:pt x="409" y="2216"/>
                      </a:lnTo>
                      <a:lnTo>
                        <a:pt x="411" y="2221"/>
                      </a:lnTo>
                      <a:lnTo>
                        <a:pt x="386" y="2191"/>
                      </a:lnTo>
                      <a:lnTo>
                        <a:pt x="388" y="2193"/>
                      </a:lnTo>
                      <a:lnTo>
                        <a:pt x="357" y="2175"/>
                      </a:lnTo>
                      <a:cubicBezTo>
                        <a:pt x="357" y="2175"/>
                        <a:pt x="356" y="2174"/>
                        <a:pt x="356" y="2174"/>
                      </a:cubicBezTo>
                      <a:lnTo>
                        <a:pt x="328" y="2150"/>
                      </a:lnTo>
                      <a:lnTo>
                        <a:pt x="332" y="2152"/>
                      </a:lnTo>
                      <a:lnTo>
                        <a:pt x="314" y="2149"/>
                      </a:lnTo>
                      <a:lnTo>
                        <a:pt x="315" y="2149"/>
                      </a:lnTo>
                      <a:lnTo>
                        <a:pt x="299" y="2149"/>
                      </a:lnTo>
                      <a:lnTo>
                        <a:pt x="290" y="2149"/>
                      </a:lnTo>
                      <a:cubicBezTo>
                        <a:pt x="289" y="2149"/>
                        <a:pt x="288" y="2148"/>
                        <a:pt x="287" y="2148"/>
                      </a:cubicBezTo>
                      <a:lnTo>
                        <a:pt x="274" y="2142"/>
                      </a:lnTo>
                      <a:lnTo>
                        <a:pt x="282" y="2142"/>
                      </a:lnTo>
                      <a:lnTo>
                        <a:pt x="239" y="2169"/>
                      </a:lnTo>
                      <a:cubicBezTo>
                        <a:pt x="236" y="2171"/>
                        <a:pt x="231" y="2170"/>
                        <a:pt x="229" y="2168"/>
                      </a:cubicBezTo>
                      <a:lnTo>
                        <a:pt x="207" y="2146"/>
                      </a:lnTo>
                      <a:lnTo>
                        <a:pt x="208" y="2147"/>
                      </a:lnTo>
                      <a:lnTo>
                        <a:pt x="181" y="2129"/>
                      </a:lnTo>
                      <a:cubicBezTo>
                        <a:pt x="180" y="2129"/>
                        <a:pt x="179" y="2128"/>
                        <a:pt x="178" y="2127"/>
                      </a:cubicBezTo>
                      <a:lnTo>
                        <a:pt x="160" y="2100"/>
                      </a:lnTo>
                      <a:cubicBezTo>
                        <a:pt x="159" y="2099"/>
                        <a:pt x="158" y="2097"/>
                        <a:pt x="158" y="2096"/>
                      </a:cubicBezTo>
                      <a:lnTo>
                        <a:pt x="158" y="2062"/>
                      </a:lnTo>
                      <a:cubicBezTo>
                        <a:pt x="158" y="2062"/>
                        <a:pt x="158" y="2061"/>
                        <a:pt x="159" y="2060"/>
                      </a:cubicBezTo>
                      <a:lnTo>
                        <a:pt x="162" y="2048"/>
                      </a:lnTo>
                      <a:cubicBezTo>
                        <a:pt x="162" y="2047"/>
                        <a:pt x="163" y="2046"/>
                        <a:pt x="164" y="2045"/>
                      </a:cubicBezTo>
                      <a:lnTo>
                        <a:pt x="183" y="2026"/>
                      </a:lnTo>
                      <a:lnTo>
                        <a:pt x="211" y="2002"/>
                      </a:lnTo>
                      <a:lnTo>
                        <a:pt x="209" y="2011"/>
                      </a:lnTo>
                      <a:lnTo>
                        <a:pt x="187" y="1963"/>
                      </a:lnTo>
                      <a:cubicBezTo>
                        <a:pt x="187" y="1963"/>
                        <a:pt x="186" y="1962"/>
                        <a:pt x="186" y="1961"/>
                      </a:cubicBezTo>
                      <a:lnTo>
                        <a:pt x="177" y="1916"/>
                      </a:lnTo>
                      <a:lnTo>
                        <a:pt x="181" y="1921"/>
                      </a:lnTo>
                      <a:lnTo>
                        <a:pt x="153" y="1903"/>
                      </a:lnTo>
                      <a:cubicBezTo>
                        <a:pt x="151" y="1902"/>
                        <a:pt x="150" y="1901"/>
                        <a:pt x="149" y="1899"/>
                      </a:cubicBezTo>
                      <a:lnTo>
                        <a:pt x="143" y="1881"/>
                      </a:lnTo>
                      <a:cubicBezTo>
                        <a:pt x="143" y="1880"/>
                        <a:pt x="143" y="1879"/>
                        <a:pt x="143" y="1878"/>
                      </a:cubicBezTo>
                      <a:lnTo>
                        <a:pt x="143" y="1854"/>
                      </a:lnTo>
                      <a:lnTo>
                        <a:pt x="145" y="1859"/>
                      </a:lnTo>
                      <a:lnTo>
                        <a:pt x="98" y="1805"/>
                      </a:lnTo>
                      <a:cubicBezTo>
                        <a:pt x="98" y="1804"/>
                        <a:pt x="97" y="1804"/>
                        <a:pt x="97" y="1803"/>
                      </a:cubicBezTo>
                      <a:lnTo>
                        <a:pt x="75" y="1739"/>
                      </a:lnTo>
                      <a:lnTo>
                        <a:pt x="76" y="1741"/>
                      </a:lnTo>
                      <a:lnTo>
                        <a:pt x="61" y="1720"/>
                      </a:lnTo>
                      <a:lnTo>
                        <a:pt x="63" y="1722"/>
                      </a:lnTo>
                      <a:lnTo>
                        <a:pt x="50" y="1713"/>
                      </a:lnTo>
                      <a:lnTo>
                        <a:pt x="52" y="1714"/>
                      </a:lnTo>
                      <a:lnTo>
                        <a:pt x="37" y="1708"/>
                      </a:lnTo>
                      <a:cubicBezTo>
                        <a:pt x="34" y="1707"/>
                        <a:pt x="33" y="1705"/>
                        <a:pt x="32" y="1703"/>
                      </a:cubicBezTo>
                      <a:lnTo>
                        <a:pt x="29" y="1694"/>
                      </a:lnTo>
                      <a:lnTo>
                        <a:pt x="29" y="1695"/>
                      </a:lnTo>
                      <a:lnTo>
                        <a:pt x="20" y="1677"/>
                      </a:lnTo>
                      <a:lnTo>
                        <a:pt x="1" y="1638"/>
                      </a:lnTo>
                      <a:cubicBezTo>
                        <a:pt x="1" y="1636"/>
                        <a:pt x="0" y="1635"/>
                        <a:pt x="0" y="1634"/>
                      </a:cubicBezTo>
                      <a:lnTo>
                        <a:pt x="0" y="1610"/>
                      </a:lnTo>
                      <a:lnTo>
                        <a:pt x="0" y="1598"/>
                      </a:lnTo>
                      <a:cubicBezTo>
                        <a:pt x="0" y="1596"/>
                        <a:pt x="1" y="1595"/>
                        <a:pt x="2" y="1594"/>
                      </a:cubicBezTo>
                      <a:lnTo>
                        <a:pt x="11" y="1579"/>
                      </a:lnTo>
                      <a:cubicBezTo>
                        <a:pt x="12" y="1577"/>
                        <a:pt x="13" y="1576"/>
                        <a:pt x="14" y="1576"/>
                      </a:cubicBezTo>
                      <a:lnTo>
                        <a:pt x="33" y="1567"/>
                      </a:lnTo>
                      <a:lnTo>
                        <a:pt x="29" y="1571"/>
                      </a:lnTo>
                      <a:lnTo>
                        <a:pt x="32" y="1562"/>
                      </a:lnTo>
                      <a:cubicBezTo>
                        <a:pt x="33" y="1560"/>
                        <a:pt x="35" y="1558"/>
                        <a:pt x="37" y="1557"/>
                      </a:cubicBezTo>
                      <a:lnTo>
                        <a:pt x="46" y="1554"/>
                      </a:lnTo>
                      <a:cubicBezTo>
                        <a:pt x="48" y="1554"/>
                        <a:pt x="50" y="1554"/>
                        <a:pt x="51" y="1554"/>
                      </a:cubicBezTo>
                      <a:lnTo>
                        <a:pt x="60" y="1557"/>
                      </a:lnTo>
                      <a:cubicBezTo>
                        <a:pt x="61" y="1557"/>
                        <a:pt x="62" y="1558"/>
                        <a:pt x="62" y="1558"/>
                      </a:cubicBezTo>
                      <a:lnTo>
                        <a:pt x="77" y="1567"/>
                      </a:lnTo>
                      <a:lnTo>
                        <a:pt x="89" y="1573"/>
                      </a:lnTo>
                      <a:lnTo>
                        <a:pt x="85" y="1572"/>
                      </a:lnTo>
                      <a:lnTo>
                        <a:pt x="141" y="1566"/>
                      </a:lnTo>
                      <a:cubicBezTo>
                        <a:pt x="142" y="1566"/>
                        <a:pt x="143" y="1566"/>
                        <a:pt x="143" y="1566"/>
                      </a:cubicBezTo>
                      <a:lnTo>
                        <a:pt x="168" y="1572"/>
                      </a:lnTo>
                      <a:cubicBezTo>
                        <a:pt x="169" y="1572"/>
                        <a:pt x="169" y="1572"/>
                        <a:pt x="170" y="1573"/>
                      </a:cubicBezTo>
                      <a:lnTo>
                        <a:pt x="216" y="1594"/>
                      </a:lnTo>
                      <a:lnTo>
                        <a:pt x="208" y="1594"/>
                      </a:lnTo>
                      <a:lnTo>
                        <a:pt x="249" y="1567"/>
                      </a:lnTo>
                      <a:lnTo>
                        <a:pt x="245" y="1574"/>
                      </a:lnTo>
                      <a:lnTo>
                        <a:pt x="245" y="1562"/>
                      </a:lnTo>
                      <a:lnTo>
                        <a:pt x="245" y="1564"/>
                      </a:lnTo>
                      <a:lnTo>
                        <a:pt x="236" y="1531"/>
                      </a:lnTo>
                      <a:cubicBezTo>
                        <a:pt x="236" y="1530"/>
                        <a:pt x="236" y="1529"/>
                        <a:pt x="236" y="1529"/>
                      </a:cubicBezTo>
                      <a:lnTo>
                        <a:pt x="236" y="1501"/>
                      </a:lnTo>
                      <a:lnTo>
                        <a:pt x="236" y="1465"/>
                      </a:lnTo>
                      <a:lnTo>
                        <a:pt x="236" y="1467"/>
                      </a:lnTo>
                      <a:lnTo>
                        <a:pt x="224" y="1419"/>
                      </a:lnTo>
                      <a:cubicBezTo>
                        <a:pt x="223" y="1418"/>
                        <a:pt x="223" y="1416"/>
                        <a:pt x="224" y="1415"/>
                      </a:cubicBezTo>
                      <a:lnTo>
                        <a:pt x="236" y="1370"/>
                      </a:lnTo>
                      <a:lnTo>
                        <a:pt x="245" y="1319"/>
                      </a:lnTo>
                      <a:lnTo>
                        <a:pt x="245" y="1322"/>
                      </a:lnTo>
                      <a:lnTo>
                        <a:pt x="233" y="1237"/>
                      </a:lnTo>
                      <a:lnTo>
                        <a:pt x="223" y="1138"/>
                      </a:lnTo>
                      <a:lnTo>
                        <a:pt x="214" y="1068"/>
                      </a:lnTo>
                      <a:cubicBezTo>
                        <a:pt x="214" y="1066"/>
                        <a:pt x="215" y="1063"/>
                        <a:pt x="217" y="1061"/>
                      </a:cubicBezTo>
                      <a:cubicBezTo>
                        <a:pt x="219" y="1059"/>
                        <a:pt x="221" y="1059"/>
                        <a:pt x="224" y="1059"/>
                      </a:cubicBezTo>
                      <a:lnTo>
                        <a:pt x="261" y="1068"/>
                      </a:lnTo>
                      <a:lnTo>
                        <a:pt x="251" y="1075"/>
                      </a:lnTo>
                      <a:lnTo>
                        <a:pt x="282" y="756"/>
                      </a:lnTo>
                      <a:lnTo>
                        <a:pt x="282" y="757"/>
                      </a:lnTo>
                      <a:lnTo>
                        <a:pt x="264" y="616"/>
                      </a:lnTo>
                      <a:lnTo>
                        <a:pt x="264" y="617"/>
                      </a:lnTo>
                      <a:lnTo>
                        <a:pt x="227" y="515"/>
                      </a:lnTo>
                      <a:cubicBezTo>
                        <a:pt x="227" y="514"/>
                        <a:pt x="227" y="514"/>
                        <a:pt x="227" y="513"/>
                      </a:cubicBezTo>
                      <a:lnTo>
                        <a:pt x="196" y="317"/>
                      </a:lnTo>
                      <a:lnTo>
                        <a:pt x="186" y="242"/>
                      </a:lnTo>
                      <a:lnTo>
                        <a:pt x="195" y="249"/>
                      </a:lnTo>
                      <a:lnTo>
                        <a:pt x="170" y="252"/>
                      </a:lnTo>
                      <a:cubicBezTo>
                        <a:pt x="167" y="252"/>
                        <a:pt x="164" y="251"/>
                        <a:pt x="163" y="248"/>
                      </a:cubicBezTo>
                      <a:cubicBezTo>
                        <a:pt x="161" y="245"/>
                        <a:pt x="161" y="242"/>
                        <a:pt x="163" y="239"/>
                      </a:cubicBezTo>
                      <a:lnTo>
                        <a:pt x="197" y="191"/>
                      </a:lnTo>
                      <a:cubicBezTo>
                        <a:pt x="199" y="189"/>
                        <a:pt x="201" y="187"/>
                        <a:pt x="204" y="187"/>
                      </a:cubicBezTo>
                      <a:lnTo>
                        <a:pt x="467" y="206"/>
                      </a:lnTo>
                      <a:lnTo>
                        <a:pt x="459" y="213"/>
                      </a:lnTo>
                      <a:lnTo>
                        <a:pt x="468" y="8"/>
                      </a:lnTo>
                      <a:cubicBezTo>
                        <a:pt x="468" y="6"/>
                        <a:pt x="469" y="4"/>
                        <a:pt x="470" y="3"/>
                      </a:cubicBezTo>
                      <a:cubicBezTo>
                        <a:pt x="472" y="1"/>
                        <a:pt x="474" y="0"/>
                        <a:pt x="476" y="0"/>
                      </a:cubicBezTo>
                      <a:lnTo>
                        <a:pt x="845" y="19"/>
                      </a:lnTo>
                      <a:lnTo>
                        <a:pt x="1151" y="34"/>
                      </a:lnTo>
                      <a:cubicBezTo>
                        <a:pt x="1153" y="34"/>
                        <a:pt x="1156" y="35"/>
                        <a:pt x="1157" y="37"/>
                      </a:cubicBezTo>
                      <a:lnTo>
                        <a:pt x="1166" y="49"/>
                      </a:lnTo>
                      <a:close/>
                    </a:path>
                  </a:pathLst>
                </a:custGeom>
                <a:solidFill>
                  <a:srgbClr val="C0C0C0"/>
                </a:solidFill>
                <a:ln w="0" cap="flat">
                  <a:solidFill>
                    <a:srgbClr val="C0C0C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0" name="Freeform 1178"/>
                <p:cNvSpPr>
                  <a:spLocks/>
                </p:cNvSpPr>
                <p:nvPr/>
              </p:nvSpPr>
              <p:spPr bwMode="auto">
                <a:xfrm>
                  <a:off x="1000700" y="1242141"/>
                  <a:ext cx="1687513" cy="1983454"/>
                </a:xfrm>
                <a:custGeom>
                  <a:avLst/>
                  <a:gdLst/>
                  <a:ahLst/>
                  <a:cxnLst>
                    <a:cxn ang="0">
                      <a:pos x="1063" y="543"/>
                    </a:cxn>
                    <a:cxn ang="0">
                      <a:pos x="1039" y="818"/>
                    </a:cxn>
                    <a:cxn ang="0">
                      <a:pos x="1012" y="886"/>
                    </a:cxn>
                    <a:cxn ang="0">
                      <a:pos x="958" y="884"/>
                    </a:cxn>
                    <a:cxn ang="0">
                      <a:pos x="959" y="936"/>
                    </a:cxn>
                    <a:cxn ang="0">
                      <a:pos x="1008" y="1018"/>
                    </a:cxn>
                    <a:cxn ang="0">
                      <a:pos x="1012" y="1101"/>
                    </a:cxn>
                    <a:cxn ang="0">
                      <a:pos x="1021" y="1189"/>
                    </a:cxn>
                    <a:cxn ang="0">
                      <a:pos x="896" y="1208"/>
                    </a:cxn>
                    <a:cxn ang="0">
                      <a:pos x="859" y="1182"/>
                    </a:cxn>
                    <a:cxn ang="0">
                      <a:pos x="824" y="1178"/>
                    </a:cxn>
                    <a:cxn ang="0">
                      <a:pos x="792" y="1118"/>
                    </a:cxn>
                    <a:cxn ang="0">
                      <a:pos x="766" y="1095"/>
                    </a:cxn>
                    <a:cxn ang="0">
                      <a:pos x="720" y="1069"/>
                    </a:cxn>
                    <a:cxn ang="0">
                      <a:pos x="704" y="1044"/>
                    </a:cxn>
                    <a:cxn ang="0">
                      <a:pos x="693" y="1038"/>
                    </a:cxn>
                    <a:cxn ang="0">
                      <a:pos x="688" y="1016"/>
                    </a:cxn>
                    <a:cxn ang="0">
                      <a:pos x="685" y="982"/>
                    </a:cxn>
                    <a:cxn ang="0">
                      <a:pos x="687" y="954"/>
                    </a:cxn>
                    <a:cxn ang="0">
                      <a:pos x="683" y="943"/>
                    </a:cxn>
                    <a:cxn ang="0">
                      <a:pos x="646" y="939"/>
                    </a:cxn>
                    <a:cxn ang="0">
                      <a:pos x="631" y="931"/>
                    </a:cxn>
                    <a:cxn ang="0">
                      <a:pos x="615" y="928"/>
                    </a:cxn>
                    <a:cxn ang="0">
                      <a:pos x="607" y="928"/>
                    </a:cxn>
                    <a:cxn ang="0">
                      <a:pos x="602" y="920"/>
                    </a:cxn>
                    <a:cxn ang="0">
                      <a:pos x="584" y="902"/>
                    </a:cxn>
                    <a:cxn ang="0">
                      <a:pos x="577" y="890"/>
                    </a:cxn>
                    <a:cxn ang="0">
                      <a:pos x="571" y="876"/>
                    </a:cxn>
                    <a:cxn ang="0">
                      <a:pos x="557" y="857"/>
                    </a:cxn>
                    <a:cxn ang="0">
                      <a:pos x="549" y="841"/>
                    </a:cxn>
                    <a:cxn ang="0">
                      <a:pos x="509" y="818"/>
                    </a:cxn>
                    <a:cxn ang="0">
                      <a:pos x="499" y="789"/>
                    </a:cxn>
                    <a:cxn ang="0">
                      <a:pos x="476" y="763"/>
                    </a:cxn>
                    <a:cxn ang="0">
                      <a:pos x="453" y="724"/>
                    </a:cxn>
                    <a:cxn ang="0">
                      <a:pos x="441" y="699"/>
                    </a:cxn>
                    <a:cxn ang="0">
                      <a:pos x="437" y="679"/>
                    </a:cxn>
                    <a:cxn ang="0">
                      <a:pos x="418" y="650"/>
                    </a:cxn>
                    <a:cxn ang="0">
                      <a:pos x="413" y="616"/>
                    </a:cxn>
                    <a:cxn ang="0">
                      <a:pos x="395" y="592"/>
                    </a:cxn>
                    <a:cxn ang="0">
                      <a:pos x="372" y="537"/>
                    </a:cxn>
                    <a:cxn ang="0">
                      <a:pos x="356" y="503"/>
                    </a:cxn>
                    <a:cxn ang="0">
                      <a:pos x="343" y="464"/>
                    </a:cxn>
                    <a:cxn ang="0">
                      <a:pos x="310" y="366"/>
                    </a:cxn>
                    <a:cxn ang="0">
                      <a:pos x="312" y="313"/>
                    </a:cxn>
                    <a:cxn ang="0">
                      <a:pos x="325" y="291"/>
                    </a:cxn>
                    <a:cxn ang="0">
                      <a:pos x="298" y="276"/>
                    </a:cxn>
                    <a:cxn ang="0">
                      <a:pos x="243" y="254"/>
                    </a:cxn>
                    <a:cxn ang="0">
                      <a:pos x="235" y="230"/>
                    </a:cxn>
                    <a:cxn ang="0">
                      <a:pos x="204" y="204"/>
                    </a:cxn>
                    <a:cxn ang="0">
                      <a:pos x="189" y="198"/>
                    </a:cxn>
                    <a:cxn ang="0">
                      <a:pos x="159" y="212"/>
                    </a:cxn>
                    <a:cxn ang="0">
                      <a:pos x="123" y="196"/>
                    </a:cxn>
                    <a:cxn ang="0">
                      <a:pos x="93" y="174"/>
                    </a:cxn>
                    <a:cxn ang="0">
                      <a:pos x="72" y="156"/>
                    </a:cxn>
                    <a:cxn ang="0">
                      <a:pos x="45" y="141"/>
                    </a:cxn>
                    <a:cxn ang="0">
                      <a:pos x="8" y="122"/>
                    </a:cxn>
                    <a:cxn ang="0">
                      <a:pos x="20" y="47"/>
                    </a:cxn>
                    <a:cxn ang="0">
                      <a:pos x="611" y="266"/>
                    </a:cxn>
                  </a:cxnLst>
                  <a:rect l="0" t="0" r="r" b="b"/>
                  <a:pathLst>
                    <a:path w="1063" h="1263">
                      <a:moveTo>
                        <a:pt x="1028" y="310"/>
                      </a:moveTo>
                      <a:lnTo>
                        <a:pt x="1013" y="330"/>
                      </a:lnTo>
                      <a:lnTo>
                        <a:pt x="1024" y="328"/>
                      </a:lnTo>
                      <a:lnTo>
                        <a:pt x="1028" y="360"/>
                      </a:lnTo>
                      <a:lnTo>
                        <a:pt x="1041" y="441"/>
                      </a:lnTo>
                      <a:lnTo>
                        <a:pt x="1056" y="484"/>
                      </a:lnTo>
                      <a:lnTo>
                        <a:pt x="1063" y="543"/>
                      </a:lnTo>
                      <a:lnTo>
                        <a:pt x="1051" y="676"/>
                      </a:lnTo>
                      <a:lnTo>
                        <a:pt x="1035" y="673"/>
                      </a:lnTo>
                      <a:lnTo>
                        <a:pt x="1039" y="701"/>
                      </a:lnTo>
                      <a:lnTo>
                        <a:pt x="1043" y="743"/>
                      </a:lnTo>
                      <a:lnTo>
                        <a:pt x="1048" y="778"/>
                      </a:lnTo>
                      <a:lnTo>
                        <a:pt x="1044" y="799"/>
                      </a:lnTo>
                      <a:lnTo>
                        <a:pt x="1039" y="818"/>
                      </a:lnTo>
                      <a:lnTo>
                        <a:pt x="1044" y="838"/>
                      </a:lnTo>
                      <a:lnTo>
                        <a:pt x="1044" y="853"/>
                      </a:lnTo>
                      <a:lnTo>
                        <a:pt x="1044" y="865"/>
                      </a:lnTo>
                      <a:lnTo>
                        <a:pt x="1048" y="879"/>
                      </a:lnTo>
                      <a:lnTo>
                        <a:pt x="1048" y="884"/>
                      </a:lnTo>
                      <a:lnTo>
                        <a:pt x="1031" y="895"/>
                      </a:lnTo>
                      <a:lnTo>
                        <a:pt x="1012" y="886"/>
                      </a:lnTo>
                      <a:lnTo>
                        <a:pt x="1002" y="884"/>
                      </a:lnTo>
                      <a:lnTo>
                        <a:pt x="979" y="886"/>
                      </a:lnTo>
                      <a:lnTo>
                        <a:pt x="973" y="884"/>
                      </a:lnTo>
                      <a:lnTo>
                        <a:pt x="967" y="880"/>
                      </a:lnTo>
                      <a:lnTo>
                        <a:pt x="963" y="879"/>
                      </a:lnTo>
                      <a:lnTo>
                        <a:pt x="959" y="880"/>
                      </a:lnTo>
                      <a:lnTo>
                        <a:pt x="958" y="884"/>
                      </a:lnTo>
                      <a:lnTo>
                        <a:pt x="950" y="887"/>
                      </a:lnTo>
                      <a:lnTo>
                        <a:pt x="946" y="894"/>
                      </a:lnTo>
                      <a:lnTo>
                        <a:pt x="946" y="899"/>
                      </a:lnTo>
                      <a:lnTo>
                        <a:pt x="946" y="909"/>
                      </a:lnTo>
                      <a:lnTo>
                        <a:pt x="954" y="925"/>
                      </a:lnTo>
                      <a:lnTo>
                        <a:pt x="958" y="933"/>
                      </a:lnTo>
                      <a:lnTo>
                        <a:pt x="959" y="936"/>
                      </a:lnTo>
                      <a:lnTo>
                        <a:pt x="966" y="939"/>
                      </a:lnTo>
                      <a:lnTo>
                        <a:pt x="971" y="943"/>
                      </a:lnTo>
                      <a:lnTo>
                        <a:pt x="977" y="951"/>
                      </a:lnTo>
                      <a:lnTo>
                        <a:pt x="986" y="978"/>
                      </a:lnTo>
                      <a:lnTo>
                        <a:pt x="1006" y="1000"/>
                      </a:lnTo>
                      <a:lnTo>
                        <a:pt x="1006" y="1010"/>
                      </a:lnTo>
                      <a:lnTo>
                        <a:pt x="1008" y="1018"/>
                      </a:lnTo>
                      <a:lnTo>
                        <a:pt x="1020" y="1026"/>
                      </a:lnTo>
                      <a:lnTo>
                        <a:pt x="1024" y="1044"/>
                      </a:lnTo>
                      <a:lnTo>
                        <a:pt x="1033" y="1065"/>
                      </a:lnTo>
                      <a:lnTo>
                        <a:pt x="1021" y="1075"/>
                      </a:lnTo>
                      <a:lnTo>
                        <a:pt x="1013" y="1082"/>
                      </a:lnTo>
                      <a:lnTo>
                        <a:pt x="1012" y="1087"/>
                      </a:lnTo>
                      <a:lnTo>
                        <a:pt x="1012" y="1101"/>
                      </a:lnTo>
                      <a:lnTo>
                        <a:pt x="1020" y="1112"/>
                      </a:lnTo>
                      <a:lnTo>
                        <a:pt x="1031" y="1120"/>
                      </a:lnTo>
                      <a:lnTo>
                        <a:pt x="1041" y="1129"/>
                      </a:lnTo>
                      <a:lnTo>
                        <a:pt x="1041" y="1150"/>
                      </a:lnTo>
                      <a:lnTo>
                        <a:pt x="1043" y="1159"/>
                      </a:lnTo>
                      <a:lnTo>
                        <a:pt x="1041" y="1165"/>
                      </a:lnTo>
                      <a:lnTo>
                        <a:pt x="1021" y="1189"/>
                      </a:lnTo>
                      <a:lnTo>
                        <a:pt x="997" y="1208"/>
                      </a:lnTo>
                      <a:lnTo>
                        <a:pt x="940" y="1244"/>
                      </a:lnTo>
                      <a:lnTo>
                        <a:pt x="916" y="1263"/>
                      </a:lnTo>
                      <a:lnTo>
                        <a:pt x="908" y="1245"/>
                      </a:lnTo>
                      <a:lnTo>
                        <a:pt x="904" y="1245"/>
                      </a:lnTo>
                      <a:lnTo>
                        <a:pt x="901" y="1218"/>
                      </a:lnTo>
                      <a:lnTo>
                        <a:pt x="896" y="1208"/>
                      </a:lnTo>
                      <a:lnTo>
                        <a:pt x="894" y="1204"/>
                      </a:lnTo>
                      <a:lnTo>
                        <a:pt x="888" y="1199"/>
                      </a:lnTo>
                      <a:lnTo>
                        <a:pt x="884" y="1193"/>
                      </a:lnTo>
                      <a:lnTo>
                        <a:pt x="878" y="1188"/>
                      </a:lnTo>
                      <a:lnTo>
                        <a:pt x="867" y="1184"/>
                      </a:lnTo>
                      <a:lnTo>
                        <a:pt x="865" y="1185"/>
                      </a:lnTo>
                      <a:lnTo>
                        <a:pt x="859" y="1182"/>
                      </a:lnTo>
                      <a:lnTo>
                        <a:pt x="855" y="1177"/>
                      </a:lnTo>
                      <a:lnTo>
                        <a:pt x="847" y="1180"/>
                      </a:lnTo>
                      <a:lnTo>
                        <a:pt x="840" y="1178"/>
                      </a:lnTo>
                      <a:lnTo>
                        <a:pt x="835" y="1180"/>
                      </a:lnTo>
                      <a:lnTo>
                        <a:pt x="834" y="1182"/>
                      </a:lnTo>
                      <a:lnTo>
                        <a:pt x="832" y="1182"/>
                      </a:lnTo>
                      <a:lnTo>
                        <a:pt x="824" y="1178"/>
                      </a:lnTo>
                      <a:lnTo>
                        <a:pt x="823" y="1177"/>
                      </a:lnTo>
                      <a:lnTo>
                        <a:pt x="820" y="1174"/>
                      </a:lnTo>
                      <a:lnTo>
                        <a:pt x="815" y="1173"/>
                      </a:lnTo>
                      <a:lnTo>
                        <a:pt x="807" y="1162"/>
                      </a:lnTo>
                      <a:lnTo>
                        <a:pt x="799" y="1133"/>
                      </a:lnTo>
                      <a:lnTo>
                        <a:pt x="792" y="1120"/>
                      </a:lnTo>
                      <a:lnTo>
                        <a:pt x="792" y="1118"/>
                      </a:lnTo>
                      <a:lnTo>
                        <a:pt x="797" y="1114"/>
                      </a:lnTo>
                      <a:lnTo>
                        <a:pt x="797" y="1106"/>
                      </a:lnTo>
                      <a:lnTo>
                        <a:pt x="792" y="1098"/>
                      </a:lnTo>
                      <a:lnTo>
                        <a:pt x="785" y="1097"/>
                      </a:lnTo>
                      <a:lnTo>
                        <a:pt x="774" y="1102"/>
                      </a:lnTo>
                      <a:lnTo>
                        <a:pt x="769" y="1097"/>
                      </a:lnTo>
                      <a:lnTo>
                        <a:pt x="766" y="1095"/>
                      </a:lnTo>
                      <a:lnTo>
                        <a:pt x="758" y="1093"/>
                      </a:lnTo>
                      <a:lnTo>
                        <a:pt x="747" y="1090"/>
                      </a:lnTo>
                      <a:lnTo>
                        <a:pt x="739" y="1087"/>
                      </a:lnTo>
                      <a:lnTo>
                        <a:pt x="734" y="1086"/>
                      </a:lnTo>
                      <a:lnTo>
                        <a:pt x="727" y="1082"/>
                      </a:lnTo>
                      <a:lnTo>
                        <a:pt x="720" y="1072"/>
                      </a:lnTo>
                      <a:lnTo>
                        <a:pt x="720" y="1069"/>
                      </a:lnTo>
                      <a:lnTo>
                        <a:pt x="712" y="1064"/>
                      </a:lnTo>
                      <a:lnTo>
                        <a:pt x="704" y="1057"/>
                      </a:lnTo>
                      <a:lnTo>
                        <a:pt x="699" y="1057"/>
                      </a:lnTo>
                      <a:lnTo>
                        <a:pt x="696" y="1056"/>
                      </a:lnTo>
                      <a:lnTo>
                        <a:pt x="699" y="1056"/>
                      </a:lnTo>
                      <a:lnTo>
                        <a:pt x="704" y="1049"/>
                      </a:lnTo>
                      <a:lnTo>
                        <a:pt x="704" y="1044"/>
                      </a:lnTo>
                      <a:lnTo>
                        <a:pt x="707" y="1042"/>
                      </a:lnTo>
                      <a:lnTo>
                        <a:pt x="700" y="1038"/>
                      </a:lnTo>
                      <a:lnTo>
                        <a:pt x="696" y="1041"/>
                      </a:lnTo>
                      <a:lnTo>
                        <a:pt x="695" y="1041"/>
                      </a:lnTo>
                      <a:lnTo>
                        <a:pt x="693" y="1041"/>
                      </a:lnTo>
                      <a:lnTo>
                        <a:pt x="691" y="1041"/>
                      </a:lnTo>
                      <a:lnTo>
                        <a:pt x="693" y="1038"/>
                      </a:lnTo>
                      <a:lnTo>
                        <a:pt x="691" y="1033"/>
                      </a:lnTo>
                      <a:lnTo>
                        <a:pt x="693" y="1031"/>
                      </a:lnTo>
                      <a:lnTo>
                        <a:pt x="693" y="1027"/>
                      </a:lnTo>
                      <a:lnTo>
                        <a:pt x="691" y="1027"/>
                      </a:lnTo>
                      <a:lnTo>
                        <a:pt x="688" y="1027"/>
                      </a:lnTo>
                      <a:lnTo>
                        <a:pt x="687" y="1027"/>
                      </a:lnTo>
                      <a:lnTo>
                        <a:pt x="688" y="1016"/>
                      </a:lnTo>
                      <a:lnTo>
                        <a:pt x="688" y="1012"/>
                      </a:lnTo>
                      <a:lnTo>
                        <a:pt x="687" y="1003"/>
                      </a:lnTo>
                      <a:lnTo>
                        <a:pt x="685" y="1000"/>
                      </a:lnTo>
                      <a:lnTo>
                        <a:pt x="683" y="997"/>
                      </a:lnTo>
                      <a:lnTo>
                        <a:pt x="683" y="993"/>
                      </a:lnTo>
                      <a:lnTo>
                        <a:pt x="683" y="985"/>
                      </a:lnTo>
                      <a:lnTo>
                        <a:pt x="685" y="982"/>
                      </a:lnTo>
                      <a:lnTo>
                        <a:pt x="687" y="984"/>
                      </a:lnTo>
                      <a:lnTo>
                        <a:pt x="688" y="978"/>
                      </a:lnTo>
                      <a:lnTo>
                        <a:pt x="688" y="971"/>
                      </a:lnTo>
                      <a:lnTo>
                        <a:pt x="687" y="969"/>
                      </a:lnTo>
                      <a:lnTo>
                        <a:pt x="687" y="963"/>
                      </a:lnTo>
                      <a:lnTo>
                        <a:pt x="687" y="961"/>
                      </a:lnTo>
                      <a:lnTo>
                        <a:pt x="687" y="954"/>
                      </a:lnTo>
                      <a:lnTo>
                        <a:pt x="688" y="954"/>
                      </a:lnTo>
                      <a:lnTo>
                        <a:pt x="693" y="954"/>
                      </a:lnTo>
                      <a:lnTo>
                        <a:pt x="693" y="951"/>
                      </a:lnTo>
                      <a:lnTo>
                        <a:pt x="693" y="950"/>
                      </a:lnTo>
                      <a:lnTo>
                        <a:pt x="688" y="948"/>
                      </a:lnTo>
                      <a:lnTo>
                        <a:pt x="687" y="946"/>
                      </a:lnTo>
                      <a:lnTo>
                        <a:pt x="683" y="943"/>
                      </a:lnTo>
                      <a:lnTo>
                        <a:pt x="681" y="940"/>
                      </a:lnTo>
                      <a:lnTo>
                        <a:pt x="680" y="940"/>
                      </a:lnTo>
                      <a:lnTo>
                        <a:pt x="669" y="936"/>
                      </a:lnTo>
                      <a:lnTo>
                        <a:pt x="656" y="933"/>
                      </a:lnTo>
                      <a:lnTo>
                        <a:pt x="649" y="935"/>
                      </a:lnTo>
                      <a:lnTo>
                        <a:pt x="646" y="936"/>
                      </a:lnTo>
                      <a:lnTo>
                        <a:pt x="646" y="939"/>
                      </a:lnTo>
                      <a:lnTo>
                        <a:pt x="645" y="940"/>
                      </a:lnTo>
                      <a:lnTo>
                        <a:pt x="646" y="940"/>
                      </a:lnTo>
                      <a:lnTo>
                        <a:pt x="629" y="936"/>
                      </a:lnTo>
                      <a:lnTo>
                        <a:pt x="629" y="933"/>
                      </a:lnTo>
                      <a:lnTo>
                        <a:pt x="631" y="935"/>
                      </a:lnTo>
                      <a:lnTo>
                        <a:pt x="633" y="933"/>
                      </a:lnTo>
                      <a:lnTo>
                        <a:pt x="631" y="931"/>
                      </a:lnTo>
                      <a:lnTo>
                        <a:pt x="629" y="929"/>
                      </a:lnTo>
                      <a:lnTo>
                        <a:pt x="627" y="928"/>
                      </a:lnTo>
                      <a:lnTo>
                        <a:pt x="627" y="925"/>
                      </a:lnTo>
                      <a:lnTo>
                        <a:pt x="625" y="924"/>
                      </a:lnTo>
                      <a:lnTo>
                        <a:pt x="619" y="924"/>
                      </a:lnTo>
                      <a:lnTo>
                        <a:pt x="615" y="925"/>
                      </a:lnTo>
                      <a:lnTo>
                        <a:pt x="615" y="928"/>
                      </a:lnTo>
                      <a:lnTo>
                        <a:pt x="614" y="928"/>
                      </a:lnTo>
                      <a:lnTo>
                        <a:pt x="614" y="925"/>
                      </a:lnTo>
                      <a:lnTo>
                        <a:pt x="611" y="925"/>
                      </a:lnTo>
                      <a:lnTo>
                        <a:pt x="614" y="929"/>
                      </a:lnTo>
                      <a:lnTo>
                        <a:pt x="611" y="928"/>
                      </a:lnTo>
                      <a:lnTo>
                        <a:pt x="610" y="928"/>
                      </a:lnTo>
                      <a:lnTo>
                        <a:pt x="607" y="928"/>
                      </a:lnTo>
                      <a:lnTo>
                        <a:pt x="606" y="928"/>
                      </a:lnTo>
                      <a:lnTo>
                        <a:pt x="606" y="925"/>
                      </a:lnTo>
                      <a:lnTo>
                        <a:pt x="607" y="925"/>
                      </a:lnTo>
                      <a:lnTo>
                        <a:pt x="606" y="921"/>
                      </a:lnTo>
                      <a:lnTo>
                        <a:pt x="604" y="924"/>
                      </a:lnTo>
                      <a:lnTo>
                        <a:pt x="604" y="920"/>
                      </a:lnTo>
                      <a:lnTo>
                        <a:pt x="602" y="920"/>
                      </a:lnTo>
                      <a:lnTo>
                        <a:pt x="600" y="918"/>
                      </a:lnTo>
                      <a:lnTo>
                        <a:pt x="595" y="917"/>
                      </a:lnTo>
                      <a:lnTo>
                        <a:pt x="592" y="910"/>
                      </a:lnTo>
                      <a:lnTo>
                        <a:pt x="591" y="909"/>
                      </a:lnTo>
                      <a:lnTo>
                        <a:pt x="588" y="905"/>
                      </a:lnTo>
                      <a:lnTo>
                        <a:pt x="584" y="905"/>
                      </a:lnTo>
                      <a:lnTo>
                        <a:pt x="584" y="902"/>
                      </a:lnTo>
                      <a:lnTo>
                        <a:pt x="583" y="902"/>
                      </a:lnTo>
                      <a:lnTo>
                        <a:pt x="583" y="901"/>
                      </a:lnTo>
                      <a:lnTo>
                        <a:pt x="579" y="897"/>
                      </a:lnTo>
                      <a:lnTo>
                        <a:pt x="579" y="895"/>
                      </a:lnTo>
                      <a:lnTo>
                        <a:pt x="579" y="891"/>
                      </a:lnTo>
                      <a:lnTo>
                        <a:pt x="577" y="891"/>
                      </a:lnTo>
                      <a:lnTo>
                        <a:pt x="577" y="890"/>
                      </a:lnTo>
                      <a:lnTo>
                        <a:pt x="577" y="887"/>
                      </a:lnTo>
                      <a:lnTo>
                        <a:pt x="575" y="887"/>
                      </a:lnTo>
                      <a:lnTo>
                        <a:pt x="575" y="886"/>
                      </a:lnTo>
                      <a:lnTo>
                        <a:pt x="573" y="886"/>
                      </a:lnTo>
                      <a:lnTo>
                        <a:pt x="573" y="884"/>
                      </a:lnTo>
                      <a:lnTo>
                        <a:pt x="571" y="882"/>
                      </a:lnTo>
                      <a:lnTo>
                        <a:pt x="571" y="876"/>
                      </a:lnTo>
                      <a:lnTo>
                        <a:pt x="568" y="872"/>
                      </a:lnTo>
                      <a:lnTo>
                        <a:pt x="563" y="871"/>
                      </a:lnTo>
                      <a:lnTo>
                        <a:pt x="563" y="869"/>
                      </a:lnTo>
                      <a:lnTo>
                        <a:pt x="563" y="865"/>
                      </a:lnTo>
                      <a:lnTo>
                        <a:pt x="561" y="864"/>
                      </a:lnTo>
                      <a:lnTo>
                        <a:pt x="560" y="860"/>
                      </a:lnTo>
                      <a:lnTo>
                        <a:pt x="557" y="857"/>
                      </a:lnTo>
                      <a:lnTo>
                        <a:pt x="556" y="857"/>
                      </a:lnTo>
                      <a:lnTo>
                        <a:pt x="556" y="856"/>
                      </a:lnTo>
                      <a:lnTo>
                        <a:pt x="552" y="853"/>
                      </a:lnTo>
                      <a:lnTo>
                        <a:pt x="552" y="850"/>
                      </a:lnTo>
                      <a:lnTo>
                        <a:pt x="549" y="846"/>
                      </a:lnTo>
                      <a:lnTo>
                        <a:pt x="552" y="842"/>
                      </a:lnTo>
                      <a:lnTo>
                        <a:pt x="549" y="841"/>
                      </a:lnTo>
                      <a:lnTo>
                        <a:pt x="546" y="837"/>
                      </a:lnTo>
                      <a:lnTo>
                        <a:pt x="541" y="833"/>
                      </a:lnTo>
                      <a:lnTo>
                        <a:pt x="534" y="831"/>
                      </a:lnTo>
                      <a:lnTo>
                        <a:pt x="521" y="823"/>
                      </a:lnTo>
                      <a:lnTo>
                        <a:pt x="511" y="822"/>
                      </a:lnTo>
                      <a:lnTo>
                        <a:pt x="509" y="822"/>
                      </a:lnTo>
                      <a:lnTo>
                        <a:pt x="509" y="818"/>
                      </a:lnTo>
                      <a:lnTo>
                        <a:pt x="511" y="816"/>
                      </a:lnTo>
                      <a:lnTo>
                        <a:pt x="509" y="811"/>
                      </a:lnTo>
                      <a:lnTo>
                        <a:pt x="506" y="807"/>
                      </a:lnTo>
                      <a:lnTo>
                        <a:pt x="506" y="799"/>
                      </a:lnTo>
                      <a:lnTo>
                        <a:pt x="503" y="797"/>
                      </a:lnTo>
                      <a:lnTo>
                        <a:pt x="503" y="796"/>
                      </a:lnTo>
                      <a:lnTo>
                        <a:pt x="499" y="789"/>
                      </a:lnTo>
                      <a:lnTo>
                        <a:pt x="490" y="782"/>
                      </a:lnTo>
                      <a:lnTo>
                        <a:pt x="484" y="777"/>
                      </a:lnTo>
                      <a:lnTo>
                        <a:pt x="484" y="773"/>
                      </a:lnTo>
                      <a:lnTo>
                        <a:pt x="480" y="771"/>
                      </a:lnTo>
                      <a:lnTo>
                        <a:pt x="480" y="769"/>
                      </a:lnTo>
                      <a:lnTo>
                        <a:pt x="479" y="767"/>
                      </a:lnTo>
                      <a:lnTo>
                        <a:pt x="476" y="763"/>
                      </a:lnTo>
                      <a:lnTo>
                        <a:pt x="475" y="762"/>
                      </a:lnTo>
                      <a:lnTo>
                        <a:pt x="475" y="759"/>
                      </a:lnTo>
                      <a:lnTo>
                        <a:pt x="472" y="747"/>
                      </a:lnTo>
                      <a:lnTo>
                        <a:pt x="460" y="740"/>
                      </a:lnTo>
                      <a:lnTo>
                        <a:pt x="459" y="735"/>
                      </a:lnTo>
                      <a:lnTo>
                        <a:pt x="453" y="728"/>
                      </a:lnTo>
                      <a:lnTo>
                        <a:pt x="453" y="724"/>
                      </a:lnTo>
                      <a:lnTo>
                        <a:pt x="449" y="720"/>
                      </a:lnTo>
                      <a:lnTo>
                        <a:pt x="441" y="718"/>
                      </a:lnTo>
                      <a:lnTo>
                        <a:pt x="440" y="718"/>
                      </a:lnTo>
                      <a:lnTo>
                        <a:pt x="444" y="717"/>
                      </a:lnTo>
                      <a:lnTo>
                        <a:pt x="444" y="713"/>
                      </a:lnTo>
                      <a:lnTo>
                        <a:pt x="441" y="706"/>
                      </a:lnTo>
                      <a:lnTo>
                        <a:pt x="441" y="699"/>
                      </a:lnTo>
                      <a:lnTo>
                        <a:pt x="437" y="698"/>
                      </a:lnTo>
                      <a:lnTo>
                        <a:pt x="441" y="694"/>
                      </a:lnTo>
                      <a:lnTo>
                        <a:pt x="444" y="690"/>
                      </a:lnTo>
                      <a:lnTo>
                        <a:pt x="440" y="684"/>
                      </a:lnTo>
                      <a:lnTo>
                        <a:pt x="437" y="683"/>
                      </a:lnTo>
                      <a:lnTo>
                        <a:pt x="440" y="680"/>
                      </a:lnTo>
                      <a:lnTo>
                        <a:pt x="437" y="679"/>
                      </a:lnTo>
                      <a:lnTo>
                        <a:pt x="433" y="679"/>
                      </a:lnTo>
                      <a:lnTo>
                        <a:pt x="437" y="668"/>
                      </a:lnTo>
                      <a:lnTo>
                        <a:pt x="436" y="660"/>
                      </a:lnTo>
                      <a:lnTo>
                        <a:pt x="433" y="654"/>
                      </a:lnTo>
                      <a:lnTo>
                        <a:pt x="430" y="650"/>
                      </a:lnTo>
                      <a:lnTo>
                        <a:pt x="425" y="649"/>
                      </a:lnTo>
                      <a:lnTo>
                        <a:pt x="418" y="650"/>
                      </a:lnTo>
                      <a:lnTo>
                        <a:pt x="417" y="656"/>
                      </a:lnTo>
                      <a:lnTo>
                        <a:pt x="414" y="650"/>
                      </a:lnTo>
                      <a:lnTo>
                        <a:pt x="406" y="646"/>
                      </a:lnTo>
                      <a:lnTo>
                        <a:pt x="405" y="645"/>
                      </a:lnTo>
                      <a:lnTo>
                        <a:pt x="405" y="639"/>
                      </a:lnTo>
                      <a:lnTo>
                        <a:pt x="413" y="622"/>
                      </a:lnTo>
                      <a:lnTo>
                        <a:pt x="413" y="616"/>
                      </a:lnTo>
                      <a:lnTo>
                        <a:pt x="410" y="615"/>
                      </a:lnTo>
                      <a:lnTo>
                        <a:pt x="409" y="615"/>
                      </a:lnTo>
                      <a:lnTo>
                        <a:pt x="405" y="611"/>
                      </a:lnTo>
                      <a:lnTo>
                        <a:pt x="405" y="605"/>
                      </a:lnTo>
                      <a:lnTo>
                        <a:pt x="401" y="600"/>
                      </a:lnTo>
                      <a:lnTo>
                        <a:pt x="397" y="597"/>
                      </a:lnTo>
                      <a:lnTo>
                        <a:pt x="395" y="592"/>
                      </a:lnTo>
                      <a:lnTo>
                        <a:pt x="394" y="592"/>
                      </a:lnTo>
                      <a:lnTo>
                        <a:pt x="387" y="578"/>
                      </a:lnTo>
                      <a:lnTo>
                        <a:pt x="387" y="577"/>
                      </a:lnTo>
                      <a:lnTo>
                        <a:pt x="383" y="575"/>
                      </a:lnTo>
                      <a:lnTo>
                        <a:pt x="378" y="558"/>
                      </a:lnTo>
                      <a:lnTo>
                        <a:pt x="372" y="548"/>
                      </a:lnTo>
                      <a:lnTo>
                        <a:pt x="372" y="537"/>
                      </a:lnTo>
                      <a:lnTo>
                        <a:pt x="368" y="536"/>
                      </a:lnTo>
                      <a:lnTo>
                        <a:pt x="367" y="536"/>
                      </a:lnTo>
                      <a:lnTo>
                        <a:pt x="364" y="533"/>
                      </a:lnTo>
                      <a:lnTo>
                        <a:pt x="360" y="533"/>
                      </a:lnTo>
                      <a:lnTo>
                        <a:pt x="359" y="532"/>
                      </a:lnTo>
                      <a:lnTo>
                        <a:pt x="360" y="509"/>
                      </a:lnTo>
                      <a:lnTo>
                        <a:pt x="356" y="503"/>
                      </a:lnTo>
                      <a:lnTo>
                        <a:pt x="360" y="484"/>
                      </a:lnTo>
                      <a:lnTo>
                        <a:pt x="356" y="473"/>
                      </a:lnTo>
                      <a:lnTo>
                        <a:pt x="352" y="465"/>
                      </a:lnTo>
                      <a:lnTo>
                        <a:pt x="348" y="464"/>
                      </a:lnTo>
                      <a:lnTo>
                        <a:pt x="347" y="464"/>
                      </a:lnTo>
                      <a:lnTo>
                        <a:pt x="345" y="464"/>
                      </a:lnTo>
                      <a:lnTo>
                        <a:pt x="343" y="464"/>
                      </a:lnTo>
                      <a:lnTo>
                        <a:pt x="347" y="453"/>
                      </a:lnTo>
                      <a:lnTo>
                        <a:pt x="347" y="441"/>
                      </a:lnTo>
                      <a:lnTo>
                        <a:pt x="341" y="428"/>
                      </a:lnTo>
                      <a:lnTo>
                        <a:pt x="328" y="411"/>
                      </a:lnTo>
                      <a:lnTo>
                        <a:pt x="314" y="386"/>
                      </a:lnTo>
                      <a:lnTo>
                        <a:pt x="312" y="379"/>
                      </a:lnTo>
                      <a:lnTo>
                        <a:pt x="310" y="366"/>
                      </a:lnTo>
                      <a:lnTo>
                        <a:pt x="308" y="356"/>
                      </a:lnTo>
                      <a:lnTo>
                        <a:pt x="310" y="355"/>
                      </a:lnTo>
                      <a:lnTo>
                        <a:pt x="314" y="345"/>
                      </a:lnTo>
                      <a:lnTo>
                        <a:pt x="316" y="330"/>
                      </a:lnTo>
                      <a:lnTo>
                        <a:pt x="316" y="328"/>
                      </a:lnTo>
                      <a:lnTo>
                        <a:pt x="316" y="322"/>
                      </a:lnTo>
                      <a:lnTo>
                        <a:pt x="312" y="313"/>
                      </a:lnTo>
                      <a:lnTo>
                        <a:pt x="314" y="310"/>
                      </a:lnTo>
                      <a:lnTo>
                        <a:pt x="314" y="311"/>
                      </a:lnTo>
                      <a:lnTo>
                        <a:pt x="325" y="310"/>
                      </a:lnTo>
                      <a:lnTo>
                        <a:pt x="328" y="302"/>
                      </a:lnTo>
                      <a:lnTo>
                        <a:pt x="329" y="296"/>
                      </a:lnTo>
                      <a:lnTo>
                        <a:pt x="328" y="294"/>
                      </a:lnTo>
                      <a:lnTo>
                        <a:pt x="325" y="291"/>
                      </a:lnTo>
                      <a:lnTo>
                        <a:pt x="324" y="291"/>
                      </a:lnTo>
                      <a:lnTo>
                        <a:pt x="324" y="288"/>
                      </a:lnTo>
                      <a:lnTo>
                        <a:pt x="318" y="287"/>
                      </a:lnTo>
                      <a:lnTo>
                        <a:pt x="316" y="287"/>
                      </a:lnTo>
                      <a:lnTo>
                        <a:pt x="305" y="279"/>
                      </a:lnTo>
                      <a:lnTo>
                        <a:pt x="302" y="276"/>
                      </a:lnTo>
                      <a:lnTo>
                        <a:pt x="298" y="276"/>
                      </a:lnTo>
                      <a:lnTo>
                        <a:pt x="291" y="273"/>
                      </a:lnTo>
                      <a:lnTo>
                        <a:pt x="275" y="268"/>
                      </a:lnTo>
                      <a:lnTo>
                        <a:pt x="266" y="266"/>
                      </a:lnTo>
                      <a:lnTo>
                        <a:pt x="263" y="264"/>
                      </a:lnTo>
                      <a:lnTo>
                        <a:pt x="246" y="261"/>
                      </a:lnTo>
                      <a:lnTo>
                        <a:pt x="246" y="258"/>
                      </a:lnTo>
                      <a:lnTo>
                        <a:pt x="243" y="254"/>
                      </a:lnTo>
                      <a:lnTo>
                        <a:pt x="235" y="253"/>
                      </a:lnTo>
                      <a:lnTo>
                        <a:pt x="232" y="250"/>
                      </a:lnTo>
                      <a:lnTo>
                        <a:pt x="232" y="249"/>
                      </a:lnTo>
                      <a:lnTo>
                        <a:pt x="236" y="243"/>
                      </a:lnTo>
                      <a:lnTo>
                        <a:pt x="236" y="242"/>
                      </a:lnTo>
                      <a:lnTo>
                        <a:pt x="235" y="235"/>
                      </a:lnTo>
                      <a:lnTo>
                        <a:pt x="235" y="230"/>
                      </a:lnTo>
                      <a:lnTo>
                        <a:pt x="232" y="223"/>
                      </a:lnTo>
                      <a:lnTo>
                        <a:pt x="229" y="219"/>
                      </a:lnTo>
                      <a:lnTo>
                        <a:pt x="227" y="217"/>
                      </a:lnTo>
                      <a:lnTo>
                        <a:pt x="213" y="209"/>
                      </a:lnTo>
                      <a:lnTo>
                        <a:pt x="209" y="208"/>
                      </a:lnTo>
                      <a:lnTo>
                        <a:pt x="208" y="208"/>
                      </a:lnTo>
                      <a:lnTo>
                        <a:pt x="204" y="204"/>
                      </a:lnTo>
                      <a:lnTo>
                        <a:pt x="200" y="201"/>
                      </a:lnTo>
                      <a:lnTo>
                        <a:pt x="197" y="201"/>
                      </a:lnTo>
                      <a:lnTo>
                        <a:pt x="196" y="201"/>
                      </a:lnTo>
                      <a:lnTo>
                        <a:pt x="194" y="200"/>
                      </a:lnTo>
                      <a:lnTo>
                        <a:pt x="193" y="198"/>
                      </a:lnTo>
                      <a:lnTo>
                        <a:pt x="190" y="198"/>
                      </a:lnTo>
                      <a:lnTo>
                        <a:pt x="189" y="198"/>
                      </a:lnTo>
                      <a:lnTo>
                        <a:pt x="182" y="200"/>
                      </a:lnTo>
                      <a:lnTo>
                        <a:pt x="181" y="200"/>
                      </a:lnTo>
                      <a:lnTo>
                        <a:pt x="178" y="201"/>
                      </a:lnTo>
                      <a:lnTo>
                        <a:pt x="177" y="204"/>
                      </a:lnTo>
                      <a:lnTo>
                        <a:pt x="173" y="200"/>
                      </a:lnTo>
                      <a:lnTo>
                        <a:pt x="159" y="205"/>
                      </a:lnTo>
                      <a:lnTo>
                        <a:pt x="159" y="212"/>
                      </a:lnTo>
                      <a:lnTo>
                        <a:pt x="155" y="215"/>
                      </a:lnTo>
                      <a:lnTo>
                        <a:pt x="146" y="213"/>
                      </a:lnTo>
                      <a:lnTo>
                        <a:pt x="140" y="209"/>
                      </a:lnTo>
                      <a:lnTo>
                        <a:pt x="134" y="205"/>
                      </a:lnTo>
                      <a:lnTo>
                        <a:pt x="128" y="201"/>
                      </a:lnTo>
                      <a:lnTo>
                        <a:pt x="127" y="200"/>
                      </a:lnTo>
                      <a:lnTo>
                        <a:pt x="123" y="196"/>
                      </a:lnTo>
                      <a:lnTo>
                        <a:pt x="123" y="194"/>
                      </a:lnTo>
                      <a:lnTo>
                        <a:pt x="117" y="189"/>
                      </a:lnTo>
                      <a:lnTo>
                        <a:pt x="105" y="181"/>
                      </a:lnTo>
                      <a:lnTo>
                        <a:pt x="104" y="181"/>
                      </a:lnTo>
                      <a:lnTo>
                        <a:pt x="101" y="178"/>
                      </a:lnTo>
                      <a:lnTo>
                        <a:pt x="96" y="175"/>
                      </a:lnTo>
                      <a:lnTo>
                        <a:pt x="93" y="174"/>
                      </a:lnTo>
                      <a:lnTo>
                        <a:pt x="93" y="171"/>
                      </a:lnTo>
                      <a:lnTo>
                        <a:pt x="92" y="170"/>
                      </a:lnTo>
                      <a:lnTo>
                        <a:pt x="88" y="166"/>
                      </a:lnTo>
                      <a:lnTo>
                        <a:pt x="88" y="164"/>
                      </a:lnTo>
                      <a:lnTo>
                        <a:pt x="84" y="160"/>
                      </a:lnTo>
                      <a:lnTo>
                        <a:pt x="80" y="159"/>
                      </a:lnTo>
                      <a:lnTo>
                        <a:pt x="72" y="156"/>
                      </a:lnTo>
                      <a:lnTo>
                        <a:pt x="69" y="156"/>
                      </a:lnTo>
                      <a:lnTo>
                        <a:pt x="65" y="155"/>
                      </a:lnTo>
                      <a:lnTo>
                        <a:pt x="58" y="148"/>
                      </a:lnTo>
                      <a:lnTo>
                        <a:pt x="55" y="145"/>
                      </a:lnTo>
                      <a:lnTo>
                        <a:pt x="53" y="144"/>
                      </a:lnTo>
                      <a:lnTo>
                        <a:pt x="49" y="144"/>
                      </a:lnTo>
                      <a:lnTo>
                        <a:pt x="45" y="141"/>
                      </a:lnTo>
                      <a:lnTo>
                        <a:pt x="43" y="147"/>
                      </a:lnTo>
                      <a:lnTo>
                        <a:pt x="43" y="151"/>
                      </a:lnTo>
                      <a:lnTo>
                        <a:pt x="43" y="152"/>
                      </a:lnTo>
                      <a:lnTo>
                        <a:pt x="34" y="148"/>
                      </a:lnTo>
                      <a:lnTo>
                        <a:pt x="30" y="144"/>
                      </a:lnTo>
                      <a:lnTo>
                        <a:pt x="15" y="126"/>
                      </a:lnTo>
                      <a:lnTo>
                        <a:pt x="8" y="122"/>
                      </a:lnTo>
                      <a:lnTo>
                        <a:pt x="0" y="110"/>
                      </a:lnTo>
                      <a:lnTo>
                        <a:pt x="7" y="110"/>
                      </a:lnTo>
                      <a:lnTo>
                        <a:pt x="8" y="102"/>
                      </a:lnTo>
                      <a:lnTo>
                        <a:pt x="8" y="70"/>
                      </a:lnTo>
                      <a:lnTo>
                        <a:pt x="15" y="65"/>
                      </a:lnTo>
                      <a:lnTo>
                        <a:pt x="18" y="68"/>
                      </a:lnTo>
                      <a:lnTo>
                        <a:pt x="20" y="47"/>
                      </a:lnTo>
                      <a:lnTo>
                        <a:pt x="38" y="23"/>
                      </a:lnTo>
                      <a:lnTo>
                        <a:pt x="61" y="0"/>
                      </a:lnTo>
                      <a:lnTo>
                        <a:pt x="82" y="27"/>
                      </a:lnTo>
                      <a:lnTo>
                        <a:pt x="294" y="125"/>
                      </a:lnTo>
                      <a:lnTo>
                        <a:pt x="588" y="254"/>
                      </a:lnTo>
                      <a:lnTo>
                        <a:pt x="591" y="257"/>
                      </a:lnTo>
                      <a:lnTo>
                        <a:pt x="611" y="266"/>
                      </a:lnTo>
                      <a:lnTo>
                        <a:pt x="618" y="268"/>
                      </a:lnTo>
                      <a:lnTo>
                        <a:pt x="658" y="287"/>
                      </a:lnTo>
                      <a:lnTo>
                        <a:pt x="762" y="294"/>
                      </a:lnTo>
                      <a:lnTo>
                        <a:pt x="997" y="310"/>
                      </a:lnTo>
                      <a:lnTo>
                        <a:pt x="1028" y="310"/>
                      </a:lnTo>
                      <a:close/>
                    </a:path>
                  </a:pathLst>
                </a:custGeom>
                <a:solidFill>
                  <a:srgbClr val="FFFFFF"/>
                </a:solidFill>
                <a:ln w="9525">
                  <a:no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1" name="Freeform 1179"/>
                <p:cNvSpPr>
                  <a:spLocks noEditPoints="1"/>
                </p:cNvSpPr>
                <p:nvPr/>
              </p:nvSpPr>
              <p:spPr bwMode="auto">
                <a:xfrm>
                  <a:off x="995937" y="1237430"/>
                  <a:ext cx="1698625" cy="1994446"/>
                </a:xfrm>
                <a:custGeom>
                  <a:avLst/>
                  <a:gdLst/>
                  <a:ahLst/>
                  <a:cxnLst>
                    <a:cxn ang="0">
                      <a:pos x="2517" y="1980"/>
                    </a:cxn>
                    <a:cxn ang="0">
                      <a:pos x="2325" y="2128"/>
                    </a:cxn>
                    <a:cxn ang="0">
                      <a:pos x="2437" y="2440"/>
                    </a:cxn>
                    <a:cxn ang="0">
                      <a:pos x="2527" y="2795"/>
                    </a:cxn>
                    <a:cxn ang="0">
                      <a:pos x="2119" y="2875"/>
                    </a:cxn>
                    <a:cxn ang="0">
                      <a:pos x="1963" y="2836"/>
                    </a:cxn>
                    <a:cxn ang="0">
                      <a:pos x="1784" y="2633"/>
                    </a:cxn>
                    <a:cxn ang="0">
                      <a:pos x="1689" y="2514"/>
                    </a:cxn>
                    <a:cxn ang="0">
                      <a:pos x="1654" y="2423"/>
                    </a:cxn>
                    <a:cxn ang="0">
                      <a:pos x="1675" y="2296"/>
                    </a:cxn>
                    <a:cxn ang="0">
                      <a:pos x="1521" y="2270"/>
                    </a:cxn>
                    <a:cxn ang="0">
                      <a:pos x="1486" y="2249"/>
                    </a:cxn>
                    <a:cxn ang="0">
                      <a:pos x="1461" y="2231"/>
                    </a:cxn>
                    <a:cxn ang="0">
                      <a:pos x="1402" y="2161"/>
                    </a:cxn>
                    <a:cxn ang="0">
                      <a:pos x="1355" y="2094"/>
                    </a:cxn>
                    <a:cxn ang="0">
                      <a:pos x="1258" y="1997"/>
                    </a:cxn>
                    <a:cxn ang="0">
                      <a:pos x="1168" y="1875"/>
                    </a:cxn>
                    <a:cxn ang="0">
                      <a:pos x="1070" y="1744"/>
                    </a:cxn>
                    <a:cxn ang="0">
                      <a:pos x="1063" y="1652"/>
                    </a:cxn>
                    <a:cxn ang="0">
                      <a:pos x="977" y="1566"/>
                    </a:cxn>
                    <a:cxn ang="0">
                      <a:pos x="931" y="1400"/>
                    </a:cxn>
                    <a:cxn ang="0">
                      <a:pos x="866" y="1171"/>
                    </a:cxn>
                    <a:cxn ang="0">
                      <a:pos x="742" y="866"/>
                    </a:cxn>
                    <a:cxn ang="0">
                      <a:pos x="784" y="712"/>
                    </a:cxn>
                    <a:cxn ang="0">
                      <a:pos x="596" y="634"/>
                    </a:cxn>
                    <a:cxn ang="0">
                      <a:pos x="509" y="515"/>
                    </a:cxn>
                    <a:cxn ang="0">
                      <a:pos x="435" y="506"/>
                    </a:cxn>
                    <a:cxn ang="0">
                      <a:pos x="250" y="449"/>
                    </a:cxn>
                    <a:cxn ang="0">
                      <a:pos x="136" y="361"/>
                    </a:cxn>
                    <a:cxn ang="0">
                      <a:pos x="19" y="175"/>
                    </a:cxn>
                    <a:cxn ang="0">
                      <a:pos x="2408" y="745"/>
                    </a:cxn>
                    <a:cxn ang="0">
                      <a:pos x="48" y="169"/>
                    </a:cxn>
                    <a:cxn ang="0">
                      <a:pos x="126" y="345"/>
                    </a:cxn>
                    <a:cxn ang="0">
                      <a:pos x="257" y="430"/>
                    </a:cxn>
                    <a:cxn ang="0">
                      <a:pos x="439" y="493"/>
                    </a:cxn>
                    <a:cxn ang="0">
                      <a:pos x="514" y="500"/>
                    </a:cxn>
                    <a:cxn ang="0">
                      <a:pos x="607" y="623"/>
                    </a:cxn>
                    <a:cxn ang="0">
                      <a:pos x="797" y="703"/>
                    </a:cxn>
                    <a:cxn ang="0">
                      <a:pos x="758" y="863"/>
                    </a:cxn>
                    <a:cxn ang="0">
                      <a:pos x="873" y="1220"/>
                    </a:cxn>
                    <a:cxn ang="0">
                      <a:pos x="947" y="1397"/>
                    </a:cxn>
                    <a:cxn ang="0">
                      <a:pos x="992" y="1558"/>
                    </a:cxn>
                    <a:cxn ang="0">
                      <a:pos x="1066" y="1657"/>
                    </a:cxn>
                    <a:cxn ang="0">
                      <a:pos x="1106" y="1751"/>
                    </a:cxn>
                    <a:cxn ang="0">
                      <a:pos x="1214" y="1902"/>
                    </a:cxn>
                    <a:cxn ang="0">
                      <a:pos x="1327" y="2017"/>
                    </a:cxn>
                    <a:cxn ang="0">
                      <a:pos x="1373" y="2105"/>
                    </a:cxn>
                    <a:cxn ang="0">
                      <a:pos x="1407" y="2162"/>
                    </a:cxn>
                    <a:cxn ang="0">
                      <a:pos x="1461" y="2220"/>
                    </a:cxn>
                    <a:cxn ang="0">
                      <a:pos x="1481" y="2235"/>
                    </a:cxn>
                    <a:cxn ang="0">
                      <a:pos x="1571" y="2272"/>
                    </a:cxn>
                    <a:cxn ang="0">
                      <a:pos x="1675" y="2312"/>
                    </a:cxn>
                    <a:cxn ang="0">
                      <a:pos x="1670" y="2421"/>
                    </a:cxn>
                    <a:cxn ang="0">
                      <a:pos x="1717" y="2515"/>
                    </a:cxn>
                    <a:cxn ang="0">
                      <a:pos x="1836" y="2632"/>
                    </a:cxn>
                    <a:cxn ang="0">
                      <a:pos x="1984" y="2826"/>
                    </a:cxn>
                    <a:cxn ang="0">
                      <a:pos x="2142" y="2873"/>
                    </a:cxn>
                    <a:cxn ang="0">
                      <a:pos x="2505" y="2725"/>
                    </a:cxn>
                    <a:cxn ang="0">
                      <a:pos x="2376" y="2367"/>
                    </a:cxn>
                    <a:cxn ang="0">
                      <a:pos x="2329" y="2115"/>
                    </a:cxn>
                    <a:cxn ang="0">
                      <a:pos x="2523" y="1882"/>
                    </a:cxn>
                  </a:cxnLst>
                  <a:rect l="0" t="0" r="r" b="b"/>
                  <a:pathLst>
                    <a:path w="2576" h="3057">
                      <a:moveTo>
                        <a:pt x="2482" y="745"/>
                      </a:moveTo>
                      <a:cubicBezTo>
                        <a:pt x="2485" y="745"/>
                        <a:pt x="2487" y="746"/>
                        <a:pt x="2489" y="749"/>
                      </a:cubicBezTo>
                      <a:cubicBezTo>
                        <a:pt x="2490" y="752"/>
                        <a:pt x="2490" y="755"/>
                        <a:pt x="2488" y="757"/>
                      </a:cubicBezTo>
                      <a:lnTo>
                        <a:pt x="2454" y="806"/>
                      </a:lnTo>
                      <a:lnTo>
                        <a:pt x="2446" y="793"/>
                      </a:lnTo>
                      <a:lnTo>
                        <a:pt x="2471" y="790"/>
                      </a:lnTo>
                      <a:cubicBezTo>
                        <a:pt x="2476" y="789"/>
                        <a:pt x="2480" y="793"/>
                        <a:pt x="2480" y="797"/>
                      </a:cubicBezTo>
                      <a:lnTo>
                        <a:pt x="2490" y="873"/>
                      </a:lnTo>
                      <a:lnTo>
                        <a:pt x="2521" y="1069"/>
                      </a:lnTo>
                      <a:lnTo>
                        <a:pt x="2520" y="1067"/>
                      </a:lnTo>
                      <a:lnTo>
                        <a:pt x="2557" y="1170"/>
                      </a:lnTo>
                      <a:cubicBezTo>
                        <a:pt x="2558" y="1171"/>
                        <a:pt x="2558" y="1171"/>
                        <a:pt x="2558" y="1172"/>
                      </a:cubicBezTo>
                      <a:lnTo>
                        <a:pt x="2576" y="1314"/>
                      </a:lnTo>
                      <a:cubicBezTo>
                        <a:pt x="2576" y="1315"/>
                        <a:pt x="2576" y="1315"/>
                        <a:pt x="2576" y="1316"/>
                      </a:cubicBezTo>
                      <a:lnTo>
                        <a:pt x="2545" y="1637"/>
                      </a:lnTo>
                      <a:cubicBezTo>
                        <a:pt x="2545" y="1639"/>
                        <a:pt x="2544" y="1641"/>
                        <a:pt x="2542" y="1642"/>
                      </a:cubicBezTo>
                      <a:cubicBezTo>
                        <a:pt x="2540" y="1644"/>
                        <a:pt x="2538" y="1644"/>
                        <a:pt x="2536" y="1644"/>
                      </a:cubicBezTo>
                      <a:lnTo>
                        <a:pt x="2498" y="1635"/>
                      </a:lnTo>
                      <a:lnTo>
                        <a:pt x="2508" y="1626"/>
                      </a:lnTo>
                      <a:lnTo>
                        <a:pt x="2517" y="1695"/>
                      </a:lnTo>
                      <a:lnTo>
                        <a:pt x="2527" y="1795"/>
                      </a:lnTo>
                      <a:lnTo>
                        <a:pt x="2539" y="1880"/>
                      </a:lnTo>
                      <a:cubicBezTo>
                        <a:pt x="2539" y="1881"/>
                        <a:pt x="2539" y="1881"/>
                        <a:pt x="2539" y="1882"/>
                      </a:cubicBezTo>
                      <a:lnTo>
                        <a:pt x="2530" y="1934"/>
                      </a:lnTo>
                      <a:lnTo>
                        <a:pt x="2517" y="1980"/>
                      </a:lnTo>
                      <a:lnTo>
                        <a:pt x="2517" y="1976"/>
                      </a:lnTo>
                      <a:lnTo>
                        <a:pt x="2530" y="2024"/>
                      </a:lnTo>
                      <a:cubicBezTo>
                        <a:pt x="2530" y="2025"/>
                        <a:pt x="2530" y="2025"/>
                        <a:pt x="2530" y="2026"/>
                      </a:cubicBezTo>
                      <a:lnTo>
                        <a:pt x="2530" y="2062"/>
                      </a:lnTo>
                      <a:lnTo>
                        <a:pt x="2530" y="2090"/>
                      </a:lnTo>
                      <a:lnTo>
                        <a:pt x="2530" y="2087"/>
                      </a:lnTo>
                      <a:lnTo>
                        <a:pt x="2539" y="2121"/>
                      </a:lnTo>
                      <a:cubicBezTo>
                        <a:pt x="2539" y="2121"/>
                        <a:pt x="2539" y="2122"/>
                        <a:pt x="2539" y="2123"/>
                      </a:cubicBezTo>
                      <a:lnTo>
                        <a:pt x="2539" y="2135"/>
                      </a:lnTo>
                      <a:cubicBezTo>
                        <a:pt x="2539" y="2138"/>
                        <a:pt x="2538" y="2140"/>
                        <a:pt x="2536" y="2142"/>
                      </a:cubicBezTo>
                      <a:lnTo>
                        <a:pt x="2495" y="2169"/>
                      </a:lnTo>
                      <a:cubicBezTo>
                        <a:pt x="2493" y="2170"/>
                        <a:pt x="2490" y="2171"/>
                        <a:pt x="2488" y="2169"/>
                      </a:cubicBezTo>
                      <a:lnTo>
                        <a:pt x="2441" y="2148"/>
                      </a:lnTo>
                      <a:lnTo>
                        <a:pt x="2442" y="2149"/>
                      </a:lnTo>
                      <a:lnTo>
                        <a:pt x="2418" y="2143"/>
                      </a:lnTo>
                      <a:lnTo>
                        <a:pt x="2420" y="2143"/>
                      </a:lnTo>
                      <a:lnTo>
                        <a:pt x="2365" y="2149"/>
                      </a:lnTo>
                      <a:cubicBezTo>
                        <a:pt x="2363" y="2149"/>
                        <a:pt x="2362" y="2149"/>
                        <a:pt x="2360" y="2148"/>
                      </a:cubicBezTo>
                      <a:lnTo>
                        <a:pt x="2348" y="2142"/>
                      </a:lnTo>
                      <a:lnTo>
                        <a:pt x="2332" y="2133"/>
                      </a:lnTo>
                      <a:lnTo>
                        <a:pt x="2333" y="2133"/>
                      </a:lnTo>
                      <a:lnTo>
                        <a:pt x="2324" y="2130"/>
                      </a:lnTo>
                      <a:lnTo>
                        <a:pt x="2329" y="2130"/>
                      </a:lnTo>
                      <a:lnTo>
                        <a:pt x="2320" y="2133"/>
                      </a:lnTo>
                      <a:lnTo>
                        <a:pt x="2325" y="2128"/>
                      </a:lnTo>
                      <a:lnTo>
                        <a:pt x="2322" y="2138"/>
                      </a:lnTo>
                      <a:cubicBezTo>
                        <a:pt x="2321" y="2140"/>
                        <a:pt x="2319" y="2141"/>
                        <a:pt x="2318" y="2142"/>
                      </a:cubicBezTo>
                      <a:lnTo>
                        <a:pt x="2299" y="2151"/>
                      </a:lnTo>
                      <a:lnTo>
                        <a:pt x="2302" y="2148"/>
                      </a:lnTo>
                      <a:lnTo>
                        <a:pt x="2293" y="2163"/>
                      </a:lnTo>
                      <a:lnTo>
                        <a:pt x="2294" y="2159"/>
                      </a:lnTo>
                      <a:lnTo>
                        <a:pt x="2294" y="2171"/>
                      </a:lnTo>
                      <a:lnTo>
                        <a:pt x="2294" y="2195"/>
                      </a:lnTo>
                      <a:lnTo>
                        <a:pt x="2293" y="2192"/>
                      </a:lnTo>
                      <a:lnTo>
                        <a:pt x="2312" y="2231"/>
                      </a:lnTo>
                      <a:lnTo>
                        <a:pt x="2321" y="2249"/>
                      </a:lnTo>
                      <a:cubicBezTo>
                        <a:pt x="2321" y="2250"/>
                        <a:pt x="2321" y="2250"/>
                        <a:pt x="2322" y="2250"/>
                      </a:cubicBezTo>
                      <a:lnTo>
                        <a:pt x="2325" y="2259"/>
                      </a:lnTo>
                      <a:lnTo>
                        <a:pt x="2320" y="2255"/>
                      </a:lnTo>
                      <a:lnTo>
                        <a:pt x="2336" y="2261"/>
                      </a:lnTo>
                      <a:cubicBezTo>
                        <a:pt x="2336" y="2261"/>
                        <a:pt x="2337" y="2261"/>
                        <a:pt x="2337" y="2262"/>
                      </a:cubicBezTo>
                      <a:lnTo>
                        <a:pt x="2350" y="2271"/>
                      </a:lnTo>
                      <a:cubicBezTo>
                        <a:pt x="2350" y="2271"/>
                        <a:pt x="2351" y="2272"/>
                        <a:pt x="2352" y="2272"/>
                      </a:cubicBezTo>
                      <a:lnTo>
                        <a:pt x="2367" y="2294"/>
                      </a:lnTo>
                      <a:cubicBezTo>
                        <a:pt x="2368" y="2294"/>
                        <a:pt x="2368" y="2295"/>
                        <a:pt x="2368" y="2296"/>
                      </a:cubicBezTo>
                      <a:lnTo>
                        <a:pt x="2390" y="2359"/>
                      </a:lnTo>
                      <a:lnTo>
                        <a:pt x="2388" y="2357"/>
                      </a:lnTo>
                      <a:lnTo>
                        <a:pt x="2435" y="2411"/>
                      </a:lnTo>
                      <a:cubicBezTo>
                        <a:pt x="2436" y="2413"/>
                        <a:pt x="2437" y="2414"/>
                        <a:pt x="2437" y="2416"/>
                      </a:cubicBezTo>
                      <a:lnTo>
                        <a:pt x="2437" y="2440"/>
                      </a:lnTo>
                      <a:lnTo>
                        <a:pt x="2436" y="2438"/>
                      </a:lnTo>
                      <a:lnTo>
                        <a:pt x="2443" y="2456"/>
                      </a:lnTo>
                      <a:lnTo>
                        <a:pt x="2439" y="2452"/>
                      </a:lnTo>
                      <a:lnTo>
                        <a:pt x="2467" y="2470"/>
                      </a:lnTo>
                      <a:cubicBezTo>
                        <a:pt x="2469" y="2471"/>
                        <a:pt x="2470" y="2473"/>
                        <a:pt x="2471" y="2475"/>
                      </a:cubicBezTo>
                      <a:lnTo>
                        <a:pt x="2480" y="2521"/>
                      </a:lnTo>
                      <a:lnTo>
                        <a:pt x="2480" y="2519"/>
                      </a:lnTo>
                      <a:lnTo>
                        <a:pt x="2501" y="2567"/>
                      </a:lnTo>
                      <a:cubicBezTo>
                        <a:pt x="2503" y="2570"/>
                        <a:pt x="2502" y="2574"/>
                        <a:pt x="2499" y="2577"/>
                      </a:cubicBezTo>
                      <a:lnTo>
                        <a:pt x="2471" y="2601"/>
                      </a:lnTo>
                      <a:lnTo>
                        <a:pt x="2453" y="2619"/>
                      </a:lnTo>
                      <a:lnTo>
                        <a:pt x="2455" y="2615"/>
                      </a:lnTo>
                      <a:lnTo>
                        <a:pt x="2452" y="2627"/>
                      </a:lnTo>
                      <a:lnTo>
                        <a:pt x="2452" y="2625"/>
                      </a:lnTo>
                      <a:lnTo>
                        <a:pt x="2452" y="2658"/>
                      </a:lnTo>
                      <a:lnTo>
                        <a:pt x="2451" y="2654"/>
                      </a:lnTo>
                      <a:lnTo>
                        <a:pt x="2470" y="2681"/>
                      </a:lnTo>
                      <a:lnTo>
                        <a:pt x="2467" y="2679"/>
                      </a:lnTo>
                      <a:lnTo>
                        <a:pt x="2495" y="2697"/>
                      </a:lnTo>
                      <a:cubicBezTo>
                        <a:pt x="2496" y="2697"/>
                        <a:pt x="2496" y="2698"/>
                        <a:pt x="2496" y="2698"/>
                      </a:cubicBezTo>
                      <a:lnTo>
                        <a:pt x="2518" y="2719"/>
                      </a:lnTo>
                      <a:cubicBezTo>
                        <a:pt x="2520" y="2721"/>
                        <a:pt x="2521" y="2723"/>
                        <a:pt x="2521" y="2725"/>
                      </a:cubicBezTo>
                      <a:lnTo>
                        <a:pt x="2521" y="2776"/>
                      </a:lnTo>
                      <a:lnTo>
                        <a:pt x="2520" y="2774"/>
                      </a:lnTo>
                      <a:lnTo>
                        <a:pt x="2527" y="2795"/>
                      </a:lnTo>
                      <a:cubicBezTo>
                        <a:pt x="2527" y="2797"/>
                        <a:pt x="2527" y="2799"/>
                        <a:pt x="2526" y="2800"/>
                      </a:cubicBezTo>
                      <a:lnTo>
                        <a:pt x="2520" y="2816"/>
                      </a:lnTo>
                      <a:cubicBezTo>
                        <a:pt x="2520" y="2816"/>
                        <a:pt x="2519" y="2817"/>
                        <a:pt x="2519" y="2818"/>
                      </a:cubicBezTo>
                      <a:lnTo>
                        <a:pt x="2472" y="2875"/>
                      </a:lnTo>
                      <a:cubicBezTo>
                        <a:pt x="2472" y="2876"/>
                        <a:pt x="2471" y="2876"/>
                        <a:pt x="2471" y="2876"/>
                      </a:cubicBezTo>
                      <a:lnTo>
                        <a:pt x="2412" y="2922"/>
                      </a:lnTo>
                      <a:lnTo>
                        <a:pt x="2275" y="3010"/>
                      </a:lnTo>
                      <a:lnTo>
                        <a:pt x="2217" y="3055"/>
                      </a:lnTo>
                      <a:cubicBezTo>
                        <a:pt x="2215" y="3056"/>
                        <a:pt x="2212" y="3057"/>
                        <a:pt x="2210" y="3056"/>
                      </a:cubicBezTo>
                      <a:cubicBezTo>
                        <a:pt x="2207" y="3056"/>
                        <a:pt x="2205" y="3054"/>
                        <a:pt x="2204" y="3052"/>
                      </a:cubicBezTo>
                      <a:lnTo>
                        <a:pt x="2186" y="3009"/>
                      </a:lnTo>
                      <a:lnTo>
                        <a:pt x="2193" y="3014"/>
                      </a:lnTo>
                      <a:lnTo>
                        <a:pt x="2184" y="3014"/>
                      </a:lnTo>
                      <a:cubicBezTo>
                        <a:pt x="2180" y="3014"/>
                        <a:pt x="2176" y="3011"/>
                        <a:pt x="2176" y="3007"/>
                      </a:cubicBezTo>
                      <a:lnTo>
                        <a:pt x="2170" y="2940"/>
                      </a:lnTo>
                      <a:lnTo>
                        <a:pt x="2170" y="2943"/>
                      </a:lnTo>
                      <a:lnTo>
                        <a:pt x="2158" y="2919"/>
                      </a:lnTo>
                      <a:lnTo>
                        <a:pt x="2152" y="2911"/>
                      </a:lnTo>
                      <a:lnTo>
                        <a:pt x="2153" y="2912"/>
                      </a:lnTo>
                      <a:lnTo>
                        <a:pt x="2141" y="2900"/>
                      </a:lnTo>
                      <a:cubicBezTo>
                        <a:pt x="2140" y="2899"/>
                        <a:pt x="2140" y="2899"/>
                        <a:pt x="2140" y="2898"/>
                      </a:cubicBezTo>
                      <a:lnTo>
                        <a:pt x="2130" y="2883"/>
                      </a:lnTo>
                      <a:lnTo>
                        <a:pt x="2132" y="2885"/>
                      </a:lnTo>
                      <a:lnTo>
                        <a:pt x="2117" y="2873"/>
                      </a:lnTo>
                      <a:lnTo>
                        <a:pt x="2119" y="2875"/>
                      </a:lnTo>
                      <a:lnTo>
                        <a:pt x="2091" y="2866"/>
                      </a:lnTo>
                      <a:lnTo>
                        <a:pt x="2099" y="2864"/>
                      </a:lnTo>
                      <a:lnTo>
                        <a:pt x="2096" y="2867"/>
                      </a:lnTo>
                      <a:cubicBezTo>
                        <a:pt x="2094" y="2869"/>
                        <a:pt x="2090" y="2870"/>
                        <a:pt x="2087" y="2868"/>
                      </a:cubicBezTo>
                      <a:lnTo>
                        <a:pt x="2071" y="2859"/>
                      </a:lnTo>
                      <a:cubicBezTo>
                        <a:pt x="2070" y="2858"/>
                        <a:pt x="2069" y="2858"/>
                        <a:pt x="2069" y="2857"/>
                      </a:cubicBezTo>
                      <a:lnTo>
                        <a:pt x="2059" y="2845"/>
                      </a:lnTo>
                      <a:lnTo>
                        <a:pt x="2069" y="2847"/>
                      </a:lnTo>
                      <a:lnTo>
                        <a:pt x="2051" y="2856"/>
                      </a:lnTo>
                      <a:cubicBezTo>
                        <a:pt x="2049" y="2857"/>
                        <a:pt x="2047" y="2857"/>
                        <a:pt x="2045" y="2856"/>
                      </a:cubicBezTo>
                      <a:lnTo>
                        <a:pt x="2026" y="2850"/>
                      </a:lnTo>
                      <a:lnTo>
                        <a:pt x="2033" y="2849"/>
                      </a:lnTo>
                      <a:lnTo>
                        <a:pt x="2024" y="2856"/>
                      </a:lnTo>
                      <a:lnTo>
                        <a:pt x="2025" y="2855"/>
                      </a:lnTo>
                      <a:lnTo>
                        <a:pt x="2022" y="2858"/>
                      </a:lnTo>
                      <a:cubicBezTo>
                        <a:pt x="2020" y="2859"/>
                        <a:pt x="2018" y="2860"/>
                        <a:pt x="2016" y="2860"/>
                      </a:cubicBezTo>
                      <a:lnTo>
                        <a:pt x="2010" y="2860"/>
                      </a:lnTo>
                      <a:cubicBezTo>
                        <a:pt x="2009" y="2860"/>
                        <a:pt x="2008" y="2860"/>
                        <a:pt x="2006" y="2859"/>
                      </a:cubicBezTo>
                      <a:lnTo>
                        <a:pt x="1988" y="2850"/>
                      </a:lnTo>
                      <a:cubicBezTo>
                        <a:pt x="1987" y="2850"/>
                        <a:pt x="1986" y="2849"/>
                        <a:pt x="1986" y="2849"/>
                      </a:cubicBezTo>
                      <a:lnTo>
                        <a:pt x="1983" y="2845"/>
                      </a:lnTo>
                      <a:lnTo>
                        <a:pt x="1976" y="2839"/>
                      </a:lnTo>
                      <a:lnTo>
                        <a:pt x="1980" y="2841"/>
                      </a:lnTo>
                      <a:lnTo>
                        <a:pt x="1968" y="2838"/>
                      </a:lnTo>
                      <a:cubicBezTo>
                        <a:pt x="1966" y="2838"/>
                        <a:pt x="1964" y="2837"/>
                        <a:pt x="1963" y="2836"/>
                      </a:cubicBezTo>
                      <a:lnTo>
                        <a:pt x="1945" y="2811"/>
                      </a:lnTo>
                      <a:cubicBezTo>
                        <a:pt x="1944" y="2811"/>
                        <a:pt x="1943" y="2810"/>
                        <a:pt x="1943" y="2808"/>
                      </a:cubicBezTo>
                      <a:lnTo>
                        <a:pt x="1925" y="2736"/>
                      </a:lnTo>
                      <a:lnTo>
                        <a:pt x="1926" y="2738"/>
                      </a:lnTo>
                      <a:lnTo>
                        <a:pt x="1907" y="2708"/>
                      </a:lnTo>
                      <a:cubicBezTo>
                        <a:pt x="1906" y="2707"/>
                        <a:pt x="1906" y="2705"/>
                        <a:pt x="1906" y="2704"/>
                      </a:cubicBezTo>
                      <a:lnTo>
                        <a:pt x="1906" y="2698"/>
                      </a:lnTo>
                      <a:cubicBezTo>
                        <a:pt x="1906" y="2695"/>
                        <a:pt x="1907" y="2693"/>
                        <a:pt x="1909" y="2691"/>
                      </a:cubicBezTo>
                      <a:lnTo>
                        <a:pt x="1921" y="2682"/>
                      </a:lnTo>
                      <a:lnTo>
                        <a:pt x="1918" y="2689"/>
                      </a:lnTo>
                      <a:lnTo>
                        <a:pt x="1918" y="2670"/>
                      </a:lnTo>
                      <a:lnTo>
                        <a:pt x="1920" y="2675"/>
                      </a:lnTo>
                      <a:lnTo>
                        <a:pt x="1907" y="2657"/>
                      </a:lnTo>
                      <a:lnTo>
                        <a:pt x="1912" y="2660"/>
                      </a:lnTo>
                      <a:lnTo>
                        <a:pt x="1897" y="2657"/>
                      </a:lnTo>
                      <a:lnTo>
                        <a:pt x="1901" y="2657"/>
                      </a:lnTo>
                      <a:lnTo>
                        <a:pt x="1873" y="2669"/>
                      </a:lnTo>
                      <a:cubicBezTo>
                        <a:pt x="1870" y="2670"/>
                        <a:pt x="1867" y="2669"/>
                        <a:pt x="1865" y="2667"/>
                      </a:cubicBezTo>
                      <a:lnTo>
                        <a:pt x="1852" y="2655"/>
                      </a:lnTo>
                      <a:lnTo>
                        <a:pt x="1846" y="2649"/>
                      </a:lnTo>
                      <a:lnTo>
                        <a:pt x="1850" y="2651"/>
                      </a:lnTo>
                      <a:lnTo>
                        <a:pt x="1832" y="2648"/>
                      </a:lnTo>
                      <a:cubicBezTo>
                        <a:pt x="1831" y="2648"/>
                        <a:pt x="1831" y="2648"/>
                        <a:pt x="1831" y="2648"/>
                      </a:cubicBezTo>
                      <a:lnTo>
                        <a:pt x="1803" y="2639"/>
                      </a:lnTo>
                      <a:lnTo>
                        <a:pt x="1784" y="2633"/>
                      </a:lnTo>
                      <a:lnTo>
                        <a:pt x="1772" y="2630"/>
                      </a:lnTo>
                      <a:cubicBezTo>
                        <a:pt x="1771" y="2630"/>
                        <a:pt x="1771" y="2629"/>
                        <a:pt x="1770" y="2629"/>
                      </a:cubicBezTo>
                      <a:lnTo>
                        <a:pt x="1755" y="2620"/>
                      </a:lnTo>
                      <a:cubicBezTo>
                        <a:pt x="1754" y="2619"/>
                        <a:pt x="1753" y="2619"/>
                        <a:pt x="1752" y="2618"/>
                      </a:cubicBezTo>
                      <a:lnTo>
                        <a:pt x="1734" y="2594"/>
                      </a:lnTo>
                      <a:cubicBezTo>
                        <a:pt x="1733" y="2592"/>
                        <a:pt x="1732" y="2590"/>
                        <a:pt x="1732" y="2589"/>
                      </a:cubicBezTo>
                      <a:lnTo>
                        <a:pt x="1732" y="2580"/>
                      </a:lnTo>
                      <a:lnTo>
                        <a:pt x="1736" y="2586"/>
                      </a:lnTo>
                      <a:lnTo>
                        <a:pt x="1717" y="2574"/>
                      </a:lnTo>
                      <a:lnTo>
                        <a:pt x="1698" y="2559"/>
                      </a:lnTo>
                      <a:lnTo>
                        <a:pt x="1703" y="2560"/>
                      </a:lnTo>
                      <a:lnTo>
                        <a:pt x="1690" y="2560"/>
                      </a:lnTo>
                      <a:cubicBezTo>
                        <a:pt x="1689" y="2560"/>
                        <a:pt x="1688" y="2560"/>
                        <a:pt x="1687" y="2560"/>
                      </a:cubicBezTo>
                      <a:lnTo>
                        <a:pt x="1681" y="2557"/>
                      </a:lnTo>
                      <a:cubicBezTo>
                        <a:pt x="1677" y="2555"/>
                        <a:pt x="1675" y="2551"/>
                        <a:pt x="1676" y="2548"/>
                      </a:cubicBezTo>
                      <a:cubicBezTo>
                        <a:pt x="1677" y="2544"/>
                        <a:pt x="1680" y="2541"/>
                        <a:pt x="1684" y="2541"/>
                      </a:cubicBezTo>
                      <a:lnTo>
                        <a:pt x="1690" y="2541"/>
                      </a:lnTo>
                      <a:lnTo>
                        <a:pt x="1684" y="2544"/>
                      </a:lnTo>
                      <a:lnTo>
                        <a:pt x="1697" y="2529"/>
                      </a:lnTo>
                      <a:lnTo>
                        <a:pt x="1695" y="2534"/>
                      </a:lnTo>
                      <a:lnTo>
                        <a:pt x="1695" y="2522"/>
                      </a:lnTo>
                      <a:cubicBezTo>
                        <a:pt x="1695" y="2520"/>
                        <a:pt x="1696" y="2518"/>
                        <a:pt x="1697" y="2516"/>
                      </a:cubicBezTo>
                      <a:lnTo>
                        <a:pt x="1703" y="2510"/>
                      </a:lnTo>
                      <a:lnTo>
                        <a:pt x="1705" y="2523"/>
                      </a:lnTo>
                      <a:lnTo>
                        <a:pt x="1689" y="2514"/>
                      </a:lnTo>
                      <a:lnTo>
                        <a:pt x="1698" y="2514"/>
                      </a:lnTo>
                      <a:lnTo>
                        <a:pt x="1688" y="2520"/>
                      </a:lnTo>
                      <a:cubicBezTo>
                        <a:pt x="1687" y="2521"/>
                        <a:pt x="1686" y="2521"/>
                        <a:pt x="1684" y="2521"/>
                      </a:cubicBezTo>
                      <a:lnTo>
                        <a:pt x="1681" y="2521"/>
                      </a:lnTo>
                      <a:lnTo>
                        <a:pt x="1675" y="2521"/>
                      </a:lnTo>
                      <a:lnTo>
                        <a:pt x="1672" y="2521"/>
                      </a:lnTo>
                      <a:cubicBezTo>
                        <a:pt x="1669" y="2521"/>
                        <a:pt x="1666" y="2520"/>
                        <a:pt x="1665" y="2517"/>
                      </a:cubicBezTo>
                      <a:cubicBezTo>
                        <a:pt x="1663" y="2515"/>
                        <a:pt x="1663" y="2512"/>
                        <a:pt x="1665" y="2509"/>
                      </a:cubicBezTo>
                      <a:lnTo>
                        <a:pt x="1668" y="2503"/>
                      </a:lnTo>
                      <a:lnTo>
                        <a:pt x="1667" y="2509"/>
                      </a:lnTo>
                      <a:lnTo>
                        <a:pt x="1664" y="2497"/>
                      </a:lnTo>
                      <a:cubicBezTo>
                        <a:pt x="1663" y="2495"/>
                        <a:pt x="1664" y="2493"/>
                        <a:pt x="1665" y="2491"/>
                      </a:cubicBezTo>
                      <a:lnTo>
                        <a:pt x="1668" y="2485"/>
                      </a:lnTo>
                      <a:lnTo>
                        <a:pt x="1667" y="2489"/>
                      </a:lnTo>
                      <a:lnTo>
                        <a:pt x="1667" y="2480"/>
                      </a:lnTo>
                      <a:lnTo>
                        <a:pt x="1675" y="2488"/>
                      </a:lnTo>
                      <a:lnTo>
                        <a:pt x="1672" y="2488"/>
                      </a:lnTo>
                      <a:lnTo>
                        <a:pt x="1665" y="2488"/>
                      </a:lnTo>
                      <a:lnTo>
                        <a:pt x="1662" y="2488"/>
                      </a:lnTo>
                      <a:cubicBezTo>
                        <a:pt x="1660" y="2488"/>
                        <a:pt x="1658" y="2487"/>
                        <a:pt x="1656" y="2485"/>
                      </a:cubicBezTo>
                      <a:cubicBezTo>
                        <a:pt x="1655" y="2483"/>
                        <a:pt x="1654" y="2481"/>
                        <a:pt x="1654" y="2479"/>
                      </a:cubicBezTo>
                      <a:lnTo>
                        <a:pt x="1658" y="2452"/>
                      </a:lnTo>
                      <a:lnTo>
                        <a:pt x="1657" y="2443"/>
                      </a:lnTo>
                      <a:lnTo>
                        <a:pt x="1658" y="2445"/>
                      </a:lnTo>
                      <a:lnTo>
                        <a:pt x="1654" y="2423"/>
                      </a:lnTo>
                      <a:lnTo>
                        <a:pt x="1657" y="2428"/>
                      </a:lnTo>
                      <a:lnTo>
                        <a:pt x="1651" y="2422"/>
                      </a:lnTo>
                      <a:cubicBezTo>
                        <a:pt x="1650" y="2421"/>
                        <a:pt x="1649" y="2420"/>
                        <a:pt x="1649" y="2419"/>
                      </a:cubicBezTo>
                      <a:lnTo>
                        <a:pt x="1645" y="2410"/>
                      </a:lnTo>
                      <a:cubicBezTo>
                        <a:pt x="1645" y="2409"/>
                        <a:pt x="1645" y="2408"/>
                        <a:pt x="1645" y="2407"/>
                      </a:cubicBezTo>
                      <a:lnTo>
                        <a:pt x="1645" y="2398"/>
                      </a:lnTo>
                      <a:lnTo>
                        <a:pt x="1645" y="2380"/>
                      </a:lnTo>
                      <a:cubicBezTo>
                        <a:pt x="1645" y="2379"/>
                        <a:pt x="1645" y="2378"/>
                        <a:pt x="1645" y="2377"/>
                      </a:cubicBezTo>
                      <a:lnTo>
                        <a:pt x="1649" y="2368"/>
                      </a:lnTo>
                      <a:cubicBezTo>
                        <a:pt x="1649" y="2366"/>
                        <a:pt x="1652" y="2364"/>
                        <a:pt x="1654" y="2363"/>
                      </a:cubicBezTo>
                      <a:cubicBezTo>
                        <a:pt x="1657" y="2362"/>
                        <a:pt x="1660" y="2363"/>
                        <a:pt x="1662" y="2365"/>
                      </a:cubicBezTo>
                      <a:lnTo>
                        <a:pt x="1668" y="2371"/>
                      </a:lnTo>
                      <a:lnTo>
                        <a:pt x="1655" y="2375"/>
                      </a:lnTo>
                      <a:lnTo>
                        <a:pt x="1658" y="2360"/>
                      </a:lnTo>
                      <a:lnTo>
                        <a:pt x="1657" y="2362"/>
                      </a:lnTo>
                      <a:lnTo>
                        <a:pt x="1657" y="2344"/>
                      </a:lnTo>
                      <a:lnTo>
                        <a:pt x="1660" y="2349"/>
                      </a:lnTo>
                      <a:lnTo>
                        <a:pt x="1657" y="2346"/>
                      </a:lnTo>
                      <a:cubicBezTo>
                        <a:pt x="1655" y="2345"/>
                        <a:pt x="1654" y="2343"/>
                        <a:pt x="1654" y="2341"/>
                      </a:cubicBezTo>
                      <a:lnTo>
                        <a:pt x="1654" y="2326"/>
                      </a:lnTo>
                      <a:lnTo>
                        <a:pt x="1654" y="2322"/>
                      </a:lnTo>
                      <a:lnTo>
                        <a:pt x="1654" y="2304"/>
                      </a:lnTo>
                      <a:cubicBezTo>
                        <a:pt x="1654" y="2300"/>
                        <a:pt x="1658" y="2296"/>
                        <a:pt x="1662" y="2296"/>
                      </a:cubicBezTo>
                      <a:lnTo>
                        <a:pt x="1665" y="2296"/>
                      </a:lnTo>
                      <a:lnTo>
                        <a:pt x="1675" y="2296"/>
                      </a:lnTo>
                      <a:lnTo>
                        <a:pt x="1667" y="2304"/>
                      </a:lnTo>
                      <a:lnTo>
                        <a:pt x="1667" y="2298"/>
                      </a:lnTo>
                      <a:lnTo>
                        <a:pt x="1667" y="2295"/>
                      </a:lnTo>
                      <a:lnTo>
                        <a:pt x="1670" y="2302"/>
                      </a:lnTo>
                      <a:lnTo>
                        <a:pt x="1661" y="2296"/>
                      </a:lnTo>
                      <a:cubicBezTo>
                        <a:pt x="1661" y="2296"/>
                        <a:pt x="1660" y="2295"/>
                        <a:pt x="1660" y="2295"/>
                      </a:cubicBezTo>
                      <a:lnTo>
                        <a:pt x="1657" y="2292"/>
                      </a:lnTo>
                      <a:lnTo>
                        <a:pt x="1647" y="2283"/>
                      </a:lnTo>
                      <a:lnTo>
                        <a:pt x="1641" y="2277"/>
                      </a:lnTo>
                      <a:lnTo>
                        <a:pt x="1647" y="2279"/>
                      </a:lnTo>
                      <a:lnTo>
                        <a:pt x="1644" y="2279"/>
                      </a:lnTo>
                      <a:cubicBezTo>
                        <a:pt x="1643" y="2279"/>
                        <a:pt x="1642" y="2279"/>
                        <a:pt x="1641" y="2279"/>
                      </a:cubicBezTo>
                      <a:lnTo>
                        <a:pt x="1616" y="2270"/>
                      </a:lnTo>
                      <a:lnTo>
                        <a:pt x="1586" y="2261"/>
                      </a:lnTo>
                      <a:lnTo>
                        <a:pt x="1590" y="2261"/>
                      </a:lnTo>
                      <a:lnTo>
                        <a:pt x="1572" y="2267"/>
                      </a:lnTo>
                      <a:lnTo>
                        <a:pt x="1567" y="2269"/>
                      </a:lnTo>
                      <a:lnTo>
                        <a:pt x="1571" y="2262"/>
                      </a:lnTo>
                      <a:lnTo>
                        <a:pt x="1571" y="2268"/>
                      </a:lnTo>
                      <a:cubicBezTo>
                        <a:pt x="1571" y="2270"/>
                        <a:pt x="1570" y="2272"/>
                        <a:pt x="1569" y="2274"/>
                      </a:cubicBezTo>
                      <a:lnTo>
                        <a:pt x="1566" y="2277"/>
                      </a:lnTo>
                      <a:lnTo>
                        <a:pt x="1560" y="2263"/>
                      </a:lnTo>
                      <a:lnTo>
                        <a:pt x="1563" y="2263"/>
                      </a:lnTo>
                      <a:lnTo>
                        <a:pt x="1561" y="2279"/>
                      </a:lnTo>
                      <a:lnTo>
                        <a:pt x="1521" y="2270"/>
                      </a:lnTo>
                      <a:cubicBezTo>
                        <a:pt x="1517" y="2269"/>
                        <a:pt x="1515" y="2266"/>
                        <a:pt x="1515" y="2262"/>
                      </a:cubicBezTo>
                      <a:lnTo>
                        <a:pt x="1515" y="2253"/>
                      </a:lnTo>
                      <a:cubicBezTo>
                        <a:pt x="1515" y="2249"/>
                        <a:pt x="1517" y="2246"/>
                        <a:pt x="1521" y="2245"/>
                      </a:cubicBezTo>
                      <a:cubicBezTo>
                        <a:pt x="1524" y="2244"/>
                        <a:pt x="1528" y="2246"/>
                        <a:pt x="1530" y="2249"/>
                      </a:cubicBezTo>
                      <a:lnTo>
                        <a:pt x="1533" y="2255"/>
                      </a:lnTo>
                      <a:lnTo>
                        <a:pt x="1520" y="2253"/>
                      </a:lnTo>
                      <a:lnTo>
                        <a:pt x="1526" y="2247"/>
                      </a:lnTo>
                      <a:lnTo>
                        <a:pt x="1529" y="2260"/>
                      </a:lnTo>
                      <a:lnTo>
                        <a:pt x="1522" y="2257"/>
                      </a:lnTo>
                      <a:cubicBezTo>
                        <a:pt x="1521" y="2256"/>
                        <a:pt x="1520" y="2255"/>
                        <a:pt x="1519" y="2254"/>
                      </a:cubicBezTo>
                      <a:lnTo>
                        <a:pt x="1516" y="2248"/>
                      </a:lnTo>
                      <a:lnTo>
                        <a:pt x="1519" y="2251"/>
                      </a:lnTo>
                      <a:lnTo>
                        <a:pt x="1513" y="2248"/>
                      </a:lnTo>
                      <a:cubicBezTo>
                        <a:pt x="1510" y="2247"/>
                        <a:pt x="1509" y="2244"/>
                        <a:pt x="1509" y="2241"/>
                      </a:cubicBezTo>
                      <a:lnTo>
                        <a:pt x="1509" y="2235"/>
                      </a:lnTo>
                      <a:lnTo>
                        <a:pt x="1511" y="2241"/>
                      </a:lnTo>
                      <a:lnTo>
                        <a:pt x="1508" y="2237"/>
                      </a:lnTo>
                      <a:lnTo>
                        <a:pt x="1513" y="2240"/>
                      </a:lnTo>
                      <a:lnTo>
                        <a:pt x="1498" y="2240"/>
                      </a:lnTo>
                      <a:lnTo>
                        <a:pt x="1500" y="2239"/>
                      </a:lnTo>
                      <a:lnTo>
                        <a:pt x="1491" y="2242"/>
                      </a:lnTo>
                      <a:lnTo>
                        <a:pt x="1497" y="2235"/>
                      </a:lnTo>
                      <a:lnTo>
                        <a:pt x="1497" y="2241"/>
                      </a:lnTo>
                      <a:cubicBezTo>
                        <a:pt x="1497" y="2245"/>
                        <a:pt x="1493" y="2249"/>
                        <a:pt x="1489" y="2249"/>
                      </a:cubicBezTo>
                      <a:lnTo>
                        <a:pt x="1486" y="2249"/>
                      </a:lnTo>
                      <a:cubicBezTo>
                        <a:pt x="1481" y="2249"/>
                        <a:pt x="1478" y="2245"/>
                        <a:pt x="1478" y="2241"/>
                      </a:cubicBezTo>
                      <a:lnTo>
                        <a:pt x="1478" y="2235"/>
                      </a:lnTo>
                      <a:lnTo>
                        <a:pt x="1486" y="2243"/>
                      </a:lnTo>
                      <a:lnTo>
                        <a:pt x="1479" y="2243"/>
                      </a:lnTo>
                      <a:lnTo>
                        <a:pt x="1486" y="2230"/>
                      </a:lnTo>
                      <a:lnTo>
                        <a:pt x="1492" y="2239"/>
                      </a:lnTo>
                      <a:cubicBezTo>
                        <a:pt x="1494" y="2242"/>
                        <a:pt x="1494" y="2246"/>
                        <a:pt x="1492" y="2249"/>
                      </a:cubicBezTo>
                      <a:cubicBezTo>
                        <a:pt x="1489" y="2252"/>
                        <a:pt x="1485" y="2253"/>
                        <a:pt x="1482" y="2251"/>
                      </a:cubicBezTo>
                      <a:lnTo>
                        <a:pt x="1476" y="2248"/>
                      </a:lnTo>
                      <a:lnTo>
                        <a:pt x="1479" y="2249"/>
                      </a:lnTo>
                      <a:lnTo>
                        <a:pt x="1476" y="2249"/>
                      </a:lnTo>
                      <a:lnTo>
                        <a:pt x="1470" y="2249"/>
                      </a:lnTo>
                      <a:lnTo>
                        <a:pt x="1467" y="2249"/>
                      </a:lnTo>
                      <a:cubicBezTo>
                        <a:pt x="1462" y="2249"/>
                        <a:pt x="1459" y="2245"/>
                        <a:pt x="1459" y="2241"/>
                      </a:cubicBezTo>
                      <a:lnTo>
                        <a:pt x="1459" y="2235"/>
                      </a:lnTo>
                      <a:cubicBezTo>
                        <a:pt x="1459" y="2230"/>
                        <a:pt x="1462" y="2227"/>
                        <a:pt x="1467" y="2227"/>
                      </a:cubicBezTo>
                      <a:lnTo>
                        <a:pt x="1470" y="2227"/>
                      </a:lnTo>
                      <a:lnTo>
                        <a:pt x="1462" y="2237"/>
                      </a:lnTo>
                      <a:lnTo>
                        <a:pt x="1459" y="2228"/>
                      </a:lnTo>
                      <a:lnTo>
                        <a:pt x="1472" y="2231"/>
                      </a:lnTo>
                      <a:lnTo>
                        <a:pt x="1466" y="2237"/>
                      </a:lnTo>
                      <a:cubicBezTo>
                        <a:pt x="1464" y="2240"/>
                        <a:pt x="1461" y="2240"/>
                        <a:pt x="1458" y="2239"/>
                      </a:cubicBezTo>
                      <a:cubicBezTo>
                        <a:pt x="1455" y="2238"/>
                        <a:pt x="1453" y="2235"/>
                        <a:pt x="1453" y="2232"/>
                      </a:cubicBezTo>
                      <a:lnTo>
                        <a:pt x="1453" y="2223"/>
                      </a:lnTo>
                      <a:lnTo>
                        <a:pt x="1461" y="2231"/>
                      </a:lnTo>
                      <a:lnTo>
                        <a:pt x="1458" y="2231"/>
                      </a:lnTo>
                      <a:cubicBezTo>
                        <a:pt x="1455" y="2231"/>
                        <a:pt x="1453" y="2230"/>
                        <a:pt x="1452" y="2228"/>
                      </a:cubicBezTo>
                      <a:lnTo>
                        <a:pt x="1446" y="2222"/>
                      </a:lnTo>
                      <a:lnTo>
                        <a:pt x="1449" y="2224"/>
                      </a:lnTo>
                      <a:lnTo>
                        <a:pt x="1437" y="2221"/>
                      </a:lnTo>
                      <a:cubicBezTo>
                        <a:pt x="1435" y="2221"/>
                        <a:pt x="1433" y="2219"/>
                        <a:pt x="1432" y="2217"/>
                      </a:cubicBezTo>
                      <a:lnTo>
                        <a:pt x="1425" y="2202"/>
                      </a:lnTo>
                      <a:lnTo>
                        <a:pt x="1427" y="2204"/>
                      </a:lnTo>
                      <a:lnTo>
                        <a:pt x="1424" y="2201"/>
                      </a:lnTo>
                      <a:cubicBezTo>
                        <a:pt x="1424" y="2201"/>
                        <a:pt x="1423" y="2200"/>
                        <a:pt x="1423" y="2200"/>
                      </a:cubicBezTo>
                      <a:lnTo>
                        <a:pt x="1417" y="2191"/>
                      </a:lnTo>
                      <a:lnTo>
                        <a:pt x="1423" y="2194"/>
                      </a:lnTo>
                      <a:lnTo>
                        <a:pt x="1414" y="2194"/>
                      </a:lnTo>
                      <a:cubicBezTo>
                        <a:pt x="1410" y="2194"/>
                        <a:pt x="1406" y="2191"/>
                        <a:pt x="1406" y="2186"/>
                      </a:cubicBezTo>
                      <a:lnTo>
                        <a:pt x="1406" y="2180"/>
                      </a:lnTo>
                      <a:lnTo>
                        <a:pt x="1414" y="2188"/>
                      </a:lnTo>
                      <a:lnTo>
                        <a:pt x="1411" y="2188"/>
                      </a:lnTo>
                      <a:cubicBezTo>
                        <a:pt x="1407" y="2188"/>
                        <a:pt x="1403" y="2185"/>
                        <a:pt x="1403" y="2180"/>
                      </a:cubicBezTo>
                      <a:lnTo>
                        <a:pt x="1403" y="2177"/>
                      </a:lnTo>
                      <a:lnTo>
                        <a:pt x="1405" y="2183"/>
                      </a:lnTo>
                      <a:lnTo>
                        <a:pt x="1396" y="2174"/>
                      </a:lnTo>
                      <a:cubicBezTo>
                        <a:pt x="1395" y="2172"/>
                        <a:pt x="1394" y="2170"/>
                        <a:pt x="1394" y="2168"/>
                      </a:cubicBezTo>
                      <a:lnTo>
                        <a:pt x="1394" y="2162"/>
                      </a:lnTo>
                      <a:lnTo>
                        <a:pt x="1394" y="2153"/>
                      </a:lnTo>
                      <a:lnTo>
                        <a:pt x="1402" y="2161"/>
                      </a:lnTo>
                      <a:lnTo>
                        <a:pt x="1396" y="2161"/>
                      </a:lnTo>
                      <a:cubicBezTo>
                        <a:pt x="1391" y="2161"/>
                        <a:pt x="1388" y="2158"/>
                        <a:pt x="1388" y="2153"/>
                      </a:cubicBezTo>
                      <a:lnTo>
                        <a:pt x="1388" y="2150"/>
                      </a:lnTo>
                      <a:lnTo>
                        <a:pt x="1388" y="2144"/>
                      </a:lnTo>
                      <a:lnTo>
                        <a:pt x="1396" y="2152"/>
                      </a:lnTo>
                      <a:lnTo>
                        <a:pt x="1392" y="2152"/>
                      </a:lnTo>
                      <a:cubicBezTo>
                        <a:pt x="1388" y="2152"/>
                        <a:pt x="1384" y="2148"/>
                        <a:pt x="1384" y="2144"/>
                      </a:cubicBezTo>
                      <a:lnTo>
                        <a:pt x="1384" y="2141"/>
                      </a:lnTo>
                      <a:lnTo>
                        <a:pt x="1392" y="2149"/>
                      </a:lnTo>
                      <a:lnTo>
                        <a:pt x="1386" y="2149"/>
                      </a:lnTo>
                      <a:cubicBezTo>
                        <a:pt x="1382" y="2149"/>
                        <a:pt x="1378" y="2145"/>
                        <a:pt x="1378" y="2141"/>
                      </a:cubicBezTo>
                      <a:lnTo>
                        <a:pt x="1378" y="2135"/>
                      </a:lnTo>
                      <a:lnTo>
                        <a:pt x="1381" y="2141"/>
                      </a:lnTo>
                      <a:lnTo>
                        <a:pt x="1378" y="2138"/>
                      </a:lnTo>
                      <a:cubicBezTo>
                        <a:pt x="1376" y="2136"/>
                        <a:pt x="1375" y="2134"/>
                        <a:pt x="1375" y="2132"/>
                      </a:cubicBezTo>
                      <a:lnTo>
                        <a:pt x="1375" y="2117"/>
                      </a:lnTo>
                      <a:lnTo>
                        <a:pt x="1378" y="2123"/>
                      </a:lnTo>
                      <a:lnTo>
                        <a:pt x="1368" y="2113"/>
                      </a:lnTo>
                      <a:lnTo>
                        <a:pt x="1371" y="2115"/>
                      </a:lnTo>
                      <a:lnTo>
                        <a:pt x="1362" y="2112"/>
                      </a:lnTo>
                      <a:cubicBezTo>
                        <a:pt x="1359" y="2111"/>
                        <a:pt x="1356" y="2108"/>
                        <a:pt x="1356" y="2105"/>
                      </a:cubicBezTo>
                      <a:lnTo>
                        <a:pt x="1356" y="2099"/>
                      </a:lnTo>
                      <a:lnTo>
                        <a:pt x="1356" y="2090"/>
                      </a:lnTo>
                      <a:lnTo>
                        <a:pt x="1361" y="2097"/>
                      </a:lnTo>
                      <a:lnTo>
                        <a:pt x="1355" y="2094"/>
                      </a:lnTo>
                      <a:cubicBezTo>
                        <a:pt x="1353" y="2093"/>
                        <a:pt x="1351" y="2091"/>
                        <a:pt x="1351" y="2089"/>
                      </a:cubicBezTo>
                      <a:lnTo>
                        <a:pt x="1348" y="2080"/>
                      </a:lnTo>
                      <a:lnTo>
                        <a:pt x="1350" y="2083"/>
                      </a:lnTo>
                      <a:lnTo>
                        <a:pt x="1343" y="2077"/>
                      </a:lnTo>
                      <a:lnTo>
                        <a:pt x="1349" y="2079"/>
                      </a:lnTo>
                      <a:lnTo>
                        <a:pt x="1346" y="2079"/>
                      </a:lnTo>
                      <a:cubicBezTo>
                        <a:pt x="1341" y="2079"/>
                        <a:pt x="1338" y="2076"/>
                        <a:pt x="1338" y="2071"/>
                      </a:cubicBezTo>
                      <a:lnTo>
                        <a:pt x="1338" y="2068"/>
                      </a:lnTo>
                      <a:lnTo>
                        <a:pt x="1342" y="2075"/>
                      </a:lnTo>
                      <a:lnTo>
                        <a:pt x="1332" y="2069"/>
                      </a:lnTo>
                      <a:cubicBezTo>
                        <a:pt x="1330" y="2068"/>
                        <a:pt x="1329" y="2065"/>
                        <a:pt x="1329" y="2062"/>
                      </a:cubicBezTo>
                      <a:lnTo>
                        <a:pt x="1329" y="2053"/>
                      </a:lnTo>
                      <a:lnTo>
                        <a:pt x="1330" y="2058"/>
                      </a:lnTo>
                      <a:lnTo>
                        <a:pt x="1324" y="2049"/>
                      </a:lnTo>
                      <a:cubicBezTo>
                        <a:pt x="1322" y="2046"/>
                        <a:pt x="1322" y="2042"/>
                        <a:pt x="1324" y="2040"/>
                      </a:cubicBezTo>
                      <a:lnTo>
                        <a:pt x="1330" y="2031"/>
                      </a:lnTo>
                      <a:lnTo>
                        <a:pt x="1333" y="2042"/>
                      </a:lnTo>
                      <a:lnTo>
                        <a:pt x="1327" y="2039"/>
                      </a:lnTo>
                      <a:cubicBezTo>
                        <a:pt x="1326" y="2039"/>
                        <a:pt x="1325" y="2038"/>
                        <a:pt x="1325" y="2038"/>
                      </a:cubicBezTo>
                      <a:lnTo>
                        <a:pt x="1315" y="2029"/>
                      </a:lnTo>
                      <a:lnTo>
                        <a:pt x="1304" y="2020"/>
                      </a:lnTo>
                      <a:lnTo>
                        <a:pt x="1306" y="2021"/>
                      </a:lnTo>
                      <a:lnTo>
                        <a:pt x="1290" y="2015"/>
                      </a:lnTo>
                      <a:cubicBezTo>
                        <a:pt x="1290" y="2015"/>
                        <a:pt x="1289" y="2015"/>
                        <a:pt x="1289" y="2015"/>
                      </a:cubicBezTo>
                      <a:lnTo>
                        <a:pt x="1258" y="1997"/>
                      </a:lnTo>
                      <a:lnTo>
                        <a:pt x="1261" y="1998"/>
                      </a:lnTo>
                      <a:lnTo>
                        <a:pt x="1236" y="1995"/>
                      </a:lnTo>
                      <a:lnTo>
                        <a:pt x="1234" y="1995"/>
                      </a:lnTo>
                      <a:cubicBezTo>
                        <a:pt x="1230" y="1995"/>
                        <a:pt x="1226" y="1991"/>
                        <a:pt x="1226" y="1987"/>
                      </a:cubicBezTo>
                      <a:lnTo>
                        <a:pt x="1226" y="1978"/>
                      </a:lnTo>
                      <a:cubicBezTo>
                        <a:pt x="1226" y="1976"/>
                        <a:pt x="1226" y="1975"/>
                        <a:pt x="1227" y="1974"/>
                      </a:cubicBezTo>
                      <a:lnTo>
                        <a:pt x="1230" y="1968"/>
                      </a:lnTo>
                      <a:lnTo>
                        <a:pt x="1230" y="1974"/>
                      </a:lnTo>
                      <a:lnTo>
                        <a:pt x="1226" y="1962"/>
                      </a:lnTo>
                      <a:lnTo>
                        <a:pt x="1229" y="1965"/>
                      </a:lnTo>
                      <a:lnTo>
                        <a:pt x="1219" y="1956"/>
                      </a:lnTo>
                      <a:cubicBezTo>
                        <a:pt x="1218" y="1955"/>
                        <a:pt x="1217" y="1953"/>
                        <a:pt x="1217" y="1950"/>
                      </a:cubicBezTo>
                      <a:lnTo>
                        <a:pt x="1217" y="1932"/>
                      </a:lnTo>
                      <a:lnTo>
                        <a:pt x="1219" y="1938"/>
                      </a:lnTo>
                      <a:lnTo>
                        <a:pt x="1213" y="1932"/>
                      </a:lnTo>
                      <a:cubicBezTo>
                        <a:pt x="1212" y="1930"/>
                        <a:pt x="1211" y="1928"/>
                        <a:pt x="1211" y="1926"/>
                      </a:cubicBezTo>
                      <a:lnTo>
                        <a:pt x="1211" y="1923"/>
                      </a:lnTo>
                      <a:lnTo>
                        <a:pt x="1212" y="1927"/>
                      </a:lnTo>
                      <a:lnTo>
                        <a:pt x="1203" y="1912"/>
                      </a:lnTo>
                      <a:lnTo>
                        <a:pt x="1204" y="1914"/>
                      </a:lnTo>
                      <a:lnTo>
                        <a:pt x="1182" y="1896"/>
                      </a:lnTo>
                      <a:lnTo>
                        <a:pt x="1167" y="1884"/>
                      </a:lnTo>
                      <a:cubicBezTo>
                        <a:pt x="1165" y="1883"/>
                        <a:pt x="1164" y="1880"/>
                        <a:pt x="1164" y="1878"/>
                      </a:cubicBezTo>
                      <a:lnTo>
                        <a:pt x="1164" y="1869"/>
                      </a:lnTo>
                      <a:lnTo>
                        <a:pt x="1168" y="1875"/>
                      </a:lnTo>
                      <a:lnTo>
                        <a:pt x="1158" y="1869"/>
                      </a:lnTo>
                      <a:cubicBezTo>
                        <a:pt x="1156" y="1868"/>
                        <a:pt x="1155" y="1865"/>
                        <a:pt x="1155" y="1863"/>
                      </a:cubicBezTo>
                      <a:lnTo>
                        <a:pt x="1155" y="1860"/>
                      </a:lnTo>
                      <a:lnTo>
                        <a:pt x="1156" y="1863"/>
                      </a:lnTo>
                      <a:lnTo>
                        <a:pt x="1153" y="1857"/>
                      </a:lnTo>
                      <a:lnTo>
                        <a:pt x="1147" y="1849"/>
                      </a:lnTo>
                      <a:lnTo>
                        <a:pt x="1148" y="1850"/>
                      </a:lnTo>
                      <a:lnTo>
                        <a:pt x="1145" y="1847"/>
                      </a:lnTo>
                      <a:cubicBezTo>
                        <a:pt x="1143" y="1846"/>
                        <a:pt x="1142" y="1844"/>
                        <a:pt x="1142" y="1842"/>
                      </a:cubicBezTo>
                      <a:lnTo>
                        <a:pt x="1142" y="1835"/>
                      </a:lnTo>
                      <a:lnTo>
                        <a:pt x="1143" y="1837"/>
                      </a:lnTo>
                      <a:lnTo>
                        <a:pt x="1136" y="1807"/>
                      </a:lnTo>
                      <a:lnTo>
                        <a:pt x="1140" y="1812"/>
                      </a:lnTo>
                      <a:lnTo>
                        <a:pt x="1112" y="1797"/>
                      </a:lnTo>
                      <a:cubicBezTo>
                        <a:pt x="1110" y="1796"/>
                        <a:pt x="1109" y="1794"/>
                        <a:pt x="1108" y="1792"/>
                      </a:cubicBezTo>
                      <a:lnTo>
                        <a:pt x="1105" y="1780"/>
                      </a:lnTo>
                      <a:lnTo>
                        <a:pt x="1107" y="1783"/>
                      </a:lnTo>
                      <a:lnTo>
                        <a:pt x="1092" y="1765"/>
                      </a:lnTo>
                      <a:cubicBezTo>
                        <a:pt x="1090" y="1764"/>
                        <a:pt x="1090" y="1762"/>
                        <a:pt x="1090" y="1760"/>
                      </a:cubicBezTo>
                      <a:lnTo>
                        <a:pt x="1090" y="1751"/>
                      </a:lnTo>
                      <a:lnTo>
                        <a:pt x="1092" y="1757"/>
                      </a:lnTo>
                      <a:lnTo>
                        <a:pt x="1083" y="1747"/>
                      </a:lnTo>
                      <a:lnTo>
                        <a:pt x="1086" y="1749"/>
                      </a:lnTo>
                      <a:lnTo>
                        <a:pt x="1067" y="1743"/>
                      </a:lnTo>
                      <a:lnTo>
                        <a:pt x="1070" y="1744"/>
                      </a:lnTo>
                      <a:lnTo>
                        <a:pt x="1067" y="1744"/>
                      </a:lnTo>
                      <a:cubicBezTo>
                        <a:pt x="1063" y="1744"/>
                        <a:pt x="1059" y="1741"/>
                        <a:pt x="1059" y="1737"/>
                      </a:cubicBezTo>
                      <a:cubicBezTo>
                        <a:pt x="1058" y="1733"/>
                        <a:pt x="1060" y="1729"/>
                        <a:pt x="1064" y="1728"/>
                      </a:cubicBezTo>
                      <a:lnTo>
                        <a:pt x="1073" y="1725"/>
                      </a:lnTo>
                      <a:lnTo>
                        <a:pt x="1068" y="1733"/>
                      </a:lnTo>
                      <a:lnTo>
                        <a:pt x="1068" y="1724"/>
                      </a:lnTo>
                      <a:lnTo>
                        <a:pt x="1069" y="1727"/>
                      </a:lnTo>
                      <a:lnTo>
                        <a:pt x="1062" y="1711"/>
                      </a:lnTo>
                      <a:cubicBezTo>
                        <a:pt x="1062" y="1711"/>
                        <a:pt x="1062" y="1709"/>
                        <a:pt x="1062" y="1708"/>
                      </a:cubicBezTo>
                      <a:lnTo>
                        <a:pt x="1062" y="1690"/>
                      </a:lnTo>
                      <a:lnTo>
                        <a:pt x="1067" y="1698"/>
                      </a:lnTo>
                      <a:lnTo>
                        <a:pt x="1058" y="1695"/>
                      </a:lnTo>
                      <a:cubicBezTo>
                        <a:pt x="1055" y="1694"/>
                        <a:pt x="1053" y="1692"/>
                        <a:pt x="1053" y="1689"/>
                      </a:cubicBezTo>
                      <a:cubicBezTo>
                        <a:pt x="1052" y="1686"/>
                        <a:pt x="1053" y="1683"/>
                        <a:pt x="1055" y="1682"/>
                      </a:cubicBezTo>
                      <a:lnTo>
                        <a:pt x="1064" y="1672"/>
                      </a:lnTo>
                      <a:lnTo>
                        <a:pt x="1063" y="1674"/>
                      </a:lnTo>
                      <a:lnTo>
                        <a:pt x="1069" y="1665"/>
                      </a:lnTo>
                      <a:lnTo>
                        <a:pt x="1069" y="1673"/>
                      </a:lnTo>
                      <a:lnTo>
                        <a:pt x="1060" y="1658"/>
                      </a:lnTo>
                      <a:lnTo>
                        <a:pt x="1063" y="1661"/>
                      </a:lnTo>
                      <a:lnTo>
                        <a:pt x="1057" y="1658"/>
                      </a:lnTo>
                      <a:cubicBezTo>
                        <a:pt x="1055" y="1657"/>
                        <a:pt x="1053" y="1655"/>
                        <a:pt x="1052" y="1652"/>
                      </a:cubicBezTo>
                      <a:cubicBezTo>
                        <a:pt x="1052" y="1650"/>
                        <a:pt x="1053" y="1647"/>
                        <a:pt x="1055" y="1645"/>
                      </a:cubicBezTo>
                      <a:lnTo>
                        <a:pt x="1061" y="1639"/>
                      </a:lnTo>
                      <a:lnTo>
                        <a:pt x="1063" y="1652"/>
                      </a:lnTo>
                      <a:lnTo>
                        <a:pt x="1057" y="1649"/>
                      </a:lnTo>
                      <a:lnTo>
                        <a:pt x="1060" y="1650"/>
                      </a:lnTo>
                      <a:lnTo>
                        <a:pt x="1051" y="1650"/>
                      </a:lnTo>
                      <a:cubicBezTo>
                        <a:pt x="1049" y="1650"/>
                        <a:pt x="1046" y="1649"/>
                        <a:pt x="1045" y="1647"/>
                      </a:cubicBezTo>
                      <a:cubicBezTo>
                        <a:pt x="1043" y="1644"/>
                        <a:pt x="1043" y="1642"/>
                        <a:pt x="1044" y="1639"/>
                      </a:cubicBezTo>
                      <a:lnTo>
                        <a:pt x="1053" y="1612"/>
                      </a:lnTo>
                      <a:lnTo>
                        <a:pt x="1053" y="1616"/>
                      </a:lnTo>
                      <a:lnTo>
                        <a:pt x="1049" y="1598"/>
                      </a:lnTo>
                      <a:lnTo>
                        <a:pt x="1050" y="1600"/>
                      </a:lnTo>
                      <a:lnTo>
                        <a:pt x="1044" y="1584"/>
                      </a:lnTo>
                      <a:lnTo>
                        <a:pt x="1045" y="1587"/>
                      </a:lnTo>
                      <a:lnTo>
                        <a:pt x="1036" y="1578"/>
                      </a:lnTo>
                      <a:lnTo>
                        <a:pt x="1039" y="1580"/>
                      </a:lnTo>
                      <a:lnTo>
                        <a:pt x="1030" y="1577"/>
                      </a:lnTo>
                      <a:lnTo>
                        <a:pt x="1034" y="1577"/>
                      </a:lnTo>
                      <a:lnTo>
                        <a:pt x="1015" y="1580"/>
                      </a:lnTo>
                      <a:lnTo>
                        <a:pt x="1022" y="1574"/>
                      </a:lnTo>
                      <a:lnTo>
                        <a:pt x="1019" y="1589"/>
                      </a:lnTo>
                      <a:cubicBezTo>
                        <a:pt x="1018" y="1593"/>
                        <a:pt x="1015" y="1595"/>
                        <a:pt x="1011" y="1595"/>
                      </a:cubicBezTo>
                      <a:cubicBezTo>
                        <a:pt x="1008" y="1596"/>
                        <a:pt x="1005" y="1594"/>
                        <a:pt x="1003" y="1590"/>
                      </a:cubicBezTo>
                      <a:lnTo>
                        <a:pt x="997" y="1575"/>
                      </a:lnTo>
                      <a:lnTo>
                        <a:pt x="1001" y="1580"/>
                      </a:lnTo>
                      <a:lnTo>
                        <a:pt x="982" y="1570"/>
                      </a:lnTo>
                      <a:cubicBezTo>
                        <a:pt x="982" y="1570"/>
                        <a:pt x="981" y="1570"/>
                        <a:pt x="980" y="1569"/>
                      </a:cubicBezTo>
                      <a:lnTo>
                        <a:pt x="977" y="1566"/>
                      </a:lnTo>
                      <a:cubicBezTo>
                        <a:pt x="976" y="1564"/>
                        <a:pt x="975" y="1562"/>
                        <a:pt x="975" y="1560"/>
                      </a:cubicBezTo>
                      <a:lnTo>
                        <a:pt x="975" y="1545"/>
                      </a:lnTo>
                      <a:cubicBezTo>
                        <a:pt x="975" y="1544"/>
                        <a:pt x="975" y="1543"/>
                        <a:pt x="976" y="1542"/>
                      </a:cubicBezTo>
                      <a:lnTo>
                        <a:pt x="994" y="1502"/>
                      </a:lnTo>
                      <a:lnTo>
                        <a:pt x="993" y="1506"/>
                      </a:lnTo>
                      <a:lnTo>
                        <a:pt x="993" y="1491"/>
                      </a:lnTo>
                      <a:lnTo>
                        <a:pt x="998" y="1498"/>
                      </a:lnTo>
                      <a:lnTo>
                        <a:pt x="992" y="1495"/>
                      </a:lnTo>
                      <a:lnTo>
                        <a:pt x="995" y="1496"/>
                      </a:lnTo>
                      <a:lnTo>
                        <a:pt x="992" y="1496"/>
                      </a:lnTo>
                      <a:cubicBezTo>
                        <a:pt x="990" y="1496"/>
                        <a:pt x="988" y="1495"/>
                        <a:pt x="987" y="1493"/>
                      </a:cubicBezTo>
                      <a:lnTo>
                        <a:pt x="977" y="1484"/>
                      </a:lnTo>
                      <a:cubicBezTo>
                        <a:pt x="976" y="1483"/>
                        <a:pt x="975" y="1481"/>
                        <a:pt x="975" y="1479"/>
                      </a:cubicBezTo>
                      <a:lnTo>
                        <a:pt x="975" y="1463"/>
                      </a:lnTo>
                      <a:lnTo>
                        <a:pt x="976" y="1468"/>
                      </a:lnTo>
                      <a:lnTo>
                        <a:pt x="967" y="1456"/>
                      </a:lnTo>
                      <a:lnTo>
                        <a:pt x="969" y="1458"/>
                      </a:lnTo>
                      <a:lnTo>
                        <a:pt x="960" y="1452"/>
                      </a:lnTo>
                      <a:cubicBezTo>
                        <a:pt x="959" y="1451"/>
                        <a:pt x="958" y="1450"/>
                        <a:pt x="957" y="1449"/>
                      </a:cubicBezTo>
                      <a:lnTo>
                        <a:pt x="951" y="1437"/>
                      </a:lnTo>
                      <a:lnTo>
                        <a:pt x="958" y="1441"/>
                      </a:lnTo>
                      <a:lnTo>
                        <a:pt x="955" y="1441"/>
                      </a:lnTo>
                      <a:cubicBezTo>
                        <a:pt x="952" y="1441"/>
                        <a:pt x="949" y="1439"/>
                        <a:pt x="948" y="1437"/>
                      </a:cubicBezTo>
                      <a:lnTo>
                        <a:pt x="932" y="1403"/>
                      </a:lnTo>
                      <a:cubicBezTo>
                        <a:pt x="932" y="1402"/>
                        <a:pt x="931" y="1401"/>
                        <a:pt x="931" y="1400"/>
                      </a:cubicBezTo>
                      <a:lnTo>
                        <a:pt x="931" y="1397"/>
                      </a:lnTo>
                      <a:lnTo>
                        <a:pt x="935" y="1404"/>
                      </a:lnTo>
                      <a:lnTo>
                        <a:pt x="926" y="1398"/>
                      </a:lnTo>
                      <a:cubicBezTo>
                        <a:pt x="924" y="1397"/>
                        <a:pt x="923" y="1395"/>
                        <a:pt x="922" y="1393"/>
                      </a:cubicBezTo>
                      <a:lnTo>
                        <a:pt x="910" y="1354"/>
                      </a:lnTo>
                      <a:lnTo>
                        <a:pt x="911" y="1356"/>
                      </a:lnTo>
                      <a:lnTo>
                        <a:pt x="895" y="1332"/>
                      </a:lnTo>
                      <a:cubicBezTo>
                        <a:pt x="895" y="1330"/>
                        <a:pt x="894" y="1329"/>
                        <a:pt x="894" y="1327"/>
                      </a:cubicBezTo>
                      <a:lnTo>
                        <a:pt x="894" y="1300"/>
                      </a:lnTo>
                      <a:lnTo>
                        <a:pt x="900" y="1308"/>
                      </a:lnTo>
                      <a:lnTo>
                        <a:pt x="890" y="1305"/>
                      </a:lnTo>
                      <a:lnTo>
                        <a:pt x="893" y="1305"/>
                      </a:lnTo>
                      <a:lnTo>
                        <a:pt x="890" y="1305"/>
                      </a:lnTo>
                      <a:cubicBezTo>
                        <a:pt x="888" y="1305"/>
                        <a:pt x="886" y="1304"/>
                        <a:pt x="884" y="1303"/>
                      </a:cubicBezTo>
                      <a:lnTo>
                        <a:pt x="878" y="1297"/>
                      </a:lnTo>
                      <a:lnTo>
                        <a:pt x="884" y="1299"/>
                      </a:lnTo>
                      <a:lnTo>
                        <a:pt x="874" y="1299"/>
                      </a:lnTo>
                      <a:cubicBezTo>
                        <a:pt x="872" y="1299"/>
                        <a:pt x="870" y="1298"/>
                        <a:pt x="869" y="1297"/>
                      </a:cubicBezTo>
                      <a:lnTo>
                        <a:pt x="866" y="1294"/>
                      </a:lnTo>
                      <a:cubicBezTo>
                        <a:pt x="864" y="1292"/>
                        <a:pt x="863" y="1290"/>
                        <a:pt x="863" y="1288"/>
                      </a:cubicBezTo>
                      <a:lnTo>
                        <a:pt x="866" y="1233"/>
                      </a:lnTo>
                      <a:lnTo>
                        <a:pt x="867" y="1238"/>
                      </a:lnTo>
                      <a:lnTo>
                        <a:pt x="858" y="1223"/>
                      </a:lnTo>
                      <a:cubicBezTo>
                        <a:pt x="857" y="1221"/>
                        <a:pt x="857" y="1219"/>
                        <a:pt x="857" y="1217"/>
                      </a:cubicBezTo>
                      <a:lnTo>
                        <a:pt x="866" y="1171"/>
                      </a:lnTo>
                      <a:lnTo>
                        <a:pt x="867" y="1176"/>
                      </a:lnTo>
                      <a:lnTo>
                        <a:pt x="857" y="1148"/>
                      </a:lnTo>
                      <a:lnTo>
                        <a:pt x="858" y="1149"/>
                      </a:lnTo>
                      <a:lnTo>
                        <a:pt x="848" y="1131"/>
                      </a:lnTo>
                      <a:lnTo>
                        <a:pt x="853" y="1135"/>
                      </a:lnTo>
                      <a:lnTo>
                        <a:pt x="844" y="1132"/>
                      </a:lnTo>
                      <a:lnTo>
                        <a:pt x="846" y="1133"/>
                      </a:lnTo>
                      <a:lnTo>
                        <a:pt x="843" y="1133"/>
                      </a:lnTo>
                      <a:lnTo>
                        <a:pt x="837" y="1133"/>
                      </a:lnTo>
                      <a:lnTo>
                        <a:pt x="834" y="1133"/>
                      </a:lnTo>
                      <a:cubicBezTo>
                        <a:pt x="831" y="1133"/>
                        <a:pt x="829" y="1131"/>
                        <a:pt x="827" y="1129"/>
                      </a:cubicBezTo>
                      <a:cubicBezTo>
                        <a:pt x="826" y="1127"/>
                        <a:pt x="825" y="1125"/>
                        <a:pt x="826" y="1122"/>
                      </a:cubicBezTo>
                      <a:lnTo>
                        <a:pt x="836" y="1095"/>
                      </a:lnTo>
                      <a:lnTo>
                        <a:pt x="835" y="1097"/>
                      </a:lnTo>
                      <a:lnTo>
                        <a:pt x="835" y="1070"/>
                      </a:lnTo>
                      <a:lnTo>
                        <a:pt x="836" y="1074"/>
                      </a:lnTo>
                      <a:lnTo>
                        <a:pt x="820" y="1040"/>
                      </a:lnTo>
                      <a:lnTo>
                        <a:pt x="821" y="1042"/>
                      </a:lnTo>
                      <a:lnTo>
                        <a:pt x="790" y="1003"/>
                      </a:lnTo>
                      <a:cubicBezTo>
                        <a:pt x="790" y="1002"/>
                        <a:pt x="790" y="1002"/>
                        <a:pt x="790" y="1002"/>
                      </a:cubicBezTo>
                      <a:lnTo>
                        <a:pt x="756" y="941"/>
                      </a:lnTo>
                      <a:cubicBezTo>
                        <a:pt x="755" y="940"/>
                        <a:pt x="755" y="939"/>
                        <a:pt x="755" y="938"/>
                      </a:cubicBezTo>
                      <a:lnTo>
                        <a:pt x="752" y="920"/>
                      </a:lnTo>
                      <a:lnTo>
                        <a:pt x="745" y="890"/>
                      </a:lnTo>
                      <a:lnTo>
                        <a:pt x="742" y="866"/>
                      </a:lnTo>
                      <a:cubicBezTo>
                        <a:pt x="742" y="863"/>
                        <a:pt x="743" y="861"/>
                        <a:pt x="745" y="859"/>
                      </a:cubicBezTo>
                      <a:lnTo>
                        <a:pt x="748" y="856"/>
                      </a:lnTo>
                      <a:lnTo>
                        <a:pt x="746" y="859"/>
                      </a:lnTo>
                      <a:lnTo>
                        <a:pt x="755" y="834"/>
                      </a:lnTo>
                      <a:lnTo>
                        <a:pt x="755" y="836"/>
                      </a:lnTo>
                      <a:lnTo>
                        <a:pt x="761" y="800"/>
                      </a:lnTo>
                      <a:lnTo>
                        <a:pt x="761" y="801"/>
                      </a:lnTo>
                      <a:lnTo>
                        <a:pt x="761" y="798"/>
                      </a:lnTo>
                      <a:lnTo>
                        <a:pt x="761" y="783"/>
                      </a:lnTo>
                      <a:lnTo>
                        <a:pt x="761" y="786"/>
                      </a:lnTo>
                      <a:lnTo>
                        <a:pt x="752" y="765"/>
                      </a:lnTo>
                      <a:cubicBezTo>
                        <a:pt x="751" y="763"/>
                        <a:pt x="751" y="761"/>
                        <a:pt x="752" y="759"/>
                      </a:cubicBezTo>
                      <a:lnTo>
                        <a:pt x="755" y="750"/>
                      </a:lnTo>
                      <a:cubicBezTo>
                        <a:pt x="756" y="746"/>
                        <a:pt x="760" y="744"/>
                        <a:pt x="764" y="745"/>
                      </a:cubicBezTo>
                      <a:cubicBezTo>
                        <a:pt x="768" y="745"/>
                        <a:pt x="771" y="749"/>
                        <a:pt x="771" y="753"/>
                      </a:cubicBezTo>
                      <a:lnTo>
                        <a:pt x="771" y="756"/>
                      </a:lnTo>
                      <a:lnTo>
                        <a:pt x="762" y="748"/>
                      </a:lnTo>
                      <a:lnTo>
                        <a:pt x="790" y="745"/>
                      </a:lnTo>
                      <a:lnTo>
                        <a:pt x="783" y="750"/>
                      </a:lnTo>
                      <a:lnTo>
                        <a:pt x="789" y="732"/>
                      </a:lnTo>
                      <a:lnTo>
                        <a:pt x="792" y="718"/>
                      </a:lnTo>
                      <a:lnTo>
                        <a:pt x="794" y="725"/>
                      </a:lnTo>
                      <a:lnTo>
                        <a:pt x="791" y="722"/>
                      </a:lnTo>
                      <a:cubicBezTo>
                        <a:pt x="791" y="722"/>
                        <a:pt x="790" y="721"/>
                        <a:pt x="790" y="721"/>
                      </a:cubicBezTo>
                      <a:lnTo>
                        <a:pt x="784" y="712"/>
                      </a:lnTo>
                      <a:lnTo>
                        <a:pt x="790" y="715"/>
                      </a:lnTo>
                      <a:lnTo>
                        <a:pt x="787" y="715"/>
                      </a:lnTo>
                      <a:cubicBezTo>
                        <a:pt x="783" y="715"/>
                        <a:pt x="779" y="712"/>
                        <a:pt x="779" y="707"/>
                      </a:cubicBezTo>
                      <a:lnTo>
                        <a:pt x="779" y="701"/>
                      </a:lnTo>
                      <a:lnTo>
                        <a:pt x="786" y="709"/>
                      </a:lnTo>
                      <a:lnTo>
                        <a:pt x="770" y="706"/>
                      </a:lnTo>
                      <a:lnTo>
                        <a:pt x="772" y="706"/>
                      </a:lnTo>
                      <a:lnTo>
                        <a:pt x="769" y="706"/>
                      </a:lnTo>
                      <a:cubicBezTo>
                        <a:pt x="767" y="706"/>
                        <a:pt x="766" y="706"/>
                        <a:pt x="764" y="705"/>
                      </a:cubicBezTo>
                      <a:lnTo>
                        <a:pt x="736" y="687"/>
                      </a:lnTo>
                      <a:cubicBezTo>
                        <a:pt x="736" y="686"/>
                        <a:pt x="735" y="685"/>
                        <a:pt x="734" y="685"/>
                      </a:cubicBezTo>
                      <a:lnTo>
                        <a:pt x="728" y="675"/>
                      </a:lnTo>
                      <a:lnTo>
                        <a:pt x="735" y="679"/>
                      </a:lnTo>
                      <a:lnTo>
                        <a:pt x="725" y="679"/>
                      </a:lnTo>
                      <a:cubicBezTo>
                        <a:pt x="724" y="679"/>
                        <a:pt x="724" y="679"/>
                        <a:pt x="723" y="679"/>
                      </a:cubicBezTo>
                      <a:lnTo>
                        <a:pt x="704" y="672"/>
                      </a:lnTo>
                      <a:lnTo>
                        <a:pt x="667" y="660"/>
                      </a:lnTo>
                      <a:lnTo>
                        <a:pt x="646" y="654"/>
                      </a:lnTo>
                      <a:cubicBezTo>
                        <a:pt x="645" y="654"/>
                        <a:pt x="645" y="654"/>
                        <a:pt x="644" y="654"/>
                      </a:cubicBezTo>
                      <a:lnTo>
                        <a:pt x="638" y="651"/>
                      </a:lnTo>
                      <a:lnTo>
                        <a:pt x="640" y="652"/>
                      </a:lnTo>
                      <a:lnTo>
                        <a:pt x="599" y="642"/>
                      </a:lnTo>
                      <a:cubicBezTo>
                        <a:pt x="596" y="642"/>
                        <a:pt x="593" y="638"/>
                        <a:pt x="593" y="635"/>
                      </a:cubicBezTo>
                      <a:lnTo>
                        <a:pt x="593" y="629"/>
                      </a:lnTo>
                      <a:lnTo>
                        <a:pt x="596" y="634"/>
                      </a:lnTo>
                      <a:lnTo>
                        <a:pt x="586" y="625"/>
                      </a:lnTo>
                      <a:lnTo>
                        <a:pt x="591" y="627"/>
                      </a:lnTo>
                      <a:lnTo>
                        <a:pt x="572" y="624"/>
                      </a:lnTo>
                      <a:cubicBezTo>
                        <a:pt x="570" y="624"/>
                        <a:pt x="569" y="623"/>
                        <a:pt x="568" y="622"/>
                      </a:cubicBezTo>
                      <a:lnTo>
                        <a:pt x="561" y="616"/>
                      </a:lnTo>
                      <a:cubicBezTo>
                        <a:pt x="560" y="615"/>
                        <a:pt x="559" y="613"/>
                        <a:pt x="559" y="610"/>
                      </a:cubicBezTo>
                      <a:lnTo>
                        <a:pt x="559" y="607"/>
                      </a:lnTo>
                      <a:cubicBezTo>
                        <a:pt x="559" y="606"/>
                        <a:pt x="559" y="604"/>
                        <a:pt x="560" y="603"/>
                      </a:cubicBezTo>
                      <a:lnTo>
                        <a:pt x="570" y="588"/>
                      </a:lnTo>
                      <a:lnTo>
                        <a:pt x="568" y="592"/>
                      </a:lnTo>
                      <a:lnTo>
                        <a:pt x="568" y="589"/>
                      </a:lnTo>
                      <a:lnTo>
                        <a:pt x="568" y="591"/>
                      </a:lnTo>
                      <a:lnTo>
                        <a:pt x="565" y="576"/>
                      </a:lnTo>
                      <a:cubicBezTo>
                        <a:pt x="565" y="575"/>
                        <a:pt x="565" y="575"/>
                        <a:pt x="565" y="574"/>
                      </a:cubicBezTo>
                      <a:lnTo>
                        <a:pt x="565" y="562"/>
                      </a:lnTo>
                      <a:lnTo>
                        <a:pt x="566" y="565"/>
                      </a:lnTo>
                      <a:lnTo>
                        <a:pt x="559" y="546"/>
                      </a:lnTo>
                      <a:lnTo>
                        <a:pt x="561" y="550"/>
                      </a:lnTo>
                      <a:lnTo>
                        <a:pt x="552" y="541"/>
                      </a:lnTo>
                      <a:cubicBezTo>
                        <a:pt x="551" y="540"/>
                        <a:pt x="551" y="539"/>
                        <a:pt x="551" y="538"/>
                      </a:cubicBezTo>
                      <a:lnTo>
                        <a:pt x="547" y="532"/>
                      </a:lnTo>
                      <a:lnTo>
                        <a:pt x="551" y="536"/>
                      </a:lnTo>
                      <a:lnTo>
                        <a:pt x="517" y="518"/>
                      </a:lnTo>
                      <a:lnTo>
                        <a:pt x="518" y="518"/>
                      </a:lnTo>
                      <a:lnTo>
                        <a:pt x="509" y="515"/>
                      </a:lnTo>
                      <a:lnTo>
                        <a:pt x="511" y="516"/>
                      </a:lnTo>
                      <a:lnTo>
                        <a:pt x="508" y="516"/>
                      </a:lnTo>
                      <a:cubicBezTo>
                        <a:pt x="506" y="516"/>
                        <a:pt x="504" y="515"/>
                        <a:pt x="502" y="513"/>
                      </a:cubicBezTo>
                      <a:lnTo>
                        <a:pt x="493" y="504"/>
                      </a:lnTo>
                      <a:lnTo>
                        <a:pt x="494" y="505"/>
                      </a:lnTo>
                      <a:lnTo>
                        <a:pt x="485" y="499"/>
                      </a:lnTo>
                      <a:lnTo>
                        <a:pt x="489" y="500"/>
                      </a:lnTo>
                      <a:lnTo>
                        <a:pt x="483" y="500"/>
                      </a:lnTo>
                      <a:lnTo>
                        <a:pt x="480" y="500"/>
                      </a:lnTo>
                      <a:cubicBezTo>
                        <a:pt x="479" y="500"/>
                        <a:pt x="478" y="500"/>
                        <a:pt x="477" y="500"/>
                      </a:cubicBezTo>
                      <a:lnTo>
                        <a:pt x="470" y="497"/>
                      </a:lnTo>
                      <a:cubicBezTo>
                        <a:pt x="469" y="496"/>
                        <a:pt x="468" y="495"/>
                        <a:pt x="467" y="493"/>
                      </a:cubicBezTo>
                      <a:lnTo>
                        <a:pt x="464" y="487"/>
                      </a:lnTo>
                      <a:lnTo>
                        <a:pt x="471" y="491"/>
                      </a:lnTo>
                      <a:lnTo>
                        <a:pt x="465" y="491"/>
                      </a:lnTo>
                      <a:lnTo>
                        <a:pt x="462" y="491"/>
                      </a:lnTo>
                      <a:lnTo>
                        <a:pt x="464" y="491"/>
                      </a:lnTo>
                      <a:lnTo>
                        <a:pt x="449" y="497"/>
                      </a:lnTo>
                      <a:cubicBezTo>
                        <a:pt x="448" y="497"/>
                        <a:pt x="447" y="497"/>
                        <a:pt x="446" y="497"/>
                      </a:cubicBezTo>
                      <a:lnTo>
                        <a:pt x="443" y="497"/>
                      </a:lnTo>
                      <a:lnTo>
                        <a:pt x="446" y="497"/>
                      </a:lnTo>
                      <a:lnTo>
                        <a:pt x="440" y="500"/>
                      </a:lnTo>
                      <a:lnTo>
                        <a:pt x="444" y="496"/>
                      </a:lnTo>
                      <a:lnTo>
                        <a:pt x="441" y="502"/>
                      </a:lnTo>
                      <a:cubicBezTo>
                        <a:pt x="440" y="504"/>
                        <a:pt x="437" y="506"/>
                        <a:pt x="435" y="506"/>
                      </a:cubicBezTo>
                      <a:cubicBezTo>
                        <a:pt x="432" y="507"/>
                        <a:pt x="430" y="506"/>
                        <a:pt x="428" y="504"/>
                      </a:cubicBezTo>
                      <a:lnTo>
                        <a:pt x="419" y="495"/>
                      </a:lnTo>
                      <a:lnTo>
                        <a:pt x="427" y="497"/>
                      </a:lnTo>
                      <a:lnTo>
                        <a:pt x="393" y="509"/>
                      </a:lnTo>
                      <a:lnTo>
                        <a:pt x="398" y="502"/>
                      </a:lnTo>
                      <a:lnTo>
                        <a:pt x="398" y="517"/>
                      </a:lnTo>
                      <a:cubicBezTo>
                        <a:pt x="398" y="519"/>
                        <a:pt x="397" y="521"/>
                        <a:pt x="396" y="522"/>
                      </a:cubicBezTo>
                      <a:lnTo>
                        <a:pt x="386" y="531"/>
                      </a:lnTo>
                      <a:cubicBezTo>
                        <a:pt x="384" y="533"/>
                        <a:pt x="381" y="534"/>
                        <a:pt x="379" y="533"/>
                      </a:cubicBezTo>
                      <a:lnTo>
                        <a:pt x="357" y="527"/>
                      </a:lnTo>
                      <a:cubicBezTo>
                        <a:pt x="356" y="527"/>
                        <a:pt x="356" y="527"/>
                        <a:pt x="355" y="527"/>
                      </a:cubicBezTo>
                      <a:lnTo>
                        <a:pt x="340" y="518"/>
                      </a:lnTo>
                      <a:lnTo>
                        <a:pt x="326" y="508"/>
                      </a:lnTo>
                      <a:lnTo>
                        <a:pt x="312" y="499"/>
                      </a:lnTo>
                      <a:cubicBezTo>
                        <a:pt x="311" y="499"/>
                        <a:pt x="311" y="499"/>
                        <a:pt x="310" y="498"/>
                      </a:cubicBezTo>
                      <a:lnTo>
                        <a:pt x="307" y="495"/>
                      </a:lnTo>
                      <a:lnTo>
                        <a:pt x="298" y="486"/>
                      </a:lnTo>
                      <a:cubicBezTo>
                        <a:pt x="296" y="485"/>
                        <a:pt x="295" y="483"/>
                        <a:pt x="295" y="480"/>
                      </a:cubicBezTo>
                      <a:lnTo>
                        <a:pt x="295" y="474"/>
                      </a:lnTo>
                      <a:lnTo>
                        <a:pt x="298" y="481"/>
                      </a:lnTo>
                      <a:lnTo>
                        <a:pt x="283" y="469"/>
                      </a:lnTo>
                      <a:lnTo>
                        <a:pt x="255" y="451"/>
                      </a:lnTo>
                      <a:lnTo>
                        <a:pt x="260" y="452"/>
                      </a:lnTo>
                      <a:lnTo>
                        <a:pt x="257" y="452"/>
                      </a:lnTo>
                      <a:cubicBezTo>
                        <a:pt x="254" y="452"/>
                        <a:pt x="252" y="451"/>
                        <a:pt x="250" y="449"/>
                      </a:cubicBezTo>
                      <a:lnTo>
                        <a:pt x="244" y="439"/>
                      </a:lnTo>
                      <a:lnTo>
                        <a:pt x="247" y="442"/>
                      </a:lnTo>
                      <a:lnTo>
                        <a:pt x="235" y="436"/>
                      </a:lnTo>
                      <a:lnTo>
                        <a:pt x="228" y="433"/>
                      </a:lnTo>
                      <a:cubicBezTo>
                        <a:pt x="226" y="432"/>
                        <a:pt x="224" y="429"/>
                        <a:pt x="224" y="426"/>
                      </a:cubicBezTo>
                      <a:lnTo>
                        <a:pt x="224" y="420"/>
                      </a:lnTo>
                      <a:lnTo>
                        <a:pt x="226" y="426"/>
                      </a:lnTo>
                      <a:lnTo>
                        <a:pt x="223" y="423"/>
                      </a:lnTo>
                      <a:lnTo>
                        <a:pt x="214" y="413"/>
                      </a:lnTo>
                      <a:cubicBezTo>
                        <a:pt x="212" y="412"/>
                        <a:pt x="211" y="410"/>
                        <a:pt x="211" y="408"/>
                      </a:cubicBezTo>
                      <a:lnTo>
                        <a:pt x="211" y="402"/>
                      </a:lnTo>
                      <a:lnTo>
                        <a:pt x="214" y="407"/>
                      </a:lnTo>
                      <a:lnTo>
                        <a:pt x="205" y="398"/>
                      </a:lnTo>
                      <a:lnTo>
                        <a:pt x="208" y="400"/>
                      </a:lnTo>
                      <a:lnTo>
                        <a:pt x="198" y="397"/>
                      </a:lnTo>
                      <a:lnTo>
                        <a:pt x="180" y="391"/>
                      </a:lnTo>
                      <a:lnTo>
                        <a:pt x="182" y="392"/>
                      </a:lnTo>
                      <a:lnTo>
                        <a:pt x="173" y="392"/>
                      </a:lnTo>
                      <a:cubicBezTo>
                        <a:pt x="172" y="392"/>
                        <a:pt x="171" y="391"/>
                        <a:pt x="170" y="391"/>
                      </a:cubicBezTo>
                      <a:lnTo>
                        <a:pt x="161" y="388"/>
                      </a:lnTo>
                      <a:cubicBezTo>
                        <a:pt x="160" y="388"/>
                        <a:pt x="159" y="387"/>
                        <a:pt x="158" y="386"/>
                      </a:cubicBezTo>
                      <a:lnTo>
                        <a:pt x="143" y="371"/>
                      </a:lnTo>
                      <a:lnTo>
                        <a:pt x="133" y="362"/>
                      </a:lnTo>
                      <a:lnTo>
                        <a:pt x="130" y="359"/>
                      </a:lnTo>
                      <a:lnTo>
                        <a:pt x="136" y="361"/>
                      </a:lnTo>
                      <a:lnTo>
                        <a:pt x="126" y="361"/>
                      </a:lnTo>
                      <a:cubicBezTo>
                        <a:pt x="125" y="361"/>
                        <a:pt x="123" y="361"/>
                        <a:pt x="122" y="360"/>
                      </a:cubicBezTo>
                      <a:lnTo>
                        <a:pt x="113" y="354"/>
                      </a:lnTo>
                      <a:lnTo>
                        <a:pt x="124" y="350"/>
                      </a:lnTo>
                      <a:lnTo>
                        <a:pt x="118" y="365"/>
                      </a:lnTo>
                      <a:lnTo>
                        <a:pt x="119" y="362"/>
                      </a:lnTo>
                      <a:lnTo>
                        <a:pt x="119" y="371"/>
                      </a:lnTo>
                      <a:lnTo>
                        <a:pt x="119" y="374"/>
                      </a:lnTo>
                      <a:cubicBezTo>
                        <a:pt x="119" y="377"/>
                        <a:pt x="118" y="380"/>
                        <a:pt x="115" y="381"/>
                      </a:cubicBezTo>
                      <a:cubicBezTo>
                        <a:pt x="113" y="383"/>
                        <a:pt x="110" y="383"/>
                        <a:pt x="108" y="382"/>
                      </a:cubicBezTo>
                      <a:lnTo>
                        <a:pt x="86" y="373"/>
                      </a:lnTo>
                      <a:cubicBezTo>
                        <a:pt x="85" y="372"/>
                        <a:pt x="84" y="371"/>
                        <a:pt x="83" y="370"/>
                      </a:cubicBezTo>
                      <a:lnTo>
                        <a:pt x="73" y="358"/>
                      </a:lnTo>
                      <a:lnTo>
                        <a:pt x="37" y="316"/>
                      </a:lnTo>
                      <a:lnTo>
                        <a:pt x="39" y="318"/>
                      </a:lnTo>
                      <a:lnTo>
                        <a:pt x="23" y="309"/>
                      </a:lnTo>
                      <a:cubicBezTo>
                        <a:pt x="22" y="308"/>
                        <a:pt x="21" y="307"/>
                        <a:pt x="20" y="306"/>
                      </a:cubicBezTo>
                      <a:lnTo>
                        <a:pt x="2" y="276"/>
                      </a:lnTo>
                      <a:cubicBezTo>
                        <a:pt x="0" y="273"/>
                        <a:pt x="0" y="270"/>
                        <a:pt x="1" y="268"/>
                      </a:cubicBezTo>
                      <a:cubicBezTo>
                        <a:pt x="3" y="265"/>
                        <a:pt x="6" y="264"/>
                        <a:pt x="8" y="264"/>
                      </a:cubicBezTo>
                      <a:lnTo>
                        <a:pt x="24" y="264"/>
                      </a:lnTo>
                      <a:lnTo>
                        <a:pt x="16" y="270"/>
                      </a:lnTo>
                      <a:lnTo>
                        <a:pt x="19" y="252"/>
                      </a:lnTo>
                      <a:lnTo>
                        <a:pt x="19" y="253"/>
                      </a:lnTo>
                      <a:lnTo>
                        <a:pt x="19" y="175"/>
                      </a:lnTo>
                      <a:cubicBezTo>
                        <a:pt x="19" y="172"/>
                        <a:pt x="20" y="170"/>
                        <a:pt x="22" y="169"/>
                      </a:cubicBezTo>
                      <a:lnTo>
                        <a:pt x="38" y="156"/>
                      </a:lnTo>
                      <a:cubicBezTo>
                        <a:pt x="41" y="154"/>
                        <a:pt x="45" y="154"/>
                        <a:pt x="48" y="157"/>
                      </a:cubicBezTo>
                      <a:lnTo>
                        <a:pt x="58" y="166"/>
                      </a:lnTo>
                      <a:lnTo>
                        <a:pt x="44" y="171"/>
                      </a:lnTo>
                      <a:lnTo>
                        <a:pt x="47" y="120"/>
                      </a:lnTo>
                      <a:cubicBezTo>
                        <a:pt x="47" y="118"/>
                        <a:pt x="48" y="117"/>
                        <a:pt x="49" y="116"/>
                      </a:cubicBezTo>
                      <a:lnTo>
                        <a:pt x="92" y="58"/>
                      </a:lnTo>
                      <a:cubicBezTo>
                        <a:pt x="92" y="58"/>
                        <a:pt x="93" y="57"/>
                        <a:pt x="93" y="57"/>
                      </a:cubicBezTo>
                      <a:lnTo>
                        <a:pt x="149" y="3"/>
                      </a:lnTo>
                      <a:cubicBezTo>
                        <a:pt x="150" y="1"/>
                        <a:pt x="153" y="0"/>
                        <a:pt x="155" y="0"/>
                      </a:cubicBezTo>
                      <a:cubicBezTo>
                        <a:pt x="157" y="1"/>
                        <a:pt x="159" y="2"/>
                        <a:pt x="161" y="4"/>
                      </a:cubicBezTo>
                      <a:lnTo>
                        <a:pt x="210" y="67"/>
                      </a:lnTo>
                      <a:lnTo>
                        <a:pt x="207" y="65"/>
                      </a:lnTo>
                      <a:lnTo>
                        <a:pt x="719" y="301"/>
                      </a:lnTo>
                      <a:lnTo>
                        <a:pt x="1427" y="612"/>
                      </a:lnTo>
                      <a:cubicBezTo>
                        <a:pt x="1428" y="613"/>
                        <a:pt x="1428" y="613"/>
                        <a:pt x="1429" y="614"/>
                      </a:cubicBezTo>
                      <a:lnTo>
                        <a:pt x="1435" y="620"/>
                      </a:lnTo>
                      <a:lnTo>
                        <a:pt x="1433" y="618"/>
                      </a:lnTo>
                      <a:lnTo>
                        <a:pt x="1482" y="639"/>
                      </a:lnTo>
                      <a:lnTo>
                        <a:pt x="1498" y="645"/>
                      </a:lnTo>
                      <a:lnTo>
                        <a:pt x="1594" y="691"/>
                      </a:lnTo>
                      <a:lnTo>
                        <a:pt x="1592" y="690"/>
                      </a:lnTo>
                      <a:lnTo>
                        <a:pt x="1843" y="708"/>
                      </a:lnTo>
                      <a:lnTo>
                        <a:pt x="2408" y="745"/>
                      </a:lnTo>
                      <a:lnTo>
                        <a:pt x="2482" y="745"/>
                      </a:lnTo>
                      <a:close/>
                      <a:moveTo>
                        <a:pt x="2407" y="761"/>
                      </a:moveTo>
                      <a:lnTo>
                        <a:pt x="1842" y="724"/>
                      </a:lnTo>
                      <a:lnTo>
                        <a:pt x="1590" y="706"/>
                      </a:lnTo>
                      <a:cubicBezTo>
                        <a:pt x="1589" y="706"/>
                        <a:pt x="1588" y="706"/>
                        <a:pt x="1588" y="705"/>
                      </a:cubicBezTo>
                      <a:lnTo>
                        <a:pt x="1492" y="660"/>
                      </a:lnTo>
                      <a:lnTo>
                        <a:pt x="1476" y="654"/>
                      </a:lnTo>
                      <a:lnTo>
                        <a:pt x="1427" y="633"/>
                      </a:lnTo>
                      <a:cubicBezTo>
                        <a:pt x="1426" y="633"/>
                        <a:pt x="1425" y="632"/>
                        <a:pt x="1424" y="631"/>
                      </a:cubicBezTo>
                      <a:lnTo>
                        <a:pt x="1418" y="625"/>
                      </a:lnTo>
                      <a:lnTo>
                        <a:pt x="1420" y="627"/>
                      </a:lnTo>
                      <a:lnTo>
                        <a:pt x="713" y="315"/>
                      </a:lnTo>
                      <a:lnTo>
                        <a:pt x="201" y="79"/>
                      </a:lnTo>
                      <a:cubicBezTo>
                        <a:pt x="199" y="79"/>
                        <a:pt x="198" y="78"/>
                        <a:pt x="198" y="77"/>
                      </a:cubicBezTo>
                      <a:lnTo>
                        <a:pt x="148" y="13"/>
                      </a:lnTo>
                      <a:lnTo>
                        <a:pt x="160" y="14"/>
                      </a:lnTo>
                      <a:lnTo>
                        <a:pt x="104" y="69"/>
                      </a:lnTo>
                      <a:lnTo>
                        <a:pt x="105" y="68"/>
                      </a:lnTo>
                      <a:lnTo>
                        <a:pt x="61" y="125"/>
                      </a:lnTo>
                      <a:lnTo>
                        <a:pt x="63" y="121"/>
                      </a:lnTo>
                      <a:lnTo>
                        <a:pt x="60" y="172"/>
                      </a:lnTo>
                      <a:cubicBezTo>
                        <a:pt x="60" y="175"/>
                        <a:pt x="58" y="178"/>
                        <a:pt x="55" y="179"/>
                      </a:cubicBezTo>
                      <a:cubicBezTo>
                        <a:pt x="52" y="180"/>
                        <a:pt x="49" y="180"/>
                        <a:pt x="46" y="178"/>
                      </a:cubicBezTo>
                      <a:lnTo>
                        <a:pt x="37" y="168"/>
                      </a:lnTo>
                      <a:lnTo>
                        <a:pt x="48" y="169"/>
                      </a:lnTo>
                      <a:lnTo>
                        <a:pt x="32" y="181"/>
                      </a:lnTo>
                      <a:lnTo>
                        <a:pt x="35" y="175"/>
                      </a:lnTo>
                      <a:lnTo>
                        <a:pt x="35" y="253"/>
                      </a:lnTo>
                      <a:cubicBezTo>
                        <a:pt x="35" y="254"/>
                        <a:pt x="35" y="254"/>
                        <a:pt x="35" y="255"/>
                      </a:cubicBezTo>
                      <a:lnTo>
                        <a:pt x="32" y="273"/>
                      </a:lnTo>
                      <a:cubicBezTo>
                        <a:pt x="31" y="277"/>
                        <a:pt x="28" y="280"/>
                        <a:pt x="24" y="280"/>
                      </a:cubicBezTo>
                      <a:lnTo>
                        <a:pt x="8" y="280"/>
                      </a:lnTo>
                      <a:lnTo>
                        <a:pt x="15" y="267"/>
                      </a:lnTo>
                      <a:lnTo>
                        <a:pt x="34" y="298"/>
                      </a:lnTo>
                      <a:lnTo>
                        <a:pt x="31" y="295"/>
                      </a:lnTo>
                      <a:lnTo>
                        <a:pt x="47" y="304"/>
                      </a:lnTo>
                      <a:cubicBezTo>
                        <a:pt x="47" y="304"/>
                        <a:pt x="48" y="305"/>
                        <a:pt x="49" y="306"/>
                      </a:cubicBezTo>
                      <a:lnTo>
                        <a:pt x="86" y="348"/>
                      </a:lnTo>
                      <a:lnTo>
                        <a:pt x="95" y="361"/>
                      </a:lnTo>
                      <a:lnTo>
                        <a:pt x="92" y="358"/>
                      </a:lnTo>
                      <a:lnTo>
                        <a:pt x="114" y="367"/>
                      </a:lnTo>
                      <a:lnTo>
                        <a:pt x="103" y="374"/>
                      </a:lnTo>
                      <a:lnTo>
                        <a:pt x="103" y="371"/>
                      </a:lnTo>
                      <a:lnTo>
                        <a:pt x="103" y="362"/>
                      </a:lnTo>
                      <a:cubicBezTo>
                        <a:pt x="103" y="361"/>
                        <a:pt x="103" y="360"/>
                        <a:pt x="103" y="359"/>
                      </a:cubicBezTo>
                      <a:lnTo>
                        <a:pt x="110" y="344"/>
                      </a:lnTo>
                      <a:cubicBezTo>
                        <a:pt x="111" y="342"/>
                        <a:pt x="112" y="340"/>
                        <a:pt x="115" y="340"/>
                      </a:cubicBezTo>
                      <a:cubicBezTo>
                        <a:pt x="117" y="339"/>
                        <a:pt x="119" y="339"/>
                        <a:pt x="121" y="341"/>
                      </a:cubicBezTo>
                      <a:lnTo>
                        <a:pt x="131" y="347"/>
                      </a:lnTo>
                      <a:lnTo>
                        <a:pt x="126" y="345"/>
                      </a:lnTo>
                      <a:lnTo>
                        <a:pt x="136" y="345"/>
                      </a:lnTo>
                      <a:cubicBezTo>
                        <a:pt x="138" y="345"/>
                        <a:pt x="140" y="346"/>
                        <a:pt x="141" y="348"/>
                      </a:cubicBezTo>
                      <a:lnTo>
                        <a:pt x="144" y="351"/>
                      </a:lnTo>
                      <a:lnTo>
                        <a:pt x="154" y="360"/>
                      </a:lnTo>
                      <a:lnTo>
                        <a:pt x="169" y="375"/>
                      </a:lnTo>
                      <a:lnTo>
                        <a:pt x="166" y="373"/>
                      </a:lnTo>
                      <a:lnTo>
                        <a:pt x="175" y="376"/>
                      </a:lnTo>
                      <a:lnTo>
                        <a:pt x="173" y="376"/>
                      </a:lnTo>
                      <a:lnTo>
                        <a:pt x="182" y="376"/>
                      </a:lnTo>
                      <a:cubicBezTo>
                        <a:pt x="183" y="376"/>
                        <a:pt x="184" y="376"/>
                        <a:pt x="185" y="376"/>
                      </a:cubicBezTo>
                      <a:lnTo>
                        <a:pt x="203" y="382"/>
                      </a:lnTo>
                      <a:lnTo>
                        <a:pt x="213" y="385"/>
                      </a:lnTo>
                      <a:cubicBezTo>
                        <a:pt x="214" y="385"/>
                        <a:pt x="215" y="386"/>
                        <a:pt x="216" y="387"/>
                      </a:cubicBezTo>
                      <a:lnTo>
                        <a:pt x="225" y="396"/>
                      </a:lnTo>
                      <a:cubicBezTo>
                        <a:pt x="227" y="397"/>
                        <a:pt x="227" y="400"/>
                        <a:pt x="227" y="402"/>
                      </a:cubicBezTo>
                      <a:lnTo>
                        <a:pt x="227" y="408"/>
                      </a:lnTo>
                      <a:lnTo>
                        <a:pt x="225" y="402"/>
                      </a:lnTo>
                      <a:lnTo>
                        <a:pt x="234" y="411"/>
                      </a:lnTo>
                      <a:lnTo>
                        <a:pt x="237" y="414"/>
                      </a:lnTo>
                      <a:cubicBezTo>
                        <a:pt x="239" y="416"/>
                        <a:pt x="240" y="418"/>
                        <a:pt x="240" y="420"/>
                      </a:cubicBezTo>
                      <a:lnTo>
                        <a:pt x="240" y="426"/>
                      </a:lnTo>
                      <a:lnTo>
                        <a:pt x="235" y="419"/>
                      </a:lnTo>
                      <a:lnTo>
                        <a:pt x="242" y="422"/>
                      </a:lnTo>
                      <a:lnTo>
                        <a:pt x="254" y="428"/>
                      </a:lnTo>
                      <a:cubicBezTo>
                        <a:pt x="255" y="428"/>
                        <a:pt x="256" y="429"/>
                        <a:pt x="257" y="430"/>
                      </a:cubicBezTo>
                      <a:lnTo>
                        <a:pt x="263" y="440"/>
                      </a:lnTo>
                      <a:lnTo>
                        <a:pt x="257" y="436"/>
                      </a:lnTo>
                      <a:lnTo>
                        <a:pt x="260" y="436"/>
                      </a:lnTo>
                      <a:cubicBezTo>
                        <a:pt x="261" y="436"/>
                        <a:pt x="263" y="436"/>
                        <a:pt x="264" y="437"/>
                      </a:cubicBezTo>
                      <a:lnTo>
                        <a:pt x="293" y="456"/>
                      </a:lnTo>
                      <a:lnTo>
                        <a:pt x="308" y="468"/>
                      </a:lnTo>
                      <a:cubicBezTo>
                        <a:pt x="310" y="470"/>
                        <a:pt x="311" y="472"/>
                        <a:pt x="311" y="474"/>
                      </a:cubicBezTo>
                      <a:lnTo>
                        <a:pt x="311" y="480"/>
                      </a:lnTo>
                      <a:lnTo>
                        <a:pt x="309" y="475"/>
                      </a:lnTo>
                      <a:lnTo>
                        <a:pt x="318" y="484"/>
                      </a:lnTo>
                      <a:lnTo>
                        <a:pt x="321" y="487"/>
                      </a:lnTo>
                      <a:lnTo>
                        <a:pt x="320" y="486"/>
                      </a:lnTo>
                      <a:lnTo>
                        <a:pt x="336" y="495"/>
                      </a:lnTo>
                      <a:lnTo>
                        <a:pt x="348" y="504"/>
                      </a:lnTo>
                      <a:lnTo>
                        <a:pt x="363" y="513"/>
                      </a:lnTo>
                      <a:lnTo>
                        <a:pt x="361" y="512"/>
                      </a:lnTo>
                      <a:lnTo>
                        <a:pt x="383" y="518"/>
                      </a:lnTo>
                      <a:lnTo>
                        <a:pt x="375" y="520"/>
                      </a:lnTo>
                      <a:lnTo>
                        <a:pt x="385" y="511"/>
                      </a:lnTo>
                      <a:lnTo>
                        <a:pt x="382" y="517"/>
                      </a:lnTo>
                      <a:lnTo>
                        <a:pt x="382" y="502"/>
                      </a:lnTo>
                      <a:cubicBezTo>
                        <a:pt x="382" y="498"/>
                        <a:pt x="384" y="495"/>
                        <a:pt x="387" y="494"/>
                      </a:cubicBezTo>
                      <a:lnTo>
                        <a:pt x="422" y="482"/>
                      </a:lnTo>
                      <a:cubicBezTo>
                        <a:pt x="424" y="481"/>
                        <a:pt x="428" y="482"/>
                        <a:pt x="430" y="484"/>
                      </a:cubicBezTo>
                      <a:lnTo>
                        <a:pt x="439" y="493"/>
                      </a:lnTo>
                      <a:lnTo>
                        <a:pt x="426" y="495"/>
                      </a:lnTo>
                      <a:lnTo>
                        <a:pt x="430" y="489"/>
                      </a:lnTo>
                      <a:cubicBezTo>
                        <a:pt x="430" y="487"/>
                        <a:pt x="432" y="486"/>
                        <a:pt x="433" y="485"/>
                      </a:cubicBezTo>
                      <a:lnTo>
                        <a:pt x="439" y="482"/>
                      </a:lnTo>
                      <a:cubicBezTo>
                        <a:pt x="440" y="482"/>
                        <a:pt x="442" y="481"/>
                        <a:pt x="443" y="481"/>
                      </a:cubicBezTo>
                      <a:lnTo>
                        <a:pt x="446" y="481"/>
                      </a:lnTo>
                      <a:lnTo>
                        <a:pt x="443" y="482"/>
                      </a:lnTo>
                      <a:lnTo>
                        <a:pt x="459" y="476"/>
                      </a:lnTo>
                      <a:cubicBezTo>
                        <a:pt x="460" y="476"/>
                        <a:pt x="461" y="475"/>
                        <a:pt x="462" y="475"/>
                      </a:cubicBezTo>
                      <a:lnTo>
                        <a:pt x="465" y="475"/>
                      </a:lnTo>
                      <a:lnTo>
                        <a:pt x="471" y="475"/>
                      </a:lnTo>
                      <a:cubicBezTo>
                        <a:pt x="474" y="475"/>
                        <a:pt x="477" y="477"/>
                        <a:pt x="478" y="480"/>
                      </a:cubicBezTo>
                      <a:lnTo>
                        <a:pt x="481" y="486"/>
                      </a:lnTo>
                      <a:lnTo>
                        <a:pt x="477" y="482"/>
                      </a:lnTo>
                      <a:lnTo>
                        <a:pt x="484" y="485"/>
                      </a:lnTo>
                      <a:lnTo>
                        <a:pt x="480" y="484"/>
                      </a:lnTo>
                      <a:lnTo>
                        <a:pt x="483" y="484"/>
                      </a:lnTo>
                      <a:lnTo>
                        <a:pt x="489" y="484"/>
                      </a:lnTo>
                      <a:cubicBezTo>
                        <a:pt x="491" y="484"/>
                        <a:pt x="493" y="485"/>
                        <a:pt x="494" y="486"/>
                      </a:cubicBezTo>
                      <a:lnTo>
                        <a:pt x="503" y="492"/>
                      </a:lnTo>
                      <a:cubicBezTo>
                        <a:pt x="504" y="492"/>
                        <a:pt x="504" y="492"/>
                        <a:pt x="504" y="493"/>
                      </a:cubicBezTo>
                      <a:lnTo>
                        <a:pt x="514" y="502"/>
                      </a:lnTo>
                      <a:lnTo>
                        <a:pt x="508" y="500"/>
                      </a:lnTo>
                      <a:lnTo>
                        <a:pt x="511" y="500"/>
                      </a:lnTo>
                      <a:cubicBezTo>
                        <a:pt x="512" y="500"/>
                        <a:pt x="513" y="500"/>
                        <a:pt x="514" y="500"/>
                      </a:cubicBezTo>
                      <a:lnTo>
                        <a:pt x="523" y="503"/>
                      </a:lnTo>
                      <a:cubicBezTo>
                        <a:pt x="523" y="503"/>
                        <a:pt x="524" y="503"/>
                        <a:pt x="524" y="504"/>
                      </a:cubicBezTo>
                      <a:lnTo>
                        <a:pt x="558" y="522"/>
                      </a:lnTo>
                      <a:cubicBezTo>
                        <a:pt x="560" y="522"/>
                        <a:pt x="561" y="524"/>
                        <a:pt x="562" y="525"/>
                      </a:cubicBezTo>
                      <a:lnTo>
                        <a:pt x="565" y="531"/>
                      </a:lnTo>
                      <a:lnTo>
                        <a:pt x="563" y="529"/>
                      </a:lnTo>
                      <a:lnTo>
                        <a:pt x="573" y="538"/>
                      </a:lnTo>
                      <a:cubicBezTo>
                        <a:pt x="574" y="539"/>
                        <a:pt x="574" y="540"/>
                        <a:pt x="575" y="541"/>
                      </a:cubicBezTo>
                      <a:lnTo>
                        <a:pt x="581" y="559"/>
                      </a:lnTo>
                      <a:cubicBezTo>
                        <a:pt x="581" y="560"/>
                        <a:pt x="581" y="561"/>
                        <a:pt x="581" y="562"/>
                      </a:cubicBezTo>
                      <a:lnTo>
                        <a:pt x="581" y="574"/>
                      </a:lnTo>
                      <a:lnTo>
                        <a:pt x="581" y="573"/>
                      </a:lnTo>
                      <a:lnTo>
                        <a:pt x="584" y="588"/>
                      </a:lnTo>
                      <a:cubicBezTo>
                        <a:pt x="584" y="588"/>
                        <a:pt x="584" y="589"/>
                        <a:pt x="584" y="589"/>
                      </a:cubicBezTo>
                      <a:lnTo>
                        <a:pt x="584" y="592"/>
                      </a:lnTo>
                      <a:cubicBezTo>
                        <a:pt x="584" y="594"/>
                        <a:pt x="584" y="595"/>
                        <a:pt x="583" y="596"/>
                      </a:cubicBezTo>
                      <a:lnTo>
                        <a:pt x="574" y="612"/>
                      </a:lnTo>
                      <a:lnTo>
                        <a:pt x="575" y="607"/>
                      </a:lnTo>
                      <a:lnTo>
                        <a:pt x="575" y="610"/>
                      </a:lnTo>
                      <a:lnTo>
                        <a:pt x="573" y="605"/>
                      </a:lnTo>
                      <a:lnTo>
                        <a:pt x="579" y="611"/>
                      </a:lnTo>
                      <a:lnTo>
                        <a:pt x="575" y="609"/>
                      </a:lnTo>
                      <a:lnTo>
                        <a:pt x="593" y="612"/>
                      </a:lnTo>
                      <a:cubicBezTo>
                        <a:pt x="595" y="612"/>
                        <a:pt x="596" y="613"/>
                        <a:pt x="597" y="614"/>
                      </a:cubicBezTo>
                      <a:lnTo>
                        <a:pt x="607" y="623"/>
                      </a:lnTo>
                      <a:cubicBezTo>
                        <a:pt x="608" y="624"/>
                        <a:pt x="609" y="626"/>
                        <a:pt x="609" y="629"/>
                      </a:cubicBezTo>
                      <a:lnTo>
                        <a:pt x="609" y="635"/>
                      </a:lnTo>
                      <a:lnTo>
                        <a:pt x="603" y="627"/>
                      </a:lnTo>
                      <a:lnTo>
                        <a:pt x="643" y="636"/>
                      </a:lnTo>
                      <a:cubicBezTo>
                        <a:pt x="644" y="636"/>
                        <a:pt x="644" y="636"/>
                        <a:pt x="645" y="636"/>
                      </a:cubicBezTo>
                      <a:lnTo>
                        <a:pt x="651" y="640"/>
                      </a:lnTo>
                      <a:lnTo>
                        <a:pt x="650" y="639"/>
                      </a:lnTo>
                      <a:lnTo>
                        <a:pt x="672" y="645"/>
                      </a:lnTo>
                      <a:lnTo>
                        <a:pt x="709" y="657"/>
                      </a:lnTo>
                      <a:lnTo>
                        <a:pt x="728" y="663"/>
                      </a:lnTo>
                      <a:lnTo>
                        <a:pt x="725" y="663"/>
                      </a:lnTo>
                      <a:lnTo>
                        <a:pt x="735" y="663"/>
                      </a:lnTo>
                      <a:cubicBezTo>
                        <a:pt x="737" y="663"/>
                        <a:pt x="740" y="664"/>
                        <a:pt x="741" y="666"/>
                      </a:cubicBezTo>
                      <a:lnTo>
                        <a:pt x="747" y="675"/>
                      </a:lnTo>
                      <a:lnTo>
                        <a:pt x="745" y="673"/>
                      </a:lnTo>
                      <a:lnTo>
                        <a:pt x="773" y="691"/>
                      </a:lnTo>
                      <a:lnTo>
                        <a:pt x="769" y="690"/>
                      </a:lnTo>
                      <a:lnTo>
                        <a:pt x="772" y="690"/>
                      </a:lnTo>
                      <a:cubicBezTo>
                        <a:pt x="772" y="690"/>
                        <a:pt x="773" y="690"/>
                        <a:pt x="773" y="690"/>
                      </a:cubicBezTo>
                      <a:lnTo>
                        <a:pt x="789" y="693"/>
                      </a:lnTo>
                      <a:cubicBezTo>
                        <a:pt x="793" y="694"/>
                        <a:pt x="795" y="697"/>
                        <a:pt x="795" y="701"/>
                      </a:cubicBezTo>
                      <a:lnTo>
                        <a:pt x="795" y="707"/>
                      </a:lnTo>
                      <a:lnTo>
                        <a:pt x="787" y="699"/>
                      </a:lnTo>
                      <a:lnTo>
                        <a:pt x="790" y="699"/>
                      </a:lnTo>
                      <a:cubicBezTo>
                        <a:pt x="793" y="699"/>
                        <a:pt x="796" y="701"/>
                        <a:pt x="797" y="703"/>
                      </a:cubicBezTo>
                      <a:lnTo>
                        <a:pt x="803" y="712"/>
                      </a:lnTo>
                      <a:lnTo>
                        <a:pt x="802" y="711"/>
                      </a:lnTo>
                      <a:lnTo>
                        <a:pt x="805" y="714"/>
                      </a:lnTo>
                      <a:cubicBezTo>
                        <a:pt x="807" y="715"/>
                        <a:pt x="808" y="718"/>
                        <a:pt x="808" y="721"/>
                      </a:cubicBezTo>
                      <a:lnTo>
                        <a:pt x="804" y="737"/>
                      </a:lnTo>
                      <a:lnTo>
                        <a:pt x="798" y="755"/>
                      </a:lnTo>
                      <a:cubicBezTo>
                        <a:pt x="797" y="758"/>
                        <a:pt x="794" y="760"/>
                        <a:pt x="791" y="761"/>
                      </a:cubicBezTo>
                      <a:lnTo>
                        <a:pt x="763" y="764"/>
                      </a:lnTo>
                      <a:cubicBezTo>
                        <a:pt x="761" y="764"/>
                        <a:pt x="759" y="763"/>
                        <a:pt x="757" y="762"/>
                      </a:cubicBezTo>
                      <a:cubicBezTo>
                        <a:pt x="755" y="760"/>
                        <a:pt x="754" y="758"/>
                        <a:pt x="754" y="756"/>
                      </a:cubicBezTo>
                      <a:lnTo>
                        <a:pt x="754" y="753"/>
                      </a:lnTo>
                      <a:lnTo>
                        <a:pt x="770" y="755"/>
                      </a:lnTo>
                      <a:lnTo>
                        <a:pt x="767" y="764"/>
                      </a:lnTo>
                      <a:lnTo>
                        <a:pt x="767" y="758"/>
                      </a:lnTo>
                      <a:lnTo>
                        <a:pt x="776" y="780"/>
                      </a:lnTo>
                      <a:cubicBezTo>
                        <a:pt x="776" y="781"/>
                        <a:pt x="777" y="782"/>
                        <a:pt x="777" y="783"/>
                      </a:cubicBezTo>
                      <a:lnTo>
                        <a:pt x="777" y="798"/>
                      </a:lnTo>
                      <a:lnTo>
                        <a:pt x="777" y="801"/>
                      </a:lnTo>
                      <a:cubicBezTo>
                        <a:pt x="777" y="801"/>
                        <a:pt x="777" y="802"/>
                        <a:pt x="777" y="802"/>
                      </a:cubicBezTo>
                      <a:lnTo>
                        <a:pt x="770" y="839"/>
                      </a:lnTo>
                      <a:cubicBezTo>
                        <a:pt x="770" y="839"/>
                        <a:pt x="770" y="840"/>
                        <a:pt x="770" y="840"/>
                      </a:cubicBezTo>
                      <a:lnTo>
                        <a:pt x="761" y="864"/>
                      </a:lnTo>
                      <a:cubicBezTo>
                        <a:pt x="760" y="865"/>
                        <a:pt x="760" y="866"/>
                        <a:pt x="759" y="867"/>
                      </a:cubicBezTo>
                      <a:lnTo>
                        <a:pt x="756" y="870"/>
                      </a:lnTo>
                      <a:lnTo>
                        <a:pt x="758" y="863"/>
                      </a:lnTo>
                      <a:lnTo>
                        <a:pt x="761" y="887"/>
                      </a:lnTo>
                      <a:lnTo>
                        <a:pt x="767" y="918"/>
                      </a:lnTo>
                      <a:lnTo>
                        <a:pt x="770" y="936"/>
                      </a:lnTo>
                      <a:lnTo>
                        <a:pt x="769" y="933"/>
                      </a:lnTo>
                      <a:lnTo>
                        <a:pt x="804" y="994"/>
                      </a:lnTo>
                      <a:lnTo>
                        <a:pt x="803" y="993"/>
                      </a:lnTo>
                      <a:lnTo>
                        <a:pt x="834" y="1032"/>
                      </a:lnTo>
                      <a:cubicBezTo>
                        <a:pt x="834" y="1032"/>
                        <a:pt x="835" y="1033"/>
                        <a:pt x="835" y="1034"/>
                      </a:cubicBezTo>
                      <a:lnTo>
                        <a:pt x="850" y="1067"/>
                      </a:lnTo>
                      <a:cubicBezTo>
                        <a:pt x="851" y="1068"/>
                        <a:pt x="851" y="1069"/>
                        <a:pt x="851" y="1070"/>
                      </a:cubicBezTo>
                      <a:lnTo>
                        <a:pt x="851" y="1097"/>
                      </a:lnTo>
                      <a:cubicBezTo>
                        <a:pt x="851" y="1098"/>
                        <a:pt x="851" y="1099"/>
                        <a:pt x="851" y="1100"/>
                      </a:cubicBezTo>
                      <a:lnTo>
                        <a:pt x="841" y="1127"/>
                      </a:lnTo>
                      <a:lnTo>
                        <a:pt x="834" y="1117"/>
                      </a:lnTo>
                      <a:lnTo>
                        <a:pt x="837" y="1117"/>
                      </a:lnTo>
                      <a:lnTo>
                        <a:pt x="843" y="1117"/>
                      </a:lnTo>
                      <a:lnTo>
                        <a:pt x="846" y="1117"/>
                      </a:lnTo>
                      <a:cubicBezTo>
                        <a:pt x="847" y="1117"/>
                        <a:pt x="848" y="1117"/>
                        <a:pt x="849" y="1117"/>
                      </a:cubicBezTo>
                      <a:lnTo>
                        <a:pt x="858" y="1120"/>
                      </a:lnTo>
                      <a:cubicBezTo>
                        <a:pt x="860" y="1121"/>
                        <a:pt x="862" y="1122"/>
                        <a:pt x="863" y="1124"/>
                      </a:cubicBezTo>
                      <a:lnTo>
                        <a:pt x="872" y="1142"/>
                      </a:lnTo>
                      <a:cubicBezTo>
                        <a:pt x="872" y="1143"/>
                        <a:pt x="872" y="1143"/>
                        <a:pt x="872" y="1143"/>
                      </a:cubicBezTo>
                      <a:lnTo>
                        <a:pt x="882" y="1170"/>
                      </a:lnTo>
                      <a:cubicBezTo>
                        <a:pt x="882" y="1172"/>
                        <a:pt x="882" y="1173"/>
                        <a:pt x="882" y="1175"/>
                      </a:cubicBezTo>
                      <a:lnTo>
                        <a:pt x="873" y="1220"/>
                      </a:lnTo>
                      <a:lnTo>
                        <a:pt x="872" y="1214"/>
                      </a:lnTo>
                      <a:lnTo>
                        <a:pt x="881" y="1229"/>
                      </a:lnTo>
                      <a:cubicBezTo>
                        <a:pt x="882" y="1231"/>
                        <a:pt x="882" y="1232"/>
                        <a:pt x="882" y="1234"/>
                      </a:cubicBezTo>
                      <a:lnTo>
                        <a:pt x="879" y="1288"/>
                      </a:lnTo>
                      <a:lnTo>
                        <a:pt x="877" y="1282"/>
                      </a:lnTo>
                      <a:lnTo>
                        <a:pt x="880" y="1285"/>
                      </a:lnTo>
                      <a:lnTo>
                        <a:pt x="874" y="1283"/>
                      </a:lnTo>
                      <a:lnTo>
                        <a:pt x="884" y="1283"/>
                      </a:lnTo>
                      <a:cubicBezTo>
                        <a:pt x="886" y="1283"/>
                        <a:pt x="888" y="1284"/>
                        <a:pt x="889" y="1285"/>
                      </a:cubicBezTo>
                      <a:lnTo>
                        <a:pt x="895" y="1291"/>
                      </a:lnTo>
                      <a:lnTo>
                        <a:pt x="890" y="1289"/>
                      </a:lnTo>
                      <a:lnTo>
                        <a:pt x="893" y="1289"/>
                      </a:lnTo>
                      <a:cubicBezTo>
                        <a:pt x="894" y="1289"/>
                        <a:pt x="895" y="1289"/>
                        <a:pt x="895" y="1289"/>
                      </a:cubicBezTo>
                      <a:lnTo>
                        <a:pt x="905" y="1292"/>
                      </a:lnTo>
                      <a:cubicBezTo>
                        <a:pt x="908" y="1294"/>
                        <a:pt x="910" y="1297"/>
                        <a:pt x="910" y="1300"/>
                      </a:cubicBezTo>
                      <a:lnTo>
                        <a:pt x="910" y="1327"/>
                      </a:lnTo>
                      <a:lnTo>
                        <a:pt x="909" y="1323"/>
                      </a:lnTo>
                      <a:lnTo>
                        <a:pt x="924" y="1347"/>
                      </a:lnTo>
                      <a:cubicBezTo>
                        <a:pt x="925" y="1348"/>
                        <a:pt x="925" y="1348"/>
                        <a:pt x="925" y="1349"/>
                      </a:cubicBezTo>
                      <a:lnTo>
                        <a:pt x="938" y="1388"/>
                      </a:lnTo>
                      <a:lnTo>
                        <a:pt x="934" y="1384"/>
                      </a:lnTo>
                      <a:lnTo>
                        <a:pt x="944" y="1390"/>
                      </a:lnTo>
                      <a:cubicBezTo>
                        <a:pt x="946" y="1392"/>
                        <a:pt x="947" y="1394"/>
                        <a:pt x="947" y="1397"/>
                      </a:cubicBezTo>
                      <a:lnTo>
                        <a:pt x="947" y="1400"/>
                      </a:lnTo>
                      <a:lnTo>
                        <a:pt x="947" y="1397"/>
                      </a:lnTo>
                      <a:lnTo>
                        <a:pt x="962" y="1430"/>
                      </a:lnTo>
                      <a:lnTo>
                        <a:pt x="955" y="1425"/>
                      </a:lnTo>
                      <a:lnTo>
                        <a:pt x="958" y="1425"/>
                      </a:lnTo>
                      <a:cubicBezTo>
                        <a:pt x="961" y="1425"/>
                        <a:pt x="964" y="1427"/>
                        <a:pt x="965" y="1430"/>
                      </a:cubicBezTo>
                      <a:lnTo>
                        <a:pt x="971" y="1442"/>
                      </a:lnTo>
                      <a:lnTo>
                        <a:pt x="969" y="1439"/>
                      </a:lnTo>
                      <a:lnTo>
                        <a:pt x="978" y="1445"/>
                      </a:lnTo>
                      <a:cubicBezTo>
                        <a:pt x="979" y="1445"/>
                        <a:pt x="979" y="1446"/>
                        <a:pt x="980" y="1446"/>
                      </a:cubicBezTo>
                      <a:lnTo>
                        <a:pt x="989" y="1459"/>
                      </a:lnTo>
                      <a:cubicBezTo>
                        <a:pt x="990" y="1460"/>
                        <a:pt x="991" y="1462"/>
                        <a:pt x="991" y="1463"/>
                      </a:cubicBezTo>
                      <a:lnTo>
                        <a:pt x="991" y="1479"/>
                      </a:lnTo>
                      <a:lnTo>
                        <a:pt x="988" y="1473"/>
                      </a:lnTo>
                      <a:lnTo>
                        <a:pt x="998" y="1482"/>
                      </a:lnTo>
                      <a:lnTo>
                        <a:pt x="992" y="1480"/>
                      </a:lnTo>
                      <a:lnTo>
                        <a:pt x="995" y="1480"/>
                      </a:lnTo>
                      <a:cubicBezTo>
                        <a:pt x="996" y="1480"/>
                        <a:pt x="998" y="1480"/>
                        <a:pt x="999" y="1480"/>
                      </a:cubicBezTo>
                      <a:lnTo>
                        <a:pt x="1005" y="1483"/>
                      </a:lnTo>
                      <a:cubicBezTo>
                        <a:pt x="1008" y="1485"/>
                        <a:pt x="1009" y="1488"/>
                        <a:pt x="1009" y="1491"/>
                      </a:cubicBezTo>
                      <a:lnTo>
                        <a:pt x="1009" y="1506"/>
                      </a:lnTo>
                      <a:cubicBezTo>
                        <a:pt x="1009" y="1507"/>
                        <a:pt x="1009" y="1508"/>
                        <a:pt x="1009" y="1509"/>
                      </a:cubicBezTo>
                      <a:lnTo>
                        <a:pt x="990" y="1549"/>
                      </a:lnTo>
                      <a:lnTo>
                        <a:pt x="991" y="1545"/>
                      </a:lnTo>
                      <a:lnTo>
                        <a:pt x="991" y="1560"/>
                      </a:lnTo>
                      <a:lnTo>
                        <a:pt x="988" y="1554"/>
                      </a:lnTo>
                      <a:lnTo>
                        <a:pt x="992" y="1558"/>
                      </a:lnTo>
                      <a:lnTo>
                        <a:pt x="989" y="1556"/>
                      </a:lnTo>
                      <a:lnTo>
                        <a:pt x="1008" y="1565"/>
                      </a:lnTo>
                      <a:cubicBezTo>
                        <a:pt x="1010" y="1566"/>
                        <a:pt x="1011" y="1567"/>
                        <a:pt x="1012" y="1569"/>
                      </a:cubicBezTo>
                      <a:lnTo>
                        <a:pt x="1018" y="1584"/>
                      </a:lnTo>
                      <a:lnTo>
                        <a:pt x="1003" y="1586"/>
                      </a:lnTo>
                      <a:lnTo>
                        <a:pt x="1006" y="1571"/>
                      </a:lnTo>
                      <a:cubicBezTo>
                        <a:pt x="1007" y="1567"/>
                        <a:pt x="1009" y="1565"/>
                        <a:pt x="1013" y="1564"/>
                      </a:cubicBezTo>
                      <a:lnTo>
                        <a:pt x="1031" y="1561"/>
                      </a:lnTo>
                      <a:cubicBezTo>
                        <a:pt x="1032" y="1561"/>
                        <a:pt x="1034" y="1561"/>
                        <a:pt x="1035" y="1562"/>
                      </a:cubicBezTo>
                      <a:lnTo>
                        <a:pt x="1044" y="1565"/>
                      </a:lnTo>
                      <a:cubicBezTo>
                        <a:pt x="1045" y="1565"/>
                        <a:pt x="1046" y="1566"/>
                        <a:pt x="1047" y="1567"/>
                      </a:cubicBezTo>
                      <a:lnTo>
                        <a:pt x="1057" y="1576"/>
                      </a:lnTo>
                      <a:cubicBezTo>
                        <a:pt x="1057" y="1576"/>
                        <a:pt x="1058" y="1577"/>
                        <a:pt x="1058" y="1578"/>
                      </a:cubicBezTo>
                      <a:lnTo>
                        <a:pt x="1065" y="1593"/>
                      </a:lnTo>
                      <a:cubicBezTo>
                        <a:pt x="1065" y="1594"/>
                        <a:pt x="1065" y="1595"/>
                        <a:pt x="1065" y="1595"/>
                      </a:cubicBezTo>
                      <a:lnTo>
                        <a:pt x="1068" y="1613"/>
                      </a:lnTo>
                      <a:cubicBezTo>
                        <a:pt x="1069" y="1615"/>
                        <a:pt x="1068" y="1616"/>
                        <a:pt x="1068" y="1617"/>
                      </a:cubicBezTo>
                      <a:lnTo>
                        <a:pt x="1059" y="1644"/>
                      </a:lnTo>
                      <a:lnTo>
                        <a:pt x="1051" y="1634"/>
                      </a:lnTo>
                      <a:lnTo>
                        <a:pt x="1060" y="1634"/>
                      </a:lnTo>
                      <a:cubicBezTo>
                        <a:pt x="1062" y="1634"/>
                        <a:pt x="1063" y="1634"/>
                        <a:pt x="1064" y="1635"/>
                      </a:cubicBezTo>
                      <a:lnTo>
                        <a:pt x="1070" y="1638"/>
                      </a:lnTo>
                      <a:cubicBezTo>
                        <a:pt x="1072" y="1639"/>
                        <a:pt x="1074" y="1641"/>
                        <a:pt x="1075" y="1644"/>
                      </a:cubicBezTo>
                      <a:cubicBezTo>
                        <a:pt x="1075" y="1646"/>
                        <a:pt x="1074" y="1649"/>
                        <a:pt x="1072" y="1651"/>
                      </a:cubicBezTo>
                      <a:lnTo>
                        <a:pt x="1066" y="1657"/>
                      </a:lnTo>
                      <a:lnTo>
                        <a:pt x="1064" y="1644"/>
                      </a:lnTo>
                      <a:lnTo>
                        <a:pt x="1070" y="1647"/>
                      </a:lnTo>
                      <a:cubicBezTo>
                        <a:pt x="1071" y="1647"/>
                        <a:pt x="1073" y="1649"/>
                        <a:pt x="1073" y="1650"/>
                      </a:cubicBezTo>
                      <a:lnTo>
                        <a:pt x="1083" y="1665"/>
                      </a:lnTo>
                      <a:cubicBezTo>
                        <a:pt x="1084" y="1668"/>
                        <a:pt x="1084" y="1671"/>
                        <a:pt x="1083" y="1674"/>
                      </a:cubicBezTo>
                      <a:lnTo>
                        <a:pt x="1076" y="1683"/>
                      </a:lnTo>
                      <a:cubicBezTo>
                        <a:pt x="1076" y="1683"/>
                        <a:pt x="1076" y="1684"/>
                        <a:pt x="1075" y="1684"/>
                      </a:cubicBezTo>
                      <a:lnTo>
                        <a:pt x="1066" y="1693"/>
                      </a:lnTo>
                      <a:lnTo>
                        <a:pt x="1063" y="1680"/>
                      </a:lnTo>
                      <a:lnTo>
                        <a:pt x="1072" y="1683"/>
                      </a:lnTo>
                      <a:cubicBezTo>
                        <a:pt x="1075" y="1684"/>
                        <a:pt x="1078" y="1687"/>
                        <a:pt x="1078" y="1690"/>
                      </a:cubicBezTo>
                      <a:lnTo>
                        <a:pt x="1078" y="1708"/>
                      </a:lnTo>
                      <a:lnTo>
                        <a:pt x="1077" y="1705"/>
                      </a:lnTo>
                      <a:lnTo>
                        <a:pt x="1083" y="1721"/>
                      </a:lnTo>
                      <a:cubicBezTo>
                        <a:pt x="1084" y="1721"/>
                        <a:pt x="1084" y="1723"/>
                        <a:pt x="1084" y="1724"/>
                      </a:cubicBezTo>
                      <a:lnTo>
                        <a:pt x="1084" y="1733"/>
                      </a:lnTo>
                      <a:cubicBezTo>
                        <a:pt x="1084" y="1736"/>
                        <a:pt x="1082" y="1739"/>
                        <a:pt x="1078" y="1740"/>
                      </a:cubicBezTo>
                      <a:lnTo>
                        <a:pt x="1069" y="1743"/>
                      </a:lnTo>
                      <a:lnTo>
                        <a:pt x="1067" y="1728"/>
                      </a:lnTo>
                      <a:lnTo>
                        <a:pt x="1070" y="1728"/>
                      </a:lnTo>
                      <a:cubicBezTo>
                        <a:pt x="1071" y="1728"/>
                        <a:pt x="1071" y="1728"/>
                        <a:pt x="1072" y="1728"/>
                      </a:cubicBezTo>
                      <a:lnTo>
                        <a:pt x="1091" y="1734"/>
                      </a:lnTo>
                      <a:cubicBezTo>
                        <a:pt x="1092" y="1734"/>
                        <a:pt x="1093" y="1735"/>
                        <a:pt x="1094" y="1736"/>
                      </a:cubicBezTo>
                      <a:lnTo>
                        <a:pt x="1103" y="1745"/>
                      </a:lnTo>
                      <a:cubicBezTo>
                        <a:pt x="1105" y="1747"/>
                        <a:pt x="1106" y="1749"/>
                        <a:pt x="1106" y="1751"/>
                      </a:cubicBezTo>
                      <a:lnTo>
                        <a:pt x="1106" y="1760"/>
                      </a:lnTo>
                      <a:lnTo>
                        <a:pt x="1104" y="1755"/>
                      </a:lnTo>
                      <a:lnTo>
                        <a:pt x="1119" y="1773"/>
                      </a:lnTo>
                      <a:cubicBezTo>
                        <a:pt x="1120" y="1774"/>
                        <a:pt x="1121" y="1775"/>
                        <a:pt x="1121" y="1776"/>
                      </a:cubicBezTo>
                      <a:lnTo>
                        <a:pt x="1124" y="1788"/>
                      </a:lnTo>
                      <a:lnTo>
                        <a:pt x="1120" y="1783"/>
                      </a:lnTo>
                      <a:lnTo>
                        <a:pt x="1148" y="1798"/>
                      </a:lnTo>
                      <a:cubicBezTo>
                        <a:pt x="1150" y="1799"/>
                        <a:pt x="1152" y="1801"/>
                        <a:pt x="1152" y="1804"/>
                      </a:cubicBezTo>
                      <a:lnTo>
                        <a:pt x="1158" y="1834"/>
                      </a:lnTo>
                      <a:cubicBezTo>
                        <a:pt x="1158" y="1834"/>
                        <a:pt x="1158" y="1835"/>
                        <a:pt x="1158" y="1835"/>
                      </a:cubicBezTo>
                      <a:lnTo>
                        <a:pt x="1158" y="1842"/>
                      </a:lnTo>
                      <a:lnTo>
                        <a:pt x="1156" y="1836"/>
                      </a:lnTo>
                      <a:lnTo>
                        <a:pt x="1159" y="1839"/>
                      </a:lnTo>
                      <a:cubicBezTo>
                        <a:pt x="1159" y="1839"/>
                        <a:pt x="1160" y="1840"/>
                        <a:pt x="1160" y="1840"/>
                      </a:cubicBezTo>
                      <a:lnTo>
                        <a:pt x="1167" y="1850"/>
                      </a:lnTo>
                      <a:lnTo>
                        <a:pt x="1170" y="1856"/>
                      </a:lnTo>
                      <a:cubicBezTo>
                        <a:pt x="1171" y="1857"/>
                        <a:pt x="1171" y="1858"/>
                        <a:pt x="1171" y="1860"/>
                      </a:cubicBezTo>
                      <a:lnTo>
                        <a:pt x="1171" y="1863"/>
                      </a:lnTo>
                      <a:lnTo>
                        <a:pt x="1167" y="1856"/>
                      </a:lnTo>
                      <a:lnTo>
                        <a:pt x="1176" y="1862"/>
                      </a:lnTo>
                      <a:cubicBezTo>
                        <a:pt x="1179" y="1864"/>
                        <a:pt x="1180" y="1866"/>
                        <a:pt x="1180" y="1869"/>
                      </a:cubicBezTo>
                      <a:lnTo>
                        <a:pt x="1180" y="1878"/>
                      </a:lnTo>
                      <a:lnTo>
                        <a:pt x="1177" y="1872"/>
                      </a:lnTo>
                      <a:lnTo>
                        <a:pt x="1193" y="1884"/>
                      </a:lnTo>
                      <a:lnTo>
                        <a:pt x="1214" y="1902"/>
                      </a:lnTo>
                      <a:cubicBezTo>
                        <a:pt x="1215" y="1902"/>
                        <a:pt x="1216" y="1903"/>
                        <a:pt x="1216" y="1904"/>
                      </a:cubicBezTo>
                      <a:lnTo>
                        <a:pt x="1225" y="1919"/>
                      </a:lnTo>
                      <a:cubicBezTo>
                        <a:pt x="1226" y="1920"/>
                        <a:pt x="1227" y="1922"/>
                        <a:pt x="1227" y="1923"/>
                      </a:cubicBezTo>
                      <a:lnTo>
                        <a:pt x="1227" y="1926"/>
                      </a:lnTo>
                      <a:lnTo>
                        <a:pt x="1224" y="1921"/>
                      </a:lnTo>
                      <a:lnTo>
                        <a:pt x="1230" y="1927"/>
                      </a:lnTo>
                      <a:cubicBezTo>
                        <a:pt x="1232" y="1928"/>
                        <a:pt x="1233" y="1930"/>
                        <a:pt x="1233" y="1932"/>
                      </a:cubicBezTo>
                      <a:lnTo>
                        <a:pt x="1233" y="1950"/>
                      </a:lnTo>
                      <a:lnTo>
                        <a:pt x="1230" y="1945"/>
                      </a:lnTo>
                      <a:lnTo>
                        <a:pt x="1240" y="1954"/>
                      </a:lnTo>
                      <a:cubicBezTo>
                        <a:pt x="1241" y="1955"/>
                        <a:pt x="1242" y="1956"/>
                        <a:pt x="1242" y="1958"/>
                      </a:cubicBezTo>
                      <a:lnTo>
                        <a:pt x="1245" y="1970"/>
                      </a:lnTo>
                      <a:cubicBezTo>
                        <a:pt x="1246" y="1972"/>
                        <a:pt x="1245" y="1974"/>
                        <a:pt x="1244" y="1975"/>
                      </a:cubicBezTo>
                      <a:lnTo>
                        <a:pt x="1241" y="1981"/>
                      </a:lnTo>
                      <a:lnTo>
                        <a:pt x="1242" y="1978"/>
                      </a:lnTo>
                      <a:lnTo>
                        <a:pt x="1242" y="1987"/>
                      </a:lnTo>
                      <a:lnTo>
                        <a:pt x="1234" y="1979"/>
                      </a:lnTo>
                      <a:lnTo>
                        <a:pt x="1238" y="1979"/>
                      </a:lnTo>
                      <a:lnTo>
                        <a:pt x="1263" y="1982"/>
                      </a:lnTo>
                      <a:cubicBezTo>
                        <a:pt x="1264" y="1982"/>
                        <a:pt x="1265" y="1982"/>
                        <a:pt x="1266" y="1983"/>
                      </a:cubicBezTo>
                      <a:lnTo>
                        <a:pt x="1297" y="2001"/>
                      </a:lnTo>
                      <a:lnTo>
                        <a:pt x="1296" y="2000"/>
                      </a:lnTo>
                      <a:lnTo>
                        <a:pt x="1312" y="2006"/>
                      </a:lnTo>
                      <a:cubicBezTo>
                        <a:pt x="1312" y="2007"/>
                        <a:pt x="1313" y="2007"/>
                        <a:pt x="1313" y="2007"/>
                      </a:cubicBezTo>
                      <a:lnTo>
                        <a:pt x="1327" y="2017"/>
                      </a:lnTo>
                      <a:lnTo>
                        <a:pt x="1336" y="2026"/>
                      </a:lnTo>
                      <a:lnTo>
                        <a:pt x="1334" y="2025"/>
                      </a:lnTo>
                      <a:lnTo>
                        <a:pt x="1340" y="2028"/>
                      </a:lnTo>
                      <a:cubicBezTo>
                        <a:pt x="1342" y="2029"/>
                        <a:pt x="1344" y="2031"/>
                        <a:pt x="1344" y="2033"/>
                      </a:cubicBezTo>
                      <a:cubicBezTo>
                        <a:pt x="1345" y="2035"/>
                        <a:pt x="1344" y="2038"/>
                        <a:pt x="1343" y="2040"/>
                      </a:cubicBezTo>
                      <a:lnTo>
                        <a:pt x="1337" y="2049"/>
                      </a:lnTo>
                      <a:lnTo>
                        <a:pt x="1337" y="2040"/>
                      </a:lnTo>
                      <a:lnTo>
                        <a:pt x="1343" y="2049"/>
                      </a:lnTo>
                      <a:cubicBezTo>
                        <a:pt x="1344" y="2050"/>
                        <a:pt x="1345" y="2052"/>
                        <a:pt x="1345" y="2053"/>
                      </a:cubicBezTo>
                      <a:lnTo>
                        <a:pt x="1345" y="2062"/>
                      </a:lnTo>
                      <a:lnTo>
                        <a:pt x="1341" y="2056"/>
                      </a:lnTo>
                      <a:lnTo>
                        <a:pt x="1350" y="2062"/>
                      </a:lnTo>
                      <a:cubicBezTo>
                        <a:pt x="1353" y="2063"/>
                        <a:pt x="1354" y="2066"/>
                        <a:pt x="1354" y="2068"/>
                      </a:cubicBezTo>
                      <a:lnTo>
                        <a:pt x="1354" y="2071"/>
                      </a:lnTo>
                      <a:lnTo>
                        <a:pt x="1346" y="2063"/>
                      </a:lnTo>
                      <a:lnTo>
                        <a:pt x="1349" y="2063"/>
                      </a:lnTo>
                      <a:cubicBezTo>
                        <a:pt x="1351" y="2063"/>
                        <a:pt x="1353" y="2064"/>
                        <a:pt x="1355" y="2066"/>
                      </a:cubicBezTo>
                      <a:lnTo>
                        <a:pt x="1361" y="2072"/>
                      </a:lnTo>
                      <a:cubicBezTo>
                        <a:pt x="1362" y="2073"/>
                        <a:pt x="1362" y="2074"/>
                        <a:pt x="1363" y="2075"/>
                      </a:cubicBezTo>
                      <a:lnTo>
                        <a:pt x="1366" y="2084"/>
                      </a:lnTo>
                      <a:lnTo>
                        <a:pt x="1362" y="2079"/>
                      </a:lnTo>
                      <a:lnTo>
                        <a:pt x="1368" y="2082"/>
                      </a:lnTo>
                      <a:cubicBezTo>
                        <a:pt x="1371" y="2084"/>
                        <a:pt x="1373" y="2087"/>
                        <a:pt x="1373" y="2090"/>
                      </a:cubicBezTo>
                      <a:lnTo>
                        <a:pt x="1373" y="2099"/>
                      </a:lnTo>
                      <a:lnTo>
                        <a:pt x="1373" y="2105"/>
                      </a:lnTo>
                      <a:lnTo>
                        <a:pt x="1367" y="2097"/>
                      </a:lnTo>
                      <a:lnTo>
                        <a:pt x="1376" y="2100"/>
                      </a:lnTo>
                      <a:cubicBezTo>
                        <a:pt x="1377" y="2100"/>
                        <a:pt x="1379" y="2101"/>
                        <a:pt x="1379" y="2102"/>
                      </a:cubicBezTo>
                      <a:lnTo>
                        <a:pt x="1389" y="2111"/>
                      </a:lnTo>
                      <a:cubicBezTo>
                        <a:pt x="1390" y="2113"/>
                        <a:pt x="1391" y="2115"/>
                        <a:pt x="1391" y="2117"/>
                      </a:cubicBezTo>
                      <a:lnTo>
                        <a:pt x="1391" y="2132"/>
                      </a:lnTo>
                      <a:lnTo>
                        <a:pt x="1389" y="2126"/>
                      </a:lnTo>
                      <a:lnTo>
                        <a:pt x="1392" y="2129"/>
                      </a:lnTo>
                      <a:cubicBezTo>
                        <a:pt x="1393" y="2131"/>
                        <a:pt x="1394" y="2133"/>
                        <a:pt x="1394" y="2135"/>
                      </a:cubicBezTo>
                      <a:lnTo>
                        <a:pt x="1394" y="2141"/>
                      </a:lnTo>
                      <a:lnTo>
                        <a:pt x="1386" y="2133"/>
                      </a:lnTo>
                      <a:lnTo>
                        <a:pt x="1392" y="2133"/>
                      </a:lnTo>
                      <a:cubicBezTo>
                        <a:pt x="1397" y="2133"/>
                        <a:pt x="1400" y="2137"/>
                        <a:pt x="1400" y="2141"/>
                      </a:cubicBezTo>
                      <a:lnTo>
                        <a:pt x="1400" y="2144"/>
                      </a:lnTo>
                      <a:lnTo>
                        <a:pt x="1392" y="2136"/>
                      </a:lnTo>
                      <a:lnTo>
                        <a:pt x="1396" y="2136"/>
                      </a:lnTo>
                      <a:cubicBezTo>
                        <a:pt x="1400" y="2136"/>
                        <a:pt x="1404" y="2140"/>
                        <a:pt x="1404" y="2144"/>
                      </a:cubicBezTo>
                      <a:lnTo>
                        <a:pt x="1404" y="2150"/>
                      </a:lnTo>
                      <a:lnTo>
                        <a:pt x="1404" y="2153"/>
                      </a:lnTo>
                      <a:lnTo>
                        <a:pt x="1396" y="2145"/>
                      </a:lnTo>
                      <a:lnTo>
                        <a:pt x="1402" y="2145"/>
                      </a:lnTo>
                      <a:cubicBezTo>
                        <a:pt x="1406" y="2145"/>
                        <a:pt x="1410" y="2149"/>
                        <a:pt x="1410" y="2153"/>
                      </a:cubicBezTo>
                      <a:lnTo>
                        <a:pt x="1410" y="2162"/>
                      </a:lnTo>
                      <a:lnTo>
                        <a:pt x="1410" y="2168"/>
                      </a:lnTo>
                      <a:lnTo>
                        <a:pt x="1407" y="2162"/>
                      </a:lnTo>
                      <a:lnTo>
                        <a:pt x="1417" y="2172"/>
                      </a:lnTo>
                      <a:cubicBezTo>
                        <a:pt x="1418" y="2173"/>
                        <a:pt x="1419" y="2175"/>
                        <a:pt x="1419" y="2177"/>
                      </a:cubicBezTo>
                      <a:lnTo>
                        <a:pt x="1419" y="2180"/>
                      </a:lnTo>
                      <a:lnTo>
                        <a:pt x="1411" y="2172"/>
                      </a:lnTo>
                      <a:lnTo>
                        <a:pt x="1414" y="2172"/>
                      </a:lnTo>
                      <a:cubicBezTo>
                        <a:pt x="1419" y="2172"/>
                        <a:pt x="1422" y="2176"/>
                        <a:pt x="1422" y="2180"/>
                      </a:cubicBezTo>
                      <a:lnTo>
                        <a:pt x="1422" y="2186"/>
                      </a:lnTo>
                      <a:lnTo>
                        <a:pt x="1414" y="2178"/>
                      </a:lnTo>
                      <a:lnTo>
                        <a:pt x="1423" y="2178"/>
                      </a:lnTo>
                      <a:cubicBezTo>
                        <a:pt x="1426" y="2178"/>
                        <a:pt x="1429" y="2180"/>
                        <a:pt x="1430" y="2182"/>
                      </a:cubicBezTo>
                      <a:lnTo>
                        <a:pt x="1436" y="2191"/>
                      </a:lnTo>
                      <a:lnTo>
                        <a:pt x="1435" y="2190"/>
                      </a:lnTo>
                      <a:lnTo>
                        <a:pt x="1438" y="2193"/>
                      </a:lnTo>
                      <a:cubicBezTo>
                        <a:pt x="1439" y="2194"/>
                        <a:pt x="1440" y="2194"/>
                        <a:pt x="1440" y="2195"/>
                      </a:cubicBezTo>
                      <a:lnTo>
                        <a:pt x="1446" y="2211"/>
                      </a:lnTo>
                      <a:lnTo>
                        <a:pt x="1441" y="2206"/>
                      </a:lnTo>
                      <a:lnTo>
                        <a:pt x="1453" y="2209"/>
                      </a:lnTo>
                      <a:cubicBezTo>
                        <a:pt x="1455" y="2209"/>
                        <a:pt x="1456" y="2210"/>
                        <a:pt x="1457" y="2211"/>
                      </a:cubicBezTo>
                      <a:lnTo>
                        <a:pt x="1463" y="2217"/>
                      </a:lnTo>
                      <a:lnTo>
                        <a:pt x="1458" y="2215"/>
                      </a:lnTo>
                      <a:lnTo>
                        <a:pt x="1461" y="2215"/>
                      </a:lnTo>
                      <a:cubicBezTo>
                        <a:pt x="1465" y="2215"/>
                        <a:pt x="1469" y="2218"/>
                        <a:pt x="1469" y="2223"/>
                      </a:cubicBezTo>
                      <a:lnTo>
                        <a:pt x="1469" y="2232"/>
                      </a:lnTo>
                      <a:lnTo>
                        <a:pt x="1455" y="2226"/>
                      </a:lnTo>
                      <a:lnTo>
                        <a:pt x="1461" y="2220"/>
                      </a:lnTo>
                      <a:cubicBezTo>
                        <a:pt x="1463" y="2218"/>
                        <a:pt x="1466" y="2217"/>
                        <a:pt x="1469" y="2218"/>
                      </a:cubicBezTo>
                      <a:cubicBezTo>
                        <a:pt x="1471" y="2219"/>
                        <a:pt x="1474" y="2221"/>
                        <a:pt x="1474" y="2223"/>
                      </a:cubicBezTo>
                      <a:lnTo>
                        <a:pt x="1478" y="2232"/>
                      </a:lnTo>
                      <a:cubicBezTo>
                        <a:pt x="1478" y="2235"/>
                        <a:pt x="1478" y="2237"/>
                        <a:pt x="1477" y="2239"/>
                      </a:cubicBezTo>
                      <a:cubicBezTo>
                        <a:pt x="1475" y="2242"/>
                        <a:pt x="1473" y="2243"/>
                        <a:pt x="1470" y="2243"/>
                      </a:cubicBezTo>
                      <a:lnTo>
                        <a:pt x="1467" y="2243"/>
                      </a:lnTo>
                      <a:lnTo>
                        <a:pt x="1475" y="2235"/>
                      </a:lnTo>
                      <a:lnTo>
                        <a:pt x="1475" y="2241"/>
                      </a:lnTo>
                      <a:lnTo>
                        <a:pt x="1467" y="2233"/>
                      </a:lnTo>
                      <a:lnTo>
                        <a:pt x="1470" y="2233"/>
                      </a:lnTo>
                      <a:lnTo>
                        <a:pt x="1476" y="2233"/>
                      </a:lnTo>
                      <a:lnTo>
                        <a:pt x="1479" y="2233"/>
                      </a:lnTo>
                      <a:cubicBezTo>
                        <a:pt x="1481" y="2233"/>
                        <a:pt x="1482" y="2233"/>
                        <a:pt x="1483" y="2234"/>
                      </a:cubicBezTo>
                      <a:lnTo>
                        <a:pt x="1489" y="2237"/>
                      </a:lnTo>
                      <a:lnTo>
                        <a:pt x="1479" y="2248"/>
                      </a:lnTo>
                      <a:lnTo>
                        <a:pt x="1473" y="2239"/>
                      </a:lnTo>
                      <a:cubicBezTo>
                        <a:pt x="1471" y="2237"/>
                        <a:pt x="1471" y="2234"/>
                        <a:pt x="1472" y="2231"/>
                      </a:cubicBezTo>
                      <a:cubicBezTo>
                        <a:pt x="1474" y="2228"/>
                        <a:pt x="1476" y="2227"/>
                        <a:pt x="1479" y="2227"/>
                      </a:cubicBezTo>
                      <a:lnTo>
                        <a:pt x="1486" y="2227"/>
                      </a:lnTo>
                      <a:cubicBezTo>
                        <a:pt x="1490" y="2227"/>
                        <a:pt x="1494" y="2230"/>
                        <a:pt x="1494" y="2235"/>
                      </a:cubicBezTo>
                      <a:lnTo>
                        <a:pt x="1494" y="2241"/>
                      </a:lnTo>
                      <a:lnTo>
                        <a:pt x="1486" y="2233"/>
                      </a:lnTo>
                      <a:lnTo>
                        <a:pt x="1489" y="2233"/>
                      </a:lnTo>
                      <a:lnTo>
                        <a:pt x="1481" y="2241"/>
                      </a:lnTo>
                      <a:lnTo>
                        <a:pt x="1481" y="2235"/>
                      </a:lnTo>
                      <a:cubicBezTo>
                        <a:pt x="1481" y="2231"/>
                        <a:pt x="1483" y="2228"/>
                        <a:pt x="1486" y="2227"/>
                      </a:cubicBezTo>
                      <a:lnTo>
                        <a:pt x="1495" y="2224"/>
                      </a:lnTo>
                      <a:cubicBezTo>
                        <a:pt x="1496" y="2224"/>
                        <a:pt x="1497" y="2224"/>
                        <a:pt x="1498" y="2224"/>
                      </a:cubicBezTo>
                      <a:lnTo>
                        <a:pt x="1513" y="2224"/>
                      </a:lnTo>
                      <a:cubicBezTo>
                        <a:pt x="1516" y="2224"/>
                        <a:pt x="1518" y="2225"/>
                        <a:pt x="1519" y="2226"/>
                      </a:cubicBezTo>
                      <a:lnTo>
                        <a:pt x="1522" y="2229"/>
                      </a:lnTo>
                      <a:cubicBezTo>
                        <a:pt x="1524" y="2231"/>
                        <a:pt x="1525" y="2233"/>
                        <a:pt x="1525" y="2235"/>
                      </a:cubicBezTo>
                      <a:lnTo>
                        <a:pt x="1525" y="2241"/>
                      </a:lnTo>
                      <a:lnTo>
                        <a:pt x="1520" y="2234"/>
                      </a:lnTo>
                      <a:lnTo>
                        <a:pt x="1526" y="2237"/>
                      </a:lnTo>
                      <a:cubicBezTo>
                        <a:pt x="1528" y="2237"/>
                        <a:pt x="1529" y="2239"/>
                        <a:pt x="1530" y="2240"/>
                      </a:cubicBezTo>
                      <a:lnTo>
                        <a:pt x="1533" y="2246"/>
                      </a:lnTo>
                      <a:lnTo>
                        <a:pt x="1529" y="2243"/>
                      </a:lnTo>
                      <a:lnTo>
                        <a:pt x="1536" y="2246"/>
                      </a:lnTo>
                      <a:cubicBezTo>
                        <a:pt x="1538" y="2247"/>
                        <a:pt x="1540" y="2249"/>
                        <a:pt x="1540" y="2252"/>
                      </a:cubicBezTo>
                      <a:cubicBezTo>
                        <a:pt x="1540" y="2254"/>
                        <a:pt x="1540" y="2257"/>
                        <a:pt x="1538" y="2259"/>
                      </a:cubicBezTo>
                      <a:lnTo>
                        <a:pt x="1531" y="2265"/>
                      </a:lnTo>
                      <a:cubicBezTo>
                        <a:pt x="1530" y="2266"/>
                        <a:pt x="1527" y="2267"/>
                        <a:pt x="1525" y="2267"/>
                      </a:cubicBezTo>
                      <a:cubicBezTo>
                        <a:pt x="1522" y="2266"/>
                        <a:pt x="1520" y="2265"/>
                        <a:pt x="1519" y="2263"/>
                      </a:cubicBezTo>
                      <a:lnTo>
                        <a:pt x="1516" y="2257"/>
                      </a:lnTo>
                      <a:lnTo>
                        <a:pt x="1531" y="2253"/>
                      </a:lnTo>
                      <a:lnTo>
                        <a:pt x="1531" y="2262"/>
                      </a:lnTo>
                      <a:lnTo>
                        <a:pt x="1525" y="2254"/>
                      </a:lnTo>
                      <a:lnTo>
                        <a:pt x="1565" y="2263"/>
                      </a:lnTo>
                      <a:cubicBezTo>
                        <a:pt x="1569" y="2264"/>
                        <a:pt x="1571" y="2268"/>
                        <a:pt x="1571" y="2272"/>
                      </a:cubicBezTo>
                      <a:cubicBezTo>
                        <a:pt x="1571" y="2276"/>
                        <a:pt x="1567" y="2279"/>
                        <a:pt x="1563" y="2279"/>
                      </a:cubicBezTo>
                      <a:lnTo>
                        <a:pt x="1560" y="2279"/>
                      </a:lnTo>
                      <a:cubicBezTo>
                        <a:pt x="1557" y="2279"/>
                        <a:pt x="1554" y="2277"/>
                        <a:pt x="1553" y="2274"/>
                      </a:cubicBezTo>
                      <a:cubicBezTo>
                        <a:pt x="1551" y="2271"/>
                        <a:pt x="1552" y="2268"/>
                        <a:pt x="1554" y="2265"/>
                      </a:cubicBezTo>
                      <a:lnTo>
                        <a:pt x="1557" y="2262"/>
                      </a:lnTo>
                      <a:lnTo>
                        <a:pt x="1555" y="2268"/>
                      </a:lnTo>
                      <a:lnTo>
                        <a:pt x="1555" y="2262"/>
                      </a:lnTo>
                      <a:cubicBezTo>
                        <a:pt x="1555" y="2259"/>
                        <a:pt x="1557" y="2256"/>
                        <a:pt x="1560" y="2255"/>
                      </a:cubicBezTo>
                      <a:lnTo>
                        <a:pt x="1567" y="2251"/>
                      </a:lnTo>
                      <a:lnTo>
                        <a:pt x="1585" y="2245"/>
                      </a:lnTo>
                      <a:cubicBezTo>
                        <a:pt x="1587" y="2245"/>
                        <a:pt x="1589" y="2245"/>
                        <a:pt x="1590" y="2245"/>
                      </a:cubicBezTo>
                      <a:lnTo>
                        <a:pt x="1622" y="2254"/>
                      </a:lnTo>
                      <a:lnTo>
                        <a:pt x="1647" y="2264"/>
                      </a:lnTo>
                      <a:lnTo>
                        <a:pt x="1644" y="2263"/>
                      </a:lnTo>
                      <a:lnTo>
                        <a:pt x="1647" y="2263"/>
                      </a:lnTo>
                      <a:cubicBezTo>
                        <a:pt x="1649" y="2263"/>
                        <a:pt x="1651" y="2264"/>
                        <a:pt x="1652" y="2265"/>
                      </a:cubicBezTo>
                      <a:lnTo>
                        <a:pt x="1659" y="2271"/>
                      </a:lnTo>
                      <a:lnTo>
                        <a:pt x="1668" y="2280"/>
                      </a:lnTo>
                      <a:lnTo>
                        <a:pt x="1671" y="2283"/>
                      </a:lnTo>
                      <a:lnTo>
                        <a:pt x="1670" y="2283"/>
                      </a:lnTo>
                      <a:lnTo>
                        <a:pt x="1679" y="2289"/>
                      </a:lnTo>
                      <a:cubicBezTo>
                        <a:pt x="1681" y="2290"/>
                        <a:pt x="1683" y="2293"/>
                        <a:pt x="1683" y="2295"/>
                      </a:cubicBezTo>
                      <a:lnTo>
                        <a:pt x="1683" y="2298"/>
                      </a:lnTo>
                      <a:lnTo>
                        <a:pt x="1683" y="2304"/>
                      </a:lnTo>
                      <a:cubicBezTo>
                        <a:pt x="1683" y="2309"/>
                        <a:pt x="1679" y="2312"/>
                        <a:pt x="1675" y="2312"/>
                      </a:cubicBezTo>
                      <a:lnTo>
                        <a:pt x="1665" y="2312"/>
                      </a:lnTo>
                      <a:lnTo>
                        <a:pt x="1662" y="2312"/>
                      </a:lnTo>
                      <a:lnTo>
                        <a:pt x="1670" y="2304"/>
                      </a:lnTo>
                      <a:lnTo>
                        <a:pt x="1670" y="2322"/>
                      </a:lnTo>
                      <a:lnTo>
                        <a:pt x="1670" y="2326"/>
                      </a:lnTo>
                      <a:lnTo>
                        <a:pt x="1670" y="2341"/>
                      </a:lnTo>
                      <a:lnTo>
                        <a:pt x="1668" y="2335"/>
                      </a:lnTo>
                      <a:lnTo>
                        <a:pt x="1671" y="2338"/>
                      </a:lnTo>
                      <a:cubicBezTo>
                        <a:pt x="1673" y="2339"/>
                        <a:pt x="1673" y="2342"/>
                        <a:pt x="1673" y="2344"/>
                      </a:cubicBezTo>
                      <a:lnTo>
                        <a:pt x="1673" y="2362"/>
                      </a:lnTo>
                      <a:cubicBezTo>
                        <a:pt x="1673" y="2362"/>
                        <a:pt x="1673" y="2363"/>
                        <a:pt x="1673" y="2363"/>
                      </a:cubicBezTo>
                      <a:lnTo>
                        <a:pt x="1670" y="2379"/>
                      </a:lnTo>
                      <a:cubicBezTo>
                        <a:pt x="1670" y="2381"/>
                        <a:pt x="1668" y="2384"/>
                        <a:pt x="1665" y="2385"/>
                      </a:cubicBezTo>
                      <a:cubicBezTo>
                        <a:pt x="1662" y="2385"/>
                        <a:pt x="1659" y="2385"/>
                        <a:pt x="1657" y="2383"/>
                      </a:cubicBezTo>
                      <a:lnTo>
                        <a:pt x="1651" y="2377"/>
                      </a:lnTo>
                      <a:lnTo>
                        <a:pt x="1664" y="2373"/>
                      </a:lnTo>
                      <a:lnTo>
                        <a:pt x="1661" y="2383"/>
                      </a:lnTo>
                      <a:lnTo>
                        <a:pt x="1661" y="2380"/>
                      </a:lnTo>
                      <a:lnTo>
                        <a:pt x="1661" y="2398"/>
                      </a:lnTo>
                      <a:lnTo>
                        <a:pt x="1661" y="2407"/>
                      </a:lnTo>
                      <a:lnTo>
                        <a:pt x="1661" y="2405"/>
                      </a:lnTo>
                      <a:lnTo>
                        <a:pt x="1664" y="2414"/>
                      </a:lnTo>
                      <a:lnTo>
                        <a:pt x="1662" y="2411"/>
                      </a:lnTo>
                      <a:lnTo>
                        <a:pt x="1668" y="2417"/>
                      </a:lnTo>
                      <a:cubicBezTo>
                        <a:pt x="1669" y="2418"/>
                        <a:pt x="1670" y="2419"/>
                        <a:pt x="1670" y="2421"/>
                      </a:cubicBezTo>
                      <a:lnTo>
                        <a:pt x="1673" y="2442"/>
                      </a:lnTo>
                      <a:cubicBezTo>
                        <a:pt x="1673" y="2443"/>
                        <a:pt x="1673" y="2443"/>
                        <a:pt x="1673" y="2443"/>
                      </a:cubicBezTo>
                      <a:lnTo>
                        <a:pt x="1673" y="2453"/>
                      </a:lnTo>
                      <a:lnTo>
                        <a:pt x="1670" y="2481"/>
                      </a:lnTo>
                      <a:lnTo>
                        <a:pt x="1662" y="2472"/>
                      </a:lnTo>
                      <a:lnTo>
                        <a:pt x="1665" y="2472"/>
                      </a:lnTo>
                      <a:lnTo>
                        <a:pt x="1672" y="2472"/>
                      </a:lnTo>
                      <a:lnTo>
                        <a:pt x="1675" y="2472"/>
                      </a:lnTo>
                      <a:cubicBezTo>
                        <a:pt x="1679" y="2472"/>
                        <a:pt x="1683" y="2475"/>
                        <a:pt x="1683" y="2480"/>
                      </a:cubicBezTo>
                      <a:lnTo>
                        <a:pt x="1683" y="2489"/>
                      </a:lnTo>
                      <a:cubicBezTo>
                        <a:pt x="1683" y="2490"/>
                        <a:pt x="1683" y="2491"/>
                        <a:pt x="1682" y="2493"/>
                      </a:cubicBezTo>
                      <a:lnTo>
                        <a:pt x="1679" y="2499"/>
                      </a:lnTo>
                      <a:lnTo>
                        <a:pt x="1679" y="2493"/>
                      </a:lnTo>
                      <a:lnTo>
                        <a:pt x="1683" y="2505"/>
                      </a:lnTo>
                      <a:cubicBezTo>
                        <a:pt x="1683" y="2507"/>
                        <a:pt x="1683" y="2509"/>
                        <a:pt x="1682" y="2511"/>
                      </a:cubicBezTo>
                      <a:lnTo>
                        <a:pt x="1679" y="2517"/>
                      </a:lnTo>
                      <a:lnTo>
                        <a:pt x="1672" y="2505"/>
                      </a:lnTo>
                      <a:lnTo>
                        <a:pt x="1675" y="2505"/>
                      </a:lnTo>
                      <a:lnTo>
                        <a:pt x="1681" y="2505"/>
                      </a:lnTo>
                      <a:lnTo>
                        <a:pt x="1684" y="2505"/>
                      </a:lnTo>
                      <a:lnTo>
                        <a:pt x="1680" y="2506"/>
                      </a:lnTo>
                      <a:lnTo>
                        <a:pt x="1689" y="2500"/>
                      </a:lnTo>
                      <a:cubicBezTo>
                        <a:pt x="1692" y="2499"/>
                        <a:pt x="1695" y="2499"/>
                        <a:pt x="1697" y="2500"/>
                      </a:cubicBezTo>
                      <a:lnTo>
                        <a:pt x="1713" y="2509"/>
                      </a:lnTo>
                      <a:cubicBezTo>
                        <a:pt x="1715" y="2510"/>
                        <a:pt x="1717" y="2513"/>
                        <a:pt x="1717" y="2515"/>
                      </a:cubicBezTo>
                      <a:cubicBezTo>
                        <a:pt x="1717" y="2518"/>
                        <a:pt x="1716" y="2520"/>
                        <a:pt x="1715" y="2522"/>
                      </a:cubicBezTo>
                      <a:lnTo>
                        <a:pt x="1708" y="2528"/>
                      </a:lnTo>
                      <a:lnTo>
                        <a:pt x="1711" y="2522"/>
                      </a:lnTo>
                      <a:lnTo>
                        <a:pt x="1711" y="2534"/>
                      </a:lnTo>
                      <a:cubicBezTo>
                        <a:pt x="1711" y="2536"/>
                        <a:pt x="1710" y="2538"/>
                        <a:pt x="1709" y="2539"/>
                      </a:cubicBezTo>
                      <a:lnTo>
                        <a:pt x="1697" y="2554"/>
                      </a:lnTo>
                      <a:cubicBezTo>
                        <a:pt x="1695" y="2556"/>
                        <a:pt x="1693" y="2557"/>
                        <a:pt x="1690" y="2557"/>
                      </a:cubicBezTo>
                      <a:lnTo>
                        <a:pt x="1684" y="2557"/>
                      </a:lnTo>
                      <a:lnTo>
                        <a:pt x="1688" y="2542"/>
                      </a:lnTo>
                      <a:lnTo>
                        <a:pt x="1694" y="2545"/>
                      </a:lnTo>
                      <a:lnTo>
                        <a:pt x="1690" y="2544"/>
                      </a:lnTo>
                      <a:lnTo>
                        <a:pt x="1703" y="2544"/>
                      </a:lnTo>
                      <a:cubicBezTo>
                        <a:pt x="1705" y="2544"/>
                        <a:pt x="1706" y="2545"/>
                        <a:pt x="1708" y="2546"/>
                      </a:cubicBezTo>
                      <a:lnTo>
                        <a:pt x="1726" y="2561"/>
                      </a:lnTo>
                      <a:lnTo>
                        <a:pt x="1744" y="2573"/>
                      </a:lnTo>
                      <a:cubicBezTo>
                        <a:pt x="1747" y="2574"/>
                        <a:pt x="1748" y="2577"/>
                        <a:pt x="1748" y="2580"/>
                      </a:cubicBezTo>
                      <a:lnTo>
                        <a:pt x="1748" y="2589"/>
                      </a:lnTo>
                      <a:lnTo>
                        <a:pt x="1746" y="2584"/>
                      </a:lnTo>
                      <a:lnTo>
                        <a:pt x="1765" y="2608"/>
                      </a:lnTo>
                      <a:lnTo>
                        <a:pt x="1763" y="2606"/>
                      </a:lnTo>
                      <a:lnTo>
                        <a:pt x="1778" y="2615"/>
                      </a:lnTo>
                      <a:lnTo>
                        <a:pt x="1776" y="2614"/>
                      </a:lnTo>
                      <a:lnTo>
                        <a:pt x="1789" y="2617"/>
                      </a:lnTo>
                      <a:lnTo>
                        <a:pt x="1808" y="2623"/>
                      </a:lnTo>
                      <a:lnTo>
                        <a:pt x="1836" y="2632"/>
                      </a:lnTo>
                      <a:lnTo>
                        <a:pt x="1834" y="2632"/>
                      </a:lnTo>
                      <a:lnTo>
                        <a:pt x="1853" y="2635"/>
                      </a:lnTo>
                      <a:cubicBezTo>
                        <a:pt x="1855" y="2635"/>
                        <a:pt x="1856" y="2636"/>
                        <a:pt x="1857" y="2637"/>
                      </a:cubicBezTo>
                      <a:lnTo>
                        <a:pt x="1863" y="2643"/>
                      </a:lnTo>
                      <a:lnTo>
                        <a:pt x="1876" y="2656"/>
                      </a:lnTo>
                      <a:lnTo>
                        <a:pt x="1867" y="2654"/>
                      </a:lnTo>
                      <a:lnTo>
                        <a:pt x="1895" y="2642"/>
                      </a:lnTo>
                      <a:cubicBezTo>
                        <a:pt x="1897" y="2641"/>
                        <a:pt x="1898" y="2641"/>
                        <a:pt x="1900" y="2641"/>
                      </a:cubicBezTo>
                      <a:lnTo>
                        <a:pt x="1915" y="2644"/>
                      </a:lnTo>
                      <a:cubicBezTo>
                        <a:pt x="1917" y="2645"/>
                        <a:pt x="1919" y="2646"/>
                        <a:pt x="1920" y="2648"/>
                      </a:cubicBezTo>
                      <a:lnTo>
                        <a:pt x="1933" y="2666"/>
                      </a:lnTo>
                      <a:cubicBezTo>
                        <a:pt x="1934" y="2667"/>
                        <a:pt x="1934" y="2669"/>
                        <a:pt x="1934" y="2670"/>
                      </a:cubicBezTo>
                      <a:lnTo>
                        <a:pt x="1934" y="2689"/>
                      </a:lnTo>
                      <a:cubicBezTo>
                        <a:pt x="1934" y="2691"/>
                        <a:pt x="1933" y="2693"/>
                        <a:pt x="1931" y="2695"/>
                      </a:cubicBezTo>
                      <a:lnTo>
                        <a:pt x="1918" y="2704"/>
                      </a:lnTo>
                      <a:lnTo>
                        <a:pt x="1922" y="2698"/>
                      </a:lnTo>
                      <a:lnTo>
                        <a:pt x="1922" y="2704"/>
                      </a:lnTo>
                      <a:lnTo>
                        <a:pt x="1921" y="2699"/>
                      </a:lnTo>
                      <a:lnTo>
                        <a:pt x="1939" y="2730"/>
                      </a:lnTo>
                      <a:cubicBezTo>
                        <a:pt x="1940" y="2730"/>
                        <a:pt x="1940" y="2731"/>
                        <a:pt x="1940" y="2732"/>
                      </a:cubicBezTo>
                      <a:lnTo>
                        <a:pt x="1959" y="2804"/>
                      </a:lnTo>
                      <a:lnTo>
                        <a:pt x="1957" y="2802"/>
                      </a:lnTo>
                      <a:lnTo>
                        <a:pt x="1976" y="2826"/>
                      </a:lnTo>
                      <a:lnTo>
                        <a:pt x="1971" y="2823"/>
                      </a:lnTo>
                      <a:lnTo>
                        <a:pt x="1984" y="2826"/>
                      </a:lnTo>
                      <a:cubicBezTo>
                        <a:pt x="1985" y="2826"/>
                        <a:pt x="1987" y="2827"/>
                        <a:pt x="1988" y="2828"/>
                      </a:cubicBezTo>
                      <a:lnTo>
                        <a:pt x="1994" y="2834"/>
                      </a:lnTo>
                      <a:lnTo>
                        <a:pt x="1997" y="2837"/>
                      </a:lnTo>
                      <a:lnTo>
                        <a:pt x="1995" y="2836"/>
                      </a:lnTo>
                      <a:lnTo>
                        <a:pt x="2013" y="2845"/>
                      </a:lnTo>
                      <a:lnTo>
                        <a:pt x="2010" y="2844"/>
                      </a:lnTo>
                      <a:lnTo>
                        <a:pt x="2016" y="2844"/>
                      </a:lnTo>
                      <a:lnTo>
                        <a:pt x="2011" y="2846"/>
                      </a:lnTo>
                      <a:lnTo>
                        <a:pt x="2014" y="2843"/>
                      </a:lnTo>
                      <a:cubicBezTo>
                        <a:pt x="2014" y="2843"/>
                        <a:pt x="2014" y="2842"/>
                        <a:pt x="2015" y="2842"/>
                      </a:cubicBezTo>
                      <a:lnTo>
                        <a:pt x="2024" y="2836"/>
                      </a:lnTo>
                      <a:cubicBezTo>
                        <a:pt x="2026" y="2835"/>
                        <a:pt x="2029" y="2834"/>
                        <a:pt x="2031" y="2835"/>
                      </a:cubicBezTo>
                      <a:lnTo>
                        <a:pt x="2050" y="2841"/>
                      </a:lnTo>
                      <a:lnTo>
                        <a:pt x="2044" y="2842"/>
                      </a:lnTo>
                      <a:lnTo>
                        <a:pt x="2062" y="2833"/>
                      </a:lnTo>
                      <a:cubicBezTo>
                        <a:pt x="2066" y="2831"/>
                        <a:pt x="2070" y="2832"/>
                        <a:pt x="2072" y="2835"/>
                      </a:cubicBezTo>
                      <a:lnTo>
                        <a:pt x="2081" y="2847"/>
                      </a:lnTo>
                      <a:lnTo>
                        <a:pt x="2079" y="2845"/>
                      </a:lnTo>
                      <a:lnTo>
                        <a:pt x="2095" y="2854"/>
                      </a:lnTo>
                      <a:lnTo>
                        <a:pt x="2085" y="2855"/>
                      </a:lnTo>
                      <a:lnTo>
                        <a:pt x="2088" y="2852"/>
                      </a:lnTo>
                      <a:cubicBezTo>
                        <a:pt x="2090" y="2850"/>
                        <a:pt x="2093" y="2849"/>
                        <a:pt x="2096" y="2850"/>
                      </a:cubicBezTo>
                      <a:lnTo>
                        <a:pt x="2124" y="2859"/>
                      </a:lnTo>
                      <a:cubicBezTo>
                        <a:pt x="2125" y="2860"/>
                        <a:pt x="2126" y="2860"/>
                        <a:pt x="2127" y="2861"/>
                      </a:cubicBezTo>
                      <a:lnTo>
                        <a:pt x="2142" y="2873"/>
                      </a:lnTo>
                      <a:cubicBezTo>
                        <a:pt x="2143" y="2873"/>
                        <a:pt x="2143" y="2874"/>
                        <a:pt x="2144" y="2875"/>
                      </a:cubicBezTo>
                      <a:lnTo>
                        <a:pt x="2153" y="2890"/>
                      </a:lnTo>
                      <a:lnTo>
                        <a:pt x="2152" y="2888"/>
                      </a:lnTo>
                      <a:lnTo>
                        <a:pt x="2164" y="2901"/>
                      </a:lnTo>
                      <a:cubicBezTo>
                        <a:pt x="2165" y="2901"/>
                        <a:pt x="2165" y="2901"/>
                        <a:pt x="2165" y="2902"/>
                      </a:cubicBezTo>
                      <a:lnTo>
                        <a:pt x="2172" y="2912"/>
                      </a:lnTo>
                      <a:lnTo>
                        <a:pt x="2185" y="2936"/>
                      </a:lnTo>
                      <a:cubicBezTo>
                        <a:pt x="2185" y="2937"/>
                        <a:pt x="2185" y="2938"/>
                        <a:pt x="2185" y="2939"/>
                      </a:cubicBezTo>
                      <a:lnTo>
                        <a:pt x="2192" y="3005"/>
                      </a:lnTo>
                      <a:lnTo>
                        <a:pt x="2184" y="2998"/>
                      </a:lnTo>
                      <a:lnTo>
                        <a:pt x="2193" y="2998"/>
                      </a:lnTo>
                      <a:cubicBezTo>
                        <a:pt x="2196" y="2998"/>
                        <a:pt x="2199" y="3000"/>
                        <a:pt x="2200" y="3003"/>
                      </a:cubicBezTo>
                      <a:lnTo>
                        <a:pt x="2219" y="3045"/>
                      </a:lnTo>
                      <a:lnTo>
                        <a:pt x="2207" y="3042"/>
                      </a:lnTo>
                      <a:lnTo>
                        <a:pt x="2266" y="2996"/>
                      </a:lnTo>
                      <a:lnTo>
                        <a:pt x="2402" y="2909"/>
                      </a:lnTo>
                      <a:lnTo>
                        <a:pt x="2461" y="2864"/>
                      </a:lnTo>
                      <a:lnTo>
                        <a:pt x="2460" y="2865"/>
                      </a:lnTo>
                      <a:lnTo>
                        <a:pt x="2506" y="2807"/>
                      </a:lnTo>
                      <a:lnTo>
                        <a:pt x="2505" y="2809"/>
                      </a:lnTo>
                      <a:lnTo>
                        <a:pt x="2511" y="2794"/>
                      </a:lnTo>
                      <a:lnTo>
                        <a:pt x="2511" y="2800"/>
                      </a:lnTo>
                      <a:lnTo>
                        <a:pt x="2505" y="2778"/>
                      </a:lnTo>
                      <a:cubicBezTo>
                        <a:pt x="2505" y="2778"/>
                        <a:pt x="2505" y="2777"/>
                        <a:pt x="2505" y="2776"/>
                      </a:cubicBezTo>
                      <a:lnTo>
                        <a:pt x="2505" y="2725"/>
                      </a:lnTo>
                      <a:lnTo>
                        <a:pt x="2507" y="2731"/>
                      </a:lnTo>
                      <a:lnTo>
                        <a:pt x="2485" y="2709"/>
                      </a:lnTo>
                      <a:lnTo>
                        <a:pt x="2487" y="2710"/>
                      </a:lnTo>
                      <a:lnTo>
                        <a:pt x="2459" y="2692"/>
                      </a:lnTo>
                      <a:cubicBezTo>
                        <a:pt x="2458" y="2692"/>
                        <a:pt x="2457" y="2691"/>
                        <a:pt x="2456" y="2690"/>
                      </a:cubicBezTo>
                      <a:lnTo>
                        <a:pt x="2438" y="2663"/>
                      </a:lnTo>
                      <a:cubicBezTo>
                        <a:pt x="2437" y="2661"/>
                        <a:pt x="2436" y="2660"/>
                        <a:pt x="2436" y="2658"/>
                      </a:cubicBezTo>
                      <a:lnTo>
                        <a:pt x="2436" y="2625"/>
                      </a:lnTo>
                      <a:cubicBezTo>
                        <a:pt x="2436" y="2624"/>
                        <a:pt x="2436" y="2624"/>
                        <a:pt x="2437" y="2623"/>
                      </a:cubicBezTo>
                      <a:lnTo>
                        <a:pt x="2440" y="2611"/>
                      </a:lnTo>
                      <a:cubicBezTo>
                        <a:pt x="2440" y="2609"/>
                        <a:pt x="2441" y="2608"/>
                        <a:pt x="2442" y="2607"/>
                      </a:cubicBezTo>
                      <a:lnTo>
                        <a:pt x="2461" y="2589"/>
                      </a:lnTo>
                      <a:lnTo>
                        <a:pt x="2489" y="2564"/>
                      </a:lnTo>
                      <a:lnTo>
                        <a:pt x="2487" y="2574"/>
                      </a:lnTo>
                      <a:lnTo>
                        <a:pt x="2465" y="2525"/>
                      </a:lnTo>
                      <a:cubicBezTo>
                        <a:pt x="2465" y="2525"/>
                        <a:pt x="2465" y="2524"/>
                        <a:pt x="2464" y="2524"/>
                      </a:cubicBezTo>
                      <a:lnTo>
                        <a:pt x="2455" y="2478"/>
                      </a:lnTo>
                      <a:lnTo>
                        <a:pt x="2459" y="2483"/>
                      </a:lnTo>
                      <a:lnTo>
                        <a:pt x="2431" y="2465"/>
                      </a:lnTo>
                      <a:cubicBezTo>
                        <a:pt x="2429" y="2464"/>
                        <a:pt x="2428" y="2463"/>
                        <a:pt x="2427" y="2461"/>
                      </a:cubicBezTo>
                      <a:lnTo>
                        <a:pt x="2421" y="2443"/>
                      </a:lnTo>
                      <a:cubicBezTo>
                        <a:pt x="2421" y="2442"/>
                        <a:pt x="2421" y="2441"/>
                        <a:pt x="2421" y="2440"/>
                      </a:cubicBezTo>
                      <a:lnTo>
                        <a:pt x="2421" y="2416"/>
                      </a:lnTo>
                      <a:lnTo>
                        <a:pt x="2423" y="2421"/>
                      </a:lnTo>
                      <a:lnTo>
                        <a:pt x="2376" y="2367"/>
                      </a:lnTo>
                      <a:cubicBezTo>
                        <a:pt x="2376" y="2366"/>
                        <a:pt x="2375" y="2365"/>
                        <a:pt x="2375" y="2364"/>
                      </a:cubicBezTo>
                      <a:lnTo>
                        <a:pt x="2353" y="2301"/>
                      </a:lnTo>
                      <a:lnTo>
                        <a:pt x="2354" y="2303"/>
                      </a:lnTo>
                      <a:lnTo>
                        <a:pt x="2339" y="2282"/>
                      </a:lnTo>
                      <a:lnTo>
                        <a:pt x="2340" y="2284"/>
                      </a:lnTo>
                      <a:lnTo>
                        <a:pt x="2328" y="2275"/>
                      </a:lnTo>
                      <a:lnTo>
                        <a:pt x="2330" y="2276"/>
                      </a:lnTo>
                      <a:lnTo>
                        <a:pt x="2314" y="2269"/>
                      </a:lnTo>
                      <a:cubicBezTo>
                        <a:pt x="2312" y="2269"/>
                        <a:pt x="2310" y="2267"/>
                        <a:pt x="2310" y="2265"/>
                      </a:cubicBezTo>
                      <a:lnTo>
                        <a:pt x="2306" y="2256"/>
                      </a:lnTo>
                      <a:lnTo>
                        <a:pt x="2307" y="2257"/>
                      </a:lnTo>
                      <a:lnTo>
                        <a:pt x="2297" y="2238"/>
                      </a:lnTo>
                      <a:lnTo>
                        <a:pt x="2279" y="2199"/>
                      </a:lnTo>
                      <a:cubicBezTo>
                        <a:pt x="2278" y="2198"/>
                        <a:pt x="2278" y="2197"/>
                        <a:pt x="2278" y="2195"/>
                      </a:cubicBezTo>
                      <a:lnTo>
                        <a:pt x="2278" y="2171"/>
                      </a:lnTo>
                      <a:lnTo>
                        <a:pt x="2278" y="2159"/>
                      </a:lnTo>
                      <a:cubicBezTo>
                        <a:pt x="2278" y="2158"/>
                        <a:pt x="2278" y="2156"/>
                        <a:pt x="2279" y="2155"/>
                      </a:cubicBezTo>
                      <a:lnTo>
                        <a:pt x="2289" y="2140"/>
                      </a:lnTo>
                      <a:cubicBezTo>
                        <a:pt x="2289" y="2139"/>
                        <a:pt x="2291" y="2137"/>
                        <a:pt x="2292" y="2137"/>
                      </a:cubicBezTo>
                      <a:lnTo>
                        <a:pt x="2311" y="2128"/>
                      </a:lnTo>
                      <a:lnTo>
                        <a:pt x="2306" y="2132"/>
                      </a:lnTo>
                      <a:lnTo>
                        <a:pt x="2310" y="2123"/>
                      </a:lnTo>
                      <a:cubicBezTo>
                        <a:pt x="2310" y="2121"/>
                        <a:pt x="2312" y="2119"/>
                        <a:pt x="2315" y="2118"/>
                      </a:cubicBezTo>
                      <a:lnTo>
                        <a:pt x="2324" y="2115"/>
                      </a:lnTo>
                      <a:cubicBezTo>
                        <a:pt x="2326" y="2115"/>
                        <a:pt x="2327" y="2115"/>
                        <a:pt x="2329" y="2115"/>
                      </a:cubicBezTo>
                      <a:lnTo>
                        <a:pt x="2338" y="2118"/>
                      </a:lnTo>
                      <a:cubicBezTo>
                        <a:pt x="2339" y="2118"/>
                        <a:pt x="2339" y="2119"/>
                        <a:pt x="2340" y="2119"/>
                      </a:cubicBezTo>
                      <a:lnTo>
                        <a:pt x="2355" y="2128"/>
                      </a:lnTo>
                      <a:lnTo>
                        <a:pt x="2367" y="2134"/>
                      </a:lnTo>
                      <a:lnTo>
                        <a:pt x="2363" y="2133"/>
                      </a:lnTo>
                      <a:lnTo>
                        <a:pt x="2419" y="2127"/>
                      </a:lnTo>
                      <a:cubicBezTo>
                        <a:pt x="2420" y="2127"/>
                        <a:pt x="2421" y="2127"/>
                        <a:pt x="2421" y="2127"/>
                      </a:cubicBezTo>
                      <a:lnTo>
                        <a:pt x="2446" y="2133"/>
                      </a:lnTo>
                      <a:cubicBezTo>
                        <a:pt x="2447" y="2133"/>
                        <a:pt x="2447" y="2134"/>
                        <a:pt x="2448" y="2134"/>
                      </a:cubicBezTo>
                      <a:lnTo>
                        <a:pt x="2494" y="2155"/>
                      </a:lnTo>
                      <a:lnTo>
                        <a:pt x="2486" y="2156"/>
                      </a:lnTo>
                      <a:lnTo>
                        <a:pt x="2527" y="2128"/>
                      </a:lnTo>
                      <a:lnTo>
                        <a:pt x="2523" y="2135"/>
                      </a:lnTo>
                      <a:lnTo>
                        <a:pt x="2523" y="2123"/>
                      </a:lnTo>
                      <a:lnTo>
                        <a:pt x="2524" y="2125"/>
                      </a:lnTo>
                      <a:lnTo>
                        <a:pt x="2514" y="2092"/>
                      </a:lnTo>
                      <a:cubicBezTo>
                        <a:pt x="2514" y="2091"/>
                        <a:pt x="2514" y="2090"/>
                        <a:pt x="2514" y="2090"/>
                      </a:cubicBezTo>
                      <a:lnTo>
                        <a:pt x="2514" y="2062"/>
                      </a:lnTo>
                      <a:lnTo>
                        <a:pt x="2514" y="2026"/>
                      </a:lnTo>
                      <a:lnTo>
                        <a:pt x="2514" y="2028"/>
                      </a:lnTo>
                      <a:lnTo>
                        <a:pt x="2502" y="1980"/>
                      </a:lnTo>
                      <a:cubicBezTo>
                        <a:pt x="2501" y="1978"/>
                        <a:pt x="2501" y="1977"/>
                        <a:pt x="2502" y="1976"/>
                      </a:cubicBezTo>
                      <a:lnTo>
                        <a:pt x="2514" y="1931"/>
                      </a:lnTo>
                      <a:lnTo>
                        <a:pt x="2523" y="1879"/>
                      </a:lnTo>
                      <a:lnTo>
                        <a:pt x="2523" y="1882"/>
                      </a:lnTo>
                      <a:lnTo>
                        <a:pt x="2511" y="1797"/>
                      </a:lnTo>
                      <a:lnTo>
                        <a:pt x="2502" y="1697"/>
                      </a:lnTo>
                      <a:lnTo>
                        <a:pt x="2492" y="1628"/>
                      </a:lnTo>
                      <a:cubicBezTo>
                        <a:pt x="2492" y="1625"/>
                        <a:pt x="2493" y="1623"/>
                        <a:pt x="2495" y="1621"/>
                      </a:cubicBezTo>
                      <a:cubicBezTo>
                        <a:pt x="2497" y="1619"/>
                        <a:pt x="2500" y="1618"/>
                        <a:pt x="2502" y="1619"/>
                      </a:cubicBezTo>
                      <a:lnTo>
                        <a:pt x="2539" y="1628"/>
                      </a:lnTo>
                      <a:lnTo>
                        <a:pt x="2529" y="1635"/>
                      </a:lnTo>
                      <a:lnTo>
                        <a:pt x="2560" y="1314"/>
                      </a:lnTo>
                      <a:lnTo>
                        <a:pt x="2561" y="1316"/>
                      </a:lnTo>
                      <a:lnTo>
                        <a:pt x="2542" y="1174"/>
                      </a:lnTo>
                      <a:lnTo>
                        <a:pt x="2542" y="1176"/>
                      </a:lnTo>
                      <a:lnTo>
                        <a:pt x="2505" y="1073"/>
                      </a:lnTo>
                      <a:cubicBezTo>
                        <a:pt x="2505" y="1072"/>
                        <a:pt x="2505" y="1072"/>
                        <a:pt x="2505" y="1071"/>
                      </a:cubicBezTo>
                      <a:lnTo>
                        <a:pt x="2474" y="875"/>
                      </a:lnTo>
                      <a:lnTo>
                        <a:pt x="2464" y="799"/>
                      </a:lnTo>
                      <a:lnTo>
                        <a:pt x="2473" y="806"/>
                      </a:lnTo>
                      <a:lnTo>
                        <a:pt x="2448" y="809"/>
                      </a:lnTo>
                      <a:cubicBezTo>
                        <a:pt x="2445" y="809"/>
                        <a:pt x="2442" y="808"/>
                        <a:pt x="2441" y="805"/>
                      </a:cubicBezTo>
                      <a:cubicBezTo>
                        <a:pt x="2439" y="802"/>
                        <a:pt x="2439" y="799"/>
                        <a:pt x="2441" y="796"/>
                      </a:cubicBezTo>
                      <a:lnTo>
                        <a:pt x="2475" y="748"/>
                      </a:lnTo>
                      <a:lnTo>
                        <a:pt x="2482" y="761"/>
                      </a:lnTo>
                      <a:lnTo>
                        <a:pt x="2407" y="761"/>
                      </a:lnTo>
                      <a:close/>
                    </a:path>
                  </a:pathLst>
                </a:custGeom>
                <a:solidFill>
                  <a:srgbClr val="C0C0C0"/>
                </a:solidFill>
                <a:ln w="0" cap="flat">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2" name="Freeform 1180"/>
                <p:cNvSpPr>
                  <a:spLocks/>
                </p:cNvSpPr>
                <p:nvPr/>
              </p:nvSpPr>
              <p:spPr bwMode="auto">
                <a:xfrm>
                  <a:off x="7488812" y="5750846"/>
                  <a:ext cx="131763" cy="183741"/>
                </a:xfrm>
                <a:custGeom>
                  <a:avLst/>
                  <a:gdLst/>
                  <a:ahLst/>
                  <a:cxnLst>
                    <a:cxn ang="0">
                      <a:pos x="0" y="264"/>
                    </a:cxn>
                    <a:cxn ang="0">
                      <a:pos x="192" y="249"/>
                    </a:cxn>
                    <a:cxn ang="0">
                      <a:pos x="184" y="258"/>
                    </a:cxn>
                    <a:cxn ang="0">
                      <a:pos x="173" y="1"/>
                    </a:cxn>
                    <a:cxn ang="0">
                      <a:pos x="189" y="0"/>
                    </a:cxn>
                    <a:cxn ang="0">
                      <a:pos x="200" y="257"/>
                    </a:cxn>
                    <a:cxn ang="0">
                      <a:pos x="193" y="265"/>
                    </a:cxn>
                    <a:cxn ang="0">
                      <a:pos x="1" y="280"/>
                    </a:cxn>
                    <a:cxn ang="0">
                      <a:pos x="0" y="264"/>
                    </a:cxn>
                  </a:cxnLst>
                  <a:rect l="0" t="0" r="r" b="b"/>
                  <a:pathLst>
                    <a:path w="201" h="280">
                      <a:moveTo>
                        <a:pt x="0" y="264"/>
                      </a:moveTo>
                      <a:lnTo>
                        <a:pt x="192" y="249"/>
                      </a:lnTo>
                      <a:lnTo>
                        <a:pt x="184" y="258"/>
                      </a:lnTo>
                      <a:lnTo>
                        <a:pt x="173" y="1"/>
                      </a:lnTo>
                      <a:lnTo>
                        <a:pt x="189" y="0"/>
                      </a:lnTo>
                      <a:lnTo>
                        <a:pt x="200" y="257"/>
                      </a:lnTo>
                      <a:cubicBezTo>
                        <a:pt x="201" y="261"/>
                        <a:pt x="197" y="265"/>
                        <a:pt x="193" y="265"/>
                      </a:cubicBezTo>
                      <a:lnTo>
                        <a:pt x="1" y="280"/>
                      </a:lnTo>
                      <a:lnTo>
                        <a:pt x="0" y="26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3" name="Freeform 1181"/>
                <p:cNvSpPr>
                  <a:spLocks/>
                </p:cNvSpPr>
                <p:nvPr/>
              </p:nvSpPr>
              <p:spPr bwMode="auto">
                <a:xfrm>
                  <a:off x="4428112" y="5788537"/>
                  <a:ext cx="962025" cy="469559"/>
                </a:xfrm>
                <a:custGeom>
                  <a:avLst/>
                  <a:gdLst/>
                  <a:ahLst/>
                  <a:cxnLst>
                    <a:cxn ang="0">
                      <a:pos x="1404" y="691"/>
                    </a:cxn>
                    <a:cxn ang="0">
                      <a:pos x="1399" y="664"/>
                    </a:cxn>
                    <a:cxn ang="0">
                      <a:pos x="1361" y="647"/>
                    </a:cxn>
                    <a:cxn ang="0">
                      <a:pos x="1338" y="655"/>
                    </a:cxn>
                    <a:cxn ang="0">
                      <a:pos x="1276" y="626"/>
                    </a:cxn>
                    <a:cxn ang="0">
                      <a:pos x="1175" y="616"/>
                    </a:cxn>
                    <a:cxn ang="0">
                      <a:pos x="1106" y="599"/>
                    </a:cxn>
                    <a:cxn ang="0">
                      <a:pos x="1028" y="579"/>
                    </a:cxn>
                    <a:cxn ang="0">
                      <a:pos x="936" y="569"/>
                    </a:cxn>
                    <a:cxn ang="0">
                      <a:pos x="882" y="533"/>
                    </a:cxn>
                    <a:cxn ang="0">
                      <a:pos x="871" y="523"/>
                    </a:cxn>
                    <a:cxn ang="0">
                      <a:pos x="847" y="499"/>
                    </a:cxn>
                    <a:cxn ang="0">
                      <a:pos x="789" y="473"/>
                    </a:cxn>
                    <a:cxn ang="0">
                      <a:pos x="762" y="472"/>
                    </a:cxn>
                    <a:cxn ang="0">
                      <a:pos x="530" y="379"/>
                    </a:cxn>
                    <a:cxn ang="0">
                      <a:pos x="383" y="327"/>
                    </a:cxn>
                    <a:cxn ang="0">
                      <a:pos x="358" y="317"/>
                    </a:cxn>
                    <a:cxn ang="0">
                      <a:pos x="304" y="260"/>
                    </a:cxn>
                    <a:cxn ang="0">
                      <a:pos x="211" y="206"/>
                    </a:cxn>
                    <a:cxn ang="0">
                      <a:pos x="191" y="180"/>
                    </a:cxn>
                    <a:cxn ang="0">
                      <a:pos x="172" y="186"/>
                    </a:cxn>
                    <a:cxn ang="0">
                      <a:pos x="183" y="184"/>
                    </a:cxn>
                    <a:cxn ang="0">
                      <a:pos x="153" y="159"/>
                    </a:cxn>
                    <a:cxn ang="0">
                      <a:pos x="135" y="159"/>
                    </a:cxn>
                    <a:cxn ang="0">
                      <a:pos x="134" y="141"/>
                    </a:cxn>
                    <a:cxn ang="0">
                      <a:pos x="140" y="154"/>
                    </a:cxn>
                    <a:cxn ang="0">
                      <a:pos x="110" y="141"/>
                    </a:cxn>
                    <a:cxn ang="0">
                      <a:pos x="87" y="126"/>
                    </a:cxn>
                    <a:cxn ang="0">
                      <a:pos x="61" y="83"/>
                    </a:cxn>
                    <a:cxn ang="0">
                      <a:pos x="36" y="54"/>
                    </a:cxn>
                    <a:cxn ang="0">
                      <a:pos x="0" y="15"/>
                    </a:cxn>
                    <a:cxn ang="0">
                      <a:pos x="46" y="37"/>
                    </a:cxn>
                    <a:cxn ang="0">
                      <a:pos x="59" y="57"/>
                    </a:cxn>
                    <a:cxn ang="0">
                      <a:pos x="103" y="106"/>
                    </a:cxn>
                    <a:cxn ang="0">
                      <a:pos x="120" y="128"/>
                    </a:cxn>
                    <a:cxn ang="0">
                      <a:pos x="125" y="147"/>
                    </a:cxn>
                    <a:cxn ang="0">
                      <a:pos x="150" y="141"/>
                    </a:cxn>
                    <a:cxn ang="0">
                      <a:pos x="135" y="143"/>
                    </a:cxn>
                    <a:cxn ang="0">
                      <a:pos x="156" y="144"/>
                    </a:cxn>
                    <a:cxn ang="0">
                      <a:pos x="195" y="173"/>
                    </a:cxn>
                    <a:cxn ang="0">
                      <a:pos x="187" y="191"/>
                    </a:cxn>
                    <a:cxn ang="0">
                      <a:pos x="182" y="197"/>
                    </a:cxn>
                    <a:cxn ang="0">
                      <a:pos x="302" y="234"/>
                    </a:cxn>
                    <a:cxn ang="0">
                      <a:pos x="363" y="286"/>
                    </a:cxn>
                    <a:cxn ang="0">
                      <a:pos x="373" y="304"/>
                    </a:cxn>
                    <a:cxn ang="0">
                      <a:pos x="426" y="327"/>
                    </a:cxn>
                    <a:cxn ang="0">
                      <a:pos x="643" y="402"/>
                    </a:cxn>
                    <a:cxn ang="0">
                      <a:pos x="779" y="455"/>
                    </a:cxn>
                    <a:cxn ang="0">
                      <a:pos x="845" y="475"/>
                    </a:cxn>
                    <a:cxn ang="0">
                      <a:pos x="874" y="507"/>
                    </a:cxn>
                    <a:cxn ang="0">
                      <a:pos x="893" y="519"/>
                    </a:cxn>
                    <a:cxn ang="0">
                      <a:pos x="904" y="528"/>
                    </a:cxn>
                    <a:cxn ang="0">
                      <a:pos x="964" y="565"/>
                    </a:cxn>
                    <a:cxn ang="0">
                      <a:pos x="1047" y="573"/>
                    </a:cxn>
                    <a:cxn ang="0">
                      <a:pos x="1131" y="593"/>
                    </a:cxn>
                    <a:cxn ang="0">
                      <a:pos x="1276" y="618"/>
                    </a:cxn>
                    <a:cxn ang="0">
                      <a:pos x="1286" y="620"/>
                    </a:cxn>
                    <a:cxn ang="0">
                      <a:pos x="1332" y="639"/>
                    </a:cxn>
                    <a:cxn ang="0">
                      <a:pos x="1380" y="637"/>
                    </a:cxn>
                    <a:cxn ang="0">
                      <a:pos x="1401" y="668"/>
                    </a:cxn>
                    <a:cxn ang="0">
                      <a:pos x="1427" y="686"/>
                    </a:cxn>
                  </a:cxnLst>
                  <a:rect l="0" t="0" r="r" b="b"/>
                  <a:pathLst>
                    <a:path w="1461" h="720">
                      <a:moveTo>
                        <a:pt x="1461" y="717"/>
                      </a:moveTo>
                      <a:lnTo>
                        <a:pt x="1444" y="719"/>
                      </a:lnTo>
                      <a:cubicBezTo>
                        <a:pt x="1442" y="720"/>
                        <a:pt x="1439" y="719"/>
                        <a:pt x="1438" y="717"/>
                      </a:cubicBezTo>
                      <a:lnTo>
                        <a:pt x="1416" y="697"/>
                      </a:lnTo>
                      <a:lnTo>
                        <a:pt x="1418" y="698"/>
                      </a:lnTo>
                      <a:lnTo>
                        <a:pt x="1404" y="691"/>
                      </a:lnTo>
                      <a:cubicBezTo>
                        <a:pt x="1403" y="690"/>
                        <a:pt x="1402" y="690"/>
                        <a:pt x="1401" y="689"/>
                      </a:cubicBezTo>
                      <a:lnTo>
                        <a:pt x="1392" y="676"/>
                      </a:lnTo>
                      <a:lnTo>
                        <a:pt x="1387" y="668"/>
                      </a:lnTo>
                      <a:cubicBezTo>
                        <a:pt x="1385" y="665"/>
                        <a:pt x="1385" y="662"/>
                        <a:pt x="1387" y="659"/>
                      </a:cubicBezTo>
                      <a:lnTo>
                        <a:pt x="1392" y="652"/>
                      </a:lnTo>
                      <a:lnTo>
                        <a:pt x="1399" y="664"/>
                      </a:lnTo>
                      <a:lnTo>
                        <a:pt x="1394" y="664"/>
                      </a:lnTo>
                      <a:cubicBezTo>
                        <a:pt x="1392" y="664"/>
                        <a:pt x="1391" y="664"/>
                        <a:pt x="1389" y="663"/>
                      </a:cubicBezTo>
                      <a:lnTo>
                        <a:pt x="1371" y="650"/>
                      </a:lnTo>
                      <a:lnTo>
                        <a:pt x="1372" y="651"/>
                      </a:lnTo>
                      <a:lnTo>
                        <a:pt x="1358" y="646"/>
                      </a:lnTo>
                      <a:lnTo>
                        <a:pt x="1361" y="647"/>
                      </a:lnTo>
                      <a:lnTo>
                        <a:pt x="1342" y="647"/>
                      </a:lnTo>
                      <a:lnTo>
                        <a:pt x="1340" y="647"/>
                      </a:lnTo>
                      <a:lnTo>
                        <a:pt x="1348" y="639"/>
                      </a:lnTo>
                      <a:lnTo>
                        <a:pt x="1348" y="644"/>
                      </a:lnTo>
                      <a:cubicBezTo>
                        <a:pt x="1348" y="646"/>
                        <a:pt x="1347" y="649"/>
                        <a:pt x="1345" y="650"/>
                      </a:cubicBezTo>
                      <a:lnTo>
                        <a:pt x="1338" y="655"/>
                      </a:lnTo>
                      <a:cubicBezTo>
                        <a:pt x="1335" y="657"/>
                        <a:pt x="1332" y="657"/>
                        <a:pt x="1330" y="656"/>
                      </a:cubicBezTo>
                      <a:lnTo>
                        <a:pt x="1283" y="636"/>
                      </a:lnTo>
                      <a:lnTo>
                        <a:pt x="1286" y="637"/>
                      </a:lnTo>
                      <a:lnTo>
                        <a:pt x="1284" y="637"/>
                      </a:lnTo>
                      <a:cubicBezTo>
                        <a:pt x="1279" y="637"/>
                        <a:pt x="1276" y="633"/>
                        <a:pt x="1276" y="628"/>
                      </a:cubicBezTo>
                      <a:lnTo>
                        <a:pt x="1276" y="626"/>
                      </a:lnTo>
                      <a:lnTo>
                        <a:pt x="1284" y="634"/>
                      </a:lnTo>
                      <a:lnTo>
                        <a:pt x="1274" y="634"/>
                      </a:lnTo>
                      <a:cubicBezTo>
                        <a:pt x="1274" y="634"/>
                        <a:pt x="1273" y="634"/>
                        <a:pt x="1273" y="634"/>
                      </a:cubicBezTo>
                      <a:lnTo>
                        <a:pt x="1221" y="624"/>
                      </a:lnTo>
                      <a:lnTo>
                        <a:pt x="1193" y="619"/>
                      </a:lnTo>
                      <a:lnTo>
                        <a:pt x="1175" y="616"/>
                      </a:lnTo>
                      <a:lnTo>
                        <a:pt x="1155" y="616"/>
                      </a:lnTo>
                      <a:cubicBezTo>
                        <a:pt x="1154" y="616"/>
                        <a:pt x="1153" y="616"/>
                        <a:pt x="1152" y="616"/>
                      </a:cubicBezTo>
                      <a:lnTo>
                        <a:pt x="1127" y="609"/>
                      </a:lnTo>
                      <a:cubicBezTo>
                        <a:pt x="1126" y="608"/>
                        <a:pt x="1126" y="608"/>
                        <a:pt x="1125" y="608"/>
                      </a:cubicBezTo>
                      <a:lnTo>
                        <a:pt x="1104" y="598"/>
                      </a:lnTo>
                      <a:lnTo>
                        <a:pt x="1106" y="599"/>
                      </a:lnTo>
                      <a:lnTo>
                        <a:pt x="1059" y="589"/>
                      </a:lnTo>
                      <a:lnTo>
                        <a:pt x="1061" y="589"/>
                      </a:lnTo>
                      <a:lnTo>
                        <a:pt x="1047" y="589"/>
                      </a:lnTo>
                      <a:cubicBezTo>
                        <a:pt x="1046" y="589"/>
                        <a:pt x="1045" y="589"/>
                        <a:pt x="1044" y="588"/>
                      </a:cubicBezTo>
                      <a:lnTo>
                        <a:pt x="1021" y="581"/>
                      </a:lnTo>
                      <a:lnTo>
                        <a:pt x="1028" y="579"/>
                      </a:lnTo>
                      <a:lnTo>
                        <a:pt x="1019" y="587"/>
                      </a:lnTo>
                      <a:cubicBezTo>
                        <a:pt x="1017" y="588"/>
                        <a:pt x="1015" y="589"/>
                        <a:pt x="1013" y="589"/>
                      </a:cubicBezTo>
                      <a:lnTo>
                        <a:pt x="961" y="581"/>
                      </a:lnTo>
                      <a:cubicBezTo>
                        <a:pt x="960" y="581"/>
                        <a:pt x="960" y="581"/>
                        <a:pt x="959" y="580"/>
                      </a:cubicBezTo>
                      <a:lnTo>
                        <a:pt x="938" y="570"/>
                      </a:lnTo>
                      <a:cubicBezTo>
                        <a:pt x="937" y="570"/>
                        <a:pt x="937" y="570"/>
                        <a:pt x="936" y="569"/>
                      </a:cubicBezTo>
                      <a:lnTo>
                        <a:pt x="927" y="562"/>
                      </a:lnTo>
                      <a:lnTo>
                        <a:pt x="901" y="542"/>
                      </a:lnTo>
                      <a:lnTo>
                        <a:pt x="908" y="543"/>
                      </a:lnTo>
                      <a:lnTo>
                        <a:pt x="899" y="546"/>
                      </a:lnTo>
                      <a:cubicBezTo>
                        <a:pt x="896" y="546"/>
                        <a:pt x="893" y="546"/>
                        <a:pt x="891" y="543"/>
                      </a:cubicBezTo>
                      <a:lnTo>
                        <a:pt x="882" y="533"/>
                      </a:lnTo>
                      <a:cubicBezTo>
                        <a:pt x="880" y="532"/>
                        <a:pt x="879" y="530"/>
                        <a:pt x="879" y="528"/>
                      </a:cubicBezTo>
                      <a:lnTo>
                        <a:pt x="879" y="525"/>
                      </a:lnTo>
                      <a:lnTo>
                        <a:pt x="882" y="531"/>
                      </a:lnTo>
                      <a:lnTo>
                        <a:pt x="870" y="521"/>
                      </a:lnTo>
                      <a:lnTo>
                        <a:pt x="876" y="523"/>
                      </a:lnTo>
                      <a:lnTo>
                        <a:pt x="871" y="523"/>
                      </a:lnTo>
                      <a:cubicBezTo>
                        <a:pt x="869" y="523"/>
                        <a:pt x="867" y="522"/>
                        <a:pt x="865" y="521"/>
                      </a:cubicBezTo>
                      <a:lnTo>
                        <a:pt x="860" y="516"/>
                      </a:lnTo>
                      <a:cubicBezTo>
                        <a:pt x="860" y="515"/>
                        <a:pt x="859" y="514"/>
                        <a:pt x="859" y="514"/>
                      </a:cubicBezTo>
                      <a:lnTo>
                        <a:pt x="854" y="504"/>
                      </a:lnTo>
                      <a:lnTo>
                        <a:pt x="857" y="507"/>
                      </a:lnTo>
                      <a:lnTo>
                        <a:pt x="847" y="499"/>
                      </a:lnTo>
                      <a:cubicBezTo>
                        <a:pt x="847" y="499"/>
                        <a:pt x="847" y="498"/>
                        <a:pt x="846" y="498"/>
                      </a:cubicBezTo>
                      <a:lnTo>
                        <a:pt x="837" y="488"/>
                      </a:lnTo>
                      <a:lnTo>
                        <a:pt x="840" y="490"/>
                      </a:lnTo>
                      <a:lnTo>
                        <a:pt x="810" y="480"/>
                      </a:lnTo>
                      <a:lnTo>
                        <a:pt x="786" y="473"/>
                      </a:lnTo>
                      <a:lnTo>
                        <a:pt x="789" y="473"/>
                      </a:lnTo>
                      <a:lnTo>
                        <a:pt x="780" y="473"/>
                      </a:lnTo>
                      <a:cubicBezTo>
                        <a:pt x="778" y="473"/>
                        <a:pt x="777" y="473"/>
                        <a:pt x="776" y="472"/>
                      </a:cubicBezTo>
                      <a:lnTo>
                        <a:pt x="771" y="470"/>
                      </a:lnTo>
                      <a:lnTo>
                        <a:pt x="777" y="470"/>
                      </a:lnTo>
                      <a:lnTo>
                        <a:pt x="768" y="473"/>
                      </a:lnTo>
                      <a:cubicBezTo>
                        <a:pt x="766" y="473"/>
                        <a:pt x="764" y="473"/>
                        <a:pt x="762" y="472"/>
                      </a:cubicBezTo>
                      <a:lnTo>
                        <a:pt x="694" y="442"/>
                      </a:lnTo>
                      <a:lnTo>
                        <a:pt x="638" y="417"/>
                      </a:lnTo>
                      <a:lnTo>
                        <a:pt x="639" y="417"/>
                      </a:lnTo>
                      <a:lnTo>
                        <a:pt x="592" y="405"/>
                      </a:lnTo>
                      <a:lnTo>
                        <a:pt x="568" y="397"/>
                      </a:lnTo>
                      <a:lnTo>
                        <a:pt x="530" y="379"/>
                      </a:lnTo>
                      <a:lnTo>
                        <a:pt x="481" y="362"/>
                      </a:lnTo>
                      <a:lnTo>
                        <a:pt x="456" y="355"/>
                      </a:lnTo>
                      <a:lnTo>
                        <a:pt x="420" y="342"/>
                      </a:lnTo>
                      <a:lnTo>
                        <a:pt x="383" y="327"/>
                      </a:lnTo>
                      <a:lnTo>
                        <a:pt x="386" y="327"/>
                      </a:lnTo>
                      <a:lnTo>
                        <a:pt x="383" y="327"/>
                      </a:lnTo>
                      <a:lnTo>
                        <a:pt x="376" y="327"/>
                      </a:lnTo>
                      <a:cubicBezTo>
                        <a:pt x="374" y="327"/>
                        <a:pt x="372" y="326"/>
                        <a:pt x="370" y="325"/>
                      </a:cubicBezTo>
                      <a:lnTo>
                        <a:pt x="361" y="315"/>
                      </a:lnTo>
                      <a:lnTo>
                        <a:pt x="367" y="317"/>
                      </a:lnTo>
                      <a:lnTo>
                        <a:pt x="365" y="317"/>
                      </a:lnTo>
                      <a:lnTo>
                        <a:pt x="358" y="317"/>
                      </a:lnTo>
                      <a:cubicBezTo>
                        <a:pt x="353" y="317"/>
                        <a:pt x="349" y="314"/>
                        <a:pt x="349" y="309"/>
                      </a:cubicBezTo>
                      <a:lnTo>
                        <a:pt x="349" y="292"/>
                      </a:lnTo>
                      <a:lnTo>
                        <a:pt x="352" y="297"/>
                      </a:lnTo>
                      <a:lnTo>
                        <a:pt x="342" y="287"/>
                      </a:lnTo>
                      <a:lnTo>
                        <a:pt x="344" y="288"/>
                      </a:lnTo>
                      <a:lnTo>
                        <a:pt x="304" y="260"/>
                      </a:lnTo>
                      <a:cubicBezTo>
                        <a:pt x="303" y="260"/>
                        <a:pt x="302" y="259"/>
                        <a:pt x="302" y="259"/>
                      </a:cubicBezTo>
                      <a:lnTo>
                        <a:pt x="292" y="246"/>
                      </a:lnTo>
                      <a:lnTo>
                        <a:pt x="295" y="249"/>
                      </a:lnTo>
                      <a:lnTo>
                        <a:pt x="258" y="231"/>
                      </a:lnTo>
                      <a:lnTo>
                        <a:pt x="248" y="226"/>
                      </a:lnTo>
                      <a:lnTo>
                        <a:pt x="211" y="206"/>
                      </a:lnTo>
                      <a:lnTo>
                        <a:pt x="212" y="206"/>
                      </a:lnTo>
                      <a:lnTo>
                        <a:pt x="179" y="196"/>
                      </a:lnTo>
                      <a:cubicBezTo>
                        <a:pt x="176" y="195"/>
                        <a:pt x="173" y="191"/>
                        <a:pt x="174" y="187"/>
                      </a:cubicBezTo>
                      <a:cubicBezTo>
                        <a:pt x="174" y="183"/>
                        <a:pt x="178" y="180"/>
                        <a:pt x="182" y="180"/>
                      </a:cubicBezTo>
                      <a:lnTo>
                        <a:pt x="189" y="180"/>
                      </a:lnTo>
                      <a:lnTo>
                        <a:pt x="191" y="180"/>
                      </a:lnTo>
                      <a:lnTo>
                        <a:pt x="202" y="180"/>
                      </a:lnTo>
                      <a:lnTo>
                        <a:pt x="202" y="197"/>
                      </a:lnTo>
                      <a:lnTo>
                        <a:pt x="189" y="197"/>
                      </a:lnTo>
                      <a:lnTo>
                        <a:pt x="179" y="197"/>
                      </a:lnTo>
                      <a:cubicBezTo>
                        <a:pt x="177" y="197"/>
                        <a:pt x="174" y="195"/>
                        <a:pt x="173" y="193"/>
                      </a:cubicBezTo>
                      <a:cubicBezTo>
                        <a:pt x="171" y="191"/>
                        <a:pt x="171" y="189"/>
                        <a:pt x="172" y="186"/>
                      </a:cubicBezTo>
                      <a:lnTo>
                        <a:pt x="174" y="179"/>
                      </a:lnTo>
                      <a:cubicBezTo>
                        <a:pt x="175" y="175"/>
                        <a:pt x="178" y="173"/>
                        <a:pt x="182" y="173"/>
                      </a:cubicBezTo>
                      <a:lnTo>
                        <a:pt x="189" y="173"/>
                      </a:lnTo>
                      <a:lnTo>
                        <a:pt x="181" y="181"/>
                      </a:lnTo>
                      <a:lnTo>
                        <a:pt x="181" y="178"/>
                      </a:lnTo>
                      <a:lnTo>
                        <a:pt x="183" y="184"/>
                      </a:lnTo>
                      <a:lnTo>
                        <a:pt x="154" y="151"/>
                      </a:lnTo>
                      <a:lnTo>
                        <a:pt x="161" y="154"/>
                      </a:lnTo>
                      <a:lnTo>
                        <a:pt x="154" y="154"/>
                      </a:lnTo>
                      <a:lnTo>
                        <a:pt x="161" y="149"/>
                      </a:lnTo>
                      <a:lnTo>
                        <a:pt x="158" y="154"/>
                      </a:lnTo>
                      <a:cubicBezTo>
                        <a:pt x="157" y="156"/>
                        <a:pt x="156" y="158"/>
                        <a:pt x="153" y="159"/>
                      </a:cubicBezTo>
                      <a:cubicBezTo>
                        <a:pt x="151" y="159"/>
                        <a:pt x="148" y="159"/>
                        <a:pt x="147" y="157"/>
                      </a:cubicBezTo>
                      <a:lnTo>
                        <a:pt x="139" y="152"/>
                      </a:lnTo>
                      <a:lnTo>
                        <a:pt x="151" y="149"/>
                      </a:lnTo>
                      <a:lnTo>
                        <a:pt x="149" y="154"/>
                      </a:lnTo>
                      <a:cubicBezTo>
                        <a:pt x="148" y="157"/>
                        <a:pt x="145" y="159"/>
                        <a:pt x="142" y="159"/>
                      </a:cubicBezTo>
                      <a:lnTo>
                        <a:pt x="135" y="159"/>
                      </a:lnTo>
                      <a:cubicBezTo>
                        <a:pt x="130" y="159"/>
                        <a:pt x="127" y="155"/>
                        <a:pt x="127" y="151"/>
                      </a:cubicBezTo>
                      <a:lnTo>
                        <a:pt x="127" y="146"/>
                      </a:lnTo>
                      <a:cubicBezTo>
                        <a:pt x="127" y="141"/>
                        <a:pt x="130" y="138"/>
                        <a:pt x="135" y="138"/>
                      </a:cubicBezTo>
                      <a:lnTo>
                        <a:pt x="142" y="138"/>
                      </a:lnTo>
                      <a:lnTo>
                        <a:pt x="134" y="146"/>
                      </a:lnTo>
                      <a:lnTo>
                        <a:pt x="134" y="141"/>
                      </a:lnTo>
                      <a:lnTo>
                        <a:pt x="142" y="149"/>
                      </a:lnTo>
                      <a:lnTo>
                        <a:pt x="135" y="149"/>
                      </a:lnTo>
                      <a:lnTo>
                        <a:pt x="143" y="141"/>
                      </a:lnTo>
                      <a:lnTo>
                        <a:pt x="143" y="146"/>
                      </a:lnTo>
                      <a:cubicBezTo>
                        <a:pt x="143" y="147"/>
                        <a:pt x="143" y="148"/>
                        <a:pt x="142" y="149"/>
                      </a:cubicBezTo>
                      <a:lnTo>
                        <a:pt x="140" y="154"/>
                      </a:lnTo>
                      <a:cubicBezTo>
                        <a:pt x="138" y="157"/>
                        <a:pt x="136" y="159"/>
                        <a:pt x="133" y="159"/>
                      </a:cubicBezTo>
                      <a:cubicBezTo>
                        <a:pt x="130" y="159"/>
                        <a:pt x="127" y="158"/>
                        <a:pt x="126" y="155"/>
                      </a:cubicBezTo>
                      <a:lnTo>
                        <a:pt x="119" y="145"/>
                      </a:lnTo>
                      <a:lnTo>
                        <a:pt x="122" y="148"/>
                      </a:lnTo>
                      <a:lnTo>
                        <a:pt x="112" y="143"/>
                      </a:lnTo>
                      <a:cubicBezTo>
                        <a:pt x="111" y="142"/>
                        <a:pt x="111" y="142"/>
                        <a:pt x="110" y="141"/>
                      </a:cubicBezTo>
                      <a:lnTo>
                        <a:pt x="108" y="139"/>
                      </a:lnTo>
                      <a:cubicBezTo>
                        <a:pt x="106" y="137"/>
                        <a:pt x="106" y="135"/>
                        <a:pt x="106" y="133"/>
                      </a:cubicBezTo>
                      <a:lnTo>
                        <a:pt x="106" y="126"/>
                      </a:lnTo>
                      <a:lnTo>
                        <a:pt x="114" y="134"/>
                      </a:lnTo>
                      <a:lnTo>
                        <a:pt x="95" y="134"/>
                      </a:lnTo>
                      <a:cubicBezTo>
                        <a:pt x="90" y="134"/>
                        <a:pt x="87" y="130"/>
                        <a:pt x="87" y="126"/>
                      </a:cubicBezTo>
                      <a:lnTo>
                        <a:pt x="87" y="106"/>
                      </a:lnTo>
                      <a:lnTo>
                        <a:pt x="88" y="110"/>
                      </a:lnTo>
                      <a:lnTo>
                        <a:pt x="70" y="85"/>
                      </a:lnTo>
                      <a:lnTo>
                        <a:pt x="74" y="88"/>
                      </a:lnTo>
                      <a:lnTo>
                        <a:pt x="65" y="86"/>
                      </a:lnTo>
                      <a:cubicBezTo>
                        <a:pt x="63" y="85"/>
                        <a:pt x="62" y="84"/>
                        <a:pt x="61" y="83"/>
                      </a:cubicBezTo>
                      <a:lnTo>
                        <a:pt x="47" y="68"/>
                      </a:lnTo>
                      <a:cubicBezTo>
                        <a:pt x="46" y="67"/>
                        <a:pt x="46" y="67"/>
                        <a:pt x="45" y="66"/>
                      </a:cubicBezTo>
                      <a:lnTo>
                        <a:pt x="41" y="53"/>
                      </a:lnTo>
                      <a:lnTo>
                        <a:pt x="48" y="58"/>
                      </a:lnTo>
                      <a:lnTo>
                        <a:pt x="43" y="58"/>
                      </a:lnTo>
                      <a:cubicBezTo>
                        <a:pt x="40" y="58"/>
                        <a:pt x="37" y="56"/>
                        <a:pt x="36" y="54"/>
                      </a:cubicBezTo>
                      <a:lnTo>
                        <a:pt x="31" y="44"/>
                      </a:lnTo>
                      <a:lnTo>
                        <a:pt x="27" y="37"/>
                      </a:lnTo>
                      <a:lnTo>
                        <a:pt x="28" y="38"/>
                      </a:lnTo>
                      <a:lnTo>
                        <a:pt x="9" y="18"/>
                      </a:lnTo>
                      <a:lnTo>
                        <a:pt x="12" y="20"/>
                      </a:lnTo>
                      <a:lnTo>
                        <a:pt x="0" y="15"/>
                      </a:lnTo>
                      <a:lnTo>
                        <a:pt x="7" y="0"/>
                      </a:lnTo>
                      <a:lnTo>
                        <a:pt x="18" y="5"/>
                      </a:lnTo>
                      <a:cubicBezTo>
                        <a:pt x="19" y="6"/>
                        <a:pt x="20" y="6"/>
                        <a:pt x="21" y="7"/>
                      </a:cubicBezTo>
                      <a:lnTo>
                        <a:pt x="40" y="27"/>
                      </a:lnTo>
                      <a:cubicBezTo>
                        <a:pt x="40" y="28"/>
                        <a:pt x="40" y="28"/>
                        <a:pt x="41" y="28"/>
                      </a:cubicBezTo>
                      <a:lnTo>
                        <a:pt x="46" y="37"/>
                      </a:lnTo>
                      <a:lnTo>
                        <a:pt x="51" y="47"/>
                      </a:lnTo>
                      <a:lnTo>
                        <a:pt x="43" y="42"/>
                      </a:lnTo>
                      <a:lnTo>
                        <a:pt x="48" y="42"/>
                      </a:lnTo>
                      <a:cubicBezTo>
                        <a:pt x="51" y="42"/>
                        <a:pt x="54" y="44"/>
                        <a:pt x="56" y="47"/>
                      </a:cubicBezTo>
                      <a:lnTo>
                        <a:pt x="60" y="60"/>
                      </a:lnTo>
                      <a:lnTo>
                        <a:pt x="59" y="57"/>
                      </a:lnTo>
                      <a:lnTo>
                        <a:pt x="73" y="72"/>
                      </a:lnTo>
                      <a:lnTo>
                        <a:pt x="69" y="70"/>
                      </a:lnTo>
                      <a:lnTo>
                        <a:pt x="78" y="73"/>
                      </a:lnTo>
                      <a:cubicBezTo>
                        <a:pt x="80" y="73"/>
                        <a:pt x="81" y="74"/>
                        <a:pt x="83" y="76"/>
                      </a:cubicBezTo>
                      <a:lnTo>
                        <a:pt x="101" y="101"/>
                      </a:lnTo>
                      <a:cubicBezTo>
                        <a:pt x="102" y="102"/>
                        <a:pt x="103" y="104"/>
                        <a:pt x="103" y="106"/>
                      </a:cubicBezTo>
                      <a:lnTo>
                        <a:pt x="103" y="126"/>
                      </a:lnTo>
                      <a:lnTo>
                        <a:pt x="95" y="118"/>
                      </a:lnTo>
                      <a:lnTo>
                        <a:pt x="114" y="118"/>
                      </a:lnTo>
                      <a:cubicBezTo>
                        <a:pt x="118" y="118"/>
                        <a:pt x="122" y="121"/>
                        <a:pt x="122" y="126"/>
                      </a:cubicBezTo>
                      <a:lnTo>
                        <a:pt x="122" y="133"/>
                      </a:lnTo>
                      <a:lnTo>
                        <a:pt x="120" y="128"/>
                      </a:lnTo>
                      <a:lnTo>
                        <a:pt x="122" y="130"/>
                      </a:lnTo>
                      <a:lnTo>
                        <a:pt x="120" y="129"/>
                      </a:lnTo>
                      <a:lnTo>
                        <a:pt x="129" y="134"/>
                      </a:lnTo>
                      <a:cubicBezTo>
                        <a:pt x="130" y="134"/>
                        <a:pt x="131" y="135"/>
                        <a:pt x="132" y="136"/>
                      </a:cubicBezTo>
                      <a:lnTo>
                        <a:pt x="139" y="146"/>
                      </a:lnTo>
                      <a:lnTo>
                        <a:pt x="125" y="147"/>
                      </a:lnTo>
                      <a:lnTo>
                        <a:pt x="128" y="142"/>
                      </a:lnTo>
                      <a:lnTo>
                        <a:pt x="127" y="146"/>
                      </a:lnTo>
                      <a:lnTo>
                        <a:pt x="127" y="141"/>
                      </a:lnTo>
                      <a:cubicBezTo>
                        <a:pt x="127" y="136"/>
                        <a:pt x="130" y="133"/>
                        <a:pt x="135" y="133"/>
                      </a:cubicBezTo>
                      <a:lnTo>
                        <a:pt x="142" y="133"/>
                      </a:lnTo>
                      <a:cubicBezTo>
                        <a:pt x="146" y="133"/>
                        <a:pt x="150" y="136"/>
                        <a:pt x="150" y="141"/>
                      </a:cubicBezTo>
                      <a:lnTo>
                        <a:pt x="150" y="146"/>
                      </a:lnTo>
                      <a:cubicBezTo>
                        <a:pt x="150" y="150"/>
                        <a:pt x="146" y="154"/>
                        <a:pt x="142" y="154"/>
                      </a:cubicBezTo>
                      <a:lnTo>
                        <a:pt x="135" y="154"/>
                      </a:lnTo>
                      <a:lnTo>
                        <a:pt x="143" y="146"/>
                      </a:lnTo>
                      <a:lnTo>
                        <a:pt x="143" y="151"/>
                      </a:lnTo>
                      <a:lnTo>
                        <a:pt x="135" y="143"/>
                      </a:lnTo>
                      <a:lnTo>
                        <a:pt x="142" y="143"/>
                      </a:lnTo>
                      <a:lnTo>
                        <a:pt x="135" y="147"/>
                      </a:lnTo>
                      <a:lnTo>
                        <a:pt x="137" y="142"/>
                      </a:lnTo>
                      <a:cubicBezTo>
                        <a:pt x="138" y="140"/>
                        <a:pt x="140" y="139"/>
                        <a:pt x="142" y="138"/>
                      </a:cubicBezTo>
                      <a:cubicBezTo>
                        <a:pt x="144" y="137"/>
                        <a:pt x="147" y="138"/>
                        <a:pt x="149" y="139"/>
                      </a:cubicBezTo>
                      <a:lnTo>
                        <a:pt x="156" y="144"/>
                      </a:lnTo>
                      <a:lnTo>
                        <a:pt x="144" y="147"/>
                      </a:lnTo>
                      <a:lnTo>
                        <a:pt x="146" y="142"/>
                      </a:lnTo>
                      <a:cubicBezTo>
                        <a:pt x="148" y="140"/>
                        <a:pt x="150" y="138"/>
                        <a:pt x="154" y="138"/>
                      </a:cubicBezTo>
                      <a:lnTo>
                        <a:pt x="161" y="138"/>
                      </a:lnTo>
                      <a:cubicBezTo>
                        <a:pt x="163" y="138"/>
                        <a:pt x="165" y="139"/>
                        <a:pt x="167" y="141"/>
                      </a:cubicBezTo>
                      <a:lnTo>
                        <a:pt x="195" y="173"/>
                      </a:lnTo>
                      <a:cubicBezTo>
                        <a:pt x="196" y="175"/>
                        <a:pt x="197" y="177"/>
                        <a:pt x="197" y="178"/>
                      </a:cubicBezTo>
                      <a:lnTo>
                        <a:pt x="197" y="181"/>
                      </a:lnTo>
                      <a:cubicBezTo>
                        <a:pt x="197" y="185"/>
                        <a:pt x="193" y="189"/>
                        <a:pt x="189" y="189"/>
                      </a:cubicBezTo>
                      <a:lnTo>
                        <a:pt x="182" y="189"/>
                      </a:lnTo>
                      <a:lnTo>
                        <a:pt x="189" y="183"/>
                      </a:lnTo>
                      <a:lnTo>
                        <a:pt x="187" y="191"/>
                      </a:lnTo>
                      <a:lnTo>
                        <a:pt x="179" y="180"/>
                      </a:lnTo>
                      <a:lnTo>
                        <a:pt x="189" y="180"/>
                      </a:lnTo>
                      <a:lnTo>
                        <a:pt x="191" y="180"/>
                      </a:lnTo>
                      <a:lnTo>
                        <a:pt x="191" y="197"/>
                      </a:lnTo>
                      <a:lnTo>
                        <a:pt x="189" y="197"/>
                      </a:lnTo>
                      <a:lnTo>
                        <a:pt x="182" y="197"/>
                      </a:lnTo>
                      <a:lnTo>
                        <a:pt x="184" y="181"/>
                      </a:lnTo>
                      <a:lnTo>
                        <a:pt x="217" y="191"/>
                      </a:lnTo>
                      <a:cubicBezTo>
                        <a:pt x="217" y="191"/>
                        <a:pt x="218" y="191"/>
                        <a:pt x="218" y="191"/>
                      </a:cubicBezTo>
                      <a:lnTo>
                        <a:pt x="256" y="212"/>
                      </a:lnTo>
                      <a:lnTo>
                        <a:pt x="265" y="216"/>
                      </a:lnTo>
                      <a:lnTo>
                        <a:pt x="302" y="234"/>
                      </a:lnTo>
                      <a:cubicBezTo>
                        <a:pt x="303" y="235"/>
                        <a:pt x="305" y="235"/>
                        <a:pt x="305" y="237"/>
                      </a:cubicBezTo>
                      <a:lnTo>
                        <a:pt x="315" y="249"/>
                      </a:lnTo>
                      <a:lnTo>
                        <a:pt x="313" y="247"/>
                      </a:lnTo>
                      <a:lnTo>
                        <a:pt x="353" y="275"/>
                      </a:lnTo>
                      <a:cubicBezTo>
                        <a:pt x="353" y="275"/>
                        <a:pt x="354" y="276"/>
                        <a:pt x="354" y="276"/>
                      </a:cubicBezTo>
                      <a:lnTo>
                        <a:pt x="363" y="286"/>
                      </a:lnTo>
                      <a:cubicBezTo>
                        <a:pt x="365" y="288"/>
                        <a:pt x="366" y="290"/>
                        <a:pt x="366" y="292"/>
                      </a:cubicBezTo>
                      <a:lnTo>
                        <a:pt x="366" y="309"/>
                      </a:lnTo>
                      <a:lnTo>
                        <a:pt x="358" y="301"/>
                      </a:lnTo>
                      <a:lnTo>
                        <a:pt x="365" y="301"/>
                      </a:lnTo>
                      <a:lnTo>
                        <a:pt x="367" y="301"/>
                      </a:lnTo>
                      <a:cubicBezTo>
                        <a:pt x="369" y="301"/>
                        <a:pt x="371" y="302"/>
                        <a:pt x="373" y="304"/>
                      </a:cubicBezTo>
                      <a:lnTo>
                        <a:pt x="382" y="314"/>
                      </a:lnTo>
                      <a:lnTo>
                        <a:pt x="376" y="311"/>
                      </a:lnTo>
                      <a:lnTo>
                        <a:pt x="383" y="311"/>
                      </a:lnTo>
                      <a:lnTo>
                        <a:pt x="386" y="311"/>
                      </a:lnTo>
                      <a:cubicBezTo>
                        <a:pt x="387" y="311"/>
                        <a:pt x="388" y="311"/>
                        <a:pt x="389" y="312"/>
                      </a:cubicBezTo>
                      <a:lnTo>
                        <a:pt x="426" y="327"/>
                      </a:lnTo>
                      <a:lnTo>
                        <a:pt x="461" y="339"/>
                      </a:lnTo>
                      <a:lnTo>
                        <a:pt x="487" y="347"/>
                      </a:lnTo>
                      <a:lnTo>
                        <a:pt x="537" y="365"/>
                      </a:lnTo>
                      <a:lnTo>
                        <a:pt x="573" y="382"/>
                      </a:lnTo>
                      <a:lnTo>
                        <a:pt x="596" y="389"/>
                      </a:lnTo>
                      <a:lnTo>
                        <a:pt x="643" y="402"/>
                      </a:lnTo>
                      <a:cubicBezTo>
                        <a:pt x="644" y="402"/>
                        <a:pt x="644" y="402"/>
                        <a:pt x="644" y="402"/>
                      </a:cubicBezTo>
                      <a:lnTo>
                        <a:pt x="701" y="428"/>
                      </a:lnTo>
                      <a:lnTo>
                        <a:pt x="769" y="458"/>
                      </a:lnTo>
                      <a:lnTo>
                        <a:pt x="763" y="457"/>
                      </a:lnTo>
                      <a:lnTo>
                        <a:pt x="773" y="455"/>
                      </a:lnTo>
                      <a:cubicBezTo>
                        <a:pt x="775" y="454"/>
                        <a:pt x="777" y="455"/>
                        <a:pt x="779" y="455"/>
                      </a:cubicBezTo>
                      <a:lnTo>
                        <a:pt x="783" y="458"/>
                      </a:lnTo>
                      <a:lnTo>
                        <a:pt x="780" y="457"/>
                      </a:lnTo>
                      <a:lnTo>
                        <a:pt x="789" y="457"/>
                      </a:lnTo>
                      <a:cubicBezTo>
                        <a:pt x="790" y="457"/>
                        <a:pt x="791" y="457"/>
                        <a:pt x="791" y="457"/>
                      </a:cubicBezTo>
                      <a:lnTo>
                        <a:pt x="815" y="465"/>
                      </a:lnTo>
                      <a:lnTo>
                        <a:pt x="845" y="475"/>
                      </a:lnTo>
                      <a:cubicBezTo>
                        <a:pt x="847" y="475"/>
                        <a:pt x="848" y="476"/>
                        <a:pt x="849" y="477"/>
                      </a:cubicBezTo>
                      <a:lnTo>
                        <a:pt x="858" y="487"/>
                      </a:lnTo>
                      <a:lnTo>
                        <a:pt x="857" y="486"/>
                      </a:lnTo>
                      <a:lnTo>
                        <a:pt x="867" y="494"/>
                      </a:lnTo>
                      <a:cubicBezTo>
                        <a:pt x="868" y="495"/>
                        <a:pt x="868" y="496"/>
                        <a:pt x="869" y="497"/>
                      </a:cubicBezTo>
                      <a:lnTo>
                        <a:pt x="874" y="507"/>
                      </a:lnTo>
                      <a:lnTo>
                        <a:pt x="872" y="505"/>
                      </a:lnTo>
                      <a:lnTo>
                        <a:pt x="877" y="510"/>
                      </a:lnTo>
                      <a:lnTo>
                        <a:pt x="871" y="507"/>
                      </a:lnTo>
                      <a:lnTo>
                        <a:pt x="876" y="507"/>
                      </a:lnTo>
                      <a:cubicBezTo>
                        <a:pt x="878" y="507"/>
                        <a:pt x="879" y="508"/>
                        <a:pt x="881" y="509"/>
                      </a:cubicBezTo>
                      <a:lnTo>
                        <a:pt x="893" y="519"/>
                      </a:lnTo>
                      <a:cubicBezTo>
                        <a:pt x="894" y="521"/>
                        <a:pt x="895" y="523"/>
                        <a:pt x="895" y="525"/>
                      </a:cubicBezTo>
                      <a:lnTo>
                        <a:pt x="895" y="528"/>
                      </a:lnTo>
                      <a:lnTo>
                        <a:pt x="893" y="522"/>
                      </a:lnTo>
                      <a:lnTo>
                        <a:pt x="903" y="533"/>
                      </a:lnTo>
                      <a:lnTo>
                        <a:pt x="895" y="530"/>
                      </a:lnTo>
                      <a:lnTo>
                        <a:pt x="904" y="528"/>
                      </a:lnTo>
                      <a:cubicBezTo>
                        <a:pt x="906" y="527"/>
                        <a:pt x="909" y="528"/>
                        <a:pt x="911" y="529"/>
                      </a:cubicBezTo>
                      <a:lnTo>
                        <a:pt x="937" y="549"/>
                      </a:lnTo>
                      <a:lnTo>
                        <a:pt x="946" y="557"/>
                      </a:lnTo>
                      <a:lnTo>
                        <a:pt x="945" y="556"/>
                      </a:lnTo>
                      <a:lnTo>
                        <a:pt x="966" y="566"/>
                      </a:lnTo>
                      <a:lnTo>
                        <a:pt x="964" y="565"/>
                      </a:lnTo>
                      <a:lnTo>
                        <a:pt x="1015" y="573"/>
                      </a:lnTo>
                      <a:lnTo>
                        <a:pt x="1009" y="574"/>
                      </a:lnTo>
                      <a:lnTo>
                        <a:pt x="1018" y="567"/>
                      </a:lnTo>
                      <a:cubicBezTo>
                        <a:pt x="1020" y="565"/>
                        <a:pt x="1023" y="565"/>
                        <a:pt x="1026" y="566"/>
                      </a:cubicBezTo>
                      <a:lnTo>
                        <a:pt x="1049" y="573"/>
                      </a:lnTo>
                      <a:lnTo>
                        <a:pt x="1047" y="573"/>
                      </a:lnTo>
                      <a:lnTo>
                        <a:pt x="1061" y="573"/>
                      </a:lnTo>
                      <a:cubicBezTo>
                        <a:pt x="1061" y="573"/>
                        <a:pt x="1062" y="573"/>
                        <a:pt x="1063" y="573"/>
                      </a:cubicBezTo>
                      <a:lnTo>
                        <a:pt x="1109" y="583"/>
                      </a:lnTo>
                      <a:cubicBezTo>
                        <a:pt x="1110" y="583"/>
                        <a:pt x="1111" y="583"/>
                        <a:pt x="1111" y="584"/>
                      </a:cubicBezTo>
                      <a:lnTo>
                        <a:pt x="1132" y="594"/>
                      </a:lnTo>
                      <a:lnTo>
                        <a:pt x="1131" y="593"/>
                      </a:lnTo>
                      <a:lnTo>
                        <a:pt x="1157" y="601"/>
                      </a:lnTo>
                      <a:lnTo>
                        <a:pt x="1155" y="600"/>
                      </a:lnTo>
                      <a:lnTo>
                        <a:pt x="1177" y="600"/>
                      </a:lnTo>
                      <a:lnTo>
                        <a:pt x="1196" y="603"/>
                      </a:lnTo>
                      <a:lnTo>
                        <a:pt x="1224" y="608"/>
                      </a:lnTo>
                      <a:lnTo>
                        <a:pt x="1276" y="618"/>
                      </a:lnTo>
                      <a:lnTo>
                        <a:pt x="1274" y="618"/>
                      </a:lnTo>
                      <a:lnTo>
                        <a:pt x="1284" y="618"/>
                      </a:lnTo>
                      <a:cubicBezTo>
                        <a:pt x="1288" y="618"/>
                        <a:pt x="1292" y="622"/>
                        <a:pt x="1292" y="626"/>
                      </a:cubicBezTo>
                      <a:lnTo>
                        <a:pt x="1292" y="628"/>
                      </a:lnTo>
                      <a:lnTo>
                        <a:pt x="1284" y="620"/>
                      </a:lnTo>
                      <a:lnTo>
                        <a:pt x="1286" y="620"/>
                      </a:lnTo>
                      <a:cubicBezTo>
                        <a:pt x="1287" y="620"/>
                        <a:pt x="1288" y="621"/>
                        <a:pt x="1289" y="621"/>
                      </a:cubicBezTo>
                      <a:lnTo>
                        <a:pt x="1336" y="641"/>
                      </a:lnTo>
                      <a:lnTo>
                        <a:pt x="1328" y="642"/>
                      </a:lnTo>
                      <a:lnTo>
                        <a:pt x="1335" y="637"/>
                      </a:lnTo>
                      <a:lnTo>
                        <a:pt x="1332" y="644"/>
                      </a:lnTo>
                      <a:lnTo>
                        <a:pt x="1332" y="639"/>
                      </a:lnTo>
                      <a:cubicBezTo>
                        <a:pt x="1332" y="634"/>
                        <a:pt x="1335" y="631"/>
                        <a:pt x="1340" y="631"/>
                      </a:cubicBezTo>
                      <a:lnTo>
                        <a:pt x="1342" y="631"/>
                      </a:lnTo>
                      <a:lnTo>
                        <a:pt x="1361" y="631"/>
                      </a:lnTo>
                      <a:cubicBezTo>
                        <a:pt x="1362" y="631"/>
                        <a:pt x="1363" y="631"/>
                        <a:pt x="1364" y="631"/>
                      </a:cubicBezTo>
                      <a:lnTo>
                        <a:pt x="1378" y="636"/>
                      </a:lnTo>
                      <a:cubicBezTo>
                        <a:pt x="1378" y="636"/>
                        <a:pt x="1379" y="637"/>
                        <a:pt x="1380" y="637"/>
                      </a:cubicBezTo>
                      <a:lnTo>
                        <a:pt x="1398" y="649"/>
                      </a:lnTo>
                      <a:lnTo>
                        <a:pt x="1394" y="648"/>
                      </a:lnTo>
                      <a:lnTo>
                        <a:pt x="1399" y="648"/>
                      </a:lnTo>
                      <a:cubicBezTo>
                        <a:pt x="1401" y="648"/>
                        <a:pt x="1404" y="650"/>
                        <a:pt x="1406" y="652"/>
                      </a:cubicBezTo>
                      <a:cubicBezTo>
                        <a:pt x="1407" y="655"/>
                        <a:pt x="1407" y="658"/>
                        <a:pt x="1405" y="660"/>
                      </a:cubicBezTo>
                      <a:lnTo>
                        <a:pt x="1401" y="668"/>
                      </a:lnTo>
                      <a:lnTo>
                        <a:pt x="1401" y="659"/>
                      </a:lnTo>
                      <a:lnTo>
                        <a:pt x="1405" y="666"/>
                      </a:lnTo>
                      <a:lnTo>
                        <a:pt x="1414" y="679"/>
                      </a:lnTo>
                      <a:lnTo>
                        <a:pt x="1412" y="677"/>
                      </a:lnTo>
                      <a:lnTo>
                        <a:pt x="1426" y="684"/>
                      </a:lnTo>
                      <a:cubicBezTo>
                        <a:pt x="1426" y="685"/>
                        <a:pt x="1427" y="685"/>
                        <a:pt x="1427" y="686"/>
                      </a:cubicBezTo>
                      <a:lnTo>
                        <a:pt x="1449" y="706"/>
                      </a:lnTo>
                      <a:lnTo>
                        <a:pt x="1442" y="704"/>
                      </a:lnTo>
                      <a:lnTo>
                        <a:pt x="1458" y="701"/>
                      </a:lnTo>
                      <a:lnTo>
                        <a:pt x="1461" y="7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4" name="Freeform 1182"/>
                <p:cNvSpPr>
                  <a:spLocks/>
                </p:cNvSpPr>
                <p:nvPr/>
              </p:nvSpPr>
              <p:spPr bwMode="auto">
                <a:xfrm>
                  <a:off x="3891537" y="5573387"/>
                  <a:ext cx="538163" cy="219860"/>
                </a:xfrm>
                <a:custGeom>
                  <a:avLst/>
                  <a:gdLst/>
                  <a:ahLst/>
                  <a:cxnLst>
                    <a:cxn ang="0">
                      <a:pos x="4" y="0"/>
                    </a:cxn>
                    <a:cxn ang="0">
                      <a:pos x="7" y="4"/>
                    </a:cxn>
                    <a:cxn ang="0">
                      <a:pos x="4" y="9"/>
                    </a:cxn>
                    <a:cxn ang="0">
                      <a:pos x="4" y="11"/>
                    </a:cxn>
                    <a:cxn ang="0">
                      <a:pos x="0" y="11"/>
                    </a:cxn>
                    <a:cxn ang="0">
                      <a:pos x="3" y="12"/>
                    </a:cxn>
                    <a:cxn ang="0">
                      <a:pos x="4" y="12"/>
                    </a:cxn>
                    <a:cxn ang="0">
                      <a:pos x="12" y="19"/>
                    </a:cxn>
                    <a:cxn ang="0">
                      <a:pos x="22" y="24"/>
                    </a:cxn>
                    <a:cxn ang="0">
                      <a:pos x="26" y="30"/>
                    </a:cxn>
                    <a:cxn ang="0">
                      <a:pos x="32" y="38"/>
                    </a:cxn>
                    <a:cxn ang="0">
                      <a:pos x="34" y="41"/>
                    </a:cxn>
                    <a:cxn ang="0">
                      <a:pos x="37" y="48"/>
                    </a:cxn>
                    <a:cxn ang="0">
                      <a:pos x="38" y="56"/>
                    </a:cxn>
                    <a:cxn ang="0">
                      <a:pos x="42" y="62"/>
                    </a:cxn>
                    <a:cxn ang="0">
                      <a:pos x="46" y="64"/>
                    </a:cxn>
                    <a:cxn ang="0">
                      <a:pos x="61" y="71"/>
                    </a:cxn>
                    <a:cxn ang="0">
                      <a:pos x="65" y="71"/>
                    </a:cxn>
                    <a:cxn ang="0">
                      <a:pos x="66" y="73"/>
                    </a:cxn>
                    <a:cxn ang="0">
                      <a:pos x="70" y="73"/>
                    </a:cxn>
                    <a:cxn ang="0">
                      <a:pos x="76" y="73"/>
                    </a:cxn>
                    <a:cxn ang="0">
                      <a:pos x="85" y="78"/>
                    </a:cxn>
                    <a:cxn ang="0">
                      <a:pos x="93" y="81"/>
                    </a:cxn>
                    <a:cxn ang="0">
                      <a:pos x="93" y="82"/>
                    </a:cxn>
                    <a:cxn ang="0">
                      <a:pos x="99" y="82"/>
                    </a:cxn>
                    <a:cxn ang="0">
                      <a:pos x="105" y="84"/>
                    </a:cxn>
                    <a:cxn ang="0">
                      <a:pos x="111" y="85"/>
                    </a:cxn>
                    <a:cxn ang="0">
                      <a:pos x="115" y="85"/>
                    </a:cxn>
                    <a:cxn ang="0">
                      <a:pos x="127" y="89"/>
                    </a:cxn>
                    <a:cxn ang="0">
                      <a:pos x="138" y="95"/>
                    </a:cxn>
                    <a:cxn ang="0">
                      <a:pos x="139" y="95"/>
                    </a:cxn>
                    <a:cxn ang="0">
                      <a:pos x="150" y="100"/>
                    </a:cxn>
                    <a:cxn ang="0">
                      <a:pos x="158" y="104"/>
                    </a:cxn>
                    <a:cxn ang="0">
                      <a:pos x="163" y="106"/>
                    </a:cxn>
                    <a:cxn ang="0">
                      <a:pos x="166" y="107"/>
                    </a:cxn>
                    <a:cxn ang="0">
                      <a:pos x="180" y="113"/>
                    </a:cxn>
                    <a:cxn ang="0">
                      <a:pos x="184" y="115"/>
                    </a:cxn>
                    <a:cxn ang="0">
                      <a:pos x="192" y="115"/>
                    </a:cxn>
                    <a:cxn ang="0">
                      <a:pos x="193" y="117"/>
                    </a:cxn>
                    <a:cxn ang="0">
                      <a:pos x="204" y="117"/>
                    </a:cxn>
                    <a:cxn ang="0">
                      <a:pos x="208" y="118"/>
                    </a:cxn>
                    <a:cxn ang="0">
                      <a:pos x="220" y="122"/>
                    </a:cxn>
                    <a:cxn ang="0">
                      <a:pos x="220" y="122"/>
                    </a:cxn>
                    <a:cxn ang="0">
                      <a:pos x="259" y="132"/>
                    </a:cxn>
                    <a:cxn ang="0">
                      <a:pos x="270" y="135"/>
                    </a:cxn>
                    <a:cxn ang="0">
                      <a:pos x="281" y="140"/>
                    </a:cxn>
                    <a:cxn ang="0">
                      <a:pos x="289" y="140"/>
                    </a:cxn>
                    <a:cxn ang="0">
                      <a:pos x="297" y="133"/>
                    </a:cxn>
                    <a:cxn ang="0">
                      <a:pos x="298" y="129"/>
                    </a:cxn>
                    <a:cxn ang="0">
                      <a:pos x="301" y="129"/>
                    </a:cxn>
                    <a:cxn ang="0">
                      <a:pos x="306" y="128"/>
                    </a:cxn>
                    <a:cxn ang="0">
                      <a:pos x="308" y="129"/>
                    </a:cxn>
                    <a:cxn ang="0">
                      <a:pos x="310" y="128"/>
                    </a:cxn>
                    <a:cxn ang="0">
                      <a:pos x="316" y="129"/>
                    </a:cxn>
                    <a:cxn ang="0">
                      <a:pos x="319" y="132"/>
                    </a:cxn>
                    <a:cxn ang="0">
                      <a:pos x="339" y="140"/>
                    </a:cxn>
                    <a:cxn ang="0">
                      <a:pos x="4" y="0"/>
                    </a:cxn>
                  </a:cxnLst>
                  <a:rect l="0" t="0" r="r" b="b"/>
                  <a:pathLst>
                    <a:path w="339" h="140">
                      <a:moveTo>
                        <a:pt x="4" y="0"/>
                      </a:moveTo>
                      <a:lnTo>
                        <a:pt x="7" y="4"/>
                      </a:lnTo>
                      <a:lnTo>
                        <a:pt x="4" y="9"/>
                      </a:lnTo>
                      <a:lnTo>
                        <a:pt x="4" y="11"/>
                      </a:lnTo>
                      <a:lnTo>
                        <a:pt x="0" y="11"/>
                      </a:lnTo>
                      <a:lnTo>
                        <a:pt x="3" y="12"/>
                      </a:lnTo>
                      <a:lnTo>
                        <a:pt x="4" y="12"/>
                      </a:lnTo>
                      <a:lnTo>
                        <a:pt x="12" y="19"/>
                      </a:lnTo>
                      <a:lnTo>
                        <a:pt x="22" y="24"/>
                      </a:lnTo>
                      <a:lnTo>
                        <a:pt x="26" y="30"/>
                      </a:lnTo>
                      <a:lnTo>
                        <a:pt x="32" y="38"/>
                      </a:lnTo>
                      <a:lnTo>
                        <a:pt x="34" y="41"/>
                      </a:lnTo>
                      <a:lnTo>
                        <a:pt x="37" y="48"/>
                      </a:lnTo>
                      <a:lnTo>
                        <a:pt x="38" y="56"/>
                      </a:lnTo>
                      <a:lnTo>
                        <a:pt x="42" y="62"/>
                      </a:lnTo>
                      <a:lnTo>
                        <a:pt x="46" y="64"/>
                      </a:lnTo>
                      <a:lnTo>
                        <a:pt x="61" y="71"/>
                      </a:lnTo>
                      <a:lnTo>
                        <a:pt x="65" y="71"/>
                      </a:lnTo>
                      <a:lnTo>
                        <a:pt x="66" y="73"/>
                      </a:lnTo>
                      <a:lnTo>
                        <a:pt x="70" y="73"/>
                      </a:lnTo>
                      <a:lnTo>
                        <a:pt x="76" y="73"/>
                      </a:lnTo>
                      <a:lnTo>
                        <a:pt x="85" y="78"/>
                      </a:lnTo>
                      <a:lnTo>
                        <a:pt x="93" y="81"/>
                      </a:lnTo>
                      <a:lnTo>
                        <a:pt x="93" y="82"/>
                      </a:lnTo>
                      <a:lnTo>
                        <a:pt x="99" y="82"/>
                      </a:lnTo>
                      <a:lnTo>
                        <a:pt x="105" y="84"/>
                      </a:lnTo>
                      <a:lnTo>
                        <a:pt x="111" y="85"/>
                      </a:lnTo>
                      <a:lnTo>
                        <a:pt x="115" y="85"/>
                      </a:lnTo>
                      <a:lnTo>
                        <a:pt x="127" y="89"/>
                      </a:lnTo>
                      <a:lnTo>
                        <a:pt x="138" y="95"/>
                      </a:lnTo>
                      <a:lnTo>
                        <a:pt x="139" y="95"/>
                      </a:lnTo>
                      <a:lnTo>
                        <a:pt x="150" y="100"/>
                      </a:lnTo>
                      <a:lnTo>
                        <a:pt x="158" y="104"/>
                      </a:lnTo>
                      <a:lnTo>
                        <a:pt x="163" y="106"/>
                      </a:lnTo>
                      <a:lnTo>
                        <a:pt x="166" y="107"/>
                      </a:lnTo>
                      <a:lnTo>
                        <a:pt x="180" y="113"/>
                      </a:lnTo>
                      <a:lnTo>
                        <a:pt x="184" y="115"/>
                      </a:lnTo>
                      <a:lnTo>
                        <a:pt x="192" y="115"/>
                      </a:lnTo>
                      <a:lnTo>
                        <a:pt x="193" y="117"/>
                      </a:lnTo>
                      <a:lnTo>
                        <a:pt x="204" y="117"/>
                      </a:lnTo>
                      <a:lnTo>
                        <a:pt x="208" y="118"/>
                      </a:lnTo>
                      <a:lnTo>
                        <a:pt x="220" y="122"/>
                      </a:lnTo>
                      <a:lnTo>
                        <a:pt x="220" y="122"/>
                      </a:lnTo>
                      <a:lnTo>
                        <a:pt x="259" y="132"/>
                      </a:lnTo>
                      <a:lnTo>
                        <a:pt x="270" y="135"/>
                      </a:lnTo>
                      <a:lnTo>
                        <a:pt x="281" y="140"/>
                      </a:lnTo>
                      <a:lnTo>
                        <a:pt x="289" y="140"/>
                      </a:lnTo>
                      <a:lnTo>
                        <a:pt x="297" y="133"/>
                      </a:lnTo>
                      <a:lnTo>
                        <a:pt x="298" y="129"/>
                      </a:lnTo>
                      <a:lnTo>
                        <a:pt x="301" y="129"/>
                      </a:lnTo>
                      <a:lnTo>
                        <a:pt x="306" y="128"/>
                      </a:lnTo>
                      <a:lnTo>
                        <a:pt x="308" y="129"/>
                      </a:lnTo>
                      <a:lnTo>
                        <a:pt x="310" y="128"/>
                      </a:lnTo>
                      <a:lnTo>
                        <a:pt x="316" y="129"/>
                      </a:lnTo>
                      <a:lnTo>
                        <a:pt x="319" y="132"/>
                      </a:lnTo>
                      <a:lnTo>
                        <a:pt x="339" y="14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5" name="Freeform 1183"/>
                <p:cNvSpPr>
                  <a:spLocks/>
                </p:cNvSpPr>
                <p:nvPr/>
              </p:nvSpPr>
              <p:spPr bwMode="auto">
                <a:xfrm>
                  <a:off x="3886775" y="5571817"/>
                  <a:ext cx="544513" cy="226142"/>
                </a:xfrm>
                <a:custGeom>
                  <a:avLst/>
                  <a:gdLst/>
                  <a:ahLst/>
                  <a:cxnLst>
                    <a:cxn ang="0">
                      <a:pos x="24" y="29"/>
                    </a:cxn>
                    <a:cxn ang="0">
                      <a:pos x="8" y="39"/>
                    </a:cxn>
                    <a:cxn ang="0">
                      <a:pos x="18" y="25"/>
                    </a:cxn>
                    <a:cxn ang="0">
                      <a:pos x="64" y="53"/>
                    </a:cxn>
                    <a:cxn ang="0">
                      <a:pos x="95" y="97"/>
                    </a:cxn>
                    <a:cxn ang="0">
                      <a:pos x="107" y="133"/>
                    </a:cxn>
                    <a:cxn ang="0">
                      <a:pos x="158" y="166"/>
                    </a:cxn>
                    <a:cxn ang="0">
                      <a:pos x="174" y="175"/>
                    </a:cxn>
                    <a:cxn ang="0">
                      <a:pos x="196" y="172"/>
                    </a:cxn>
                    <a:cxn ang="0">
                      <a:pos x="241" y="198"/>
                    </a:cxn>
                    <a:cxn ang="0">
                      <a:pos x="249" y="193"/>
                    </a:cxn>
                    <a:cxn ang="0">
                      <a:pos x="275" y="200"/>
                    </a:cxn>
                    <a:cxn ang="0">
                      <a:pos x="316" y="210"/>
                    </a:cxn>
                    <a:cxn ang="0">
                      <a:pos x="347" y="224"/>
                    </a:cxn>
                    <a:cxn ang="0">
                      <a:pos x="411" y="253"/>
                    </a:cxn>
                    <a:cxn ang="0">
                      <a:pos x="452" y="272"/>
                    </a:cxn>
                    <a:cxn ang="0">
                      <a:pos x="473" y="277"/>
                    </a:cxn>
                    <a:cxn ang="0">
                      <a:pos x="539" y="289"/>
                    </a:cxn>
                    <a:cxn ang="0">
                      <a:pos x="633" y="313"/>
                    </a:cxn>
                    <a:cxn ang="0">
                      <a:pos x="685" y="332"/>
                    </a:cxn>
                    <a:cxn ang="0">
                      <a:pos x="715" y="322"/>
                    </a:cxn>
                    <a:cxn ang="0">
                      <a:pos x="731" y="306"/>
                    </a:cxn>
                    <a:cxn ang="0">
                      <a:pos x="745" y="307"/>
                    </a:cxn>
                    <a:cxn ang="0">
                      <a:pos x="773" y="308"/>
                    </a:cxn>
                    <a:cxn ang="0">
                      <a:pos x="821" y="348"/>
                    </a:cxn>
                    <a:cxn ang="0">
                      <a:pos x="767" y="322"/>
                    </a:cxn>
                    <a:cxn ang="0">
                      <a:pos x="745" y="321"/>
                    </a:cxn>
                    <a:cxn ang="0">
                      <a:pos x="732" y="322"/>
                    </a:cxn>
                    <a:cxn ang="0">
                      <a:pos x="728" y="330"/>
                    </a:cxn>
                    <a:cxn ang="0">
                      <a:pos x="682" y="348"/>
                    </a:cxn>
                    <a:cxn ang="0">
                      <a:pos x="537" y="305"/>
                    </a:cxn>
                    <a:cxn ang="0">
                      <a:pos x="506" y="295"/>
                    </a:cxn>
                    <a:cxn ang="0">
                      <a:pos x="466" y="288"/>
                    </a:cxn>
                    <a:cxn ang="0">
                      <a:pos x="448" y="287"/>
                    </a:cxn>
                    <a:cxn ang="0">
                      <a:pos x="397" y="266"/>
                    </a:cxn>
                    <a:cxn ang="0">
                      <a:pos x="343" y="240"/>
                    </a:cxn>
                    <a:cxn ang="0">
                      <a:pos x="310" y="225"/>
                    </a:cxn>
                    <a:cxn ang="0">
                      <a:pos x="274" y="215"/>
                    </a:cxn>
                    <a:cxn ang="0">
                      <a:pos x="247" y="208"/>
                    </a:cxn>
                    <a:cxn ang="0">
                      <a:pos x="230" y="205"/>
                    </a:cxn>
                    <a:cxn ang="0">
                      <a:pos x="192" y="187"/>
                    </a:cxn>
                    <a:cxn ang="0">
                      <a:pos x="157" y="177"/>
                    </a:cxn>
                    <a:cxn ang="0">
                      <a:pos x="116" y="164"/>
                    </a:cxn>
                    <a:cxn ang="0">
                      <a:pos x="92" y="138"/>
                    </a:cxn>
                    <a:cxn ang="0">
                      <a:pos x="77" y="99"/>
                    </a:cxn>
                    <a:cxn ang="0">
                      <a:pos x="33" y="55"/>
                    </a:cxn>
                    <a:cxn ang="0">
                      <a:pos x="16" y="41"/>
                    </a:cxn>
                    <a:cxn ang="0">
                      <a:pos x="8" y="23"/>
                    </a:cxn>
                    <a:cxn ang="0">
                      <a:pos x="11" y="19"/>
                    </a:cxn>
                    <a:cxn ang="0">
                      <a:pos x="24" y="0"/>
                    </a:cxn>
                  </a:cxnLst>
                  <a:rect l="0" t="0" r="r" b="b"/>
                  <a:pathLst>
                    <a:path w="828" h="348">
                      <a:moveTo>
                        <a:pt x="24" y="0"/>
                      </a:moveTo>
                      <a:lnTo>
                        <a:pt x="31" y="9"/>
                      </a:lnTo>
                      <a:cubicBezTo>
                        <a:pt x="33" y="12"/>
                        <a:pt x="33" y="16"/>
                        <a:pt x="31" y="19"/>
                      </a:cubicBezTo>
                      <a:lnTo>
                        <a:pt x="24" y="29"/>
                      </a:lnTo>
                      <a:lnTo>
                        <a:pt x="26" y="24"/>
                      </a:lnTo>
                      <a:lnTo>
                        <a:pt x="26" y="31"/>
                      </a:lnTo>
                      <a:cubicBezTo>
                        <a:pt x="26" y="35"/>
                        <a:pt x="22" y="39"/>
                        <a:pt x="18" y="39"/>
                      </a:cubicBezTo>
                      <a:lnTo>
                        <a:pt x="8" y="39"/>
                      </a:lnTo>
                      <a:lnTo>
                        <a:pt x="11" y="23"/>
                      </a:lnTo>
                      <a:lnTo>
                        <a:pt x="18" y="26"/>
                      </a:lnTo>
                      <a:lnTo>
                        <a:pt x="16" y="25"/>
                      </a:lnTo>
                      <a:lnTo>
                        <a:pt x="18" y="25"/>
                      </a:lnTo>
                      <a:cubicBezTo>
                        <a:pt x="20" y="25"/>
                        <a:pt x="21" y="26"/>
                        <a:pt x="23" y="27"/>
                      </a:cubicBezTo>
                      <a:lnTo>
                        <a:pt x="42" y="42"/>
                      </a:lnTo>
                      <a:lnTo>
                        <a:pt x="40" y="41"/>
                      </a:lnTo>
                      <a:lnTo>
                        <a:pt x="64" y="53"/>
                      </a:lnTo>
                      <a:cubicBezTo>
                        <a:pt x="65" y="54"/>
                        <a:pt x="66" y="55"/>
                        <a:pt x="67" y="56"/>
                      </a:cubicBezTo>
                      <a:lnTo>
                        <a:pt x="76" y="70"/>
                      </a:lnTo>
                      <a:lnTo>
                        <a:pt x="90" y="89"/>
                      </a:lnTo>
                      <a:lnTo>
                        <a:pt x="95" y="97"/>
                      </a:lnTo>
                      <a:lnTo>
                        <a:pt x="105" y="114"/>
                      </a:lnTo>
                      <a:cubicBezTo>
                        <a:pt x="106" y="115"/>
                        <a:pt x="106" y="116"/>
                        <a:pt x="106" y="117"/>
                      </a:cubicBezTo>
                      <a:lnTo>
                        <a:pt x="108" y="136"/>
                      </a:lnTo>
                      <a:lnTo>
                        <a:pt x="107" y="133"/>
                      </a:lnTo>
                      <a:lnTo>
                        <a:pt x="117" y="148"/>
                      </a:lnTo>
                      <a:lnTo>
                        <a:pt x="114" y="145"/>
                      </a:lnTo>
                      <a:lnTo>
                        <a:pt x="123" y="150"/>
                      </a:lnTo>
                      <a:lnTo>
                        <a:pt x="158" y="166"/>
                      </a:lnTo>
                      <a:lnTo>
                        <a:pt x="155" y="166"/>
                      </a:lnTo>
                      <a:lnTo>
                        <a:pt x="164" y="166"/>
                      </a:lnTo>
                      <a:cubicBezTo>
                        <a:pt x="167" y="166"/>
                        <a:pt x="170" y="167"/>
                        <a:pt x="171" y="170"/>
                      </a:cubicBezTo>
                      <a:lnTo>
                        <a:pt x="174" y="175"/>
                      </a:lnTo>
                      <a:lnTo>
                        <a:pt x="166" y="171"/>
                      </a:lnTo>
                      <a:lnTo>
                        <a:pt x="176" y="171"/>
                      </a:lnTo>
                      <a:lnTo>
                        <a:pt x="192" y="171"/>
                      </a:lnTo>
                      <a:cubicBezTo>
                        <a:pt x="194" y="171"/>
                        <a:pt x="195" y="171"/>
                        <a:pt x="196" y="172"/>
                      </a:cubicBezTo>
                      <a:lnTo>
                        <a:pt x="218" y="184"/>
                      </a:lnTo>
                      <a:lnTo>
                        <a:pt x="217" y="183"/>
                      </a:lnTo>
                      <a:lnTo>
                        <a:pt x="235" y="190"/>
                      </a:lnTo>
                      <a:cubicBezTo>
                        <a:pt x="238" y="192"/>
                        <a:pt x="241" y="195"/>
                        <a:pt x="241" y="198"/>
                      </a:cubicBezTo>
                      <a:lnTo>
                        <a:pt x="241" y="200"/>
                      </a:lnTo>
                      <a:lnTo>
                        <a:pt x="233" y="192"/>
                      </a:lnTo>
                      <a:lnTo>
                        <a:pt x="247" y="192"/>
                      </a:lnTo>
                      <a:cubicBezTo>
                        <a:pt x="248" y="192"/>
                        <a:pt x="248" y="192"/>
                        <a:pt x="249" y="193"/>
                      </a:cubicBezTo>
                      <a:lnTo>
                        <a:pt x="263" y="198"/>
                      </a:lnTo>
                      <a:lnTo>
                        <a:pt x="262" y="197"/>
                      </a:lnTo>
                      <a:lnTo>
                        <a:pt x="276" y="200"/>
                      </a:lnTo>
                      <a:lnTo>
                        <a:pt x="275" y="200"/>
                      </a:lnTo>
                      <a:lnTo>
                        <a:pt x="284" y="200"/>
                      </a:lnTo>
                      <a:cubicBezTo>
                        <a:pt x="285" y="200"/>
                        <a:pt x="286" y="200"/>
                        <a:pt x="287" y="200"/>
                      </a:cubicBezTo>
                      <a:lnTo>
                        <a:pt x="315" y="210"/>
                      </a:lnTo>
                      <a:cubicBezTo>
                        <a:pt x="316" y="210"/>
                        <a:pt x="316" y="210"/>
                        <a:pt x="316" y="210"/>
                      </a:cubicBezTo>
                      <a:lnTo>
                        <a:pt x="345" y="225"/>
                      </a:lnTo>
                      <a:lnTo>
                        <a:pt x="341" y="224"/>
                      </a:lnTo>
                      <a:lnTo>
                        <a:pt x="343" y="224"/>
                      </a:lnTo>
                      <a:cubicBezTo>
                        <a:pt x="345" y="224"/>
                        <a:pt x="346" y="224"/>
                        <a:pt x="347" y="224"/>
                      </a:cubicBezTo>
                      <a:lnTo>
                        <a:pt x="373" y="237"/>
                      </a:lnTo>
                      <a:lnTo>
                        <a:pt x="392" y="246"/>
                      </a:lnTo>
                      <a:lnTo>
                        <a:pt x="403" y="251"/>
                      </a:lnTo>
                      <a:lnTo>
                        <a:pt x="411" y="253"/>
                      </a:lnTo>
                      <a:cubicBezTo>
                        <a:pt x="412" y="253"/>
                        <a:pt x="412" y="253"/>
                        <a:pt x="413" y="253"/>
                      </a:cubicBezTo>
                      <a:lnTo>
                        <a:pt x="446" y="268"/>
                      </a:lnTo>
                      <a:lnTo>
                        <a:pt x="455" y="273"/>
                      </a:lnTo>
                      <a:lnTo>
                        <a:pt x="452" y="272"/>
                      </a:lnTo>
                      <a:lnTo>
                        <a:pt x="471" y="272"/>
                      </a:lnTo>
                      <a:cubicBezTo>
                        <a:pt x="474" y="272"/>
                        <a:pt x="477" y="274"/>
                        <a:pt x="478" y="277"/>
                      </a:cubicBezTo>
                      <a:lnTo>
                        <a:pt x="480" y="281"/>
                      </a:lnTo>
                      <a:lnTo>
                        <a:pt x="473" y="277"/>
                      </a:lnTo>
                      <a:lnTo>
                        <a:pt x="499" y="277"/>
                      </a:lnTo>
                      <a:cubicBezTo>
                        <a:pt x="500" y="277"/>
                        <a:pt x="500" y="277"/>
                        <a:pt x="501" y="277"/>
                      </a:cubicBezTo>
                      <a:lnTo>
                        <a:pt x="510" y="280"/>
                      </a:lnTo>
                      <a:lnTo>
                        <a:pt x="539" y="289"/>
                      </a:lnTo>
                      <a:lnTo>
                        <a:pt x="537" y="289"/>
                      </a:lnTo>
                      <a:lnTo>
                        <a:pt x="539" y="289"/>
                      </a:lnTo>
                      <a:cubicBezTo>
                        <a:pt x="540" y="289"/>
                        <a:pt x="540" y="289"/>
                        <a:pt x="541" y="289"/>
                      </a:cubicBezTo>
                      <a:lnTo>
                        <a:pt x="633" y="313"/>
                      </a:lnTo>
                      <a:lnTo>
                        <a:pt x="661" y="321"/>
                      </a:lnTo>
                      <a:cubicBezTo>
                        <a:pt x="662" y="321"/>
                        <a:pt x="662" y="321"/>
                        <a:pt x="663" y="321"/>
                      </a:cubicBezTo>
                      <a:lnTo>
                        <a:pt x="689" y="333"/>
                      </a:lnTo>
                      <a:lnTo>
                        <a:pt x="685" y="332"/>
                      </a:lnTo>
                      <a:lnTo>
                        <a:pt x="704" y="332"/>
                      </a:lnTo>
                      <a:lnTo>
                        <a:pt x="699" y="335"/>
                      </a:lnTo>
                      <a:lnTo>
                        <a:pt x="718" y="318"/>
                      </a:lnTo>
                      <a:lnTo>
                        <a:pt x="715" y="322"/>
                      </a:lnTo>
                      <a:lnTo>
                        <a:pt x="718" y="312"/>
                      </a:lnTo>
                      <a:cubicBezTo>
                        <a:pt x="719" y="308"/>
                        <a:pt x="722" y="306"/>
                        <a:pt x="725" y="306"/>
                      </a:cubicBezTo>
                      <a:lnTo>
                        <a:pt x="732" y="306"/>
                      </a:lnTo>
                      <a:lnTo>
                        <a:pt x="731" y="306"/>
                      </a:lnTo>
                      <a:lnTo>
                        <a:pt x="743" y="304"/>
                      </a:lnTo>
                      <a:cubicBezTo>
                        <a:pt x="744" y="303"/>
                        <a:pt x="746" y="304"/>
                        <a:pt x="748" y="304"/>
                      </a:cubicBezTo>
                      <a:lnTo>
                        <a:pt x="753" y="307"/>
                      </a:lnTo>
                      <a:lnTo>
                        <a:pt x="745" y="307"/>
                      </a:lnTo>
                      <a:lnTo>
                        <a:pt x="750" y="304"/>
                      </a:lnTo>
                      <a:cubicBezTo>
                        <a:pt x="752" y="304"/>
                        <a:pt x="753" y="303"/>
                        <a:pt x="755" y="304"/>
                      </a:cubicBezTo>
                      <a:lnTo>
                        <a:pt x="769" y="306"/>
                      </a:lnTo>
                      <a:cubicBezTo>
                        <a:pt x="770" y="306"/>
                        <a:pt x="772" y="307"/>
                        <a:pt x="773" y="308"/>
                      </a:cubicBezTo>
                      <a:lnTo>
                        <a:pt x="782" y="315"/>
                      </a:lnTo>
                      <a:lnTo>
                        <a:pt x="780" y="314"/>
                      </a:lnTo>
                      <a:lnTo>
                        <a:pt x="828" y="333"/>
                      </a:lnTo>
                      <a:lnTo>
                        <a:pt x="821" y="348"/>
                      </a:lnTo>
                      <a:lnTo>
                        <a:pt x="774" y="329"/>
                      </a:lnTo>
                      <a:cubicBezTo>
                        <a:pt x="774" y="328"/>
                        <a:pt x="773" y="328"/>
                        <a:pt x="772" y="327"/>
                      </a:cubicBezTo>
                      <a:lnTo>
                        <a:pt x="763" y="320"/>
                      </a:lnTo>
                      <a:lnTo>
                        <a:pt x="767" y="322"/>
                      </a:lnTo>
                      <a:lnTo>
                        <a:pt x="752" y="319"/>
                      </a:lnTo>
                      <a:lnTo>
                        <a:pt x="757" y="319"/>
                      </a:lnTo>
                      <a:lnTo>
                        <a:pt x="753" y="321"/>
                      </a:lnTo>
                      <a:cubicBezTo>
                        <a:pt x="750" y="322"/>
                        <a:pt x="748" y="322"/>
                        <a:pt x="745" y="321"/>
                      </a:cubicBezTo>
                      <a:lnTo>
                        <a:pt x="741" y="319"/>
                      </a:lnTo>
                      <a:lnTo>
                        <a:pt x="746" y="319"/>
                      </a:lnTo>
                      <a:lnTo>
                        <a:pt x="734" y="322"/>
                      </a:lnTo>
                      <a:cubicBezTo>
                        <a:pt x="734" y="322"/>
                        <a:pt x="733" y="322"/>
                        <a:pt x="732" y="322"/>
                      </a:cubicBezTo>
                      <a:lnTo>
                        <a:pt x="725" y="322"/>
                      </a:lnTo>
                      <a:lnTo>
                        <a:pt x="733" y="316"/>
                      </a:lnTo>
                      <a:lnTo>
                        <a:pt x="731" y="325"/>
                      </a:lnTo>
                      <a:cubicBezTo>
                        <a:pt x="730" y="327"/>
                        <a:pt x="730" y="328"/>
                        <a:pt x="728" y="330"/>
                      </a:cubicBezTo>
                      <a:lnTo>
                        <a:pt x="710" y="346"/>
                      </a:lnTo>
                      <a:cubicBezTo>
                        <a:pt x="708" y="348"/>
                        <a:pt x="706" y="348"/>
                        <a:pt x="704" y="348"/>
                      </a:cubicBezTo>
                      <a:lnTo>
                        <a:pt x="685" y="348"/>
                      </a:lnTo>
                      <a:cubicBezTo>
                        <a:pt x="684" y="348"/>
                        <a:pt x="683" y="348"/>
                        <a:pt x="682" y="348"/>
                      </a:cubicBezTo>
                      <a:lnTo>
                        <a:pt x="656" y="336"/>
                      </a:lnTo>
                      <a:lnTo>
                        <a:pt x="657" y="336"/>
                      </a:lnTo>
                      <a:lnTo>
                        <a:pt x="629" y="329"/>
                      </a:lnTo>
                      <a:lnTo>
                        <a:pt x="537" y="305"/>
                      </a:lnTo>
                      <a:lnTo>
                        <a:pt x="539" y="305"/>
                      </a:lnTo>
                      <a:lnTo>
                        <a:pt x="537" y="305"/>
                      </a:lnTo>
                      <a:cubicBezTo>
                        <a:pt x="536" y="305"/>
                        <a:pt x="535" y="305"/>
                        <a:pt x="534" y="305"/>
                      </a:cubicBezTo>
                      <a:lnTo>
                        <a:pt x="506" y="295"/>
                      </a:lnTo>
                      <a:lnTo>
                        <a:pt x="497" y="293"/>
                      </a:lnTo>
                      <a:lnTo>
                        <a:pt x="499" y="293"/>
                      </a:lnTo>
                      <a:lnTo>
                        <a:pt x="473" y="293"/>
                      </a:lnTo>
                      <a:cubicBezTo>
                        <a:pt x="470" y="293"/>
                        <a:pt x="467" y="291"/>
                        <a:pt x="466" y="288"/>
                      </a:cubicBezTo>
                      <a:lnTo>
                        <a:pt x="464" y="284"/>
                      </a:lnTo>
                      <a:lnTo>
                        <a:pt x="471" y="288"/>
                      </a:lnTo>
                      <a:lnTo>
                        <a:pt x="452" y="288"/>
                      </a:lnTo>
                      <a:cubicBezTo>
                        <a:pt x="451" y="288"/>
                        <a:pt x="449" y="288"/>
                        <a:pt x="448" y="287"/>
                      </a:cubicBezTo>
                      <a:lnTo>
                        <a:pt x="439" y="283"/>
                      </a:lnTo>
                      <a:lnTo>
                        <a:pt x="406" y="268"/>
                      </a:lnTo>
                      <a:lnTo>
                        <a:pt x="407" y="268"/>
                      </a:lnTo>
                      <a:lnTo>
                        <a:pt x="397" y="266"/>
                      </a:lnTo>
                      <a:lnTo>
                        <a:pt x="385" y="261"/>
                      </a:lnTo>
                      <a:lnTo>
                        <a:pt x="366" y="251"/>
                      </a:lnTo>
                      <a:lnTo>
                        <a:pt x="340" y="239"/>
                      </a:lnTo>
                      <a:lnTo>
                        <a:pt x="343" y="240"/>
                      </a:lnTo>
                      <a:lnTo>
                        <a:pt x="341" y="240"/>
                      </a:lnTo>
                      <a:cubicBezTo>
                        <a:pt x="340" y="240"/>
                        <a:pt x="338" y="239"/>
                        <a:pt x="337" y="239"/>
                      </a:cubicBezTo>
                      <a:lnTo>
                        <a:pt x="309" y="224"/>
                      </a:lnTo>
                      <a:lnTo>
                        <a:pt x="310" y="225"/>
                      </a:lnTo>
                      <a:lnTo>
                        <a:pt x="282" y="215"/>
                      </a:lnTo>
                      <a:lnTo>
                        <a:pt x="284" y="216"/>
                      </a:lnTo>
                      <a:lnTo>
                        <a:pt x="275" y="216"/>
                      </a:lnTo>
                      <a:cubicBezTo>
                        <a:pt x="275" y="216"/>
                        <a:pt x="274" y="215"/>
                        <a:pt x="274" y="215"/>
                      </a:cubicBezTo>
                      <a:lnTo>
                        <a:pt x="259" y="213"/>
                      </a:lnTo>
                      <a:cubicBezTo>
                        <a:pt x="259" y="213"/>
                        <a:pt x="259" y="213"/>
                        <a:pt x="258" y="213"/>
                      </a:cubicBezTo>
                      <a:lnTo>
                        <a:pt x="244" y="208"/>
                      </a:lnTo>
                      <a:lnTo>
                        <a:pt x="247" y="208"/>
                      </a:lnTo>
                      <a:lnTo>
                        <a:pt x="233" y="208"/>
                      </a:lnTo>
                      <a:cubicBezTo>
                        <a:pt x="228" y="208"/>
                        <a:pt x="225" y="205"/>
                        <a:pt x="225" y="200"/>
                      </a:cubicBezTo>
                      <a:lnTo>
                        <a:pt x="225" y="198"/>
                      </a:lnTo>
                      <a:lnTo>
                        <a:pt x="230" y="205"/>
                      </a:lnTo>
                      <a:lnTo>
                        <a:pt x="211" y="198"/>
                      </a:lnTo>
                      <a:cubicBezTo>
                        <a:pt x="210" y="198"/>
                        <a:pt x="210" y="198"/>
                        <a:pt x="210" y="198"/>
                      </a:cubicBezTo>
                      <a:lnTo>
                        <a:pt x="188" y="185"/>
                      </a:lnTo>
                      <a:lnTo>
                        <a:pt x="192" y="187"/>
                      </a:lnTo>
                      <a:lnTo>
                        <a:pt x="176" y="187"/>
                      </a:lnTo>
                      <a:lnTo>
                        <a:pt x="166" y="187"/>
                      </a:lnTo>
                      <a:cubicBezTo>
                        <a:pt x="163" y="187"/>
                        <a:pt x="161" y="185"/>
                        <a:pt x="159" y="182"/>
                      </a:cubicBezTo>
                      <a:lnTo>
                        <a:pt x="157" y="177"/>
                      </a:lnTo>
                      <a:lnTo>
                        <a:pt x="164" y="182"/>
                      </a:lnTo>
                      <a:lnTo>
                        <a:pt x="155" y="182"/>
                      </a:lnTo>
                      <a:cubicBezTo>
                        <a:pt x="153" y="182"/>
                        <a:pt x="152" y="181"/>
                        <a:pt x="151" y="181"/>
                      </a:cubicBezTo>
                      <a:lnTo>
                        <a:pt x="116" y="164"/>
                      </a:lnTo>
                      <a:lnTo>
                        <a:pt x="106" y="159"/>
                      </a:lnTo>
                      <a:cubicBezTo>
                        <a:pt x="105" y="158"/>
                        <a:pt x="104" y="157"/>
                        <a:pt x="103" y="156"/>
                      </a:cubicBezTo>
                      <a:lnTo>
                        <a:pt x="94" y="142"/>
                      </a:lnTo>
                      <a:cubicBezTo>
                        <a:pt x="93" y="141"/>
                        <a:pt x="93" y="140"/>
                        <a:pt x="92" y="138"/>
                      </a:cubicBezTo>
                      <a:lnTo>
                        <a:pt x="90" y="119"/>
                      </a:lnTo>
                      <a:lnTo>
                        <a:pt x="91" y="122"/>
                      </a:lnTo>
                      <a:lnTo>
                        <a:pt x="82" y="106"/>
                      </a:lnTo>
                      <a:lnTo>
                        <a:pt x="77" y="99"/>
                      </a:lnTo>
                      <a:lnTo>
                        <a:pt x="63" y="79"/>
                      </a:lnTo>
                      <a:lnTo>
                        <a:pt x="54" y="64"/>
                      </a:lnTo>
                      <a:lnTo>
                        <a:pt x="57" y="67"/>
                      </a:lnTo>
                      <a:lnTo>
                        <a:pt x="33" y="55"/>
                      </a:lnTo>
                      <a:cubicBezTo>
                        <a:pt x="33" y="55"/>
                        <a:pt x="32" y="55"/>
                        <a:pt x="32" y="54"/>
                      </a:cubicBezTo>
                      <a:lnTo>
                        <a:pt x="13" y="40"/>
                      </a:lnTo>
                      <a:lnTo>
                        <a:pt x="18" y="41"/>
                      </a:lnTo>
                      <a:lnTo>
                        <a:pt x="16" y="41"/>
                      </a:lnTo>
                      <a:cubicBezTo>
                        <a:pt x="15" y="41"/>
                        <a:pt x="14" y="41"/>
                        <a:pt x="13" y="41"/>
                      </a:cubicBezTo>
                      <a:lnTo>
                        <a:pt x="6" y="39"/>
                      </a:lnTo>
                      <a:cubicBezTo>
                        <a:pt x="2" y="37"/>
                        <a:pt x="0" y="34"/>
                        <a:pt x="1" y="30"/>
                      </a:cubicBezTo>
                      <a:cubicBezTo>
                        <a:pt x="1" y="26"/>
                        <a:pt x="5" y="23"/>
                        <a:pt x="8" y="23"/>
                      </a:cubicBezTo>
                      <a:lnTo>
                        <a:pt x="18" y="23"/>
                      </a:lnTo>
                      <a:lnTo>
                        <a:pt x="10" y="31"/>
                      </a:lnTo>
                      <a:lnTo>
                        <a:pt x="10" y="24"/>
                      </a:lnTo>
                      <a:cubicBezTo>
                        <a:pt x="10" y="22"/>
                        <a:pt x="10" y="20"/>
                        <a:pt x="11" y="19"/>
                      </a:cubicBezTo>
                      <a:lnTo>
                        <a:pt x="19" y="9"/>
                      </a:lnTo>
                      <a:lnTo>
                        <a:pt x="19" y="19"/>
                      </a:lnTo>
                      <a:lnTo>
                        <a:pt x="11" y="9"/>
                      </a:lnTo>
                      <a:lnTo>
                        <a:pt x="24" y="0"/>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6" name="Freeform 1184"/>
                <p:cNvSpPr>
                  <a:spLocks/>
                </p:cNvSpPr>
                <p:nvPr/>
              </p:nvSpPr>
              <p:spPr bwMode="auto">
                <a:xfrm>
                  <a:off x="3647062" y="5413203"/>
                  <a:ext cx="258763" cy="164896"/>
                </a:xfrm>
                <a:custGeom>
                  <a:avLst/>
                  <a:gdLst/>
                  <a:ahLst/>
                  <a:cxnLst>
                    <a:cxn ang="0">
                      <a:pos x="41" y="12"/>
                    </a:cxn>
                    <a:cxn ang="0">
                      <a:pos x="55" y="19"/>
                    </a:cxn>
                    <a:cxn ang="0">
                      <a:pos x="58" y="25"/>
                    </a:cxn>
                    <a:cxn ang="0">
                      <a:pos x="45" y="28"/>
                    </a:cxn>
                    <a:cxn ang="0">
                      <a:pos x="63" y="20"/>
                    </a:cxn>
                    <a:cxn ang="0">
                      <a:pos x="80" y="33"/>
                    </a:cxn>
                    <a:cxn ang="0">
                      <a:pos x="64" y="25"/>
                    </a:cxn>
                    <a:cxn ang="0">
                      <a:pos x="80" y="12"/>
                    </a:cxn>
                    <a:cxn ang="0">
                      <a:pos x="99" y="22"/>
                    </a:cxn>
                    <a:cxn ang="0">
                      <a:pos x="100" y="38"/>
                    </a:cxn>
                    <a:cxn ang="0">
                      <a:pos x="99" y="20"/>
                    </a:cxn>
                    <a:cxn ang="0">
                      <a:pos x="117" y="33"/>
                    </a:cxn>
                    <a:cxn ang="0">
                      <a:pos x="120" y="55"/>
                    </a:cxn>
                    <a:cxn ang="0">
                      <a:pos x="109" y="64"/>
                    </a:cxn>
                    <a:cxn ang="0">
                      <a:pos x="119" y="64"/>
                    </a:cxn>
                    <a:cxn ang="0">
                      <a:pos x="206" y="102"/>
                    </a:cxn>
                    <a:cxn ang="0">
                      <a:pos x="248" y="123"/>
                    </a:cxn>
                    <a:cxn ang="0">
                      <a:pos x="286" y="150"/>
                    </a:cxn>
                    <a:cxn ang="0">
                      <a:pos x="352" y="200"/>
                    </a:cxn>
                    <a:cxn ang="0">
                      <a:pos x="372" y="223"/>
                    </a:cxn>
                    <a:cxn ang="0">
                      <a:pos x="371" y="238"/>
                    </a:cxn>
                    <a:cxn ang="0">
                      <a:pos x="380" y="231"/>
                    </a:cxn>
                    <a:cxn ang="0">
                      <a:pos x="369" y="243"/>
                    </a:cxn>
                    <a:cxn ang="0">
                      <a:pos x="357" y="233"/>
                    </a:cxn>
                    <a:cxn ang="0">
                      <a:pos x="362" y="236"/>
                    </a:cxn>
                    <a:cxn ang="0">
                      <a:pos x="339" y="209"/>
                    </a:cxn>
                    <a:cxn ang="0">
                      <a:pos x="274" y="161"/>
                    </a:cxn>
                    <a:cxn ang="0">
                      <a:pos x="240" y="137"/>
                    </a:cxn>
                    <a:cxn ang="0">
                      <a:pos x="200" y="117"/>
                    </a:cxn>
                    <a:cxn ang="0">
                      <a:pos x="113" y="79"/>
                    </a:cxn>
                    <a:cxn ang="0">
                      <a:pos x="93" y="64"/>
                    </a:cxn>
                    <a:cxn ang="0">
                      <a:pos x="112" y="41"/>
                    </a:cxn>
                    <a:cxn ang="0">
                      <a:pos x="105" y="44"/>
                    </a:cxn>
                    <a:cxn ang="0">
                      <a:pos x="99" y="36"/>
                    </a:cxn>
                    <a:cxn ang="0">
                      <a:pos x="89" y="46"/>
                    </a:cxn>
                    <a:cxn ang="0">
                      <a:pos x="84" y="25"/>
                    </a:cxn>
                    <a:cxn ang="0">
                      <a:pos x="89" y="28"/>
                    </a:cxn>
                    <a:cxn ang="0">
                      <a:pos x="77" y="32"/>
                    </a:cxn>
                    <a:cxn ang="0">
                      <a:pos x="81" y="36"/>
                    </a:cxn>
                    <a:cxn ang="0">
                      <a:pos x="62" y="30"/>
                    </a:cxn>
                    <a:cxn ang="0">
                      <a:pos x="60" y="36"/>
                    </a:cxn>
                    <a:cxn ang="0">
                      <a:pos x="61" y="36"/>
                    </a:cxn>
                    <a:cxn ang="0">
                      <a:pos x="43" y="30"/>
                    </a:cxn>
                    <a:cxn ang="0">
                      <a:pos x="46" y="32"/>
                    </a:cxn>
                    <a:cxn ang="0">
                      <a:pos x="41" y="28"/>
                    </a:cxn>
                    <a:cxn ang="0">
                      <a:pos x="5" y="0"/>
                    </a:cxn>
                  </a:cxnLst>
                  <a:rect l="0" t="0" r="r" b="b"/>
                  <a:pathLst>
                    <a:path w="392" h="254">
                      <a:moveTo>
                        <a:pt x="5" y="0"/>
                      </a:moveTo>
                      <a:lnTo>
                        <a:pt x="44" y="13"/>
                      </a:lnTo>
                      <a:lnTo>
                        <a:pt x="41" y="12"/>
                      </a:lnTo>
                      <a:lnTo>
                        <a:pt x="44" y="12"/>
                      </a:lnTo>
                      <a:cubicBezTo>
                        <a:pt x="45" y="12"/>
                        <a:pt x="47" y="13"/>
                        <a:pt x="48" y="14"/>
                      </a:cubicBezTo>
                      <a:lnTo>
                        <a:pt x="55" y="19"/>
                      </a:lnTo>
                      <a:cubicBezTo>
                        <a:pt x="58" y="20"/>
                        <a:pt x="59" y="23"/>
                        <a:pt x="59" y="25"/>
                      </a:cubicBezTo>
                      <a:lnTo>
                        <a:pt x="59" y="28"/>
                      </a:lnTo>
                      <a:lnTo>
                        <a:pt x="58" y="25"/>
                      </a:lnTo>
                      <a:lnTo>
                        <a:pt x="61" y="33"/>
                      </a:lnTo>
                      <a:lnTo>
                        <a:pt x="45" y="36"/>
                      </a:lnTo>
                      <a:lnTo>
                        <a:pt x="45" y="28"/>
                      </a:lnTo>
                      <a:cubicBezTo>
                        <a:pt x="45" y="23"/>
                        <a:pt x="49" y="20"/>
                        <a:pt x="53" y="20"/>
                      </a:cubicBezTo>
                      <a:lnTo>
                        <a:pt x="60" y="20"/>
                      </a:lnTo>
                      <a:lnTo>
                        <a:pt x="63" y="20"/>
                      </a:lnTo>
                      <a:lnTo>
                        <a:pt x="70" y="20"/>
                      </a:lnTo>
                      <a:cubicBezTo>
                        <a:pt x="74" y="20"/>
                        <a:pt x="77" y="22"/>
                        <a:pt x="78" y="25"/>
                      </a:cubicBezTo>
                      <a:lnTo>
                        <a:pt x="80" y="33"/>
                      </a:lnTo>
                      <a:lnTo>
                        <a:pt x="64" y="36"/>
                      </a:lnTo>
                      <a:lnTo>
                        <a:pt x="64" y="28"/>
                      </a:lnTo>
                      <a:lnTo>
                        <a:pt x="64" y="25"/>
                      </a:lnTo>
                      <a:cubicBezTo>
                        <a:pt x="64" y="23"/>
                        <a:pt x="66" y="20"/>
                        <a:pt x="68" y="19"/>
                      </a:cubicBezTo>
                      <a:lnTo>
                        <a:pt x="75" y="14"/>
                      </a:lnTo>
                      <a:cubicBezTo>
                        <a:pt x="76" y="13"/>
                        <a:pt x="78" y="12"/>
                        <a:pt x="80" y="12"/>
                      </a:cubicBezTo>
                      <a:lnTo>
                        <a:pt x="89" y="12"/>
                      </a:lnTo>
                      <a:cubicBezTo>
                        <a:pt x="93" y="12"/>
                        <a:pt x="95" y="14"/>
                        <a:pt x="97" y="17"/>
                      </a:cubicBezTo>
                      <a:lnTo>
                        <a:pt x="99" y="22"/>
                      </a:lnTo>
                      <a:cubicBezTo>
                        <a:pt x="100" y="23"/>
                        <a:pt x="100" y="24"/>
                        <a:pt x="100" y="25"/>
                      </a:cubicBezTo>
                      <a:lnTo>
                        <a:pt x="100" y="36"/>
                      </a:lnTo>
                      <a:lnTo>
                        <a:pt x="100" y="38"/>
                      </a:lnTo>
                      <a:lnTo>
                        <a:pt x="85" y="33"/>
                      </a:lnTo>
                      <a:lnTo>
                        <a:pt x="93" y="23"/>
                      </a:lnTo>
                      <a:cubicBezTo>
                        <a:pt x="94" y="21"/>
                        <a:pt x="96" y="20"/>
                        <a:pt x="99" y="20"/>
                      </a:cubicBezTo>
                      <a:lnTo>
                        <a:pt x="101" y="20"/>
                      </a:lnTo>
                      <a:cubicBezTo>
                        <a:pt x="104" y="20"/>
                        <a:pt x="106" y="21"/>
                        <a:pt x="107" y="22"/>
                      </a:cubicBezTo>
                      <a:lnTo>
                        <a:pt x="117" y="33"/>
                      </a:lnTo>
                      <a:cubicBezTo>
                        <a:pt x="118" y="33"/>
                        <a:pt x="118" y="34"/>
                        <a:pt x="118" y="35"/>
                      </a:cubicBezTo>
                      <a:lnTo>
                        <a:pt x="123" y="45"/>
                      </a:lnTo>
                      <a:cubicBezTo>
                        <a:pt x="125" y="49"/>
                        <a:pt x="124" y="53"/>
                        <a:pt x="120" y="55"/>
                      </a:cubicBezTo>
                      <a:lnTo>
                        <a:pt x="105" y="63"/>
                      </a:lnTo>
                      <a:lnTo>
                        <a:pt x="109" y="56"/>
                      </a:lnTo>
                      <a:lnTo>
                        <a:pt x="109" y="64"/>
                      </a:lnTo>
                      <a:lnTo>
                        <a:pt x="109" y="66"/>
                      </a:lnTo>
                      <a:lnTo>
                        <a:pt x="104" y="59"/>
                      </a:lnTo>
                      <a:lnTo>
                        <a:pt x="119" y="64"/>
                      </a:lnTo>
                      <a:cubicBezTo>
                        <a:pt x="119" y="64"/>
                        <a:pt x="119" y="64"/>
                        <a:pt x="120" y="64"/>
                      </a:cubicBezTo>
                      <a:lnTo>
                        <a:pt x="154" y="82"/>
                      </a:lnTo>
                      <a:lnTo>
                        <a:pt x="206" y="102"/>
                      </a:lnTo>
                      <a:lnTo>
                        <a:pt x="225" y="110"/>
                      </a:lnTo>
                      <a:cubicBezTo>
                        <a:pt x="226" y="110"/>
                        <a:pt x="226" y="110"/>
                        <a:pt x="226" y="110"/>
                      </a:cubicBezTo>
                      <a:lnTo>
                        <a:pt x="248" y="123"/>
                      </a:lnTo>
                      <a:lnTo>
                        <a:pt x="275" y="138"/>
                      </a:lnTo>
                      <a:cubicBezTo>
                        <a:pt x="275" y="139"/>
                        <a:pt x="276" y="139"/>
                        <a:pt x="276" y="140"/>
                      </a:cubicBezTo>
                      <a:lnTo>
                        <a:pt x="286" y="150"/>
                      </a:lnTo>
                      <a:lnTo>
                        <a:pt x="285" y="149"/>
                      </a:lnTo>
                      <a:lnTo>
                        <a:pt x="350" y="198"/>
                      </a:lnTo>
                      <a:cubicBezTo>
                        <a:pt x="351" y="198"/>
                        <a:pt x="352" y="199"/>
                        <a:pt x="352" y="200"/>
                      </a:cubicBezTo>
                      <a:lnTo>
                        <a:pt x="364" y="217"/>
                      </a:lnTo>
                      <a:lnTo>
                        <a:pt x="362" y="216"/>
                      </a:lnTo>
                      <a:lnTo>
                        <a:pt x="372" y="223"/>
                      </a:lnTo>
                      <a:cubicBezTo>
                        <a:pt x="374" y="225"/>
                        <a:pt x="375" y="227"/>
                        <a:pt x="375" y="229"/>
                      </a:cubicBezTo>
                      <a:cubicBezTo>
                        <a:pt x="375" y="231"/>
                        <a:pt x="375" y="233"/>
                        <a:pt x="373" y="235"/>
                      </a:cubicBezTo>
                      <a:lnTo>
                        <a:pt x="371" y="238"/>
                      </a:lnTo>
                      <a:lnTo>
                        <a:pt x="368" y="225"/>
                      </a:lnTo>
                      <a:lnTo>
                        <a:pt x="378" y="230"/>
                      </a:lnTo>
                      <a:cubicBezTo>
                        <a:pt x="379" y="230"/>
                        <a:pt x="379" y="231"/>
                        <a:pt x="380" y="231"/>
                      </a:cubicBezTo>
                      <a:lnTo>
                        <a:pt x="392" y="241"/>
                      </a:lnTo>
                      <a:lnTo>
                        <a:pt x="381" y="254"/>
                      </a:lnTo>
                      <a:lnTo>
                        <a:pt x="369" y="243"/>
                      </a:lnTo>
                      <a:lnTo>
                        <a:pt x="371" y="244"/>
                      </a:lnTo>
                      <a:lnTo>
                        <a:pt x="361" y="239"/>
                      </a:lnTo>
                      <a:cubicBezTo>
                        <a:pt x="359" y="238"/>
                        <a:pt x="357" y="236"/>
                        <a:pt x="357" y="233"/>
                      </a:cubicBezTo>
                      <a:cubicBezTo>
                        <a:pt x="356" y="231"/>
                        <a:pt x="357" y="228"/>
                        <a:pt x="359" y="227"/>
                      </a:cubicBezTo>
                      <a:lnTo>
                        <a:pt x="361" y="224"/>
                      </a:lnTo>
                      <a:lnTo>
                        <a:pt x="362" y="236"/>
                      </a:lnTo>
                      <a:lnTo>
                        <a:pt x="353" y="228"/>
                      </a:lnTo>
                      <a:cubicBezTo>
                        <a:pt x="352" y="228"/>
                        <a:pt x="351" y="227"/>
                        <a:pt x="351" y="226"/>
                      </a:cubicBezTo>
                      <a:lnTo>
                        <a:pt x="339" y="209"/>
                      </a:lnTo>
                      <a:lnTo>
                        <a:pt x="341" y="210"/>
                      </a:lnTo>
                      <a:lnTo>
                        <a:pt x="275" y="162"/>
                      </a:lnTo>
                      <a:cubicBezTo>
                        <a:pt x="275" y="162"/>
                        <a:pt x="275" y="161"/>
                        <a:pt x="274" y="161"/>
                      </a:cubicBezTo>
                      <a:lnTo>
                        <a:pt x="265" y="151"/>
                      </a:lnTo>
                      <a:lnTo>
                        <a:pt x="267" y="152"/>
                      </a:lnTo>
                      <a:lnTo>
                        <a:pt x="240" y="137"/>
                      </a:lnTo>
                      <a:lnTo>
                        <a:pt x="218" y="124"/>
                      </a:lnTo>
                      <a:lnTo>
                        <a:pt x="219" y="125"/>
                      </a:lnTo>
                      <a:lnTo>
                        <a:pt x="200" y="117"/>
                      </a:lnTo>
                      <a:lnTo>
                        <a:pt x="146" y="96"/>
                      </a:lnTo>
                      <a:lnTo>
                        <a:pt x="112" y="78"/>
                      </a:lnTo>
                      <a:lnTo>
                        <a:pt x="113" y="79"/>
                      </a:lnTo>
                      <a:lnTo>
                        <a:pt x="99" y="74"/>
                      </a:lnTo>
                      <a:cubicBezTo>
                        <a:pt x="96" y="73"/>
                        <a:pt x="93" y="70"/>
                        <a:pt x="93" y="66"/>
                      </a:cubicBezTo>
                      <a:lnTo>
                        <a:pt x="93" y="64"/>
                      </a:lnTo>
                      <a:lnTo>
                        <a:pt x="93" y="56"/>
                      </a:lnTo>
                      <a:cubicBezTo>
                        <a:pt x="93" y="53"/>
                        <a:pt x="95" y="50"/>
                        <a:pt x="98" y="49"/>
                      </a:cubicBezTo>
                      <a:lnTo>
                        <a:pt x="112" y="41"/>
                      </a:lnTo>
                      <a:lnTo>
                        <a:pt x="109" y="52"/>
                      </a:lnTo>
                      <a:lnTo>
                        <a:pt x="104" y="42"/>
                      </a:lnTo>
                      <a:lnTo>
                        <a:pt x="105" y="44"/>
                      </a:lnTo>
                      <a:lnTo>
                        <a:pt x="96" y="33"/>
                      </a:lnTo>
                      <a:lnTo>
                        <a:pt x="101" y="36"/>
                      </a:lnTo>
                      <a:lnTo>
                        <a:pt x="99" y="36"/>
                      </a:lnTo>
                      <a:lnTo>
                        <a:pt x="106" y="33"/>
                      </a:lnTo>
                      <a:lnTo>
                        <a:pt x="98" y="43"/>
                      </a:lnTo>
                      <a:cubicBezTo>
                        <a:pt x="96" y="46"/>
                        <a:pt x="93" y="47"/>
                        <a:pt x="89" y="46"/>
                      </a:cubicBezTo>
                      <a:cubicBezTo>
                        <a:pt x="86" y="45"/>
                        <a:pt x="84" y="42"/>
                        <a:pt x="84" y="38"/>
                      </a:cubicBezTo>
                      <a:lnTo>
                        <a:pt x="84" y="36"/>
                      </a:lnTo>
                      <a:lnTo>
                        <a:pt x="84" y="25"/>
                      </a:lnTo>
                      <a:lnTo>
                        <a:pt x="85" y="29"/>
                      </a:lnTo>
                      <a:lnTo>
                        <a:pt x="82" y="24"/>
                      </a:lnTo>
                      <a:lnTo>
                        <a:pt x="89" y="28"/>
                      </a:lnTo>
                      <a:lnTo>
                        <a:pt x="80" y="28"/>
                      </a:lnTo>
                      <a:lnTo>
                        <a:pt x="84" y="27"/>
                      </a:lnTo>
                      <a:lnTo>
                        <a:pt x="77" y="32"/>
                      </a:lnTo>
                      <a:lnTo>
                        <a:pt x="81" y="25"/>
                      </a:lnTo>
                      <a:lnTo>
                        <a:pt x="81" y="28"/>
                      </a:lnTo>
                      <a:lnTo>
                        <a:pt x="81" y="36"/>
                      </a:lnTo>
                      <a:cubicBezTo>
                        <a:pt x="81" y="40"/>
                        <a:pt x="78" y="43"/>
                        <a:pt x="74" y="43"/>
                      </a:cubicBezTo>
                      <a:cubicBezTo>
                        <a:pt x="70" y="44"/>
                        <a:pt x="66" y="42"/>
                        <a:pt x="65" y="38"/>
                      </a:cubicBezTo>
                      <a:lnTo>
                        <a:pt x="62" y="30"/>
                      </a:lnTo>
                      <a:lnTo>
                        <a:pt x="70" y="36"/>
                      </a:lnTo>
                      <a:lnTo>
                        <a:pt x="63" y="36"/>
                      </a:lnTo>
                      <a:lnTo>
                        <a:pt x="60" y="36"/>
                      </a:lnTo>
                      <a:lnTo>
                        <a:pt x="53" y="36"/>
                      </a:lnTo>
                      <a:lnTo>
                        <a:pt x="61" y="28"/>
                      </a:lnTo>
                      <a:lnTo>
                        <a:pt x="61" y="36"/>
                      </a:lnTo>
                      <a:cubicBezTo>
                        <a:pt x="61" y="40"/>
                        <a:pt x="58" y="43"/>
                        <a:pt x="54" y="43"/>
                      </a:cubicBezTo>
                      <a:cubicBezTo>
                        <a:pt x="50" y="44"/>
                        <a:pt x="47" y="42"/>
                        <a:pt x="46" y="38"/>
                      </a:cubicBezTo>
                      <a:lnTo>
                        <a:pt x="43" y="30"/>
                      </a:lnTo>
                      <a:cubicBezTo>
                        <a:pt x="43" y="30"/>
                        <a:pt x="43" y="29"/>
                        <a:pt x="43" y="28"/>
                      </a:cubicBezTo>
                      <a:lnTo>
                        <a:pt x="43" y="25"/>
                      </a:lnTo>
                      <a:lnTo>
                        <a:pt x="46" y="32"/>
                      </a:lnTo>
                      <a:lnTo>
                        <a:pt x="39" y="27"/>
                      </a:lnTo>
                      <a:lnTo>
                        <a:pt x="44" y="28"/>
                      </a:lnTo>
                      <a:lnTo>
                        <a:pt x="41" y="28"/>
                      </a:lnTo>
                      <a:cubicBezTo>
                        <a:pt x="40" y="28"/>
                        <a:pt x="39" y="28"/>
                        <a:pt x="39" y="28"/>
                      </a:cubicBezTo>
                      <a:lnTo>
                        <a:pt x="0" y="15"/>
                      </a:lnTo>
                      <a:lnTo>
                        <a:pt x="5" y="0"/>
                      </a:lnTo>
                      <a:close/>
                    </a:path>
                  </a:pathLst>
                </a:custGeom>
                <a:solidFill>
                  <a:sysClr val="windowText" lastClr="000000"/>
                </a:solidFill>
                <a:ln w="0" cap="flat">
                  <a:solidFill>
                    <a:sysClr val="windowText" lastClr="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7" name="Freeform 1185"/>
                <p:cNvSpPr>
                  <a:spLocks/>
                </p:cNvSpPr>
                <p:nvPr/>
              </p:nvSpPr>
              <p:spPr bwMode="auto">
                <a:xfrm>
                  <a:off x="3337500" y="4384572"/>
                  <a:ext cx="158750" cy="568496"/>
                </a:xfrm>
                <a:custGeom>
                  <a:avLst/>
                  <a:gdLst/>
                  <a:ahLst/>
                  <a:cxnLst>
                    <a:cxn ang="0">
                      <a:pos x="56" y="157"/>
                    </a:cxn>
                    <a:cxn ang="0">
                      <a:pos x="46" y="241"/>
                    </a:cxn>
                    <a:cxn ang="0">
                      <a:pos x="64" y="278"/>
                    </a:cxn>
                    <a:cxn ang="0">
                      <a:pos x="93" y="334"/>
                    </a:cxn>
                    <a:cxn ang="0">
                      <a:pos x="97" y="332"/>
                    </a:cxn>
                    <a:cxn ang="0">
                      <a:pos x="112" y="364"/>
                    </a:cxn>
                    <a:cxn ang="0">
                      <a:pos x="131" y="424"/>
                    </a:cxn>
                    <a:cxn ang="0">
                      <a:pos x="145" y="435"/>
                    </a:cxn>
                    <a:cxn ang="0">
                      <a:pos x="186" y="461"/>
                    </a:cxn>
                    <a:cxn ang="0">
                      <a:pos x="211" y="473"/>
                    </a:cxn>
                    <a:cxn ang="0">
                      <a:pos x="219" y="469"/>
                    </a:cxn>
                    <a:cxn ang="0">
                      <a:pos x="239" y="502"/>
                    </a:cxn>
                    <a:cxn ang="0">
                      <a:pos x="219" y="554"/>
                    </a:cxn>
                    <a:cxn ang="0">
                      <a:pos x="221" y="573"/>
                    </a:cxn>
                    <a:cxn ang="0">
                      <a:pos x="229" y="615"/>
                    </a:cxn>
                    <a:cxn ang="0">
                      <a:pos x="214" y="632"/>
                    </a:cxn>
                    <a:cxn ang="0">
                      <a:pos x="216" y="646"/>
                    </a:cxn>
                    <a:cxn ang="0">
                      <a:pos x="212" y="688"/>
                    </a:cxn>
                    <a:cxn ang="0">
                      <a:pos x="179" y="704"/>
                    </a:cxn>
                    <a:cxn ang="0">
                      <a:pos x="173" y="717"/>
                    </a:cxn>
                    <a:cxn ang="0">
                      <a:pos x="139" y="748"/>
                    </a:cxn>
                    <a:cxn ang="0">
                      <a:pos x="115" y="780"/>
                    </a:cxn>
                    <a:cxn ang="0">
                      <a:pos x="80" y="802"/>
                    </a:cxn>
                    <a:cxn ang="0">
                      <a:pos x="74" y="797"/>
                    </a:cxn>
                    <a:cxn ang="0">
                      <a:pos x="113" y="807"/>
                    </a:cxn>
                    <a:cxn ang="0">
                      <a:pos x="148" y="807"/>
                    </a:cxn>
                    <a:cxn ang="0">
                      <a:pos x="191" y="850"/>
                    </a:cxn>
                    <a:cxn ang="0">
                      <a:pos x="199" y="849"/>
                    </a:cxn>
                    <a:cxn ang="0">
                      <a:pos x="176" y="863"/>
                    </a:cxn>
                    <a:cxn ang="0">
                      <a:pos x="148" y="818"/>
                    </a:cxn>
                    <a:cxn ang="0">
                      <a:pos x="124" y="829"/>
                    </a:cxn>
                    <a:cxn ang="0">
                      <a:pos x="80" y="808"/>
                    </a:cxn>
                    <a:cxn ang="0">
                      <a:pos x="66" y="805"/>
                    </a:cxn>
                    <a:cxn ang="0">
                      <a:pos x="85" y="787"/>
                    </a:cxn>
                    <a:cxn ang="0">
                      <a:pos x="112" y="754"/>
                    </a:cxn>
                    <a:cxn ang="0">
                      <a:pos x="151" y="717"/>
                    </a:cxn>
                    <a:cxn ang="0">
                      <a:pos x="166" y="704"/>
                    </a:cxn>
                    <a:cxn ang="0">
                      <a:pos x="193" y="690"/>
                    </a:cxn>
                    <a:cxn ang="0">
                      <a:pos x="198" y="662"/>
                    </a:cxn>
                    <a:cxn ang="0">
                      <a:pos x="211" y="640"/>
                    </a:cxn>
                    <a:cxn ang="0">
                      <a:pos x="206" y="624"/>
                    </a:cxn>
                    <a:cxn ang="0">
                      <a:pos x="207" y="604"/>
                    </a:cxn>
                    <a:cxn ang="0">
                      <a:pos x="204" y="550"/>
                    </a:cxn>
                    <a:cxn ang="0">
                      <a:pos x="215" y="523"/>
                    </a:cxn>
                    <a:cxn ang="0">
                      <a:pos x="220" y="496"/>
                    </a:cxn>
                    <a:cxn ang="0">
                      <a:pos x="207" y="471"/>
                    </a:cxn>
                    <a:cxn ang="0">
                      <a:pos x="187" y="480"/>
                    </a:cxn>
                    <a:cxn ang="0">
                      <a:pos x="144" y="451"/>
                    </a:cxn>
                    <a:cxn ang="0">
                      <a:pos x="127" y="418"/>
                    </a:cxn>
                    <a:cxn ang="0">
                      <a:pos x="101" y="367"/>
                    </a:cxn>
                    <a:cxn ang="0">
                      <a:pos x="91" y="354"/>
                    </a:cxn>
                    <a:cxn ang="0">
                      <a:pos x="97" y="331"/>
                    </a:cxn>
                    <a:cxn ang="0">
                      <a:pos x="69" y="308"/>
                    </a:cxn>
                    <a:cxn ang="0">
                      <a:pos x="42" y="267"/>
                    </a:cxn>
                    <a:cxn ang="0">
                      <a:pos x="40" y="202"/>
                    </a:cxn>
                    <a:cxn ang="0">
                      <a:pos x="1" y="6"/>
                    </a:cxn>
                  </a:cxnLst>
                  <a:rect l="0" t="0" r="r" b="b"/>
                  <a:pathLst>
                    <a:path w="241" h="873">
                      <a:moveTo>
                        <a:pt x="16" y="0"/>
                      </a:moveTo>
                      <a:lnTo>
                        <a:pt x="16" y="3"/>
                      </a:lnTo>
                      <a:lnTo>
                        <a:pt x="16" y="0"/>
                      </a:lnTo>
                      <a:lnTo>
                        <a:pt x="25" y="25"/>
                      </a:lnTo>
                      <a:lnTo>
                        <a:pt x="48" y="72"/>
                      </a:lnTo>
                      <a:cubicBezTo>
                        <a:pt x="49" y="73"/>
                        <a:pt x="49" y="73"/>
                        <a:pt x="49" y="74"/>
                      </a:cubicBezTo>
                      <a:lnTo>
                        <a:pt x="56" y="157"/>
                      </a:lnTo>
                      <a:lnTo>
                        <a:pt x="56" y="165"/>
                      </a:lnTo>
                      <a:lnTo>
                        <a:pt x="56" y="185"/>
                      </a:lnTo>
                      <a:lnTo>
                        <a:pt x="56" y="202"/>
                      </a:lnTo>
                      <a:cubicBezTo>
                        <a:pt x="56" y="203"/>
                        <a:pt x="56" y="204"/>
                        <a:pt x="56" y="205"/>
                      </a:cubicBezTo>
                      <a:lnTo>
                        <a:pt x="53" y="212"/>
                      </a:lnTo>
                      <a:lnTo>
                        <a:pt x="47" y="246"/>
                      </a:lnTo>
                      <a:lnTo>
                        <a:pt x="46" y="241"/>
                      </a:lnTo>
                      <a:lnTo>
                        <a:pt x="53" y="253"/>
                      </a:lnTo>
                      <a:lnTo>
                        <a:pt x="55" y="259"/>
                      </a:lnTo>
                      <a:lnTo>
                        <a:pt x="55" y="257"/>
                      </a:lnTo>
                      <a:lnTo>
                        <a:pt x="62" y="267"/>
                      </a:lnTo>
                      <a:cubicBezTo>
                        <a:pt x="62" y="268"/>
                        <a:pt x="63" y="269"/>
                        <a:pt x="63" y="270"/>
                      </a:cubicBezTo>
                      <a:lnTo>
                        <a:pt x="65" y="280"/>
                      </a:lnTo>
                      <a:lnTo>
                        <a:pt x="64" y="278"/>
                      </a:lnTo>
                      <a:lnTo>
                        <a:pt x="74" y="293"/>
                      </a:lnTo>
                      <a:lnTo>
                        <a:pt x="71" y="290"/>
                      </a:lnTo>
                      <a:lnTo>
                        <a:pt x="78" y="295"/>
                      </a:lnTo>
                      <a:cubicBezTo>
                        <a:pt x="80" y="296"/>
                        <a:pt x="80" y="297"/>
                        <a:pt x="81" y="298"/>
                      </a:cubicBezTo>
                      <a:lnTo>
                        <a:pt x="93" y="323"/>
                      </a:lnTo>
                      <a:cubicBezTo>
                        <a:pt x="93" y="324"/>
                        <a:pt x="93" y="325"/>
                        <a:pt x="93" y="327"/>
                      </a:cubicBezTo>
                      <a:lnTo>
                        <a:pt x="93" y="334"/>
                      </a:lnTo>
                      <a:lnTo>
                        <a:pt x="79" y="330"/>
                      </a:lnTo>
                      <a:lnTo>
                        <a:pt x="83" y="322"/>
                      </a:lnTo>
                      <a:cubicBezTo>
                        <a:pt x="85" y="319"/>
                        <a:pt x="89" y="318"/>
                        <a:pt x="92" y="319"/>
                      </a:cubicBezTo>
                      <a:cubicBezTo>
                        <a:pt x="96" y="320"/>
                        <a:pt x="98" y="323"/>
                        <a:pt x="98" y="327"/>
                      </a:cubicBezTo>
                      <a:lnTo>
                        <a:pt x="98" y="334"/>
                      </a:lnTo>
                      <a:lnTo>
                        <a:pt x="98" y="337"/>
                      </a:lnTo>
                      <a:lnTo>
                        <a:pt x="97" y="332"/>
                      </a:lnTo>
                      <a:lnTo>
                        <a:pt x="106" y="347"/>
                      </a:lnTo>
                      <a:cubicBezTo>
                        <a:pt x="107" y="349"/>
                        <a:pt x="107" y="350"/>
                        <a:pt x="107" y="352"/>
                      </a:cubicBezTo>
                      <a:lnTo>
                        <a:pt x="107" y="354"/>
                      </a:lnTo>
                      <a:lnTo>
                        <a:pt x="99" y="346"/>
                      </a:lnTo>
                      <a:lnTo>
                        <a:pt x="104" y="346"/>
                      </a:lnTo>
                      <a:cubicBezTo>
                        <a:pt x="109" y="346"/>
                        <a:pt x="112" y="350"/>
                        <a:pt x="112" y="354"/>
                      </a:cubicBezTo>
                      <a:lnTo>
                        <a:pt x="112" y="364"/>
                      </a:lnTo>
                      <a:lnTo>
                        <a:pt x="104" y="356"/>
                      </a:lnTo>
                      <a:lnTo>
                        <a:pt x="109" y="356"/>
                      </a:lnTo>
                      <a:cubicBezTo>
                        <a:pt x="112" y="356"/>
                        <a:pt x="115" y="358"/>
                        <a:pt x="116" y="361"/>
                      </a:cubicBezTo>
                      <a:lnTo>
                        <a:pt x="130" y="396"/>
                      </a:lnTo>
                      <a:cubicBezTo>
                        <a:pt x="131" y="397"/>
                        <a:pt x="131" y="398"/>
                        <a:pt x="131" y="399"/>
                      </a:cubicBezTo>
                      <a:lnTo>
                        <a:pt x="131" y="414"/>
                      </a:lnTo>
                      <a:lnTo>
                        <a:pt x="131" y="424"/>
                      </a:lnTo>
                      <a:lnTo>
                        <a:pt x="127" y="417"/>
                      </a:lnTo>
                      <a:lnTo>
                        <a:pt x="131" y="419"/>
                      </a:lnTo>
                      <a:cubicBezTo>
                        <a:pt x="134" y="421"/>
                        <a:pt x="136" y="425"/>
                        <a:pt x="135" y="428"/>
                      </a:cubicBezTo>
                      <a:cubicBezTo>
                        <a:pt x="134" y="432"/>
                        <a:pt x="131" y="434"/>
                        <a:pt x="127" y="434"/>
                      </a:cubicBezTo>
                      <a:lnTo>
                        <a:pt x="123" y="434"/>
                      </a:lnTo>
                      <a:lnTo>
                        <a:pt x="128" y="420"/>
                      </a:lnTo>
                      <a:lnTo>
                        <a:pt x="145" y="435"/>
                      </a:lnTo>
                      <a:lnTo>
                        <a:pt x="141" y="433"/>
                      </a:lnTo>
                      <a:lnTo>
                        <a:pt x="151" y="436"/>
                      </a:lnTo>
                      <a:cubicBezTo>
                        <a:pt x="151" y="436"/>
                        <a:pt x="152" y="436"/>
                        <a:pt x="152" y="437"/>
                      </a:cubicBezTo>
                      <a:lnTo>
                        <a:pt x="178" y="452"/>
                      </a:lnTo>
                      <a:cubicBezTo>
                        <a:pt x="179" y="452"/>
                        <a:pt x="179" y="452"/>
                        <a:pt x="179" y="453"/>
                      </a:cubicBezTo>
                      <a:lnTo>
                        <a:pt x="191" y="462"/>
                      </a:lnTo>
                      <a:lnTo>
                        <a:pt x="186" y="461"/>
                      </a:lnTo>
                      <a:lnTo>
                        <a:pt x="193" y="461"/>
                      </a:lnTo>
                      <a:cubicBezTo>
                        <a:pt x="197" y="461"/>
                        <a:pt x="200" y="463"/>
                        <a:pt x="201" y="467"/>
                      </a:cubicBezTo>
                      <a:lnTo>
                        <a:pt x="203" y="477"/>
                      </a:lnTo>
                      <a:lnTo>
                        <a:pt x="198" y="471"/>
                      </a:lnTo>
                      <a:lnTo>
                        <a:pt x="205" y="473"/>
                      </a:lnTo>
                      <a:lnTo>
                        <a:pt x="202" y="473"/>
                      </a:lnTo>
                      <a:lnTo>
                        <a:pt x="211" y="473"/>
                      </a:lnTo>
                      <a:lnTo>
                        <a:pt x="209" y="489"/>
                      </a:lnTo>
                      <a:lnTo>
                        <a:pt x="202" y="486"/>
                      </a:lnTo>
                      <a:cubicBezTo>
                        <a:pt x="199" y="485"/>
                        <a:pt x="197" y="483"/>
                        <a:pt x="197" y="480"/>
                      </a:cubicBezTo>
                      <a:cubicBezTo>
                        <a:pt x="196" y="478"/>
                        <a:pt x="197" y="475"/>
                        <a:pt x="199" y="473"/>
                      </a:cubicBezTo>
                      <a:lnTo>
                        <a:pt x="206" y="466"/>
                      </a:lnTo>
                      <a:cubicBezTo>
                        <a:pt x="208" y="464"/>
                        <a:pt x="210" y="463"/>
                        <a:pt x="213" y="463"/>
                      </a:cubicBezTo>
                      <a:cubicBezTo>
                        <a:pt x="216" y="464"/>
                        <a:pt x="218" y="466"/>
                        <a:pt x="219" y="469"/>
                      </a:cubicBezTo>
                      <a:lnTo>
                        <a:pt x="221" y="476"/>
                      </a:lnTo>
                      <a:lnTo>
                        <a:pt x="220" y="474"/>
                      </a:lnTo>
                      <a:lnTo>
                        <a:pt x="234" y="491"/>
                      </a:lnTo>
                      <a:cubicBezTo>
                        <a:pt x="235" y="492"/>
                        <a:pt x="236" y="494"/>
                        <a:pt x="236" y="496"/>
                      </a:cubicBezTo>
                      <a:lnTo>
                        <a:pt x="236" y="498"/>
                      </a:lnTo>
                      <a:lnTo>
                        <a:pt x="235" y="494"/>
                      </a:lnTo>
                      <a:lnTo>
                        <a:pt x="239" y="502"/>
                      </a:lnTo>
                      <a:cubicBezTo>
                        <a:pt x="241" y="504"/>
                        <a:pt x="241" y="508"/>
                        <a:pt x="239" y="510"/>
                      </a:cubicBezTo>
                      <a:lnTo>
                        <a:pt x="235" y="518"/>
                      </a:lnTo>
                      <a:lnTo>
                        <a:pt x="230" y="527"/>
                      </a:lnTo>
                      <a:lnTo>
                        <a:pt x="231" y="523"/>
                      </a:lnTo>
                      <a:lnTo>
                        <a:pt x="231" y="526"/>
                      </a:lnTo>
                      <a:cubicBezTo>
                        <a:pt x="231" y="527"/>
                        <a:pt x="231" y="528"/>
                        <a:pt x="230" y="529"/>
                      </a:cubicBezTo>
                      <a:lnTo>
                        <a:pt x="219" y="554"/>
                      </a:lnTo>
                      <a:lnTo>
                        <a:pt x="219" y="551"/>
                      </a:lnTo>
                      <a:lnTo>
                        <a:pt x="219" y="558"/>
                      </a:lnTo>
                      <a:cubicBezTo>
                        <a:pt x="219" y="563"/>
                        <a:pt x="216" y="566"/>
                        <a:pt x="211" y="566"/>
                      </a:cubicBezTo>
                      <a:lnTo>
                        <a:pt x="204" y="566"/>
                      </a:lnTo>
                      <a:lnTo>
                        <a:pt x="212" y="554"/>
                      </a:lnTo>
                      <a:lnTo>
                        <a:pt x="221" y="572"/>
                      </a:lnTo>
                      <a:cubicBezTo>
                        <a:pt x="221" y="572"/>
                        <a:pt x="221" y="573"/>
                        <a:pt x="221" y="573"/>
                      </a:cubicBezTo>
                      <a:lnTo>
                        <a:pt x="228" y="593"/>
                      </a:lnTo>
                      <a:cubicBezTo>
                        <a:pt x="229" y="595"/>
                        <a:pt x="229" y="597"/>
                        <a:pt x="228" y="599"/>
                      </a:cubicBezTo>
                      <a:lnTo>
                        <a:pt x="221" y="612"/>
                      </a:lnTo>
                      <a:lnTo>
                        <a:pt x="218" y="601"/>
                      </a:lnTo>
                      <a:lnTo>
                        <a:pt x="225" y="606"/>
                      </a:lnTo>
                      <a:cubicBezTo>
                        <a:pt x="228" y="608"/>
                        <a:pt x="229" y="610"/>
                        <a:pt x="229" y="613"/>
                      </a:cubicBezTo>
                      <a:lnTo>
                        <a:pt x="229" y="615"/>
                      </a:lnTo>
                      <a:lnTo>
                        <a:pt x="229" y="623"/>
                      </a:lnTo>
                      <a:cubicBezTo>
                        <a:pt x="229" y="625"/>
                        <a:pt x="228" y="628"/>
                        <a:pt x="226" y="629"/>
                      </a:cubicBezTo>
                      <a:lnTo>
                        <a:pt x="216" y="637"/>
                      </a:lnTo>
                      <a:lnTo>
                        <a:pt x="219" y="630"/>
                      </a:lnTo>
                      <a:lnTo>
                        <a:pt x="219" y="640"/>
                      </a:lnTo>
                      <a:lnTo>
                        <a:pt x="211" y="632"/>
                      </a:lnTo>
                      <a:lnTo>
                        <a:pt x="214" y="632"/>
                      </a:lnTo>
                      <a:cubicBezTo>
                        <a:pt x="216" y="632"/>
                        <a:pt x="219" y="634"/>
                        <a:pt x="220" y="636"/>
                      </a:cubicBezTo>
                      <a:cubicBezTo>
                        <a:pt x="222" y="638"/>
                        <a:pt x="222" y="640"/>
                        <a:pt x="221" y="643"/>
                      </a:cubicBezTo>
                      <a:lnTo>
                        <a:pt x="219" y="650"/>
                      </a:lnTo>
                      <a:cubicBezTo>
                        <a:pt x="218" y="654"/>
                        <a:pt x="215" y="656"/>
                        <a:pt x="211" y="656"/>
                      </a:cubicBezTo>
                      <a:lnTo>
                        <a:pt x="204" y="656"/>
                      </a:lnTo>
                      <a:lnTo>
                        <a:pt x="209" y="641"/>
                      </a:lnTo>
                      <a:lnTo>
                        <a:pt x="216" y="646"/>
                      </a:lnTo>
                      <a:cubicBezTo>
                        <a:pt x="218" y="648"/>
                        <a:pt x="219" y="650"/>
                        <a:pt x="219" y="653"/>
                      </a:cubicBezTo>
                      <a:cubicBezTo>
                        <a:pt x="219" y="655"/>
                        <a:pt x="218" y="658"/>
                        <a:pt x="216" y="659"/>
                      </a:cubicBezTo>
                      <a:lnTo>
                        <a:pt x="209" y="664"/>
                      </a:lnTo>
                      <a:lnTo>
                        <a:pt x="211" y="653"/>
                      </a:lnTo>
                      <a:lnTo>
                        <a:pt x="218" y="663"/>
                      </a:lnTo>
                      <a:cubicBezTo>
                        <a:pt x="220" y="665"/>
                        <a:pt x="220" y="668"/>
                        <a:pt x="219" y="671"/>
                      </a:cubicBezTo>
                      <a:lnTo>
                        <a:pt x="212" y="688"/>
                      </a:lnTo>
                      <a:cubicBezTo>
                        <a:pt x="212" y="689"/>
                        <a:pt x="211" y="689"/>
                        <a:pt x="211" y="690"/>
                      </a:cubicBezTo>
                      <a:lnTo>
                        <a:pt x="202" y="702"/>
                      </a:lnTo>
                      <a:cubicBezTo>
                        <a:pt x="200" y="704"/>
                        <a:pt x="198" y="706"/>
                        <a:pt x="195" y="706"/>
                      </a:cubicBezTo>
                      <a:lnTo>
                        <a:pt x="193" y="706"/>
                      </a:lnTo>
                      <a:lnTo>
                        <a:pt x="186" y="706"/>
                      </a:lnTo>
                      <a:lnTo>
                        <a:pt x="183" y="706"/>
                      </a:lnTo>
                      <a:cubicBezTo>
                        <a:pt x="182" y="706"/>
                        <a:pt x="180" y="705"/>
                        <a:pt x="179" y="704"/>
                      </a:cubicBezTo>
                      <a:lnTo>
                        <a:pt x="172" y="699"/>
                      </a:lnTo>
                      <a:lnTo>
                        <a:pt x="184" y="694"/>
                      </a:lnTo>
                      <a:lnTo>
                        <a:pt x="182" y="707"/>
                      </a:lnTo>
                      <a:cubicBezTo>
                        <a:pt x="181" y="710"/>
                        <a:pt x="178" y="713"/>
                        <a:pt x="174" y="713"/>
                      </a:cubicBezTo>
                      <a:lnTo>
                        <a:pt x="167" y="713"/>
                      </a:lnTo>
                      <a:lnTo>
                        <a:pt x="175" y="707"/>
                      </a:lnTo>
                      <a:lnTo>
                        <a:pt x="173" y="717"/>
                      </a:lnTo>
                      <a:cubicBezTo>
                        <a:pt x="172" y="719"/>
                        <a:pt x="171" y="720"/>
                        <a:pt x="169" y="722"/>
                      </a:cubicBezTo>
                      <a:lnTo>
                        <a:pt x="162" y="727"/>
                      </a:lnTo>
                      <a:lnTo>
                        <a:pt x="165" y="723"/>
                      </a:lnTo>
                      <a:lnTo>
                        <a:pt x="163" y="728"/>
                      </a:lnTo>
                      <a:cubicBezTo>
                        <a:pt x="162" y="729"/>
                        <a:pt x="162" y="730"/>
                        <a:pt x="161" y="731"/>
                      </a:cubicBezTo>
                      <a:lnTo>
                        <a:pt x="145" y="746"/>
                      </a:lnTo>
                      <a:cubicBezTo>
                        <a:pt x="143" y="747"/>
                        <a:pt x="141" y="748"/>
                        <a:pt x="139" y="748"/>
                      </a:cubicBezTo>
                      <a:lnTo>
                        <a:pt x="137" y="748"/>
                      </a:lnTo>
                      <a:lnTo>
                        <a:pt x="143" y="745"/>
                      </a:lnTo>
                      <a:lnTo>
                        <a:pt x="124" y="765"/>
                      </a:lnTo>
                      <a:lnTo>
                        <a:pt x="115" y="775"/>
                      </a:lnTo>
                      <a:lnTo>
                        <a:pt x="117" y="770"/>
                      </a:lnTo>
                      <a:lnTo>
                        <a:pt x="117" y="775"/>
                      </a:lnTo>
                      <a:cubicBezTo>
                        <a:pt x="117" y="777"/>
                        <a:pt x="116" y="779"/>
                        <a:pt x="115" y="780"/>
                      </a:cubicBezTo>
                      <a:lnTo>
                        <a:pt x="96" y="800"/>
                      </a:lnTo>
                      <a:cubicBezTo>
                        <a:pt x="94" y="802"/>
                        <a:pt x="92" y="803"/>
                        <a:pt x="90" y="803"/>
                      </a:cubicBezTo>
                      <a:lnTo>
                        <a:pt x="85" y="803"/>
                      </a:lnTo>
                      <a:cubicBezTo>
                        <a:pt x="84" y="803"/>
                        <a:pt x="83" y="802"/>
                        <a:pt x="82" y="802"/>
                      </a:cubicBezTo>
                      <a:lnTo>
                        <a:pt x="77" y="799"/>
                      </a:lnTo>
                      <a:lnTo>
                        <a:pt x="85" y="799"/>
                      </a:lnTo>
                      <a:lnTo>
                        <a:pt x="80" y="802"/>
                      </a:lnTo>
                      <a:lnTo>
                        <a:pt x="84" y="797"/>
                      </a:lnTo>
                      <a:lnTo>
                        <a:pt x="81" y="805"/>
                      </a:lnTo>
                      <a:lnTo>
                        <a:pt x="81" y="800"/>
                      </a:lnTo>
                      <a:lnTo>
                        <a:pt x="84" y="807"/>
                      </a:lnTo>
                      <a:lnTo>
                        <a:pt x="68" y="810"/>
                      </a:lnTo>
                      <a:lnTo>
                        <a:pt x="68" y="805"/>
                      </a:lnTo>
                      <a:cubicBezTo>
                        <a:pt x="68" y="801"/>
                        <a:pt x="71" y="798"/>
                        <a:pt x="74" y="797"/>
                      </a:cubicBezTo>
                      <a:lnTo>
                        <a:pt x="83" y="794"/>
                      </a:lnTo>
                      <a:cubicBezTo>
                        <a:pt x="86" y="794"/>
                        <a:pt x="89" y="794"/>
                        <a:pt x="91" y="796"/>
                      </a:cubicBezTo>
                      <a:lnTo>
                        <a:pt x="105" y="809"/>
                      </a:lnTo>
                      <a:lnTo>
                        <a:pt x="99" y="807"/>
                      </a:lnTo>
                      <a:lnTo>
                        <a:pt x="104" y="807"/>
                      </a:lnTo>
                      <a:lnTo>
                        <a:pt x="109" y="807"/>
                      </a:lnTo>
                      <a:lnTo>
                        <a:pt x="113" y="807"/>
                      </a:lnTo>
                      <a:cubicBezTo>
                        <a:pt x="115" y="807"/>
                        <a:pt x="116" y="807"/>
                        <a:pt x="117" y="808"/>
                      </a:cubicBezTo>
                      <a:lnTo>
                        <a:pt x="131" y="815"/>
                      </a:lnTo>
                      <a:lnTo>
                        <a:pt x="127" y="814"/>
                      </a:lnTo>
                      <a:lnTo>
                        <a:pt x="130" y="814"/>
                      </a:lnTo>
                      <a:lnTo>
                        <a:pt x="127" y="815"/>
                      </a:lnTo>
                      <a:lnTo>
                        <a:pt x="145" y="807"/>
                      </a:lnTo>
                      <a:cubicBezTo>
                        <a:pt x="146" y="807"/>
                        <a:pt x="147" y="807"/>
                        <a:pt x="148" y="807"/>
                      </a:cubicBezTo>
                      <a:lnTo>
                        <a:pt x="155" y="807"/>
                      </a:lnTo>
                      <a:cubicBezTo>
                        <a:pt x="159" y="807"/>
                        <a:pt x="161" y="808"/>
                        <a:pt x="163" y="811"/>
                      </a:cubicBezTo>
                      <a:lnTo>
                        <a:pt x="184" y="853"/>
                      </a:lnTo>
                      <a:lnTo>
                        <a:pt x="171" y="852"/>
                      </a:lnTo>
                      <a:lnTo>
                        <a:pt x="178" y="844"/>
                      </a:lnTo>
                      <a:cubicBezTo>
                        <a:pt x="180" y="842"/>
                        <a:pt x="183" y="841"/>
                        <a:pt x="186" y="842"/>
                      </a:cubicBezTo>
                      <a:cubicBezTo>
                        <a:pt x="189" y="843"/>
                        <a:pt x="191" y="846"/>
                        <a:pt x="191" y="850"/>
                      </a:cubicBezTo>
                      <a:lnTo>
                        <a:pt x="191" y="859"/>
                      </a:lnTo>
                      <a:lnTo>
                        <a:pt x="191" y="856"/>
                      </a:lnTo>
                      <a:lnTo>
                        <a:pt x="193" y="861"/>
                      </a:lnTo>
                      <a:lnTo>
                        <a:pt x="182" y="857"/>
                      </a:lnTo>
                      <a:lnTo>
                        <a:pt x="191" y="852"/>
                      </a:lnTo>
                      <a:cubicBezTo>
                        <a:pt x="192" y="852"/>
                        <a:pt x="192" y="852"/>
                        <a:pt x="192" y="852"/>
                      </a:cubicBezTo>
                      <a:lnTo>
                        <a:pt x="199" y="849"/>
                      </a:lnTo>
                      <a:lnTo>
                        <a:pt x="205" y="865"/>
                      </a:lnTo>
                      <a:lnTo>
                        <a:pt x="198" y="867"/>
                      </a:lnTo>
                      <a:lnTo>
                        <a:pt x="199" y="867"/>
                      </a:lnTo>
                      <a:lnTo>
                        <a:pt x="190" y="872"/>
                      </a:lnTo>
                      <a:cubicBezTo>
                        <a:pt x="188" y="873"/>
                        <a:pt x="185" y="873"/>
                        <a:pt x="183" y="872"/>
                      </a:cubicBezTo>
                      <a:cubicBezTo>
                        <a:pt x="181" y="871"/>
                        <a:pt x="179" y="870"/>
                        <a:pt x="179" y="868"/>
                      </a:cubicBezTo>
                      <a:lnTo>
                        <a:pt x="176" y="863"/>
                      </a:lnTo>
                      <a:cubicBezTo>
                        <a:pt x="176" y="862"/>
                        <a:pt x="175" y="861"/>
                        <a:pt x="175" y="859"/>
                      </a:cubicBezTo>
                      <a:lnTo>
                        <a:pt x="175" y="850"/>
                      </a:lnTo>
                      <a:lnTo>
                        <a:pt x="189" y="855"/>
                      </a:lnTo>
                      <a:lnTo>
                        <a:pt x="182" y="862"/>
                      </a:lnTo>
                      <a:cubicBezTo>
                        <a:pt x="181" y="864"/>
                        <a:pt x="178" y="865"/>
                        <a:pt x="175" y="865"/>
                      </a:cubicBezTo>
                      <a:cubicBezTo>
                        <a:pt x="173" y="865"/>
                        <a:pt x="170" y="863"/>
                        <a:pt x="169" y="861"/>
                      </a:cubicBezTo>
                      <a:lnTo>
                        <a:pt x="148" y="818"/>
                      </a:lnTo>
                      <a:lnTo>
                        <a:pt x="155" y="823"/>
                      </a:lnTo>
                      <a:lnTo>
                        <a:pt x="148" y="823"/>
                      </a:lnTo>
                      <a:lnTo>
                        <a:pt x="151" y="822"/>
                      </a:lnTo>
                      <a:lnTo>
                        <a:pt x="133" y="830"/>
                      </a:lnTo>
                      <a:cubicBezTo>
                        <a:pt x="132" y="830"/>
                        <a:pt x="131" y="830"/>
                        <a:pt x="130" y="830"/>
                      </a:cubicBezTo>
                      <a:lnTo>
                        <a:pt x="127" y="830"/>
                      </a:lnTo>
                      <a:cubicBezTo>
                        <a:pt x="126" y="830"/>
                        <a:pt x="125" y="830"/>
                        <a:pt x="124" y="829"/>
                      </a:cubicBezTo>
                      <a:lnTo>
                        <a:pt x="110" y="822"/>
                      </a:lnTo>
                      <a:lnTo>
                        <a:pt x="113" y="823"/>
                      </a:lnTo>
                      <a:lnTo>
                        <a:pt x="109" y="823"/>
                      </a:lnTo>
                      <a:lnTo>
                        <a:pt x="104" y="823"/>
                      </a:lnTo>
                      <a:lnTo>
                        <a:pt x="99" y="823"/>
                      </a:lnTo>
                      <a:cubicBezTo>
                        <a:pt x="98" y="823"/>
                        <a:pt x="96" y="822"/>
                        <a:pt x="94" y="821"/>
                      </a:cubicBezTo>
                      <a:lnTo>
                        <a:pt x="80" y="808"/>
                      </a:lnTo>
                      <a:lnTo>
                        <a:pt x="88" y="810"/>
                      </a:lnTo>
                      <a:lnTo>
                        <a:pt x="78" y="812"/>
                      </a:lnTo>
                      <a:lnTo>
                        <a:pt x="84" y="805"/>
                      </a:lnTo>
                      <a:lnTo>
                        <a:pt x="84" y="810"/>
                      </a:lnTo>
                      <a:cubicBezTo>
                        <a:pt x="84" y="814"/>
                        <a:pt x="81" y="817"/>
                        <a:pt x="77" y="818"/>
                      </a:cubicBezTo>
                      <a:cubicBezTo>
                        <a:pt x="73" y="818"/>
                        <a:pt x="70" y="816"/>
                        <a:pt x="68" y="812"/>
                      </a:cubicBezTo>
                      <a:lnTo>
                        <a:pt x="66" y="805"/>
                      </a:lnTo>
                      <a:cubicBezTo>
                        <a:pt x="66" y="803"/>
                        <a:pt x="66" y="801"/>
                        <a:pt x="66" y="800"/>
                      </a:cubicBezTo>
                      <a:lnTo>
                        <a:pt x="68" y="792"/>
                      </a:lnTo>
                      <a:cubicBezTo>
                        <a:pt x="69" y="790"/>
                        <a:pt x="71" y="789"/>
                        <a:pt x="72" y="788"/>
                      </a:cubicBezTo>
                      <a:lnTo>
                        <a:pt x="77" y="785"/>
                      </a:lnTo>
                      <a:cubicBezTo>
                        <a:pt x="79" y="784"/>
                        <a:pt x="82" y="784"/>
                        <a:pt x="85" y="785"/>
                      </a:cubicBezTo>
                      <a:lnTo>
                        <a:pt x="89" y="788"/>
                      </a:lnTo>
                      <a:lnTo>
                        <a:pt x="85" y="787"/>
                      </a:lnTo>
                      <a:lnTo>
                        <a:pt x="90" y="787"/>
                      </a:lnTo>
                      <a:lnTo>
                        <a:pt x="84" y="789"/>
                      </a:lnTo>
                      <a:lnTo>
                        <a:pt x="103" y="769"/>
                      </a:lnTo>
                      <a:lnTo>
                        <a:pt x="101" y="775"/>
                      </a:lnTo>
                      <a:lnTo>
                        <a:pt x="101" y="770"/>
                      </a:lnTo>
                      <a:cubicBezTo>
                        <a:pt x="101" y="768"/>
                        <a:pt x="102" y="766"/>
                        <a:pt x="103" y="764"/>
                      </a:cubicBezTo>
                      <a:lnTo>
                        <a:pt x="112" y="754"/>
                      </a:lnTo>
                      <a:lnTo>
                        <a:pt x="131" y="734"/>
                      </a:lnTo>
                      <a:cubicBezTo>
                        <a:pt x="132" y="733"/>
                        <a:pt x="135" y="732"/>
                        <a:pt x="137" y="732"/>
                      </a:cubicBezTo>
                      <a:lnTo>
                        <a:pt x="139" y="732"/>
                      </a:lnTo>
                      <a:lnTo>
                        <a:pt x="134" y="734"/>
                      </a:lnTo>
                      <a:lnTo>
                        <a:pt x="150" y="719"/>
                      </a:lnTo>
                      <a:lnTo>
                        <a:pt x="148" y="722"/>
                      </a:lnTo>
                      <a:lnTo>
                        <a:pt x="151" y="717"/>
                      </a:lnTo>
                      <a:cubicBezTo>
                        <a:pt x="151" y="715"/>
                        <a:pt x="152" y="714"/>
                        <a:pt x="153" y="714"/>
                      </a:cubicBezTo>
                      <a:lnTo>
                        <a:pt x="160" y="709"/>
                      </a:lnTo>
                      <a:lnTo>
                        <a:pt x="157" y="713"/>
                      </a:lnTo>
                      <a:lnTo>
                        <a:pt x="159" y="703"/>
                      </a:lnTo>
                      <a:cubicBezTo>
                        <a:pt x="160" y="700"/>
                        <a:pt x="163" y="697"/>
                        <a:pt x="167" y="697"/>
                      </a:cubicBezTo>
                      <a:lnTo>
                        <a:pt x="174" y="697"/>
                      </a:lnTo>
                      <a:lnTo>
                        <a:pt x="166" y="704"/>
                      </a:lnTo>
                      <a:lnTo>
                        <a:pt x="169" y="691"/>
                      </a:lnTo>
                      <a:cubicBezTo>
                        <a:pt x="169" y="689"/>
                        <a:pt x="171" y="686"/>
                        <a:pt x="173" y="685"/>
                      </a:cubicBezTo>
                      <a:cubicBezTo>
                        <a:pt x="176" y="684"/>
                        <a:pt x="179" y="685"/>
                        <a:pt x="181" y="686"/>
                      </a:cubicBezTo>
                      <a:lnTo>
                        <a:pt x="188" y="691"/>
                      </a:lnTo>
                      <a:lnTo>
                        <a:pt x="183" y="690"/>
                      </a:lnTo>
                      <a:lnTo>
                        <a:pt x="186" y="690"/>
                      </a:lnTo>
                      <a:lnTo>
                        <a:pt x="193" y="690"/>
                      </a:lnTo>
                      <a:lnTo>
                        <a:pt x="195" y="690"/>
                      </a:lnTo>
                      <a:lnTo>
                        <a:pt x="189" y="693"/>
                      </a:lnTo>
                      <a:lnTo>
                        <a:pt x="198" y="680"/>
                      </a:lnTo>
                      <a:lnTo>
                        <a:pt x="197" y="682"/>
                      </a:lnTo>
                      <a:lnTo>
                        <a:pt x="204" y="665"/>
                      </a:lnTo>
                      <a:lnTo>
                        <a:pt x="205" y="672"/>
                      </a:lnTo>
                      <a:lnTo>
                        <a:pt x="198" y="662"/>
                      </a:lnTo>
                      <a:cubicBezTo>
                        <a:pt x="195" y="659"/>
                        <a:pt x="196" y="654"/>
                        <a:pt x="200" y="651"/>
                      </a:cubicBezTo>
                      <a:lnTo>
                        <a:pt x="207" y="646"/>
                      </a:lnTo>
                      <a:lnTo>
                        <a:pt x="207" y="659"/>
                      </a:lnTo>
                      <a:lnTo>
                        <a:pt x="200" y="654"/>
                      </a:lnTo>
                      <a:cubicBezTo>
                        <a:pt x="197" y="652"/>
                        <a:pt x="196" y="649"/>
                        <a:pt x="197" y="645"/>
                      </a:cubicBezTo>
                      <a:cubicBezTo>
                        <a:pt x="198" y="642"/>
                        <a:pt x="201" y="640"/>
                        <a:pt x="204" y="640"/>
                      </a:cubicBezTo>
                      <a:lnTo>
                        <a:pt x="211" y="640"/>
                      </a:lnTo>
                      <a:lnTo>
                        <a:pt x="204" y="645"/>
                      </a:lnTo>
                      <a:lnTo>
                        <a:pt x="206" y="638"/>
                      </a:lnTo>
                      <a:lnTo>
                        <a:pt x="214" y="648"/>
                      </a:lnTo>
                      <a:lnTo>
                        <a:pt x="211" y="648"/>
                      </a:lnTo>
                      <a:cubicBezTo>
                        <a:pt x="207" y="648"/>
                        <a:pt x="203" y="645"/>
                        <a:pt x="203" y="640"/>
                      </a:cubicBezTo>
                      <a:lnTo>
                        <a:pt x="203" y="630"/>
                      </a:lnTo>
                      <a:cubicBezTo>
                        <a:pt x="203" y="628"/>
                        <a:pt x="205" y="626"/>
                        <a:pt x="206" y="624"/>
                      </a:cubicBezTo>
                      <a:lnTo>
                        <a:pt x="216" y="617"/>
                      </a:lnTo>
                      <a:lnTo>
                        <a:pt x="213" y="623"/>
                      </a:lnTo>
                      <a:lnTo>
                        <a:pt x="213" y="615"/>
                      </a:lnTo>
                      <a:lnTo>
                        <a:pt x="213" y="613"/>
                      </a:lnTo>
                      <a:lnTo>
                        <a:pt x="216" y="620"/>
                      </a:lnTo>
                      <a:lnTo>
                        <a:pt x="209" y="615"/>
                      </a:lnTo>
                      <a:cubicBezTo>
                        <a:pt x="206" y="612"/>
                        <a:pt x="205" y="608"/>
                        <a:pt x="207" y="604"/>
                      </a:cubicBezTo>
                      <a:lnTo>
                        <a:pt x="214" y="592"/>
                      </a:lnTo>
                      <a:lnTo>
                        <a:pt x="213" y="598"/>
                      </a:lnTo>
                      <a:lnTo>
                        <a:pt x="206" y="578"/>
                      </a:lnTo>
                      <a:lnTo>
                        <a:pt x="207" y="579"/>
                      </a:lnTo>
                      <a:lnTo>
                        <a:pt x="197" y="562"/>
                      </a:lnTo>
                      <a:cubicBezTo>
                        <a:pt x="196" y="560"/>
                        <a:pt x="196" y="557"/>
                        <a:pt x="198" y="554"/>
                      </a:cubicBezTo>
                      <a:cubicBezTo>
                        <a:pt x="199" y="552"/>
                        <a:pt x="202" y="550"/>
                        <a:pt x="204" y="550"/>
                      </a:cubicBezTo>
                      <a:lnTo>
                        <a:pt x="211" y="550"/>
                      </a:lnTo>
                      <a:lnTo>
                        <a:pt x="203" y="558"/>
                      </a:lnTo>
                      <a:lnTo>
                        <a:pt x="203" y="551"/>
                      </a:lnTo>
                      <a:cubicBezTo>
                        <a:pt x="203" y="550"/>
                        <a:pt x="204" y="548"/>
                        <a:pt x="204" y="547"/>
                      </a:cubicBezTo>
                      <a:lnTo>
                        <a:pt x="216" y="522"/>
                      </a:lnTo>
                      <a:lnTo>
                        <a:pt x="215" y="526"/>
                      </a:lnTo>
                      <a:lnTo>
                        <a:pt x="215" y="523"/>
                      </a:lnTo>
                      <a:cubicBezTo>
                        <a:pt x="215" y="522"/>
                        <a:pt x="215" y="521"/>
                        <a:pt x="216" y="520"/>
                      </a:cubicBezTo>
                      <a:lnTo>
                        <a:pt x="221" y="509"/>
                      </a:lnTo>
                      <a:lnTo>
                        <a:pt x="226" y="502"/>
                      </a:lnTo>
                      <a:lnTo>
                        <a:pt x="226" y="510"/>
                      </a:lnTo>
                      <a:lnTo>
                        <a:pt x="221" y="503"/>
                      </a:lnTo>
                      <a:cubicBezTo>
                        <a:pt x="220" y="501"/>
                        <a:pt x="220" y="500"/>
                        <a:pt x="220" y="498"/>
                      </a:cubicBezTo>
                      <a:lnTo>
                        <a:pt x="220" y="496"/>
                      </a:lnTo>
                      <a:lnTo>
                        <a:pt x="222" y="501"/>
                      </a:lnTo>
                      <a:lnTo>
                        <a:pt x="208" y="484"/>
                      </a:lnTo>
                      <a:cubicBezTo>
                        <a:pt x="207" y="483"/>
                        <a:pt x="206" y="482"/>
                        <a:pt x="206" y="481"/>
                      </a:cubicBezTo>
                      <a:lnTo>
                        <a:pt x="204" y="473"/>
                      </a:lnTo>
                      <a:lnTo>
                        <a:pt x="217" y="477"/>
                      </a:lnTo>
                      <a:lnTo>
                        <a:pt x="210" y="484"/>
                      </a:lnTo>
                      <a:lnTo>
                        <a:pt x="207" y="471"/>
                      </a:lnTo>
                      <a:lnTo>
                        <a:pt x="214" y="473"/>
                      </a:lnTo>
                      <a:cubicBezTo>
                        <a:pt x="218" y="475"/>
                        <a:pt x="220" y="479"/>
                        <a:pt x="219" y="482"/>
                      </a:cubicBezTo>
                      <a:cubicBezTo>
                        <a:pt x="219" y="486"/>
                        <a:pt x="215" y="489"/>
                        <a:pt x="211" y="489"/>
                      </a:cubicBezTo>
                      <a:lnTo>
                        <a:pt x="202" y="489"/>
                      </a:lnTo>
                      <a:cubicBezTo>
                        <a:pt x="201" y="489"/>
                        <a:pt x="200" y="489"/>
                        <a:pt x="199" y="489"/>
                      </a:cubicBezTo>
                      <a:lnTo>
                        <a:pt x="192" y="486"/>
                      </a:lnTo>
                      <a:cubicBezTo>
                        <a:pt x="190" y="485"/>
                        <a:pt x="188" y="483"/>
                        <a:pt x="187" y="480"/>
                      </a:cubicBezTo>
                      <a:lnTo>
                        <a:pt x="185" y="470"/>
                      </a:lnTo>
                      <a:lnTo>
                        <a:pt x="193" y="477"/>
                      </a:lnTo>
                      <a:lnTo>
                        <a:pt x="186" y="477"/>
                      </a:lnTo>
                      <a:cubicBezTo>
                        <a:pt x="184" y="477"/>
                        <a:pt x="182" y="476"/>
                        <a:pt x="181" y="475"/>
                      </a:cubicBezTo>
                      <a:lnTo>
                        <a:pt x="169" y="465"/>
                      </a:lnTo>
                      <a:lnTo>
                        <a:pt x="170" y="466"/>
                      </a:lnTo>
                      <a:lnTo>
                        <a:pt x="144" y="451"/>
                      </a:lnTo>
                      <a:lnTo>
                        <a:pt x="146" y="451"/>
                      </a:lnTo>
                      <a:lnTo>
                        <a:pt x="137" y="449"/>
                      </a:lnTo>
                      <a:cubicBezTo>
                        <a:pt x="136" y="449"/>
                        <a:pt x="135" y="448"/>
                        <a:pt x="134" y="447"/>
                      </a:cubicBezTo>
                      <a:lnTo>
                        <a:pt x="117" y="432"/>
                      </a:lnTo>
                      <a:cubicBezTo>
                        <a:pt x="115" y="430"/>
                        <a:pt x="114" y="426"/>
                        <a:pt x="115" y="423"/>
                      </a:cubicBezTo>
                      <a:cubicBezTo>
                        <a:pt x="117" y="420"/>
                        <a:pt x="119" y="418"/>
                        <a:pt x="123" y="418"/>
                      </a:cubicBezTo>
                      <a:lnTo>
                        <a:pt x="127" y="418"/>
                      </a:lnTo>
                      <a:lnTo>
                        <a:pt x="124" y="433"/>
                      </a:lnTo>
                      <a:lnTo>
                        <a:pt x="119" y="431"/>
                      </a:lnTo>
                      <a:cubicBezTo>
                        <a:pt x="116" y="429"/>
                        <a:pt x="115" y="427"/>
                        <a:pt x="115" y="424"/>
                      </a:cubicBezTo>
                      <a:lnTo>
                        <a:pt x="115" y="414"/>
                      </a:lnTo>
                      <a:lnTo>
                        <a:pt x="115" y="399"/>
                      </a:lnTo>
                      <a:lnTo>
                        <a:pt x="115" y="402"/>
                      </a:lnTo>
                      <a:lnTo>
                        <a:pt x="101" y="367"/>
                      </a:lnTo>
                      <a:lnTo>
                        <a:pt x="109" y="372"/>
                      </a:lnTo>
                      <a:lnTo>
                        <a:pt x="104" y="372"/>
                      </a:lnTo>
                      <a:cubicBezTo>
                        <a:pt x="100" y="372"/>
                        <a:pt x="96" y="368"/>
                        <a:pt x="96" y="364"/>
                      </a:cubicBezTo>
                      <a:lnTo>
                        <a:pt x="96" y="354"/>
                      </a:lnTo>
                      <a:lnTo>
                        <a:pt x="104" y="362"/>
                      </a:lnTo>
                      <a:lnTo>
                        <a:pt x="99" y="362"/>
                      </a:lnTo>
                      <a:cubicBezTo>
                        <a:pt x="95" y="362"/>
                        <a:pt x="91" y="358"/>
                        <a:pt x="91" y="354"/>
                      </a:cubicBezTo>
                      <a:lnTo>
                        <a:pt x="91" y="352"/>
                      </a:lnTo>
                      <a:lnTo>
                        <a:pt x="93" y="356"/>
                      </a:lnTo>
                      <a:lnTo>
                        <a:pt x="83" y="341"/>
                      </a:lnTo>
                      <a:cubicBezTo>
                        <a:pt x="83" y="340"/>
                        <a:pt x="82" y="338"/>
                        <a:pt x="82" y="337"/>
                      </a:cubicBezTo>
                      <a:lnTo>
                        <a:pt x="82" y="334"/>
                      </a:lnTo>
                      <a:lnTo>
                        <a:pt x="82" y="327"/>
                      </a:lnTo>
                      <a:lnTo>
                        <a:pt x="97" y="331"/>
                      </a:lnTo>
                      <a:lnTo>
                        <a:pt x="92" y="338"/>
                      </a:lnTo>
                      <a:cubicBezTo>
                        <a:pt x="90" y="341"/>
                        <a:pt x="87" y="343"/>
                        <a:pt x="83" y="342"/>
                      </a:cubicBezTo>
                      <a:cubicBezTo>
                        <a:pt x="80" y="341"/>
                        <a:pt x="77" y="338"/>
                        <a:pt x="77" y="334"/>
                      </a:cubicBezTo>
                      <a:lnTo>
                        <a:pt x="77" y="327"/>
                      </a:lnTo>
                      <a:lnTo>
                        <a:pt x="78" y="330"/>
                      </a:lnTo>
                      <a:lnTo>
                        <a:pt x="67" y="305"/>
                      </a:lnTo>
                      <a:lnTo>
                        <a:pt x="69" y="308"/>
                      </a:lnTo>
                      <a:lnTo>
                        <a:pt x="62" y="303"/>
                      </a:lnTo>
                      <a:cubicBezTo>
                        <a:pt x="61" y="303"/>
                        <a:pt x="61" y="302"/>
                        <a:pt x="60" y="301"/>
                      </a:cubicBezTo>
                      <a:lnTo>
                        <a:pt x="51" y="286"/>
                      </a:lnTo>
                      <a:cubicBezTo>
                        <a:pt x="50" y="285"/>
                        <a:pt x="50" y="285"/>
                        <a:pt x="50" y="284"/>
                      </a:cubicBezTo>
                      <a:lnTo>
                        <a:pt x="47" y="274"/>
                      </a:lnTo>
                      <a:lnTo>
                        <a:pt x="49" y="276"/>
                      </a:lnTo>
                      <a:lnTo>
                        <a:pt x="42" y="267"/>
                      </a:lnTo>
                      <a:cubicBezTo>
                        <a:pt x="41" y="266"/>
                        <a:pt x="41" y="266"/>
                        <a:pt x="41" y="265"/>
                      </a:cubicBezTo>
                      <a:lnTo>
                        <a:pt x="39" y="261"/>
                      </a:lnTo>
                      <a:lnTo>
                        <a:pt x="32" y="248"/>
                      </a:lnTo>
                      <a:cubicBezTo>
                        <a:pt x="31" y="247"/>
                        <a:pt x="31" y="245"/>
                        <a:pt x="31" y="243"/>
                      </a:cubicBezTo>
                      <a:lnTo>
                        <a:pt x="38" y="207"/>
                      </a:lnTo>
                      <a:lnTo>
                        <a:pt x="40" y="200"/>
                      </a:lnTo>
                      <a:lnTo>
                        <a:pt x="40" y="202"/>
                      </a:lnTo>
                      <a:lnTo>
                        <a:pt x="40" y="185"/>
                      </a:lnTo>
                      <a:lnTo>
                        <a:pt x="40" y="165"/>
                      </a:lnTo>
                      <a:lnTo>
                        <a:pt x="40" y="158"/>
                      </a:lnTo>
                      <a:lnTo>
                        <a:pt x="33" y="76"/>
                      </a:lnTo>
                      <a:lnTo>
                        <a:pt x="34" y="79"/>
                      </a:lnTo>
                      <a:lnTo>
                        <a:pt x="10" y="31"/>
                      </a:lnTo>
                      <a:lnTo>
                        <a:pt x="1" y="6"/>
                      </a:lnTo>
                      <a:cubicBezTo>
                        <a:pt x="1" y="5"/>
                        <a:pt x="0" y="4"/>
                        <a:pt x="0" y="3"/>
                      </a:cubicBezTo>
                      <a:lnTo>
                        <a:pt x="0" y="0"/>
                      </a:lnTo>
                      <a:lnTo>
                        <a:pt x="16" y="0"/>
                      </a:lnTo>
                      <a:close/>
                    </a:path>
                  </a:pathLst>
                </a:custGeom>
                <a:solidFill>
                  <a:sysClr val="windowText" lastClr="000000"/>
                </a:solidFill>
                <a:ln w="0" cap="flat">
                  <a:solidFill>
                    <a:sysClr val="windowText" lastClr="000000"/>
                  </a:solidFill>
                  <a:prstDash val="solid"/>
                  <a:round/>
                  <a:headEnd/>
                  <a:tailEnd/>
                </a:ln>
                <a:effectLst>
                  <a:outerShdw blurRad="990600" dist="2032000" dir="14340000" sx="181000" sy="181000" algn="ctr" rotWithShape="0">
                    <a:sysClr val="window" lastClr="FFFFFF">
                      <a:lumMod val="75000"/>
                      <a:alpha val="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8" name="Freeform 1186"/>
                <p:cNvSpPr>
                  <a:spLocks/>
                </p:cNvSpPr>
                <p:nvPr/>
              </p:nvSpPr>
              <p:spPr bwMode="auto">
                <a:xfrm>
                  <a:off x="2367537" y="3198897"/>
                  <a:ext cx="981075" cy="1177823"/>
                </a:xfrm>
                <a:custGeom>
                  <a:avLst/>
                  <a:gdLst/>
                  <a:ahLst/>
                  <a:cxnLst>
                    <a:cxn ang="0">
                      <a:pos x="75" y="91"/>
                    </a:cxn>
                    <a:cxn ang="0">
                      <a:pos x="16" y="207"/>
                    </a:cxn>
                    <a:cxn ang="0">
                      <a:pos x="24" y="274"/>
                    </a:cxn>
                    <a:cxn ang="0">
                      <a:pos x="51" y="324"/>
                    </a:cxn>
                    <a:cxn ang="0">
                      <a:pos x="114" y="370"/>
                    </a:cxn>
                    <a:cxn ang="0">
                      <a:pos x="143" y="360"/>
                    </a:cxn>
                    <a:cxn ang="0">
                      <a:pos x="173" y="420"/>
                    </a:cxn>
                    <a:cxn ang="0">
                      <a:pos x="175" y="395"/>
                    </a:cxn>
                    <a:cxn ang="0">
                      <a:pos x="220" y="413"/>
                    </a:cxn>
                    <a:cxn ang="0">
                      <a:pos x="219" y="388"/>
                    </a:cxn>
                    <a:cxn ang="0">
                      <a:pos x="268" y="401"/>
                    </a:cxn>
                    <a:cxn ang="0">
                      <a:pos x="280" y="438"/>
                    </a:cxn>
                    <a:cxn ang="0">
                      <a:pos x="321" y="477"/>
                    </a:cxn>
                    <a:cxn ang="0">
                      <a:pos x="412" y="523"/>
                    </a:cxn>
                    <a:cxn ang="0">
                      <a:pos x="497" y="570"/>
                    </a:cxn>
                    <a:cxn ang="0">
                      <a:pos x="573" y="620"/>
                    </a:cxn>
                    <a:cxn ang="0">
                      <a:pos x="593" y="670"/>
                    </a:cxn>
                    <a:cxn ang="0">
                      <a:pos x="573" y="756"/>
                    </a:cxn>
                    <a:cxn ang="0">
                      <a:pos x="582" y="806"/>
                    </a:cxn>
                    <a:cxn ang="0">
                      <a:pos x="668" y="884"/>
                    </a:cxn>
                    <a:cxn ang="0">
                      <a:pos x="857" y="1033"/>
                    </a:cxn>
                    <a:cxn ang="0">
                      <a:pos x="1058" y="1249"/>
                    </a:cxn>
                    <a:cxn ang="0">
                      <a:pos x="1085" y="1308"/>
                    </a:cxn>
                    <a:cxn ang="0">
                      <a:pos x="1139" y="1362"/>
                    </a:cxn>
                    <a:cxn ang="0">
                      <a:pos x="1194" y="1452"/>
                    </a:cxn>
                    <a:cxn ang="0">
                      <a:pos x="1227" y="1515"/>
                    </a:cxn>
                    <a:cxn ang="0">
                      <a:pos x="1276" y="1547"/>
                    </a:cxn>
                    <a:cxn ang="0">
                      <a:pos x="1352" y="1633"/>
                    </a:cxn>
                    <a:cxn ang="0">
                      <a:pos x="1367" y="1681"/>
                    </a:cxn>
                    <a:cxn ang="0">
                      <a:pos x="1438" y="1726"/>
                    </a:cxn>
                    <a:cxn ang="0">
                      <a:pos x="1424" y="1729"/>
                    </a:cxn>
                    <a:cxn ang="0">
                      <a:pos x="1367" y="1686"/>
                    </a:cxn>
                    <a:cxn ang="0">
                      <a:pos x="1308" y="1610"/>
                    </a:cxn>
                    <a:cxn ang="0">
                      <a:pos x="1274" y="1567"/>
                    </a:cxn>
                    <a:cxn ang="0">
                      <a:pos x="1225" y="1525"/>
                    </a:cxn>
                    <a:cxn ang="0">
                      <a:pos x="1189" y="1450"/>
                    </a:cxn>
                    <a:cxn ang="0">
                      <a:pos x="1115" y="1366"/>
                    </a:cxn>
                    <a:cxn ang="0">
                      <a:pos x="1074" y="1321"/>
                    </a:cxn>
                    <a:cxn ang="0">
                      <a:pos x="1028" y="1238"/>
                    </a:cxn>
                    <a:cxn ang="0">
                      <a:pos x="821" y="1035"/>
                    </a:cxn>
                    <a:cxn ang="0">
                      <a:pos x="654" y="882"/>
                    </a:cxn>
                    <a:cxn ang="0">
                      <a:pos x="567" y="800"/>
                    </a:cxn>
                    <a:cxn ang="0">
                      <a:pos x="570" y="725"/>
                    </a:cxn>
                    <a:cxn ang="0">
                      <a:pos x="580" y="677"/>
                    </a:cxn>
                    <a:cxn ang="0">
                      <a:pos x="554" y="625"/>
                    </a:cxn>
                    <a:cxn ang="0">
                      <a:pos x="491" y="585"/>
                    </a:cxn>
                    <a:cxn ang="0">
                      <a:pos x="386" y="527"/>
                    </a:cxn>
                    <a:cxn ang="0">
                      <a:pos x="279" y="480"/>
                    </a:cxn>
                    <a:cxn ang="0">
                      <a:pos x="264" y="430"/>
                    </a:cxn>
                    <a:cxn ang="0">
                      <a:pos x="252" y="401"/>
                    </a:cxn>
                    <a:cxn ang="0">
                      <a:pos x="231" y="399"/>
                    </a:cxn>
                    <a:cxn ang="0">
                      <a:pos x="222" y="428"/>
                    </a:cxn>
                    <a:cxn ang="0">
                      <a:pos x="178" y="411"/>
                    </a:cxn>
                    <a:cxn ang="0">
                      <a:pos x="166" y="431"/>
                    </a:cxn>
                    <a:cxn ang="0">
                      <a:pos x="143" y="376"/>
                    </a:cxn>
                    <a:cxn ang="0">
                      <a:pos x="106" y="378"/>
                    </a:cxn>
                    <a:cxn ang="0">
                      <a:pos x="53" y="338"/>
                    </a:cxn>
                    <a:cxn ang="0">
                      <a:pos x="2" y="271"/>
                    </a:cxn>
                    <a:cxn ang="0">
                      <a:pos x="1" y="194"/>
                    </a:cxn>
                    <a:cxn ang="0">
                      <a:pos x="79" y="40"/>
                    </a:cxn>
                  </a:cxnLst>
                  <a:rect l="0" t="0" r="r" b="b"/>
                  <a:pathLst>
                    <a:path w="1488" h="1804">
                      <a:moveTo>
                        <a:pt x="110" y="16"/>
                      </a:moveTo>
                      <a:lnTo>
                        <a:pt x="103" y="16"/>
                      </a:lnTo>
                      <a:lnTo>
                        <a:pt x="110" y="12"/>
                      </a:lnTo>
                      <a:lnTo>
                        <a:pt x="103" y="27"/>
                      </a:lnTo>
                      <a:lnTo>
                        <a:pt x="102" y="19"/>
                      </a:lnTo>
                      <a:lnTo>
                        <a:pt x="109" y="29"/>
                      </a:lnTo>
                      <a:cubicBezTo>
                        <a:pt x="110" y="30"/>
                        <a:pt x="111" y="33"/>
                        <a:pt x="110" y="35"/>
                      </a:cubicBezTo>
                      <a:cubicBezTo>
                        <a:pt x="110" y="37"/>
                        <a:pt x="109" y="39"/>
                        <a:pt x="107" y="40"/>
                      </a:cubicBezTo>
                      <a:lnTo>
                        <a:pt x="90" y="50"/>
                      </a:lnTo>
                      <a:lnTo>
                        <a:pt x="93" y="46"/>
                      </a:lnTo>
                      <a:lnTo>
                        <a:pt x="75" y="91"/>
                      </a:lnTo>
                      <a:cubicBezTo>
                        <a:pt x="74" y="92"/>
                        <a:pt x="74" y="92"/>
                        <a:pt x="74" y="93"/>
                      </a:cubicBezTo>
                      <a:lnTo>
                        <a:pt x="45" y="130"/>
                      </a:lnTo>
                      <a:lnTo>
                        <a:pt x="47" y="125"/>
                      </a:lnTo>
                      <a:lnTo>
                        <a:pt x="47" y="130"/>
                      </a:lnTo>
                      <a:cubicBezTo>
                        <a:pt x="47" y="131"/>
                        <a:pt x="47" y="133"/>
                        <a:pt x="46" y="134"/>
                      </a:cubicBezTo>
                      <a:lnTo>
                        <a:pt x="25" y="171"/>
                      </a:lnTo>
                      <a:cubicBezTo>
                        <a:pt x="25" y="172"/>
                        <a:pt x="24" y="172"/>
                        <a:pt x="24" y="173"/>
                      </a:cubicBezTo>
                      <a:lnTo>
                        <a:pt x="17" y="180"/>
                      </a:lnTo>
                      <a:lnTo>
                        <a:pt x="19" y="176"/>
                      </a:lnTo>
                      <a:lnTo>
                        <a:pt x="16" y="196"/>
                      </a:lnTo>
                      <a:lnTo>
                        <a:pt x="16" y="207"/>
                      </a:lnTo>
                      <a:lnTo>
                        <a:pt x="13" y="201"/>
                      </a:lnTo>
                      <a:lnTo>
                        <a:pt x="23" y="208"/>
                      </a:lnTo>
                      <a:cubicBezTo>
                        <a:pt x="24" y="209"/>
                        <a:pt x="25" y="211"/>
                        <a:pt x="26" y="212"/>
                      </a:cubicBezTo>
                      <a:lnTo>
                        <a:pt x="28" y="220"/>
                      </a:lnTo>
                      <a:cubicBezTo>
                        <a:pt x="28" y="221"/>
                        <a:pt x="28" y="223"/>
                        <a:pt x="28" y="225"/>
                      </a:cubicBezTo>
                      <a:lnTo>
                        <a:pt x="16" y="255"/>
                      </a:lnTo>
                      <a:lnTo>
                        <a:pt x="16" y="252"/>
                      </a:lnTo>
                      <a:lnTo>
                        <a:pt x="16" y="257"/>
                      </a:lnTo>
                      <a:lnTo>
                        <a:pt x="16" y="267"/>
                      </a:lnTo>
                      <a:lnTo>
                        <a:pt x="15" y="262"/>
                      </a:lnTo>
                      <a:lnTo>
                        <a:pt x="24" y="274"/>
                      </a:lnTo>
                      <a:cubicBezTo>
                        <a:pt x="25" y="275"/>
                        <a:pt x="26" y="277"/>
                        <a:pt x="26" y="278"/>
                      </a:cubicBezTo>
                      <a:lnTo>
                        <a:pt x="28" y="313"/>
                      </a:lnTo>
                      <a:cubicBezTo>
                        <a:pt x="28" y="314"/>
                        <a:pt x="28" y="314"/>
                        <a:pt x="28" y="315"/>
                      </a:cubicBezTo>
                      <a:lnTo>
                        <a:pt x="26" y="332"/>
                      </a:lnTo>
                      <a:lnTo>
                        <a:pt x="22" y="324"/>
                      </a:lnTo>
                      <a:lnTo>
                        <a:pt x="34" y="332"/>
                      </a:lnTo>
                      <a:lnTo>
                        <a:pt x="30" y="331"/>
                      </a:lnTo>
                      <a:lnTo>
                        <a:pt x="37" y="331"/>
                      </a:lnTo>
                      <a:lnTo>
                        <a:pt x="32" y="332"/>
                      </a:lnTo>
                      <a:lnTo>
                        <a:pt x="44" y="324"/>
                      </a:lnTo>
                      <a:cubicBezTo>
                        <a:pt x="46" y="323"/>
                        <a:pt x="49" y="323"/>
                        <a:pt x="51" y="324"/>
                      </a:cubicBezTo>
                      <a:lnTo>
                        <a:pt x="70" y="331"/>
                      </a:lnTo>
                      <a:lnTo>
                        <a:pt x="68" y="331"/>
                      </a:lnTo>
                      <a:lnTo>
                        <a:pt x="87" y="333"/>
                      </a:lnTo>
                      <a:cubicBezTo>
                        <a:pt x="89" y="333"/>
                        <a:pt x="90" y="334"/>
                        <a:pt x="91" y="335"/>
                      </a:cubicBezTo>
                      <a:lnTo>
                        <a:pt x="110" y="350"/>
                      </a:lnTo>
                      <a:cubicBezTo>
                        <a:pt x="110" y="350"/>
                        <a:pt x="111" y="351"/>
                        <a:pt x="111" y="351"/>
                      </a:cubicBezTo>
                      <a:lnTo>
                        <a:pt x="121" y="364"/>
                      </a:lnTo>
                      <a:cubicBezTo>
                        <a:pt x="122" y="365"/>
                        <a:pt x="122" y="367"/>
                        <a:pt x="122" y="368"/>
                      </a:cubicBezTo>
                      <a:lnTo>
                        <a:pt x="122" y="373"/>
                      </a:lnTo>
                      <a:lnTo>
                        <a:pt x="122" y="378"/>
                      </a:lnTo>
                      <a:lnTo>
                        <a:pt x="114" y="370"/>
                      </a:lnTo>
                      <a:lnTo>
                        <a:pt x="119" y="370"/>
                      </a:lnTo>
                      <a:lnTo>
                        <a:pt x="111" y="378"/>
                      </a:lnTo>
                      <a:lnTo>
                        <a:pt x="111" y="373"/>
                      </a:lnTo>
                      <a:lnTo>
                        <a:pt x="119" y="381"/>
                      </a:lnTo>
                      <a:lnTo>
                        <a:pt x="114" y="381"/>
                      </a:lnTo>
                      <a:cubicBezTo>
                        <a:pt x="111" y="381"/>
                        <a:pt x="109" y="380"/>
                        <a:pt x="107" y="377"/>
                      </a:cubicBezTo>
                      <a:cubicBezTo>
                        <a:pt x="106" y="375"/>
                        <a:pt x="106" y="372"/>
                        <a:pt x="108" y="369"/>
                      </a:cubicBezTo>
                      <a:lnTo>
                        <a:pt x="112" y="362"/>
                      </a:lnTo>
                      <a:cubicBezTo>
                        <a:pt x="114" y="359"/>
                        <a:pt x="117" y="358"/>
                        <a:pt x="120" y="358"/>
                      </a:cubicBezTo>
                      <a:lnTo>
                        <a:pt x="139" y="360"/>
                      </a:lnTo>
                      <a:lnTo>
                        <a:pt x="143" y="360"/>
                      </a:lnTo>
                      <a:cubicBezTo>
                        <a:pt x="145" y="360"/>
                        <a:pt x="147" y="362"/>
                        <a:pt x="149" y="364"/>
                      </a:cubicBezTo>
                      <a:cubicBezTo>
                        <a:pt x="150" y="366"/>
                        <a:pt x="151" y="368"/>
                        <a:pt x="150" y="371"/>
                      </a:cubicBezTo>
                      <a:lnTo>
                        <a:pt x="145" y="386"/>
                      </a:lnTo>
                      <a:lnTo>
                        <a:pt x="144" y="379"/>
                      </a:lnTo>
                      <a:lnTo>
                        <a:pt x="158" y="398"/>
                      </a:lnTo>
                      <a:cubicBezTo>
                        <a:pt x="159" y="400"/>
                        <a:pt x="160" y="401"/>
                        <a:pt x="160" y="403"/>
                      </a:cubicBezTo>
                      <a:lnTo>
                        <a:pt x="160" y="411"/>
                      </a:lnTo>
                      <a:lnTo>
                        <a:pt x="154" y="403"/>
                      </a:lnTo>
                      <a:lnTo>
                        <a:pt x="163" y="405"/>
                      </a:lnTo>
                      <a:cubicBezTo>
                        <a:pt x="166" y="406"/>
                        <a:pt x="168" y="407"/>
                        <a:pt x="169" y="410"/>
                      </a:cubicBezTo>
                      <a:lnTo>
                        <a:pt x="173" y="420"/>
                      </a:lnTo>
                      <a:lnTo>
                        <a:pt x="166" y="415"/>
                      </a:lnTo>
                      <a:lnTo>
                        <a:pt x="175" y="415"/>
                      </a:lnTo>
                      <a:lnTo>
                        <a:pt x="178" y="415"/>
                      </a:lnTo>
                      <a:lnTo>
                        <a:pt x="170" y="423"/>
                      </a:lnTo>
                      <a:lnTo>
                        <a:pt x="170" y="420"/>
                      </a:lnTo>
                      <a:lnTo>
                        <a:pt x="170" y="423"/>
                      </a:lnTo>
                      <a:lnTo>
                        <a:pt x="168" y="415"/>
                      </a:lnTo>
                      <a:cubicBezTo>
                        <a:pt x="168" y="415"/>
                        <a:pt x="167" y="414"/>
                        <a:pt x="167" y="413"/>
                      </a:cubicBezTo>
                      <a:lnTo>
                        <a:pt x="167" y="411"/>
                      </a:lnTo>
                      <a:lnTo>
                        <a:pt x="167" y="403"/>
                      </a:lnTo>
                      <a:cubicBezTo>
                        <a:pt x="167" y="399"/>
                        <a:pt x="171" y="395"/>
                        <a:pt x="175" y="395"/>
                      </a:cubicBezTo>
                      <a:lnTo>
                        <a:pt x="178" y="395"/>
                      </a:lnTo>
                      <a:lnTo>
                        <a:pt x="187" y="395"/>
                      </a:lnTo>
                      <a:lnTo>
                        <a:pt x="194" y="395"/>
                      </a:lnTo>
                      <a:cubicBezTo>
                        <a:pt x="198" y="395"/>
                        <a:pt x="201" y="397"/>
                        <a:pt x="202" y="401"/>
                      </a:cubicBezTo>
                      <a:lnTo>
                        <a:pt x="204" y="408"/>
                      </a:lnTo>
                      <a:lnTo>
                        <a:pt x="199" y="403"/>
                      </a:lnTo>
                      <a:lnTo>
                        <a:pt x="208" y="405"/>
                      </a:lnTo>
                      <a:cubicBezTo>
                        <a:pt x="210" y="406"/>
                        <a:pt x="211" y="407"/>
                        <a:pt x="213" y="408"/>
                      </a:cubicBezTo>
                      <a:lnTo>
                        <a:pt x="220" y="418"/>
                      </a:lnTo>
                      <a:lnTo>
                        <a:pt x="211" y="415"/>
                      </a:lnTo>
                      <a:lnTo>
                        <a:pt x="220" y="413"/>
                      </a:lnTo>
                      <a:cubicBezTo>
                        <a:pt x="221" y="413"/>
                        <a:pt x="222" y="412"/>
                        <a:pt x="222" y="412"/>
                      </a:cubicBezTo>
                      <a:lnTo>
                        <a:pt x="225" y="412"/>
                      </a:lnTo>
                      <a:lnTo>
                        <a:pt x="217" y="420"/>
                      </a:lnTo>
                      <a:lnTo>
                        <a:pt x="217" y="413"/>
                      </a:lnTo>
                      <a:cubicBezTo>
                        <a:pt x="217" y="410"/>
                        <a:pt x="219" y="407"/>
                        <a:pt x="222" y="405"/>
                      </a:cubicBezTo>
                      <a:lnTo>
                        <a:pt x="229" y="403"/>
                      </a:lnTo>
                      <a:lnTo>
                        <a:pt x="225" y="415"/>
                      </a:lnTo>
                      <a:lnTo>
                        <a:pt x="218" y="405"/>
                      </a:lnTo>
                      <a:cubicBezTo>
                        <a:pt x="217" y="404"/>
                        <a:pt x="217" y="402"/>
                        <a:pt x="217" y="401"/>
                      </a:cubicBezTo>
                      <a:lnTo>
                        <a:pt x="217" y="393"/>
                      </a:lnTo>
                      <a:cubicBezTo>
                        <a:pt x="217" y="391"/>
                        <a:pt x="218" y="389"/>
                        <a:pt x="219" y="388"/>
                      </a:cubicBezTo>
                      <a:lnTo>
                        <a:pt x="228" y="378"/>
                      </a:lnTo>
                      <a:cubicBezTo>
                        <a:pt x="230" y="376"/>
                        <a:pt x="232" y="375"/>
                        <a:pt x="234" y="375"/>
                      </a:cubicBezTo>
                      <a:lnTo>
                        <a:pt x="244" y="375"/>
                      </a:lnTo>
                      <a:lnTo>
                        <a:pt x="251" y="375"/>
                      </a:lnTo>
                      <a:lnTo>
                        <a:pt x="253" y="375"/>
                      </a:lnTo>
                      <a:cubicBezTo>
                        <a:pt x="257" y="375"/>
                        <a:pt x="261" y="379"/>
                        <a:pt x="261" y="383"/>
                      </a:cubicBezTo>
                      <a:lnTo>
                        <a:pt x="261" y="393"/>
                      </a:lnTo>
                      <a:lnTo>
                        <a:pt x="261" y="396"/>
                      </a:lnTo>
                      <a:lnTo>
                        <a:pt x="258" y="389"/>
                      </a:lnTo>
                      <a:lnTo>
                        <a:pt x="265" y="394"/>
                      </a:lnTo>
                      <a:cubicBezTo>
                        <a:pt x="267" y="396"/>
                        <a:pt x="268" y="398"/>
                        <a:pt x="268" y="401"/>
                      </a:cubicBezTo>
                      <a:lnTo>
                        <a:pt x="268" y="403"/>
                      </a:lnTo>
                      <a:lnTo>
                        <a:pt x="263" y="396"/>
                      </a:lnTo>
                      <a:lnTo>
                        <a:pt x="282" y="403"/>
                      </a:lnTo>
                      <a:cubicBezTo>
                        <a:pt x="285" y="404"/>
                        <a:pt x="287" y="407"/>
                        <a:pt x="287" y="411"/>
                      </a:cubicBezTo>
                      <a:lnTo>
                        <a:pt x="287" y="423"/>
                      </a:lnTo>
                      <a:cubicBezTo>
                        <a:pt x="287" y="425"/>
                        <a:pt x="286" y="428"/>
                        <a:pt x="284" y="429"/>
                      </a:cubicBezTo>
                      <a:lnTo>
                        <a:pt x="274" y="437"/>
                      </a:lnTo>
                      <a:lnTo>
                        <a:pt x="269" y="422"/>
                      </a:lnTo>
                      <a:lnTo>
                        <a:pt x="272" y="422"/>
                      </a:lnTo>
                      <a:cubicBezTo>
                        <a:pt x="276" y="422"/>
                        <a:pt x="280" y="426"/>
                        <a:pt x="280" y="430"/>
                      </a:cubicBezTo>
                      <a:lnTo>
                        <a:pt x="280" y="438"/>
                      </a:lnTo>
                      <a:cubicBezTo>
                        <a:pt x="280" y="438"/>
                        <a:pt x="280" y="439"/>
                        <a:pt x="280" y="439"/>
                      </a:cubicBezTo>
                      <a:lnTo>
                        <a:pt x="277" y="452"/>
                      </a:lnTo>
                      <a:lnTo>
                        <a:pt x="277" y="450"/>
                      </a:lnTo>
                      <a:lnTo>
                        <a:pt x="277" y="458"/>
                      </a:lnTo>
                      <a:lnTo>
                        <a:pt x="277" y="468"/>
                      </a:lnTo>
                      <a:lnTo>
                        <a:pt x="277" y="464"/>
                      </a:lnTo>
                      <a:lnTo>
                        <a:pt x="279" y="469"/>
                      </a:lnTo>
                      <a:lnTo>
                        <a:pt x="272" y="465"/>
                      </a:lnTo>
                      <a:lnTo>
                        <a:pt x="281" y="465"/>
                      </a:lnTo>
                      <a:cubicBezTo>
                        <a:pt x="282" y="465"/>
                        <a:pt x="283" y="465"/>
                        <a:pt x="284" y="465"/>
                      </a:cubicBezTo>
                      <a:lnTo>
                        <a:pt x="321" y="477"/>
                      </a:lnTo>
                      <a:cubicBezTo>
                        <a:pt x="322" y="478"/>
                        <a:pt x="322" y="478"/>
                        <a:pt x="323" y="478"/>
                      </a:cubicBezTo>
                      <a:lnTo>
                        <a:pt x="370" y="503"/>
                      </a:lnTo>
                      <a:lnTo>
                        <a:pt x="366" y="502"/>
                      </a:lnTo>
                      <a:lnTo>
                        <a:pt x="371" y="502"/>
                      </a:lnTo>
                      <a:lnTo>
                        <a:pt x="373" y="502"/>
                      </a:lnTo>
                      <a:cubicBezTo>
                        <a:pt x="375" y="502"/>
                        <a:pt x="377" y="503"/>
                        <a:pt x="379" y="504"/>
                      </a:cubicBezTo>
                      <a:lnTo>
                        <a:pt x="388" y="514"/>
                      </a:lnTo>
                      <a:lnTo>
                        <a:pt x="382" y="512"/>
                      </a:lnTo>
                      <a:lnTo>
                        <a:pt x="389" y="512"/>
                      </a:lnTo>
                      <a:cubicBezTo>
                        <a:pt x="391" y="512"/>
                        <a:pt x="392" y="512"/>
                        <a:pt x="393" y="513"/>
                      </a:cubicBezTo>
                      <a:lnTo>
                        <a:pt x="412" y="523"/>
                      </a:lnTo>
                      <a:cubicBezTo>
                        <a:pt x="414" y="524"/>
                        <a:pt x="415" y="525"/>
                        <a:pt x="416" y="527"/>
                      </a:cubicBezTo>
                      <a:lnTo>
                        <a:pt x="418" y="535"/>
                      </a:lnTo>
                      <a:lnTo>
                        <a:pt x="417" y="533"/>
                      </a:lnTo>
                      <a:lnTo>
                        <a:pt x="436" y="563"/>
                      </a:lnTo>
                      <a:lnTo>
                        <a:pt x="429" y="559"/>
                      </a:lnTo>
                      <a:lnTo>
                        <a:pt x="474" y="559"/>
                      </a:lnTo>
                      <a:cubicBezTo>
                        <a:pt x="478" y="559"/>
                        <a:pt x="482" y="562"/>
                        <a:pt x="482" y="567"/>
                      </a:cubicBezTo>
                      <a:lnTo>
                        <a:pt x="482" y="572"/>
                      </a:lnTo>
                      <a:lnTo>
                        <a:pt x="476" y="564"/>
                      </a:lnTo>
                      <a:lnTo>
                        <a:pt x="495" y="569"/>
                      </a:lnTo>
                      <a:cubicBezTo>
                        <a:pt x="496" y="569"/>
                        <a:pt x="497" y="570"/>
                        <a:pt x="497" y="570"/>
                      </a:cubicBezTo>
                      <a:lnTo>
                        <a:pt x="505" y="575"/>
                      </a:lnTo>
                      <a:cubicBezTo>
                        <a:pt x="505" y="576"/>
                        <a:pt x="506" y="576"/>
                        <a:pt x="506" y="577"/>
                      </a:cubicBezTo>
                      <a:lnTo>
                        <a:pt x="530" y="604"/>
                      </a:lnTo>
                      <a:lnTo>
                        <a:pt x="523" y="601"/>
                      </a:lnTo>
                      <a:lnTo>
                        <a:pt x="538" y="601"/>
                      </a:lnTo>
                      <a:cubicBezTo>
                        <a:pt x="539" y="601"/>
                        <a:pt x="541" y="602"/>
                        <a:pt x="542" y="603"/>
                      </a:cubicBezTo>
                      <a:lnTo>
                        <a:pt x="556" y="612"/>
                      </a:lnTo>
                      <a:lnTo>
                        <a:pt x="552" y="611"/>
                      </a:lnTo>
                      <a:lnTo>
                        <a:pt x="559" y="611"/>
                      </a:lnTo>
                      <a:cubicBezTo>
                        <a:pt x="561" y="611"/>
                        <a:pt x="562" y="612"/>
                        <a:pt x="564" y="613"/>
                      </a:cubicBezTo>
                      <a:lnTo>
                        <a:pt x="573" y="620"/>
                      </a:lnTo>
                      <a:cubicBezTo>
                        <a:pt x="574" y="621"/>
                        <a:pt x="575" y="622"/>
                        <a:pt x="575" y="623"/>
                      </a:cubicBezTo>
                      <a:lnTo>
                        <a:pt x="585" y="640"/>
                      </a:lnTo>
                      <a:cubicBezTo>
                        <a:pt x="586" y="643"/>
                        <a:pt x="586" y="646"/>
                        <a:pt x="584" y="649"/>
                      </a:cubicBezTo>
                      <a:lnTo>
                        <a:pt x="574" y="661"/>
                      </a:lnTo>
                      <a:lnTo>
                        <a:pt x="576" y="656"/>
                      </a:lnTo>
                      <a:lnTo>
                        <a:pt x="576" y="664"/>
                      </a:lnTo>
                      <a:lnTo>
                        <a:pt x="568" y="656"/>
                      </a:lnTo>
                      <a:lnTo>
                        <a:pt x="575" y="656"/>
                      </a:lnTo>
                      <a:cubicBezTo>
                        <a:pt x="577" y="656"/>
                        <a:pt x="579" y="656"/>
                        <a:pt x="580" y="657"/>
                      </a:cubicBezTo>
                      <a:lnTo>
                        <a:pt x="590" y="665"/>
                      </a:lnTo>
                      <a:cubicBezTo>
                        <a:pt x="591" y="666"/>
                        <a:pt x="592" y="668"/>
                        <a:pt x="593" y="670"/>
                      </a:cubicBezTo>
                      <a:lnTo>
                        <a:pt x="595" y="690"/>
                      </a:lnTo>
                      <a:cubicBezTo>
                        <a:pt x="595" y="693"/>
                        <a:pt x="594" y="696"/>
                        <a:pt x="592" y="697"/>
                      </a:cubicBezTo>
                      <a:lnTo>
                        <a:pt x="582" y="705"/>
                      </a:lnTo>
                      <a:lnTo>
                        <a:pt x="586" y="698"/>
                      </a:lnTo>
                      <a:lnTo>
                        <a:pt x="586" y="708"/>
                      </a:lnTo>
                      <a:lnTo>
                        <a:pt x="584" y="704"/>
                      </a:lnTo>
                      <a:lnTo>
                        <a:pt x="592" y="717"/>
                      </a:lnTo>
                      <a:cubicBezTo>
                        <a:pt x="593" y="720"/>
                        <a:pt x="593" y="724"/>
                        <a:pt x="590" y="726"/>
                      </a:cubicBezTo>
                      <a:lnTo>
                        <a:pt x="583" y="734"/>
                      </a:lnTo>
                      <a:lnTo>
                        <a:pt x="585" y="732"/>
                      </a:lnTo>
                      <a:lnTo>
                        <a:pt x="573" y="756"/>
                      </a:lnTo>
                      <a:cubicBezTo>
                        <a:pt x="572" y="759"/>
                        <a:pt x="570" y="761"/>
                        <a:pt x="567" y="761"/>
                      </a:cubicBezTo>
                      <a:lnTo>
                        <a:pt x="553" y="763"/>
                      </a:lnTo>
                      <a:lnTo>
                        <a:pt x="557" y="750"/>
                      </a:lnTo>
                      <a:lnTo>
                        <a:pt x="581" y="775"/>
                      </a:lnTo>
                      <a:cubicBezTo>
                        <a:pt x="582" y="776"/>
                        <a:pt x="583" y="777"/>
                        <a:pt x="583" y="779"/>
                      </a:cubicBezTo>
                      <a:lnTo>
                        <a:pt x="585" y="788"/>
                      </a:lnTo>
                      <a:cubicBezTo>
                        <a:pt x="586" y="790"/>
                        <a:pt x="586" y="791"/>
                        <a:pt x="585" y="792"/>
                      </a:cubicBezTo>
                      <a:lnTo>
                        <a:pt x="583" y="802"/>
                      </a:lnTo>
                      <a:lnTo>
                        <a:pt x="583" y="800"/>
                      </a:lnTo>
                      <a:lnTo>
                        <a:pt x="583" y="810"/>
                      </a:lnTo>
                      <a:lnTo>
                        <a:pt x="582" y="806"/>
                      </a:lnTo>
                      <a:lnTo>
                        <a:pt x="591" y="821"/>
                      </a:lnTo>
                      <a:lnTo>
                        <a:pt x="590" y="819"/>
                      </a:lnTo>
                      <a:lnTo>
                        <a:pt x="611" y="836"/>
                      </a:lnTo>
                      <a:lnTo>
                        <a:pt x="658" y="873"/>
                      </a:lnTo>
                      <a:lnTo>
                        <a:pt x="653" y="872"/>
                      </a:lnTo>
                      <a:lnTo>
                        <a:pt x="660" y="872"/>
                      </a:lnTo>
                      <a:cubicBezTo>
                        <a:pt x="662" y="872"/>
                        <a:pt x="664" y="873"/>
                        <a:pt x="666" y="874"/>
                      </a:cubicBezTo>
                      <a:lnTo>
                        <a:pt x="668" y="877"/>
                      </a:lnTo>
                      <a:cubicBezTo>
                        <a:pt x="669" y="878"/>
                        <a:pt x="670" y="880"/>
                        <a:pt x="670" y="882"/>
                      </a:cubicBezTo>
                      <a:lnTo>
                        <a:pt x="670" y="890"/>
                      </a:lnTo>
                      <a:lnTo>
                        <a:pt x="668" y="884"/>
                      </a:lnTo>
                      <a:lnTo>
                        <a:pt x="675" y="892"/>
                      </a:lnTo>
                      <a:lnTo>
                        <a:pt x="674" y="891"/>
                      </a:lnTo>
                      <a:lnTo>
                        <a:pt x="785" y="972"/>
                      </a:lnTo>
                      <a:cubicBezTo>
                        <a:pt x="785" y="973"/>
                        <a:pt x="785" y="973"/>
                        <a:pt x="786" y="974"/>
                      </a:cubicBezTo>
                      <a:lnTo>
                        <a:pt x="826" y="1018"/>
                      </a:lnTo>
                      <a:lnTo>
                        <a:pt x="820" y="1016"/>
                      </a:lnTo>
                      <a:lnTo>
                        <a:pt x="827" y="1016"/>
                      </a:lnTo>
                      <a:cubicBezTo>
                        <a:pt x="830" y="1016"/>
                        <a:pt x="834" y="1018"/>
                        <a:pt x="835" y="1022"/>
                      </a:cubicBezTo>
                      <a:lnTo>
                        <a:pt x="837" y="1032"/>
                      </a:lnTo>
                      <a:lnTo>
                        <a:pt x="831" y="1026"/>
                      </a:lnTo>
                      <a:lnTo>
                        <a:pt x="857" y="1033"/>
                      </a:lnTo>
                      <a:cubicBezTo>
                        <a:pt x="858" y="1034"/>
                        <a:pt x="859" y="1034"/>
                        <a:pt x="859" y="1034"/>
                      </a:cubicBezTo>
                      <a:lnTo>
                        <a:pt x="878" y="1047"/>
                      </a:lnTo>
                      <a:cubicBezTo>
                        <a:pt x="879" y="1047"/>
                        <a:pt x="879" y="1047"/>
                        <a:pt x="880" y="1048"/>
                      </a:cubicBezTo>
                      <a:lnTo>
                        <a:pt x="920" y="1090"/>
                      </a:lnTo>
                      <a:lnTo>
                        <a:pt x="999" y="1162"/>
                      </a:lnTo>
                      <a:lnTo>
                        <a:pt x="1037" y="1202"/>
                      </a:lnTo>
                      <a:cubicBezTo>
                        <a:pt x="1038" y="1203"/>
                        <a:pt x="1039" y="1205"/>
                        <a:pt x="1039" y="1207"/>
                      </a:cubicBezTo>
                      <a:lnTo>
                        <a:pt x="1042" y="1231"/>
                      </a:lnTo>
                      <a:lnTo>
                        <a:pt x="1040" y="1227"/>
                      </a:lnTo>
                      <a:lnTo>
                        <a:pt x="1056" y="1244"/>
                      </a:lnTo>
                      <a:cubicBezTo>
                        <a:pt x="1057" y="1245"/>
                        <a:pt x="1058" y="1247"/>
                        <a:pt x="1058" y="1249"/>
                      </a:cubicBezTo>
                      <a:lnTo>
                        <a:pt x="1058" y="1259"/>
                      </a:lnTo>
                      <a:lnTo>
                        <a:pt x="1055" y="1253"/>
                      </a:lnTo>
                      <a:lnTo>
                        <a:pt x="1067" y="1263"/>
                      </a:lnTo>
                      <a:cubicBezTo>
                        <a:pt x="1069" y="1265"/>
                        <a:pt x="1070" y="1267"/>
                        <a:pt x="1070" y="1269"/>
                      </a:cubicBezTo>
                      <a:lnTo>
                        <a:pt x="1070" y="1294"/>
                      </a:lnTo>
                      <a:lnTo>
                        <a:pt x="1065" y="1287"/>
                      </a:lnTo>
                      <a:lnTo>
                        <a:pt x="1072" y="1289"/>
                      </a:lnTo>
                      <a:cubicBezTo>
                        <a:pt x="1073" y="1290"/>
                        <a:pt x="1075" y="1291"/>
                        <a:pt x="1076" y="1293"/>
                      </a:cubicBezTo>
                      <a:lnTo>
                        <a:pt x="1088" y="1312"/>
                      </a:lnTo>
                      <a:lnTo>
                        <a:pt x="1081" y="1308"/>
                      </a:lnTo>
                      <a:lnTo>
                        <a:pt x="1085" y="1308"/>
                      </a:lnTo>
                      <a:cubicBezTo>
                        <a:pt x="1088" y="1308"/>
                        <a:pt x="1091" y="1310"/>
                        <a:pt x="1092" y="1312"/>
                      </a:cubicBezTo>
                      <a:lnTo>
                        <a:pt x="1097" y="1320"/>
                      </a:lnTo>
                      <a:lnTo>
                        <a:pt x="1090" y="1316"/>
                      </a:lnTo>
                      <a:lnTo>
                        <a:pt x="1095" y="1316"/>
                      </a:lnTo>
                      <a:cubicBezTo>
                        <a:pt x="1097" y="1316"/>
                        <a:pt x="1099" y="1317"/>
                        <a:pt x="1101" y="1318"/>
                      </a:cubicBezTo>
                      <a:lnTo>
                        <a:pt x="1110" y="1328"/>
                      </a:lnTo>
                      <a:cubicBezTo>
                        <a:pt x="1110" y="1329"/>
                        <a:pt x="1111" y="1329"/>
                        <a:pt x="1111" y="1330"/>
                      </a:cubicBezTo>
                      <a:lnTo>
                        <a:pt x="1125" y="1355"/>
                      </a:lnTo>
                      <a:lnTo>
                        <a:pt x="1122" y="1352"/>
                      </a:lnTo>
                      <a:lnTo>
                        <a:pt x="1136" y="1359"/>
                      </a:lnTo>
                      <a:cubicBezTo>
                        <a:pt x="1138" y="1360"/>
                        <a:pt x="1139" y="1361"/>
                        <a:pt x="1139" y="1362"/>
                      </a:cubicBezTo>
                      <a:lnTo>
                        <a:pt x="1149" y="1380"/>
                      </a:lnTo>
                      <a:lnTo>
                        <a:pt x="1148" y="1378"/>
                      </a:lnTo>
                      <a:lnTo>
                        <a:pt x="1159" y="1390"/>
                      </a:lnTo>
                      <a:lnTo>
                        <a:pt x="1169" y="1400"/>
                      </a:lnTo>
                      <a:lnTo>
                        <a:pt x="1195" y="1433"/>
                      </a:lnTo>
                      <a:cubicBezTo>
                        <a:pt x="1196" y="1434"/>
                        <a:pt x="1197" y="1436"/>
                        <a:pt x="1197" y="1437"/>
                      </a:cubicBezTo>
                      <a:lnTo>
                        <a:pt x="1199" y="1457"/>
                      </a:lnTo>
                      <a:cubicBezTo>
                        <a:pt x="1199" y="1459"/>
                        <a:pt x="1199" y="1462"/>
                        <a:pt x="1197" y="1463"/>
                      </a:cubicBezTo>
                      <a:cubicBezTo>
                        <a:pt x="1196" y="1465"/>
                        <a:pt x="1194" y="1466"/>
                        <a:pt x="1191" y="1466"/>
                      </a:cubicBezTo>
                      <a:lnTo>
                        <a:pt x="1189" y="1466"/>
                      </a:lnTo>
                      <a:lnTo>
                        <a:pt x="1194" y="1452"/>
                      </a:lnTo>
                      <a:lnTo>
                        <a:pt x="1203" y="1459"/>
                      </a:lnTo>
                      <a:cubicBezTo>
                        <a:pt x="1205" y="1460"/>
                        <a:pt x="1206" y="1462"/>
                        <a:pt x="1206" y="1465"/>
                      </a:cubicBezTo>
                      <a:lnTo>
                        <a:pt x="1209" y="1487"/>
                      </a:lnTo>
                      <a:lnTo>
                        <a:pt x="1204" y="1480"/>
                      </a:lnTo>
                      <a:lnTo>
                        <a:pt x="1220" y="1488"/>
                      </a:lnTo>
                      <a:cubicBezTo>
                        <a:pt x="1223" y="1489"/>
                        <a:pt x="1225" y="1492"/>
                        <a:pt x="1225" y="1495"/>
                      </a:cubicBezTo>
                      <a:lnTo>
                        <a:pt x="1225" y="1522"/>
                      </a:lnTo>
                      <a:lnTo>
                        <a:pt x="1209" y="1520"/>
                      </a:lnTo>
                      <a:lnTo>
                        <a:pt x="1212" y="1513"/>
                      </a:lnTo>
                      <a:cubicBezTo>
                        <a:pt x="1213" y="1509"/>
                        <a:pt x="1217" y="1507"/>
                        <a:pt x="1221" y="1507"/>
                      </a:cubicBezTo>
                      <a:cubicBezTo>
                        <a:pt x="1225" y="1508"/>
                        <a:pt x="1227" y="1511"/>
                        <a:pt x="1227" y="1515"/>
                      </a:cubicBezTo>
                      <a:lnTo>
                        <a:pt x="1227" y="1522"/>
                      </a:lnTo>
                      <a:lnTo>
                        <a:pt x="1214" y="1517"/>
                      </a:lnTo>
                      <a:lnTo>
                        <a:pt x="1221" y="1510"/>
                      </a:lnTo>
                      <a:cubicBezTo>
                        <a:pt x="1224" y="1507"/>
                        <a:pt x="1228" y="1506"/>
                        <a:pt x="1231" y="1509"/>
                      </a:cubicBezTo>
                      <a:lnTo>
                        <a:pt x="1260" y="1531"/>
                      </a:lnTo>
                      <a:cubicBezTo>
                        <a:pt x="1260" y="1532"/>
                        <a:pt x="1261" y="1532"/>
                        <a:pt x="1261" y="1533"/>
                      </a:cubicBezTo>
                      <a:lnTo>
                        <a:pt x="1278" y="1555"/>
                      </a:lnTo>
                      <a:lnTo>
                        <a:pt x="1263" y="1560"/>
                      </a:lnTo>
                      <a:lnTo>
                        <a:pt x="1263" y="1555"/>
                      </a:lnTo>
                      <a:cubicBezTo>
                        <a:pt x="1263" y="1550"/>
                        <a:pt x="1267" y="1547"/>
                        <a:pt x="1271" y="1547"/>
                      </a:cubicBezTo>
                      <a:lnTo>
                        <a:pt x="1276" y="1547"/>
                      </a:lnTo>
                      <a:cubicBezTo>
                        <a:pt x="1280" y="1547"/>
                        <a:pt x="1284" y="1550"/>
                        <a:pt x="1284" y="1555"/>
                      </a:cubicBezTo>
                      <a:lnTo>
                        <a:pt x="1284" y="1565"/>
                      </a:lnTo>
                      <a:lnTo>
                        <a:pt x="1282" y="1559"/>
                      </a:lnTo>
                      <a:lnTo>
                        <a:pt x="1291" y="1569"/>
                      </a:lnTo>
                      <a:lnTo>
                        <a:pt x="1301" y="1582"/>
                      </a:lnTo>
                      <a:lnTo>
                        <a:pt x="1300" y="1581"/>
                      </a:lnTo>
                      <a:lnTo>
                        <a:pt x="1319" y="1599"/>
                      </a:lnTo>
                      <a:cubicBezTo>
                        <a:pt x="1319" y="1599"/>
                        <a:pt x="1320" y="1600"/>
                        <a:pt x="1320" y="1600"/>
                      </a:cubicBezTo>
                      <a:lnTo>
                        <a:pt x="1330" y="1615"/>
                      </a:lnTo>
                      <a:lnTo>
                        <a:pt x="1328" y="1613"/>
                      </a:lnTo>
                      <a:lnTo>
                        <a:pt x="1352" y="1633"/>
                      </a:lnTo>
                      <a:cubicBezTo>
                        <a:pt x="1353" y="1634"/>
                        <a:pt x="1354" y="1636"/>
                        <a:pt x="1354" y="1638"/>
                      </a:cubicBezTo>
                      <a:lnTo>
                        <a:pt x="1357" y="1653"/>
                      </a:lnTo>
                      <a:lnTo>
                        <a:pt x="1355" y="1649"/>
                      </a:lnTo>
                      <a:lnTo>
                        <a:pt x="1373" y="1668"/>
                      </a:lnTo>
                      <a:cubicBezTo>
                        <a:pt x="1374" y="1669"/>
                        <a:pt x="1374" y="1669"/>
                        <a:pt x="1375" y="1670"/>
                      </a:cubicBezTo>
                      <a:lnTo>
                        <a:pt x="1382" y="1682"/>
                      </a:lnTo>
                      <a:cubicBezTo>
                        <a:pt x="1382" y="1684"/>
                        <a:pt x="1383" y="1685"/>
                        <a:pt x="1383" y="1686"/>
                      </a:cubicBezTo>
                      <a:lnTo>
                        <a:pt x="1383" y="1691"/>
                      </a:lnTo>
                      <a:lnTo>
                        <a:pt x="1383" y="1702"/>
                      </a:lnTo>
                      <a:lnTo>
                        <a:pt x="1367" y="1702"/>
                      </a:lnTo>
                      <a:lnTo>
                        <a:pt x="1367" y="1681"/>
                      </a:lnTo>
                      <a:cubicBezTo>
                        <a:pt x="1367" y="1678"/>
                        <a:pt x="1369" y="1674"/>
                        <a:pt x="1373" y="1674"/>
                      </a:cubicBezTo>
                      <a:cubicBezTo>
                        <a:pt x="1377" y="1673"/>
                        <a:pt x="1380" y="1675"/>
                        <a:pt x="1382" y="1678"/>
                      </a:cubicBezTo>
                      <a:lnTo>
                        <a:pt x="1384" y="1683"/>
                      </a:lnTo>
                      <a:lnTo>
                        <a:pt x="1381" y="1680"/>
                      </a:lnTo>
                      <a:lnTo>
                        <a:pt x="1417" y="1702"/>
                      </a:lnTo>
                      <a:cubicBezTo>
                        <a:pt x="1417" y="1702"/>
                        <a:pt x="1418" y="1703"/>
                        <a:pt x="1419" y="1704"/>
                      </a:cubicBezTo>
                      <a:lnTo>
                        <a:pt x="1428" y="1716"/>
                      </a:lnTo>
                      <a:lnTo>
                        <a:pt x="1422" y="1713"/>
                      </a:lnTo>
                      <a:lnTo>
                        <a:pt x="1424" y="1713"/>
                      </a:lnTo>
                      <a:cubicBezTo>
                        <a:pt x="1427" y="1713"/>
                        <a:pt x="1429" y="1714"/>
                        <a:pt x="1431" y="1716"/>
                      </a:cubicBezTo>
                      <a:lnTo>
                        <a:pt x="1438" y="1726"/>
                      </a:lnTo>
                      <a:lnTo>
                        <a:pt x="1437" y="1725"/>
                      </a:lnTo>
                      <a:lnTo>
                        <a:pt x="1465" y="1753"/>
                      </a:lnTo>
                      <a:cubicBezTo>
                        <a:pt x="1466" y="1753"/>
                        <a:pt x="1466" y="1754"/>
                        <a:pt x="1466" y="1755"/>
                      </a:cubicBezTo>
                      <a:lnTo>
                        <a:pt x="1488" y="1797"/>
                      </a:lnTo>
                      <a:lnTo>
                        <a:pt x="1473" y="1804"/>
                      </a:lnTo>
                      <a:lnTo>
                        <a:pt x="1452" y="1762"/>
                      </a:lnTo>
                      <a:lnTo>
                        <a:pt x="1454" y="1764"/>
                      </a:lnTo>
                      <a:lnTo>
                        <a:pt x="1426" y="1737"/>
                      </a:lnTo>
                      <a:cubicBezTo>
                        <a:pt x="1425" y="1736"/>
                        <a:pt x="1425" y="1736"/>
                        <a:pt x="1425" y="1736"/>
                      </a:cubicBezTo>
                      <a:lnTo>
                        <a:pt x="1418" y="1726"/>
                      </a:lnTo>
                      <a:lnTo>
                        <a:pt x="1424" y="1729"/>
                      </a:lnTo>
                      <a:lnTo>
                        <a:pt x="1422" y="1729"/>
                      </a:lnTo>
                      <a:cubicBezTo>
                        <a:pt x="1419" y="1729"/>
                        <a:pt x="1417" y="1728"/>
                        <a:pt x="1415" y="1726"/>
                      </a:cubicBezTo>
                      <a:lnTo>
                        <a:pt x="1406" y="1713"/>
                      </a:lnTo>
                      <a:lnTo>
                        <a:pt x="1408" y="1715"/>
                      </a:lnTo>
                      <a:lnTo>
                        <a:pt x="1373" y="1693"/>
                      </a:lnTo>
                      <a:cubicBezTo>
                        <a:pt x="1371" y="1692"/>
                        <a:pt x="1370" y="1691"/>
                        <a:pt x="1370" y="1690"/>
                      </a:cubicBezTo>
                      <a:lnTo>
                        <a:pt x="1367" y="1685"/>
                      </a:lnTo>
                      <a:lnTo>
                        <a:pt x="1383" y="1681"/>
                      </a:lnTo>
                      <a:lnTo>
                        <a:pt x="1383" y="1691"/>
                      </a:lnTo>
                      <a:lnTo>
                        <a:pt x="1367" y="1691"/>
                      </a:lnTo>
                      <a:lnTo>
                        <a:pt x="1367" y="1686"/>
                      </a:lnTo>
                      <a:lnTo>
                        <a:pt x="1368" y="1690"/>
                      </a:lnTo>
                      <a:lnTo>
                        <a:pt x="1361" y="1678"/>
                      </a:lnTo>
                      <a:lnTo>
                        <a:pt x="1362" y="1679"/>
                      </a:lnTo>
                      <a:lnTo>
                        <a:pt x="1343" y="1660"/>
                      </a:lnTo>
                      <a:cubicBezTo>
                        <a:pt x="1342" y="1658"/>
                        <a:pt x="1341" y="1657"/>
                        <a:pt x="1341" y="1655"/>
                      </a:cubicBezTo>
                      <a:lnTo>
                        <a:pt x="1339" y="1640"/>
                      </a:lnTo>
                      <a:lnTo>
                        <a:pt x="1341" y="1645"/>
                      </a:lnTo>
                      <a:lnTo>
                        <a:pt x="1318" y="1625"/>
                      </a:lnTo>
                      <a:cubicBezTo>
                        <a:pt x="1317" y="1625"/>
                        <a:pt x="1317" y="1624"/>
                        <a:pt x="1316" y="1624"/>
                      </a:cubicBezTo>
                      <a:lnTo>
                        <a:pt x="1307" y="1609"/>
                      </a:lnTo>
                      <a:lnTo>
                        <a:pt x="1308" y="1610"/>
                      </a:lnTo>
                      <a:lnTo>
                        <a:pt x="1289" y="1593"/>
                      </a:lnTo>
                      <a:cubicBezTo>
                        <a:pt x="1289" y="1593"/>
                        <a:pt x="1289" y="1592"/>
                        <a:pt x="1288" y="1592"/>
                      </a:cubicBezTo>
                      <a:lnTo>
                        <a:pt x="1279" y="1580"/>
                      </a:lnTo>
                      <a:lnTo>
                        <a:pt x="1270" y="1570"/>
                      </a:lnTo>
                      <a:cubicBezTo>
                        <a:pt x="1269" y="1569"/>
                        <a:pt x="1268" y="1567"/>
                        <a:pt x="1268" y="1565"/>
                      </a:cubicBezTo>
                      <a:lnTo>
                        <a:pt x="1268" y="1555"/>
                      </a:lnTo>
                      <a:lnTo>
                        <a:pt x="1276" y="1563"/>
                      </a:lnTo>
                      <a:lnTo>
                        <a:pt x="1271" y="1563"/>
                      </a:lnTo>
                      <a:lnTo>
                        <a:pt x="1279" y="1555"/>
                      </a:lnTo>
                      <a:lnTo>
                        <a:pt x="1279" y="1560"/>
                      </a:lnTo>
                      <a:cubicBezTo>
                        <a:pt x="1279" y="1563"/>
                        <a:pt x="1277" y="1566"/>
                        <a:pt x="1274" y="1567"/>
                      </a:cubicBezTo>
                      <a:cubicBezTo>
                        <a:pt x="1270" y="1568"/>
                        <a:pt x="1267" y="1567"/>
                        <a:pt x="1265" y="1564"/>
                      </a:cubicBezTo>
                      <a:lnTo>
                        <a:pt x="1248" y="1542"/>
                      </a:lnTo>
                      <a:lnTo>
                        <a:pt x="1250" y="1544"/>
                      </a:lnTo>
                      <a:lnTo>
                        <a:pt x="1222" y="1521"/>
                      </a:lnTo>
                      <a:lnTo>
                        <a:pt x="1232" y="1521"/>
                      </a:lnTo>
                      <a:lnTo>
                        <a:pt x="1225" y="1528"/>
                      </a:lnTo>
                      <a:cubicBezTo>
                        <a:pt x="1223" y="1530"/>
                        <a:pt x="1220" y="1531"/>
                        <a:pt x="1216" y="1530"/>
                      </a:cubicBezTo>
                      <a:cubicBezTo>
                        <a:pt x="1213" y="1529"/>
                        <a:pt x="1211" y="1526"/>
                        <a:pt x="1211" y="1522"/>
                      </a:cubicBezTo>
                      <a:lnTo>
                        <a:pt x="1211" y="1515"/>
                      </a:lnTo>
                      <a:lnTo>
                        <a:pt x="1227" y="1517"/>
                      </a:lnTo>
                      <a:lnTo>
                        <a:pt x="1225" y="1525"/>
                      </a:lnTo>
                      <a:cubicBezTo>
                        <a:pt x="1224" y="1529"/>
                        <a:pt x="1220" y="1531"/>
                        <a:pt x="1216" y="1530"/>
                      </a:cubicBezTo>
                      <a:cubicBezTo>
                        <a:pt x="1212" y="1530"/>
                        <a:pt x="1209" y="1526"/>
                        <a:pt x="1209" y="1522"/>
                      </a:cubicBezTo>
                      <a:lnTo>
                        <a:pt x="1209" y="1495"/>
                      </a:lnTo>
                      <a:lnTo>
                        <a:pt x="1214" y="1502"/>
                      </a:lnTo>
                      <a:lnTo>
                        <a:pt x="1197" y="1495"/>
                      </a:lnTo>
                      <a:cubicBezTo>
                        <a:pt x="1195" y="1494"/>
                        <a:pt x="1193" y="1491"/>
                        <a:pt x="1193" y="1489"/>
                      </a:cubicBezTo>
                      <a:lnTo>
                        <a:pt x="1190" y="1466"/>
                      </a:lnTo>
                      <a:lnTo>
                        <a:pt x="1193" y="1472"/>
                      </a:lnTo>
                      <a:lnTo>
                        <a:pt x="1184" y="1464"/>
                      </a:lnTo>
                      <a:cubicBezTo>
                        <a:pt x="1181" y="1462"/>
                        <a:pt x="1180" y="1459"/>
                        <a:pt x="1181" y="1455"/>
                      </a:cubicBezTo>
                      <a:cubicBezTo>
                        <a:pt x="1182" y="1452"/>
                        <a:pt x="1185" y="1450"/>
                        <a:pt x="1189" y="1450"/>
                      </a:cubicBezTo>
                      <a:lnTo>
                        <a:pt x="1191" y="1450"/>
                      </a:lnTo>
                      <a:lnTo>
                        <a:pt x="1183" y="1459"/>
                      </a:lnTo>
                      <a:lnTo>
                        <a:pt x="1181" y="1439"/>
                      </a:lnTo>
                      <a:lnTo>
                        <a:pt x="1183" y="1443"/>
                      </a:lnTo>
                      <a:lnTo>
                        <a:pt x="1157" y="1411"/>
                      </a:lnTo>
                      <a:lnTo>
                        <a:pt x="1148" y="1401"/>
                      </a:lnTo>
                      <a:lnTo>
                        <a:pt x="1136" y="1389"/>
                      </a:lnTo>
                      <a:cubicBezTo>
                        <a:pt x="1136" y="1388"/>
                        <a:pt x="1135" y="1388"/>
                        <a:pt x="1135" y="1387"/>
                      </a:cubicBezTo>
                      <a:lnTo>
                        <a:pt x="1125" y="1370"/>
                      </a:lnTo>
                      <a:lnTo>
                        <a:pt x="1129" y="1373"/>
                      </a:lnTo>
                      <a:lnTo>
                        <a:pt x="1115" y="1366"/>
                      </a:lnTo>
                      <a:cubicBezTo>
                        <a:pt x="1113" y="1365"/>
                        <a:pt x="1112" y="1364"/>
                        <a:pt x="1111" y="1363"/>
                      </a:cubicBezTo>
                      <a:lnTo>
                        <a:pt x="1097" y="1338"/>
                      </a:lnTo>
                      <a:lnTo>
                        <a:pt x="1098" y="1339"/>
                      </a:lnTo>
                      <a:lnTo>
                        <a:pt x="1089" y="1329"/>
                      </a:lnTo>
                      <a:lnTo>
                        <a:pt x="1095" y="1332"/>
                      </a:lnTo>
                      <a:lnTo>
                        <a:pt x="1090" y="1332"/>
                      </a:lnTo>
                      <a:cubicBezTo>
                        <a:pt x="1087" y="1332"/>
                        <a:pt x="1085" y="1331"/>
                        <a:pt x="1083" y="1328"/>
                      </a:cubicBezTo>
                      <a:lnTo>
                        <a:pt x="1079" y="1321"/>
                      </a:lnTo>
                      <a:lnTo>
                        <a:pt x="1085" y="1324"/>
                      </a:lnTo>
                      <a:lnTo>
                        <a:pt x="1081" y="1324"/>
                      </a:lnTo>
                      <a:cubicBezTo>
                        <a:pt x="1078" y="1324"/>
                        <a:pt x="1075" y="1323"/>
                        <a:pt x="1074" y="1321"/>
                      </a:cubicBezTo>
                      <a:lnTo>
                        <a:pt x="1062" y="1301"/>
                      </a:lnTo>
                      <a:lnTo>
                        <a:pt x="1066" y="1304"/>
                      </a:lnTo>
                      <a:lnTo>
                        <a:pt x="1059" y="1302"/>
                      </a:lnTo>
                      <a:cubicBezTo>
                        <a:pt x="1056" y="1301"/>
                        <a:pt x="1054" y="1298"/>
                        <a:pt x="1054" y="1294"/>
                      </a:cubicBezTo>
                      <a:lnTo>
                        <a:pt x="1054" y="1269"/>
                      </a:lnTo>
                      <a:lnTo>
                        <a:pt x="1057" y="1275"/>
                      </a:lnTo>
                      <a:lnTo>
                        <a:pt x="1045" y="1266"/>
                      </a:lnTo>
                      <a:cubicBezTo>
                        <a:pt x="1043" y="1264"/>
                        <a:pt x="1042" y="1262"/>
                        <a:pt x="1042" y="1259"/>
                      </a:cubicBezTo>
                      <a:lnTo>
                        <a:pt x="1042" y="1249"/>
                      </a:lnTo>
                      <a:lnTo>
                        <a:pt x="1044" y="1255"/>
                      </a:lnTo>
                      <a:lnTo>
                        <a:pt x="1028" y="1238"/>
                      </a:lnTo>
                      <a:cubicBezTo>
                        <a:pt x="1027" y="1236"/>
                        <a:pt x="1026" y="1235"/>
                        <a:pt x="1026" y="1233"/>
                      </a:cubicBezTo>
                      <a:lnTo>
                        <a:pt x="1023" y="1208"/>
                      </a:lnTo>
                      <a:lnTo>
                        <a:pt x="1026" y="1213"/>
                      </a:lnTo>
                      <a:lnTo>
                        <a:pt x="988" y="1174"/>
                      </a:lnTo>
                      <a:lnTo>
                        <a:pt x="908" y="1101"/>
                      </a:lnTo>
                      <a:lnTo>
                        <a:pt x="868" y="1059"/>
                      </a:lnTo>
                      <a:lnTo>
                        <a:pt x="869" y="1060"/>
                      </a:lnTo>
                      <a:lnTo>
                        <a:pt x="851" y="1048"/>
                      </a:lnTo>
                      <a:lnTo>
                        <a:pt x="853" y="1049"/>
                      </a:lnTo>
                      <a:lnTo>
                        <a:pt x="827" y="1041"/>
                      </a:lnTo>
                      <a:cubicBezTo>
                        <a:pt x="824" y="1040"/>
                        <a:pt x="822" y="1038"/>
                        <a:pt x="821" y="1035"/>
                      </a:cubicBezTo>
                      <a:lnTo>
                        <a:pt x="819" y="1025"/>
                      </a:lnTo>
                      <a:lnTo>
                        <a:pt x="827" y="1032"/>
                      </a:lnTo>
                      <a:lnTo>
                        <a:pt x="820" y="1032"/>
                      </a:lnTo>
                      <a:cubicBezTo>
                        <a:pt x="817" y="1032"/>
                        <a:pt x="815" y="1031"/>
                        <a:pt x="814" y="1029"/>
                      </a:cubicBezTo>
                      <a:lnTo>
                        <a:pt x="774" y="984"/>
                      </a:lnTo>
                      <a:lnTo>
                        <a:pt x="775" y="985"/>
                      </a:lnTo>
                      <a:lnTo>
                        <a:pt x="664" y="903"/>
                      </a:lnTo>
                      <a:cubicBezTo>
                        <a:pt x="664" y="903"/>
                        <a:pt x="664" y="903"/>
                        <a:pt x="663" y="903"/>
                      </a:cubicBezTo>
                      <a:lnTo>
                        <a:pt x="656" y="895"/>
                      </a:lnTo>
                      <a:cubicBezTo>
                        <a:pt x="655" y="894"/>
                        <a:pt x="654" y="892"/>
                        <a:pt x="654" y="890"/>
                      </a:cubicBezTo>
                      <a:lnTo>
                        <a:pt x="654" y="882"/>
                      </a:lnTo>
                      <a:lnTo>
                        <a:pt x="656" y="888"/>
                      </a:lnTo>
                      <a:lnTo>
                        <a:pt x="654" y="885"/>
                      </a:lnTo>
                      <a:lnTo>
                        <a:pt x="660" y="888"/>
                      </a:lnTo>
                      <a:lnTo>
                        <a:pt x="653" y="888"/>
                      </a:lnTo>
                      <a:cubicBezTo>
                        <a:pt x="651" y="888"/>
                        <a:pt x="649" y="887"/>
                        <a:pt x="648" y="886"/>
                      </a:cubicBezTo>
                      <a:lnTo>
                        <a:pt x="601" y="849"/>
                      </a:lnTo>
                      <a:lnTo>
                        <a:pt x="579" y="831"/>
                      </a:lnTo>
                      <a:cubicBezTo>
                        <a:pt x="579" y="831"/>
                        <a:pt x="578" y="830"/>
                        <a:pt x="578" y="829"/>
                      </a:cubicBezTo>
                      <a:lnTo>
                        <a:pt x="568" y="814"/>
                      </a:lnTo>
                      <a:cubicBezTo>
                        <a:pt x="568" y="813"/>
                        <a:pt x="567" y="812"/>
                        <a:pt x="567" y="810"/>
                      </a:cubicBezTo>
                      <a:lnTo>
                        <a:pt x="567" y="800"/>
                      </a:lnTo>
                      <a:cubicBezTo>
                        <a:pt x="567" y="800"/>
                        <a:pt x="567" y="799"/>
                        <a:pt x="567" y="798"/>
                      </a:cubicBezTo>
                      <a:lnTo>
                        <a:pt x="570" y="788"/>
                      </a:lnTo>
                      <a:lnTo>
                        <a:pt x="570" y="792"/>
                      </a:lnTo>
                      <a:lnTo>
                        <a:pt x="567" y="782"/>
                      </a:lnTo>
                      <a:lnTo>
                        <a:pt x="569" y="786"/>
                      </a:lnTo>
                      <a:lnTo>
                        <a:pt x="546" y="761"/>
                      </a:lnTo>
                      <a:cubicBezTo>
                        <a:pt x="544" y="759"/>
                        <a:pt x="543" y="756"/>
                        <a:pt x="544" y="753"/>
                      </a:cubicBezTo>
                      <a:cubicBezTo>
                        <a:pt x="545" y="750"/>
                        <a:pt x="547" y="748"/>
                        <a:pt x="550" y="748"/>
                      </a:cubicBezTo>
                      <a:lnTo>
                        <a:pt x="564" y="745"/>
                      </a:lnTo>
                      <a:lnTo>
                        <a:pt x="559" y="750"/>
                      </a:lnTo>
                      <a:lnTo>
                        <a:pt x="570" y="725"/>
                      </a:lnTo>
                      <a:cubicBezTo>
                        <a:pt x="571" y="724"/>
                        <a:pt x="571" y="723"/>
                        <a:pt x="572" y="723"/>
                      </a:cubicBezTo>
                      <a:lnTo>
                        <a:pt x="579" y="715"/>
                      </a:lnTo>
                      <a:lnTo>
                        <a:pt x="578" y="725"/>
                      </a:lnTo>
                      <a:lnTo>
                        <a:pt x="571" y="712"/>
                      </a:lnTo>
                      <a:cubicBezTo>
                        <a:pt x="570" y="711"/>
                        <a:pt x="570" y="710"/>
                        <a:pt x="570" y="708"/>
                      </a:cubicBezTo>
                      <a:lnTo>
                        <a:pt x="570" y="698"/>
                      </a:lnTo>
                      <a:cubicBezTo>
                        <a:pt x="570" y="696"/>
                        <a:pt x="571" y="694"/>
                        <a:pt x="573" y="692"/>
                      </a:cubicBezTo>
                      <a:lnTo>
                        <a:pt x="582" y="685"/>
                      </a:lnTo>
                      <a:lnTo>
                        <a:pt x="579" y="692"/>
                      </a:lnTo>
                      <a:lnTo>
                        <a:pt x="577" y="672"/>
                      </a:lnTo>
                      <a:lnTo>
                        <a:pt x="580" y="677"/>
                      </a:lnTo>
                      <a:lnTo>
                        <a:pt x="570" y="670"/>
                      </a:lnTo>
                      <a:lnTo>
                        <a:pt x="575" y="672"/>
                      </a:lnTo>
                      <a:lnTo>
                        <a:pt x="568" y="672"/>
                      </a:lnTo>
                      <a:cubicBezTo>
                        <a:pt x="564" y="672"/>
                        <a:pt x="560" y="668"/>
                        <a:pt x="560" y="664"/>
                      </a:cubicBezTo>
                      <a:lnTo>
                        <a:pt x="560" y="656"/>
                      </a:lnTo>
                      <a:cubicBezTo>
                        <a:pt x="560" y="655"/>
                        <a:pt x="561" y="653"/>
                        <a:pt x="562" y="651"/>
                      </a:cubicBezTo>
                      <a:lnTo>
                        <a:pt x="571" y="639"/>
                      </a:lnTo>
                      <a:lnTo>
                        <a:pt x="570" y="648"/>
                      </a:lnTo>
                      <a:lnTo>
                        <a:pt x="561" y="630"/>
                      </a:lnTo>
                      <a:lnTo>
                        <a:pt x="563" y="633"/>
                      </a:lnTo>
                      <a:lnTo>
                        <a:pt x="554" y="625"/>
                      </a:lnTo>
                      <a:lnTo>
                        <a:pt x="559" y="627"/>
                      </a:lnTo>
                      <a:lnTo>
                        <a:pt x="552" y="627"/>
                      </a:lnTo>
                      <a:cubicBezTo>
                        <a:pt x="550" y="627"/>
                        <a:pt x="548" y="627"/>
                        <a:pt x="547" y="626"/>
                      </a:cubicBezTo>
                      <a:lnTo>
                        <a:pt x="533" y="616"/>
                      </a:lnTo>
                      <a:lnTo>
                        <a:pt x="538" y="617"/>
                      </a:lnTo>
                      <a:lnTo>
                        <a:pt x="523" y="617"/>
                      </a:lnTo>
                      <a:cubicBezTo>
                        <a:pt x="521" y="617"/>
                        <a:pt x="519" y="616"/>
                        <a:pt x="517" y="614"/>
                      </a:cubicBezTo>
                      <a:lnTo>
                        <a:pt x="494" y="587"/>
                      </a:lnTo>
                      <a:lnTo>
                        <a:pt x="495" y="588"/>
                      </a:lnTo>
                      <a:lnTo>
                        <a:pt x="488" y="583"/>
                      </a:lnTo>
                      <a:lnTo>
                        <a:pt x="491" y="585"/>
                      </a:lnTo>
                      <a:lnTo>
                        <a:pt x="472" y="580"/>
                      </a:lnTo>
                      <a:cubicBezTo>
                        <a:pt x="468" y="579"/>
                        <a:pt x="466" y="576"/>
                        <a:pt x="466" y="572"/>
                      </a:cubicBezTo>
                      <a:lnTo>
                        <a:pt x="466" y="567"/>
                      </a:lnTo>
                      <a:lnTo>
                        <a:pt x="474" y="575"/>
                      </a:lnTo>
                      <a:lnTo>
                        <a:pt x="429" y="575"/>
                      </a:lnTo>
                      <a:cubicBezTo>
                        <a:pt x="427" y="575"/>
                        <a:pt x="424" y="574"/>
                        <a:pt x="423" y="571"/>
                      </a:cubicBezTo>
                      <a:lnTo>
                        <a:pt x="404" y="541"/>
                      </a:lnTo>
                      <a:cubicBezTo>
                        <a:pt x="403" y="541"/>
                        <a:pt x="403" y="540"/>
                        <a:pt x="403" y="540"/>
                      </a:cubicBezTo>
                      <a:lnTo>
                        <a:pt x="401" y="532"/>
                      </a:lnTo>
                      <a:lnTo>
                        <a:pt x="404" y="537"/>
                      </a:lnTo>
                      <a:lnTo>
                        <a:pt x="386" y="527"/>
                      </a:lnTo>
                      <a:lnTo>
                        <a:pt x="389" y="528"/>
                      </a:lnTo>
                      <a:lnTo>
                        <a:pt x="382" y="528"/>
                      </a:lnTo>
                      <a:cubicBezTo>
                        <a:pt x="380" y="528"/>
                        <a:pt x="378" y="527"/>
                        <a:pt x="377" y="525"/>
                      </a:cubicBezTo>
                      <a:lnTo>
                        <a:pt x="367" y="515"/>
                      </a:lnTo>
                      <a:lnTo>
                        <a:pt x="373" y="518"/>
                      </a:lnTo>
                      <a:lnTo>
                        <a:pt x="371" y="518"/>
                      </a:lnTo>
                      <a:lnTo>
                        <a:pt x="366" y="518"/>
                      </a:lnTo>
                      <a:cubicBezTo>
                        <a:pt x="365" y="518"/>
                        <a:pt x="363" y="518"/>
                        <a:pt x="362" y="517"/>
                      </a:cubicBezTo>
                      <a:lnTo>
                        <a:pt x="315" y="492"/>
                      </a:lnTo>
                      <a:lnTo>
                        <a:pt x="316" y="493"/>
                      </a:lnTo>
                      <a:lnTo>
                        <a:pt x="279" y="480"/>
                      </a:lnTo>
                      <a:lnTo>
                        <a:pt x="281" y="481"/>
                      </a:lnTo>
                      <a:lnTo>
                        <a:pt x="272" y="481"/>
                      </a:lnTo>
                      <a:cubicBezTo>
                        <a:pt x="269" y="481"/>
                        <a:pt x="266" y="479"/>
                        <a:pt x="265" y="476"/>
                      </a:cubicBezTo>
                      <a:lnTo>
                        <a:pt x="262" y="471"/>
                      </a:lnTo>
                      <a:cubicBezTo>
                        <a:pt x="262" y="470"/>
                        <a:pt x="261" y="469"/>
                        <a:pt x="261" y="468"/>
                      </a:cubicBezTo>
                      <a:lnTo>
                        <a:pt x="261" y="458"/>
                      </a:lnTo>
                      <a:lnTo>
                        <a:pt x="261" y="450"/>
                      </a:lnTo>
                      <a:cubicBezTo>
                        <a:pt x="261" y="450"/>
                        <a:pt x="262" y="449"/>
                        <a:pt x="262" y="449"/>
                      </a:cubicBezTo>
                      <a:lnTo>
                        <a:pt x="264" y="436"/>
                      </a:lnTo>
                      <a:lnTo>
                        <a:pt x="264" y="438"/>
                      </a:lnTo>
                      <a:lnTo>
                        <a:pt x="264" y="430"/>
                      </a:lnTo>
                      <a:lnTo>
                        <a:pt x="272" y="438"/>
                      </a:lnTo>
                      <a:lnTo>
                        <a:pt x="269" y="438"/>
                      </a:lnTo>
                      <a:cubicBezTo>
                        <a:pt x="266" y="438"/>
                        <a:pt x="263" y="436"/>
                        <a:pt x="262" y="433"/>
                      </a:cubicBezTo>
                      <a:cubicBezTo>
                        <a:pt x="261" y="430"/>
                        <a:pt x="262" y="426"/>
                        <a:pt x="265" y="424"/>
                      </a:cubicBezTo>
                      <a:lnTo>
                        <a:pt x="274" y="417"/>
                      </a:lnTo>
                      <a:lnTo>
                        <a:pt x="271" y="423"/>
                      </a:lnTo>
                      <a:lnTo>
                        <a:pt x="271" y="411"/>
                      </a:lnTo>
                      <a:lnTo>
                        <a:pt x="276" y="418"/>
                      </a:lnTo>
                      <a:lnTo>
                        <a:pt x="257" y="411"/>
                      </a:lnTo>
                      <a:cubicBezTo>
                        <a:pt x="254" y="409"/>
                        <a:pt x="252" y="406"/>
                        <a:pt x="252" y="403"/>
                      </a:cubicBezTo>
                      <a:lnTo>
                        <a:pt x="252" y="401"/>
                      </a:lnTo>
                      <a:lnTo>
                        <a:pt x="255" y="407"/>
                      </a:lnTo>
                      <a:lnTo>
                        <a:pt x="248" y="402"/>
                      </a:lnTo>
                      <a:cubicBezTo>
                        <a:pt x="246" y="401"/>
                        <a:pt x="245" y="398"/>
                        <a:pt x="245" y="396"/>
                      </a:cubicBezTo>
                      <a:lnTo>
                        <a:pt x="245" y="393"/>
                      </a:lnTo>
                      <a:lnTo>
                        <a:pt x="245" y="383"/>
                      </a:lnTo>
                      <a:lnTo>
                        <a:pt x="253" y="391"/>
                      </a:lnTo>
                      <a:lnTo>
                        <a:pt x="251" y="391"/>
                      </a:lnTo>
                      <a:lnTo>
                        <a:pt x="244" y="391"/>
                      </a:lnTo>
                      <a:lnTo>
                        <a:pt x="234" y="391"/>
                      </a:lnTo>
                      <a:lnTo>
                        <a:pt x="240" y="389"/>
                      </a:lnTo>
                      <a:lnTo>
                        <a:pt x="231" y="399"/>
                      </a:lnTo>
                      <a:lnTo>
                        <a:pt x="233" y="393"/>
                      </a:lnTo>
                      <a:lnTo>
                        <a:pt x="233" y="401"/>
                      </a:lnTo>
                      <a:lnTo>
                        <a:pt x="231" y="396"/>
                      </a:lnTo>
                      <a:lnTo>
                        <a:pt x="238" y="406"/>
                      </a:lnTo>
                      <a:cubicBezTo>
                        <a:pt x="240" y="408"/>
                        <a:pt x="240" y="411"/>
                        <a:pt x="239" y="413"/>
                      </a:cubicBezTo>
                      <a:cubicBezTo>
                        <a:pt x="239" y="415"/>
                        <a:pt x="237" y="417"/>
                        <a:pt x="235" y="418"/>
                      </a:cubicBezTo>
                      <a:lnTo>
                        <a:pt x="227" y="421"/>
                      </a:lnTo>
                      <a:lnTo>
                        <a:pt x="233" y="413"/>
                      </a:lnTo>
                      <a:lnTo>
                        <a:pt x="233" y="420"/>
                      </a:lnTo>
                      <a:cubicBezTo>
                        <a:pt x="233" y="425"/>
                        <a:pt x="229" y="428"/>
                        <a:pt x="225" y="428"/>
                      </a:cubicBezTo>
                      <a:lnTo>
                        <a:pt x="222" y="428"/>
                      </a:lnTo>
                      <a:lnTo>
                        <a:pt x="224" y="428"/>
                      </a:lnTo>
                      <a:lnTo>
                        <a:pt x="215" y="431"/>
                      </a:lnTo>
                      <a:cubicBezTo>
                        <a:pt x="212" y="432"/>
                        <a:pt x="208" y="430"/>
                        <a:pt x="207" y="428"/>
                      </a:cubicBezTo>
                      <a:lnTo>
                        <a:pt x="199" y="418"/>
                      </a:lnTo>
                      <a:lnTo>
                        <a:pt x="204" y="421"/>
                      </a:lnTo>
                      <a:lnTo>
                        <a:pt x="195" y="418"/>
                      </a:lnTo>
                      <a:cubicBezTo>
                        <a:pt x="192" y="418"/>
                        <a:pt x="190" y="416"/>
                        <a:pt x="189" y="413"/>
                      </a:cubicBezTo>
                      <a:lnTo>
                        <a:pt x="187" y="406"/>
                      </a:lnTo>
                      <a:lnTo>
                        <a:pt x="194" y="411"/>
                      </a:lnTo>
                      <a:lnTo>
                        <a:pt x="187" y="411"/>
                      </a:lnTo>
                      <a:lnTo>
                        <a:pt x="178" y="411"/>
                      </a:lnTo>
                      <a:lnTo>
                        <a:pt x="175" y="411"/>
                      </a:lnTo>
                      <a:lnTo>
                        <a:pt x="183" y="403"/>
                      </a:lnTo>
                      <a:lnTo>
                        <a:pt x="183" y="411"/>
                      </a:lnTo>
                      <a:lnTo>
                        <a:pt x="183" y="413"/>
                      </a:lnTo>
                      <a:lnTo>
                        <a:pt x="183" y="411"/>
                      </a:lnTo>
                      <a:lnTo>
                        <a:pt x="185" y="418"/>
                      </a:lnTo>
                      <a:cubicBezTo>
                        <a:pt x="186" y="419"/>
                        <a:pt x="186" y="420"/>
                        <a:pt x="186" y="420"/>
                      </a:cubicBezTo>
                      <a:lnTo>
                        <a:pt x="186" y="423"/>
                      </a:lnTo>
                      <a:cubicBezTo>
                        <a:pt x="186" y="427"/>
                        <a:pt x="182" y="431"/>
                        <a:pt x="178" y="431"/>
                      </a:cubicBezTo>
                      <a:lnTo>
                        <a:pt x="175" y="431"/>
                      </a:lnTo>
                      <a:lnTo>
                        <a:pt x="166" y="431"/>
                      </a:lnTo>
                      <a:cubicBezTo>
                        <a:pt x="163" y="431"/>
                        <a:pt x="160" y="429"/>
                        <a:pt x="159" y="426"/>
                      </a:cubicBezTo>
                      <a:lnTo>
                        <a:pt x="154" y="416"/>
                      </a:lnTo>
                      <a:lnTo>
                        <a:pt x="159" y="421"/>
                      </a:lnTo>
                      <a:lnTo>
                        <a:pt x="150" y="418"/>
                      </a:lnTo>
                      <a:cubicBezTo>
                        <a:pt x="146" y="417"/>
                        <a:pt x="144" y="414"/>
                        <a:pt x="144" y="411"/>
                      </a:cubicBezTo>
                      <a:lnTo>
                        <a:pt x="144" y="403"/>
                      </a:lnTo>
                      <a:lnTo>
                        <a:pt x="145" y="408"/>
                      </a:lnTo>
                      <a:lnTo>
                        <a:pt x="131" y="388"/>
                      </a:lnTo>
                      <a:cubicBezTo>
                        <a:pt x="130" y="386"/>
                        <a:pt x="129" y="383"/>
                        <a:pt x="130" y="381"/>
                      </a:cubicBezTo>
                      <a:lnTo>
                        <a:pt x="135" y="366"/>
                      </a:lnTo>
                      <a:lnTo>
                        <a:pt x="143" y="376"/>
                      </a:lnTo>
                      <a:lnTo>
                        <a:pt x="137" y="376"/>
                      </a:lnTo>
                      <a:lnTo>
                        <a:pt x="118" y="374"/>
                      </a:lnTo>
                      <a:lnTo>
                        <a:pt x="126" y="370"/>
                      </a:lnTo>
                      <a:lnTo>
                        <a:pt x="121" y="378"/>
                      </a:lnTo>
                      <a:lnTo>
                        <a:pt x="114" y="365"/>
                      </a:lnTo>
                      <a:lnTo>
                        <a:pt x="119" y="365"/>
                      </a:lnTo>
                      <a:cubicBezTo>
                        <a:pt x="123" y="365"/>
                        <a:pt x="127" y="369"/>
                        <a:pt x="127" y="373"/>
                      </a:cubicBezTo>
                      <a:lnTo>
                        <a:pt x="127" y="378"/>
                      </a:lnTo>
                      <a:cubicBezTo>
                        <a:pt x="127" y="383"/>
                        <a:pt x="123" y="386"/>
                        <a:pt x="119" y="386"/>
                      </a:cubicBezTo>
                      <a:lnTo>
                        <a:pt x="114" y="386"/>
                      </a:lnTo>
                      <a:cubicBezTo>
                        <a:pt x="110" y="386"/>
                        <a:pt x="106" y="383"/>
                        <a:pt x="106" y="378"/>
                      </a:cubicBezTo>
                      <a:lnTo>
                        <a:pt x="106" y="373"/>
                      </a:lnTo>
                      <a:lnTo>
                        <a:pt x="106" y="368"/>
                      </a:lnTo>
                      <a:lnTo>
                        <a:pt x="108" y="373"/>
                      </a:lnTo>
                      <a:lnTo>
                        <a:pt x="98" y="361"/>
                      </a:lnTo>
                      <a:lnTo>
                        <a:pt x="100" y="362"/>
                      </a:lnTo>
                      <a:lnTo>
                        <a:pt x="81" y="347"/>
                      </a:lnTo>
                      <a:lnTo>
                        <a:pt x="85" y="349"/>
                      </a:lnTo>
                      <a:lnTo>
                        <a:pt x="66" y="347"/>
                      </a:lnTo>
                      <a:cubicBezTo>
                        <a:pt x="66" y="346"/>
                        <a:pt x="65" y="346"/>
                        <a:pt x="64" y="346"/>
                      </a:cubicBezTo>
                      <a:lnTo>
                        <a:pt x="45" y="339"/>
                      </a:lnTo>
                      <a:lnTo>
                        <a:pt x="53" y="338"/>
                      </a:lnTo>
                      <a:lnTo>
                        <a:pt x="41" y="345"/>
                      </a:lnTo>
                      <a:cubicBezTo>
                        <a:pt x="40" y="346"/>
                        <a:pt x="38" y="347"/>
                        <a:pt x="37" y="347"/>
                      </a:cubicBezTo>
                      <a:lnTo>
                        <a:pt x="30" y="347"/>
                      </a:lnTo>
                      <a:cubicBezTo>
                        <a:pt x="28" y="347"/>
                        <a:pt x="27" y="346"/>
                        <a:pt x="25" y="345"/>
                      </a:cubicBezTo>
                      <a:lnTo>
                        <a:pt x="14" y="338"/>
                      </a:lnTo>
                      <a:cubicBezTo>
                        <a:pt x="11" y="336"/>
                        <a:pt x="10" y="333"/>
                        <a:pt x="10" y="330"/>
                      </a:cubicBezTo>
                      <a:lnTo>
                        <a:pt x="12" y="313"/>
                      </a:lnTo>
                      <a:lnTo>
                        <a:pt x="12" y="314"/>
                      </a:lnTo>
                      <a:lnTo>
                        <a:pt x="10" y="280"/>
                      </a:lnTo>
                      <a:lnTo>
                        <a:pt x="11" y="284"/>
                      </a:lnTo>
                      <a:lnTo>
                        <a:pt x="2" y="271"/>
                      </a:lnTo>
                      <a:cubicBezTo>
                        <a:pt x="1" y="270"/>
                        <a:pt x="0" y="268"/>
                        <a:pt x="0" y="267"/>
                      </a:cubicBezTo>
                      <a:lnTo>
                        <a:pt x="0" y="257"/>
                      </a:lnTo>
                      <a:lnTo>
                        <a:pt x="0" y="252"/>
                      </a:lnTo>
                      <a:cubicBezTo>
                        <a:pt x="0" y="251"/>
                        <a:pt x="1" y="250"/>
                        <a:pt x="1" y="249"/>
                      </a:cubicBezTo>
                      <a:lnTo>
                        <a:pt x="13" y="219"/>
                      </a:lnTo>
                      <a:lnTo>
                        <a:pt x="13" y="224"/>
                      </a:lnTo>
                      <a:lnTo>
                        <a:pt x="10" y="217"/>
                      </a:lnTo>
                      <a:lnTo>
                        <a:pt x="13" y="221"/>
                      </a:lnTo>
                      <a:lnTo>
                        <a:pt x="3" y="213"/>
                      </a:lnTo>
                      <a:cubicBezTo>
                        <a:pt x="2" y="212"/>
                        <a:pt x="0" y="209"/>
                        <a:pt x="0" y="207"/>
                      </a:cubicBezTo>
                      <a:lnTo>
                        <a:pt x="1" y="194"/>
                      </a:lnTo>
                      <a:lnTo>
                        <a:pt x="3" y="174"/>
                      </a:lnTo>
                      <a:cubicBezTo>
                        <a:pt x="3" y="172"/>
                        <a:pt x="4" y="171"/>
                        <a:pt x="5" y="169"/>
                      </a:cubicBezTo>
                      <a:lnTo>
                        <a:pt x="12" y="162"/>
                      </a:lnTo>
                      <a:lnTo>
                        <a:pt x="11" y="163"/>
                      </a:lnTo>
                      <a:lnTo>
                        <a:pt x="32" y="126"/>
                      </a:lnTo>
                      <a:lnTo>
                        <a:pt x="31" y="130"/>
                      </a:lnTo>
                      <a:lnTo>
                        <a:pt x="31" y="125"/>
                      </a:lnTo>
                      <a:cubicBezTo>
                        <a:pt x="31" y="123"/>
                        <a:pt x="32" y="122"/>
                        <a:pt x="33" y="120"/>
                      </a:cubicBezTo>
                      <a:lnTo>
                        <a:pt x="61" y="83"/>
                      </a:lnTo>
                      <a:lnTo>
                        <a:pt x="60" y="85"/>
                      </a:lnTo>
                      <a:lnTo>
                        <a:pt x="79" y="40"/>
                      </a:lnTo>
                      <a:cubicBezTo>
                        <a:pt x="79" y="39"/>
                        <a:pt x="80" y="37"/>
                        <a:pt x="82" y="36"/>
                      </a:cubicBezTo>
                      <a:lnTo>
                        <a:pt x="98" y="26"/>
                      </a:lnTo>
                      <a:lnTo>
                        <a:pt x="96" y="38"/>
                      </a:lnTo>
                      <a:lnTo>
                        <a:pt x="89" y="28"/>
                      </a:lnTo>
                      <a:cubicBezTo>
                        <a:pt x="87" y="26"/>
                        <a:pt x="87" y="23"/>
                        <a:pt x="88" y="20"/>
                      </a:cubicBezTo>
                      <a:lnTo>
                        <a:pt x="95" y="5"/>
                      </a:lnTo>
                      <a:cubicBezTo>
                        <a:pt x="97" y="2"/>
                        <a:pt x="99" y="0"/>
                        <a:pt x="103" y="0"/>
                      </a:cubicBezTo>
                      <a:lnTo>
                        <a:pt x="110" y="0"/>
                      </a:lnTo>
                      <a:lnTo>
                        <a:pt x="110" y="16"/>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49" name="Freeform 1187"/>
                <p:cNvSpPr>
                  <a:spLocks/>
                </p:cNvSpPr>
                <p:nvPr/>
              </p:nvSpPr>
              <p:spPr bwMode="auto">
                <a:xfrm>
                  <a:off x="4120137" y="2218949"/>
                  <a:ext cx="893763" cy="612468"/>
                </a:xfrm>
                <a:custGeom>
                  <a:avLst/>
                  <a:gdLst/>
                  <a:ahLst/>
                  <a:cxnLst>
                    <a:cxn ang="0">
                      <a:pos x="23" y="371"/>
                    </a:cxn>
                    <a:cxn ang="0">
                      <a:pos x="109" y="282"/>
                    </a:cxn>
                    <a:cxn ang="0">
                      <a:pos x="164" y="132"/>
                    </a:cxn>
                    <a:cxn ang="0">
                      <a:pos x="230" y="62"/>
                    </a:cxn>
                    <a:cxn ang="0">
                      <a:pos x="264" y="60"/>
                    </a:cxn>
                    <a:cxn ang="0">
                      <a:pos x="347" y="2"/>
                    </a:cxn>
                    <a:cxn ang="0">
                      <a:pos x="465" y="46"/>
                    </a:cxn>
                    <a:cxn ang="0">
                      <a:pos x="464" y="40"/>
                    </a:cxn>
                    <a:cxn ang="0">
                      <a:pos x="490" y="43"/>
                    </a:cxn>
                    <a:cxn ang="0">
                      <a:pos x="483" y="39"/>
                    </a:cxn>
                    <a:cxn ang="0">
                      <a:pos x="584" y="53"/>
                    </a:cxn>
                    <a:cxn ang="0">
                      <a:pos x="673" y="52"/>
                    </a:cxn>
                    <a:cxn ang="0">
                      <a:pos x="681" y="68"/>
                    </a:cxn>
                    <a:cxn ang="0">
                      <a:pos x="716" y="62"/>
                    </a:cxn>
                    <a:cxn ang="0">
                      <a:pos x="773" y="127"/>
                    </a:cxn>
                    <a:cxn ang="0">
                      <a:pos x="779" y="124"/>
                    </a:cxn>
                    <a:cxn ang="0">
                      <a:pos x="796" y="175"/>
                    </a:cxn>
                    <a:cxn ang="0">
                      <a:pos x="824" y="171"/>
                    </a:cxn>
                    <a:cxn ang="0">
                      <a:pos x="840" y="193"/>
                    </a:cxn>
                    <a:cxn ang="0">
                      <a:pos x="871" y="199"/>
                    </a:cxn>
                    <a:cxn ang="0">
                      <a:pos x="895" y="240"/>
                    </a:cxn>
                    <a:cxn ang="0">
                      <a:pos x="980" y="299"/>
                    </a:cxn>
                    <a:cxn ang="0">
                      <a:pos x="992" y="335"/>
                    </a:cxn>
                    <a:cxn ang="0">
                      <a:pos x="1032" y="369"/>
                    </a:cxn>
                    <a:cxn ang="0">
                      <a:pos x="1058" y="462"/>
                    </a:cxn>
                    <a:cxn ang="0">
                      <a:pos x="1168" y="635"/>
                    </a:cxn>
                    <a:cxn ang="0">
                      <a:pos x="1157" y="653"/>
                    </a:cxn>
                    <a:cxn ang="0">
                      <a:pos x="1197" y="753"/>
                    </a:cxn>
                    <a:cxn ang="0">
                      <a:pos x="1219" y="775"/>
                    </a:cxn>
                    <a:cxn ang="0">
                      <a:pos x="1307" y="860"/>
                    </a:cxn>
                    <a:cxn ang="0">
                      <a:pos x="1344" y="941"/>
                    </a:cxn>
                    <a:cxn ang="0">
                      <a:pos x="1295" y="870"/>
                    </a:cxn>
                    <a:cxn ang="0">
                      <a:pos x="1184" y="761"/>
                    </a:cxn>
                    <a:cxn ang="0">
                      <a:pos x="1144" y="650"/>
                    </a:cxn>
                    <a:cxn ang="0">
                      <a:pos x="1157" y="633"/>
                    </a:cxn>
                    <a:cxn ang="0">
                      <a:pos x="1044" y="468"/>
                    </a:cxn>
                    <a:cxn ang="0">
                      <a:pos x="1019" y="377"/>
                    </a:cxn>
                    <a:cxn ang="0">
                      <a:pos x="979" y="344"/>
                    </a:cxn>
                    <a:cxn ang="0">
                      <a:pos x="967" y="308"/>
                    </a:cxn>
                    <a:cxn ang="0">
                      <a:pos x="883" y="250"/>
                    </a:cxn>
                    <a:cxn ang="0">
                      <a:pos x="861" y="210"/>
                    </a:cxn>
                    <a:cxn ang="0">
                      <a:pos x="831" y="204"/>
                    </a:cxn>
                    <a:cxn ang="0">
                      <a:pos x="817" y="183"/>
                    </a:cxn>
                    <a:cxn ang="0">
                      <a:pos x="788" y="185"/>
                    </a:cxn>
                    <a:cxn ang="0">
                      <a:pos x="771" y="134"/>
                    </a:cxn>
                    <a:cxn ang="0">
                      <a:pos x="767" y="140"/>
                    </a:cxn>
                    <a:cxn ang="0">
                      <a:pos x="709" y="75"/>
                    </a:cxn>
                    <a:cxn ang="0">
                      <a:pos x="672" y="76"/>
                    </a:cxn>
                    <a:cxn ang="0">
                      <a:pos x="665" y="60"/>
                    </a:cxn>
                    <a:cxn ang="0">
                      <a:pos x="583" y="68"/>
                    </a:cxn>
                    <a:cxn ang="0">
                      <a:pos x="489" y="48"/>
                    </a:cxn>
                    <a:cxn ang="0">
                      <a:pos x="496" y="52"/>
                    </a:cxn>
                    <a:cxn ang="0">
                      <a:pos x="486" y="58"/>
                    </a:cxn>
                    <a:cxn ang="0">
                      <a:pos x="475" y="51"/>
                    </a:cxn>
                    <a:cxn ang="0">
                      <a:pos x="459" y="60"/>
                    </a:cxn>
                    <a:cxn ang="0">
                      <a:pos x="356" y="15"/>
                    </a:cxn>
                    <a:cxn ang="0">
                      <a:pos x="264" y="76"/>
                    </a:cxn>
                    <a:cxn ang="0">
                      <a:pos x="241" y="73"/>
                    </a:cxn>
                    <a:cxn ang="0">
                      <a:pos x="179" y="137"/>
                    </a:cxn>
                    <a:cxn ang="0">
                      <a:pos x="121" y="294"/>
                    </a:cxn>
                    <a:cxn ang="0">
                      <a:pos x="37" y="379"/>
                    </a:cxn>
                    <a:cxn ang="0">
                      <a:pos x="0" y="410"/>
                    </a:cxn>
                  </a:cxnLst>
                  <a:rect l="0" t="0" r="r" b="b"/>
                  <a:pathLst>
                    <a:path w="1357" h="941">
                      <a:moveTo>
                        <a:pt x="0" y="410"/>
                      </a:moveTo>
                      <a:lnTo>
                        <a:pt x="23" y="371"/>
                      </a:lnTo>
                      <a:cubicBezTo>
                        <a:pt x="24" y="370"/>
                        <a:pt x="24" y="370"/>
                        <a:pt x="24" y="369"/>
                      </a:cubicBezTo>
                      <a:lnTo>
                        <a:pt x="109" y="282"/>
                      </a:lnTo>
                      <a:lnTo>
                        <a:pt x="108" y="285"/>
                      </a:lnTo>
                      <a:lnTo>
                        <a:pt x="164" y="132"/>
                      </a:lnTo>
                      <a:cubicBezTo>
                        <a:pt x="165" y="131"/>
                        <a:pt x="165" y="130"/>
                        <a:pt x="166" y="129"/>
                      </a:cubicBezTo>
                      <a:lnTo>
                        <a:pt x="230" y="62"/>
                      </a:lnTo>
                      <a:cubicBezTo>
                        <a:pt x="231" y="61"/>
                        <a:pt x="233" y="60"/>
                        <a:pt x="236" y="60"/>
                      </a:cubicBezTo>
                      <a:lnTo>
                        <a:pt x="264" y="60"/>
                      </a:lnTo>
                      <a:lnTo>
                        <a:pt x="259" y="61"/>
                      </a:lnTo>
                      <a:lnTo>
                        <a:pt x="347" y="2"/>
                      </a:lnTo>
                      <a:cubicBezTo>
                        <a:pt x="349" y="0"/>
                        <a:pt x="352" y="0"/>
                        <a:pt x="354" y="1"/>
                      </a:cubicBezTo>
                      <a:lnTo>
                        <a:pt x="465" y="46"/>
                      </a:lnTo>
                      <a:lnTo>
                        <a:pt x="457" y="47"/>
                      </a:lnTo>
                      <a:lnTo>
                        <a:pt x="464" y="40"/>
                      </a:lnTo>
                      <a:cubicBezTo>
                        <a:pt x="466" y="38"/>
                        <a:pt x="469" y="37"/>
                        <a:pt x="471" y="38"/>
                      </a:cubicBezTo>
                      <a:lnTo>
                        <a:pt x="490" y="43"/>
                      </a:lnTo>
                      <a:lnTo>
                        <a:pt x="481" y="49"/>
                      </a:lnTo>
                      <a:lnTo>
                        <a:pt x="483" y="39"/>
                      </a:lnTo>
                      <a:cubicBezTo>
                        <a:pt x="484" y="35"/>
                        <a:pt x="488" y="32"/>
                        <a:pt x="492" y="33"/>
                      </a:cubicBezTo>
                      <a:lnTo>
                        <a:pt x="584" y="53"/>
                      </a:lnTo>
                      <a:lnTo>
                        <a:pt x="583" y="52"/>
                      </a:lnTo>
                      <a:lnTo>
                        <a:pt x="673" y="52"/>
                      </a:lnTo>
                      <a:cubicBezTo>
                        <a:pt x="677" y="52"/>
                        <a:pt x="681" y="56"/>
                        <a:pt x="681" y="60"/>
                      </a:cubicBezTo>
                      <a:lnTo>
                        <a:pt x="681" y="68"/>
                      </a:lnTo>
                      <a:lnTo>
                        <a:pt x="673" y="60"/>
                      </a:lnTo>
                      <a:lnTo>
                        <a:pt x="716" y="62"/>
                      </a:lnTo>
                      <a:cubicBezTo>
                        <a:pt x="718" y="62"/>
                        <a:pt x="720" y="63"/>
                        <a:pt x="721" y="65"/>
                      </a:cubicBezTo>
                      <a:lnTo>
                        <a:pt x="773" y="127"/>
                      </a:lnTo>
                      <a:lnTo>
                        <a:pt x="767" y="124"/>
                      </a:lnTo>
                      <a:lnTo>
                        <a:pt x="779" y="124"/>
                      </a:lnTo>
                      <a:cubicBezTo>
                        <a:pt x="783" y="124"/>
                        <a:pt x="786" y="127"/>
                        <a:pt x="787" y="131"/>
                      </a:cubicBezTo>
                      <a:lnTo>
                        <a:pt x="796" y="175"/>
                      </a:lnTo>
                      <a:lnTo>
                        <a:pt x="789" y="169"/>
                      </a:lnTo>
                      <a:lnTo>
                        <a:pt x="824" y="171"/>
                      </a:lnTo>
                      <a:cubicBezTo>
                        <a:pt x="827" y="171"/>
                        <a:pt x="829" y="173"/>
                        <a:pt x="831" y="175"/>
                      </a:cubicBezTo>
                      <a:lnTo>
                        <a:pt x="840" y="193"/>
                      </a:lnTo>
                      <a:lnTo>
                        <a:pt x="835" y="189"/>
                      </a:lnTo>
                      <a:lnTo>
                        <a:pt x="871" y="199"/>
                      </a:lnTo>
                      <a:cubicBezTo>
                        <a:pt x="873" y="199"/>
                        <a:pt x="875" y="201"/>
                        <a:pt x="876" y="203"/>
                      </a:cubicBezTo>
                      <a:lnTo>
                        <a:pt x="895" y="240"/>
                      </a:lnTo>
                      <a:lnTo>
                        <a:pt x="892" y="237"/>
                      </a:lnTo>
                      <a:lnTo>
                        <a:pt x="980" y="299"/>
                      </a:lnTo>
                      <a:cubicBezTo>
                        <a:pt x="981" y="300"/>
                        <a:pt x="982" y="301"/>
                        <a:pt x="983" y="303"/>
                      </a:cubicBezTo>
                      <a:lnTo>
                        <a:pt x="992" y="335"/>
                      </a:lnTo>
                      <a:lnTo>
                        <a:pt x="990" y="332"/>
                      </a:lnTo>
                      <a:lnTo>
                        <a:pt x="1032" y="369"/>
                      </a:lnTo>
                      <a:cubicBezTo>
                        <a:pt x="1033" y="370"/>
                        <a:pt x="1034" y="371"/>
                        <a:pt x="1035" y="373"/>
                      </a:cubicBezTo>
                      <a:lnTo>
                        <a:pt x="1058" y="462"/>
                      </a:lnTo>
                      <a:lnTo>
                        <a:pt x="1057" y="460"/>
                      </a:lnTo>
                      <a:lnTo>
                        <a:pt x="1168" y="635"/>
                      </a:lnTo>
                      <a:cubicBezTo>
                        <a:pt x="1170" y="639"/>
                        <a:pt x="1170" y="643"/>
                        <a:pt x="1166" y="646"/>
                      </a:cubicBezTo>
                      <a:lnTo>
                        <a:pt x="1157" y="653"/>
                      </a:lnTo>
                      <a:lnTo>
                        <a:pt x="1160" y="644"/>
                      </a:lnTo>
                      <a:lnTo>
                        <a:pt x="1197" y="753"/>
                      </a:lnTo>
                      <a:lnTo>
                        <a:pt x="1196" y="750"/>
                      </a:lnTo>
                      <a:lnTo>
                        <a:pt x="1219" y="775"/>
                      </a:lnTo>
                      <a:lnTo>
                        <a:pt x="1306" y="859"/>
                      </a:lnTo>
                      <a:cubicBezTo>
                        <a:pt x="1307" y="859"/>
                        <a:pt x="1307" y="860"/>
                        <a:pt x="1307" y="860"/>
                      </a:cubicBezTo>
                      <a:lnTo>
                        <a:pt x="1357" y="932"/>
                      </a:lnTo>
                      <a:lnTo>
                        <a:pt x="1344" y="941"/>
                      </a:lnTo>
                      <a:lnTo>
                        <a:pt x="1294" y="869"/>
                      </a:lnTo>
                      <a:lnTo>
                        <a:pt x="1295" y="870"/>
                      </a:lnTo>
                      <a:lnTo>
                        <a:pt x="1208" y="786"/>
                      </a:lnTo>
                      <a:lnTo>
                        <a:pt x="1184" y="761"/>
                      </a:lnTo>
                      <a:cubicBezTo>
                        <a:pt x="1183" y="761"/>
                        <a:pt x="1183" y="760"/>
                        <a:pt x="1182" y="758"/>
                      </a:cubicBezTo>
                      <a:lnTo>
                        <a:pt x="1144" y="650"/>
                      </a:lnTo>
                      <a:cubicBezTo>
                        <a:pt x="1143" y="646"/>
                        <a:pt x="1144" y="643"/>
                        <a:pt x="1147" y="641"/>
                      </a:cubicBezTo>
                      <a:lnTo>
                        <a:pt x="1157" y="633"/>
                      </a:lnTo>
                      <a:lnTo>
                        <a:pt x="1155" y="644"/>
                      </a:lnTo>
                      <a:lnTo>
                        <a:pt x="1044" y="468"/>
                      </a:lnTo>
                      <a:cubicBezTo>
                        <a:pt x="1043" y="467"/>
                        <a:pt x="1043" y="467"/>
                        <a:pt x="1043" y="466"/>
                      </a:cubicBezTo>
                      <a:lnTo>
                        <a:pt x="1019" y="377"/>
                      </a:lnTo>
                      <a:lnTo>
                        <a:pt x="1022" y="381"/>
                      </a:lnTo>
                      <a:lnTo>
                        <a:pt x="979" y="344"/>
                      </a:lnTo>
                      <a:cubicBezTo>
                        <a:pt x="978" y="343"/>
                        <a:pt x="977" y="341"/>
                        <a:pt x="977" y="340"/>
                      </a:cubicBezTo>
                      <a:lnTo>
                        <a:pt x="967" y="308"/>
                      </a:lnTo>
                      <a:lnTo>
                        <a:pt x="970" y="312"/>
                      </a:lnTo>
                      <a:lnTo>
                        <a:pt x="883" y="250"/>
                      </a:lnTo>
                      <a:cubicBezTo>
                        <a:pt x="882" y="249"/>
                        <a:pt x="881" y="248"/>
                        <a:pt x="880" y="247"/>
                      </a:cubicBezTo>
                      <a:lnTo>
                        <a:pt x="861" y="210"/>
                      </a:lnTo>
                      <a:lnTo>
                        <a:pt x="866" y="214"/>
                      </a:lnTo>
                      <a:lnTo>
                        <a:pt x="831" y="204"/>
                      </a:lnTo>
                      <a:cubicBezTo>
                        <a:pt x="829" y="204"/>
                        <a:pt x="827" y="202"/>
                        <a:pt x="826" y="200"/>
                      </a:cubicBezTo>
                      <a:lnTo>
                        <a:pt x="817" y="183"/>
                      </a:lnTo>
                      <a:lnTo>
                        <a:pt x="823" y="187"/>
                      </a:lnTo>
                      <a:lnTo>
                        <a:pt x="788" y="185"/>
                      </a:lnTo>
                      <a:cubicBezTo>
                        <a:pt x="784" y="184"/>
                        <a:pt x="781" y="182"/>
                        <a:pt x="780" y="178"/>
                      </a:cubicBezTo>
                      <a:lnTo>
                        <a:pt x="771" y="134"/>
                      </a:lnTo>
                      <a:lnTo>
                        <a:pt x="779" y="140"/>
                      </a:lnTo>
                      <a:lnTo>
                        <a:pt x="767" y="140"/>
                      </a:lnTo>
                      <a:cubicBezTo>
                        <a:pt x="765" y="140"/>
                        <a:pt x="762" y="139"/>
                        <a:pt x="761" y="137"/>
                      </a:cubicBezTo>
                      <a:lnTo>
                        <a:pt x="709" y="75"/>
                      </a:lnTo>
                      <a:lnTo>
                        <a:pt x="715" y="78"/>
                      </a:lnTo>
                      <a:lnTo>
                        <a:pt x="672" y="76"/>
                      </a:lnTo>
                      <a:cubicBezTo>
                        <a:pt x="668" y="76"/>
                        <a:pt x="665" y="72"/>
                        <a:pt x="665" y="68"/>
                      </a:cubicBezTo>
                      <a:lnTo>
                        <a:pt x="665" y="60"/>
                      </a:lnTo>
                      <a:lnTo>
                        <a:pt x="673" y="68"/>
                      </a:lnTo>
                      <a:lnTo>
                        <a:pt x="583" y="68"/>
                      </a:lnTo>
                      <a:cubicBezTo>
                        <a:pt x="582" y="68"/>
                        <a:pt x="582" y="68"/>
                        <a:pt x="581" y="68"/>
                      </a:cubicBezTo>
                      <a:lnTo>
                        <a:pt x="489" y="48"/>
                      </a:lnTo>
                      <a:lnTo>
                        <a:pt x="498" y="42"/>
                      </a:lnTo>
                      <a:lnTo>
                        <a:pt x="496" y="52"/>
                      </a:lnTo>
                      <a:cubicBezTo>
                        <a:pt x="496" y="54"/>
                        <a:pt x="494" y="56"/>
                        <a:pt x="492" y="57"/>
                      </a:cubicBezTo>
                      <a:cubicBezTo>
                        <a:pt x="491" y="59"/>
                        <a:pt x="488" y="59"/>
                        <a:pt x="486" y="58"/>
                      </a:cubicBezTo>
                      <a:lnTo>
                        <a:pt x="467" y="53"/>
                      </a:lnTo>
                      <a:lnTo>
                        <a:pt x="475" y="51"/>
                      </a:lnTo>
                      <a:lnTo>
                        <a:pt x="468" y="59"/>
                      </a:lnTo>
                      <a:cubicBezTo>
                        <a:pt x="466" y="61"/>
                        <a:pt x="462" y="62"/>
                        <a:pt x="459" y="60"/>
                      </a:cubicBezTo>
                      <a:lnTo>
                        <a:pt x="348" y="16"/>
                      </a:lnTo>
                      <a:lnTo>
                        <a:pt x="356" y="15"/>
                      </a:lnTo>
                      <a:lnTo>
                        <a:pt x="268" y="74"/>
                      </a:lnTo>
                      <a:cubicBezTo>
                        <a:pt x="267" y="75"/>
                        <a:pt x="266" y="76"/>
                        <a:pt x="264" y="76"/>
                      </a:cubicBezTo>
                      <a:lnTo>
                        <a:pt x="236" y="76"/>
                      </a:lnTo>
                      <a:lnTo>
                        <a:pt x="241" y="73"/>
                      </a:lnTo>
                      <a:lnTo>
                        <a:pt x="178" y="140"/>
                      </a:lnTo>
                      <a:lnTo>
                        <a:pt x="179" y="137"/>
                      </a:lnTo>
                      <a:lnTo>
                        <a:pt x="123" y="291"/>
                      </a:lnTo>
                      <a:cubicBezTo>
                        <a:pt x="122" y="292"/>
                        <a:pt x="122" y="293"/>
                        <a:pt x="121" y="294"/>
                      </a:cubicBezTo>
                      <a:lnTo>
                        <a:pt x="36" y="380"/>
                      </a:lnTo>
                      <a:lnTo>
                        <a:pt x="37" y="379"/>
                      </a:lnTo>
                      <a:lnTo>
                        <a:pt x="13" y="418"/>
                      </a:lnTo>
                      <a:lnTo>
                        <a:pt x="0" y="41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0" name="Freeform 1116"/>
                <p:cNvSpPr>
                  <a:spLocks/>
                </p:cNvSpPr>
                <p:nvPr/>
              </p:nvSpPr>
              <p:spPr bwMode="auto">
                <a:xfrm>
                  <a:off x="5020250" y="4748912"/>
                  <a:ext cx="579438" cy="552791"/>
                </a:xfrm>
                <a:custGeom>
                  <a:avLst/>
                  <a:gdLst/>
                  <a:ahLst/>
                  <a:cxnLst>
                    <a:cxn ang="0">
                      <a:pos x="17" y="164"/>
                    </a:cxn>
                    <a:cxn ang="0">
                      <a:pos x="55" y="149"/>
                    </a:cxn>
                    <a:cxn ang="0">
                      <a:pos x="71" y="119"/>
                    </a:cxn>
                    <a:cxn ang="0">
                      <a:pos x="106" y="64"/>
                    </a:cxn>
                    <a:cxn ang="0">
                      <a:pos x="132" y="58"/>
                    </a:cxn>
                    <a:cxn ang="0">
                      <a:pos x="153" y="46"/>
                    </a:cxn>
                    <a:cxn ang="0">
                      <a:pos x="167" y="22"/>
                    </a:cxn>
                    <a:cxn ang="0">
                      <a:pos x="191" y="30"/>
                    </a:cxn>
                    <a:cxn ang="0">
                      <a:pos x="211" y="35"/>
                    </a:cxn>
                    <a:cxn ang="0">
                      <a:pos x="230" y="38"/>
                    </a:cxn>
                    <a:cxn ang="0">
                      <a:pos x="249" y="38"/>
                    </a:cxn>
                    <a:cxn ang="0">
                      <a:pos x="249" y="4"/>
                    </a:cxn>
                    <a:cxn ang="0">
                      <a:pos x="272" y="7"/>
                    </a:cxn>
                    <a:cxn ang="0">
                      <a:pos x="270" y="31"/>
                    </a:cxn>
                    <a:cxn ang="0">
                      <a:pos x="307" y="45"/>
                    </a:cxn>
                    <a:cxn ang="0">
                      <a:pos x="315" y="58"/>
                    </a:cxn>
                    <a:cxn ang="0">
                      <a:pos x="331" y="65"/>
                    </a:cxn>
                    <a:cxn ang="0">
                      <a:pos x="315" y="104"/>
                    </a:cxn>
                    <a:cxn ang="0">
                      <a:pos x="305" y="119"/>
                    </a:cxn>
                    <a:cxn ang="0">
                      <a:pos x="289" y="110"/>
                    </a:cxn>
                    <a:cxn ang="0">
                      <a:pos x="272" y="133"/>
                    </a:cxn>
                    <a:cxn ang="0">
                      <a:pos x="253" y="142"/>
                    </a:cxn>
                    <a:cxn ang="0">
                      <a:pos x="276" y="138"/>
                    </a:cxn>
                    <a:cxn ang="0">
                      <a:pos x="262" y="164"/>
                    </a:cxn>
                    <a:cxn ang="0">
                      <a:pos x="270" y="211"/>
                    </a:cxn>
                    <a:cxn ang="0">
                      <a:pos x="313" y="183"/>
                    </a:cxn>
                    <a:cxn ang="0">
                      <a:pos x="346" y="154"/>
                    </a:cxn>
                    <a:cxn ang="0">
                      <a:pos x="365" y="184"/>
                    </a:cxn>
                    <a:cxn ang="0">
                      <a:pos x="331" y="222"/>
                    </a:cxn>
                    <a:cxn ang="0">
                      <a:pos x="315" y="222"/>
                    </a:cxn>
                    <a:cxn ang="0">
                      <a:pos x="315" y="237"/>
                    </a:cxn>
                    <a:cxn ang="0">
                      <a:pos x="327" y="267"/>
                    </a:cxn>
                    <a:cxn ang="0">
                      <a:pos x="320" y="290"/>
                    </a:cxn>
                    <a:cxn ang="0">
                      <a:pos x="309" y="333"/>
                    </a:cxn>
                    <a:cxn ang="0">
                      <a:pos x="282" y="349"/>
                    </a:cxn>
                    <a:cxn ang="0">
                      <a:pos x="253" y="351"/>
                    </a:cxn>
                    <a:cxn ang="0">
                      <a:pos x="231" y="349"/>
                    </a:cxn>
                    <a:cxn ang="0">
                      <a:pos x="231" y="333"/>
                    </a:cxn>
                    <a:cxn ang="0">
                      <a:pos x="223" y="313"/>
                    </a:cxn>
                    <a:cxn ang="0">
                      <a:pos x="187" y="309"/>
                    </a:cxn>
                    <a:cxn ang="0">
                      <a:pos x="167" y="314"/>
                    </a:cxn>
                    <a:cxn ang="0">
                      <a:pos x="161" y="279"/>
                    </a:cxn>
                    <a:cxn ang="0">
                      <a:pos x="137" y="282"/>
                    </a:cxn>
                    <a:cxn ang="0">
                      <a:pos x="113" y="306"/>
                    </a:cxn>
                    <a:cxn ang="0">
                      <a:pos x="91" y="294"/>
                    </a:cxn>
                    <a:cxn ang="0">
                      <a:pos x="86" y="275"/>
                    </a:cxn>
                    <a:cxn ang="0">
                      <a:pos x="60" y="248"/>
                    </a:cxn>
                    <a:cxn ang="0">
                      <a:pos x="25" y="237"/>
                    </a:cxn>
                    <a:cxn ang="0">
                      <a:pos x="13" y="226"/>
                    </a:cxn>
                  </a:cxnLst>
                  <a:rect l="0" t="0" r="r" b="b"/>
                  <a:pathLst>
                    <a:path w="365" h="352">
                      <a:moveTo>
                        <a:pt x="0" y="214"/>
                      </a:moveTo>
                      <a:lnTo>
                        <a:pt x="9" y="206"/>
                      </a:lnTo>
                      <a:lnTo>
                        <a:pt x="13" y="200"/>
                      </a:lnTo>
                      <a:lnTo>
                        <a:pt x="17" y="164"/>
                      </a:lnTo>
                      <a:lnTo>
                        <a:pt x="25" y="160"/>
                      </a:lnTo>
                      <a:lnTo>
                        <a:pt x="32" y="160"/>
                      </a:lnTo>
                      <a:lnTo>
                        <a:pt x="43" y="156"/>
                      </a:lnTo>
                      <a:lnTo>
                        <a:pt x="55" y="149"/>
                      </a:lnTo>
                      <a:lnTo>
                        <a:pt x="70" y="142"/>
                      </a:lnTo>
                      <a:lnTo>
                        <a:pt x="74" y="138"/>
                      </a:lnTo>
                      <a:lnTo>
                        <a:pt x="71" y="126"/>
                      </a:lnTo>
                      <a:lnTo>
                        <a:pt x="71" y="119"/>
                      </a:lnTo>
                      <a:lnTo>
                        <a:pt x="79" y="114"/>
                      </a:lnTo>
                      <a:lnTo>
                        <a:pt x="79" y="108"/>
                      </a:lnTo>
                      <a:lnTo>
                        <a:pt x="93" y="91"/>
                      </a:lnTo>
                      <a:lnTo>
                        <a:pt x="106" y="64"/>
                      </a:lnTo>
                      <a:lnTo>
                        <a:pt x="110" y="53"/>
                      </a:lnTo>
                      <a:lnTo>
                        <a:pt x="113" y="53"/>
                      </a:lnTo>
                      <a:lnTo>
                        <a:pt x="121" y="58"/>
                      </a:lnTo>
                      <a:lnTo>
                        <a:pt x="132" y="58"/>
                      </a:lnTo>
                      <a:lnTo>
                        <a:pt x="137" y="57"/>
                      </a:lnTo>
                      <a:lnTo>
                        <a:pt x="144" y="49"/>
                      </a:lnTo>
                      <a:lnTo>
                        <a:pt x="149" y="46"/>
                      </a:lnTo>
                      <a:lnTo>
                        <a:pt x="153" y="46"/>
                      </a:lnTo>
                      <a:lnTo>
                        <a:pt x="159" y="45"/>
                      </a:lnTo>
                      <a:lnTo>
                        <a:pt x="161" y="41"/>
                      </a:lnTo>
                      <a:lnTo>
                        <a:pt x="165" y="23"/>
                      </a:lnTo>
                      <a:lnTo>
                        <a:pt x="167" y="22"/>
                      </a:lnTo>
                      <a:lnTo>
                        <a:pt x="173" y="20"/>
                      </a:lnTo>
                      <a:lnTo>
                        <a:pt x="176" y="18"/>
                      </a:lnTo>
                      <a:lnTo>
                        <a:pt x="184" y="20"/>
                      </a:lnTo>
                      <a:lnTo>
                        <a:pt x="191" y="30"/>
                      </a:lnTo>
                      <a:lnTo>
                        <a:pt x="195" y="33"/>
                      </a:lnTo>
                      <a:lnTo>
                        <a:pt x="198" y="33"/>
                      </a:lnTo>
                      <a:lnTo>
                        <a:pt x="206" y="33"/>
                      </a:lnTo>
                      <a:lnTo>
                        <a:pt x="211" y="35"/>
                      </a:lnTo>
                      <a:lnTo>
                        <a:pt x="218" y="38"/>
                      </a:lnTo>
                      <a:lnTo>
                        <a:pt x="219" y="35"/>
                      </a:lnTo>
                      <a:lnTo>
                        <a:pt x="225" y="35"/>
                      </a:lnTo>
                      <a:lnTo>
                        <a:pt x="230" y="38"/>
                      </a:lnTo>
                      <a:lnTo>
                        <a:pt x="233" y="38"/>
                      </a:lnTo>
                      <a:lnTo>
                        <a:pt x="242" y="41"/>
                      </a:lnTo>
                      <a:lnTo>
                        <a:pt x="245" y="39"/>
                      </a:lnTo>
                      <a:lnTo>
                        <a:pt x="249" y="38"/>
                      </a:lnTo>
                      <a:lnTo>
                        <a:pt x="250" y="31"/>
                      </a:lnTo>
                      <a:lnTo>
                        <a:pt x="250" y="18"/>
                      </a:lnTo>
                      <a:lnTo>
                        <a:pt x="246" y="8"/>
                      </a:lnTo>
                      <a:lnTo>
                        <a:pt x="249" y="4"/>
                      </a:lnTo>
                      <a:lnTo>
                        <a:pt x="261" y="3"/>
                      </a:lnTo>
                      <a:lnTo>
                        <a:pt x="265" y="0"/>
                      </a:lnTo>
                      <a:lnTo>
                        <a:pt x="268" y="3"/>
                      </a:lnTo>
                      <a:lnTo>
                        <a:pt x="272" y="7"/>
                      </a:lnTo>
                      <a:lnTo>
                        <a:pt x="274" y="11"/>
                      </a:lnTo>
                      <a:lnTo>
                        <a:pt x="270" y="22"/>
                      </a:lnTo>
                      <a:lnTo>
                        <a:pt x="268" y="27"/>
                      </a:lnTo>
                      <a:lnTo>
                        <a:pt x="270" y="31"/>
                      </a:lnTo>
                      <a:lnTo>
                        <a:pt x="288" y="53"/>
                      </a:lnTo>
                      <a:lnTo>
                        <a:pt x="299" y="46"/>
                      </a:lnTo>
                      <a:lnTo>
                        <a:pt x="304" y="45"/>
                      </a:lnTo>
                      <a:lnTo>
                        <a:pt x="307" y="45"/>
                      </a:lnTo>
                      <a:lnTo>
                        <a:pt x="311" y="45"/>
                      </a:lnTo>
                      <a:lnTo>
                        <a:pt x="309" y="54"/>
                      </a:lnTo>
                      <a:lnTo>
                        <a:pt x="309" y="58"/>
                      </a:lnTo>
                      <a:lnTo>
                        <a:pt x="315" y="58"/>
                      </a:lnTo>
                      <a:lnTo>
                        <a:pt x="320" y="58"/>
                      </a:lnTo>
                      <a:lnTo>
                        <a:pt x="323" y="60"/>
                      </a:lnTo>
                      <a:lnTo>
                        <a:pt x="323" y="62"/>
                      </a:lnTo>
                      <a:lnTo>
                        <a:pt x="331" y="65"/>
                      </a:lnTo>
                      <a:lnTo>
                        <a:pt x="328" y="73"/>
                      </a:lnTo>
                      <a:lnTo>
                        <a:pt x="323" y="87"/>
                      </a:lnTo>
                      <a:lnTo>
                        <a:pt x="316" y="95"/>
                      </a:lnTo>
                      <a:lnTo>
                        <a:pt x="315" y="104"/>
                      </a:lnTo>
                      <a:lnTo>
                        <a:pt x="316" y="119"/>
                      </a:lnTo>
                      <a:lnTo>
                        <a:pt x="315" y="122"/>
                      </a:lnTo>
                      <a:lnTo>
                        <a:pt x="309" y="122"/>
                      </a:lnTo>
                      <a:lnTo>
                        <a:pt x="305" y="119"/>
                      </a:lnTo>
                      <a:lnTo>
                        <a:pt x="299" y="115"/>
                      </a:lnTo>
                      <a:lnTo>
                        <a:pt x="296" y="114"/>
                      </a:lnTo>
                      <a:lnTo>
                        <a:pt x="293" y="112"/>
                      </a:lnTo>
                      <a:lnTo>
                        <a:pt x="289" y="110"/>
                      </a:lnTo>
                      <a:lnTo>
                        <a:pt x="284" y="112"/>
                      </a:lnTo>
                      <a:lnTo>
                        <a:pt x="282" y="114"/>
                      </a:lnTo>
                      <a:lnTo>
                        <a:pt x="276" y="131"/>
                      </a:lnTo>
                      <a:lnTo>
                        <a:pt x="272" y="133"/>
                      </a:lnTo>
                      <a:lnTo>
                        <a:pt x="262" y="133"/>
                      </a:lnTo>
                      <a:lnTo>
                        <a:pt x="257" y="137"/>
                      </a:lnTo>
                      <a:lnTo>
                        <a:pt x="253" y="141"/>
                      </a:lnTo>
                      <a:lnTo>
                        <a:pt x="253" y="142"/>
                      </a:lnTo>
                      <a:lnTo>
                        <a:pt x="257" y="145"/>
                      </a:lnTo>
                      <a:lnTo>
                        <a:pt x="262" y="145"/>
                      </a:lnTo>
                      <a:lnTo>
                        <a:pt x="266" y="145"/>
                      </a:lnTo>
                      <a:lnTo>
                        <a:pt x="276" y="138"/>
                      </a:lnTo>
                      <a:lnTo>
                        <a:pt x="276" y="145"/>
                      </a:lnTo>
                      <a:lnTo>
                        <a:pt x="272" y="152"/>
                      </a:lnTo>
                      <a:lnTo>
                        <a:pt x="262" y="160"/>
                      </a:lnTo>
                      <a:lnTo>
                        <a:pt x="262" y="164"/>
                      </a:lnTo>
                      <a:lnTo>
                        <a:pt x="258" y="171"/>
                      </a:lnTo>
                      <a:lnTo>
                        <a:pt x="262" y="214"/>
                      </a:lnTo>
                      <a:lnTo>
                        <a:pt x="266" y="214"/>
                      </a:lnTo>
                      <a:lnTo>
                        <a:pt x="270" y="211"/>
                      </a:lnTo>
                      <a:lnTo>
                        <a:pt x="276" y="211"/>
                      </a:lnTo>
                      <a:lnTo>
                        <a:pt x="289" y="206"/>
                      </a:lnTo>
                      <a:lnTo>
                        <a:pt x="297" y="198"/>
                      </a:lnTo>
                      <a:lnTo>
                        <a:pt x="313" y="183"/>
                      </a:lnTo>
                      <a:lnTo>
                        <a:pt x="335" y="164"/>
                      </a:lnTo>
                      <a:lnTo>
                        <a:pt x="338" y="157"/>
                      </a:lnTo>
                      <a:lnTo>
                        <a:pt x="343" y="154"/>
                      </a:lnTo>
                      <a:lnTo>
                        <a:pt x="346" y="154"/>
                      </a:lnTo>
                      <a:lnTo>
                        <a:pt x="350" y="152"/>
                      </a:lnTo>
                      <a:lnTo>
                        <a:pt x="355" y="160"/>
                      </a:lnTo>
                      <a:lnTo>
                        <a:pt x="363" y="173"/>
                      </a:lnTo>
                      <a:lnTo>
                        <a:pt x="365" y="184"/>
                      </a:lnTo>
                      <a:lnTo>
                        <a:pt x="359" y="192"/>
                      </a:lnTo>
                      <a:lnTo>
                        <a:pt x="342" y="202"/>
                      </a:lnTo>
                      <a:lnTo>
                        <a:pt x="336" y="207"/>
                      </a:lnTo>
                      <a:lnTo>
                        <a:pt x="331" y="222"/>
                      </a:lnTo>
                      <a:lnTo>
                        <a:pt x="328" y="225"/>
                      </a:lnTo>
                      <a:lnTo>
                        <a:pt x="324" y="225"/>
                      </a:lnTo>
                      <a:lnTo>
                        <a:pt x="319" y="225"/>
                      </a:lnTo>
                      <a:lnTo>
                        <a:pt x="315" y="222"/>
                      </a:lnTo>
                      <a:lnTo>
                        <a:pt x="309" y="222"/>
                      </a:lnTo>
                      <a:lnTo>
                        <a:pt x="305" y="226"/>
                      </a:lnTo>
                      <a:lnTo>
                        <a:pt x="304" y="229"/>
                      </a:lnTo>
                      <a:lnTo>
                        <a:pt x="315" y="237"/>
                      </a:lnTo>
                      <a:lnTo>
                        <a:pt x="315" y="238"/>
                      </a:lnTo>
                      <a:lnTo>
                        <a:pt x="328" y="248"/>
                      </a:lnTo>
                      <a:lnTo>
                        <a:pt x="331" y="259"/>
                      </a:lnTo>
                      <a:lnTo>
                        <a:pt x="327" y="267"/>
                      </a:lnTo>
                      <a:lnTo>
                        <a:pt x="324" y="269"/>
                      </a:lnTo>
                      <a:lnTo>
                        <a:pt x="323" y="272"/>
                      </a:lnTo>
                      <a:lnTo>
                        <a:pt x="324" y="282"/>
                      </a:lnTo>
                      <a:lnTo>
                        <a:pt x="320" y="290"/>
                      </a:lnTo>
                      <a:lnTo>
                        <a:pt x="309" y="302"/>
                      </a:lnTo>
                      <a:lnTo>
                        <a:pt x="305" y="314"/>
                      </a:lnTo>
                      <a:lnTo>
                        <a:pt x="307" y="325"/>
                      </a:lnTo>
                      <a:lnTo>
                        <a:pt x="309" y="333"/>
                      </a:lnTo>
                      <a:lnTo>
                        <a:pt x="305" y="336"/>
                      </a:lnTo>
                      <a:lnTo>
                        <a:pt x="299" y="338"/>
                      </a:lnTo>
                      <a:lnTo>
                        <a:pt x="285" y="345"/>
                      </a:lnTo>
                      <a:lnTo>
                        <a:pt x="282" y="349"/>
                      </a:lnTo>
                      <a:lnTo>
                        <a:pt x="277" y="351"/>
                      </a:lnTo>
                      <a:lnTo>
                        <a:pt x="265" y="352"/>
                      </a:lnTo>
                      <a:lnTo>
                        <a:pt x="261" y="352"/>
                      </a:lnTo>
                      <a:lnTo>
                        <a:pt x="253" y="351"/>
                      </a:lnTo>
                      <a:lnTo>
                        <a:pt x="245" y="352"/>
                      </a:lnTo>
                      <a:lnTo>
                        <a:pt x="238" y="351"/>
                      </a:lnTo>
                      <a:lnTo>
                        <a:pt x="235" y="349"/>
                      </a:lnTo>
                      <a:lnTo>
                        <a:pt x="231" y="349"/>
                      </a:lnTo>
                      <a:lnTo>
                        <a:pt x="235" y="344"/>
                      </a:lnTo>
                      <a:lnTo>
                        <a:pt x="233" y="338"/>
                      </a:lnTo>
                      <a:lnTo>
                        <a:pt x="233" y="336"/>
                      </a:lnTo>
                      <a:lnTo>
                        <a:pt x="231" y="333"/>
                      </a:lnTo>
                      <a:lnTo>
                        <a:pt x="231" y="328"/>
                      </a:lnTo>
                      <a:lnTo>
                        <a:pt x="227" y="326"/>
                      </a:lnTo>
                      <a:lnTo>
                        <a:pt x="225" y="314"/>
                      </a:lnTo>
                      <a:lnTo>
                        <a:pt x="223" y="313"/>
                      </a:lnTo>
                      <a:lnTo>
                        <a:pt x="219" y="309"/>
                      </a:lnTo>
                      <a:lnTo>
                        <a:pt x="203" y="311"/>
                      </a:lnTo>
                      <a:lnTo>
                        <a:pt x="200" y="309"/>
                      </a:lnTo>
                      <a:lnTo>
                        <a:pt x="187" y="309"/>
                      </a:lnTo>
                      <a:lnTo>
                        <a:pt x="184" y="307"/>
                      </a:lnTo>
                      <a:lnTo>
                        <a:pt x="183" y="311"/>
                      </a:lnTo>
                      <a:lnTo>
                        <a:pt x="175" y="314"/>
                      </a:lnTo>
                      <a:lnTo>
                        <a:pt x="167" y="314"/>
                      </a:lnTo>
                      <a:lnTo>
                        <a:pt x="167" y="311"/>
                      </a:lnTo>
                      <a:lnTo>
                        <a:pt x="171" y="294"/>
                      </a:lnTo>
                      <a:lnTo>
                        <a:pt x="167" y="279"/>
                      </a:lnTo>
                      <a:lnTo>
                        <a:pt x="161" y="279"/>
                      </a:lnTo>
                      <a:lnTo>
                        <a:pt x="156" y="276"/>
                      </a:lnTo>
                      <a:lnTo>
                        <a:pt x="152" y="279"/>
                      </a:lnTo>
                      <a:lnTo>
                        <a:pt x="145" y="279"/>
                      </a:lnTo>
                      <a:lnTo>
                        <a:pt x="137" y="282"/>
                      </a:lnTo>
                      <a:lnTo>
                        <a:pt x="130" y="286"/>
                      </a:lnTo>
                      <a:lnTo>
                        <a:pt x="122" y="303"/>
                      </a:lnTo>
                      <a:lnTo>
                        <a:pt x="117" y="306"/>
                      </a:lnTo>
                      <a:lnTo>
                        <a:pt x="113" y="306"/>
                      </a:lnTo>
                      <a:lnTo>
                        <a:pt x="109" y="306"/>
                      </a:lnTo>
                      <a:lnTo>
                        <a:pt x="95" y="303"/>
                      </a:lnTo>
                      <a:lnTo>
                        <a:pt x="93" y="295"/>
                      </a:lnTo>
                      <a:lnTo>
                        <a:pt x="91" y="294"/>
                      </a:lnTo>
                      <a:lnTo>
                        <a:pt x="91" y="288"/>
                      </a:lnTo>
                      <a:lnTo>
                        <a:pt x="87" y="286"/>
                      </a:lnTo>
                      <a:lnTo>
                        <a:pt x="87" y="280"/>
                      </a:lnTo>
                      <a:lnTo>
                        <a:pt x="86" y="275"/>
                      </a:lnTo>
                      <a:lnTo>
                        <a:pt x="78" y="248"/>
                      </a:lnTo>
                      <a:lnTo>
                        <a:pt x="75" y="244"/>
                      </a:lnTo>
                      <a:lnTo>
                        <a:pt x="66" y="248"/>
                      </a:lnTo>
                      <a:lnTo>
                        <a:pt x="60" y="248"/>
                      </a:lnTo>
                      <a:lnTo>
                        <a:pt x="48" y="245"/>
                      </a:lnTo>
                      <a:lnTo>
                        <a:pt x="39" y="238"/>
                      </a:lnTo>
                      <a:lnTo>
                        <a:pt x="29" y="240"/>
                      </a:lnTo>
                      <a:lnTo>
                        <a:pt x="25" y="237"/>
                      </a:lnTo>
                      <a:lnTo>
                        <a:pt x="24" y="233"/>
                      </a:lnTo>
                      <a:lnTo>
                        <a:pt x="24" y="229"/>
                      </a:lnTo>
                      <a:lnTo>
                        <a:pt x="19" y="230"/>
                      </a:lnTo>
                      <a:lnTo>
                        <a:pt x="13" y="226"/>
                      </a:lnTo>
                      <a:lnTo>
                        <a:pt x="0" y="217"/>
                      </a:lnTo>
                      <a:lnTo>
                        <a:pt x="0" y="214"/>
                      </a:lnTo>
                      <a:close/>
                    </a:path>
                  </a:pathLst>
                </a:custGeom>
                <a:solidFill>
                  <a:sysClr val="window" lastClr="FFFFFF"/>
                </a:solidFill>
                <a:ln w="22225">
                  <a:solidFill>
                    <a:sysClr val="window" lastClr="FFFFFF">
                      <a:lumMod val="65000"/>
                    </a:sysClr>
                  </a:solid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1" name="Freeform 1128"/>
                <p:cNvSpPr>
                  <a:spLocks/>
                </p:cNvSpPr>
                <p:nvPr/>
              </p:nvSpPr>
              <p:spPr bwMode="auto">
                <a:xfrm>
                  <a:off x="5242500" y="4948356"/>
                  <a:ext cx="652463" cy="854314"/>
                </a:xfrm>
                <a:custGeom>
                  <a:avLst/>
                  <a:gdLst/>
                  <a:ahLst/>
                  <a:cxnLst>
                    <a:cxn ang="0">
                      <a:pos x="22" y="450"/>
                    </a:cxn>
                    <a:cxn ang="0">
                      <a:pos x="46" y="431"/>
                    </a:cxn>
                    <a:cxn ang="0">
                      <a:pos x="68" y="427"/>
                    </a:cxn>
                    <a:cxn ang="0">
                      <a:pos x="73" y="408"/>
                    </a:cxn>
                    <a:cxn ang="0">
                      <a:pos x="76" y="393"/>
                    </a:cxn>
                    <a:cxn ang="0">
                      <a:pos x="77" y="368"/>
                    </a:cxn>
                    <a:cxn ang="0">
                      <a:pos x="83" y="338"/>
                    </a:cxn>
                    <a:cxn ang="0">
                      <a:pos x="85" y="285"/>
                    </a:cxn>
                    <a:cxn ang="0">
                      <a:pos x="112" y="251"/>
                    </a:cxn>
                    <a:cxn ang="0">
                      <a:pos x="131" y="279"/>
                    </a:cxn>
                    <a:cxn ang="0">
                      <a:pos x="162" y="307"/>
                    </a:cxn>
                    <a:cxn ang="0">
                      <a:pos x="189" y="297"/>
                    </a:cxn>
                    <a:cxn ang="0">
                      <a:pos x="216" y="305"/>
                    </a:cxn>
                    <a:cxn ang="0">
                      <a:pos x="230" y="285"/>
                    </a:cxn>
                    <a:cxn ang="0">
                      <a:pos x="262" y="277"/>
                    </a:cxn>
                    <a:cxn ang="0">
                      <a:pos x="247" y="260"/>
                    </a:cxn>
                    <a:cxn ang="0">
                      <a:pos x="223" y="255"/>
                    </a:cxn>
                    <a:cxn ang="0">
                      <a:pos x="211" y="230"/>
                    </a:cxn>
                    <a:cxn ang="0">
                      <a:pos x="185" y="218"/>
                    </a:cxn>
                    <a:cxn ang="0">
                      <a:pos x="169" y="195"/>
                    </a:cxn>
                    <a:cxn ang="0">
                      <a:pos x="185" y="139"/>
                    </a:cxn>
                    <a:cxn ang="0">
                      <a:pos x="164" y="101"/>
                    </a:cxn>
                    <a:cxn ang="0">
                      <a:pos x="189" y="97"/>
                    </a:cxn>
                    <a:cxn ang="0">
                      <a:pos x="224" y="46"/>
                    </a:cxn>
                    <a:cxn ang="0">
                      <a:pos x="243" y="15"/>
                    </a:cxn>
                    <a:cxn ang="0">
                      <a:pos x="265" y="0"/>
                    </a:cxn>
                    <a:cxn ang="0">
                      <a:pos x="280" y="42"/>
                    </a:cxn>
                    <a:cxn ang="0">
                      <a:pos x="297" y="67"/>
                    </a:cxn>
                    <a:cxn ang="0">
                      <a:pos x="273" y="72"/>
                    </a:cxn>
                    <a:cxn ang="0">
                      <a:pos x="284" y="135"/>
                    </a:cxn>
                    <a:cxn ang="0">
                      <a:pos x="304" y="138"/>
                    </a:cxn>
                    <a:cxn ang="0">
                      <a:pos x="323" y="123"/>
                    </a:cxn>
                    <a:cxn ang="0">
                      <a:pos x="363" y="144"/>
                    </a:cxn>
                    <a:cxn ang="0">
                      <a:pos x="362" y="159"/>
                    </a:cxn>
                    <a:cxn ang="0">
                      <a:pos x="342" y="180"/>
                    </a:cxn>
                    <a:cxn ang="0">
                      <a:pos x="320" y="236"/>
                    </a:cxn>
                    <a:cxn ang="0">
                      <a:pos x="320" y="258"/>
                    </a:cxn>
                    <a:cxn ang="0">
                      <a:pos x="328" y="281"/>
                    </a:cxn>
                    <a:cxn ang="0">
                      <a:pos x="355" y="292"/>
                    </a:cxn>
                    <a:cxn ang="0">
                      <a:pos x="381" y="305"/>
                    </a:cxn>
                    <a:cxn ang="0">
                      <a:pos x="336" y="322"/>
                    </a:cxn>
                    <a:cxn ang="0">
                      <a:pos x="323" y="367"/>
                    </a:cxn>
                    <a:cxn ang="0">
                      <a:pos x="307" y="401"/>
                    </a:cxn>
                    <a:cxn ang="0">
                      <a:pos x="342" y="412"/>
                    </a:cxn>
                    <a:cxn ang="0">
                      <a:pos x="351" y="447"/>
                    </a:cxn>
                    <a:cxn ang="0">
                      <a:pos x="377" y="444"/>
                    </a:cxn>
                    <a:cxn ang="0">
                      <a:pos x="405" y="454"/>
                    </a:cxn>
                    <a:cxn ang="0">
                      <a:pos x="390" y="477"/>
                    </a:cxn>
                    <a:cxn ang="0">
                      <a:pos x="350" y="492"/>
                    </a:cxn>
                    <a:cxn ang="0">
                      <a:pos x="313" y="495"/>
                    </a:cxn>
                    <a:cxn ang="0">
                      <a:pos x="284" y="517"/>
                    </a:cxn>
                    <a:cxn ang="0">
                      <a:pos x="277" y="515"/>
                    </a:cxn>
                    <a:cxn ang="0">
                      <a:pos x="253" y="468"/>
                    </a:cxn>
                    <a:cxn ang="0">
                      <a:pos x="216" y="477"/>
                    </a:cxn>
                    <a:cxn ang="0">
                      <a:pos x="220" y="522"/>
                    </a:cxn>
                    <a:cxn ang="0">
                      <a:pos x="193" y="526"/>
                    </a:cxn>
                    <a:cxn ang="0">
                      <a:pos x="149" y="521"/>
                    </a:cxn>
                    <a:cxn ang="0">
                      <a:pos x="130" y="537"/>
                    </a:cxn>
                    <a:cxn ang="0">
                      <a:pos x="112" y="537"/>
                    </a:cxn>
                    <a:cxn ang="0">
                      <a:pos x="72" y="522"/>
                    </a:cxn>
                    <a:cxn ang="0">
                      <a:pos x="31" y="492"/>
                    </a:cxn>
                    <a:cxn ang="0">
                      <a:pos x="0" y="461"/>
                    </a:cxn>
                  </a:cxnLst>
                  <a:rect l="0" t="0" r="r" b="b"/>
                  <a:pathLst>
                    <a:path w="411" h="544">
                      <a:moveTo>
                        <a:pt x="0" y="461"/>
                      </a:moveTo>
                      <a:lnTo>
                        <a:pt x="4" y="457"/>
                      </a:lnTo>
                      <a:lnTo>
                        <a:pt x="4" y="455"/>
                      </a:lnTo>
                      <a:lnTo>
                        <a:pt x="14" y="451"/>
                      </a:lnTo>
                      <a:lnTo>
                        <a:pt x="18" y="451"/>
                      </a:lnTo>
                      <a:lnTo>
                        <a:pt x="22" y="450"/>
                      </a:lnTo>
                      <a:lnTo>
                        <a:pt x="23" y="450"/>
                      </a:lnTo>
                      <a:lnTo>
                        <a:pt x="25" y="442"/>
                      </a:lnTo>
                      <a:lnTo>
                        <a:pt x="33" y="440"/>
                      </a:lnTo>
                      <a:lnTo>
                        <a:pt x="41" y="435"/>
                      </a:lnTo>
                      <a:lnTo>
                        <a:pt x="45" y="429"/>
                      </a:lnTo>
                      <a:lnTo>
                        <a:pt x="46" y="431"/>
                      </a:lnTo>
                      <a:lnTo>
                        <a:pt x="49" y="432"/>
                      </a:lnTo>
                      <a:lnTo>
                        <a:pt x="54" y="435"/>
                      </a:lnTo>
                      <a:lnTo>
                        <a:pt x="60" y="442"/>
                      </a:lnTo>
                      <a:lnTo>
                        <a:pt x="61" y="444"/>
                      </a:lnTo>
                      <a:lnTo>
                        <a:pt x="68" y="440"/>
                      </a:lnTo>
                      <a:lnTo>
                        <a:pt x="68" y="427"/>
                      </a:lnTo>
                      <a:lnTo>
                        <a:pt x="69" y="424"/>
                      </a:lnTo>
                      <a:lnTo>
                        <a:pt x="68" y="417"/>
                      </a:lnTo>
                      <a:lnTo>
                        <a:pt x="69" y="409"/>
                      </a:lnTo>
                      <a:lnTo>
                        <a:pt x="69" y="408"/>
                      </a:lnTo>
                      <a:lnTo>
                        <a:pt x="72" y="406"/>
                      </a:lnTo>
                      <a:lnTo>
                        <a:pt x="73" y="408"/>
                      </a:lnTo>
                      <a:lnTo>
                        <a:pt x="77" y="406"/>
                      </a:lnTo>
                      <a:lnTo>
                        <a:pt x="81" y="406"/>
                      </a:lnTo>
                      <a:lnTo>
                        <a:pt x="81" y="402"/>
                      </a:lnTo>
                      <a:lnTo>
                        <a:pt x="81" y="401"/>
                      </a:lnTo>
                      <a:lnTo>
                        <a:pt x="80" y="398"/>
                      </a:lnTo>
                      <a:lnTo>
                        <a:pt x="76" y="393"/>
                      </a:lnTo>
                      <a:lnTo>
                        <a:pt x="73" y="391"/>
                      </a:lnTo>
                      <a:lnTo>
                        <a:pt x="72" y="391"/>
                      </a:lnTo>
                      <a:lnTo>
                        <a:pt x="69" y="390"/>
                      </a:lnTo>
                      <a:lnTo>
                        <a:pt x="69" y="380"/>
                      </a:lnTo>
                      <a:lnTo>
                        <a:pt x="80" y="372"/>
                      </a:lnTo>
                      <a:lnTo>
                        <a:pt x="77" y="368"/>
                      </a:lnTo>
                      <a:lnTo>
                        <a:pt x="81" y="365"/>
                      </a:lnTo>
                      <a:lnTo>
                        <a:pt x="83" y="361"/>
                      </a:lnTo>
                      <a:lnTo>
                        <a:pt x="83" y="360"/>
                      </a:lnTo>
                      <a:lnTo>
                        <a:pt x="83" y="353"/>
                      </a:lnTo>
                      <a:lnTo>
                        <a:pt x="83" y="345"/>
                      </a:lnTo>
                      <a:lnTo>
                        <a:pt x="83" y="338"/>
                      </a:lnTo>
                      <a:lnTo>
                        <a:pt x="85" y="327"/>
                      </a:lnTo>
                      <a:lnTo>
                        <a:pt x="83" y="312"/>
                      </a:lnTo>
                      <a:lnTo>
                        <a:pt x="85" y="305"/>
                      </a:lnTo>
                      <a:lnTo>
                        <a:pt x="87" y="301"/>
                      </a:lnTo>
                      <a:lnTo>
                        <a:pt x="87" y="292"/>
                      </a:lnTo>
                      <a:lnTo>
                        <a:pt x="85" y="285"/>
                      </a:lnTo>
                      <a:lnTo>
                        <a:pt x="87" y="274"/>
                      </a:lnTo>
                      <a:lnTo>
                        <a:pt x="85" y="263"/>
                      </a:lnTo>
                      <a:lnTo>
                        <a:pt x="85" y="251"/>
                      </a:lnTo>
                      <a:lnTo>
                        <a:pt x="99" y="255"/>
                      </a:lnTo>
                      <a:lnTo>
                        <a:pt x="110" y="248"/>
                      </a:lnTo>
                      <a:lnTo>
                        <a:pt x="112" y="251"/>
                      </a:lnTo>
                      <a:lnTo>
                        <a:pt x="114" y="252"/>
                      </a:lnTo>
                      <a:lnTo>
                        <a:pt x="115" y="258"/>
                      </a:lnTo>
                      <a:lnTo>
                        <a:pt x="118" y="260"/>
                      </a:lnTo>
                      <a:lnTo>
                        <a:pt x="123" y="271"/>
                      </a:lnTo>
                      <a:lnTo>
                        <a:pt x="127" y="274"/>
                      </a:lnTo>
                      <a:lnTo>
                        <a:pt x="131" y="279"/>
                      </a:lnTo>
                      <a:lnTo>
                        <a:pt x="134" y="281"/>
                      </a:lnTo>
                      <a:lnTo>
                        <a:pt x="135" y="286"/>
                      </a:lnTo>
                      <a:lnTo>
                        <a:pt x="143" y="296"/>
                      </a:lnTo>
                      <a:lnTo>
                        <a:pt x="145" y="300"/>
                      </a:lnTo>
                      <a:lnTo>
                        <a:pt x="157" y="305"/>
                      </a:lnTo>
                      <a:lnTo>
                        <a:pt x="162" y="307"/>
                      </a:lnTo>
                      <a:lnTo>
                        <a:pt x="164" y="309"/>
                      </a:lnTo>
                      <a:lnTo>
                        <a:pt x="166" y="312"/>
                      </a:lnTo>
                      <a:lnTo>
                        <a:pt x="176" y="312"/>
                      </a:lnTo>
                      <a:lnTo>
                        <a:pt x="188" y="305"/>
                      </a:lnTo>
                      <a:lnTo>
                        <a:pt x="188" y="301"/>
                      </a:lnTo>
                      <a:lnTo>
                        <a:pt x="189" y="297"/>
                      </a:lnTo>
                      <a:lnTo>
                        <a:pt x="199" y="294"/>
                      </a:lnTo>
                      <a:lnTo>
                        <a:pt x="203" y="296"/>
                      </a:lnTo>
                      <a:lnTo>
                        <a:pt x="203" y="300"/>
                      </a:lnTo>
                      <a:lnTo>
                        <a:pt x="211" y="301"/>
                      </a:lnTo>
                      <a:lnTo>
                        <a:pt x="211" y="305"/>
                      </a:lnTo>
                      <a:lnTo>
                        <a:pt x="216" y="305"/>
                      </a:lnTo>
                      <a:lnTo>
                        <a:pt x="218" y="304"/>
                      </a:lnTo>
                      <a:lnTo>
                        <a:pt x="223" y="297"/>
                      </a:lnTo>
                      <a:lnTo>
                        <a:pt x="226" y="296"/>
                      </a:lnTo>
                      <a:lnTo>
                        <a:pt x="226" y="292"/>
                      </a:lnTo>
                      <a:lnTo>
                        <a:pt x="226" y="286"/>
                      </a:lnTo>
                      <a:lnTo>
                        <a:pt x="230" y="285"/>
                      </a:lnTo>
                      <a:lnTo>
                        <a:pt x="238" y="282"/>
                      </a:lnTo>
                      <a:lnTo>
                        <a:pt x="243" y="286"/>
                      </a:lnTo>
                      <a:lnTo>
                        <a:pt x="247" y="285"/>
                      </a:lnTo>
                      <a:lnTo>
                        <a:pt x="253" y="289"/>
                      </a:lnTo>
                      <a:lnTo>
                        <a:pt x="257" y="285"/>
                      </a:lnTo>
                      <a:lnTo>
                        <a:pt x="262" y="277"/>
                      </a:lnTo>
                      <a:lnTo>
                        <a:pt x="262" y="271"/>
                      </a:lnTo>
                      <a:lnTo>
                        <a:pt x="261" y="269"/>
                      </a:lnTo>
                      <a:lnTo>
                        <a:pt x="257" y="267"/>
                      </a:lnTo>
                      <a:lnTo>
                        <a:pt x="253" y="269"/>
                      </a:lnTo>
                      <a:lnTo>
                        <a:pt x="250" y="267"/>
                      </a:lnTo>
                      <a:lnTo>
                        <a:pt x="247" y="260"/>
                      </a:lnTo>
                      <a:lnTo>
                        <a:pt x="246" y="255"/>
                      </a:lnTo>
                      <a:lnTo>
                        <a:pt x="242" y="252"/>
                      </a:lnTo>
                      <a:lnTo>
                        <a:pt x="235" y="252"/>
                      </a:lnTo>
                      <a:lnTo>
                        <a:pt x="230" y="255"/>
                      </a:lnTo>
                      <a:lnTo>
                        <a:pt x="224" y="255"/>
                      </a:lnTo>
                      <a:lnTo>
                        <a:pt x="223" y="255"/>
                      </a:lnTo>
                      <a:lnTo>
                        <a:pt x="223" y="248"/>
                      </a:lnTo>
                      <a:lnTo>
                        <a:pt x="220" y="245"/>
                      </a:lnTo>
                      <a:lnTo>
                        <a:pt x="223" y="237"/>
                      </a:lnTo>
                      <a:lnTo>
                        <a:pt x="218" y="233"/>
                      </a:lnTo>
                      <a:lnTo>
                        <a:pt x="212" y="233"/>
                      </a:lnTo>
                      <a:lnTo>
                        <a:pt x="211" y="230"/>
                      </a:lnTo>
                      <a:lnTo>
                        <a:pt x="204" y="226"/>
                      </a:lnTo>
                      <a:lnTo>
                        <a:pt x="201" y="226"/>
                      </a:lnTo>
                      <a:lnTo>
                        <a:pt x="199" y="222"/>
                      </a:lnTo>
                      <a:lnTo>
                        <a:pt x="193" y="218"/>
                      </a:lnTo>
                      <a:lnTo>
                        <a:pt x="189" y="221"/>
                      </a:lnTo>
                      <a:lnTo>
                        <a:pt x="185" y="218"/>
                      </a:lnTo>
                      <a:lnTo>
                        <a:pt x="181" y="217"/>
                      </a:lnTo>
                      <a:lnTo>
                        <a:pt x="177" y="215"/>
                      </a:lnTo>
                      <a:lnTo>
                        <a:pt x="172" y="215"/>
                      </a:lnTo>
                      <a:lnTo>
                        <a:pt x="169" y="213"/>
                      </a:lnTo>
                      <a:lnTo>
                        <a:pt x="170" y="203"/>
                      </a:lnTo>
                      <a:lnTo>
                        <a:pt x="169" y="195"/>
                      </a:lnTo>
                      <a:lnTo>
                        <a:pt x="166" y="185"/>
                      </a:lnTo>
                      <a:lnTo>
                        <a:pt x="170" y="172"/>
                      </a:lnTo>
                      <a:lnTo>
                        <a:pt x="181" y="161"/>
                      </a:lnTo>
                      <a:lnTo>
                        <a:pt x="185" y="154"/>
                      </a:lnTo>
                      <a:lnTo>
                        <a:pt x="184" y="144"/>
                      </a:lnTo>
                      <a:lnTo>
                        <a:pt x="185" y="139"/>
                      </a:lnTo>
                      <a:lnTo>
                        <a:pt x="188" y="138"/>
                      </a:lnTo>
                      <a:lnTo>
                        <a:pt x="191" y="131"/>
                      </a:lnTo>
                      <a:lnTo>
                        <a:pt x="189" y="120"/>
                      </a:lnTo>
                      <a:lnTo>
                        <a:pt x="176" y="110"/>
                      </a:lnTo>
                      <a:lnTo>
                        <a:pt x="176" y="108"/>
                      </a:lnTo>
                      <a:lnTo>
                        <a:pt x="164" y="101"/>
                      </a:lnTo>
                      <a:lnTo>
                        <a:pt x="166" y="98"/>
                      </a:lnTo>
                      <a:lnTo>
                        <a:pt x="170" y="95"/>
                      </a:lnTo>
                      <a:lnTo>
                        <a:pt x="176" y="95"/>
                      </a:lnTo>
                      <a:lnTo>
                        <a:pt x="180" y="97"/>
                      </a:lnTo>
                      <a:lnTo>
                        <a:pt x="185" y="97"/>
                      </a:lnTo>
                      <a:lnTo>
                        <a:pt x="189" y="97"/>
                      </a:lnTo>
                      <a:lnTo>
                        <a:pt x="191" y="95"/>
                      </a:lnTo>
                      <a:lnTo>
                        <a:pt x="197" y="80"/>
                      </a:lnTo>
                      <a:lnTo>
                        <a:pt x="203" y="75"/>
                      </a:lnTo>
                      <a:lnTo>
                        <a:pt x="220" y="65"/>
                      </a:lnTo>
                      <a:lnTo>
                        <a:pt x="226" y="57"/>
                      </a:lnTo>
                      <a:lnTo>
                        <a:pt x="224" y="46"/>
                      </a:lnTo>
                      <a:lnTo>
                        <a:pt x="228" y="41"/>
                      </a:lnTo>
                      <a:lnTo>
                        <a:pt x="234" y="27"/>
                      </a:lnTo>
                      <a:lnTo>
                        <a:pt x="228" y="22"/>
                      </a:lnTo>
                      <a:lnTo>
                        <a:pt x="228" y="16"/>
                      </a:lnTo>
                      <a:lnTo>
                        <a:pt x="230" y="16"/>
                      </a:lnTo>
                      <a:lnTo>
                        <a:pt x="243" y="15"/>
                      </a:lnTo>
                      <a:lnTo>
                        <a:pt x="246" y="11"/>
                      </a:lnTo>
                      <a:lnTo>
                        <a:pt x="246" y="1"/>
                      </a:lnTo>
                      <a:lnTo>
                        <a:pt x="247" y="3"/>
                      </a:lnTo>
                      <a:lnTo>
                        <a:pt x="251" y="1"/>
                      </a:lnTo>
                      <a:lnTo>
                        <a:pt x="261" y="1"/>
                      </a:lnTo>
                      <a:lnTo>
                        <a:pt x="265" y="0"/>
                      </a:lnTo>
                      <a:lnTo>
                        <a:pt x="269" y="0"/>
                      </a:lnTo>
                      <a:lnTo>
                        <a:pt x="273" y="11"/>
                      </a:lnTo>
                      <a:lnTo>
                        <a:pt x="269" y="27"/>
                      </a:lnTo>
                      <a:lnTo>
                        <a:pt x="273" y="34"/>
                      </a:lnTo>
                      <a:lnTo>
                        <a:pt x="277" y="35"/>
                      </a:lnTo>
                      <a:lnTo>
                        <a:pt x="280" y="42"/>
                      </a:lnTo>
                      <a:lnTo>
                        <a:pt x="284" y="45"/>
                      </a:lnTo>
                      <a:lnTo>
                        <a:pt x="288" y="42"/>
                      </a:lnTo>
                      <a:lnTo>
                        <a:pt x="293" y="46"/>
                      </a:lnTo>
                      <a:lnTo>
                        <a:pt x="301" y="54"/>
                      </a:lnTo>
                      <a:lnTo>
                        <a:pt x="304" y="63"/>
                      </a:lnTo>
                      <a:lnTo>
                        <a:pt x="297" y="67"/>
                      </a:lnTo>
                      <a:lnTo>
                        <a:pt x="289" y="71"/>
                      </a:lnTo>
                      <a:lnTo>
                        <a:pt x="281" y="76"/>
                      </a:lnTo>
                      <a:lnTo>
                        <a:pt x="280" y="75"/>
                      </a:lnTo>
                      <a:lnTo>
                        <a:pt x="278" y="71"/>
                      </a:lnTo>
                      <a:lnTo>
                        <a:pt x="277" y="71"/>
                      </a:lnTo>
                      <a:lnTo>
                        <a:pt x="273" y="72"/>
                      </a:lnTo>
                      <a:lnTo>
                        <a:pt x="265" y="78"/>
                      </a:lnTo>
                      <a:lnTo>
                        <a:pt x="261" y="125"/>
                      </a:lnTo>
                      <a:lnTo>
                        <a:pt x="269" y="131"/>
                      </a:lnTo>
                      <a:lnTo>
                        <a:pt x="273" y="132"/>
                      </a:lnTo>
                      <a:lnTo>
                        <a:pt x="277" y="135"/>
                      </a:lnTo>
                      <a:lnTo>
                        <a:pt x="284" y="135"/>
                      </a:lnTo>
                      <a:lnTo>
                        <a:pt x="284" y="139"/>
                      </a:lnTo>
                      <a:lnTo>
                        <a:pt x="288" y="147"/>
                      </a:lnTo>
                      <a:lnTo>
                        <a:pt x="289" y="147"/>
                      </a:lnTo>
                      <a:lnTo>
                        <a:pt x="296" y="147"/>
                      </a:lnTo>
                      <a:lnTo>
                        <a:pt x="297" y="144"/>
                      </a:lnTo>
                      <a:lnTo>
                        <a:pt x="304" y="138"/>
                      </a:lnTo>
                      <a:lnTo>
                        <a:pt x="308" y="135"/>
                      </a:lnTo>
                      <a:lnTo>
                        <a:pt x="311" y="131"/>
                      </a:lnTo>
                      <a:lnTo>
                        <a:pt x="313" y="123"/>
                      </a:lnTo>
                      <a:lnTo>
                        <a:pt x="319" y="121"/>
                      </a:lnTo>
                      <a:lnTo>
                        <a:pt x="320" y="123"/>
                      </a:lnTo>
                      <a:lnTo>
                        <a:pt x="323" y="123"/>
                      </a:lnTo>
                      <a:lnTo>
                        <a:pt x="324" y="121"/>
                      </a:lnTo>
                      <a:lnTo>
                        <a:pt x="328" y="121"/>
                      </a:lnTo>
                      <a:lnTo>
                        <a:pt x="332" y="123"/>
                      </a:lnTo>
                      <a:lnTo>
                        <a:pt x="334" y="128"/>
                      </a:lnTo>
                      <a:lnTo>
                        <a:pt x="338" y="131"/>
                      </a:lnTo>
                      <a:lnTo>
                        <a:pt x="363" y="144"/>
                      </a:lnTo>
                      <a:lnTo>
                        <a:pt x="369" y="144"/>
                      </a:lnTo>
                      <a:lnTo>
                        <a:pt x="370" y="144"/>
                      </a:lnTo>
                      <a:lnTo>
                        <a:pt x="369" y="151"/>
                      </a:lnTo>
                      <a:lnTo>
                        <a:pt x="367" y="151"/>
                      </a:lnTo>
                      <a:lnTo>
                        <a:pt x="365" y="154"/>
                      </a:lnTo>
                      <a:lnTo>
                        <a:pt x="362" y="159"/>
                      </a:lnTo>
                      <a:lnTo>
                        <a:pt x="358" y="161"/>
                      </a:lnTo>
                      <a:lnTo>
                        <a:pt x="351" y="166"/>
                      </a:lnTo>
                      <a:lnTo>
                        <a:pt x="350" y="172"/>
                      </a:lnTo>
                      <a:lnTo>
                        <a:pt x="347" y="172"/>
                      </a:lnTo>
                      <a:lnTo>
                        <a:pt x="342" y="176"/>
                      </a:lnTo>
                      <a:lnTo>
                        <a:pt x="342" y="180"/>
                      </a:lnTo>
                      <a:lnTo>
                        <a:pt x="336" y="192"/>
                      </a:lnTo>
                      <a:lnTo>
                        <a:pt x="332" y="207"/>
                      </a:lnTo>
                      <a:lnTo>
                        <a:pt x="331" y="215"/>
                      </a:lnTo>
                      <a:lnTo>
                        <a:pt x="323" y="228"/>
                      </a:lnTo>
                      <a:lnTo>
                        <a:pt x="323" y="233"/>
                      </a:lnTo>
                      <a:lnTo>
                        <a:pt x="320" y="236"/>
                      </a:lnTo>
                      <a:lnTo>
                        <a:pt x="316" y="237"/>
                      </a:lnTo>
                      <a:lnTo>
                        <a:pt x="313" y="245"/>
                      </a:lnTo>
                      <a:lnTo>
                        <a:pt x="311" y="248"/>
                      </a:lnTo>
                      <a:lnTo>
                        <a:pt x="313" y="251"/>
                      </a:lnTo>
                      <a:lnTo>
                        <a:pt x="315" y="252"/>
                      </a:lnTo>
                      <a:lnTo>
                        <a:pt x="320" y="258"/>
                      </a:lnTo>
                      <a:lnTo>
                        <a:pt x="320" y="262"/>
                      </a:lnTo>
                      <a:lnTo>
                        <a:pt x="316" y="267"/>
                      </a:lnTo>
                      <a:lnTo>
                        <a:pt x="315" y="271"/>
                      </a:lnTo>
                      <a:lnTo>
                        <a:pt x="316" y="273"/>
                      </a:lnTo>
                      <a:lnTo>
                        <a:pt x="319" y="274"/>
                      </a:lnTo>
                      <a:lnTo>
                        <a:pt x="328" y="281"/>
                      </a:lnTo>
                      <a:lnTo>
                        <a:pt x="331" y="281"/>
                      </a:lnTo>
                      <a:lnTo>
                        <a:pt x="332" y="282"/>
                      </a:lnTo>
                      <a:lnTo>
                        <a:pt x="338" y="285"/>
                      </a:lnTo>
                      <a:lnTo>
                        <a:pt x="346" y="286"/>
                      </a:lnTo>
                      <a:lnTo>
                        <a:pt x="347" y="286"/>
                      </a:lnTo>
                      <a:lnTo>
                        <a:pt x="355" y="292"/>
                      </a:lnTo>
                      <a:lnTo>
                        <a:pt x="365" y="292"/>
                      </a:lnTo>
                      <a:lnTo>
                        <a:pt x="373" y="294"/>
                      </a:lnTo>
                      <a:lnTo>
                        <a:pt x="378" y="296"/>
                      </a:lnTo>
                      <a:lnTo>
                        <a:pt x="381" y="297"/>
                      </a:lnTo>
                      <a:lnTo>
                        <a:pt x="382" y="297"/>
                      </a:lnTo>
                      <a:lnTo>
                        <a:pt x="381" y="305"/>
                      </a:lnTo>
                      <a:lnTo>
                        <a:pt x="377" y="311"/>
                      </a:lnTo>
                      <a:lnTo>
                        <a:pt x="369" y="315"/>
                      </a:lnTo>
                      <a:lnTo>
                        <a:pt x="354" y="319"/>
                      </a:lnTo>
                      <a:lnTo>
                        <a:pt x="347" y="316"/>
                      </a:lnTo>
                      <a:lnTo>
                        <a:pt x="343" y="320"/>
                      </a:lnTo>
                      <a:lnTo>
                        <a:pt x="336" y="322"/>
                      </a:lnTo>
                      <a:lnTo>
                        <a:pt x="334" y="320"/>
                      </a:lnTo>
                      <a:lnTo>
                        <a:pt x="332" y="322"/>
                      </a:lnTo>
                      <a:lnTo>
                        <a:pt x="331" y="326"/>
                      </a:lnTo>
                      <a:lnTo>
                        <a:pt x="328" y="360"/>
                      </a:lnTo>
                      <a:lnTo>
                        <a:pt x="324" y="365"/>
                      </a:lnTo>
                      <a:lnTo>
                        <a:pt x="323" y="367"/>
                      </a:lnTo>
                      <a:lnTo>
                        <a:pt x="316" y="371"/>
                      </a:lnTo>
                      <a:lnTo>
                        <a:pt x="313" y="378"/>
                      </a:lnTo>
                      <a:lnTo>
                        <a:pt x="311" y="380"/>
                      </a:lnTo>
                      <a:lnTo>
                        <a:pt x="308" y="382"/>
                      </a:lnTo>
                      <a:lnTo>
                        <a:pt x="307" y="386"/>
                      </a:lnTo>
                      <a:lnTo>
                        <a:pt x="307" y="401"/>
                      </a:lnTo>
                      <a:lnTo>
                        <a:pt x="313" y="404"/>
                      </a:lnTo>
                      <a:lnTo>
                        <a:pt x="316" y="406"/>
                      </a:lnTo>
                      <a:lnTo>
                        <a:pt x="327" y="406"/>
                      </a:lnTo>
                      <a:lnTo>
                        <a:pt x="328" y="408"/>
                      </a:lnTo>
                      <a:lnTo>
                        <a:pt x="334" y="408"/>
                      </a:lnTo>
                      <a:lnTo>
                        <a:pt x="342" y="412"/>
                      </a:lnTo>
                      <a:lnTo>
                        <a:pt x="346" y="416"/>
                      </a:lnTo>
                      <a:lnTo>
                        <a:pt x="346" y="417"/>
                      </a:lnTo>
                      <a:lnTo>
                        <a:pt x="343" y="425"/>
                      </a:lnTo>
                      <a:lnTo>
                        <a:pt x="346" y="431"/>
                      </a:lnTo>
                      <a:lnTo>
                        <a:pt x="347" y="435"/>
                      </a:lnTo>
                      <a:lnTo>
                        <a:pt x="351" y="447"/>
                      </a:lnTo>
                      <a:lnTo>
                        <a:pt x="363" y="447"/>
                      </a:lnTo>
                      <a:lnTo>
                        <a:pt x="365" y="446"/>
                      </a:lnTo>
                      <a:lnTo>
                        <a:pt x="367" y="446"/>
                      </a:lnTo>
                      <a:lnTo>
                        <a:pt x="369" y="444"/>
                      </a:lnTo>
                      <a:lnTo>
                        <a:pt x="370" y="444"/>
                      </a:lnTo>
                      <a:lnTo>
                        <a:pt x="377" y="444"/>
                      </a:lnTo>
                      <a:lnTo>
                        <a:pt x="382" y="442"/>
                      </a:lnTo>
                      <a:lnTo>
                        <a:pt x="390" y="439"/>
                      </a:lnTo>
                      <a:lnTo>
                        <a:pt x="397" y="436"/>
                      </a:lnTo>
                      <a:lnTo>
                        <a:pt x="400" y="440"/>
                      </a:lnTo>
                      <a:lnTo>
                        <a:pt x="404" y="451"/>
                      </a:lnTo>
                      <a:lnTo>
                        <a:pt x="405" y="454"/>
                      </a:lnTo>
                      <a:lnTo>
                        <a:pt x="411" y="457"/>
                      </a:lnTo>
                      <a:lnTo>
                        <a:pt x="404" y="472"/>
                      </a:lnTo>
                      <a:lnTo>
                        <a:pt x="402" y="472"/>
                      </a:lnTo>
                      <a:lnTo>
                        <a:pt x="397" y="476"/>
                      </a:lnTo>
                      <a:lnTo>
                        <a:pt x="392" y="477"/>
                      </a:lnTo>
                      <a:lnTo>
                        <a:pt x="390" y="477"/>
                      </a:lnTo>
                      <a:lnTo>
                        <a:pt x="381" y="480"/>
                      </a:lnTo>
                      <a:lnTo>
                        <a:pt x="370" y="483"/>
                      </a:lnTo>
                      <a:lnTo>
                        <a:pt x="365" y="488"/>
                      </a:lnTo>
                      <a:lnTo>
                        <a:pt x="359" y="495"/>
                      </a:lnTo>
                      <a:lnTo>
                        <a:pt x="354" y="495"/>
                      </a:lnTo>
                      <a:lnTo>
                        <a:pt x="350" y="492"/>
                      </a:lnTo>
                      <a:lnTo>
                        <a:pt x="342" y="488"/>
                      </a:lnTo>
                      <a:lnTo>
                        <a:pt x="338" y="487"/>
                      </a:lnTo>
                      <a:lnTo>
                        <a:pt x="331" y="488"/>
                      </a:lnTo>
                      <a:lnTo>
                        <a:pt x="328" y="491"/>
                      </a:lnTo>
                      <a:lnTo>
                        <a:pt x="319" y="491"/>
                      </a:lnTo>
                      <a:lnTo>
                        <a:pt x="313" y="495"/>
                      </a:lnTo>
                      <a:lnTo>
                        <a:pt x="307" y="496"/>
                      </a:lnTo>
                      <a:lnTo>
                        <a:pt x="300" y="502"/>
                      </a:lnTo>
                      <a:lnTo>
                        <a:pt x="297" y="503"/>
                      </a:lnTo>
                      <a:lnTo>
                        <a:pt x="292" y="507"/>
                      </a:lnTo>
                      <a:lnTo>
                        <a:pt x="286" y="513"/>
                      </a:lnTo>
                      <a:lnTo>
                        <a:pt x="284" y="517"/>
                      </a:lnTo>
                      <a:lnTo>
                        <a:pt x="284" y="526"/>
                      </a:lnTo>
                      <a:lnTo>
                        <a:pt x="281" y="526"/>
                      </a:lnTo>
                      <a:lnTo>
                        <a:pt x="280" y="521"/>
                      </a:lnTo>
                      <a:lnTo>
                        <a:pt x="281" y="518"/>
                      </a:lnTo>
                      <a:lnTo>
                        <a:pt x="277" y="511"/>
                      </a:lnTo>
                      <a:lnTo>
                        <a:pt x="277" y="515"/>
                      </a:lnTo>
                      <a:lnTo>
                        <a:pt x="277" y="518"/>
                      </a:lnTo>
                      <a:lnTo>
                        <a:pt x="273" y="518"/>
                      </a:lnTo>
                      <a:lnTo>
                        <a:pt x="266" y="515"/>
                      </a:lnTo>
                      <a:lnTo>
                        <a:pt x="262" y="500"/>
                      </a:lnTo>
                      <a:lnTo>
                        <a:pt x="250" y="487"/>
                      </a:lnTo>
                      <a:lnTo>
                        <a:pt x="253" y="468"/>
                      </a:lnTo>
                      <a:lnTo>
                        <a:pt x="251" y="466"/>
                      </a:lnTo>
                      <a:lnTo>
                        <a:pt x="247" y="465"/>
                      </a:lnTo>
                      <a:lnTo>
                        <a:pt x="234" y="466"/>
                      </a:lnTo>
                      <a:lnTo>
                        <a:pt x="230" y="468"/>
                      </a:lnTo>
                      <a:lnTo>
                        <a:pt x="224" y="476"/>
                      </a:lnTo>
                      <a:lnTo>
                        <a:pt x="216" y="477"/>
                      </a:lnTo>
                      <a:lnTo>
                        <a:pt x="207" y="502"/>
                      </a:lnTo>
                      <a:lnTo>
                        <a:pt x="211" y="503"/>
                      </a:lnTo>
                      <a:lnTo>
                        <a:pt x="212" y="513"/>
                      </a:lnTo>
                      <a:lnTo>
                        <a:pt x="216" y="517"/>
                      </a:lnTo>
                      <a:lnTo>
                        <a:pt x="220" y="518"/>
                      </a:lnTo>
                      <a:lnTo>
                        <a:pt x="220" y="522"/>
                      </a:lnTo>
                      <a:lnTo>
                        <a:pt x="220" y="526"/>
                      </a:lnTo>
                      <a:lnTo>
                        <a:pt x="211" y="533"/>
                      </a:lnTo>
                      <a:lnTo>
                        <a:pt x="203" y="533"/>
                      </a:lnTo>
                      <a:lnTo>
                        <a:pt x="201" y="536"/>
                      </a:lnTo>
                      <a:lnTo>
                        <a:pt x="196" y="528"/>
                      </a:lnTo>
                      <a:lnTo>
                        <a:pt x="193" y="526"/>
                      </a:lnTo>
                      <a:lnTo>
                        <a:pt x="180" y="526"/>
                      </a:lnTo>
                      <a:lnTo>
                        <a:pt x="174" y="526"/>
                      </a:lnTo>
                      <a:lnTo>
                        <a:pt x="166" y="521"/>
                      </a:lnTo>
                      <a:lnTo>
                        <a:pt x="162" y="522"/>
                      </a:lnTo>
                      <a:lnTo>
                        <a:pt x="154" y="522"/>
                      </a:lnTo>
                      <a:lnTo>
                        <a:pt x="149" y="521"/>
                      </a:lnTo>
                      <a:lnTo>
                        <a:pt x="145" y="518"/>
                      </a:lnTo>
                      <a:lnTo>
                        <a:pt x="139" y="526"/>
                      </a:lnTo>
                      <a:lnTo>
                        <a:pt x="137" y="543"/>
                      </a:lnTo>
                      <a:lnTo>
                        <a:pt x="135" y="544"/>
                      </a:lnTo>
                      <a:lnTo>
                        <a:pt x="131" y="537"/>
                      </a:lnTo>
                      <a:lnTo>
                        <a:pt x="130" y="537"/>
                      </a:lnTo>
                      <a:lnTo>
                        <a:pt x="131" y="532"/>
                      </a:lnTo>
                      <a:lnTo>
                        <a:pt x="127" y="530"/>
                      </a:lnTo>
                      <a:lnTo>
                        <a:pt x="123" y="536"/>
                      </a:lnTo>
                      <a:lnTo>
                        <a:pt x="120" y="539"/>
                      </a:lnTo>
                      <a:lnTo>
                        <a:pt x="114" y="533"/>
                      </a:lnTo>
                      <a:lnTo>
                        <a:pt x="112" y="537"/>
                      </a:lnTo>
                      <a:lnTo>
                        <a:pt x="108" y="537"/>
                      </a:lnTo>
                      <a:lnTo>
                        <a:pt x="104" y="536"/>
                      </a:lnTo>
                      <a:lnTo>
                        <a:pt x="95" y="525"/>
                      </a:lnTo>
                      <a:lnTo>
                        <a:pt x="88" y="522"/>
                      </a:lnTo>
                      <a:lnTo>
                        <a:pt x="77" y="522"/>
                      </a:lnTo>
                      <a:lnTo>
                        <a:pt x="72" y="522"/>
                      </a:lnTo>
                      <a:lnTo>
                        <a:pt x="66" y="517"/>
                      </a:lnTo>
                      <a:lnTo>
                        <a:pt x="53" y="510"/>
                      </a:lnTo>
                      <a:lnTo>
                        <a:pt x="50" y="502"/>
                      </a:lnTo>
                      <a:lnTo>
                        <a:pt x="49" y="500"/>
                      </a:lnTo>
                      <a:lnTo>
                        <a:pt x="42" y="496"/>
                      </a:lnTo>
                      <a:lnTo>
                        <a:pt x="31" y="492"/>
                      </a:lnTo>
                      <a:lnTo>
                        <a:pt x="27" y="488"/>
                      </a:lnTo>
                      <a:lnTo>
                        <a:pt x="25" y="481"/>
                      </a:lnTo>
                      <a:lnTo>
                        <a:pt x="23" y="477"/>
                      </a:lnTo>
                      <a:lnTo>
                        <a:pt x="19" y="476"/>
                      </a:lnTo>
                      <a:lnTo>
                        <a:pt x="14" y="476"/>
                      </a:lnTo>
                      <a:lnTo>
                        <a:pt x="0" y="461"/>
                      </a:lnTo>
                      <a:close/>
                    </a:path>
                  </a:pathLst>
                </a:custGeom>
                <a:solidFill>
                  <a:sysClr val="window" lastClr="FFFFFF"/>
                </a:solidFill>
                <a:ln w="15875">
                  <a:solidFill>
                    <a:sysClr val="window" lastClr="FFFFFF">
                      <a:lumMod val="65000"/>
                    </a:sysClr>
                  </a:solid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2" name="Freeform 1139"/>
                <p:cNvSpPr>
                  <a:spLocks noEditPoints="1"/>
                </p:cNvSpPr>
                <p:nvPr/>
              </p:nvSpPr>
              <p:spPr bwMode="auto">
                <a:xfrm>
                  <a:off x="4836100" y="4692376"/>
                  <a:ext cx="442913" cy="500968"/>
                </a:xfrm>
                <a:custGeom>
                  <a:avLst/>
                  <a:gdLst/>
                  <a:ahLst/>
                  <a:cxnLst>
                    <a:cxn ang="0">
                      <a:pos x="24" y="331"/>
                    </a:cxn>
                    <a:cxn ang="0">
                      <a:pos x="70" y="340"/>
                    </a:cxn>
                    <a:cxn ang="0">
                      <a:pos x="109" y="308"/>
                    </a:cxn>
                    <a:cxn ang="0">
                      <a:pos x="165" y="312"/>
                    </a:cxn>
                    <a:cxn ang="0">
                      <a:pos x="194" y="321"/>
                    </a:cxn>
                    <a:cxn ang="0">
                      <a:pos x="238" y="202"/>
                    </a:cxn>
                    <a:cxn ang="0">
                      <a:pos x="300" y="224"/>
                    </a:cxn>
                    <a:cxn ang="0">
                      <a:pos x="358" y="182"/>
                    </a:cxn>
                    <a:cxn ang="0">
                      <a:pos x="307" y="128"/>
                    </a:cxn>
                    <a:cxn ang="0">
                      <a:pos x="335" y="48"/>
                    </a:cxn>
                    <a:cxn ang="0">
                      <a:pos x="444" y="88"/>
                    </a:cxn>
                    <a:cxn ang="0">
                      <a:pos x="477" y="95"/>
                    </a:cxn>
                    <a:cxn ang="0">
                      <a:pos x="488" y="52"/>
                    </a:cxn>
                    <a:cxn ang="0">
                      <a:pos x="562" y="8"/>
                    </a:cxn>
                    <a:cxn ang="0">
                      <a:pos x="596" y="44"/>
                    </a:cxn>
                    <a:cxn ang="0">
                      <a:pos x="648" y="212"/>
                    </a:cxn>
                    <a:cxn ang="0">
                      <a:pos x="599" y="239"/>
                    </a:cxn>
                    <a:cxn ang="0">
                      <a:pos x="543" y="249"/>
                    </a:cxn>
                    <a:cxn ang="0">
                      <a:pos x="461" y="378"/>
                    </a:cxn>
                    <a:cxn ang="0">
                      <a:pos x="418" y="455"/>
                    </a:cxn>
                    <a:cxn ang="0">
                      <a:pos x="332" y="486"/>
                    </a:cxn>
                    <a:cxn ang="0">
                      <a:pos x="289" y="607"/>
                    </a:cxn>
                    <a:cxn ang="0">
                      <a:pos x="347" y="648"/>
                    </a:cxn>
                    <a:cxn ang="0">
                      <a:pos x="315" y="739"/>
                    </a:cxn>
                    <a:cxn ang="0">
                      <a:pos x="205" y="739"/>
                    </a:cxn>
                    <a:cxn ang="0">
                      <a:pos x="114" y="659"/>
                    </a:cxn>
                    <a:cxn ang="0">
                      <a:pos x="56" y="596"/>
                    </a:cxn>
                    <a:cxn ang="0">
                      <a:pos x="7" y="452"/>
                    </a:cxn>
                    <a:cxn ang="0">
                      <a:pos x="53" y="494"/>
                    </a:cxn>
                    <a:cxn ang="0">
                      <a:pos x="87" y="608"/>
                    </a:cxn>
                    <a:cxn ang="0">
                      <a:pos x="158" y="691"/>
                    </a:cxn>
                    <a:cxn ang="0">
                      <a:pos x="313" y="762"/>
                    </a:cxn>
                    <a:cxn ang="0">
                      <a:pos x="330" y="737"/>
                    </a:cxn>
                    <a:cxn ang="0">
                      <a:pos x="333" y="652"/>
                    </a:cxn>
                    <a:cxn ang="0">
                      <a:pos x="299" y="582"/>
                    </a:cxn>
                    <a:cxn ang="0">
                      <a:pos x="358" y="469"/>
                    </a:cxn>
                    <a:cxn ang="0">
                      <a:pos x="451" y="426"/>
                    </a:cxn>
                    <a:cxn ang="0">
                      <a:pos x="465" y="346"/>
                    </a:cxn>
                    <a:cxn ang="0">
                      <a:pos x="574" y="225"/>
                    </a:cxn>
                    <a:cxn ang="0">
                      <a:pos x="633" y="197"/>
                    </a:cxn>
                    <a:cxn ang="0">
                      <a:pos x="608" y="113"/>
                    </a:cxn>
                    <a:cxn ang="0">
                      <a:pos x="551" y="25"/>
                    </a:cxn>
                    <a:cxn ang="0">
                      <a:pos x="506" y="50"/>
                    </a:cxn>
                    <a:cxn ang="0">
                      <a:pos x="496" y="108"/>
                    </a:cxn>
                    <a:cxn ang="0">
                      <a:pos x="453" y="99"/>
                    </a:cxn>
                    <a:cxn ang="0">
                      <a:pos x="345" y="55"/>
                    </a:cxn>
                    <a:cxn ang="0">
                      <a:pos x="321" y="106"/>
                    </a:cxn>
                    <a:cxn ang="0">
                      <a:pos x="338" y="171"/>
                    </a:cxn>
                    <a:cxn ang="0">
                      <a:pos x="338" y="224"/>
                    </a:cxn>
                    <a:cxn ang="0">
                      <a:pos x="253" y="215"/>
                    </a:cxn>
                    <a:cxn ang="0">
                      <a:pos x="213" y="311"/>
                    </a:cxn>
                    <a:cxn ang="0">
                      <a:pos x="168" y="326"/>
                    </a:cxn>
                    <a:cxn ang="0">
                      <a:pos x="119" y="313"/>
                    </a:cxn>
                    <a:cxn ang="0">
                      <a:pos x="102" y="354"/>
                    </a:cxn>
                    <a:cxn ang="0">
                      <a:pos x="35" y="336"/>
                    </a:cxn>
                    <a:cxn ang="0">
                      <a:pos x="16" y="414"/>
                    </a:cxn>
                  </a:cxnLst>
                  <a:rect l="0" t="0" r="r" b="b"/>
                  <a:pathLst>
                    <a:path w="673" h="769">
                      <a:moveTo>
                        <a:pt x="1" y="413"/>
                      </a:moveTo>
                      <a:cubicBezTo>
                        <a:pt x="0" y="412"/>
                        <a:pt x="0" y="411"/>
                        <a:pt x="1" y="410"/>
                      </a:cubicBezTo>
                      <a:lnTo>
                        <a:pt x="10" y="373"/>
                      </a:lnTo>
                      <a:cubicBezTo>
                        <a:pt x="10" y="372"/>
                        <a:pt x="11" y="371"/>
                        <a:pt x="12" y="370"/>
                      </a:cubicBezTo>
                      <a:lnTo>
                        <a:pt x="21" y="360"/>
                      </a:lnTo>
                      <a:lnTo>
                        <a:pt x="19" y="366"/>
                      </a:lnTo>
                      <a:lnTo>
                        <a:pt x="19" y="339"/>
                      </a:lnTo>
                      <a:cubicBezTo>
                        <a:pt x="19" y="335"/>
                        <a:pt x="21" y="332"/>
                        <a:pt x="24" y="331"/>
                      </a:cubicBezTo>
                      <a:lnTo>
                        <a:pt x="39" y="325"/>
                      </a:lnTo>
                      <a:cubicBezTo>
                        <a:pt x="43" y="324"/>
                        <a:pt x="47" y="325"/>
                        <a:pt x="49" y="329"/>
                      </a:cubicBezTo>
                      <a:lnTo>
                        <a:pt x="52" y="335"/>
                      </a:lnTo>
                      <a:lnTo>
                        <a:pt x="45" y="331"/>
                      </a:lnTo>
                      <a:lnTo>
                        <a:pt x="61" y="331"/>
                      </a:lnTo>
                      <a:cubicBezTo>
                        <a:pt x="63" y="331"/>
                        <a:pt x="65" y="331"/>
                        <a:pt x="66" y="333"/>
                      </a:cubicBezTo>
                      <a:lnTo>
                        <a:pt x="75" y="342"/>
                      </a:lnTo>
                      <a:lnTo>
                        <a:pt x="70" y="340"/>
                      </a:lnTo>
                      <a:lnTo>
                        <a:pt x="97" y="340"/>
                      </a:lnTo>
                      <a:lnTo>
                        <a:pt x="93" y="341"/>
                      </a:lnTo>
                      <a:lnTo>
                        <a:pt x="102" y="335"/>
                      </a:lnTo>
                      <a:lnTo>
                        <a:pt x="101" y="336"/>
                      </a:lnTo>
                      <a:lnTo>
                        <a:pt x="104" y="333"/>
                      </a:lnTo>
                      <a:lnTo>
                        <a:pt x="102" y="337"/>
                      </a:lnTo>
                      <a:lnTo>
                        <a:pt x="108" y="309"/>
                      </a:lnTo>
                      <a:cubicBezTo>
                        <a:pt x="108" y="309"/>
                        <a:pt x="108" y="308"/>
                        <a:pt x="109" y="308"/>
                      </a:cubicBezTo>
                      <a:lnTo>
                        <a:pt x="112" y="301"/>
                      </a:lnTo>
                      <a:cubicBezTo>
                        <a:pt x="113" y="299"/>
                        <a:pt x="116" y="297"/>
                        <a:pt x="119" y="297"/>
                      </a:cubicBezTo>
                      <a:lnTo>
                        <a:pt x="125" y="297"/>
                      </a:lnTo>
                      <a:cubicBezTo>
                        <a:pt x="126" y="297"/>
                        <a:pt x="126" y="297"/>
                        <a:pt x="127" y="297"/>
                      </a:cubicBezTo>
                      <a:lnTo>
                        <a:pt x="149" y="303"/>
                      </a:lnTo>
                      <a:cubicBezTo>
                        <a:pt x="149" y="304"/>
                        <a:pt x="150" y="304"/>
                        <a:pt x="150" y="304"/>
                      </a:cubicBezTo>
                      <a:lnTo>
                        <a:pt x="168" y="313"/>
                      </a:lnTo>
                      <a:lnTo>
                        <a:pt x="165" y="312"/>
                      </a:lnTo>
                      <a:lnTo>
                        <a:pt x="174" y="312"/>
                      </a:lnTo>
                      <a:cubicBezTo>
                        <a:pt x="176" y="312"/>
                        <a:pt x="178" y="313"/>
                        <a:pt x="180" y="315"/>
                      </a:cubicBezTo>
                      <a:lnTo>
                        <a:pt x="189" y="324"/>
                      </a:lnTo>
                      <a:lnTo>
                        <a:pt x="183" y="321"/>
                      </a:lnTo>
                      <a:lnTo>
                        <a:pt x="189" y="321"/>
                      </a:lnTo>
                      <a:lnTo>
                        <a:pt x="186" y="322"/>
                      </a:lnTo>
                      <a:lnTo>
                        <a:pt x="198" y="316"/>
                      </a:lnTo>
                      <a:lnTo>
                        <a:pt x="194" y="321"/>
                      </a:lnTo>
                      <a:lnTo>
                        <a:pt x="197" y="309"/>
                      </a:lnTo>
                      <a:lnTo>
                        <a:pt x="197" y="311"/>
                      </a:lnTo>
                      <a:lnTo>
                        <a:pt x="197" y="296"/>
                      </a:lnTo>
                      <a:cubicBezTo>
                        <a:pt x="197" y="295"/>
                        <a:pt x="197" y="294"/>
                        <a:pt x="197" y="294"/>
                      </a:cubicBezTo>
                      <a:lnTo>
                        <a:pt x="203" y="272"/>
                      </a:lnTo>
                      <a:lnTo>
                        <a:pt x="225" y="219"/>
                      </a:lnTo>
                      <a:lnTo>
                        <a:pt x="231" y="207"/>
                      </a:lnTo>
                      <a:cubicBezTo>
                        <a:pt x="233" y="204"/>
                        <a:pt x="235" y="202"/>
                        <a:pt x="238" y="202"/>
                      </a:cubicBezTo>
                      <a:lnTo>
                        <a:pt x="260" y="202"/>
                      </a:lnTo>
                      <a:cubicBezTo>
                        <a:pt x="263" y="202"/>
                        <a:pt x="265" y="204"/>
                        <a:pt x="266" y="206"/>
                      </a:cubicBezTo>
                      <a:lnTo>
                        <a:pt x="273" y="215"/>
                      </a:lnTo>
                      <a:lnTo>
                        <a:pt x="267" y="211"/>
                      </a:lnTo>
                      <a:lnTo>
                        <a:pt x="286" y="215"/>
                      </a:lnTo>
                      <a:cubicBezTo>
                        <a:pt x="286" y="215"/>
                        <a:pt x="287" y="215"/>
                        <a:pt x="288" y="215"/>
                      </a:cubicBezTo>
                      <a:lnTo>
                        <a:pt x="306" y="224"/>
                      </a:lnTo>
                      <a:lnTo>
                        <a:pt x="300" y="224"/>
                      </a:lnTo>
                      <a:lnTo>
                        <a:pt x="328" y="215"/>
                      </a:lnTo>
                      <a:lnTo>
                        <a:pt x="323" y="221"/>
                      </a:lnTo>
                      <a:lnTo>
                        <a:pt x="326" y="208"/>
                      </a:lnTo>
                      <a:cubicBezTo>
                        <a:pt x="326" y="206"/>
                        <a:pt x="327" y="205"/>
                        <a:pt x="329" y="203"/>
                      </a:cubicBezTo>
                      <a:lnTo>
                        <a:pt x="354" y="188"/>
                      </a:lnTo>
                      <a:lnTo>
                        <a:pt x="350" y="195"/>
                      </a:lnTo>
                      <a:lnTo>
                        <a:pt x="350" y="174"/>
                      </a:lnTo>
                      <a:lnTo>
                        <a:pt x="358" y="182"/>
                      </a:lnTo>
                      <a:lnTo>
                        <a:pt x="330" y="182"/>
                      </a:lnTo>
                      <a:cubicBezTo>
                        <a:pt x="327" y="182"/>
                        <a:pt x="324" y="180"/>
                        <a:pt x="323" y="177"/>
                      </a:cubicBezTo>
                      <a:lnTo>
                        <a:pt x="317" y="161"/>
                      </a:lnTo>
                      <a:cubicBezTo>
                        <a:pt x="316" y="160"/>
                        <a:pt x="316" y="159"/>
                        <a:pt x="316" y="158"/>
                      </a:cubicBezTo>
                      <a:lnTo>
                        <a:pt x="316" y="131"/>
                      </a:lnTo>
                      <a:lnTo>
                        <a:pt x="322" y="138"/>
                      </a:lnTo>
                      <a:lnTo>
                        <a:pt x="312" y="135"/>
                      </a:lnTo>
                      <a:cubicBezTo>
                        <a:pt x="309" y="134"/>
                        <a:pt x="307" y="131"/>
                        <a:pt x="307" y="128"/>
                      </a:cubicBezTo>
                      <a:lnTo>
                        <a:pt x="307" y="100"/>
                      </a:lnTo>
                      <a:cubicBezTo>
                        <a:pt x="307" y="98"/>
                        <a:pt x="308" y="96"/>
                        <a:pt x="309" y="95"/>
                      </a:cubicBezTo>
                      <a:lnTo>
                        <a:pt x="325" y="79"/>
                      </a:lnTo>
                      <a:lnTo>
                        <a:pt x="322" y="85"/>
                      </a:lnTo>
                      <a:lnTo>
                        <a:pt x="322" y="76"/>
                      </a:lnTo>
                      <a:cubicBezTo>
                        <a:pt x="322" y="75"/>
                        <a:pt x="323" y="74"/>
                        <a:pt x="323" y="73"/>
                      </a:cubicBezTo>
                      <a:lnTo>
                        <a:pt x="332" y="51"/>
                      </a:lnTo>
                      <a:cubicBezTo>
                        <a:pt x="333" y="50"/>
                        <a:pt x="334" y="49"/>
                        <a:pt x="335" y="48"/>
                      </a:cubicBezTo>
                      <a:lnTo>
                        <a:pt x="344" y="42"/>
                      </a:lnTo>
                      <a:cubicBezTo>
                        <a:pt x="347" y="40"/>
                        <a:pt x="350" y="40"/>
                        <a:pt x="353" y="41"/>
                      </a:cubicBezTo>
                      <a:lnTo>
                        <a:pt x="380" y="56"/>
                      </a:lnTo>
                      <a:lnTo>
                        <a:pt x="408" y="75"/>
                      </a:lnTo>
                      <a:lnTo>
                        <a:pt x="436" y="94"/>
                      </a:lnTo>
                      <a:lnTo>
                        <a:pt x="429" y="93"/>
                      </a:lnTo>
                      <a:lnTo>
                        <a:pt x="447" y="86"/>
                      </a:lnTo>
                      <a:lnTo>
                        <a:pt x="444" y="88"/>
                      </a:lnTo>
                      <a:lnTo>
                        <a:pt x="447" y="85"/>
                      </a:lnTo>
                      <a:cubicBezTo>
                        <a:pt x="449" y="84"/>
                        <a:pt x="451" y="83"/>
                        <a:pt x="453" y="83"/>
                      </a:cubicBezTo>
                      <a:lnTo>
                        <a:pt x="459" y="83"/>
                      </a:lnTo>
                      <a:cubicBezTo>
                        <a:pt x="460" y="83"/>
                        <a:pt x="460" y="83"/>
                        <a:pt x="461" y="83"/>
                      </a:cubicBezTo>
                      <a:lnTo>
                        <a:pt x="473" y="86"/>
                      </a:lnTo>
                      <a:cubicBezTo>
                        <a:pt x="475" y="87"/>
                        <a:pt x="477" y="88"/>
                        <a:pt x="478" y="90"/>
                      </a:cubicBezTo>
                      <a:lnTo>
                        <a:pt x="484" y="99"/>
                      </a:lnTo>
                      <a:lnTo>
                        <a:pt x="477" y="95"/>
                      </a:lnTo>
                      <a:lnTo>
                        <a:pt x="490" y="95"/>
                      </a:lnTo>
                      <a:lnTo>
                        <a:pt x="483" y="99"/>
                      </a:lnTo>
                      <a:lnTo>
                        <a:pt x="489" y="90"/>
                      </a:lnTo>
                      <a:lnTo>
                        <a:pt x="488" y="93"/>
                      </a:lnTo>
                      <a:lnTo>
                        <a:pt x="491" y="63"/>
                      </a:lnTo>
                      <a:lnTo>
                        <a:pt x="491" y="66"/>
                      </a:lnTo>
                      <a:lnTo>
                        <a:pt x="488" y="57"/>
                      </a:lnTo>
                      <a:cubicBezTo>
                        <a:pt x="488" y="55"/>
                        <a:pt x="488" y="53"/>
                        <a:pt x="488" y="52"/>
                      </a:cubicBezTo>
                      <a:lnTo>
                        <a:pt x="491" y="43"/>
                      </a:lnTo>
                      <a:cubicBezTo>
                        <a:pt x="492" y="42"/>
                        <a:pt x="492" y="41"/>
                        <a:pt x="492" y="41"/>
                      </a:cubicBezTo>
                      <a:lnTo>
                        <a:pt x="511" y="13"/>
                      </a:lnTo>
                      <a:cubicBezTo>
                        <a:pt x="511" y="12"/>
                        <a:pt x="513" y="11"/>
                        <a:pt x="514" y="10"/>
                      </a:cubicBezTo>
                      <a:lnTo>
                        <a:pt x="532" y="1"/>
                      </a:lnTo>
                      <a:cubicBezTo>
                        <a:pt x="533" y="1"/>
                        <a:pt x="534" y="0"/>
                        <a:pt x="536" y="0"/>
                      </a:cubicBezTo>
                      <a:lnTo>
                        <a:pt x="554" y="0"/>
                      </a:lnTo>
                      <a:cubicBezTo>
                        <a:pt x="559" y="0"/>
                        <a:pt x="562" y="4"/>
                        <a:pt x="562" y="8"/>
                      </a:cubicBezTo>
                      <a:lnTo>
                        <a:pt x="562" y="18"/>
                      </a:lnTo>
                      <a:lnTo>
                        <a:pt x="558" y="10"/>
                      </a:lnTo>
                      <a:lnTo>
                        <a:pt x="564" y="14"/>
                      </a:lnTo>
                      <a:lnTo>
                        <a:pt x="556" y="14"/>
                      </a:lnTo>
                      <a:lnTo>
                        <a:pt x="578" y="2"/>
                      </a:lnTo>
                      <a:cubicBezTo>
                        <a:pt x="580" y="0"/>
                        <a:pt x="583" y="0"/>
                        <a:pt x="585" y="1"/>
                      </a:cubicBezTo>
                      <a:cubicBezTo>
                        <a:pt x="587" y="2"/>
                        <a:pt x="589" y="5"/>
                        <a:pt x="590" y="7"/>
                      </a:cubicBezTo>
                      <a:lnTo>
                        <a:pt x="596" y="44"/>
                      </a:lnTo>
                      <a:lnTo>
                        <a:pt x="595" y="43"/>
                      </a:lnTo>
                      <a:lnTo>
                        <a:pt x="598" y="52"/>
                      </a:lnTo>
                      <a:lnTo>
                        <a:pt x="623" y="106"/>
                      </a:lnTo>
                      <a:lnTo>
                        <a:pt x="671" y="188"/>
                      </a:lnTo>
                      <a:cubicBezTo>
                        <a:pt x="673" y="190"/>
                        <a:pt x="673" y="192"/>
                        <a:pt x="672" y="194"/>
                      </a:cubicBezTo>
                      <a:lnTo>
                        <a:pt x="669" y="204"/>
                      </a:lnTo>
                      <a:cubicBezTo>
                        <a:pt x="668" y="206"/>
                        <a:pt x="666" y="208"/>
                        <a:pt x="663" y="209"/>
                      </a:cubicBezTo>
                      <a:lnTo>
                        <a:pt x="648" y="212"/>
                      </a:lnTo>
                      <a:cubicBezTo>
                        <a:pt x="647" y="212"/>
                        <a:pt x="647" y="212"/>
                        <a:pt x="646" y="212"/>
                      </a:cubicBezTo>
                      <a:lnTo>
                        <a:pt x="637" y="212"/>
                      </a:lnTo>
                      <a:lnTo>
                        <a:pt x="640" y="211"/>
                      </a:lnTo>
                      <a:lnTo>
                        <a:pt x="628" y="217"/>
                      </a:lnTo>
                      <a:lnTo>
                        <a:pt x="631" y="215"/>
                      </a:lnTo>
                      <a:lnTo>
                        <a:pt x="615" y="234"/>
                      </a:lnTo>
                      <a:cubicBezTo>
                        <a:pt x="614" y="235"/>
                        <a:pt x="613" y="236"/>
                        <a:pt x="611" y="236"/>
                      </a:cubicBezTo>
                      <a:lnTo>
                        <a:pt x="599" y="239"/>
                      </a:lnTo>
                      <a:cubicBezTo>
                        <a:pt x="598" y="240"/>
                        <a:pt x="598" y="240"/>
                        <a:pt x="597" y="240"/>
                      </a:cubicBezTo>
                      <a:lnTo>
                        <a:pt x="569" y="240"/>
                      </a:lnTo>
                      <a:cubicBezTo>
                        <a:pt x="568" y="240"/>
                        <a:pt x="566" y="239"/>
                        <a:pt x="565" y="238"/>
                      </a:cubicBezTo>
                      <a:lnTo>
                        <a:pt x="547" y="226"/>
                      </a:lnTo>
                      <a:lnTo>
                        <a:pt x="551" y="227"/>
                      </a:lnTo>
                      <a:lnTo>
                        <a:pt x="545" y="227"/>
                      </a:lnTo>
                      <a:lnTo>
                        <a:pt x="553" y="222"/>
                      </a:lnTo>
                      <a:lnTo>
                        <a:pt x="543" y="249"/>
                      </a:lnTo>
                      <a:lnTo>
                        <a:pt x="512" y="315"/>
                      </a:lnTo>
                      <a:cubicBezTo>
                        <a:pt x="512" y="315"/>
                        <a:pt x="512" y="316"/>
                        <a:pt x="511" y="316"/>
                      </a:cubicBezTo>
                      <a:lnTo>
                        <a:pt x="477" y="356"/>
                      </a:lnTo>
                      <a:lnTo>
                        <a:pt x="479" y="351"/>
                      </a:lnTo>
                      <a:lnTo>
                        <a:pt x="479" y="366"/>
                      </a:lnTo>
                      <a:cubicBezTo>
                        <a:pt x="479" y="369"/>
                        <a:pt x="478" y="371"/>
                        <a:pt x="476" y="373"/>
                      </a:cubicBezTo>
                      <a:lnTo>
                        <a:pt x="457" y="385"/>
                      </a:lnTo>
                      <a:lnTo>
                        <a:pt x="461" y="378"/>
                      </a:lnTo>
                      <a:lnTo>
                        <a:pt x="461" y="394"/>
                      </a:lnTo>
                      <a:lnTo>
                        <a:pt x="461" y="392"/>
                      </a:lnTo>
                      <a:lnTo>
                        <a:pt x="467" y="423"/>
                      </a:lnTo>
                      <a:cubicBezTo>
                        <a:pt x="467" y="425"/>
                        <a:pt x="467" y="428"/>
                        <a:pt x="465" y="430"/>
                      </a:cubicBezTo>
                      <a:lnTo>
                        <a:pt x="456" y="439"/>
                      </a:lnTo>
                      <a:cubicBezTo>
                        <a:pt x="455" y="440"/>
                        <a:pt x="454" y="440"/>
                        <a:pt x="453" y="441"/>
                      </a:cubicBezTo>
                      <a:lnTo>
                        <a:pt x="416" y="456"/>
                      </a:lnTo>
                      <a:lnTo>
                        <a:pt x="418" y="455"/>
                      </a:lnTo>
                      <a:lnTo>
                        <a:pt x="390" y="474"/>
                      </a:lnTo>
                      <a:cubicBezTo>
                        <a:pt x="389" y="474"/>
                        <a:pt x="389" y="474"/>
                        <a:pt x="388" y="475"/>
                      </a:cubicBezTo>
                      <a:lnTo>
                        <a:pt x="364" y="484"/>
                      </a:lnTo>
                      <a:cubicBezTo>
                        <a:pt x="363" y="484"/>
                        <a:pt x="362" y="484"/>
                        <a:pt x="361" y="484"/>
                      </a:cubicBezTo>
                      <a:lnTo>
                        <a:pt x="343" y="484"/>
                      </a:lnTo>
                      <a:lnTo>
                        <a:pt x="346" y="483"/>
                      </a:lnTo>
                      <a:lnTo>
                        <a:pt x="328" y="493"/>
                      </a:lnTo>
                      <a:lnTo>
                        <a:pt x="332" y="486"/>
                      </a:lnTo>
                      <a:lnTo>
                        <a:pt x="323" y="572"/>
                      </a:lnTo>
                      <a:cubicBezTo>
                        <a:pt x="323" y="573"/>
                        <a:pt x="322" y="574"/>
                        <a:pt x="322" y="575"/>
                      </a:cubicBezTo>
                      <a:lnTo>
                        <a:pt x="313" y="590"/>
                      </a:lnTo>
                      <a:cubicBezTo>
                        <a:pt x="312" y="591"/>
                        <a:pt x="312" y="592"/>
                        <a:pt x="311" y="592"/>
                      </a:cubicBezTo>
                      <a:lnTo>
                        <a:pt x="290" y="611"/>
                      </a:lnTo>
                      <a:lnTo>
                        <a:pt x="292" y="605"/>
                      </a:lnTo>
                      <a:lnTo>
                        <a:pt x="292" y="614"/>
                      </a:lnTo>
                      <a:lnTo>
                        <a:pt x="289" y="607"/>
                      </a:lnTo>
                      <a:lnTo>
                        <a:pt x="320" y="629"/>
                      </a:lnTo>
                      <a:lnTo>
                        <a:pt x="334" y="637"/>
                      </a:lnTo>
                      <a:lnTo>
                        <a:pt x="328" y="637"/>
                      </a:lnTo>
                      <a:lnTo>
                        <a:pt x="337" y="634"/>
                      </a:lnTo>
                      <a:cubicBezTo>
                        <a:pt x="339" y="633"/>
                        <a:pt x="342" y="633"/>
                        <a:pt x="344" y="635"/>
                      </a:cubicBezTo>
                      <a:cubicBezTo>
                        <a:pt x="346" y="636"/>
                        <a:pt x="348" y="639"/>
                        <a:pt x="348" y="641"/>
                      </a:cubicBezTo>
                      <a:lnTo>
                        <a:pt x="348" y="650"/>
                      </a:lnTo>
                      <a:lnTo>
                        <a:pt x="347" y="648"/>
                      </a:lnTo>
                      <a:lnTo>
                        <a:pt x="350" y="657"/>
                      </a:lnTo>
                      <a:cubicBezTo>
                        <a:pt x="351" y="658"/>
                        <a:pt x="351" y="659"/>
                        <a:pt x="351" y="661"/>
                      </a:cubicBezTo>
                      <a:lnTo>
                        <a:pt x="338" y="746"/>
                      </a:lnTo>
                      <a:cubicBezTo>
                        <a:pt x="338" y="750"/>
                        <a:pt x="334" y="753"/>
                        <a:pt x="330" y="753"/>
                      </a:cubicBezTo>
                      <a:lnTo>
                        <a:pt x="324" y="753"/>
                      </a:lnTo>
                      <a:cubicBezTo>
                        <a:pt x="321" y="753"/>
                        <a:pt x="317" y="751"/>
                        <a:pt x="316" y="747"/>
                      </a:cubicBezTo>
                      <a:lnTo>
                        <a:pt x="313" y="735"/>
                      </a:lnTo>
                      <a:lnTo>
                        <a:pt x="315" y="739"/>
                      </a:lnTo>
                      <a:lnTo>
                        <a:pt x="309" y="733"/>
                      </a:lnTo>
                      <a:lnTo>
                        <a:pt x="323" y="725"/>
                      </a:lnTo>
                      <a:lnTo>
                        <a:pt x="329" y="759"/>
                      </a:lnTo>
                      <a:cubicBezTo>
                        <a:pt x="329" y="762"/>
                        <a:pt x="329" y="764"/>
                        <a:pt x="327" y="766"/>
                      </a:cubicBezTo>
                      <a:cubicBezTo>
                        <a:pt x="325" y="768"/>
                        <a:pt x="322" y="769"/>
                        <a:pt x="320" y="768"/>
                      </a:cubicBezTo>
                      <a:lnTo>
                        <a:pt x="219" y="750"/>
                      </a:lnTo>
                      <a:cubicBezTo>
                        <a:pt x="217" y="750"/>
                        <a:pt x="215" y="749"/>
                        <a:pt x="214" y="748"/>
                      </a:cubicBezTo>
                      <a:lnTo>
                        <a:pt x="205" y="739"/>
                      </a:lnTo>
                      <a:lnTo>
                        <a:pt x="207" y="740"/>
                      </a:lnTo>
                      <a:lnTo>
                        <a:pt x="161" y="716"/>
                      </a:lnTo>
                      <a:cubicBezTo>
                        <a:pt x="160" y="715"/>
                        <a:pt x="160" y="715"/>
                        <a:pt x="159" y="714"/>
                      </a:cubicBezTo>
                      <a:lnTo>
                        <a:pt x="147" y="702"/>
                      </a:lnTo>
                      <a:cubicBezTo>
                        <a:pt x="146" y="701"/>
                        <a:pt x="145" y="700"/>
                        <a:pt x="145" y="699"/>
                      </a:cubicBezTo>
                      <a:lnTo>
                        <a:pt x="139" y="680"/>
                      </a:lnTo>
                      <a:lnTo>
                        <a:pt x="141" y="684"/>
                      </a:lnTo>
                      <a:lnTo>
                        <a:pt x="114" y="659"/>
                      </a:lnTo>
                      <a:cubicBezTo>
                        <a:pt x="112" y="658"/>
                        <a:pt x="111" y="656"/>
                        <a:pt x="111" y="653"/>
                      </a:cubicBezTo>
                      <a:lnTo>
                        <a:pt x="111" y="644"/>
                      </a:lnTo>
                      <a:lnTo>
                        <a:pt x="114" y="650"/>
                      </a:lnTo>
                      <a:lnTo>
                        <a:pt x="77" y="620"/>
                      </a:lnTo>
                      <a:cubicBezTo>
                        <a:pt x="76" y="619"/>
                        <a:pt x="76" y="619"/>
                        <a:pt x="75" y="618"/>
                      </a:cubicBezTo>
                      <a:lnTo>
                        <a:pt x="63" y="600"/>
                      </a:lnTo>
                      <a:lnTo>
                        <a:pt x="65" y="602"/>
                      </a:lnTo>
                      <a:lnTo>
                        <a:pt x="56" y="596"/>
                      </a:lnTo>
                      <a:cubicBezTo>
                        <a:pt x="55" y="595"/>
                        <a:pt x="54" y="594"/>
                        <a:pt x="53" y="593"/>
                      </a:cubicBezTo>
                      <a:lnTo>
                        <a:pt x="44" y="575"/>
                      </a:lnTo>
                      <a:cubicBezTo>
                        <a:pt x="44" y="574"/>
                        <a:pt x="43" y="573"/>
                        <a:pt x="43" y="572"/>
                      </a:cubicBezTo>
                      <a:lnTo>
                        <a:pt x="37" y="495"/>
                      </a:lnTo>
                      <a:lnTo>
                        <a:pt x="42" y="502"/>
                      </a:lnTo>
                      <a:lnTo>
                        <a:pt x="29" y="496"/>
                      </a:lnTo>
                      <a:cubicBezTo>
                        <a:pt x="28" y="495"/>
                        <a:pt x="26" y="493"/>
                        <a:pt x="26" y="492"/>
                      </a:cubicBezTo>
                      <a:lnTo>
                        <a:pt x="7" y="452"/>
                      </a:lnTo>
                      <a:cubicBezTo>
                        <a:pt x="7" y="451"/>
                        <a:pt x="7" y="451"/>
                        <a:pt x="7" y="450"/>
                      </a:cubicBezTo>
                      <a:lnTo>
                        <a:pt x="1" y="413"/>
                      </a:lnTo>
                      <a:close/>
                      <a:moveTo>
                        <a:pt x="22" y="447"/>
                      </a:moveTo>
                      <a:lnTo>
                        <a:pt x="22" y="445"/>
                      </a:lnTo>
                      <a:lnTo>
                        <a:pt x="40" y="485"/>
                      </a:lnTo>
                      <a:lnTo>
                        <a:pt x="37" y="481"/>
                      </a:lnTo>
                      <a:lnTo>
                        <a:pt x="49" y="487"/>
                      </a:lnTo>
                      <a:cubicBezTo>
                        <a:pt x="51" y="489"/>
                        <a:pt x="53" y="491"/>
                        <a:pt x="53" y="494"/>
                      </a:cubicBezTo>
                      <a:lnTo>
                        <a:pt x="59" y="570"/>
                      </a:lnTo>
                      <a:lnTo>
                        <a:pt x="59" y="567"/>
                      </a:lnTo>
                      <a:lnTo>
                        <a:pt x="68" y="586"/>
                      </a:lnTo>
                      <a:lnTo>
                        <a:pt x="65" y="583"/>
                      </a:lnTo>
                      <a:lnTo>
                        <a:pt x="74" y="589"/>
                      </a:lnTo>
                      <a:cubicBezTo>
                        <a:pt x="75" y="589"/>
                        <a:pt x="76" y="590"/>
                        <a:pt x="76" y="591"/>
                      </a:cubicBezTo>
                      <a:lnTo>
                        <a:pt x="89" y="609"/>
                      </a:lnTo>
                      <a:lnTo>
                        <a:pt x="87" y="608"/>
                      </a:lnTo>
                      <a:lnTo>
                        <a:pt x="124" y="638"/>
                      </a:lnTo>
                      <a:cubicBezTo>
                        <a:pt x="126" y="640"/>
                        <a:pt x="127" y="642"/>
                        <a:pt x="127" y="644"/>
                      </a:cubicBezTo>
                      <a:lnTo>
                        <a:pt x="127" y="653"/>
                      </a:lnTo>
                      <a:lnTo>
                        <a:pt x="124" y="647"/>
                      </a:lnTo>
                      <a:lnTo>
                        <a:pt x="152" y="672"/>
                      </a:lnTo>
                      <a:cubicBezTo>
                        <a:pt x="153" y="673"/>
                        <a:pt x="154" y="674"/>
                        <a:pt x="154" y="675"/>
                      </a:cubicBezTo>
                      <a:lnTo>
                        <a:pt x="160" y="694"/>
                      </a:lnTo>
                      <a:lnTo>
                        <a:pt x="158" y="691"/>
                      </a:lnTo>
                      <a:lnTo>
                        <a:pt x="170" y="703"/>
                      </a:lnTo>
                      <a:lnTo>
                        <a:pt x="169" y="701"/>
                      </a:lnTo>
                      <a:lnTo>
                        <a:pt x="215" y="726"/>
                      </a:lnTo>
                      <a:cubicBezTo>
                        <a:pt x="215" y="726"/>
                        <a:pt x="216" y="727"/>
                        <a:pt x="216" y="727"/>
                      </a:cubicBezTo>
                      <a:lnTo>
                        <a:pt x="226" y="736"/>
                      </a:lnTo>
                      <a:lnTo>
                        <a:pt x="221" y="734"/>
                      </a:lnTo>
                      <a:lnTo>
                        <a:pt x="323" y="753"/>
                      </a:lnTo>
                      <a:lnTo>
                        <a:pt x="313" y="762"/>
                      </a:lnTo>
                      <a:lnTo>
                        <a:pt x="307" y="728"/>
                      </a:lnTo>
                      <a:cubicBezTo>
                        <a:pt x="307" y="725"/>
                        <a:pt x="308" y="721"/>
                        <a:pt x="311" y="720"/>
                      </a:cubicBezTo>
                      <a:cubicBezTo>
                        <a:pt x="314" y="718"/>
                        <a:pt x="318" y="719"/>
                        <a:pt x="321" y="721"/>
                      </a:cubicBezTo>
                      <a:lnTo>
                        <a:pt x="327" y="727"/>
                      </a:lnTo>
                      <a:cubicBezTo>
                        <a:pt x="328" y="728"/>
                        <a:pt x="329" y="730"/>
                        <a:pt x="329" y="731"/>
                      </a:cubicBezTo>
                      <a:lnTo>
                        <a:pt x="332" y="743"/>
                      </a:lnTo>
                      <a:lnTo>
                        <a:pt x="324" y="737"/>
                      </a:lnTo>
                      <a:lnTo>
                        <a:pt x="330" y="737"/>
                      </a:lnTo>
                      <a:lnTo>
                        <a:pt x="322" y="744"/>
                      </a:lnTo>
                      <a:lnTo>
                        <a:pt x="335" y="658"/>
                      </a:lnTo>
                      <a:lnTo>
                        <a:pt x="335" y="662"/>
                      </a:lnTo>
                      <a:lnTo>
                        <a:pt x="332" y="653"/>
                      </a:lnTo>
                      <a:cubicBezTo>
                        <a:pt x="332" y="652"/>
                        <a:pt x="332" y="651"/>
                        <a:pt x="332" y="650"/>
                      </a:cubicBezTo>
                      <a:lnTo>
                        <a:pt x="332" y="641"/>
                      </a:lnTo>
                      <a:lnTo>
                        <a:pt x="342" y="649"/>
                      </a:lnTo>
                      <a:lnTo>
                        <a:pt x="333" y="652"/>
                      </a:lnTo>
                      <a:cubicBezTo>
                        <a:pt x="331" y="653"/>
                        <a:pt x="328" y="652"/>
                        <a:pt x="326" y="651"/>
                      </a:cubicBezTo>
                      <a:lnTo>
                        <a:pt x="310" y="642"/>
                      </a:lnTo>
                      <a:lnTo>
                        <a:pt x="280" y="620"/>
                      </a:lnTo>
                      <a:cubicBezTo>
                        <a:pt x="278" y="619"/>
                        <a:pt x="276" y="616"/>
                        <a:pt x="276" y="614"/>
                      </a:cubicBezTo>
                      <a:lnTo>
                        <a:pt x="276" y="605"/>
                      </a:lnTo>
                      <a:cubicBezTo>
                        <a:pt x="276" y="602"/>
                        <a:pt x="277" y="600"/>
                        <a:pt x="279" y="598"/>
                      </a:cubicBezTo>
                      <a:lnTo>
                        <a:pt x="301" y="580"/>
                      </a:lnTo>
                      <a:lnTo>
                        <a:pt x="299" y="582"/>
                      </a:lnTo>
                      <a:lnTo>
                        <a:pt x="308" y="567"/>
                      </a:lnTo>
                      <a:lnTo>
                        <a:pt x="307" y="570"/>
                      </a:lnTo>
                      <a:lnTo>
                        <a:pt x="316" y="484"/>
                      </a:lnTo>
                      <a:cubicBezTo>
                        <a:pt x="317" y="482"/>
                        <a:pt x="318" y="479"/>
                        <a:pt x="321" y="478"/>
                      </a:cubicBezTo>
                      <a:lnTo>
                        <a:pt x="339" y="469"/>
                      </a:lnTo>
                      <a:cubicBezTo>
                        <a:pt x="340" y="468"/>
                        <a:pt x="341" y="468"/>
                        <a:pt x="343" y="468"/>
                      </a:cubicBezTo>
                      <a:lnTo>
                        <a:pt x="361" y="468"/>
                      </a:lnTo>
                      <a:lnTo>
                        <a:pt x="358" y="469"/>
                      </a:lnTo>
                      <a:lnTo>
                        <a:pt x="383" y="460"/>
                      </a:lnTo>
                      <a:lnTo>
                        <a:pt x="381" y="460"/>
                      </a:lnTo>
                      <a:lnTo>
                        <a:pt x="409" y="442"/>
                      </a:lnTo>
                      <a:cubicBezTo>
                        <a:pt x="409" y="442"/>
                        <a:pt x="410" y="441"/>
                        <a:pt x="410" y="441"/>
                      </a:cubicBezTo>
                      <a:lnTo>
                        <a:pt x="447" y="426"/>
                      </a:lnTo>
                      <a:lnTo>
                        <a:pt x="444" y="428"/>
                      </a:lnTo>
                      <a:lnTo>
                        <a:pt x="453" y="419"/>
                      </a:lnTo>
                      <a:lnTo>
                        <a:pt x="451" y="426"/>
                      </a:lnTo>
                      <a:lnTo>
                        <a:pt x="445" y="395"/>
                      </a:lnTo>
                      <a:cubicBezTo>
                        <a:pt x="445" y="395"/>
                        <a:pt x="445" y="394"/>
                        <a:pt x="445" y="394"/>
                      </a:cubicBezTo>
                      <a:lnTo>
                        <a:pt x="445" y="378"/>
                      </a:lnTo>
                      <a:cubicBezTo>
                        <a:pt x="445" y="376"/>
                        <a:pt x="446" y="373"/>
                        <a:pt x="449" y="372"/>
                      </a:cubicBezTo>
                      <a:lnTo>
                        <a:pt x="467" y="359"/>
                      </a:lnTo>
                      <a:lnTo>
                        <a:pt x="463" y="366"/>
                      </a:lnTo>
                      <a:lnTo>
                        <a:pt x="463" y="351"/>
                      </a:lnTo>
                      <a:cubicBezTo>
                        <a:pt x="463" y="349"/>
                        <a:pt x="464" y="347"/>
                        <a:pt x="465" y="346"/>
                      </a:cubicBezTo>
                      <a:lnTo>
                        <a:pt x="499" y="306"/>
                      </a:lnTo>
                      <a:lnTo>
                        <a:pt x="498" y="308"/>
                      </a:lnTo>
                      <a:lnTo>
                        <a:pt x="528" y="244"/>
                      </a:lnTo>
                      <a:lnTo>
                        <a:pt x="537" y="217"/>
                      </a:lnTo>
                      <a:cubicBezTo>
                        <a:pt x="538" y="214"/>
                        <a:pt x="541" y="211"/>
                        <a:pt x="545" y="211"/>
                      </a:cubicBezTo>
                      <a:lnTo>
                        <a:pt x="551" y="211"/>
                      </a:lnTo>
                      <a:cubicBezTo>
                        <a:pt x="553" y="211"/>
                        <a:pt x="554" y="212"/>
                        <a:pt x="555" y="213"/>
                      </a:cubicBezTo>
                      <a:lnTo>
                        <a:pt x="574" y="225"/>
                      </a:lnTo>
                      <a:lnTo>
                        <a:pt x="569" y="224"/>
                      </a:lnTo>
                      <a:lnTo>
                        <a:pt x="597" y="224"/>
                      </a:lnTo>
                      <a:lnTo>
                        <a:pt x="595" y="224"/>
                      </a:lnTo>
                      <a:lnTo>
                        <a:pt x="607" y="221"/>
                      </a:lnTo>
                      <a:lnTo>
                        <a:pt x="603" y="223"/>
                      </a:lnTo>
                      <a:lnTo>
                        <a:pt x="618" y="205"/>
                      </a:lnTo>
                      <a:cubicBezTo>
                        <a:pt x="619" y="204"/>
                        <a:pt x="620" y="204"/>
                        <a:pt x="621" y="203"/>
                      </a:cubicBezTo>
                      <a:lnTo>
                        <a:pt x="633" y="197"/>
                      </a:lnTo>
                      <a:cubicBezTo>
                        <a:pt x="634" y="196"/>
                        <a:pt x="636" y="196"/>
                        <a:pt x="637" y="196"/>
                      </a:cubicBezTo>
                      <a:lnTo>
                        <a:pt x="646" y="196"/>
                      </a:lnTo>
                      <a:lnTo>
                        <a:pt x="645" y="196"/>
                      </a:lnTo>
                      <a:lnTo>
                        <a:pt x="660" y="193"/>
                      </a:lnTo>
                      <a:lnTo>
                        <a:pt x="654" y="199"/>
                      </a:lnTo>
                      <a:lnTo>
                        <a:pt x="657" y="189"/>
                      </a:lnTo>
                      <a:lnTo>
                        <a:pt x="658" y="196"/>
                      </a:lnTo>
                      <a:lnTo>
                        <a:pt x="608" y="113"/>
                      </a:lnTo>
                      <a:lnTo>
                        <a:pt x="583" y="57"/>
                      </a:lnTo>
                      <a:lnTo>
                        <a:pt x="580" y="48"/>
                      </a:lnTo>
                      <a:cubicBezTo>
                        <a:pt x="580" y="47"/>
                        <a:pt x="580" y="47"/>
                        <a:pt x="580" y="46"/>
                      </a:cubicBezTo>
                      <a:lnTo>
                        <a:pt x="574" y="10"/>
                      </a:lnTo>
                      <a:lnTo>
                        <a:pt x="586" y="15"/>
                      </a:lnTo>
                      <a:lnTo>
                        <a:pt x="564" y="28"/>
                      </a:lnTo>
                      <a:cubicBezTo>
                        <a:pt x="562" y="29"/>
                        <a:pt x="559" y="29"/>
                        <a:pt x="557" y="28"/>
                      </a:cubicBezTo>
                      <a:lnTo>
                        <a:pt x="551" y="25"/>
                      </a:lnTo>
                      <a:cubicBezTo>
                        <a:pt x="548" y="23"/>
                        <a:pt x="546" y="21"/>
                        <a:pt x="546" y="18"/>
                      </a:cubicBezTo>
                      <a:lnTo>
                        <a:pt x="546" y="8"/>
                      </a:lnTo>
                      <a:lnTo>
                        <a:pt x="554" y="16"/>
                      </a:lnTo>
                      <a:lnTo>
                        <a:pt x="536" y="16"/>
                      </a:lnTo>
                      <a:lnTo>
                        <a:pt x="539" y="16"/>
                      </a:lnTo>
                      <a:lnTo>
                        <a:pt x="521" y="25"/>
                      </a:lnTo>
                      <a:lnTo>
                        <a:pt x="524" y="22"/>
                      </a:lnTo>
                      <a:lnTo>
                        <a:pt x="506" y="50"/>
                      </a:lnTo>
                      <a:lnTo>
                        <a:pt x="507" y="48"/>
                      </a:lnTo>
                      <a:lnTo>
                        <a:pt x="503" y="57"/>
                      </a:lnTo>
                      <a:lnTo>
                        <a:pt x="503" y="52"/>
                      </a:lnTo>
                      <a:lnTo>
                        <a:pt x="507" y="61"/>
                      </a:lnTo>
                      <a:cubicBezTo>
                        <a:pt x="507" y="62"/>
                        <a:pt x="507" y="63"/>
                        <a:pt x="507" y="64"/>
                      </a:cubicBezTo>
                      <a:lnTo>
                        <a:pt x="504" y="95"/>
                      </a:lnTo>
                      <a:cubicBezTo>
                        <a:pt x="504" y="96"/>
                        <a:pt x="503" y="97"/>
                        <a:pt x="503" y="99"/>
                      </a:cubicBezTo>
                      <a:lnTo>
                        <a:pt x="496" y="108"/>
                      </a:lnTo>
                      <a:cubicBezTo>
                        <a:pt x="495" y="110"/>
                        <a:pt x="492" y="111"/>
                        <a:pt x="490" y="111"/>
                      </a:cubicBezTo>
                      <a:lnTo>
                        <a:pt x="477" y="111"/>
                      </a:lnTo>
                      <a:cubicBezTo>
                        <a:pt x="475" y="111"/>
                        <a:pt x="472" y="110"/>
                        <a:pt x="471" y="108"/>
                      </a:cubicBezTo>
                      <a:lnTo>
                        <a:pt x="465" y="99"/>
                      </a:lnTo>
                      <a:lnTo>
                        <a:pt x="469" y="102"/>
                      </a:lnTo>
                      <a:lnTo>
                        <a:pt x="457" y="99"/>
                      </a:lnTo>
                      <a:lnTo>
                        <a:pt x="459" y="99"/>
                      </a:lnTo>
                      <a:lnTo>
                        <a:pt x="453" y="99"/>
                      </a:lnTo>
                      <a:lnTo>
                        <a:pt x="459" y="97"/>
                      </a:lnTo>
                      <a:lnTo>
                        <a:pt x="456" y="100"/>
                      </a:lnTo>
                      <a:cubicBezTo>
                        <a:pt x="455" y="101"/>
                        <a:pt x="454" y="101"/>
                        <a:pt x="452" y="102"/>
                      </a:cubicBezTo>
                      <a:lnTo>
                        <a:pt x="434" y="108"/>
                      </a:lnTo>
                      <a:cubicBezTo>
                        <a:pt x="432" y="109"/>
                        <a:pt x="429" y="108"/>
                        <a:pt x="427" y="107"/>
                      </a:cubicBezTo>
                      <a:lnTo>
                        <a:pt x="399" y="89"/>
                      </a:lnTo>
                      <a:lnTo>
                        <a:pt x="372" y="70"/>
                      </a:lnTo>
                      <a:lnTo>
                        <a:pt x="345" y="55"/>
                      </a:lnTo>
                      <a:lnTo>
                        <a:pt x="353" y="55"/>
                      </a:lnTo>
                      <a:lnTo>
                        <a:pt x="344" y="61"/>
                      </a:lnTo>
                      <a:lnTo>
                        <a:pt x="347" y="57"/>
                      </a:lnTo>
                      <a:lnTo>
                        <a:pt x="338" y="79"/>
                      </a:lnTo>
                      <a:lnTo>
                        <a:pt x="338" y="76"/>
                      </a:lnTo>
                      <a:lnTo>
                        <a:pt x="338" y="85"/>
                      </a:lnTo>
                      <a:cubicBezTo>
                        <a:pt x="338" y="87"/>
                        <a:pt x="337" y="89"/>
                        <a:pt x="336" y="91"/>
                      </a:cubicBezTo>
                      <a:lnTo>
                        <a:pt x="321" y="106"/>
                      </a:lnTo>
                      <a:lnTo>
                        <a:pt x="323" y="100"/>
                      </a:lnTo>
                      <a:lnTo>
                        <a:pt x="323" y="128"/>
                      </a:lnTo>
                      <a:lnTo>
                        <a:pt x="318" y="120"/>
                      </a:lnTo>
                      <a:lnTo>
                        <a:pt x="327" y="123"/>
                      </a:lnTo>
                      <a:cubicBezTo>
                        <a:pt x="330" y="124"/>
                        <a:pt x="332" y="127"/>
                        <a:pt x="332" y="131"/>
                      </a:cubicBezTo>
                      <a:lnTo>
                        <a:pt x="332" y="158"/>
                      </a:lnTo>
                      <a:lnTo>
                        <a:pt x="332" y="155"/>
                      </a:lnTo>
                      <a:lnTo>
                        <a:pt x="338" y="171"/>
                      </a:lnTo>
                      <a:lnTo>
                        <a:pt x="330" y="166"/>
                      </a:lnTo>
                      <a:lnTo>
                        <a:pt x="358" y="166"/>
                      </a:lnTo>
                      <a:cubicBezTo>
                        <a:pt x="362" y="166"/>
                        <a:pt x="366" y="169"/>
                        <a:pt x="366" y="174"/>
                      </a:cubicBezTo>
                      <a:lnTo>
                        <a:pt x="366" y="195"/>
                      </a:lnTo>
                      <a:cubicBezTo>
                        <a:pt x="366" y="198"/>
                        <a:pt x="365" y="200"/>
                        <a:pt x="362" y="202"/>
                      </a:cubicBezTo>
                      <a:lnTo>
                        <a:pt x="338" y="217"/>
                      </a:lnTo>
                      <a:lnTo>
                        <a:pt x="341" y="212"/>
                      </a:lnTo>
                      <a:lnTo>
                        <a:pt x="338" y="224"/>
                      </a:lnTo>
                      <a:cubicBezTo>
                        <a:pt x="337" y="227"/>
                        <a:pt x="335" y="229"/>
                        <a:pt x="333" y="230"/>
                      </a:cubicBezTo>
                      <a:lnTo>
                        <a:pt x="305" y="239"/>
                      </a:lnTo>
                      <a:cubicBezTo>
                        <a:pt x="303" y="240"/>
                        <a:pt x="301" y="240"/>
                        <a:pt x="299" y="239"/>
                      </a:cubicBezTo>
                      <a:lnTo>
                        <a:pt x="281" y="230"/>
                      </a:lnTo>
                      <a:lnTo>
                        <a:pt x="283" y="230"/>
                      </a:lnTo>
                      <a:lnTo>
                        <a:pt x="265" y="227"/>
                      </a:lnTo>
                      <a:cubicBezTo>
                        <a:pt x="262" y="227"/>
                        <a:pt x="261" y="226"/>
                        <a:pt x="259" y="224"/>
                      </a:cubicBezTo>
                      <a:lnTo>
                        <a:pt x="253" y="215"/>
                      </a:lnTo>
                      <a:lnTo>
                        <a:pt x="260" y="218"/>
                      </a:lnTo>
                      <a:lnTo>
                        <a:pt x="238" y="218"/>
                      </a:lnTo>
                      <a:lnTo>
                        <a:pt x="246" y="214"/>
                      </a:lnTo>
                      <a:lnTo>
                        <a:pt x="240" y="226"/>
                      </a:lnTo>
                      <a:lnTo>
                        <a:pt x="218" y="277"/>
                      </a:lnTo>
                      <a:lnTo>
                        <a:pt x="212" y="298"/>
                      </a:lnTo>
                      <a:lnTo>
                        <a:pt x="213" y="296"/>
                      </a:lnTo>
                      <a:lnTo>
                        <a:pt x="213" y="311"/>
                      </a:lnTo>
                      <a:cubicBezTo>
                        <a:pt x="213" y="312"/>
                        <a:pt x="213" y="312"/>
                        <a:pt x="212" y="313"/>
                      </a:cubicBezTo>
                      <a:lnTo>
                        <a:pt x="209" y="325"/>
                      </a:lnTo>
                      <a:cubicBezTo>
                        <a:pt x="209" y="328"/>
                        <a:pt x="207" y="329"/>
                        <a:pt x="205" y="330"/>
                      </a:cubicBezTo>
                      <a:lnTo>
                        <a:pt x="193" y="337"/>
                      </a:lnTo>
                      <a:cubicBezTo>
                        <a:pt x="192" y="337"/>
                        <a:pt x="191" y="337"/>
                        <a:pt x="189" y="337"/>
                      </a:cubicBezTo>
                      <a:lnTo>
                        <a:pt x="183" y="337"/>
                      </a:lnTo>
                      <a:cubicBezTo>
                        <a:pt x="181" y="337"/>
                        <a:pt x="179" y="337"/>
                        <a:pt x="178" y="335"/>
                      </a:cubicBezTo>
                      <a:lnTo>
                        <a:pt x="168" y="326"/>
                      </a:lnTo>
                      <a:lnTo>
                        <a:pt x="174" y="328"/>
                      </a:lnTo>
                      <a:lnTo>
                        <a:pt x="165" y="328"/>
                      </a:lnTo>
                      <a:cubicBezTo>
                        <a:pt x="164" y="328"/>
                        <a:pt x="162" y="328"/>
                        <a:pt x="161" y="327"/>
                      </a:cubicBezTo>
                      <a:lnTo>
                        <a:pt x="143" y="318"/>
                      </a:lnTo>
                      <a:lnTo>
                        <a:pt x="144" y="319"/>
                      </a:lnTo>
                      <a:lnTo>
                        <a:pt x="123" y="313"/>
                      </a:lnTo>
                      <a:lnTo>
                        <a:pt x="125" y="313"/>
                      </a:lnTo>
                      <a:lnTo>
                        <a:pt x="119" y="313"/>
                      </a:lnTo>
                      <a:lnTo>
                        <a:pt x="126" y="309"/>
                      </a:lnTo>
                      <a:lnTo>
                        <a:pt x="123" y="315"/>
                      </a:lnTo>
                      <a:lnTo>
                        <a:pt x="124" y="313"/>
                      </a:lnTo>
                      <a:lnTo>
                        <a:pt x="117" y="340"/>
                      </a:lnTo>
                      <a:cubicBezTo>
                        <a:pt x="117" y="342"/>
                        <a:pt x="116" y="343"/>
                        <a:pt x="115" y="344"/>
                      </a:cubicBezTo>
                      <a:lnTo>
                        <a:pt x="112" y="347"/>
                      </a:lnTo>
                      <a:cubicBezTo>
                        <a:pt x="112" y="348"/>
                        <a:pt x="111" y="348"/>
                        <a:pt x="111" y="348"/>
                      </a:cubicBezTo>
                      <a:lnTo>
                        <a:pt x="102" y="354"/>
                      </a:lnTo>
                      <a:cubicBezTo>
                        <a:pt x="100" y="355"/>
                        <a:pt x="99" y="356"/>
                        <a:pt x="97" y="356"/>
                      </a:cubicBezTo>
                      <a:lnTo>
                        <a:pt x="70" y="356"/>
                      </a:lnTo>
                      <a:cubicBezTo>
                        <a:pt x="68" y="356"/>
                        <a:pt x="66" y="355"/>
                        <a:pt x="64" y="353"/>
                      </a:cubicBezTo>
                      <a:lnTo>
                        <a:pt x="55" y="344"/>
                      </a:lnTo>
                      <a:lnTo>
                        <a:pt x="61" y="347"/>
                      </a:lnTo>
                      <a:lnTo>
                        <a:pt x="45" y="347"/>
                      </a:lnTo>
                      <a:cubicBezTo>
                        <a:pt x="42" y="347"/>
                        <a:pt x="39" y="345"/>
                        <a:pt x="38" y="342"/>
                      </a:cubicBezTo>
                      <a:lnTo>
                        <a:pt x="35" y="336"/>
                      </a:lnTo>
                      <a:lnTo>
                        <a:pt x="45" y="340"/>
                      </a:lnTo>
                      <a:lnTo>
                        <a:pt x="30" y="346"/>
                      </a:lnTo>
                      <a:lnTo>
                        <a:pt x="35" y="339"/>
                      </a:lnTo>
                      <a:lnTo>
                        <a:pt x="35" y="366"/>
                      </a:lnTo>
                      <a:cubicBezTo>
                        <a:pt x="35" y="368"/>
                        <a:pt x="34" y="370"/>
                        <a:pt x="33" y="372"/>
                      </a:cubicBezTo>
                      <a:lnTo>
                        <a:pt x="23" y="381"/>
                      </a:lnTo>
                      <a:lnTo>
                        <a:pt x="25" y="377"/>
                      </a:lnTo>
                      <a:lnTo>
                        <a:pt x="16" y="414"/>
                      </a:lnTo>
                      <a:lnTo>
                        <a:pt x="16" y="411"/>
                      </a:lnTo>
                      <a:lnTo>
                        <a:pt x="22" y="447"/>
                      </a:lnTo>
                      <a:close/>
                    </a:path>
                  </a:pathLst>
                </a:custGeom>
                <a:solidFill>
                  <a:srgbClr val="4F81BD">
                    <a:lumMod val="40000"/>
                    <a:lumOff val="60000"/>
                  </a:srgbClr>
                </a:solidFill>
                <a:ln w="0" cap="flat">
                  <a:solidFill>
                    <a:sysClr val="windowText" lastClr="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3" name="Freeform 1140"/>
                <p:cNvSpPr>
                  <a:spLocks/>
                </p:cNvSpPr>
                <p:nvPr/>
              </p:nvSpPr>
              <p:spPr bwMode="auto">
                <a:xfrm>
                  <a:off x="4893250" y="5114822"/>
                  <a:ext cx="496888" cy="552791"/>
                </a:xfrm>
                <a:custGeom>
                  <a:avLst/>
                  <a:gdLst/>
                  <a:ahLst/>
                  <a:cxnLst>
                    <a:cxn ang="0">
                      <a:pos x="25" y="295"/>
                    </a:cxn>
                    <a:cxn ang="0">
                      <a:pos x="17" y="309"/>
                    </a:cxn>
                    <a:cxn ang="0">
                      <a:pos x="8" y="336"/>
                    </a:cxn>
                    <a:cxn ang="0">
                      <a:pos x="25" y="337"/>
                    </a:cxn>
                    <a:cxn ang="0">
                      <a:pos x="40" y="348"/>
                    </a:cxn>
                    <a:cxn ang="0">
                      <a:pos x="80" y="313"/>
                    </a:cxn>
                    <a:cxn ang="0">
                      <a:pos x="99" y="310"/>
                    </a:cxn>
                    <a:cxn ang="0">
                      <a:pos x="113" y="303"/>
                    </a:cxn>
                    <a:cxn ang="0">
                      <a:pos x="133" y="286"/>
                    </a:cxn>
                    <a:cxn ang="0">
                      <a:pos x="141" y="286"/>
                    </a:cxn>
                    <a:cxn ang="0">
                      <a:pos x="152" y="268"/>
                    </a:cxn>
                    <a:cxn ang="0">
                      <a:pos x="179" y="242"/>
                    </a:cxn>
                    <a:cxn ang="0">
                      <a:pos x="193" y="221"/>
                    </a:cxn>
                    <a:cxn ang="0">
                      <a:pos x="197" y="200"/>
                    </a:cxn>
                    <a:cxn ang="0">
                      <a:pos x="185" y="183"/>
                    </a:cxn>
                    <a:cxn ang="0">
                      <a:pos x="198" y="168"/>
                    </a:cxn>
                    <a:cxn ang="0">
                      <a:pos x="205" y="156"/>
                    </a:cxn>
                    <a:cxn ang="0">
                      <a:pos x="210" y="142"/>
                    </a:cxn>
                    <a:cxn ang="0">
                      <a:pos x="216" y="137"/>
                    </a:cxn>
                    <a:cxn ang="0">
                      <a:pos x="220" y="139"/>
                    </a:cxn>
                    <a:cxn ang="0">
                      <a:pos x="229" y="145"/>
                    </a:cxn>
                    <a:cxn ang="0">
                      <a:pos x="246" y="177"/>
                    </a:cxn>
                    <a:cxn ang="0">
                      <a:pos x="246" y="202"/>
                    </a:cxn>
                    <a:cxn ang="0">
                      <a:pos x="255" y="215"/>
                    </a:cxn>
                    <a:cxn ang="0">
                      <a:pos x="263" y="242"/>
                    </a:cxn>
                    <a:cxn ang="0">
                      <a:pos x="288" y="252"/>
                    </a:cxn>
                    <a:cxn ang="0">
                      <a:pos x="300" y="234"/>
                    </a:cxn>
                    <a:cxn ang="0">
                      <a:pos x="304" y="187"/>
                    </a:cxn>
                    <a:cxn ang="0">
                      <a:pos x="301" y="142"/>
                    </a:cxn>
                    <a:cxn ang="0">
                      <a:pos x="309" y="112"/>
                    </a:cxn>
                    <a:cxn ang="0">
                      <a:pos x="309" y="92"/>
                    </a:cxn>
                    <a:cxn ang="0">
                      <a:pos x="282" y="74"/>
                    </a:cxn>
                    <a:cxn ang="0">
                      <a:pos x="254" y="78"/>
                    </a:cxn>
                    <a:cxn ang="0">
                      <a:pos x="240" y="42"/>
                    </a:cxn>
                    <a:cxn ang="0">
                      <a:pos x="210" y="50"/>
                    </a:cxn>
                    <a:cxn ang="0">
                      <a:pos x="175" y="66"/>
                    </a:cxn>
                    <a:cxn ang="0">
                      <a:pos x="168" y="43"/>
                    </a:cxn>
                    <a:cxn ang="0">
                      <a:pos x="141" y="11"/>
                    </a:cxn>
                    <a:cxn ang="0">
                      <a:pos x="101" y="36"/>
                    </a:cxn>
                    <a:cxn ang="0">
                      <a:pos x="101" y="43"/>
                    </a:cxn>
                    <a:cxn ang="0">
                      <a:pos x="91" y="61"/>
                    </a:cxn>
                    <a:cxn ang="0">
                      <a:pos x="70" y="73"/>
                    </a:cxn>
                    <a:cxn ang="0">
                      <a:pos x="76" y="89"/>
                    </a:cxn>
                    <a:cxn ang="0">
                      <a:pos x="72" y="103"/>
                    </a:cxn>
                    <a:cxn ang="0">
                      <a:pos x="63" y="130"/>
                    </a:cxn>
                    <a:cxn ang="0">
                      <a:pos x="51" y="135"/>
                    </a:cxn>
                    <a:cxn ang="0">
                      <a:pos x="55" y="154"/>
                    </a:cxn>
                    <a:cxn ang="0">
                      <a:pos x="64" y="179"/>
                    </a:cxn>
                    <a:cxn ang="0">
                      <a:pos x="48" y="188"/>
                    </a:cxn>
                    <a:cxn ang="0">
                      <a:pos x="32" y="219"/>
                    </a:cxn>
                    <a:cxn ang="0">
                      <a:pos x="21" y="244"/>
                    </a:cxn>
                    <a:cxn ang="0">
                      <a:pos x="2" y="268"/>
                    </a:cxn>
                  </a:cxnLst>
                  <a:rect l="0" t="0" r="r" b="b"/>
                  <a:pathLst>
                    <a:path w="313" h="352">
                      <a:moveTo>
                        <a:pt x="0" y="275"/>
                      </a:moveTo>
                      <a:lnTo>
                        <a:pt x="4" y="286"/>
                      </a:lnTo>
                      <a:lnTo>
                        <a:pt x="6" y="287"/>
                      </a:lnTo>
                      <a:lnTo>
                        <a:pt x="21" y="294"/>
                      </a:lnTo>
                      <a:lnTo>
                        <a:pt x="25" y="295"/>
                      </a:lnTo>
                      <a:lnTo>
                        <a:pt x="25" y="298"/>
                      </a:lnTo>
                      <a:lnTo>
                        <a:pt x="23" y="299"/>
                      </a:lnTo>
                      <a:lnTo>
                        <a:pt x="21" y="301"/>
                      </a:lnTo>
                      <a:lnTo>
                        <a:pt x="20" y="305"/>
                      </a:lnTo>
                      <a:lnTo>
                        <a:pt x="17" y="309"/>
                      </a:lnTo>
                      <a:lnTo>
                        <a:pt x="17" y="318"/>
                      </a:lnTo>
                      <a:lnTo>
                        <a:pt x="17" y="325"/>
                      </a:lnTo>
                      <a:lnTo>
                        <a:pt x="13" y="329"/>
                      </a:lnTo>
                      <a:lnTo>
                        <a:pt x="12" y="333"/>
                      </a:lnTo>
                      <a:lnTo>
                        <a:pt x="8" y="336"/>
                      </a:lnTo>
                      <a:lnTo>
                        <a:pt x="8" y="337"/>
                      </a:lnTo>
                      <a:lnTo>
                        <a:pt x="9" y="340"/>
                      </a:lnTo>
                      <a:lnTo>
                        <a:pt x="13" y="340"/>
                      </a:lnTo>
                      <a:lnTo>
                        <a:pt x="17" y="336"/>
                      </a:lnTo>
                      <a:lnTo>
                        <a:pt x="25" y="337"/>
                      </a:lnTo>
                      <a:lnTo>
                        <a:pt x="27" y="340"/>
                      </a:lnTo>
                      <a:lnTo>
                        <a:pt x="27" y="343"/>
                      </a:lnTo>
                      <a:lnTo>
                        <a:pt x="27" y="352"/>
                      </a:lnTo>
                      <a:lnTo>
                        <a:pt x="36" y="352"/>
                      </a:lnTo>
                      <a:lnTo>
                        <a:pt x="40" y="348"/>
                      </a:lnTo>
                      <a:lnTo>
                        <a:pt x="53" y="336"/>
                      </a:lnTo>
                      <a:lnTo>
                        <a:pt x="60" y="321"/>
                      </a:lnTo>
                      <a:lnTo>
                        <a:pt x="74" y="318"/>
                      </a:lnTo>
                      <a:lnTo>
                        <a:pt x="78" y="313"/>
                      </a:lnTo>
                      <a:lnTo>
                        <a:pt x="80" y="313"/>
                      </a:lnTo>
                      <a:lnTo>
                        <a:pt x="86" y="317"/>
                      </a:lnTo>
                      <a:lnTo>
                        <a:pt x="87" y="313"/>
                      </a:lnTo>
                      <a:lnTo>
                        <a:pt x="94" y="310"/>
                      </a:lnTo>
                      <a:lnTo>
                        <a:pt x="97" y="313"/>
                      </a:lnTo>
                      <a:lnTo>
                        <a:pt x="99" y="310"/>
                      </a:lnTo>
                      <a:lnTo>
                        <a:pt x="105" y="309"/>
                      </a:lnTo>
                      <a:lnTo>
                        <a:pt x="106" y="310"/>
                      </a:lnTo>
                      <a:lnTo>
                        <a:pt x="109" y="306"/>
                      </a:lnTo>
                      <a:lnTo>
                        <a:pt x="109" y="305"/>
                      </a:lnTo>
                      <a:lnTo>
                        <a:pt x="113" y="303"/>
                      </a:lnTo>
                      <a:lnTo>
                        <a:pt x="117" y="305"/>
                      </a:lnTo>
                      <a:lnTo>
                        <a:pt x="124" y="294"/>
                      </a:lnTo>
                      <a:lnTo>
                        <a:pt x="125" y="290"/>
                      </a:lnTo>
                      <a:lnTo>
                        <a:pt x="129" y="286"/>
                      </a:lnTo>
                      <a:lnTo>
                        <a:pt x="133" y="286"/>
                      </a:lnTo>
                      <a:lnTo>
                        <a:pt x="129" y="280"/>
                      </a:lnTo>
                      <a:lnTo>
                        <a:pt x="133" y="276"/>
                      </a:lnTo>
                      <a:lnTo>
                        <a:pt x="137" y="282"/>
                      </a:lnTo>
                      <a:lnTo>
                        <a:pt x="141" y="284"/>
                      </a:lnTo>
                      <a:lnTo>
                        <a:pt x="141" y="286"/>
                      </a:lnTo>
                      <a:lnTo>
                        <a:pt x="144" y="282"/>
                      </a:lnTo>
                      <a:lnTo>
                        <a:pt x="147" y="282"/>
                      </a:lnTo>
                      <a:lnTo>
                        <a:pt x="151" y="276"/>
                      </a:lnTo>
                      <a:lnTo>
                        <a:pt x="152" y="272"/>
                      </a:lnTo>
                      <a:lnTo>
                        <a:pt x="152" y="268"/>
                      </a:lnTo>
                      <a:lnTo>
                        <a:pt x="163" y="257"/>
                      </a:lnTo>
                      <a:lnTo>
                        <a:pt x="163" y="253"/>
                      </a:lnTo>
                      <a:lnTo>
                        <a:pt x="166" y="252"/>
                      </a:lnTo>
                      <a:lnTo>
                        <a:pt x="174" y="245"/>
                      </a:lnTo>
                      <a:lnTo>
                        <a:pt x="179" y="242"/>
                      </a:lnTo>
                      <a:lnTo>
                        <a:pt x="183" y="238"/>
                      </a:lnTo>
                      <a:lnTo>
                        <a:pt x="185" y="237"/>
                      </a:lnTo>
                      <a:lnTo>
                        <a:pt x="185" y="230"/>
                      </a:lnTo>
                      <a:lnTo>
                        <a:pt x="189" y="222"/>
                      </a:lnTo>
                      <a:lnTo>
                        <a:pt x="193" y="221"/>
                      </a:lnTo>
                      <a:lnTo>
                        <a:pt x="197" y="215"/>
                      </a:lnTo>
                      <a:lnTo>
                        <a:pt x="194" y="210"/>
                      </a:lnTo>
                      <a:lnTo>
                        <a:pt x="194" y="207"/>
                      </a:lnTo>
                      <a:lnTo>
                        <a:pt x="194" y="203"/>
                      </a:lnTo>
                      <a:lnTo>
                        <a:pt x="197" y="200"/>
                      </a:lnTo>
                      <a:lnTo>
                        <a:pt x="194" y="198"/>
                      </a:lnTo>
                      <a:lnTo>
                        <a:pt x="193" y="198"/>
                      </a:lnTo>
                      <a:lnTo>
                        <a:pt x="189" y="196"/>
                      </a:lnTo>
                      <a:lnTo>
                        <a:pt x="187" y="191"/>
                      </a:lnTo>
                      <a:lnTo>
                        <a:pt x="185" y="183"/>
                      </a:lnTo>
                      <a:lnTo>
                        <a:pt x="189" y="179"/>
                      </a:lnTo>
                      <a:lnTo>
                        <a:pt x="189" y="177"/>
                      </a:lnTo>
                      <a:lnTo>
                        <a:pt x="189" y="173"/>
                      </a:lnTo>
                      <a:lnTo>
                        <a:pt x="190" y="173"/>
                      </a:lnTo>
                      <a:lnTo>
                        <a:pt x="198" y="168"/>
                      </a:lnTo>
                      <a:lnTo>
                        <a:pt x="200" y="164"/>
                      </a:lnTo>
                      <a:lnTo>
                        <a:pt x="202" y="164"/>
                      </a:lnTo>
                      <a:lnTo>
                        <a:pt x="202" y="161"/>
                      </a:lnTo>
                      <a:lnTo>
                        <a:pt x="205" y="158"/>
                      </a:lnTo>
                      <a:lnTo>
                        <a:pt x="205" y="156"/>
                      </a:lnTo>
                      <a:lnTo>
                        <a:pt x="205" y="154"/>
                      </a:lnTo>
                      <a:lnTo>
                        <a:pt x="206" y="153"/>
                      </a:lnTo>
                      <a:lnTo>
                        <a:pt x="205" y="150"/>
                      </a:lnTo>
                      <a:lnTo>
                        <a:pt x="206" y="145"/>
                      </a:lnTo>
                      <a:lnTo>
                        <a:pt x="210" y="142"/>
                      </a:lnTo>
                      <a:lnTo>
                        <a:pt x="212" y="142"/>
                      </a:lnTo>
                      <a:lnTo>
                        <a:pt x="213" y="142"/>
                      </a:lnTo>
                      <a:lnTo>
                        <a:pt x="213" y="139"/>
                      </a:lnTo>
                      <a:lnTo>
                        <a:pt x="216" y="139"/>
                      </a:lnTo>
                      <a:lnTo>
                        <a:pt x="216" y="137"/>
                      </a:lnTo>
                      <a:lnTo>
                        <a:pt x="220" y="130"/>
                      </a:lnTo>
                      <a:lnTo>
                        <a:pt x="221" y="130"/>
                      </a:lnTo>
                      <a:lnTo>
                        <a:pt x="221" y="134"/>
                      </a:lnTo>
                      <a:lnTo>
                        <a:pt x="221" y="135"/>
                      </a:lnTo>
                      <a:lnTo>
                        <a:pt x="220" y="139"/>
                      </a:lnTo>
                      <a:lnTo>
                        <a:pt x="221" y="141"/>
                      </a:lnTo>
                      <a:lnTo>
                        <a:pt x="224" y="141"/>
                      </a:lnTo>
                      <a:lnTo>
                        <a:pt x="225" y="141"/>
                      </a:lnTo>
                      <a:lnTo>
                        <a:pt x="229" y="142"/>
                      </a:lnTo>
                      <a:lnTo>
                        <a:pt x="229" y="145"/>
                      </a:lnTo>
                      <a:lnTo>
                        <a:pt x="231" y="150"/>
                      </a:lnTo>
                      <a:lnTo>
                        <a:pt x="231" y="158"/>
                      </a:lnTo>
                      <a:lnTo>
                        <a:pt x="231" y="160"/>
                      </a:lnTo>
                      <a:lnTo>
                        <a:pt x="244" y="169"/>
                      </a:lnTo>
                      <a:lnTo>
                        <a:pt x="246" y="177"/>
                      </a:lnTo>
                      <a:lnTo>
                        <a:pt x="246" y="188"/>
                      </a:lnTo>
                      <a:lnTo>
                        <a:pt x="250" y="192"/>
                      </a:lnTo>
                      <a:lnTo>
                        <a:pt x="250" y="195"/>
                      </a:lnTo>
                      <a:lnTo>
                        <a:pt x="246" y="196"/>
                      </a:lnTo>
                      <a:lnTo>
                        <a:pt x="246" y="202"/>
                      </a:lnTo>
                      <a:lnTo>
                        <a:pt x="248" y="206"/>
                      </a:lnTo>
                      <a:lnTo>
                        <a:pt x="248" y="207"/>
                      </a:lnTo>
                      <a:lnTo>
                        <a:pt x="251" y="211"/>
                      </a:lnTo>
                      <a:lnTo>
                        <a:pt x="254" y="214"/>
                      </a:lnTo>
                      <a:lnTo>
                        <a:pt x="255" y="215"/>
                      </a:lnTo>
                      <a:lnTo>
                        <a:pt x="258" y="221"/>
                      </a:lnTo>
                      <a:lnTo>
                        <a:pt x="258" y="222"/>
                      </a:lnTo>
                      <a:lnTo>
                        <a:pt x="262" y="234"/>
                      </a:lnTo>
                      <a:lnTo>
                        <a:pt x="266" y="238"/>
                      </a:lnTo>
                      <a:lnTo>
                        <a:pt x="263" y="242"/>
                      </a:lnTo>
                      <a:lnTo>
                        <a:pt x="267" y="249"/>
                      </a:lnTo>
                      <a:lnTo>
                        <a:pt x="274" y="252"/>
                      </a:lnTo>
                      <a:lnTo>
                        <a:pt x="281" y="252"/>
                      </a:lnTo>
                      <a:lnTo>
                        <a:pt x="285" y="252"/>
                      </a:lnTo>
                      <a:lnTo>
                        <a:pt x="288" y="252"/>
                      </a:lnTo>
                      <a:lnTo>
                        <a:pt x="292" y="252"/>
                      </a:lnTo>
                      <a:lnTo>
                        <a:pt x="292" y="249"/>
                      </a:lnTo>
                      <a:lnTo>
                        <a:pt x="296" y="244"/>
                      </a:lnTo>
                      <a:lnTo>
                        <a:pt x="300" y="240"/>
                      </a:lnTo>
                      <a:lnTo>
                        <a:pt x="300" y="234"/>
                      </a:lnTo>
                      <a:lnTo>
                        <a:pt x="301" y="222"/>
                      </a:lnTo>
                      <a:lnTo>
                        <a:pt x="300" y="207"/>
                      </a:lnTo>
                      <a:lnTo>
                        <a:pt x="301" y="200"/>
                      </a:lnTo>
                      <a:lnTo>
                        <a:pt x="304" y="196"/>
                      </a:lnTo>
                      <a:lnTo>
                        <a:pt x="304" y="187"/>
                      </a:lnTo>
                      <a:lnTo>
                        <a:pt x="301" y="179"/>
                      </a:lnTo>
                      <a:lnTo>
                        <a:pt x="304" y="169"/>
                      </a:lnTo>
                      <a:lnTo>
                        <a:pt x="301" y="158"/>
                      </a:lnTo>
                      <a:lnTo>
                        <a:pt x="301" y="145"/>
                      </a:lnTo>
                      <a:lnTo>
                        <a:pt x="301" y="142"/>
                      </a:lnTo>
                      <a:lnTo>
                        <a:pt x="298" y="135"/>
                      </a:lnTo>
                      <a:lnTo>
                        <a:pt x="298" y="126"/>
                      </a:lnTo>
                      <a:lnTo>
                        <a:pt x="293" y="126"/>
                      </a:lnTo>
                      <a:lnTo>
                        <a:pt x="290" y="122"/>
                      </a:lnTo>
                      <a:lnTo>
                        <a:pt x="309" y="112"/>
                      </a:lnTo>
                      <a:lnTo>
                        <a:pt x="313" y="107"/>
                      </a:lnTo>
                      <a:lnTo>
                        <a:pt x="311" y="100"/>
                      </a:lnTo>
                      <a:lnTo>
                        <a:pt x="311" y="99"/>
                      </a:lnTo>
                      <a:lnTo>
                        <a:pt x="309" y="97"/>
                      </a:lnTo>
                      <a:lnTo>
                        <a:pt x="309" y="92"/>
                      </a:lnTo>
                      <a:lnTo>
                        <a:pt x="305" y="89"/>
                      </a:lnTo>
                      <a:lnTo>
                        <a:pt x="304" y="78"/>
                      </a:lnTo>
                      <a:lnTo>
                        <a:pt x="301" y="76"/>
                      </a:lnTo>
                      <a:lnTo>
                        <a:pt x="298" y="73"/>
                      </a:lnTo>
                      <a:lnTo>
                        <a:pt x="282" y="74"/>
                      </a:lnTo>
                      <a:lnTo>
                        <a:pt x="278" y="73"/>
                      </a:lnTo>
                      <a:lnTo>
                        <a:pt x="266" y="73"/>
                      </a:lnTo>
                      <a:lnTo>
                        <a:pt x="263" y="70"/>
                      </a:lnTo>
                      <a:lnTo>
                        <a:pt x="262" y="74"/>
                      </a:lnTo>
                      <a:lnTo>
                        <a:pt x="254" y="78"/>
                      </a:lnTo>
                      <a:lnTo>
                        <a:pt x="246" y="78"/>
                      </a:lnTo>
                      <a:lnTo>
                        <a:pt x="246" y="74"/>
                      </a:lnTo>
                      <a:lnTo>
                        <a:pt x="250" y="57"/>
                      </a:lnTo>
                      <a:lnTo>
                        <a:pt x="246" y="42"/>
                      </a:lnTo>
                      <a:lnTo>
                        <a:pt x="240" y="42"/>
                      </a:lnTo>
                      <a:lnTo>
                        <a:pt x="235" y="39"/>
                      </a:lnTo>
                      <a:lnTo>
                        <a:pt x="231" y="42"/>
                      </a:lnTo>
                      <a:lnTo>
                        <a:pt x="225" y="42"/>
                      </a:lnTo>
                      <a:lnTo>
                        <a:pt x="217" y="46"/>
                      </a:lnTo>
                      <a:lnTo>
                        <a:pt x="210" y="50"/>
                      </a:lnTo>
                      <a:lnTo>
                        <a:pt x="202" y="66"/>
                      </a:lnTo>
                      <a:lnTo>
                        <a:pt x="197" y="69"/>
                      </a:lnTo>
                      <a:lnTo>
                        <a:pt x="193" y="69"/>
                      </a:lnTo>
                      <a:lnTo>
                        <a:pt x="189" y="69"/>
                      </a:lnTo>
                      <a:lnTo>
                        <a:pt x="175" y="66"/>
                      </a:lnTo>
                      <a:lnTo>
                        <a:pt x="174" y="58"/>
                      </a:lnTo>
                      <a:lnTo>
                        <a:pt x="171" y="57"/>
                      </a:lnTo>
                      <a:lnTo>
                        <a:pt x="171" y="51"/>
                      </a:lnTo>
                      <a:lnTo>
                        <a:pt x="168" y="50"/>
                      </a:lnTo>
                      <a:lnTo>
                        <a:pt x="168" y="43"/>
                      </a:lnTo>
                      <a:lnTo>
                        <a:pt x="166" y="38"/>
                      </a:lnTo>
                      <a:lnTo>
                        <a:pt x="158" y="11"/>
                      </a:lnTo>
                      <a:lnTo>
                        <a:pt x="156" y="8"/>
                      </a:lnTo>
                      <a:lnTo>
                        <a:pt x="147" y="11"/>
                      </a:lnTo>
                      <a:lnTo>
                        <a:pt x="141" y="11"/>
                      </a:lnTo>
                      <a:lnTo>
                        <a:pt x="129" y="9"/>
                      </a:lnTo>
                      <a:lnTo>
                        <a:pt x="120" y="2"/>
                      </a:lnTo>
                      <a:lnTo>
                        <a:pt x="110" y="4"/>
                      </a:lnTo>
                      <a:lnTo>
                        <a:pt x="106" y="0"/>
                      </a:lnTo>
                      <a:lnTo>
                        <a:pt x="101" y="36"/>
                      </a:lnTo>
                      <a:lnTo>
                        <a:pt x="99" y="36"/>
                      </a:lnTo>
                      <a:lnTo>
                        <a:pt x="97" y="31"/>
                      </a:lnTo>
                      <a:lnTo>
                        <a:pt x="95" y="28"/>
                      </a:lnTo>
                      <a:lnTo>
                        <a:pt x="97" y="42"/>
                      </a:lnTo>
                      <a:lnTo>
                        <a:pt x="101" y="43"/>
                      </a:lnTo>
                      <a:lnTo>
                        <a:pt x="101" y="50"/>
                      </a:lnTo>
                      <a:lnTo>
                        <a:pt x="97" y="58"/>
                      </a:lnTo>
                      <a:lnTo>
                        <a:pt x="97" y="62"/>
                      </a:lnTo>
                      <a:lnTo>
                        <a:pt x="94" y="61"/>
                      </a:lnTo>
                      <a:lnTo>
                        <a:pt x="91" y="61"/>
                      </a:lnTo>
                      <a:lnTo>
                        <a:pt x="83" y="73"/>
                      </a:lnTo>
                      <a:lnTo>
                        <a:pt x="80" y="73"/>
                      </a:lnTo>
                      <a:lnTo>
                        <a:pt x="76" y="73"/>
                      </a:lnTo>
                      <a:lnTo>
                        <a:pt x="74" y="70"/>
                      </a:lnTo>
                      <a:lnTo>
                        <a:pt x="70" y="73"/>
                      </a:lnTo>
                      <a:lnTo>
                        <a:pt x="68" y="76"/>
                      </a:lnTo>
                      <a:lnTo>
                        <a:pt x="72" y="76"/>
                      </a:lnTo>
                      <a:lnTo>
                        <a:pt x="72" y="85"/>
                      </a:lnTo>
                      <a:lnTo>
                        <a:pt x="74" y="85"/>
                      </a:lnTo>
                      <a:lnTo>
                        <a:pt x="76" y="89"/>
                      </a:lnTo>
                      <a:lnTo>
                        <a:pt x="76" y="92"/>
                      </a:lnTo>
                      <a:lnTo>
                        <a:pt x="78" y="95"/>
                      </a:lnTo>
                      <a:lnTo>
                        <a:pt x="76" y="97"/>
                      </a:lnTo>
                      <a:lnTo>
                        <a:pt x="74" y="100"/>
                      </a:lnTo>
                      <a:lnTo>
                        <a:pt x="72" y="103"/>
                      </a:lnTo>
                      <a:lnTo>
                        <a:pt x="70" y="103"/>
                      </a:lnTo>
                      <a:lnTo>
                        <a:pt x="68" y="118"/>
                      </a:lnTo>
                      <a:lnTo>
                        <a:pt x="70" y="119"/>
                      </a:lnTo>
                      <a:lnTo>
                        <a:pt x="70" y="122"/>
                      </a:lnTo>
                      <a:lnTo>
                        <a:pt x="63" y="130"/>
                      </a:lnTo>
                      <a:lnTo>
                        <a:pt x="59" y="127"/>
                      </a:lnTo>
                      <a:lnTo>
                        <a:pt x="57" y="127"/>
                      </a:lnTo>
                      <a:lnTo>
                        <a:pt x="53" y="127"/>
                      </a:lnTo>
                      <a:lnTo>
                        <a:pt x="49" y="130"/>
                      </a:lnTo>
                      <a:lnTo>
                        <a:pt x="51" y="135"/>
                      </a:lnTo>
                      <a:lnTo>
                        <a:pt x="53" y="139"/>
                      </a:lnTo>
                      <a:lnTo>
                        <a:pt x="55" y="139"/>
                      </a:lnTo>
                      <a:lnTo>
                        <a:pt x="57" y="149"/>
                      </a:lnTo>
                      <a:lnTo>
                        <a:pt x="53" y="150"/>
                      </a:lnTo>
                      <a:lnTo>
                        <a:pt x="55" y="154"/>
                      </a:lnTo>
                      <a:lnTo>
                        <a:pt x="59" y="160"/>
                      </a:lnTo>
                      <a:lnTo>
                        <a:pt x="59" y="161"/>
                      </a:lnTo>
                      <a:lnTo>
                        <a:pt x="59" y="165"/>
                      </a:lnTo>
                      <a:lnTo>
                        <a:pt x="63" y="168"/>
                      </a:lnTo>
                      <a:lnTo>
                        <a:pt x="64" y="179"/>
                      </a:lnTo>
                      <a:lnTo>
                        <a:pt x="59" y="181"/>
                      </a:lnTo>
                      <a:lnTo>
                        <a:pt x="57" y="183"/>
                      </a:lnTo>
                      <a:lnTo>
                        <a:pt x="49" y="181"/>
                      </a:lnTo>
                      <a:lnTo>
                        <a:pt x="45" y="184"/>
                      </a:lnTo>
                      <a:lnTo>
                        <a:pt x="48" y="188"/>
                      </a:lnTo>
                      <a:lnTo>
                        <a:pt x="44" y="192"/>
                      </a:lnTo>
                      <a:lnTo>
                        <a:pt x="40" y="192"/>
                      </a:lnTo>
                      <a:lnTo>
                        <a:pt x="40" y="211"/>
                      </a:lnTo>
                      <a:lnTo>
                        <a:pt x="35" y="215"/>
                      </a:lnTo>
                      <a:lnTo>
                        <a:pt x="32" y="219"/>
                      </a:lnTo>
                      <a:lnTo>
                        <a:pt x="35" y="222"/>
                      </a:lnTo>
                      <a:lnTo>
                        <a:pt x="35" y="225"/>
                      </a:lnTo>
                      <a:lnTo>
                        <a:pt x="31" y="226"/>
                      </a:lnTo>
                      <a:lnTo>
                        <a:pt x="27" y="230"/>
                      </a:lnTo>
                      <a:lnTo>
                        <a:pt x="21" y="244"/>
                      </a:lnTo>
                      <a:lnTo>
                        <a:pt x="8" y="256"/>
                      </a:lnTo>
                      <a:lnTo>
                        <a:pt x="6" y="261"/>
                      </a:lnTo>
                      <a:lnTo>
                        <a:pt x="4" y="264"/>
                      </a:lnTo>
                      <a:lnTo>
                        <a:pt x="4" y="267"/>
                      </a:lnTo>
                      <a:lnTo>
                        <a:pt x="2" y="268"/>
                      </a:lnTo>
                      <a:lnTo>
                        <a:pt x="0" y="275"/>
                      </a:lnTo>
                      <a:close/>
                    </a:path>
                  </a:pathLst>
                </a:custGeom>
                <a:solidFill>
                  <a:sysClr val="window" lastClr="FFFFFF"/>
                </a:solidFill>
                <a:ln w="15875">
                  <a:solidFill>
                    <a:sysClr val="window" lastClr="FFFFFF">
                      <a:lumMod val="65000"/>
                    </a:sysClr>
                  </a:solidFill>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4" name="Freeform 1149"/>
                <p:cNvSpPr>
                  <a:spLocks noEditPoints="1"/>
                </p:cNvSpPr>
                <p:nvPr/>
              </p:nvSpPr>
              <p:spPr bwMode="auto">
                <a:xfrm>
                  <a:off x="4424937" y="4638982"/>
                  <a:ext cx="654050" cy="596763"/>
                </a:xfrm>
                <a:custGeom>
                  <a:avLst/>
                  <a:gdLst/>
                  <a:ahLst/>
                  <a:cxnLst>
                    <a:cxn ang="0">
                      <a:pos x="56" y="533"/>
                    </a:cxn>
                    <a:cxn ang="0">
                      <a:pos x="75" y="364"/>
                    </a:cxn>
                    <a:cxn ang="0">
                      <a:pos x="159" y="246"/>
                    </a:cxn>
                    <a:cxn ang="0">
                      <a:pos x="193" y="138"/>
                    </a:cxn>
                    <a:cxn ang="0">
                      <a:pos x="214" y="45"/>
                    </a:cxn>
                    <a:cxn ang="0">
                      <a:pos x="333" y="19"/>
                    </a:cxn>
                    <a:cxn ang="0">
                      <a:pos x="507" y="118"/>
                    </a:cxn>
                    <a:cxn ang="0">
                      <a:pos x="630" y="150"/>
                    </a:cxn>
                    <a:cxn ang="0">
                      <a:pos x="768" y="100"/>
                    </a:cxn>
                    <a:cxn ang="0">
                      <a:pos x="936" y="177"/>
                    </a:cxn>
                    <a:cxn ang="0">
                      <a:pos x="992" y="262"/>
                    </a:cxn>
                    <a:cxn ang="0">
                      <a:pos x="885" y="312"/>
                    </a:cxn>
                    <a:cxn ang="0">
                      <a:pos x="830" y="417"/>
                    </a:cxn>
                    <a:cxn ang="0">
                      <a:pos x="749" y="400"/>
                    </a:cxn>
                    <a:cxn ang="0">
                      <a:pos x="688" y="440"/>
                    </a:cxn>
                    <a:cxn ang="0">
                      <a:pos x="648" y="463"/>
                    </a:cxn>
                    <a:cxn ang="0">
                      <a:pos x="688" y="665"/>
                    </a:cxn>
                    <a:cxn ang="0">
                      <a:pos x="782" y="772"/>
                    </a:cxn>
                    <a:cxn ang="0">
                      <a:pos x="765" y="857"/>
                    </a:cxn>
                    <a:cxn ang="0">
                      <a:pos x="648" y="906"/>
                    </a:cxn>
                    <a:cxn ang="0">
                      <a:pos x="543" y="897"/>
                    </a:cxn>
                    <a:cxn ang="0">
                      <a:pos x="502" y="884"/>
                    </a:cxn>
                    <a:cxn ang="0">
                      <a:pos x="452" y="840"/>
                    </a:cxn>
                    <a:cxn ang="0">
                      <a:pos x="362" y="858"/>
                    </a:cxn>
                    <a:cxn ang="0">
                      <a:pos x="308" y="835"/>
                    </a:cxn>
                    <a:cxn ang="0">
                      <a:pos x="244" y="704"/>
                    </a:cxn>
                    <a:cxn ang="0">
                      <a:pos x="213" y="743"/>
                    </a:cxn>
                    <a:cxn ang="0">
                      <a:pos x="108" y="741"/>
                    </a:cxn>
                    <a:cxn ang="0">
                      <a:pos x="69" y="671"/>
                    </a:cxn>
                    <a:cxn ang="0">
                      <a:pos x="58" y="658"/>
                    </a:cxn>
                    <a:cxn ang="0">
                      <a:pos x="106" y="693"/>
                    </a:cxn>
                    <a:cxn ang="0">
                      <a:pos x="181" y="744"/>
                    </a:cxn>
                    <a:cxn ang="0">
                      <a:pos x="232" y="694"/>
                    </a:cxn>
                    <a:cxn ang="0">
                      <a:pos x="305" y="705"/>
                    </a:cxn>
                    <a:cxn ang="0">
                      <a:pos x="367" y="841"/>
                    </a:cxn>
                    <a:cxn ang="0">
                      <a:pos x="420" y="824"/>
                    </a:cxn>
                    <a:cxn ang="0">
                      <a:pos x="527" y="839"/>
                    </a:cxn>
                    <a:cxn ang="0">
                      <a:pos x="516" y="898"/>
                    </a:cxn>
                    <a:cxn ang="0">
                      <a:pos x="619" y="890"/>
                    </a:cxn>
                    <a:cxn ang="0">
                      <a:pos x="736" y="879"/>
                    </a:cxn>
                    <a:cxn ang="0">
                      <a:pos x="781" y="788"/>
                    </a:cxn>
                    <a:cxn ang="0">
                      <a:pos x="687" y="683"/>
                    </a:cxn>
                    <a:cxn ang="0">
                      <a:pos x="623" y="499"/>
                    </a:cxn>
                    <a:cxn ang="0">
                      <a:pos x="684" y="417"/>
                    </a:cxn>
                    <a:cxn ang="0">
                      <a:pos x="736" y="388"/>
                    </a:cxn>
                    <a:cxn ang="0">
                      <a:pos x="814" y="408"/>
                    </a:cxn>
                    <a:cxn ang="0">
                      <a:pos x="885" y="290"/>
                    </a:cxn>
                    <a:cxn ang="0">
                      <a:pos x="980" y="276"/>
                    </a:cxn>
                    <a:cxn ang="0">
                      <a:pos x="933" y="189"/>
                    </a:cxn>
                    <a:cxn ang="0">
                      <a:pos x="774" y="126"/>
                    </a:cxn>
                    <a:cxn ang="0">
                      <a:pos x="648" y="127"/>
                    </a:cxn>
                    <a:cxn ang="0">
                      <a:pos x="512" y="133"/>
                    </a:cxn>
                    <a:cxn ang="0">
                      <a:pos x="332" y="56"/>
                    </a:cxn>
                    <a:cxn ang="0">
                      <a:pos x="228" y="50"/>
                    </a:cxn>
                    <a:cxn ang="0">
                      <a:pos x="208" y="132"/>
                    </a:cxn>
                    <a:cxn ang="0">
                      <a:pos x="160" y="260"/>
                    </a:cxn>
                    <a:cxn ang="0">
                      <a:pos x="97" y="368"/>
                    </a:cxn>
                    <a:cxn ang="0">
                      <a:pos x="48" y="504"/>
                    </a:cxn>
                    <a:cxn ang="0">
                      <a:pos x="18" y="643"/>
                    </a:cxn>
                  </a:cxnLst>
                  <a:rect l="0" t="0" r="r" b="b"/>
                  <a:pathLst>
                    <a:path w="992" h="913">
                      <a:moveTo>
                        <a:pt x="8" y="659"/>
                      </a:moveTo>
                      <a:cubicBezTo>
                        <a:pt x="5" y="659"/>
                        <a:pt x="1" y="656"/>
                        <a:pt x="1" y="653"/>
                      </a:cubicBezTo>
                      <a:cubicBezTo>
                        <a:pt x="0" y="649"/>
                        <a:pt x="2" y="645"/>
                        <a:pt x="6" y="644"/>
                      </a:cubicBezTo>
                      <a:lnTo>
                        <a:pt x="21" y="638"/>
                      </a:lnTo>
                      <a:lnTo>
                        <a:pt x="17" y="641"/>
                      </a:lnTo>
                      <a:lnTo>
                        <a:pt x="54" y="583"/>
                      </a:lnTo>
                      <a:lnTo>
                        <a:pt x="67" y="565"/>
                      </a:lnTo>
                      <a:lnTo>
                        <a:pt x="66" y="570"/>
                      </a:lnTo>
                      <a:lnTo>
                        <a:pt x="66" y="527"/>
                      </a:lnTo>
                      <a:lnTo>
                        <a:pt x="74" y="535"/>
                      </a:lnTo>
                      <a:lnTo>
                        <a:pt x="61" y="535"/>
                      </a:lnTo>
                      <a:cubicBezTo>
                        <a:pt x="59" y="535"/>
                        <a:pt x="57" y="535"/>
                        <a:pt x="56" y="533"/>
                      </a:cubicBezTo>
                      <a:lnTo>
                        <a:pt x="37" y="515"/>
                      </a:lnTo>
                      <a:cubicBezTo>
                        <a:pt x="37" y="515"/>
                        <a:pt x="36" y="514"/>
                        <a:pt x="36" y="514"/>
                      </a:cubicBezTo>
                      <a:lnTo>
                        <a:pt x="11" y="478"/>
                      </a:lnTo>
                      <a:cubicBezTo>
                        <a:pt x="9" y="475"/>
                        <a:pt x="9" y="472"/>
                        <a:pt x="11" y="469"/>
                      </a:cubicBezTo>
                      <a:lnTo>
                        <a:pt x="17" y="457"/>
                      </a:lnTo>
                      <a:cubicBezTo>
                        <a:pt x="17" y="457"/>
                        <a:pt x="18" y="456"/>
                        <a:pt x="18" y="455"/>
                      </a:cubicBezTo>
                      <a:lnTo>
                        <a:pt x="37" y="437"/>
                      </a:lnTo>
                      <a:lnTo>
                        <a:pt x="36" y="438"/>
                      </a:lnTo>
                      <a:lnTo>
                        <a:pt x="76" y="378"/>
                      </a:lnTo>
                      <a:lnTo>
                        <a:pt x="75" y="385"/>
                      </a:lnTo>
                      <a:lnTo>
                        <a:pt x="72" y="372"/>
                      </a:lnTo>
                      <a:cubicBezTo>
                        <a:pt x="71" y="369"/>
                        <a:pt x="72" y="366"/>
                        <a:pt x="75" y="364"/>
                      </a:cubicBezTo>
                      <a:lnTo>
                        <a:pt x="87" y="355"/>
                      </a:lnTo>
                      <a:lnTo>
                        <a:pt x="111" y="332"/>
                      </a:lnTo>
                      <a:lnTo>
                        <a:pt x="110" y="333"/>
                      </a:lnTo>
                      <a:lnTo>
                        <a:pt x="129" y="306"/>
                      </a:lnTo>
                      <a:lnTo>
                        <a:pt x="128" y="308"/>
                      </a:lnTo>
                      <a:lnTo>
                        <a:pt x="131" y="296"/>
                      </a:lnTo>
                      <a:cubicBezTo>
                        <a:pt x="131" y="294"/>
                        <a:pt x="133" y="292"/>
                        <a:pt x="135" y="291"/>
                      </a:cubicBezTo>
                      <a:lnTo>
                        <a:pt x="150" y="282"/>
                      </a:lnTo>
                      <a:lnTo>
                        <a:pt x="146" y="291"/>
                      </a:lnTo>
                      <a:lnTo>
                        <a:pt x="140" y="264"/>
                      </a:lnTo>
                      <a:cubicBezTo>
                        <a:pt x="139" y="260"/>
                        <a:pt x="141" y="257"/>
                        <a:pt x="144" y="255"/>
                      </a:cubicBezTo>
                      <a:lnTo>
                        <a:pt x="159" y="246"/>
                      </a:lnTo>
                      <a:cubicBezTo>
                        <a:pt x="162" y="245"/>
                        <a:pt x="164" y="244"/>
                        <a:pt x="166" y="245"/>
                      </a:cubicBezTo>
                      <a:lnTo>
                        <a:pt x="188" y="254"/>
                      </a:lnTo>
                      <a:lnTo>
                        <a:pt x="177" y="262"/>
                      </a:lnTo>
                      <a:lnTo>
                        <a:pt x="177" y="247"/>
                      </a:lnTo>
                      <a:cubicBezTo>
                        <a:pt x="177" y="242"/>
                        <a:pt x="181" y="239"/>
                        <a:pt x="185" y="239"/>
                      </a:cubicBezTo>
                      <a:lnTo>
                        <a:pt x="204" y="239"/>
                      </a:lnTo>
                      <a:lnTo>
                        <a:pt x="197" y="242"/>
                      </a:lnTo>
                      <a:lnTo>
                        <a:pt x="234" y="188"/>
                      </a:lnTo>
                      <a:lnTo>
                        <a:pt x="235" y="198"/>
                      </a:lnTo>
                      <a:lnTo>
                        <a:pt x="207" y="168"/>
                      </a:lnTo>
                      <a:cubicBezTo>
                        <a:pt x="207" y="167"/>
                        <a:pt x="206" y="166"/>
                        <a:pt x="206" y="166"/>
                      </a:cubicBezTo>
                      <a:lnTo>
                        <a:pt x="193" y="138"/>
                      </a:lnTo>
                      <a:cubicBezTo>
                        <a:pt x="193" y="137"/>
                        <a:pt x="192" y="135"/>
                        <a:pt x="193" y="134"/>
                      </a:cubicBezTo>
                      <a:lnTo>
                        <a:pt x="196" y="116"/>
                      </a:lnTo>
                      <a:cubicBezTo>
                        <a:pt x="196" y="115"/>
                        <a:pt x="196" y="114"/>
                        <a:pt x="197" y="113"/>
                      </a:cubicBezTo>
                      <a:lnTo>
                        <a:pt x="206" y="95"/>
                      </a:lnTo>
                      <a:cubicBezTo>
                        <a:pt x="206" y="94"/>
                        <a:pt x="207" y="93"/>
                        <a:pt x="208" y="93"/>
                      </a:cubicBezTo>
                      <a:lnTo>
                        <a:pt x="227" y="78"/>
                      </a:lnTo>
                      <a:lnTo>
                        <a:pt x="225" y="79"/>
                      </a:lnTo>
                      <a:lnTo>
                        <a:pt x="235" y="67"/>
                      </a:lnTo>
                      <a:lnTo>
                        <a:pt x="240" y="58"/>
                      </a:lnTo>
                      <a:lnTo>
                        <a:pt x="242" y="69"/>
                      </a:lnTo>
                      <a:lnTo>
                        <a:pt x="218" y="51"/>
                      </a:lnTo>
                      <a:cubicBezTo>
                        <a:pt x="216" y="50"/>
                        <a:pt x="214" y="48"/>
                        <a:pt x="214" y="45"/>
                      </a:cubicBezTo>
                      <a:cubicBezTo>
                        <a:pt x="214" y="43"/>
                        <a:pt x="215" y="41"/>
                        <a:pt x="217" y="39"/>
                      </a:cubicBezTo>
                      <a:lnTo>
                        <a:pt x="223" y="33"/>
                      </a:lnTo>
                      <a:cubicBezTo>
                        <a:pt x="223" y="33"/>
                        <a:pt x="224" y="32"/>
                        <a:pt x="224" y="32"/>
                      </a:cubicBezTo>
                      <a:lnTo>
                        <a:pt x="271" y="2"/>
                      </a:lnTo>
                      <a:cubicBezTo>
                        <a:pt x="273" y="0"/>
                        <a:pt x="275" y="0"/>
                        <a:pt x="278" y="1"/>
                      </a:cubicBezTo>
                      <a:cubicBezTo>
                        <a:pt x="280" y="2"/>
                        <a:pt x="282" y="4"/>
                        <a:pt x="283" y="6"/>
                      </a:cubicBezTo>
                      <a:lnTo>
                        <a:pt x="286" y="15"/>
                      </a:lnTo>
                      <a:lnTo>
                        <a:pt x="278" y="10"/>
                      </a:lnTo>
                      <a:lnTo>
                        <a:pt x="297" y="10"/>
                      </a:lnTo>
                      <a:cubicBezTo>
                        <a:pt x="297" y="10"/>
                        <a:pt x="298" y="10"/>
                        <a:pt x="298" y="10"/>
                      </a:cubicBezTo>
                      <a:lnTo>
                        <a:pt x="314" y="13"/>
                      </a:lnTo>
                      <a:lnTo>
                        <a:pt x="333" y="19"/>
                      </a:lnTo>
                      <a:cubicBezTo>
                        <a:pt x="336" y="20"/>
                        <a:pt x="337" y="22"/>
                        <a:pt x="338" y="24"/>
                      </a:cubicBezTo>
                      <a:lnTo>
                        <a:pt x="348" y="51"/>
                      </a:lnTo>
                      <a:lnTo>
                        <a:pt x="341" y="46"/>
                      </a:lnTo>
                      <a:lnTo>
                        <a:pt x="387" y="49"/>
                      </a:lnTo>
                      <a:lnTo>
                        <a:pt x="425" y="55"/>
                      </a:lnTo>
                      <a:lnTo>
                        <a:pt x="422" y="55"/>
                      </a:lnTo>
                      <a:lnTo>
                        <a:pt x="443" y="49"/>
                      </a:lnTo>
                      <a:cubicBezTo>
                        <a:pt x="446" y="48"/>
                        <a:pt x="450" y="49"/>
                        <a:pt x="452" y="52"/>
                      </a:cubicBezTo>
                      <a:lnTo>
                        <a:pt x="486" y="97"/>
                      </a:lnTo>
                      <a:lnTo>
                        <a:pt x="485" y="96"/>
                      </a:lnTo>
                      <a:lnTo>
                        <a:pt x="513" y="120"/>
                      </a:lnTo>
                      <a:lnTo>
                        <a:pt x="507" y="118"/>
                      </a:lnTo>
                      <a:lnTo>
                        <a:pt x="517" y="118"/>
                      </a:lnTo>
                      <a:cubicBezTo>
                        <a:pt x="518" y="118"/>
                        <a:pt x="520" y="119"/>
                        <a:pt x="521" y="120"/>
                      </a:cubicBezTo>
                      <a:lnTo>
                        <a:pt x="552" y="141"/>
                      </a:lnTo>
                      <a:cubicBezTo>
                        <a:pt x="552" y="141"/>
                        <a:pt x="553" y="141"/>
                        <a:pt x="553" y="142"/>
                      </a:cubicBezTo>
                      <a:lnTo>
                        <a:pt x="569" y="157"/>
                      </a:lnTo>
                      <a:lnTo>
                        <a:pt x="565" y="155"/>
                      </a:lnTo>
                      <a:lnTo>
                        <a:pt x="577" y="158"/>
                      </a:lnTo>
                      <a:lnTo>
                        <a:pt x="602" y="164"/>
                      </a:lnTo>
                      <a:lnTo>
                        <a:pt x="600" y="163"/>
                      </a:lnTo>
                      <a:lnTo>
                        <a:pt x="628" y="163"/>
                      </a:lnTo>
                      <a:lnTo>
                        <a:pt x="621" y="168"/>
                      </a:lnTo>
                      <a:lnTo>
                        <a:pt x="630" y="150"/>
                      </a:lnTo>
                      <a:lnTo>
                        <a:pt x="629" y="152"/>
                      </a:lnTo>
                      <a:lnTo>
                        <a:pt x="633" y="125"/>
                      </a:lnTo>
                      <a:cubicBezTo>
                        <a:pt x="633" y="123"/>
                        <a:pt x="634" y="120"/>
                        <a:pt x="637" y="119"/>
                      </a:cubicBezTo>
                      <a:lnTo>
                        <a:pt x="652" y="110"/>
                      </a:lnTo>
                      <a:cubicBezTo>
                        <a:pt x="652" y="110"/>
                        <a:pt x="653" y="110"/>
                        <a:pt x="653" y="110"/>
                      </a:cubicBezTo>
                      <a:lnTo>
                        <a:pt x="700" y="92"/>
                      </a:lnTo>
                      <a:cubicBezTo>
                        <a:pt x="702" y="91"/>
                        <a:pt x="704" y="91"/>
                        <a:pt x="706" y="92"/>
                      </a:cubicBezTo>
                      <a:lnTo>
                        <a:pt x="725" y="101"/>
                      </a:lnTo>
                      <a:lnTo>
                        <a:pt x="721" y="100"/>
                      </a:lnTo>
                      <a:lnTo>
                        <a:pt x="740" y="100"/>
                      </a:lnTo>
                      <a:lnTo>
                        <a:pt x="752" y="100"/>
                      </a:lnTo>
                      <a:lnTo>
                        <a:pt x="768" y="100"/>
                      </a:lnTo>
                      <a:cubicBezTo>
                        <a:pt x="770" y="100"/>
                        <a:pt x="772" y="101"/>
                        <a:pt x="773" y="102"/>
                      </a:cubicBezTo>
                      <a:lnTo>
                        <a:pt x="786" y="114"/>
                      </a:lnTo>
                      <a:lnTo>
                        <a:pt x="784" y="113"/>
                      </a:lnTo>
                      <a:lnTo>
                        <a:pt x="800" y="122"/>
                      </a:lnTo>
                      <a:lnTo>
                        <a:pt x="868" y="168"/>
                      </a:lnTo>
                      <a:lnTo>
                        <a:pt x="864" y="166"/>
                      </a:lnTo>
                      <a:lnTo>
                        <a:pt x="876" y="166"/>
                      </a:lnTo>
                      <a:cubicBezTo>
                        <a:pt x="877" y="166"/>
                        <a:pt x="877" y="166"/>
                        <a:pt x="878" y="167"/>
                      </a:cubicBezTo>
                      <a:lnTo>
                        <a:pt x="912" y="176"/>
                      </a:lnTo>
                      <a:lnTo>
                        <a:pt x="910" y="175"/>
                      </a:lnTo>
                      <a:lnTo>
                        <a:pt x="932" y="175"/>
                      </a:lnTo>
                      <a:cubicBezTo>
                        <a:pt x="933" y="175"/>
                        <a:pt x="935" y="176"/>
                        <a:pt x="936" y="177"/>
                      </a:cubicBezTo>
                      <a:lnTo>
                        <a:pt x="945" y="183"/>
                      </a:lnTo>
                      <a:cubicBezTo>
                        <a:pt x="948" y="184"/>
                        <a:pt x="949" y="187"/>
                        <a:pt x="949" y="189"/>
                      </a:cubicBezTo>
                      <a:lnTo>
                        <a:pt x="949" y="217"/>
                      </a:lnTo>
                      <a:lnTo>
                        <a:pt x="944" y="209"/>
                      </a:lnTo>
                      <a:lnTo>
                        <a:pt x="953" y="212"/>
                      </a:lnTo>
                      <a:cubicBezTo>
                        <a:pt x="956" y="213"/>
                        <a:pt x="958" y="216"/>
                        <a:pt x="958" y="220"/>
                      </a:cubicBezTo>
                      <a:lnTo>
                        <a:pt x="958" y="247"/>
                      </a:lnTo>
                      <a:lnTo>
                        <a:pt x="958" y="244"/>
                      </a:lnTo>
                      <a:lnTo>
                        <a:pt x="964" y="259"/>
                      </a:lnTo>
                      <a:lnTo>
                        <a:pt x="957" y="254"/>
                      </a:lnTo>
                      <a:lnTo>
                        <a:pt x="984" y="254"/>
                      </a:lnTo>
                      <a:cubicBezTo>
                        <a:pt x="989" y="254"/>
                        <a:pt x="992" y="257"/>
                        <a:pt x="992" y="262"/>
                      </a:cubicBezTo>
                      <a:lnTo>
                        <a:pt x="992" y="283"/>
                      </a:lnTo>
                      <a:cubicBezTo>
                        <a:pt x="992" y="286"/>
                        <a:pt x="991" y="288"/>
                        <a:pt x="989" y="290"/>
                      </a:cubicBezTo>
                      <a:lnTo>
                        <a:pt x="964" y="305"/>
                      </a:lnTo>
                      <a:lnTo>
                        <a:pt x="967" y="300"/>
                      </a:lnTo>
                      <a:lnTo>
                        <a:pt x="964" y="312"/>
                      </a:lnTo>
                      <a:cubicBezTo>
                        <a:pt x="964" y="315"/>
                        <a:pt x="962" y="317"/>
                        <a:pt x="959" y="318"/>
                      </a:cubicBezTo>
                      <a:lnTo>
                        <a:pt x="931" y="327"/>
                      </a:lnTo>
                      <a:cubicBezTo>
                        <a:pt x="929" y="327"/>
                        <a:pt x="927" y="327"/>
                        <a:pt x="925" y="326"/>
                      </a:cubicBezTo>
                      <a:lnTo>
                        <a:pt x="907" y="317"/>
                      </a:lnTo>
                      <a:lnTo>
                        <a:pt x="909" y="318"/>
                      </a:lnTo>
                      <a:lnTo>
                        <a:pt x="890" y="315"/>
                      </a:lnTo>
                      <a:cubicBezTo>
                        <a:pt x="888" y="315"/>
                        <a:pt x="886" y="313"/>
                        <a:pt x="885" y="312"/>
                      </a:cubicBezTo>
                      <a:lnTo>
                        <a:pt x="879" y="303"/>
                      </a:lnTo>
                      <a:lnTo>
                        <a:pt x="885" y="306"/>
                      </a:lnTo>
                      <a:lnTo>
                        <a:pt x="864" y="306"/>
                      </a:lnTo>
                      <a:lnTo>
                        <a:pt x="871" y="302"/>
                      </a:lnTo>
                      <a:lnTo>
                        <a:pt x="865" y="314"/>
                      </a:lnTo>
                      <a:lnTo>
                        <a:pt x="843" y="365"/>
                      </a:lnTo>
                      <a:lnTo>
                        <a:pt x="837" y="385"/>
                      </a:lnTo>
                      <a:lnTo>
                        <a:pt x="838" y="383"/>
                      </a:lnTo>
                      <a:lnTo>
                        <a:pt x="838" y="398"/>
                      </a:lnTo>
                      <a:cubicBezTo>
                        <a:pt x="838" y="398"/>
                        <a:pt x="837" y="399"/>
                        <a:pt x="837" y="400"/>
                      </a:cubicBezTo>
                      <a:lnTo>
                        <a:pt x="834" y="412"/>
                      </a:lnTo>
                      <a:cubicBezTo>
                        <a:pt x="834" y="414"/>
                        <a:pt x="832" y="416"/>
                        <a:pt x="830" y="417"/>
                      </a:cubicBezTo>
                      <a:lnTo>
                        <a:pt x="818" y="423"/>
                      </a:lnTo>
                      <a:cubicBezTo>
                        <a:pt x="816" y="423"/>
                        <a:pt x="815" y="424"/>
                        <a:pt x="814" y="424"/>
                      </a:cubicBezTo>
                      <a:lnTo>
                        <a:pt x="808" y="424"/>
                      </a:lnTo>
                      <a:cubicBezTo>
                        <a:pt x="806" y="424"/>
                        <a:pt x="804" y="423"/>
                        <a:pt x="802" y="421"/>
                      </a:cubicBezTo>
                      <a:lnTo>
                        <a:pt x="793" y="412"/>
                      </a:lnTo>
                      <a:lnTo>
                        <a:pt x="799" y="415"/>
                      </a:lnTo>
                      <a:lnTo>
                        <a:pt x="789" y="415"/>
                      </a:lnTo>
                      <a:cubicBezTo>
                        <a:pt x="788" y="415"/>
                        <a:pt x="787" y="414"/>
                        <a:pt x="786" y="414"/>
                      </a:cubicBezTo>
                      <a:lnTo>
                        <a:pt x="767" y="405"/>
                      </a:lnTo>
                      <a:lnTo>
                        <a:pt x="769" y="405"/>
                      </a:lnTo>
                      <a:lnTo>
                        <a:pt x="747" y="399"/>
                      </a:lnTo>
                      <a:lnTo>
                        <a:pt x="749" y="400"/>
                      </a:lnTo>
                      <a:lnTo>
                        <a:pt x="743" y="400"/>
                      </a:lnTo>
                      <a:lnTo>
                        <a:pt x="750" y="395"/>
                      </a:lnTo>
                      <a:lnTo>
                        <a:pt x="747" y="401"/>
                      </a:lnTo>
                      <a:lnTo>
                        <a:pt x="747" y="399"/>
                      </a:lnTo>
                      <a:lnTo>
                        <a:pt x="741" y="427"/>
                      </a:lnTo>
                      <a:cubicBezTo>
                        <a:pt x="741" y="428"/>
                        <a:pt x="740" y="429"/>
                        <a:pt x="739" y="431"/>
                      </a:cubicBezTo>
                      <a:lnTo>
                        <a:pt x="736" y="434"/>
                      </a:lnTo>
                      <a:cubicBezTo>
                        <a:pt x="736" y="434"/>
                        <a:pt x="735" y="434"/>
                        <a:pt x="735" y="435"/>
                      </a:cubicBezTo>
                      <a:lnTo>
                        <a:pt x="725" y="441"/>
                      </a:lnTo>
                      <a:cubicBezTo>
                        <a:pt x="724" y="441"/>
                        <a:pt x="723" y="442"/>
                        <a:pt x="721" y="442"/>
                      </a:cubicBezTo>
                      <a:lnTo>
                        <a:pt x="693" y="442"/>
                      </a:lnTo>
                      <a:cubicBezTo>
                        <a:pt x="691" y="442"/>
                        <a:pt x="689" y="441"/>
                        <a:pt x="688" y="440"/>
                      </a:cubicBezTo>
                      <a:lnTo>
                        <a:pt x="678" y="431"/>
                      </a:lnTo>
                      <a:lnTo>
                        <a:pt x="684" y="433"/>
                      </a:lnTo>
                      <a:lnTo>
                        <a:pt x="668" y="433"/>
                      </a:lnTo>
                      <a:cubicBezTo>
                        <a:pt x="665" y="433"/>
                        <a:pt x="663" y="431"/>
                        <a:pt x="661" y="428"/>
                      </a:cubicBezTo>
                      <a:lnTo>
                        <a:pt x="658" y="422"/>
                      </a:lnTo>
                      <a:lnTo>
                        <a:pt x="668" y="426"/>
                      </a:lnTo>
                      <a:lnTo>
                        <a:pt x="653" y="432"/>
                      </a:lnTo>
                      <a:lnTo>
                        <a:pt x="658" y="425"/>
                      </a:lnTo>
                      <a:lnTo>
                        <a:pt x="658" y="452"/>
                      </a:lnTo>
                      <a:cubicBezTo>
                        <a:pt x="658" y="454"/>
                        <a:pt x="657" y="456"/>
                        <a:pt x="655" y="458"/>
                      </a:cubicBezTo>
                      <a:lnTo>
                        <a:pt x="646" y="467"/>
                      </a:lnTo>
                      <a:lnTo>
                        <a:pt x="648" y="463"/>
                      </a:lnTo>
                      <a:lnTo>
                        <a:pt x="639" y="499"/>
                      </a:lnTo>
                      <a:lnTo>
                        <a:pt x="639" y="496"/>
                      </a:lnTo>
                      <a:lnTo>
                        <a:pt x="645" y="532"/>
                      </a:lnTo>
                      <a:lnTo>
                        <a:pt x="645" y="530"/>
                      </a:lnTo>
                      <a:lnTo>
                        <a:pt x="663" y="569"/>
                      </a:lnTo>
                      <a:lnTo>
                        <a:pt x="660" y="565"/>
                      </a:lnTo>
                      <a:lnTo>
                        <a:pt x="672" y="571"/>
                      </a:lnTo>
                      <a:cubicBezTo>
                        <a:pt x="674" y="573"/>
                        <a:pt x="676" y="575"/>
                        <a:pt x="676" y="578"/>
                      </a:cubicBezTo>
                      <a:lnTo>
                        <a:pt x="683" y="653"/>
                      </a:lnTo>
                      <a:lnTo>
                        <a:pt x="682" y="650"/>
                      </a:lnTo>
                      <a:lnTo>
                        <a:pt x="691" y="669"/>
                      </a:lnTo>
                      <a:lnTo>
                        <a:pt x="688" y="665"/>
                      </a:lnTo>
                      <a:lnTo>
                        <a:pt x="698" y="671"/>
                      </a:lnTo>
                      <a:cubicBezTo>
                        <a:pt x="698" y="672"/>
                        <a:pt x="699" y="673"/>
                        <a:pt x="700" y="674"/>
                      </a:cubicBezTo>
                      <a:lnTo>
                        <a:pt x="712" y="692"/>
                      </a:lnTo>
                      <a:lnTo>
                        <a:pt x="711" y="690"/>
                      </a:lnTo>
                      <a:lnTo>
                        <a:pt x="748" y="720"/>
                      </a:lnTo>
                      <a:cubicBezTo>
                        <a:pt x="750" y="722"/>
                        <a:pt x="751" y="724"/>
                        <a:pt x="751" y="726"/>
                      </a:cubicBezTo>
                      <a:lnTo>
                        <a:pt x="751" y="736"/>
                      </a:lnTo>
                      <a:lnTo>
                        <a:pt x="748" y="729"/>
                      </a:lnTo>
                      <a:lnTo>
                        <a:pt x="776" y="754"/>
                      </a:lnTo>
                      <a:cubicBezTo>
                        <a:pt x="777" y="755"/>
                        <a:pt x="778" y="756"/>
                        <a:pt x="778" y="757"/>
                      </a:cubicBezTo>
                      <a:lnTo>
                        <a:pt x="784" y="775"/>
                      </a:lnTo>
                      <a:lnTo>
                        <a:pt x="782" y="772"/>
                      </a:lnTo>
                      <a:lnTo>
                        <a:pt x="795" y="784"/>
                      </a:lnTo>
                      <a:cubicBezTo>
                        <a:pt x="797" y="786"/>
                        <a:pt x="798" y="789"/>
                        <a:pt x="797" y="791"/>
                      </a:cubicBezTo>
                      <a:lnTo>
                        <a:pt x="794" y="807"/>
                      </a:lnTo>
                      <a:lnTo>
                        <a:pt x="794" y="805"/>
                      </a:lnTo>
                      <a:lnTo>
                        <a:pt x="794" y="817"/>
                      </a:lnTo>
                      <a:cubicBezTo>
                        <a:pt x="794" y="820"/>
                        <a:pt x="793" y="822"/>
                        <a:pt x="791" y="824"/>
                      </a:cubicBezTo>
                      <a:lnTo>
                        <a:pt x="781" y="830"/>
                      </a:lnTo>
                      <a:lnTo>
                        <a:pt x="774" y="833"/>
                      </a:lnTo>
                      <a:lnTo>
                        <a:pt x="779" y="826"/>
                      </a:lnTo>
                      <a:lnTo>
                        <a:pt x="779" y="832"/>
                      </a:lnTo>
                      <a:cubicBezTo>
                        <a:pt x="779" y="833"/>
                        <a:pt x="778" y="835"/>
                        <a:pt x="778" y="836"/>
                      </a:cubicBezTo>
                      <a:lnTo>
                        <a:pt x="765" y="857"/>
                      </a:lnTo>
                      <a:lnTo>
                        <a:pt x="747" y="890"/>
                      </a:lnTo>
                      <a:cubicBezTo>
                        <a:pt x="746" y="892"/>
                        <a:pt x="745" y="893"/>
                        <a:pt x="743" y="894"/>
                      </a:cubicBezTo>
                      <a:lnTo>
                        <a:pt x="725" y="903"/>
                      </a:lnTo>
                      <a:lnTo>
                        <a:pt x="696" y="912"/>
                      </a:lnTo>
                      <a:cubicBezTo>
                        <a:pt x="695" y="912"/>
                        <a:pt x="694" y="912"/>
                        <a:pt x="693" y="912"/>
                      </a:cubicBezTo>
                      <a:lnTo>
                        <a:pt x="678" y="912"/>
                      </a:lnTo>
                      <a:cubicBezTo>
                        <a:pt x="675" y="912"/>
                        <a:pt x="672" y="911"/>
                        <a:pt x="671" y="908"/>
                      </a:cubicBezTo>
                      <a:lnTo>
                        <a:pt x="668" y="902"/>
                      </a:lnTo>
                      <a:lnTo>
                        <a:pt x="672" y="906"/>
                      </a:lnTo>
                      <a:lnTo>
                        <a:pt x="663" y="903"/>
                      </a:lnTo>
                      <a:lnTo>
                        <a:pt x="667" y="903"/>
                      </a:lnTo>
                      <a:lnTo>
                        <a:pt x="648" y="906"/>
                      </a:lnTo>
                      <a:cubicBezTo>
                        <a:pt x="648" y="906"/>
                        <a:pt x="647" y="906"/>
                        <a:pt x="647" y="906"/>
                      </a:cubicBezTo>
                      <a:lnTo>
                        <a:pt x="619" y="906"/>
                      </a:lnTo>
                      <a:lnTo>
                        <a:pt x="622" y="906"/>
                      </a:lnTo>
                      <a:lnTo>
                        <a:pt x="606" y="912"/>
                      </a:lnTo>
                      <a:cubicBezTo>
                        <a:pt x="604" y="913"/>
                        <a:pt x="602" y="913"/>
                        <a:pt x="600" y="912"/>
                      </a:cubicBezTo>
                      <a:lnTo>
                        <a:pt x="587" y="906"/>
                      </a:lnTo>
                      <a:lnTo>
                        <a:pt x="591" y="906"/>
                      </a:lnTo>
                      <a:lnTo>
                        <a:pt x="582" y="906"/>
                      </a:lnTo>
                      <a:cubicBezTo>
                        <a:pt x="580" y="906"/>
                        <a:pt x="579" y="906"/>
                        <a:pt x="578" y="906"/>
                      </a:cubicBezTo>
                      <a:lnTo>
                        <a:pt x="572" y="903"/>
                      </a:lnTo>
                      <a:lnTo>
                        <a:pt x="574" y="903"/>
                      </a:lnTo>
                      <a:lnTo>
                        <a:pt x="543" y="897"/>
                      </a:lnTo>
                      <a:lnTo>
                        <a:pt x="549" y="896"/>
                      </a:lnTo>
                      <a:lnTo>
                        <a:pt x="524" y="911"/>
                      </a:lnTo>
                      <a:cubicBezTo>
                        <a:pt x="522" y="912"/>
                        <a:pt x="520" y="913"/>
                        <a:pt x="518" y="912"/>
                      </a:cubicBezTo>
                      <a:cubicBezTo>
                        <a:pt x="515" y="912"/>
                        <a:pt x="514" y="910"/>
                        <a:pt x="513" y="908"/>
                      </a:cubicBezTo>
                      <a:lnTo>
                        <a:pt x="509" y="902"/>
                      </a:lnTo>
                      <a:lnTo>
                        <a:pt x="517" y="906"/>
                      </a:lnTo>
                      <a:lnTo>
                        <a:pt x="507" y="906"/>
                      </a:lnTo>
                      <a:lnTo>
                        <a:pt x="501" y="906"/>
                      </a:lnTo>
                      <a:cubicBezTo>
                        <a:pt x="498" y="906"/>
                        <a:pt x="495" y="905"/>
                        <a:pt x="494" y="902"/>
                      </a:cubicBezTo>
                      <a:cubicBezTo>
                        <a:pt x="493" y="900"/>
                        <a:pt x="493" y="896"/>
                        <a:pt x="495" y="894"/>
                      </a:cubicBezTo>
                      <a:lnTo>
                        <a:pt x="501" y="885"/>
                      </a:lnTo>
                      <a:cubicBezTo>
                        <a:pt x="501" y="884"/>
                        <a:pt x="501" y="884"/>
                        <a:pt x="502" y="884"/>
                      </a:cubicBezTo>
                      <a:lnTo>
                        <a:pt x="514" y="872"/>
                      </a:lnTo>
                      <a:lnTo>
                        <a:pt x="523" y="863"/>
                      </a:lnTo>
                      <a:lnTo>
                        <a:pt x="521" y="871"/>
                      </a:lnTo>
                      <a:lnTo>
                        <a:pt x="512" y="844"/>
                      </a:lnTo>
                      <a:lnTo>
                        <a:pt x="514" y="847"/>
                      </a:lnTo>
                      <a:lnTo>
                        <a:pt x="505" y="838"/>
                      </a:lnTo>
                      <a:lnTo>
                        <a:pt x="508" y="840"/>
                      </a:lnTo>
                      <a:lnTo>
                        <a:pt x="487" y="834"/>
                      </a:lnTo>
                      <a:lnTo>
                        <a:pt x="491" y="834"/>
                      </a:lnTo>
                      <a:lnTo>
                        <a:pt x="466" y="840"/>
                      </a:lnTo>
                      <a:cubicBezTo>
                        <a:pt x="465" y="840"/>
                        <a:pt x="465" y="840"/>
                        <a:pt x="464" y="840"/>
                      </a:cubicBezTo>
                      <a:lnTo>
                        <a:pt x="452" y="840"/>
                      </a:lnTo>
                      <a:lnTo>
                        <a:pt x="458" y="837"/>
                      </a:lnTo>
                      <a:lnTo>
                        <a:pt x="452" y="846"/>
                      </a:lnTo>
                      <a:cubicBezTo>
                        <a:pt x="450" y="849"/>
                        <a:pt x="446" y="850"/>
                        <a:pt x="443" y="849"/>
                      </a:cubicBezTo>
                      <a:lnTo>
                        <a:pt x="415" y="840"/>
                      </a:lnTo>
                      <a:lnTo>
                        <a:pt x="424" y="837"/>
                      </a:lnTo>
                      <a:lnTo>
                        <a:pt x="415" y="849"/>
                      </a:lnTo>
                      <a:lnTo>
                        <a:pt x="415" y="848"/>
                      </a:lnTo>
                      <a:lnTo>
                        <a:pt x="412" y="854"/>
                      </a:lnTo>
                      <a:cubicBezTo>
                        <a:pt x="411" y="856"/>
                        <a:pt x="408" y="858"/>
                        <a:pt x="405" y="858"/>
                      </a:cubicBezTo>
                      <a:lnTo>
                        <a:pt x="390" y="858"/>
                      </a:lnTo>
                      <a:lnTo>
                        <a:pt x="377" y="858"/>
                      </a:lnTo>
                      <a:lnTo>
                        <a:pt x="362" y="858"/>
                      </a:lnTo>
                      <a:cubicBezTo>
                        <a:pt x="359" y="858"/>
                        <a:pt x="356" y="856"/>
                        <a:pt x="355" y="854"/>
                      </a:cubicBezTo>
                      <a:lnTo>
                        <a:pt x="351" y="848"/>
                      </a:lnTo>
                      <a:cubicBezTo>
                        <a:pt x="351" y="847"/>
                        <a:pt x="351" y="845"/>
                        <a:pt x="351" y="844"/>
                      </a:cubicBezTo>
                      <a:lnTo>
                        <a:pt x="351" y="841"/>
                      </a:lnTo>
                      <a:lnTo>
                        <a:pt x="361" y="849"/>
                      </a:lnTo>
                      <a:lnTo>
                        <a:pt x="352" y="852"/>
                      </a:lnTo>
                      <a:cubicBezTo>
                        <a:pt x="351" y="852"/>
                        <a:pt x="350" y="852"/>
                        <a:pt x="349" y="852"/>
                      </a:cubicBezTo>
                      <a:lnTo>
                        <a:pt x="343" y="852"/>
                      </a:lnTo>
                      <a:lnTo>
                        <a:pt x="340" y="852"/>
                      </a:lnTo>
                      <a:cubicBezTo>
                        <a:pt x="339" y="852"/>
                        <a:pt x="338" y="852"/>
                        <a:pt x="336" y="851"/>
                      </a:cubicBezTo>
                      <a:lnTo>
                        <a:pt x="312" y="839"/>
                      </a:lnTo>
                      <a:cubicBezTo>
                        <a:pt x="310" y="838"/>
                        <a:pt x="308" y="837"/>
                        <a:pt x="308" y="835"/>
                      </a:cubicBezTo>
                      <a:lnTo>
                        <a:pt x="298" y="811"/>
                      </a:lnTo>
                      <a:cubicBezTo>
                        <a:pt x="298" y="810"/>
                        <a:pt x="298" y="809"/>
                        <a:pt x="298" y="809"/>
                      </a:cubicBezTo>
                      <a:lnTo>
                        <a:pt x="289" y="706"/>
                      </a:lnTo>
                      <a:lnTo>
                        <a:pt x="297" y="713"/>
                      </a:lnTo>
                      <a:lnTo>
                        <a:pt x="284" y="713"/>
                      </a:lnTo>
                      <a:lnTo>
                        <a:pt x="291" y="710"/>
                      </a:lnTo>
                      <a:lnTo>
                        <a:pt x="285" y="719"/>
                      </a:lnTo>
                      <a:cubicBezTo>
                        <a:pt x="283" y="721"/>
                        <a:pt x="280" y="723"/>
                        <a:pt x="278" y="722"/>
                      </a:cubicBezTo>
                      <a:cubicBezTo>
                        <a:pt x="275" y="722"/>
                        <a:pt x="272" y="721"/>
                        <a:pt x="271" y="718"/>
                      </a:cubicBezTo>
                      <a:lnTo>
                        <a:pt x="268" y="712"/>
                      </a:lnTo>
                      <a:lnTo>
                        <a:pt x="272" y="716"/>
                      </a:lnTo>
                      <a:lnTo>
                        <a:pt x="244" y="704"/>
                      </a:lnTo>
                      <a:lnTo>
                        <a:pt x="247" y="704"/>
                      </a:lnTo>
                      <a:lnTo>
                        <a:pt x="241" y="704"/>
                      </a:lnTo>
                      <a:lnTo>
                        <a:pt x="246" y="702"/>
                      </a:lnTo>
                      <a:lnTo>
                        <a:pt x="243" y="705"/>
                      </a:lnTo>
                      <a:lnTo>
                        <a:pt x="237" y="711"/>
                      </a:lnTo>
                      <a:lnTo>
                        <a:pt x="238" y="710"/>
                      </a:lnTo>
                      <a:lnTo>
                        <a:pt x="229" y="722"/>
                      </a:lnTo>
                      <a:cubicBezTo>
                        <a:pt x="228" y="723"/>
                        <a:pt x="227" y="724"/>
                        <a:pt x="226" y="725"/>
                      </a:cubicBezTo>
                      <a:lnTo>
                        <a:pt x="213" y="731"/>
                      </a:lnTo>
                      <a:lnTo>
                        <a:pt x="218" y="723"/>
                      </a:lnTo>
                      <a:lnTo>
                        <a:pt x="218" y="736"/>
                      </a:lnTo>
                      <a:cubicBezTo>
                        <a:pt x="218" y="739"/>
                        <a:pt x="216" y="742"/>
                        <a:pt x="213" y="743"/>
                      </a:cubicBezTo>
                      <a:lnTo>
                        <a:pt x="188" y="752"/>
                      </a:lnTo>
                      <a:lnTo>
                        <a:pt x="189" y="751"/>
                      </a:lnTo>
                      <a:lnTo>
                        <a:pt x="180" y="757"/>
                      </a:lnTo>
                      <a:cubicBezTo>
                        <a:pt x="177" y="759"/>
                        <a:pt x="174" y="759"/>
                        <a:pt x="171" y="757"/>
                      </a:cubicBezTo>
                      <a:lnTo>
                        <a:pt x="159" y="748"/>
                      </a:lnTo>
                      <a:lnTo>
                        <a:pt x="163" y="750"/>
                      </a:lnTo>
                      <a:lnTo>
                        <a:pt x="148" y="750"/>
                      </a:lnTo>
                      <a:cubicBezTo>
                        <a:pt x="146" y="750"/>
                        <a:pt x="145" y="749"/>
                        <a:pt x="144" y="748"/>
                      </a:cubicBezTo>
                      <a:lnTo>
                        <a:pt x="134" y="742"/>
                      </a:lnTo>
                      <a:lnTo>
                        <a:pt x="138" y="743"/>
                      </a:lnTo>
                      <a:lnTo>
                        <a:pt x="110" y="740"/>
                      </a:lnTo>
                      <a:lnTo>
                        <a:pt x="108" y="741"/>
                      </a:lnTo>
                      <a:cubicBezTo>
                        <a:pt x="105" y="741"/>
                        <a:pt x="102" y="739"/>
                        <a:pt x="101" y="736"/>
                      </a:cubicBezTo>
                      <a:lnTo>
                        <a:pt x="85" y="709"/>
                      </a:lnTo>
                      <a:cubicBezTo>
                        <a:pt x="84" y="707"/>
                        <a:pt x="84" y="705"/>
                        <a:pt x="85" y="702"/>
                      </a:cubicBezTo>
                      <a:lnTo>
                        <a:pt x="91" y="687"/>
                      </a:lnTo>
                      <a:lnTo>
                        <a:pt x="92" y="695"/>
                      </a:lnTo>
                      <a:lnTo>
                        <a:pt x="83" y="683"/>
                      </a:lnTo>
                      <a:cubicBezTo>
                        <a:pt x="82" y="682"/>
                        <a:pt x="81" y="680"/>
                        <a:pt x="81" y="678"/>
                      </a:cubicBezTo>
                      <a:lnTo>
                        <a:pt x="81" y="663"/>
                      </a:lnTo>
                      <a:lnTo>
                        <a:pt x="86" y="670"/>
                      </a:lnTo>
                      <a:lnTo>
                        <a:pt x="61" y="658"/>
                      </a:lnTo>
                      <a:lnTo>
                        <a:pt x="72" y="652"/>
                      </a:lnTo>
                      <a:lnTo>
                        <a:pt x="69" y="671"/>
                      </a:lnTo>
                      <a:cubicBezTo>
                        <a:pt x="69" y="673"/>
                        <a:pt x="67" y="675"/>
                        <a:pt x="64" y="676"/>
                      </a:cubicBezTo>
                      <a:cubicBezTo>
                        <a:pt x="62" y="678"/>
                        <a:pt x="59" y="677"/>
                        <a:pt x="57" y="676"/>
                      </a:cubicBezTo>
                      <a:lnTo>
                        <a:pt x="47" y="670"/>
                      </a:lnTo>
                      <a:cubicBezTo>
                        <a:pt x="47" y="669"/>
                        <a:pt x="46" y="669"/>
                        <a:pt x="46" y="668"/>
                      </a:cubicBezTo>
                      <a:lnTo>
                        <a:pt x="36" y="656"/>
                      </a:lnTo>
                      <a:lnTo>
                        <a:pt x="43" y="659"/>
                      </a:lnTo>
                      <a:lnTo>
                        <a:pt x="18" y="659"/>
                      </a:lnTo>
                      <a:lnTo>
                        <a:pt x="8" y="659"/>
                      </a:lnTo>
                      <a:close/>
                      <a:moveTo>
                        <a:pt x="18" y="643"/>
                      </a:moveTo>
                      <a:lnTo>
                        <a:pt x="43" y="643"/>
                      </a:lnTo>
                      <a:cubicBezTo>
                        <a:pt x="45" y="643"/>
                        <a:pt x="47" y="644"/>
                        <a:pt x="49" y="646"/>
                      </a:cubicBezTo>
                      <a:lnTo>
                        <a:pt x="58" y="658"/>
                      </a:lnTo>
                      <a:lnTo>
                        <a:pt x="56" y="656"/>
                      </a:lnTo>
                      <a:lnTo>
                        <a:pt x="65" y="662"/>
                      </a:lnTo>
                      <a:lnTo>
                        <a:pt x="53" y="668"/>
                      </a:lnTo>
                      <a:lnTo>
                        <a:pt x="56" y="650"/>
                      </a:lnTo>
                      <a:cubicBezTo>
                        <a:pt x="57" y="647"/>
                        <a:pt x="58" y="645"/>
                        <a:pt x="61" y="644"/>
                      </a:cubicBezTo>
                      <a:cubicBezTo>
                        <a:pt x="63" y="643"/>
                        <a:pt x="65" y="643"/>
                        <a:pt x="68" y="644"/>
                      </a:cubicBezTo>
                      <a:lnTo>
                        <a:pt x="93" y="656"/>
                      </a:lnTo>
                      <a:cubicBezTo>
                        <a:pt x="95" y="657"/>
                        <a:pt x="97" y="660"/>
                        <a:pt x="97" y="663"/>
                      </a:cubicBezTo>
                      <a:lnTo>
                        <a:pt x="97" y="678"/>
                      </a:lnTo>
                      <a:lnTo>
                        <a:pt x="95" y="673"/>
                      </a:lnTo>
                      <a:lnTo>
                        <a:pt x="105" y="685"/>
                      </a:lnTo>
                      <a:cubicBezTo>
                        <a:pt x="106" y="688"/>
                        <a:pt x="107" y="691"/>
                        <a:pt x="106" y="693"/>
                      </a:cubicBezTo>
                      <a:lnTo>
                        <a:pt x="100" y="708"/>
                      </a:lnTo>
                      <a:lnTo>
                        <a:pt x="99" y="701"/>
                      </a:lnTo>
                      <a:lnTo>
                        <a:pt x="115" y="729"/>
                      </a:lnTo>
                      <a:lnTo>
                        <a:pt x="108" y="724"/>
                      </a:lnTo>
                      <a:lnTo>
                        <a:pt x="112" y="725"/>
                      </a:lnTo>
                      <a:lnTo>
                        <a:pt x="139" y="728"/>
                      </a:lnTo>
                      <a:cubicBezTo>
                        <a:pt x="141" y="728"/>
                        <a:pt x="142" y="728"/>
                        <a:pt x="143" y="729"/>
                      </a:cubicBezTo>
                      <a:lnTo>
                        <a:pt x="152" y="735"/>
                      </a:lnTo>
                      <a:lnTo>
                        <a:pt x="148" y="734"/>
                      </a:lnTo>
                      <a:lnTo>
                        <a:pt x="163" y="734"/>
                      </a:lnTo>
                      <a:cubicBezTo>
                        <a:pt x="165" y="734"/>
                        <a:pt x="167" y="734"/>
                        <a:pt x="168" y="735"/>
                      </a:cubicBezTo>
                      <a:lnTo>
                        <a:pt x="181" y="744"/>
                      </a:lnTo>
                      <a:lnTo>
                        <a:pt x="171" y="744"/>
                      </a:lnTo>
                      <a:lnTo>
                        <a:pt x="181" y="738"/>
                      </a:lnTo>
                      <a:cubicBezTo>
                        <a:pt x="181" y="738"/>
                        <a:pt x="182" y="737"/>
                        <a:pt x="182" y="737"/>
                      </a:cubicBezTo>
                      <a:lnTo>
                        <a:pt x="207" y="728"/>
                      </a:lnTo>
                      <a:lnTo>
                        <a:pt x="202" y="736"/>
                      </a:lnTo>
                      <a:lnTo>
                        <a:pt x="202" y="723"/>
                      </a:lnTo>
                      <a:cubicBezTo>
                        <a:pt x="202" y="720"/>
                        <a:pt x="204" y="718"/>
                        <a:pt x="206" y="716"/>
                      </a:cubicBezTo>
                      <a:lnTo>
                        <a:pt x="219" y="710"/>
                      </a:lnTo>
                      <a:lnTo>
                        <a:pt x="216" y="713"/>
                      </a:lnTo>
                      <a:lnTo>
                        <a:pt x="225" y="700"/>
                      </a:lnTo>
                      <a:cubicBezTo>
                        <a:pt x="225" y="700"/>
                        <a:pt x="226" y="700"/>
                        <a:pt x="226" y="700"/>
                      </a:cubicBezTo>
                      <a:lnTo>
                        <a:pt x="232" y="694"/>
                      </a:lnTo>
                      <a:lnTo>
                        <a:pt x="235" y="691"/>
                      </a:lnTo>
                      <a:cubicBezTo>
                        <a:pt x="237" y="689"/>
                        <a:pt x="239" y="688"/>
                        <a:pt x="241" y="688"/>
                      </a:cubicBezTo>
                      <a:lnTo>
                        <a:pt x="247" y="688"/>
                      </a:lnTo>
                      <a:cubicBezTo>
                        <a:pt x="248" y="688"/>
                        <a:pt x="249" y="689"/>
                        <a:pt x="250" y="689"/>
                      </a:cubicBezTo>
                      <a:lnTo>
                        <a:pt x="278" y="701"/>
                      </a:lnTo>
                      <a:cubicBezTo>
                        <a:pt x="280" y="702"/>
                        <a:pt x="281" y="703"/>
                        <a:pt x="282" y="705"/>
                      </a:cubicBezTo>
                      <a:lnTo>
                        <a:pt x="285" y="711"/>
                      </a:lnTo>
                      <a:lnTo>
                        <a:pt x="271" y="710"/>
                      </a:lnTo>
                      <a:lnTo>
                        <a:pt x="278" y="701"/>
                      </a:lnTo>
                      <a:cubicBezTo>
                        <a:pt x="279" y="699"/>
                        <a:pt x="282" y="697"/>
                        <a:pt x="284" y="697"/>
                      </a:cubicBezTo>
                      <a:lnTo>
                        <a:pt x="297" y="697"/>
                      </a:lnTo>
                      <a:cubicBezTo>
                        <a:pt x="301" y="697"/>
                        <a:pt x="304" y="701"/>
                        <a:pt x="305" y="705"/>
                      </a:cubicBezTo>
                      <a:lnTo>
                        <a:pt x="314" y="807"/>
                      </a:lnTo>
                      <a:lnTo>
                        <a:pt x="313" y="805"/>
                      </a:lnTo>
                      <a:lnTo>
                        <a:pt x="323" y="829"/>
                      </a:lnTo>
                      <a:lnTo>
                        <a:pt x="319" y="825"/>
                      </a:lnTo>
                      <a:lnTo>
                        <a:pt x="344" y="837"/>
                      </a:lnTo>
                      <a:lnTo>
                        <a:pt x="340" y="836"/>
                      </a:lnTo>
                      <a:lnTo>
                        <a:pt x="343" y="836"/>
                      </a:lnTo>
                      <a:lnTo>
                        <a:pt x="349" y="836"/>
                      </a:lnTo>
                      <a:lnTo>
                        <a:pt x="347" y="837"/>
                      </a:lnTo>
                      <a:lnTo>
                        <a:pt x="356" y="833"/>
                      </a:lnTo>
                      <a:cubicBezTo>
                        <a:pt x="359" y="833"/>
                        <a:pt x="361" y="833"/>
                        <a:pt x="363" y="835"/>
                      </a:cubicBezTo>
                      <a:cubicBezTo>
                        <a:pt x="365" y="836"/>
                        <a:pt x="367" y="839"/>
                        <a:pt x="367" y="841"/>
                      </a:cubicBezTo>
                      <a:lnTo>
                        <a:pt x="367" y="844"/>
                      </a:lnTo>
                      <a:lnTo>
                        <a:pt x="366" y="840"/>
                      </a:lnTo>
                      <a:lnTo>
                        <a:pt x="369" y="847"/>
                      </a:lnTo>
                      <a:lnTo>
                        <a:pt x="362" y="842"/>
                      </a:lnTo>
                      <a:lnTo>
                        <a:pt x="377" y="842"/>
                      </a:lnTo>
                      <a:lnTo>
                        <a:pt x="390" y="842"/>
                      </a:lnTo>
                      <a:lnTo>
                        <a:pt x="405" y="842"/>
                      </a:lnTo>
                      <a:lnTo>
                        <a:pt x="398" y="847"/>
                      </a:lnTo>
                      <a:lnTo>
                        <a:pt x="401" y="840"/>
                      </a:lnTo>
                      <a:cubicBezTo>
                        <a:pt x="401" y="840"/>
                        <a:pt x="402" y="840"/>
                        <a:pt x="402" y="839"/>
                      </a:cubicBezTo>
                      <a:lnTo>
                        <a:pt x="411" y="827"/>
                      </a:lnTo>
                      <a:cubicBezTo>
                        <a:pt x="413" y="824"/>
                        <a:pt x="417" y="823"/>
                        <a:pt x="420" y="824"/>
                      </a:cubicBezTo>
                      <a:lnTo>
                        <a:pt x="448" y="833"/>
                      </a:lnTo>
                      <a:lnTo>
                        <a:pt x="439" y="837"/>
                      </a:lnTo>
                      <a:lnTo>
                        <a:pt x="445" y="828"/>
                      </a:lnTo>
                      <a:cubicBezTo>
                        <a:pt x="446" y="825"/>
                        <a:pt x="449" y="824"/>
                        <a:pt x="452" y="824"/>
                      </a:cubicBezTo>
                      <a:lnTo>
                        <a:pt x="464" y="824"/>
                      </a:lnTo>
                      <a:lnTo>
                        <a:pt x="462" y="824"/>
                      </a:lnTo>
                      <a:lnTo>
                        <a:pt x="487" y="818"/>
                      </a:lnTo>
                      <a:cubicBezTo>
                        <a:pt x="488" y="818"/>
                        <a:pt x="490" y="818"/>
                        <a:pt x="491" y="818"/>
                      </a:cubicBezTo>
                      <a:lnTo>
                        <a:pt x="513" y="824"/>
                      </a:lnTo>
                      <a:cubicBezTo>
                        <a:pt x="514" y="825"/>
                        <a:pt x="515" y="825"/>
                        <a:pt x="516" y="826"/>
                      </a:cubicBezTo>
                      <a:lnTo>
                        <a:pt x="525" y="835"/>
                      </a:lnTo>
                      <a:cubicBezTo>
                        <a:pt x="526" y="836"/>
                        <a:pt x="527" y="837"/>
                        <a:pt x="527" y="839"/>
                      </a:cubicBezTo>
                      <a:lnTo>
                        <a:pt x="537" y="866"/>
                      </a:lnTo>
                      <a:cubicBezTo>
                        <a:pt x="538" y="869"/>
                        <a:pt x="537" y="872"/>
                        <a:pt x="535" y="874"/>
                      </a:cubicBezTo>
                      <a:lnTo>
                        <a:pt x="525" y="883"/>
                      </a:lnTo>
                      <a:lnTo>
                        <a:pt x="513" y="895"/>
                      </a:lnTo>
                      <a:lnTo>
                        <a:pt x="514" y="894"/>
                      </a:lnTo>
                      <a:lnTo>
                        <a:pt x="508" y="903"/>
                      </a:lnTo>
                      <a:lnTo>
                        <a:pt x="501" y="890"/>
                      </a:lnTo>
                      <a:lnTo>
                        <a:pt x="507" y="890"/>
                      </a:lnTo>
                      <a:lnTo>
                        <a:pt x="517" y="890"/>
                      </a:lnTo>
                      <a:cubicBezTo>
                        <a:pt x="520" y="890"/>
                        <a:pt x="522" y="892"/>
                        <a:pt x="524" y="895"/>
                      </a:cubicBezTo>
                      <a:lnTo>
                        <a:pt x="527" y="901"/>
                      </a:lnTo>
                      <a:lnTo>
                        <a:pt x="516" y="898"/>
                      </a:lnTo>
                      <a:lnTo>
                        <a:pt x="540" y="883"/>
                      </a:lnTo>
                      <a:cubicBezTo>
                        <a:pt x="542" y="882"/>
                        <a:pt x="544" y="881"/>
                        <a:pt x="546" y="882"/>
                      </a:cubicBezTo>
                      <a:lnTo>
                        <a:pt x="577" y="888"/>
                      </a:lnTo>
                      <a:cubicBezTo>
                        <a:pt x="578" y="888"/>
                        <a:pt x="578" y="888"/>
                        <a:pt x="579" y="888"/>
                      </a:cubicBezTo>
                      <a:lnTo>
                        <a:pt x="585" y="891"/>
                      </a:lnTo>
                      <a:lnTo>
                        <a:pt x="582" y="890"/>
                      </a:lnTo>
                      <a:lnTo>
                        <a:pt x="591" y="890"/>
                      </a:lnTo>
                      <a:cubicBezTo>
                        <a:pt x="592" y="890"/>
                        <a:pt x="593" y="891"/>
                        <a:pt x="594" y="891"/>
                      </a:cubicBezTo>
                      <a:lnTo>
                        <a:pt x="607" y="897"/>
                      </a:lnTo>
                      <a:lnTo>
                        <a:pt x="600" y="897"/>
                      </a:lnTo>
                      <a:lnTo>
                        <a:pt x="616" y="891"/>
                      </a:lnTo>
                      <a:cubicBezTo>
                        <a:pt x="617" y="891"/>
                        <a:pt x="618" y="890"/>
                        <a:pt x="619" y="890"/>
                      </a:cubicBezTo>
                      <a:lnTo>
                        <a:pt x="647" y="890"/>
                      </a:lnTo>
                      <a:lnTo>
                        <a:pt x="645" y="891"/>
                      </a:lnTo>
                      <a:lnTo>
                        <a:pt x="664" y="888"/>
                      </a:lnTo>
                      <a:cubicBezTo>
                        <a:pt x="665" y="887"/>
                        <a:pt x="667" y="887"/>
                        <a:pt x="668" y="888"/>
                      </a:cubicBezTo>
                      <a:lnTo>
                        <a:pt x="677" y="891"/>
                      </a:lnTo>
                      <a:cubicBezTo>
                        <a:pt x="679" y="891"/>
                        <a:pt x="681" y="893"/>
                        <a:pt x="682" y="895"/>
                      </a:cubicBezTo>
                      <a:lnTo>
                        <a:pt x="685" y="901"/>
                      </a:lnTo>
                      <a:lnTo>
                        <a:pt x="678" y="896"/>
                      </a:lnTo>
                      <a:lnTo>
                        <a:pt x="693" y="896"/>
                      </a:lnTo>
                      <a:lnTo>
                        <a:pt x="691" y="897"/>
                      </a:lnTo>
                      <a:lnTo>
                        <a:pt x="718" y="888"/>
                      </a:lnTo>
                      <a:lnTo>
                        <a:pt x="736" y="879"/>
                      </a:lnTo>
                      <a:lnTo>
                        <a:pt x="733" y="882"/>
                      </a:lnTo>
                      <a:lnTo>
                        <a:pt x="751" y="849"/>
                      </a:lnTo>
                      <a:lnTo>
                        <a:pt x="764" y="828"/>
                      </a:lnTo>
                      <a:lnTo>
                        <a:pt x="763" y="832"/>
                      </a:lnTo>
                      <a:lnTo>
                        <a:pt x="763" y="826"/>
                      </a:lnTo>
                      <a:cubicBezTo>
                        <a:pt x="763" y="823"/>
                        <a:pt x="764" y="820"/>
                        <a:pt x="767" y="819"/>
                      </a:cubicBezTo>
                      <a:lnTo>
                        <a:pt x="773" y="816"/>
                      </a:lnTo>
                      <a:lnTo>
                        <a:pt x="782" y="810"/>
                      </a:lnTo>
                      <a:lnTo>
                        <a:pt x="778" y="817"/>
                      </a:lnTo>
                      <a:lnTo>
                        <a:pt x="778" y="805"/>
                      </a:lnTo>
                      <a:cubicBezTo>
                        <a:pt x="778" y="804"/>
                        <a:pt x="778" y="804"/>
                        <a:pt x="778" y="803"/>
                      </a:cubicBezTo>
                      <a:lnTo>
                        <a:pt x="781" y="788"/>
                      </a:lnTo>
                      <a:lnTo>
                        <a:pt x="784" y="796"/>
                      </a:lnTo>
                      <a:lnTo>
                        <a:pt x="771" y="783"/>
                      </a:lnTo>
                      <a:cubicBezTo>
                        <a:pt x="770" y="783"/>
                        <a:pt x="770" y="782"/>
                        <a:pt x="769" y="780"/>
                      </a:cubicBezTo>
                      <a:lnTo>
                        <a:pt x="763" y="762"/>
                      </a:lnTo>
                      <a:lnTo>
                        <a:pt x="765" y="766"/>
                      </a:lnTo>
                      <a:lnTo>
                        <a:pt x="738" y="742"/>
                      </a:lnTo>
                      <a:cubicBezTo>
                        <a:pt x="736" y="740"/>
                        <a:pt x="735" y="738"/>
                        <a:pt x="735" y="736"/>
                      </a:cubicBezTo>
                      <a:lnTo>
                        <a:pt x="735" y="726"/>
                      </a:lnTo>
                      <a:lnTo>
                        <a:pt x="738" y="733"/>
                      </a:lnTo>
                      <a:lnTo>
                        <a:pt x="701" y="703"/>
                      </a:lnTo>
                      <a:cubicBezTo>
                        <a:pt x="700" y="702"/>
                        <a:pt x="699" y="701"/>
                        <a:pt x="699" y="701"/>
                      </a:cubicBezTo>
                      <a:lnTo>
                        <a:pt x="687" y="683"/>
                      </a:lnTo>
                      <a:lnTo>
                        <a:pt x="689" y="685"/>
                      </a:lnTo>
                      <a:lnTo>
                        <a:pt x="680" y="679"/>
                      </a:lnTo>
                      <a:cubicBezTo>
                        <a:pt x="678" y="678"/>
                        <a:pt x="677" y="677"/>
                        <a:pt x="677" y="676"/>
                      </a:cubicBezTo>
                      <a:lnTo>
                        <a:pt x="668" y="658"/>
                      </a:lnTo>
                      <a:cubicBezTo>
                        <a:pt x="667" y="657"/>
                        <a:pt x="667" y="656"/>
                        <a:pt x="667" y="655"/>
                      </a:cubicBezTo>
                      <a:lnTo>
                        <a:pt x="660" y="579"/>
                      </a:lnTo>
                      <a:lnTo>
                        <a:pt x="665" y="586"/>
                      </a:lnTo>
                      <a:lnTo>
                        <a:pt x="653" y="580"/>
                      </a:lnTo>
                      <a:cubicBezTo>
                        <a:pt x="651" y="579"/>
                        <a:pt x="650" y="578"/>
                        <a:pt x="649" y="576"/>
                      </a:cubicBezTo>
                      <a:lnTo>
                        <a:pt x="630" y="537"/>
                      </a:lnTo>
                      <a:cubicBezTo>
                        <a:pt x="630" y="536"/>
                        <a:pt x="630" y="535"/>
                        <a:pt x="630" y="535"/>
                      </a:cubicBezTo>
                      <a:lnTo>
                        <a:pt x="623" y="499"/>
                      </a:lnTo>
                      <a:cubicBezTo>
                        <a:pt x="623" y="497"/>
                        <a:pt x="623" y="496"/>
                        <a:pt x="623" y="495"/>
                      </a:cubicBezTo>
                      <a:lnTo>
                        <a:pt x="633" y="459"/>
                      </a:lnTo>
                      <a:cubicBezTo>
                        <a:pt x="633" y="458"/>
                        <a:pt x="634" y="456"/>
                        <a:pt x="635" y="455"/>
                      </a:cubicBezTo>
                      <a:lnTo>
                        <a:pt x="644" y="446"/>
                      </a:lnTo>
                      <a:lnTo>
                        <a:pt x="642" y="452"/>
                      </a:lnTo>
                      <a:lnTo>
                        <a:pt x="642" y="425"/>
                      </a:lnTo>
                      <a:cubicBezTo>
                        <a:pt x="642" y="421"/>
                        <a:pt x="644" y="419"/>
                        <a:pt x="647" y="417"/>
                      </a:cubicBezTo>
                      <a:lnTo>
                        <a:pt x="662" y="411"/>
                      </a:lnTo>
                      <a:cubicBezTo>
                        <a:pt x="666" y="410"/>
                        <a:pt x="671" y="411"/>
                        <a:pt x="672" y="415"/>
                      </a:cubicBezTo>
                      <a:lnTo>
                        <a:pt x="676" y="421"/>
                      </a:lnTo>
                      <a:lnTo>
                        <a:pt x="668" y="417"/>
                      </a:lnTo>
                      <a:lnTo>
                        <a:pt x="684" y="417"/>
                      </a:lnTo>
                      <a:cubicBezTo>
                        <a:pt x="686" y="417"/>
                        <a:pt x="688" y="418"/>
                        <a:pt x="690" y="419"/>
                      </a:cubicBezTo>
                      <a:lnTo>
                        <a:pt x="699" y="428"/>
                      </a:lnTo>
                      <a:lnTo>
                        <a:pt x="693" y="426"/>
                      </a:lnTo>
                      <a:lnTo>
                        <a:pt x="721" y="426"/>
                      </a:lnTo>
                      <a:lnTo>
                        <a:pt x="717" y="427"/>
                      </a:lnTo>
                      <a:lnTo>
                        <a:pt x="726" y="421"/>
                      </a:lnTo>
                      <a:lnTo>
                        <a:pt x="725" y="422"/>
                      </a:lnTo>
                      <a:lnTo>
                        <a:pt x="728" y="419"/>
                      </a:lnTo>
                      <a:lnTo>
                        <a:pt x="726" y="423"/>
                      </a:lnTo>
                      <a:lnTo>
                        <a:pt x="732" y="396"/>
                      </a:lnTo>
                      <a:cubicBezTo>
                        <a:pt x="732" y="395"/>
                        <a:pt x="732" y="395"/>
                        <a:pt x="733" y="394"/>
                      </a:cubicBezTo>
                      <a:lnTo>
                        <a:pt x="736" y="388"/>
                      </a:lnTo>
                      <a:cubicBezTo>
                        <a:pt x="737" y="385"/>
                        <a:pt x="740" y="384"/>
                        <a:pt x="743" y="384"/>
                      </a:cubicBezTo>
                      <a:lnTo>
                        <a:pt x="749" y="384"/>
                      </a:lnTo>
                      <a:cubicBezTo>
                        <a:pt x="750" y="384"/>
                        <a:pt x="750" y="384"/>
                        <a:pt x="751" y="384"/>
                      </a:cubicBezTo>
                      <a:lnTo>
                        <a:pt x="773" y="390"/>
                      </a:lnTo>
                      <a:cubicBezTo>
                        <a:pt x="773" y="390"/>
                        <a:pt x="774" y="390"/>
                        <a:pt x="774" y="390"/>
                      </a:cubicBezTo>
                      <a:lnTo>
                        <a:pt x="793" y="399"/>
                      </a:lnTo>
                      <a:lnTo>
                        <a:pt x="789" y="399"/>
                      </a:lnTo>
                      <a:lnTo>
                        <a:pt x="799" y="399"/>
                      </a:lnTo>
                      <a:cubicBezTo>
                        <a:pt x="801" y="399"/>
                        <a:pt x="803" y="399"/>
                        <a:pt x="804" y="401"/>
                      </a:cubicBezTo>
                      <a:lnTo>
                        <a:pt x="813" y="410"/>
                      </a:lnTo>
                      <a:lnTo>
                        <a:pt x="808" y="408"/>
                      </a:lnTo>
                      <a:lnTo>
                        <a:pt x="814" y="408"/>
                      </a:lnTo>
                      <a:lnTo>
                        <a:pt x="811" y="409"/>
                      </a:lnTo>
                      <a:lnTo>
                        <a:pt x="823" y="403"/>
                      </a:lnTo>
                      <a:lnTo>
                        <a:pt x="819" y="408"/>
                      </a:lnTo>
                      <a:lnTo>
                        <a:pt x="822" y="396"/>
                      </a:lnTo>
                      <a:lnTo>
                        <a:pt x="822" y="398"/>
                      </a:lnTo>
                      <a:lnTo>
                        <a:pt x="822" y="383"/>
                      </a:lnTo>
                      <a:cubicBezTo>
                        <a:pt x="822" y="382"/>
                        <a:pt x="822" y="381"/>
                        <a:pt x="822" y="380"/>
                      </a:cubicBezTo>
                      <a:lnTo>
                        <a:pt x="828" y="358"/>
                      </a:lnTo>
                      <a:lnTo>
                        <a:pt x="850" y="306"/>
                      </a:lnTo>
                      <a:lnTo>
                        <a:pt x="857" y="294"/>
                      </a:lnTo>
                      <a:cubicBezTo>
                        <a:pt x="858" y="292"/>
                        <a:pt x="861" y="290"/>
                        <a:pt x="864" y="290"/>
                      </a:cubicBezTo>
                      <a:lnTo>
                        <a:pt x="885" y="290"/>
                      </a:lnTo>
                      <a:cubicBezTo>
                        <a:pt x="888" y="290"/>
                        <a:pt x="890" y="291"/>
                        <a:pt x="892" y="294"/>
                      </a:cubicBezTo>
                      <a:lnTo>
                        <a:pt x="898" y="303"/>
                      </a:lnTo>
                      <a:lnTo>
                        <a:pt x="893" y="299"/>
                      </a:lnTo>
                      <a:lnTo>
                        <a:pt x="911" y="302"/>
                      </a:lnTo>
                      <a:cubicBezTo>
                        <a:pt x="912" y="302"/>
                        <a:pt x="913" y="303"/>
                        <a:pt x="914" y="303"/>
                      </a:cubicBezTo>
                      <a:lnTo>
                        <a:pt x="932" y="312"/>
                      </a:lnTo>
                      <a:lnTo>
                        <a:pt x="926" y="312"/>
                      </a:lnTo>
                      <a:lnTo>
                        <a:pt x="954" y="303"/>
                      </a:lnTo>
                      <a:lnTo>
                        <a:pt x="949" y="308"/>
                      </a:lnTo>
                      <a:lnTo>
                        <a:pt x="952" y="296"/>
                      </a:lnTo>
                      <a:cubicBezTo>
                        <a:pt x="952" y="294"/>
                        <a:pt x="954" y="292"/>
                        <a:pt x="956" y="291"/>
                      </a:cubicBezTo>
                      <a:lnTo>
                        <a:pt x="980" y="276"/>
                      </a:lnTo>
                      <a:lnTo>
                        <a:pt x="976" y="283"/>
                      </a:lnTo>
                      <a:lnTo>
                        <a:pt x="976" y="262"/>
                      </a:lnTo>
                      <a:lnTo>
                        <a:pt x="984" y="270"/>
                      </a:lnTo>
                      <a:lnTo>
                        <a:pt x="957" y="270"/>
                      </a:lnTo>
                      <a:cubicBezTo>
                        <a:pt x="953" y="270"/>
                        <a:pt x="950" y="268"/>
                        <a:pt x="949" y="265"/>
                      </a:cubicBezTo>
                      <a:lnTo>
                        <a:pt x="943" y="250"/>
                      </a:lnTo>
                      <a:cubicBezTo>
                        <a:pt x="943" y="249"/>
                        <a:pt x="942" y="248"/>
                        <a:pt x="942" y="247"/>
                      </a:cubicBezTo>
                      <a:lnTo>
                        <a:pt x="942" y="220"/>
                      </a:lnTo>
                      <a:lnTo>
                        <a:pt x="948" y="227"/>
                      </a:lnTo>
                      <a:lnTo>
                        <a:pt x="939" y="224"/>
                      </a:lnTo>
                      <a:cubicBezTo>
                        <a:pt x="935" y="223"/>
                        <a:pt x="933" y="220"/>
                        <a:pt x="933" y="217"/>
                      </a:cubicBezTo>
                      <a:lnTo>
                        <a:pt x="933" y="189"/>
                      </a:lnTo>
                      <a:lnTo>
                        <a:pt x="937" y="196"/>
                      </a:lnTo>
                      <a:lnTo>
                        <a:pt x="927" y="190"/>
                      </a:lnTo>
                      <a:lnTo>
                        <a:pt x="932" y="191"/>
                      </a:lnTo>
                      <a:lnTo>
                        <a:pt x="910" y="191"/>
                      </a:lnTo>
                      <a:cubicBezTo>
                        <a:pt x="909" y="191"/>
                        <a:pt x="909" y="191"/>
                        <a:pt x="908" y="191"/>
                      </a:cubicBezTo>
                      <a:lnTo>
                        <a:pt x="874" y="182"/>
                      </a:lnTo>
                      <a:lnTo>
                        <a:pt x="876" y="182"/>
                      </a:lnTo>
                      <a:lnTo>
                        <a:pt x="864" y="182"/>
                      </a:lnTo>
                      <a:cubicBezTo>
                        <a:pt x="862" y="182"/>
                        <a:pt x="861" y="182"/>
                        <a:pt x="859" y="181"/>
                      </a:cubicBezTo>
                      <a:lnTo>
                        <a:pt x="791" y="136"/>
                      </a:lnTo>
                      <a:lnTo>
                        <a:pt x="776" y="127"/>
                      </a:lnTo>
                      <a:cubicBezTo>
                        <a:pt x="775" y="127"/>
                        <a:pt x="775" y="126"/>
                        <a:pt x="774" y="126"/>
                      </a:cubicBezTo>
                      <a:lnTo>
                        <a:pt x="762" y="114"/>
                      </a:lnTo>
                      <a:lnTo>
                        <a:pt x="768" y="116"/>
                      </a:lnTo>
                      <a:lnTo>
                        <a:pt x="752" y="116"/>
                      </a:lnTo>
                      <a:lnTo>
                        <a:pt x="740" y="116"/>
                      </a:lnTo>
                      <a:lnTo>
                        <a:pt x="721" y="116"/>
                      </a:lnTo>
                      <a:cubicBezTo>
                        <a:pt x="720" y="116"/>
                        <a:pt x="719" y="116"/>
                        <a:pt x="718" y="115"/>
                      </a:cubicBezTo>
                      <a:lnTo>
                        <a:pt x="699" y="106"/>
                      </a:lnTo>
                      <a:lnTo>
                        <a:pt x="705" y="106"/>
                      </a:lnTo>
                      <a:lnTo>
                        <a:pt x="659" y="125"/>
                      </a:lnTo>
                      <a:lnTo>
                        <a:pt x="660" y="124"/>
                      </a:lnTo>
                      <a:lnTo>
                        <a:pt x="645" y="133"/>
                      </a:lnTo>
                      <a:lnTo>
                        <a:pt x="648" y="127"/>
                      </a:lnTo>
                      <a:lnTo>
                        <a:pt x="645" y="154"/>
                      </a:lnTo>
                      <a:cubicBezTo>
                        <a:pt x="645" y="155"/>
                        <a:pt x="645" y="156"/>
                        <a:pt x="645" y="157"/>
                      </a:cubicBezTo>
                      <a:lnTo>
                        <a:pt x="635" y="175"/>
                      </a:lnTo>
                      <a:cubicBezTo>
                        <a:pt x="634" y="178"/>
                        <a:pt x="631" y="179"/>
                        <a:pt x="628" y="179"/>
                      </a:cubicBezTo>
                      <a:lnTo>
                        <a:pt x="600" y="179"/>
                      </a:lnTo>
                      <a:cubicBezTo>
                        <a:pt x="600" y="179"/>
                        <a:pt x="599" y="179"/>
                        <a:pt x="598" y="179"/>
                      </a:cubicBezTo>
                      <a:lnTo>
                        <a:pt x="574" y="173"/>
                      </a:lnTo>
                      <a:lnTo>
                        <a:pt x="561" y="170"/>
                      </a:lnTo>
                      <a:cubicBezTo>
                        <a:pt x="560" y="170"/>
                        <a:pt x="559" y="169"/>
                        <a:pt x="557" y="168"/>
                      </a:cubicBezTo>
                      <a:lnTo>
                        <a:pt x="542" y="153"/>
                      </a:lnTo>
                      <a:lnTo>
                        <a:pt x="543" y="154"/>
                      </a:lnTo>
                      <a:lnTo>
                        <a:pt x="512" y="133"/>
                      </a:lnTo>
                      <a:lnTo>
                        <a:pt x="517" y="134"/>
                      </a:lnTo>
                      <a:lnTo>
                        <a:pt x="507" y="134"/>
                      </a:lnTo>
                      <a:cubicBezTo>
                        <a:pt x="505" y="134"/>
                        <a:pt x="504" y="133"/>
                        <a:pt x="502" y="132"/>
                      </a:cubicBezTo>
                      <a:lnTo>
                        <a:pt x="474" y="108"/>
                      </a:lnTo>
                      <a:cubicBezTo>
                        <a:pt x="474" y="108"/>
                        <a:pt x="473" y="107"/>
                        <a:pt x="473" y="107"/>
                      </a:cubicBezTo>
                      <a:lnTo>
                        <a:pt x="439" y="62"/>
                      </a:lnTo>
                      <a:lnTo>
                        <a:pt x="447" y="64"/>
                      </a:lnTo>
                      <a:lnTo>
                        <a:pt x="426" y="70"/>
                      </a:lnTo>
                      <a:cubicBezTo>
                        <a:pt x="425" y="71"/>
                        <a:pt x="424" y="71"/>
                        <a:pt x="422" y="71"/>
                      </a:cubicBezTo>
                      <a:lnTo>
                        <a:pt x="386" y="65"/>
                      </a:lnTo>
                      <a:lnTo>
                        <a:pt x="339" y="62"/>
                      </a:lnTo>
                      <a:cubicBezTo>
                        <a:pt x="336" y="62"/>
                        <a:pt x="333" y="59"/>
                        <a:pt x="332" y="56"/>
                      </a:cubicBezTo>
                      <a:lnTo>
                        <a:pt x="323" y="29"/>
                      </a:lnTo>
                      <a:lnTo>
                        <a:pt x="328" y="34"/>
                      </a:lnTo>
                      <a:lnTo>
                        <a:pt x="311" y="28"/>
                      </a:lnTo>
                      <a:lnTo>
                        <a:pt x="295" y="25"/>
                      </a:lnTo>
                      <a:lnTo>
                        <a:pt x="297" y="26"/>
                      </a:lnTo>
                      <a:lnTo>
                        <a:pt x="278" y="26"/>
                      </a:lnTo>
                      <a:cubicBezTo>
                        <a:pt x="275" y="26"/>
                        <a:pt x="272" y="23"/>
                        <a:pt x="270" y="20"/>
                      </a:cubicBezTo>
                      <a:lnTo>
                        <a:pt x="267" y="11"/>
                      </a:lnTo>
                      <a:lnTo>
                        <a:pt x="279" y="15"/>
                      </a:lnTo>
                      <a:lnTo>
                        <a:pt x="233" y="45"/>
                      </a:lnTo>
                      <a:lnTo>
                        <a:pt x="234" y="44"/>
                      </a:lnTo>
                      <a:lnTo>
                        <a:pt x="228" y="50"/>
                      </a:lnTo>
                      <a:lnTo>
                        <a:pt x="227" y="38"/>
                      </a:lnTo>
                      <a:lnTo>
                        <a:pt x="252" y="56"/>
                      </a:lnTo>
                      <a:cubicBezTo>
                        <a:pt x="255" y="59"/>
                        <a:pt x="256" y="64"/>
                        <a:pt x="254" y="67"/>
                      </a:cubicBezTo>
                      <a:lnTo>
                        <a:pt x="247" y="77"/>
                      </a:lnTo>
                      <a:lnTo>
                        <a:pt x="238" y="89"/>
                      </a:lnTo>
                      <a:cubicBezTo>
                        <a:pt x="238" y="89"/>
                        <a:pt x="237" y="90"/>
                        <a:pt x="237" y="90"/>
                      </a:cubicBezTo>
                      <a:lnTo>
                        <a:pt x="218" y="105"/>
                      </a:lnTo>
                      <a:lnTo>
                        <a:pt x="220" y="103"/>
                      </a:lnTo>
                      <a:lnTo>
                        <a:pt x="211" y="121"/>
                      </a:lnTo>
                      <a:lnTo>
                        <a:pt x="212" y="118"/>
                      </a:lnTo>
                      <a:lnTo>
                        <a:pt x="208" y="137"/>
                      </a:lnTo>
                      <a:lnTo>
                        <a:pt x="208" y="132"/>
                      </a:lnTo>
                      <a:lnTo>
                        <a:pt x="220" y="159"/>
                      </a:lnTo>
                      <a:lnTo>
                        <a:pt x="219" y="157"/>
                      </a:lnTo>
                      <a:lnTo>
                        <a:pt x="247" y="187"/>
                      </a:lnTo>
                      <a:cubicBezTo>
                        <a:pt x="249" y="190"/>
                        <a:pt x="250" y="194"/>
                        <a:pt x="247" y="197"/>
                      </a:cubicBezTo>
                      <a:lnTo>
                        <a:pt x="210" y="251"/>
                      </a:lnTo>
                      <a:cubicBezTo>
                        <a:pt x="209" y="254"/>
                        <a:pt x="206" y="255"/>
                        <a:pt x="204" y="255"/>
                      </a:cubicBezTo>
                      <a:lnTo>
                        <a:pt x="185" y="255"/>
                      </a:lnTo>
                      <a:lnTo>
                        <a:pt x="193" y="247"/>
                      </a:lnTo>
                      <a:lnTo>
                        <a:pt x="193" y="262"/>
                      </a:lnTo>
                      <a:cubicBezTo>
                        <a:pt x="193" y="265"/>
                        <a:pt x="192" y="267"/>
                        <a:pt x="190" y="269"/>
                      </a:cubicBezTo>
                      <a:cubicBezTo>
                        <a:pt x="187" y="270"/>
                        <a:pt x="184" y="270"/>
                        <a:pt x="182" y="269"/>
                      </a:cubicBezTo>
                      <a:lnTo>
                        <a:pt x="160" y="260"/>
                      </a:lnTo>
                      <a:lnTo>
                        <a:pt x="167" y="260"/>
                      </a:lnTo>
                      <a:lnTo>
                        <a:pt x="152" y="269"/>
                      </a:lnTo>
                      <a:lnTo>
                        <a:pt x="156" y="260"/>
                      </a:lnTo>
                      <a:lnTo>
                        <a:pt x="162" y="287"/>
                      </a:lnTo>
                      <a:cubicBezTo>
                        <a:pt x="163" y="291"/>
                        <a:pt x="161" y="294"/>
                        <a:pt x="158" y="296"/>
                      </a:cubicBezTo>
                      <a:lnTo>
                        <a:pt x="143" y="305"/>
                      </a:lnTo>
                      <a:lnTo>
                        <a:pt x="146" y="300"/>
                      </a:lnTo>
                      <a:lnTo>
                        <a:pt x="143" y="312"/>
                      </a:lnTo>
                      <a:cubicBezTo>
                        <a:pt x="143" y="313"/>
                        <a:pt x="143" y="314"/>
                        <a:pt x="142" y="315"/>
                      </a:cubicBezTo>
                      <a:lnTo>
                        <a:pt x="124" y="342"/>
                      </a:lnTo>
                      <a:cubicBezTo>
                        <a:pt x="123" y="342"/>
                        <a:pt x="123" y="343"/>
                        <a:pt x="122" y="343"/>
                      </a:cubicBezTo>
                      <a:lnTo>
                        <a:pt x="97" y="368"/>
                      </a:lnTo>
                      <a:lnTo>
                        <a:pt x="84" y="377"/>
                      </a:lnTo>
                      <a:lnTo>
                        <a:pt x="87" y="368"/>
                      </a:lnTo>
                      <a:lnTo>
                        <a:pt x="91" y="381"/>
                      </a:lnTo>
                      <a:cubicBezTo>
                        <a:pt x="91" y="383"/>
                        <a:pt x="91" y="385"/>
                        <a:pt x="89" y="387"/>
                      </a:cubicBezTo>
                      <a:lnTo>
                        <a:pt x="49" y="447"/>
                      </a:lnTo>
                      <a:cubicBezTo>
                        <a:pt x="49" y="448"/>
                        <a:pt x="49" y="448"/>
                        <a:pt x="48" y="449"/>
                      </a:cubicBezTo>
                      <a:lnTo>
                        <a:pt x="30" y="467"/>
                      </a:lnTo>
                      <a:lnTo>
                        <a:pt x="31" y="465"/>
                      </a:lnTo>
                      <a:lnTo>
                        <a:pt x="25" y="477"/>
                      </a:lnTo>
                      <a:lnTo>
                        <a:pt x="24" y="469"/>
                      </a:lnTo>
                      <a:lnTo>
                        <a:pt x="49" y="505"/>
                      </a:lnTo>
                      <a:lnTo>
                        <a:pt x="48" y="504"/>
                      </a:lnTo>
                      <a:lnTo>
                        <a:pt x="67" y="522"/>
                      </a:lnTo>
                      <a:lnTo>
                        <a:pt x="61" y="519"/>
                      </a:lnTo>
                      <a:lnTo>
                        <a:pt x="74" y="519"/>
                      </a:lnTo>
                      <a:cubicBezTo>
                        <a:pt x="78" y="519"/>
                        <a:pt x="82" y="523"/>
                        <a:pt x="82" y="527"/>
                      </a:cubicBezTo>
                      <a:lnTo>
                        <a:pt x="82" y="570"/>
                      </a:lnTo>
                      <a:cubicBezTo>
                        <a:pt x="82" y="571"/>
                        <a:pt x="81" y="573"/>
                        <a:pt x="80" y="574"/>
                      </a:cubicBezTo>
                      <a:lnTo>
                        <a:pt x="68" y="592"/>
                      </a:lnTo>
                      <a:lnTo>
                        <a:pt x="31" y="649"/>
                      </a:lnTo>
                      <a:cubicBezTo>
                        <a:pt x="30" y="651"/>
                        <a:pt x="28" y="652"/>
                        <a:pt x="27" y="652"/>
                      </a:cubicBezTo>
                      <a:lnTo>
                        <a:pt x="11" y="659"/>
                      </a:lnTo>
                      <a:lnTo>
                        <a:pt x="8" y="643"/>
                      </a:lnTo>
                      <a:lnTo>
                        <a:pt x="18" y="643"/>
                      </a:lnTo>
                      <a:close/>
                    </a:path>
                  </a:pathLst>
                </a:custGeom>
                <a:solidFill>
                  <a:srgbClr val="C0C0C0"/>
                </a:solidFill>
                <a:ln w="0" cap="flat">
                  <a:solidFill>
                    <a:sysClr val="window" lastClr="FFFFFF">
                      <a:lumMod val="65000"/>
                    </a:sysClr>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grpSp>
              <p:nvGrpSpPr>
                <p:cNvPr id="255" name="254 Grupo"/>
                <p:cNvGrpSpPr/>
                <p:nvPr/>
              </p:nvGrpSpPr>
              <p:grpSpPr>
                <a:xfrm>
                  <a:off x="479562" y="1178366"/>
                  <a:ext cx="8223659" cy="5571252"/>
                  <a:chOff x="374241" y="1113268"/>
                  <a:chExt cx="8223659" cy="5631809"/>
                </a:xfrm>
              </p:grpSpPr>
              <p:sp>
                <p:nvSpPr>
                  <p:cNvPr id="276" name="Freeform 1189"/>
                  <p:cNvSpPr>
                    <a:spLocks/>
                  </p:cNvSpPr>
                  <p:nvPr/>
                </p:nvSpPr>
                <p:spPr bwMode="auto">
                  <a:xfrm>
                    <a:off x="4865780" y="2719176"/>
                    <a:ext cx="779463" cy="1805363"/>
                  </a:xfrm>
                  <a:custGeom>
                    <a:avLst/>
                    <a:gdLst/>
                    <a:ahLst/>
                    <a:cxnLst>
                      <a:cxn ang="0">
                        <a:pos x="140" y="136"/>
                      </a:cxn>
                      <a:cxn ang="0">
                        <a:pos x="235" y="425"/>
                      </a:cxn>
                      <a:cxn ang="0">
                        <a:pos x="402" y="700"/>
                      </a:cxn>
                      <a:cxn ang="0">
                        <a:pos x="510" y="744"/>
                      </a:cxn>
                      <a:cxn ang="0">
                        <a:pos x="685" y="822"/>
                      </a:cxn>
                      <a:cxn ang="0">
                        <a:pos x="712" y="841"/>
                      </a:cxn>
                      <a:cxn ang="0">
                        <a:pos x="1034" y="923"/>
                      </a:cxn>
                      <a:cxn ang="0">
                        <a:pos x="1179" y="870"/>
                      </a:cxn>
                      <a:cxn ang="0">
                        <a:pos x="1166" y="991"/>
                      </a:cxn>
                      <a:cxn ang="0">
                        <a:pos x="1129" y="1140"/>
                      </a:cxn>
                      <a:cxn ang="0">
                        <a:pos x="1007" y="1382"/>
                      </a:cxn>
                      <a:cxn ang="0">
                        <a:pos x="986" y="1402"/>
                      </a:cxn>
                      <a:cxn ang="0">
                        <a:pos x="968" y="1492"/>
                      </a:cxn>
                      <a:cxn ang="0">
                        <a:pos x="913" y="1576"/>
                      </a:cxn>
                      <a:cxn ang="0">
                        <a:pos x="958" y="1616"/>
                      </a:cxn>
                      <a:cxn ang="0">
                        <a:pos x="935" y="1813"/>
                      </a:cxn>
                      <a:cxn ang="0">
                        <a:pos x="944" y="1850"/>
                      </a:cxn>
                      <a:cxn ang="0">
                        <a:pos x="979" y="2177"/>
                      </a:cxn>
                      <a:cxn ang="0">
                        <a:pos x="987" y="2216"/>
                      </a:cxn>
                      <a:cxn ang="0">
                        <a:pos x="996" y="2238"/>
                      </a:cxn>
                      <a:cxn ang="0">
                        <a:pos x="998" y="2267"/>
                      </a:cxn>
                      <a:cxn ang="0">
                        <a:pos x="992" y="2328"/>
                      </a:cxn>
                      <a:cxn ang="0">
                        <a:pos x="978" y="2360"/>
                      </a:cxn>
                      <a:cxn ang="0">
                        <a:pos x="974" y="2401"/>
                      </a:cxn>
                      <a:cxn ang="0">
                        <a:pos x="955" y="2410"/>
                      </a:cxn>
                      <a:cxn ang="0">
                        <a:pos x="939" y="2440"/>
                      </a:cxn>
                      <a:cxn ang="0">
                        <a:pos x="936" y="2456"/>
                      </a:cxn>
                      <a:cxn ang="0">
                        <a:pos x="936" y="2506"/>
                      </a:cxn>
                      <a:cxn ang="0">
                        <a:pos x="960" y="2496"/>
                      </a:cxn>
                      <a:cxn ang="0">
                        <a:pos x="977" y="2582"/>
                      </a:cxn>
                      <a:cxn ang="0">
                        <a:pos x="995" y="2625"/>
                      </a:cxn>
                      <a:cxn ang="0">
                        <a:pos x="964" y="2602"/>
                      </a:cxn>
                      <a:cxn ang="0">
                        <a:pos x="952" y="2504"/>
                      </a:cxn>
                      <a:cxn ang="0">
                        <a:pos x="946" y="2522"/>
                      </a:cxn>
                      <a:cxn ang="0">
                        <a:pos x="924" y="2447"/>
                      </a:cxn>
                      <a:cxn ang="0">
                        <a:pos x="924" y="2434"/>
                      </a:cxn>
                      <a:cxn ang="0">
                        <a:pos x="955" y="2394"/>
                      </a:cxn>
                      <a:cxn ang="0">
                        <a:pos x="964" y="2389"/>
                      </a:cxn>
                      <a:cxn ang="0">
                        <a:pos x="965" y="2370"/>
                      </a:cxn>
                      <a:cxn ang="0">
                        <a:pos x="988" y="2313"/>
                      </a:cxn>
                      <a:cxn ang="0">
                        <a:pos x="983" y="2271"/>
                      </a:cxn>
                      <a:cxn ang="0">
                        <a:pos x="982" y="2244"/>
                      </a:cxn>
                      <a:cxn ang="0">
                        <a:pos x="971" y="2206"/>
                      </a:cxn>
                      <a:cxn ang="0">
                        <a:pos x="933" y="1991"/>
                      </a:cxn>
                      <a:cxn ang="0">
                        <a:pos x="928" y="1849"/>
                      </a:cxn>
                      <a:cxn ang="0">
                        <a:pos x="919" y="1799"/>
                      </a:cxn>
                      <a:cxn ang="0">
                        <a:pos x="948" y="1625"/>
                      </a:cxn>
                      <a:cxn ang="0">
                        <a:pos x="935" y="1532"/>
                      </a:cxn>
                      <a:cxn ang="0">
                        <a:pos x="952" y="1491"/>
                      </a:cxn>
                      <a:cxn ang="0">
                        <a:pos x="971" y="1396"/>
                      </a:cxn>
                      <a:cxn ang="0">
                        <a:pos x="1009" y="1366"/>
                      </a:cxn>
                      <a:cxn ang="0">
                        <a:pos x="1135" y="1103"/>
                      </a:cxn>
                      <a:cxn ang="0">
                        <a:pos x="1150" y="989"/>
                      </a:cxn>
                      <a:cxn ang="0">
                        <a:pos x="1094" y="943"/>
                      </a:cxn>
                      <a:cxn ang="0">
                        <a:pos x="976" y="889"/>
                      </a:cxn>
                      <a:cxn ang="0">
                        <a:pos x="693" y="834"/>
                      </a:cxn>
                      <a:cxn ang="0">
                        <a:pos x="574" y="775"/>
                      </a:cxn>
                      <a:cxn ang="0">
                        <a:pos x="496" y="737"/>
                      </a:cxn>
                      <a:cxn ang="0">
                        <a:pos x="320" y="633"/>
                      </a:cxn>
                      <a:cxn ang="0">
                        <a:pos x="197" y="314"/>
                      </a:cxn>
                      <a:cxn ang="0">
                        <a:pos x="80" y="116"/>
                      </a:cxn>
                    </a:cxnLst>
                    <a:rect l="0" t="0" r="r" b="b"/>
                    <a:pathLst>
                      <a:path w="1183" h="2632">
                        <a:moveTo>
                          <a:pt x="13" y="0"/>
                        </a:moveTo>
                        <a:lnTo>
                          <a:pt x="91" y="104"/>
                        </a:lnTo>
                        <a:lnTo>
                          <a:pt x="89" y="102"/>
                        </a:lnTo>
                        <a:lnTo>
                          <a:pt x="138" y="134"/>
                        </a:lnTo>
                        <a:cubicBezTo>
                          <a:pt x="139" y="135"/>
                          <a:pt x="139" y="135"/>
                          <a:pt x="140" y="136"/>
                        </a:cubicBezTo>
                        <a:lnTo>
                          <a:pt x="194" y="198"/>
                        </a:lnTo>
                        <a:cubicBezTo>
                          <a:pt x="195" y="199"/>
                          <a:pt x="196" y="201"/>
                          <a:pt x="196" y="202"/>
                        </a:cubicBezTo>
                        <a:lnTo>
                          <a:pt x="213" y="311"/>
                        </a:lnTo>
                        <a:lnTo>
                          <a:pt x="236" y="428"/>
                        </a:lnTo>
                        <a:lnTo>
                          <a:pt x="235" y="425"/>
                        </a:lnTo>
                        <a:lnTo>
                          <a:pt x="289" y="502"/>
                        </a:lnTo>
                        <a:cubicBezTo>
                          <a:pt x="289" y="502"/>
                          <a:pt x="290" y="503"/>
                          <a:pt x="290" y="504"/>
                        </a:cubicBezTo>
                        <a:lnTo>
                          <a:pt x="335" y="628"/>
                        </a:lnTo>
                        <a:lnTo>
                          <a:pt x="333" y="625"/>
                        </a:lnTo>
                        <a:lnTo>
                          <a:pt x="402" y="700"/>
                        </a:lnTo>
                        <a:lnTo>
                          <a:pt x="398" y="698"/>
                        </a:lnTo>
                        <a:lnTo>
                          <a:pt x="507" y="730"/>
                        </a:lnTo>
                        <a:cubicBezTo>
                          <a:pt x="510" y="731"/>
                          <a:pt x="512" y="734"/>
                          <a:pt x="512" y="737"/>
                        </a:cubicBezTo>
                        <a:lnTo>
                          <a:pt x="512" y="750"/>
                        </a:lnTo>
                        <a:lnTo>
                          <a:pt x="510" y="744"/>
                        </a:lnTo>
                        <a:lnTo>
                          <a:pt x="538" y="769"/>
                        </a:lnTo>
                        <a:lnTo>
                          <a:pt x="531" y="767"/>
                        </a:lnTo>
                        <a:lnTo>
                          <a:pt x="571" y="759"/>
                        </a:lnTo>
                        <a:cubicBezTo>
                          <a:pt x="573" y="759"/>
                          <a:pt x="575" y="759"/>
                          <a:pt x="577" y="760"/>
                        </a:cubicBezTo>
                        <a:lnTo>
                          <a:pt x="685" y="822"/>
                        </a:lnTo>
                        <a:lnTo>
                          <a:pt x="681" y="821"/>
                        </a:lnTo>
                        <a:lnTo>
                          <a:pt x="700" y="821"/>
                        </a:lnTo>
                        <a:cubicBezTo>
                          <a:pt x="703" y="821"/>
                          <a:pt x="706" y="823"/>
                          <a:pt x="707" y="825"/>
                        </a:cubicBezTo>
                        <a:lnTo>
                          <a:pt x="719" y="845"/>
                        </a:lnTo>
                        <a:lnTo>
                          <a:pt x="712" y="841"/>
                        </a:lnTo>
                        <a:lnTo>
                          <a:pt x="877" y="841"/>
                        </a:lnTo>
                        <a:cubicBezTo>
                          <a:pt x="878" y="841"/>
                          <a:pt x="879" y="841"/>
                          <a:pt x="880" y="842"/>
                        </a:cubicBezTo>
                        <a:lnTo>
                          <a:pt x="981" y="874"/>
                        </a:lnTo>
                        <a:cubicBezTo>
                          <a:pt x="982" y="874"/>
                          <a:pt x="983" y="875"/>
                          <a:pt x="984" y="876"/>
                        </a:cubicBezTo>
                        <a:lnTo>
                          <a:pt x="1034" y="923"/>
                        </a:lnTo>
                        <a:lnTo>
                          <a:pt x="1029" y="921"/>
                        </a:lnTo>
                        <a:lnTo>
                          <a:pt x="1090" y="928"/>
                        </a:lnTo>
                        <a:lnTo>
                          <a:pt x="1085" y="930"/>
                        </a:lnTo>
                        <a:lnTo>
                          <a:pt x="1170" y="870"/>
                        </a:lnTo>
                        <a:cubicBezTo>
                          <a:pt x="1172" y="868"/>
                          <a:pt x="1176" y="868"/>
                          <a:pt x="1179" y="870"/>
                        </a:cubicBezTo>
                        <a:cubicBezTo>
                          <a:pt x="1181" y="871"/>
                          <a:pt x="1183" y="874"/>
                          <a:pt x="1182" y="877"/>
                        </a:cubicBezTo>
                        <a:lnTo>
                          <a:pt x="1173" y="967"/>
                        </a:lnTo>
                        <a:cubicBezTo>
                          <a:pt x="1173" y="967"/>
                          <a:pt x="1173" y="968"/>
                          <a:pt x="1173" y="968"/>
                        </a:cubicBezTo>
                        <a:lnTo>
                          <a:pt x="1166" y="993"/>
                        </a:lnTo>
                        <a:lnTo>
                          <a:pt x="1166" y="991"/>
                        </a:lnTo>
                        <a:lnTo>
                          <a:pt x="1166" y="1013"/>
                        </a:lnTo>
                        <a:cubicBezTo>
                          <a:pt x="1166" y="1014"/>
                          <a:pt x="1166" y="1014"/>
                          <a:pt x="1166" y="1015"/>
                        </a:cubicBezTo>
                        <a:lnTo>
                          <a:pt x="1149" y="1109"/>
                        </a:lnTo>
                        <a:cubicBezTo>
                          <a:pt x="1149" y="1110"/>
                          <a:pt x="1149" y="1111"/>
                          <a:pt x="1148" y="1112"/>
                        </a:cubicBezTo>
                        <a:lnTo>
                          <a:pt x="1129" y="1140"/>
                        </a:lnTo>
                        <a:lnTo>
                          <a:pt x="1092" y="1206"/>
                        </a:lnTo>
                        <a:lnTo>
                          <a:pt x="1045" y="1303"/>
                        </a:lnTo>
                        <a:lnTo>
                          <a:pt x="1017" y="1376"/>
                        </a:lnTo>
                        <a:cubicBezTo>
                          <a:pt x="1016" y="1380"/>
                          <a:pt x="1013" y="1382"/>
                          <a:pt x="1009" y="1382"/>
                        </a:cubicBezTo>
                        <a:lnTo>
                          <a:pt x="1007" y="1382"/>
                        </a:lnTo>
                        <a:lnTo>
                          <a:pt x="1011" y="1380"/>
                        </a:lnTo>
                        <a:lnTo>
                          <a:pt x="985" y="1398"/>
                        </a:lnTo>
                        <a:lnTo>
                          <a:pt x="989" y="1393"/>
                        </a:lnTo>
                        <a:lnTo>
                          <a:pt x="986" y="1401"/>
                        </a:lnTo>
                        <a:cubicBezTo>
                          <a:pt x="986" y="1401"/>
                          <a:pt x="986" y="1402"/>
                          <a:pt x="986" y="1402"/>
                        </a:cubicBezTo>
                        <a:lnTo>
                          <a:pt x="962" y="1449"/>
                        </a:lnTo>
                        <a:lnTo>
                          <a:pt x="963" y="1446"/>
                        </a:lnTo>
                        <a:lnTo>
                          <a:pt x="963" y="1456"/>
                        </a:lnTo>
                        <a:lnTo>
                          <a:pt x="968" y="1489"/>
                        </a:lnTo>
                        <a:cubicBezTo>
                          <a:pt x="968" y="1490"/>
                          <a:pt x="968" y="1491"/>
                          <a:pt x="968" y="1492"/>
                        </a:cubicBezTo>
                        <a:lnTo>
                          <a:pt x="958" y="1539"/>
                        </a:lnTo>
                        <a:cubicBezTo>
                          <a:pt x="957" y="1543"/>
                          <a:pt x="954" y="1546"/>
                          <a:pt x="950" y="1546"/>
                        </a:cubicBezTo>
                        <a:lnTo>
                          <a:pt x="941" y="1546"/>
                        </a:lnTo>
                        <a:lnTo>
                          <a:pt x="946" y="1543"/>
                        </a:lnTo>
                        <a:lnTo>
                          <a:pt x="913" y="1576"/>
                        </a:lnTo>
                        <a:lnTo>
                          <a:pt x="915" y="1566"/>
                        </a:lnTo>
                        <a:lnTo>
                          <a:pt x="934" y="1606"/>
                        </a:lnTo>
                        <a:lnTo>
                          <a:pt x="929" y="1602"/>
                        </a:lnTo>
                        <a:lnTo>
                          <a:pt x="953" y="1609"/>
                        </a:lnTo>
                        <a:cubicBezTo>
                          <a:pt x="956" y="1610"/>
                          <a:pt x="958" y="1613"/>
                          <a:pt x="958" y="1616"/>
                        </a:cubicBezTo>
                        <a:lnTo>
                          <a:pt x="963" y="1658"/>
                        </a:lnTo>
                        <a:cubicBezTo>
                          <a:pt x="963" y="1659"/>
                          <a:pt x="963" y="1660"/>
                          <a:pt x="963" y="1661"/>
                        </a:cubicBezTo>
                        <a:lnTo>
                          <a:pt x="935" y="1800"/>
                        </a:lnTo>
                        <a:lnTo>
                          <a:pt x="935" y="1799"/>
                        </a:lnTo>
                        <a:lnTo>
                          <a:pt x="935" y="1813"/>
                        </a:lnTo>
                        <a:lnTo>
                          <a:pt x="933" y="1809"/>
                        </a:lnTo>
                        <a:lnTo>
                          <a:pt x="947" y="1829"/>
                        </a:lnTo>
                        <a:cubicBezTo>
                          <a:pt x="949" y="1831"/>
                          <a:pt x="949" y="1833"/>
                          <a:pt x="949" y="1835"/>
                        </a:cubicBezTo>
                        <a:lnTo>
                          <a:pt x="944" y="1853"/>
                        </a:lnTo>
                        <a:lnTo>
                          <a:pt x="944" y="1850"/>
                        </a:lnTo>
                        <a:lnTo>
                          <a:pt x="954" y="1977"/>
                        </a:lnTo>
                        <a:cubicBezTo>
                          <a:pt x="954" y="1978"/>
                          <a:pt x="953" y="1979"/>
                          <a:pt x="953" y="1980"/>
                        </a:cubicBezTo>
                        <a:lnTo>
                          <a:pt x="948" y="1993"/>
                        </a:lnTo>
                        <a:lnTo>
                          <a:pt x="949" y="1989"/>
                        </a:lnTo>
                        <a:lnTo>
                          <a:pt x="979" y="2177"/>
                        </a:lnTo>
                        <a:lnTo>
                          <a:pt x="979" y="2175"/>
                        </a:lnTo>
                        <a:lnTo>
                          <a:pt x="986" y="2190"/>
                        </a:lnTo>
                        <a:cubicBezTo>
                          <a:pt x="986" y="2191"/>
                          <a:pt x="987" y="2192"/>
                          <a:pt x="987" y="2194"/>
                        </a:cubicBezTo>
                        <a:lnTo>
                          <a:pt x="987" y="2206"/>
                        </a:lnTo>
                        <a:lnTo>
                          <a:pt x="987" y="2216"/>
                        </a:lnTo>
                        <a:lnTo>
                          <a:pt x="987" y="2215"/>
                        </a:lnTo>
                        <a:lnTo>
                          <a:pt x="989" y="2230"/>
                        </a:lnTo>
                        <a:lnTo>
                          <a:pt x="987" y="2225"/>
                        </a:lnTo>
                        <a:lnTo>
                          <a:pt x="994" y="2233"/>
                        </a:lnTo>
                        <a:cubicBezTo>
                          <a:pt x="995" y="2234"/>
                          <a:pt x="996" y="2236"/>
                          <a:pt x="996" y="2238"/>
                        </a:cubicBezTo>
                        <a:lnTo>
                          <a:pt x="996" y="2251"/>
                        </a:lnTo>
                        <a:lnTo>
                          <a:pt x="996" y="2261"/>
                        </a:lnTo>
                        <a:lnTo>
                          <a:pt x="996" y="2258"/>
                        </a:lnTo>
                        <a:lnTo>
                          <a:pt x="998" y="2266"/>
                        </a:lnTo>
                        <a:cubicBezTo>
                          <a:pt x="998" y="2266"/>
                          <a:pt x="998" y="2267"/>
                          <a:pt x="998" y="2267"/>
                        </a:cubicBezTo>
                        <a:lnTo>
                          <a:pt x="1005" y="2319"/>
                        </a:lnTo>
                        <a:cubicBezTo>
                          <a:pt x="1006" y="2322"/>
                          <a:pt x="1005" y="2324"/>
                          <a:pt x="1004" y="2326"/>
                        </a:cubicBezTo>
                        <a:cubicBezTo>
                          <a:pt x="1002" y="2327"/>
                          <a:pt x="1000" y="2328"/>
                          <a:pt x="997" y="2328"/>
                        </a:cubicBezTo>
                        <a:lnTo>
                          <a:pt x="990" y="2328"/>
                        </a:lnTo>
                        <a:lnTo>
                          <a:pt x="992" y="2328"/>
                        </a:lnTo>
                        <a:lnTo>
                          <a:pt x="983" y="2331"/>
                        </a:lnTo>
                        <a:lnTo>
                          <a:pt x="989" y="2324"/>
                        </a:lnTo>
                        <a:lnTo>
                          <a:pt x="987" y="2339"/>
                        </a:lnTo>
                        <a:lnTo>
                          <a:pt x="979" y="2367"/>
                        </a:lnTo>
                        <a:lnTo>
                          <a:pt x="978" y="2360"/>
                        </a:lnTo>
                        <a:lnTo>
                          <a:pt x="985" y="2370"/>
                        </a:lnTo>
                        <a:cubicBezTo>
                          <a:pt x="986" y="2372"/>
                          <a:pt x="987" y="2373"/>
                          <a:pt x="987" y="2375"/>
                        </a:cubicBezTo>
                        <a:lnTo>
                          <a:pt x="987" y="2387"/>
                        </a:lnTo>
                        <a:cubicBezTo>
                          <a:pt x="987" y="2390"/>
                          <a:pt x="986" y="2392"/>
                          <a:pt x="984" y="2394"/>
                        </a:cubicBezTo>
                        <a:lnTo>
                          <a:pt x="974" y="2401"/>
                        </a:lnTo>
                        <a:cubicBezTo>
                          <a:pt x="973" y="2402"/>
                          <a:pt x="971" y="2403"/>
                          <a:pt x="969" y="2403"/>
                        </a:cubicBezTo>
                        <a:lnTo>
                          <a:pt x="960" y="2403"/>
                        </a:lnTo>
                        <a:lnTo>
                          <a:pt x="967" y="2399"/>
                        </a:lnTo>
                        <a:lnTo>
                          <a:pt x="962" y="2407"/>
                        </a:lnTo>
                        <a:cubicBezTo>
                          <a:pt x="960" y="2409"/>
                          <a:pt x="958" y="2410"/>
                          <a:pt x="955" y="2410"/>
                        </a:cubicBezTo>
                        <a:lnTo>
                          <a:pt x="950" y="2410"/>
                        </a:lnTo>
                        <a:lnTo>
                          <a:pt x="957" y="2407"/>
                        </a:lnTo>
                        <a:lnTo>
                          <a:pt x="947" y="2420"/>
                        </a:lnTo>
                        <a:lnTo>
                          <a:pt x="948" y="2418"/>
                        </a:lnTo>
                        <a:lnTo>
                          <a:pt x="939" y="2440"/>
                        </a:lnTo>
                        <a:lnTo>
                          <a:pt x="935" y="2430"/>
                        </a:lnTo>
                        <a:lnTo>
                          <a:pt x="945" y="2435"/>
                        </a:lnTo>
                        <a:cubicBezTo>
                          <a:pt x="947" y="2436"/>
                          <a:pt x="949" y="2439"/>
                          <a:pt x="949" y="2441"/>
                        </a:cubicBezTo>
                        <a:cubicBezTo>
                          <a:pt x="949" y="2444"/>
                          <a:pt x="948" y="2447"/>
                          <a:pt x="946" y="2448"/>
                        </a:cubicBezTo>
                        <a:lnTo>
                          <a:pt x="936" y="2456"/>
                        </a:lnTo>
                        <a:lnTo>
                          <a:pt x="939" y="2452"/>
                        </a:lnTo>
                        <a:lnTo>
                          <a:pt x="925" y="2490"/>
                        </a:lnTo>
                        <a:lnTo>
                          <a:pt x="924" y="2482"/>
                        </a:lnTo>
                        <a:lnTo>
                          <a:pt x="943" y="2510"/>
                        </a:lnTo>
                        <a:lnTo>
                          <a:pt x="936" y="2506"/>
                        </a:lnTo>
                        <a:lnTo>
                          <a:pt x="946" y="2506"/>
                        </a:lnTo>
                        <a:lnTo>
                          <a:pt x="938" y="2511"/>
                        </a:lnTo>
                        <a:lnTo>
                          <a:pt x="943" y="2501"/>
                        </a:lnTo>
                        <a:cubicBezTo>
                          <a:pt x="944" y="2498"/>
                          <a:pt x="947" y="2496"/>
                          <a:pt x="950" y="2496"/>
                        </a:cubicBezTo>
                        <a:lnTo>
                          <a:pt x="960" y="2496"/>
                        </a:lnTo>
                        <a:cubicBezTo>
                          <a:pt x="964" y="2496"/>
                          <a:pt x="968" y="2500"/>
                          <a:pt x="968" y="2504"/>
                        </a:cubicBezTo>
                        <a:lnTo>
                          <a:pt x="968" y="2537"/>
                        </a:lnTo>
                        <a:lnTo>
                          <a:pt x="968" y="2535"/>
                        </a:lnTo>
                        <a:lnTo>
                          <a:pt x="972" y="2555"/>
                        </a:lnTo>
                        <a:lnTo>
                          <a:pt x="977" y="2582"/>
                        </a:lnTo>
                        <a:lnTo>
                          <a:pt x="979" y="2600"/>
                        </a:lnTo>
                        <a:lnTo>
                          <a:pt x="978" y="2596"/>
                        </a:lnTo>
                        <a:lnTo>
                          <a:pt x="987" y="2609"/>
                        </a:lnTo>
                        <a:cubicBezTo>
                          <a:pt x="988" y="2609"/>
                          <a:pt x="988" y="2610"/>
                          <a:pt x="988" y="2610"/>
                        </a:cubicBezTo>
                        <a:lnTo>
                          <a:pt x="995" y="2625"/>
                        </a:lnTo>
                        <a:lnTo>
                          <a:pt x="981" y="2632"/>
                        </a:lnTo>
                        <a:lnTo>
                          <a:pt x="974" y="2617"/>
                        </a:lnTo>
                        <a:lnTo>
                          <a:pt x="975" y="2618"/>
                        </a:lnTo>
                        <a:lnTo>
                          <a:pt x="965" y="2606"/>
                        </a:lnTo>
                        <a:cubicBezTo>
                          <a:pt x="964" y="2605"/>
                          <a:pt x="964" y="2604"/>
                          <a:pt x="964" y="2602"/>
                        </a:cubicBezTo>
                        <a:lnTo>
                          <a:pt x="961" y="2585"/>
                        </a:lnTo>
                        <a:lnTo>
                          <a:pt x="957" y="2558"/>
                        </a:lnTo>
                        <a:lnTo>
                          <a:pt x="952" y="2538"/>
                        </a:lnTo>
                        <a:cubicBezTo>
                          <a:pt x="952" y="2538"/>
                          <a:pt x="952" y="2537"/>
                          <a:pt x="952" y="2537"/>
                        </a:cubicBezTo>
                        <a:lnTo>
                          <a:pt x="952" y="2504"/>
                        </a:lnTo>
                        <a:lnTo>
                          <a:pt x="960" y="2512"/>
                        </a:lnTo>
                        <a:lnTo>
                          <a:pt x="950" y="2512"/>
                        </a:lnTo>
                        <a:lnTo>
                          <a:pt x="958" y="2508"/>
                        </a:lnTo>
                        <a:lnTo>
                          <a:pt x="953" y="2518"/>
                        </a:lnTo>
                        <a:cubicBezTo>
                          <a:pt x="951" y="2520"/>
                          <a:pt x="949" y="2522"/>
                          <a:pt x="946" y="2522"/>
                        </a:cubicBezTo>
                        <a:lnTo>
                          <a:pt x="936" y="2522"/>
                        </a:lnTo>
                        <a:cubicBezTo>
                          <a:pt x="934" y="2522"/>
                          <a:pt x="931" y="2521"/>
                          <a:pt x="930" y="2519"/>
                        </a:cubicBezTo>
                        <a:lnTo>
                          <a:pt x="911" y="2491"/>
                        </a:lnTo>
                        <a:cubicBezTo>
                          <a:pt x="909" y="2489"/>
                          <a:pt x="909" y="2486"/>
                          <a:pt x="910" y="2484"/>
                        </a:cubicBezTo>
                        <a:lnTo>
                          <a:pt x="924" y="2447"/>
                        </a:lnTo>
                        <a:cubicBezTo>
                          <a:pt x="924" y="2445"/>
                          <a:pt x="925" y="2444"/>
                          <a:pt x="926" y="2443"/>
                        </a:cubicBezTo>
                        <a:lnTo>
                          <a:pt x="936" y="2436"/>
                        </a:lnTo>
                        <a:lnTo>
                          <a:pt x="937" y="2449"/>
                        </a:lnTo>
                        <a:lnTo>
                          <a:pt x="928" y="2444"/>
                        </a:lnTo>
                        <a:cubicBezTo>
                          <a:pt x="924" y="2442"/>
                          <a:pt x="922" y="2438"/>
                          <a:pt x="924" y="2434"/>
                        </a:cubicBezTo>
                        <a:lnTo>
                          <a:pt x="933" y="2412"/>
                        </a:lnTo>
                        <a:cubicBezTo>
                          <a:pt x="934" y="2411"/>
                          <a:pt x="934" y="2410"/>
                          <a:pt x="934" y="2410"/>
                        </a:cubicBezTo>
                        <a:lnTo>
                          <a:pt x="944" y="2398"/>
                        </a:lnTo>
                        <a:cubicBezTo>
                          <a:pt x="945" y="2396"/>
                          <a:pt x="948" y="2394"/>
                          <a:pt x="950" y="2394"/>
                        </a:cubicBezTo>
                        <a:lnTo>
                          <a:pt x="955" y="2394"/>
                        </a:lnTo>
                        <a:lnTo>
                          <a:pt x="948" y="2398"/>
                        </a:lnTo>
                        <a:lnTo>
                          <a:pt x="953" y="2391"/>
                        </a:lnTo>
                        <a:cubicBezTo>
                          <a:pt x="954" y="2388"/>
                          <a:pt x="957" y="2387"/>
                          <a:pt x="960" y="2387"/>
                        </a:cubicBezTo>
                        <a:lnTo>
                          <a:pt x="969" y="2387"/>
                        </a:lnTo>
                        <a:lnTo>
                          <a:pt x="964" y="2389"/>
                        </a:lnTo>
                        <a:lnTo>
                          <a:pt x="974" y="2381"/>
                        </a:lnTo>
                        <a:lnTo>
                          <a:pt x="971" y="2387"/>
                        </a:lnTo>
                        <a:lnTo>
                          <a:pt x="971" y="2375"/>
                        </a:lnTo>
                        <a:lnTo>
                          <a:pt x="972" y="2380"/>
                        </a:lnTo>
                        <a:lnTo>
                          <a:pt x="965" y="2370"/>
                        </a:lnTo>
                        <a:cubicBezTo>
                          <a:pt x="964" y="2368"/>
                          <a:pt x="963" y="2365"/>
                          <a:pt x="964" y="2363"/>
                        </a:cubicBezTo>
                        <a:lnTo>
                          <a:pt x="971" y="2336"/>
                        </a:lnTo>
                        <a:lnTo>
                          <a:pt x="973" y="2322"/>
                        </a:lnTo>
                        <a:cubicBezTo>
                          <a:pt x="974" y="2318"/>
                          <a:pt x="976" y="2316"/>
                          <a:pt x="979" y="2315"/>
                        </a:cubicBezTo>
                        <a:lnTo>
                          <a:pt x="988" y="2313"/>
                        </a:lnTo>
                        <a:cubicBezTo>
                          <a:pt x="989" y="2312"/>
                          <a:pt x="990" y="2312"/>
                          <a:pt x="990" y="2312"/>
                        </a:cubicBezTo>
                        <a:lnTo>
                          <a:pt x="997" y="2312"/>
                        </a:lnTo>
                        <a:lnTo>
                          <a:pt x="990" y="2321"/>
                        </a:lnTo>
                        <a:lnTo>
                          <a:pt x="982" y="2269"/>
                        </a:lnTo>
                        <a:lnTo>
                          <a:pt x="983" y="2271"/>
                        </a:lnTo>
                        <a:lnTo>
                          <a:pt x="980" y="2263"/>
                        </a:lnTo>
                        <a:cubicBezTo>
                          <a:pt x="980" y="2262"/>
                          <a:pt x="980" y="2262"/>
                          <a:pt x="980" y="2261"/>
                        </a:cubicBezTo>
                        <a:lnTo>
                          <a:pt x="980" y="2251"/>
                        </a:lnTo>
                        <a:lnTo>
                          <a:pt x="980" y="2238"/>
                        </a:lnTo>
                        <a:lnTo>
                          <a:pt x="982" y="2244"/>
                        </a:lnTo>
                        <a:lnTo>
                          <a:pt x="975" y="2236"/>
                        </a:lnTo>
                        <a:cubicBezTo>
                          <a:pt x="974" y="2235"/>
                          <a:pt x="973" y="2234"/>
                          <a:pt x="973" y="2232"/>
                        </a:cubicBezTo>
                        <a:lnTo>
                          <a:pt x="971" y="2217"/>
                        </a:lnTo>
                        <a:cubicBezTo>
                          <a:pt x="971" y="2217"/>
                          <a:pt x="971" y="2216"/>
                          <a:pt x="971" y="2216"/>
                        </a:cubicBezTo>
                        <a:lnTo>
                          <a:pt x="971" y="2206"/>
                        </a:lnTo>
                        <a:lnTo>
                          <a:pt x="971" y="2194"/>
                        </a:lnTo>
                        <a:lnTo>
                          <a:pt x="971" y="2197"/>
                        </a:lnTo>
                        <a:lnTo>
                          <a:pt x="964" y="2182"/>
                        </a:lnTo>
                        <a:cubicBezTo>
                          <a:pt x="964" y="2181"/>
                          <a:pt x="964" y="2181"/>
                          <a:pt x="964" y="2180"/>
                        </a:cubicBezTo>
                        <a:lnTo>
                          <a:pt x="933" y="1991"/>
                        </a:lnTo>
                        <a:cubicBezTo>
                          <a:pt x="933" y="1990"/>
                          <a:pt x="933" y="1988"/>
                          <a:pt x="933" y="1987"/>
                        </a:cubicBezTo>
                        <a:lnTo>
                          <a:pt x="938" y="1975"/>
                        </a:lnTo>
                        <a:lnTo>
                          <a:pt x="938" y="1978"/>
                        </a:lnTo>
                        <a:lnTo>
                          <a:pt x="928" y="1851"/>
                        </a:lnTo>
                        <a:cubicBezTo>
                          <a:pt x="928" y="1850"/>
                          <a:pt x="928" y="1849"/>
                          <a:pt x="928" y="1849"/>
                        </a:cubicBezTo>
                        <a:lnTo>
                          <a:pt x="933" y="1831"/>
                        </a:lnTo>
                        <a:lnTo>
                          <a:pt x="934" y="1838"/>
                        </a:lnTo>
                        <a:lnTo>
                          <a:pt x="920" y="1818"/>
                        </a:lnTo>
                        <a:cubicBezTo>
                          <a:pt x="919" y="1817"/>
                          <a:pt x="919" y="1815"/>
                          <a:pt x="919" y="1813"/>
                        </a:cubicBezTo>
                        <a:lnTo>
                          <a:pt x="919" y="1799"/>
                        </a:lnTo>
                        <a:cubicBezTo>
                          <a:pt x="919" y="1798"/>
                          <a:pt x="919" y="1797"/>
                          <a:pt x="919" y="1797"/>
                        </a:cubicBezTo>
                        <a:lnTo>
                          <a:pt x="947" y="1658"/>
                        </a:lnTo>
                        <a:lnTo>
                          <a:pt x="947" y="1660"/>
                        </a:lnTo>
                        <a:lnTo>
                          <a:pt x="942" y="1618"/>
                        </a:lnTo>
                        <a:lnTo>
                          <a:pt x="948" y="1625"/>
                        </a:lnTo>
                        <a:lnTo>
                          <a:pt x="924" y="1617"/>
                        </a:lnTo>
                        <a:cubicBezTo>
                          <a:pt x="922" y="1617"/>
                          <a:pt x="920" y="1615"/>
                          <a:pt x="919" y="1613"/>
                        </a:cubicBezTo>
                        <a:lnTo>
                          <a:pt x="901" y="1573"/>
                        </a:lnTo>
                        <a:cubicBezTo>
                          <a:pt x="899" y="1570"/>
                          <a:pt x="900" y="1567"/>
                          <a:pt x="902" y="1564"/>
                        </a:cubicBezTo>
                        <a:lnTo>
                          <a:pt x="935" y="1532"/>
                        </a:lnTo>
                        <a:cubicBezTo>
                          <a:pt x="937" y="1530"/>
                          <a:pt x="939" y="1530"/>
                          <a:pt x="941" y="1530"/>
                        </a:cubicBezTo>
                        <a:lnTo>
                          <a:pt x="950" y="1530"/>
                        </a:lnTo>
                        <a:lnTo>
                          <a:pt x="942" y="1536"/>
                        </a:lnTo>
                        <a:lnTo>
                          <a:pt x="952" y="1489"/>
                        </a:lnTo>
                        <a:lnTo>
                          <a:pt x="952" y="1491"/>
                        </a:lnTo>
                        <a:lnTo>
                          <a:pt x="947" y="1456"/>
                        </a:lnTo>
                        <a:lnTo>
                          <a:pt x="947" y="1446"/>
                        </a:lnTo>
                        <a:cubicBezTo>
                          <a:pt x="947" y="1444"/>
                          <a:pt x="947" y="1443"/>
                          <a:pt x="948" y="1442"/>
                        </a:cubicBezTo>
                        <a:lnTo>
                          <a:pt x="971" y="1395"/>
                        </a:lnTo>
                        <a:lnTo>
                          <a:pt x="971" y="1396"/>
                        </a:lnTo>
                        <a:lnTo>
                          <a:pt x="973" y="1389"/>
                        </a:lnTo>
                        <a:cubicBezTo>
                          <a:pt x="974" y="1387"/>
                          <a:pt x="975" y="1385"/>
                          <a:pt x="977" y="1384"/>
                        </a:cubicBezTo>
                        <a:lnTo>
                          <a:pt x="1002" y="1367"/>
                        </a:lnTo>
                        <a:cubicBezTo>
                          <a:pt x="1004" y="1366"/>
                          <a:pt x="1005" y="1366"/>
                          <a:pt x="1007" y="1366"/>
                        </a:cubicBezTo>
                        <a:lnTo>
                          <a:pt x="1009" y="1366"/>
                        </a:lnTo>
                        <a:lnTo>
                          <a:pt x="1002" y="1371"/>
                        </a:lnTo>
                        <a:lnTo>
                          <a:pt x="1030" y="1296"/>
                        </a:lnTo>
                        <a:lnTo>
                          <a:pt x="1078" y="1198"/>
                        </a:lnTo>
                        <a:lnTo>
                          <a:pt x="1116" y="1131"/>
                        </a:lnTo>
                        <a:lnTo>
                          <a:pt x="1135" y="1103"/>
                        </a:lnTo>
                        <a:lnTo>
                          <a:pt x="1134" y="1106"/>
                        </a:lnTo>
                        <a:lnTo>
                          <a:pt x="1150" y="1012"/>
                        </a:lnTo>
                        <a:lnTo>
                          <a:pt x="1150" y="1013"/>
                        </a:lnTo>
                        <a:lnTo>
                          <a:pt x="1150" y="991"/>
                        </a:lnTo>
                        <a:cubicBezTo>
                          <a:pt x="1150" y="990"/>
                          <a:pt x="1150" y="989"/>
                          <a:pt x="1150" y="989"/>
                        </a:cubicBezTo>
                        <a:lnTo>
                          <a:pt x="1157" y="964"/>
                        </a:lnTo>
                        <a:lnTo>
                          <a:pt x="1157" y="965"/>
                        </a:lnTo>
                        <a:lnTo>
                          <a:pt x="1167" y="876"/>
                        </a:lnTo>
                        <a:lnTo>
                          <a:pt x="1179" y="883"/>
                        </a:lnTo>
                        <a:lnTo>
                          <a:pt x="1094" y="943"/>
                        </a:lnTo>
                        <a:cubicBezTo>
                          <a:pt x="1093" y="944"/>
                          <a:pt x="1091" y="944"/>
                          <a:pt x="1089" y="944"/>
                        </a:cubicBezTo>
                        <a:lnTo>
                          <a:pt x="1027" y="937"/>
                        </a:lnTo>
                        <a:cubicBezTo>
                          <a:pt x="1025" y="937"/>
                          <a:pt x="1024" y="936"/>
                          <a:pt x="1023" y="935"/>
                        </a:cubicBezTo>
                        <a:lnTo>
                          <a:pt x="973" y="887"/>
                        </a:lnTo>
                        <a:lnTo>
                          <a:pt x="976" y="889"/>
                        </a:lnTo>
                        <a:lnTo>
                          <a:pt x="875" y="857"/>
                        </a:lnTo>
                        <a:lnTo>
                          <a:pt x="877" y="857"/>
                        </a:lnTo>
                        <a:lnTo>
                          <a:pt x="712" y="857"/>
                        </a:lnTo>
                        <a:cubicBezTo>
                          <a:pt x="709" y="857"/>
                          <a:pt x="707" y="856"/>
                          <a:pt x="705" y="853"/>
                        </a:cubicBezTo>
                        <a:lnTo>
                          <a:pt x="693" y="834"/>
                        </a:lnTo>
                        <a:lnTo>
                          <a:pt x="700" y="837"/>
                        </a:lnTo>
                        <a:lnTo>
                          <a:pt x="681" y="837"/>
                        </a:lnTo>
                        <a:cubicBezTo>
                          <a:pt x="680" y="837"/>
                          <a:pt x="679" y="837"/>
                          <a:pt x="677" y="836"/>
                        </a:cubicBezTo>
                        <a:lnTo>
                          <a:pt x="569" y="774"/>
                        </a:lnTo>
                        <a:lnTo>
                          <a:pt x="574" y="775"/>
                        </a:lnTo>
                        <a:lnTo>
                          <a:pt x="534" y="783"/>
                        </a:lnTo>
                        <a:cubicBezTo>
                          <a:pt x="532" y="783"/>
                          <a:pt x="529" y="782"/>
                          <a:pt x="527" y="781"/>
                        </a:cubicBezTo>
                        <a:lnTo>
                          <a:pt x="499" y="756"/>
                        </a:lnTo>
                        <a:cubicBezTo>
                          <a:pt x="497" y="754"/>
                          <a:pt x="496" y="752"/>
                          <a:pt x="496" y="750"/>
                        </a:cubicBezTo>
                        <a:lnTo>
                          <a:pt x="496" y="737"/>
                        </a:lnTo>
                        <a:lnTo>
                          <a:pt x="502" y="745"/>
                        </a:lnTo>
                        <a:lnTo>
                          <a:pt x="394" y="713"/>
                        </a:lnTo>
                        <a:cubicBezTo>
                          <a:pt x="392" y="712"/>
                          <a:pt x="391" y="712"/>
                          <a:pt x="390" y="711"/>
                        </a:cubicBezTo>
                        <a:lnTo>
                          <a:pt x="321" y="636"/>
                        </a:lnTo>
                        <a:cubicBezTo>
                          <a:pt x="321" y="635"/>
                          <a:pt x="320" y="634"/>
                          <a:pt x="320" y="633"/>
                        </a:cubicBezTo>
                        <a:lnTo>
                          <a:pt x="275" y="509"/>
                        </a:lnTo>
                        <a:lnTo>
                          <a:pt x="276" y="511"/>
                        </a:lnTo>
                        <a:lnTo>
                          <a:pt x="222" y="434"/>
                        </a:lnTo>
                        <a:cubicBezTo>
                          <a:pt x="221" y="433"/>
                          <a:pt x="221" y="432"/>
                          <a:pt x="220" y="431"/>
                        </a:cubicBezTo>
                        <a:lnTo>
                          <a:pt x="197" y="314"/>
                        </a:lnTo>
                        <a:lnTo>
                          <a:pt x="180" y="204"/>
                        </a:lnTo>
                        <a:lnTo>
                          <a:pt x="182" y="209"/>
                        </a:lnTo>
                        <a:lnTo>
                          <a:pt x="128" y="146"/>
                        </a:lnTo>
                        <a:lnTo>
                          <a:pt x="130" y="148"/>
                        </a:lnTo>
                        <a:lnTo>
                          <a:pt x="80" y="116"/>
                        </a:lnTo>
                        <a:cubicBezTo>
                          <a:pt x="79" y="115"/>
                          <a:pt x="78" y="114"/>
                          <a:pt x="78" y="114"/>
                        </a:cubicBezTo>
                        <a:lnTo>
                          <a:pt x="0" y="9"/>
                        </a:lnTo>
                        <a:lnTo>
                          <a:pt x="13" y="0"/>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77" name="Freeform 1190"/>
                  <p:cNvSpPr>
                    <a:spLocks/>
                  </p:cNvSpPr>
                  <p:nvPr/>
                </p:nvSpPr>
                <p:spPr bwMode="auto">
                  <a:xfrm>
                    <a:off x="3236993" y="4920274"/>
                    <a:ext cx="311150" cy="484188"/>
                  </a:xfrm>
                  <a:custGeom>
                    <a:avLst/>
                    <a:gdLst/>
                    <a:ahLst/>
                    <a:cxnLst>
                      <a:cxn ang="0">
                        <a:pos x="205" y="17"/>
                      </a:cxn>
                      <a:cxn ang="0">
                        <a:pos x="183" y="65"/>
                      </a:cxn>
                      <a:cxn ang="0">
                        <a:pos x="135" y="91"/>
                      </a:cxn>
                      <a:cxn ang="0">
                        <a:pos x="123" y="93"/>
                      </a:cxn>
                      <a:cxn ang="0">
                        <a:pos x="79" y="95"/>
                      </a:cxn>
                      <a:cxn ang="0">
                        <a:pos x="53" y="105"/>
                      </a:cxn>
                      <a:cxn ang="0">
                        <a:pos x="44" y="106"/>
                      </a:cxn>
                      <a:cxn ang="0">
                        <a:pos x="18" y="126"/>
                      </a:cxn>
                      <a:cxn ang="0">
                        <a:pos x="24" y="155"/>
                      </a:cxn>
                      <a:cxn ang="0">
                        <a:pos x="64" y="269"/>
                      </a:cxn>
                      <a:cxn ang="0">
                        <a:pos x="161" y="426"/>
                      </a:cxn>
                      <a:cxn ang="0">
                        <a:pos x="182" y="464"/>
                      </a:cxn>
                      <a:cxn ang="0">
                        <a:pos x="219" y="494"/>
                      </a:cxn>
                      <a:cxn ang="0">
                        <a:pos x="232" y="510"/>
                      </a:cxn>
                      <a:cxn ang="0">
                        <a:pos x="251" y="515"/>
                      </a:cxn>
                      <a:cxn ang="0">
                        <a:pos x="271" y="559"/>
                      </a:cxn>
                      <a:cxn ang="0">
                        <a:pos x="267" y="580"/>
                      </a:cxn>
                      <a:cxn ang="0">
                        <a:pos x="278" y="585"/>
                      </a:cxn>
                      <a:cxn ang="0">
                        <a:pos x="276" y="592"/>
                      </a:cxn>
                      <a:cxn ang="0">
                        <a:pos x="310" y="634"/>
                      </a:cxn>
                      <a:cxn ang="0">
                        <a:pos x="319" y="657"/>
                      </a:cxn>
                      <a:cxn ang="0">
                        <a:pos x="331" y="667"/>
                      </a:cxn>
                      <a:cxn ang="0">
                        <a:pos x="349" y="657"/>
                      </a:cxn>
                      <a:cxn ang="0">
                        <a:pos x="375" y="649"/>
                      </a:cxn>
                      <a:cxn ang="0">
                        <a:pos x="373" y="683"/>
                      </a:cxn>
                      <a:cxn ang="0">
                        <a:pos x="381" y="678"/>
                      </a:cxn>
                      <a:cxn ang="0">
                        <a:pos x="408" y="681"/>
                      </a:cxn>
                      <a:cxn ang="0">
                        <a:pos x="403" y="687"/>
                      </a:cxn>
                      <a:cxn ang="0">
                        <a:pos x="434" y="705"/>
                      </a:cxn>
                      <a:cxn ang="0">
                        <a:pos x="431" y="705"/>
                      </a:cxn>
                      <a:cxn ang="0">
                        <a:pos x="472" y="735"/>
                      </a:cxn>
                      <a:cxn ang="0">
                        <a:pos x="419" y="717"/>
                      </a:cxn>
                      <a:cxn ang="0">
                        <a:pos x="423" y="694"/>
                      </a:cxn>
                      <a:cxn ang="0">
                        <a:pos x="396" y="698"/>
                      </a:cxn>
                      <a:cxn ang="0">
                        <a:pos x="401" y="693"/>
                      </a:cxn>
                      <a:cxn ang="0">
                        <a:pos x="389" y="692"/>
                      </a:cxn>
                      <a:cxn ang="0">
                        <a:pos x="373" y="667"/>
                      </a:cxn>
                      <a:cxn ang="0">
                        <a:pos x="371" y="665"/>
                      </a:cxn>
                      <a:cxn ang="0">
                        <a:pos x="365" y="665"/>
                      </a:cxn>
                      <a:cxn ang="0">
                        <a:pos x="347" y="667"/>
                      </a:cxn>
                      <a:cxn ang="0">
                        <a:pos x="335" y="657"/>
                      </a:cxn>
                      <a:cxn ang="0">
                        <a:pos x="299" y="646"/>
                      </a:cxn>
                      <a:cxn ang="0">
                        <a:pos x="273" y="600"/>
                      </a:cxn>
                      <a:cxn ang="0">
                        <a:pos x="278" y="595"/>
                      </a:cxn>
                      <a:cxn ang="0">
                        <a:pos x="250" y="581"/>
                      </a:cxn>
                      <a:cxn ang="0">
                        <a:pos x="255" y="559"/>
                      </a:cxn>
                      <a:cxn ang="0">
                        <a:pos x="247" y="529"/>
                      </a:cxn>
                      <a:cxn ang="0">
                        <a:pos x="245" y="522"/>
                      </a:cxn>
                      <a:cxn ang="0">
                        <a:pos x="218" y="517"/>
                      </a:cxn>
                      <a:cxn ang="0">
                        <a:pos x="194" y="499"/>
                      </a:cxn>
                      <a:cxn ang="0">
                        <a:pos x="168" y="469"/>
                      </a:cxn>
                      <a:cxn ang="0">
                        <a:pos x="101" y="369"/>
                      </a:cxn>
                      <a:cxn ang="0">
                        <a:pos x="48" y="213"/>
                      </a:cxn>
                      <a:cxn ang="0">
                        <a:pos x="8" y="120"/>
                      </a:cxn>
                      <a:cxn ang="0">
                        <a:pos x="21" y="105"/>
                      </a:cxn>
                      <a:cxn ang="0">
                        <a:pos x="47" y="94"/>
                      </a:cxn>
                      <a:cxn ang="0">
                        <a:pos x="66" y="85"/>
                      </a:cxn>
                      <a:cxn ang="0">
                        <a:pos x="99" y="81"/>
                      </a:cxn>
                      <a:cxn ang="0">
                        <a:pos x="126" y="80"/>
                      </a:cxn>
                      <a:cxn ang="0">
                        <a:pos x="155" y="72"/>
                      </a:cxn>
                      <a:cxn ang="0">
                        <a:pos x="186" y="57"/>
                      </a:cxn>
                      <a:cxn ang="0">
                        <a:pos x="189" y="8"/>
                      </a:cxn>
                    </a:cxnLst>
                    <a:rect l="0" t="0" r="r" b="b"/>
                    <a:pathLst>
                      <a:path w="472" h="735">
                        <a:moveTo>
                          <a:pt x="212" y="15"/>
                        </a:moveTo>
                        <a:lnTo>
                          <a:pt x="205" y="18"/>
                        </a:lnTo>
                        <a:lnTo>
                          <a:pt x="206" y="17"/>
                        </a:lnTo>
                        <a:lnTo>
                          <a:pt x="197" y="22"/>
                        </a:lnTo>
                        <a:lnTo>
                          <a:pt x="199" y="10"/>
                        </a:lnTo>
                        <a:lnTo>
                          <a:pt x="208" y="20"/>
                        </a:lnTo>
                        <a:lnTo>
                          <a:pt x="205" y="17"/>
                        </a:lnTo>
                        <a:lnTo>
                          <a:pt x="212" y="20"/>
                        </a:lnTo>
                        <a:cubicBezTo>
                          <a:pt x="214" y="21"/>
                          <a:pt x="216" y="22"/>
                          <a:pt x="217" y="25"/>
                        </a:cubicBezTo>
                        <a:cubicBezTo>
                          <a:pt x="218" y="27"/>
                          <a:pt x="217" y="29"/>
                          <a:pt x="216" y="31"/>
                        </a:cubicBezTo>
                        <a:lnTo>
                          <a:pt x="200" y="64"/>
                        </a:lnTo>
                        <a:cubicBezTo>
                          <a:pt x="199" y="66"/>
                          <a:pt x="197" y="67"/>
                          <a:pt x="195" y="68"/>
                        </a:cubicBezTo>
                        <a:lnTo>
                          <a:pt x="177" y="73"/>
                        </a:lnTo>
                        <a:lnTo>
                          <a:pt x="183" y="65"/>
                        </a:lnTo>
                        <a:lnTo>
                          <a:pt x="183" y="70"/>
                        </a:lnTo>
                        <a:cubicBezTo>
                          <a:pt x="183" y="73"/>
                          <a:pt x="181" y="76"/>
                          <a:pt x="178" y="77"/>
                        </a:cubicBezTo>
                        <a:lnTo>
                          <a:pt x="160" y="87"/>
                        </a:lnTo>
                        <a:cubicBezTo>
                          <a:pt x="159" y="88"/>
                          <a:pt x="158" y="88"/>
                          <a:pt x="157" y="88"/>
                        </a:cubicBezTo>
                        <a:lnTo>
                          <a:pt x="141" y="91"/>
                        </a:lnTo>
                        <a:cubicBezTo>
                          <a:pt x="141" y="91"/>
                          <a:pt x="140" y="91"/>
                          <a:pt x="140" y="91"/>
                        </a:cubicBezTo>
                        <a:lnTo>
                          <a:pt x="135" y="91"/>
                        </a:lnTo>
                        <a:lnTo>
                          <a:pt x="141" y="88"/>
                        </a:lnTo>
                        <a:lnTo>
                          <a:pt x="137" y="93"/>
                        </a:lnTo>
                        <a:cubicBezTo>
                          <a:pt x="135" y="95"/>
                          <a:pt x="133" y="96"/>
                          <a:pt x="131" y="96"/>
                        </a:cubicBezTo>
                        <a:lnTo>
                          <a:pt x="126" y="96"/>
                        </a:lnTo>
                        <a:lnTo>
                          <a:pt x="122" y="96"/>
                        </a:lnTo>
                        <a:lnTo>
                          <a:pt x="117" y="96"/>
                        </a:lnTo>
                        <a:lnTo>
                          <a:pt x="123" y="93"/>
                        </a:lnTo>
                        <a:lnTo>
                          <a:pt x="118" y="98"/>
                        </a:lnTo>
                        <a:cubicBezTo>
                          <a:pt x="116" y="101"/>
                          <a:pt x="112" y="102"/>
                          <a:pt x="109" y="100"/>
                        </a:cubicBezTo>
                        <a:lnTo>
                          <a:pt x="99" y="95"/>
                        </a:lnTo>
                        <a:lnTo>
                          <a:pt x="107" y="95"/>
                        </a:lnTo>
                        <a:lnTo>
                          <a:pt x="98" y="100"/>
                        </a:lnTo>
                        <a:cubicBezTo>
                          <a:pt x="96" y="101"/>
                          <a:pt x="93" y="101"/>
                          <a:pt x="91" y="100"/>
                        </a:cubicBezTo>
                        <a:lnTo>
                          <a:pt x="79" y="95"/>
                        </a:lnTo>
                        <a:lnTo>
                          <a:pt x="86" y="95"/>
                        </a:lnTo>
                        <a:lnTo>
                          <a:pt x="77" y="100"/>
                        </a:lnTo>
                        <a:cubicBezTo>
                          <a:pt x="76" y="100"/>
                          <a:pt x="74" y="101"/>
                          <a:pt x="73" y="101"/>
                        </a:cubicBezTo>
                        <a:lnTo>
                          <a:pt x="66" y="101"/>
                        </a:lnTo>
                        <a:lnTo>
                          <a:pt x="70" y="100"/>
                        </a:lnTo>
                        <a:lnTo>
                          <a:pt x="61" y="105"/>
                        </a:lnTo>
                        <a:cubicBezTo>
                          <a:pt x="58" y="106"/>
                          <a:pt x="55" y="106"/>
                          <a:pt x="53" y="105"/>
                        </a:cubicBezTo>
                        <a:cubicBezTo>
                          <a:pt x="50" y="103"/>
                          <a:pt x="49" y="101"/>
                          <a:pt x="49" y="98"/>
                        </a:cubicBezTo>
                        <a:lnTo>
                          <a:pt x="49" y="93"/>
                        </a:lnTo>
                        <a:lnTo>
                          <a:pt x="64" y="96"/>
                        </a:lnTo>
                        <a:lnTo>
                          <a:pt x="62" y="101"/>
                        </a:lnTo>
                        <a:cubicBezTo>
                          <a:pt x="61" y="104"/>
                          <a:pt x="59" y="105"/>
                          <a:pt x="56" y="106"/>
                        </a:cubicBezTo>
                        <a:lnTo>
                          <a:pt x="40" y="108"/>
                        </a:lnTo>
                        <a:lnTo>
                          <a:pt x="44" y="106"/>
                        </a:lnTo>
                        <a:lnTo>
                          <a:pt x="35" y="116"/>
                        </a:lnTo>
                        <a:cubicBezTo>
                          <a:pt x="34" y="117"/>
                          <a:pt x="31" y="118"/>
                          <a:pt x="29" y="118"/>
                        </a:cubicBezTo>
                        <a:lnTo>
                          <a:pt x="27" y="118"/>
                        </a:lnTo>
                        <a:lnTo>
                          <a:pt x="33" y="116"/>
                        </a:lnTo>
                        <a:lnTo>
                          <a:pt x="26" y="123"/>
                        </a:lnTo>
                        <a:cubicBezTo>
                          <a:pt x="24" y="125"/>
                          <a:pt x="22" y="126"/>
                          <a:pt x="20" y="126"/>
                        </a:cubicBezTo>
                        <a:lnTo>
                          <a:pt x="18" y="126"/>
                        </a:lnTo>
                        <a:lnTo>
                          <a:pt x="26" y="118"/>
                        </a:lnTo>
                        <a:lnTo>
                          <a:pt x="26" y="128"/>
                        </a:lnTo>
                        <a:cubicBezTo>
                          <a:pt x="26" y="132"/>
                          <a:pt x="22" y="136"/>
                          <a:pt x="18" y="136"/>
                        </a:cubicBezTo>
                        <a:lnTo>
                          <a:pt x="8" y="136"/>
                        </a:lnTo>
                        <a:lnTo>
                          <a:pt x="16" y="126"/>
                        </a:lnTo>
                        <a:lnTo>
                          <a:pt x="25" y="158"/>
                        </a:lnTo>
                        <a:lnTo>
                          <a:pt x="24" y="155"/>
                        </a:lnTo>
                        <a:lnTo>
                          <a:pt x="35" y="168"/>
                        </a:lnTo>
                        <a:lnTo>
                          <a:pt x="54" y="193"/>
                        </a:lnTo>
                        <a:lnTo>
                          <a:pt x="61" y="204"/>
                        </a:lnTo>
                        <a:lnTo>
                          <a:pt x="63" y="205"/>
                        </a:lnTo>
                        <a:cubicBezTo>
                          <a:pt x="64" y="207"/>
                          <a:pt x="65" y="209"/>
                          <a:pt x="65" y="211"/>
                        </a:cubicBezTo>
                        <a:lnTo>
                          <a:pt x="65" y="273"/>
                        </a:lnTo>
                        <a:lnTo>
                          <a:pt x="64" y="269"/>
                        </a:lnTo>
                        <a:lnTo>
                          <a:pt x="89" y="312"/>
                        </a:lnTo>
                        <a:lnTo>
                          <a:pt x="115" y="360"/>
                        </a:lnTo>
                        <a:lnTo>
                          <a:pt x="114" y="359"/>
                        </a:lnTo>
                        <a:lnTo>
                          <a:pt x="142" y="394"/>
                        </a:lnTo>
                        <a:lnTo>
                          <a:pt x="156" y="411"/>
                        </a:lnTo>
                        <a:cubicBezTo>
                          <a:pt x="156" y="412"/>
                          <a:pt x="157" y="413"/>
                          <a:pt x="157" y="414"/>
                        </a:cubicBezTo>
                        <a:lnTo>
                          <a:pt x="161" y="426"/>
                        </a:lnTo>
                        <a:lnTo>
                          <a:pt x="164" y="434"/>
                        </a:lnTo>
                        <a:lnTo>
                          <a:pt x="163" y="432"/>
                        </a:lnTo>
                        <a:lnTo>
                          <a:pt x="181" y="460"/>
                        </a:lnTo>
                        <a:cubicBezTo>
                          <a:pt x="182" y="461"/>
                          <a:pt x="183" y="462"/>
                          <a:pt x="183" y="464"/>
                        </a:cubicBezTo>
                        <a:lnTo>
                          <a:pt x="183" y="472"/>
                        </a:lnTo>
                        <a:lnTo>
                          <a:pt x="175" y="464"/>
                        </a:lnTo>
                        <a:lnTo>
                          <a:pt x="182" y="464"/>
                        </a:lnTo>
                        <a:cubicBezTo>
                          <a:pt x="184" y="464"/>
                          <a:pt x="186" y="465"/>
                          <a:pt x="188" y="467"/>
                        </a:cubicBezTo>
                        <a:lnTo>
                          <a:pt x="209" y="494"/>
                        </a:lnTo>
                        <a:cubicBezTo>
                          <a:pt x="210" y="496"/>
                          <a:pt x="210" y="497"/>
                          <a:pt x="210" y="499"/>
                        </a:cubicBezTo>
                        <a:lnTo>
                          <a:pt x="210" y="502"/>
                        </a:lnTo>
                        <a:lnTo>
                          <a:pt x="202" y="494"/>
                        </a:lnTo>
                        <a:lnTo>
                          <a:pt x="209" y="494"/>
                        </a:lnTo>
                        <a:lnTo>
                          <a:pt x="219" y="494"/>
                        </a:lnTo>
                        <a:cubicBezTo>
                          <a:pt x="222" y="494"/>
                          <a:pt x="225" y="496"/>
                          <a:pt x="226" y="499"/>
                        </a:cubicBezTo>
                        <a:lnTo>
                          <a:pt x="229" y="507"/>
                        </a:lnTo>
                        <a:lnTo>
                          <a:pt x="224" y="502"/>
                        </a:lnTo>
                        <a:lnTo>
                          <a:pt x="230" y="504"/>
                        </a:lnTo>
                        <a:cubicBezTo>
                          <a:pt x="234" y="505"/>
                          <a:pt x="236" y="508"/>
                          <a:pt x="236" y="512"/>
                        </a:cubicBezTo>
                        <a:lnTo>
                          <a:pt x="236" y="517"/>
                        </a:lnTo>
                        <a:lnTo>
                          <a:pt x="232" y="510"/>
                        </a:lnTo>
                        <a:lnTo>
                          <a:pt x="241" y="515"/>
                        </a:lnTo>
                        <a:lnTo>
                          <a:pt x="229" y="522"/>
                        </a:lnTo>
                        <a:lnTo>
                          <a:pt x="229" y="517"/>
                        </a:lnTo>
                        <a:cubicBezTo>
                          <a:pt x="229" y="512"/>
                          <a:pt x="233" y="509"/>
                          <a:pt x="237" y="509"/>
                        </a:cubicBezTo>
                        <a:lnTo>
                          <a:pt x="239" y="509"/>
                        </a:lnTo>
                        <a:cubicBezTo>
                          <a:pt x="241" y="509"/>
                          <a:pt x="243" y="509"/>
                          <a:pt x="244" y="510"/>
                        </a:cubicBezTo>
                        <a:lnTo>
                          <a:pt x="251" y="515"/>
                        </a:lnTo>
                        <a:lnTo>
                          <a:pt x="261" y="523"/>
                        </a:lnTo>
                        <a:cubicBezTo>
                          <a:pt x="262" y="525"/>
                          <a:pt x="263" y="527"/>
                          <a:pt x="263" y="529"/>
                        </a:cubicBezTo>
                        <a:lnTo>
                          <a:pt x="263" y="544"/>
                        </a:lnTo>
                        <a:lnTo>
                          <a:pt x="263" y="554"/>
                        </a:lnTo>
                        <a:lnTo>
                          <a:pt x="261" y="549"/>
                        </a:lnTo>
                        <a:lnTo>
                          <a:pt x="264" y="551"/>
                        </a:lnTo>
                        <a:lnTo>
                          <a:pt x="271" y="559"/>
                        </a:lnTo>
                        <a:cubicBezTo>
                          <a:pt x="272" y="561"/>
                          <a:pt x="273" y="564"/>
                          <a:pt x="272" y="566"/>
                        </a:cubicBezTo>
                        <a:cubicBezTo>
                          <a:pt x="272" y="569"/>
                          <a:pt x="270" y="571"/>
                          <a:pt x="267" y="572"/>
                        </a:cubicBezTo>
                        <a:lnTo>
                          <a:pt x="261" y="574"/>
                        </a:lnTo>
                        <a:lnTo>
                          <a:pt x="262" y="560"/>
                        </a:lnTo>
                        <a:lnTo>
                          <a:pt x="269" y="565"/>
                        </a:lnTo>
                        <a:cubicBezTo>
                          <a:pt x="272" y="567"/>
                          <a:pt x="273" y="570"/>
                          <a:pt x="273" y="573"/>
                        </a:cubicBezTo>
                        <a:cubicBezTo>
                          <a:pt x="272" y="576"/>
                          <a:pt x="270" y="579"/>
                          <a:pt x="267" y="580"/>
                        </a:cubicBezTo>
                        <a:lnTo>
                          <a:pt x="258" y="582"/>
                        </a:lnTo>
                        <a:lnTo>
                          <a:pt x="261" y="568"/>
                        </a:lnTo>
                        <a:lnTo>
                          <a:pt x="270" y="576"/>
                        </a:lnTo>
                        <a:lnTo>
                          <a:pt x="265" y="574"/>
                        </a:lnTo>
                        <a:lnTo>
                          <a:pt x="267" y="574"/>
                        </a:lnTo>
                        <a:cubicBezTo>
                          <a:pt x="270" y="574"/>
                          <a:pt x="272" y="575"/>
                          <a:pt x="274" y="578"/>
                        </a:cubicBezTo>
                        <a:lnTo>
                          <a:pt x="278" y="585"/>
                        </a:lnTo>
                        <a:lnTo>
                          <a:pt x="266" y="584"/>
                        </a:lnTo>
                        <a:lnTo>
                          <a:pt x="270" y="579"/>
                        </a:lnTo>
                        <a:cubicBezTo>
                          <a:pt x="273" y="577"/>
                          <a:pt x="276" y="576"/>
                          <a:pt x="279" y="577"/>
                        </a:cubicBezTo>
                        <a:cubicBezTo>
                          <a:pt x="282" y="578"/>
                          <a:pt x="284" y="581"/>
                          <a:pt x="284" y="584"/>
                        </a:cubicBezTo>
                        <a:lnTo>
                          <a:pt x="284" y="595"/>
                        </a:lnTo>
                        <a:lnTo>
                          <a:pt x="284" y="600"/>
                        </a:lnTo>
                        <a:lnTo>
                          <a:pt x="276" y="592"/>
                        </a:lnTo>
                        <a:lnTo>
                          <a:pt x="281" y="592"/>
                        </a:lnTo>
                        <a:cubicBezTo>
                          <a:pt x="285" y="592"/>
                          <a:pt x="289" y="595"/>
                          <a:pt x="289" y="600"/>
                        </a:cubicBezTo>
                        <a:lnTo>
                          <a:pt x="289" y="610"/>
                        </a:lnTo>
                        <a:cubicBezTo>
                          <a:pt x="289" y="612"/>
                          <a:pt x="287" y="615"/>
                          <a:pt x="285" y="617"/>
                        </a:cubicBezTo>
                        <a:lnTo>
                          <a:pt x="280" y="619"/>
                        </a:lnTo>
                        <a:lnTo>
                          <a:pt x="282" y="606"/>
                        </a:lnTo>
                        <a:lnTo>
                          <a:pt x="310" y="634"/>
                        </a:lnTo>
                        <a:lnTo>
                          <a:pt x="309" y="633"/>
                        </a:lnTo>
                        <a:lnTo>
                          <a:pt x="322" y="643"/>
                        </a:lnTo>
                        <a:cubicBezTo>
                          <a:pt x="323" y="644"/>
                          <a:pt x="323" y="644"/>
                          <a:pt x="324" y="644"/>
                        </a:cubicBezTo>
                        <a:lnTo>
                          <a:pt x="328" y="649"/>
                        </a:lnTo>
                        <a:lnTo>
                          <a:pt x="326" y="648"/>
                        </a:lnTo>
                        <a:lnTo>
                          <a:pt x="331" y="650"/>
                        </a:lnTo>
                        <a:lnTo>
                          <a:pt x="319" y="657"/>
                        </a:lnTo>
                        <a:lnTo>
                          <a:pt x="319" y="655"/>
                        </a:lnTo>
                        <a:cubicBezTo>
                          <a:pt x="319" y="652"/>
                          <a:pt x="320" y="650"/>
                          <a:pt x="322" y="648"/>
                        </a:cubicBezTo>
                        <a:cubicBezTo>
                          <a:pt x="324" y="647"/>
                          <a:pt x="327" y="646"/>
                          <a:pt x="329" y="647"/>
                        </a:cubicBezTo>
                        <a:lnTo>
                          <a:pt x="338" y="649"/>
                        </a:lnTo>
                        <a:cubicBezTo>
                          <a:pt x="341" y="650"/>
                          <a:pt x="343" y="653"/>
                          <a:pt x="344" y="655"/>
                        </a:cubicBezTo>
                        <a:lnTo>
                          <a:pt x="346" y="665"/>
                        </a:lnTo>
                        <a:lnTo>
                          <a:pt x="331" y="667"/>
                        </a:lnTo>
                        <a:lnTo>
                          <a:pt x="331" y="665"/>
                        </a:lnTo>
                        <a:cubicBezTo>
                          <a:pt x="331" y="663"/>
                          <a:pt x="331" y="661"/>
                          <a:pt x="333" y="659"/>
                        </a:cubicBezTo>
                        <a:lnTo>
                          <a:pt x="340" y="652"/>
                        </a:lnTo>
                        <a:cubicBezTo>
                          <a:pt x="342" y="649"/>
                          <a:pt x="347" y="648"/>
                          <a:pt x="350" y="651"/>
                        </a:cubicBezTo>
                        <a:lnTo>
                          <a:pt x="361" y="658"/>
                        </a:lnTo>
                        <a:lnTo>
                          <a:pt x="349" y="665"/>
                        </a:lnTo>
                        <a:lnTo>
                          <a:pt x="349" y="657"/>
                        </a:lnTo>
                        <a:lnTo>
                          <a:pt x="357" y="665"/>
                        </a:lnTo>
                        <a:lnTo>
                          <a:pt x="355" y="665"/>
                        </a:lnTo>
                        <a:cubicBezTo>
                          <a:pt x="351" y="665"/>
                          <a:pt x="347" y="662"/>
                          <a:pt x="347" y="658"/>
                        </a:cubicBezTo>
                        <a:cubicBezTo>
                          <a:pt x="346" y="654"/>
                          <a:pt x="349" y="651"/>
                          <a:pt x="353" y="649"/>
                        </a:cubicBezTo>
                        <a:lnTo>
                          <a:pt x="362" y="647"/>
                        </a:lnTo>
                        <a:cubicBezTo>
                          <a:pt x="363" y="647"/>
                          <a:pt x="365" y="647"/>
                          <a:pt x="366" y="647"/>
                        </a:cubicBezTo>
                        <a:lnTo>
                          <a:pt x="375" y="649"/>
                        </a:lnTo>
                        <a:lnTo>
                          <a:pt x="373" y="649"/>
                        </a:lnTo>
                        <a:lnTo>
                          <a:pt x="376" y="649"/>
                        </a:lnTo>
                        <a:cubicBezTo>
                          <a:pt x="380" y="649"/>
                          <a:pt x="384" y="653"/>
                          <a:pt x="384" y="657"/>
                        </a:cubicBezTo>
                        <a:lnTo>
                          <a:pt x="384" y="665"/>
                        </a:lnTo>
                        <a:cubicBezTo>
                          <a:pt x="384" y="665"/>
                          <a:pt x="383" y="666"/>
                          <a:pt x="383" y="667"/>
                        </a:cubicBezTo>
                        <a:lnTo>
                          <a:pt x="381" y="677"/>
                        </a:lnTo>
                        <a:cubicBezTo>
                          <a:pt x="380" y="680"/>
                          <a:pt x="377" y="683"/>
                          <a:pt x="373" y="683"/>
                        </a:cubicBezTo>
                        <a:lnTo>
                          <a:pt x="366" y="683"/>
                        </a:lnTo>
                        <a:lnTo>
                          <a:pt x="374" y="675"/>
                        </a:lnTo>
                        <a:lnTo>
                          <a:pt x="374" y="685"/>
                        </a:lnTo>
                        <a:lnTo>
                          <a:pt x="370" y="678"/>
                        </a:lnTo>
                        <a:lnTo>
                          <a:pt x="379" y="683"/>
                        </a:lnTo>
                        <a:lnTo>
                          <a:pt x="372" y="683"/>
                        </a:lnTo>
                        <a:lnTo>
                          <a:pt x="381" y="678"/>
                        </a:lnTo>
                        <a:cubicBezTo>
                          <a:pt x="384" y="676"/>
                          <a:pt x="387" y="677"/>
                          <a:pt x="389" y="678"/>
                        </a:cubicBezTo>
                        <a:lnTo>
                          <a:pt x="396" y="683"/>
                        </a:lnTo>
                        <a:lnTo>
                          <a:pt x="384" y="686"/>
                        </a:lnTo>
                        <a:lnTo>
                          <a:pt x="387" y="681"/>
                        </a:lnTo>
                        <a:cubicBezTo>
                          <a:pt x="388" y="679"/>
                          <a:pt x="391" y="677"/>
                          <a:pt x="394" y="677"/>
                        </a:cubicBezTo>
                        <a:lnTo>
                          <a:pt x="401" y="677"/>
                        </a:lnTo>
                        <a:cubicBezTo>
                          <a:pt x="404" y="677"/>
                          <a:pt x="407" y="679"/>
                          <a:pt x="408" y="681"/>
                        </a:cubicBezTo>
                        <a:lnTo>
                          <a:pt x="410" y="686"/>
                        </a:lnTo>
                        <a:cubicBezTo>
                          <a:pt x="412" y="689"/>
                          <a:pt x="411" y="692"/>
                          <a:pt x="410" y="694"/>
                        </a:cubicBezTo>
                        <a:cubicBezTo>
                          <a:pt x="408" y="696"/>
                          <a:pt x="406" y="698"/>
                          <a:pt x="403" y="698"/>
                        </a:cubicBezTo>
                        <a:lnTo>
                          <a:pt x="401" y="698"/>
                        </a:lnTo>
                        <a:lnTo>
                          <a:pt x="408" y="686"/>
                        </a:lnTo>
                        <a:lnTo>
                          <a:pt x="410" y="692"/>
                        </a:lnTo>
                        <a:lnTo>
                          <a:pt x="403" y="687"/>
                        </a:lnTo>
                        <a:lnTo>
                          <a:pt x="410" y="687"/>
                        </a:lnTo>
                        <a:lnTo>
                          <a:pt x="412" y="687"/>
                        </a:lnTo>
                        <a:lnTo>
                          <a:pt x="419" y="687"/>
                        </a:lnTo>
                        <a:cubicBezTo>
                          <a:pt x="421" y="687"/>
                          <a:pt x="422" y="687"/>
                          <a:pt x="423" y="688"/>
                        </a:cubicBezTo>
                        <a:lnTo>
                          <a:pt x="432" y="693"/>
                        </a:lnTo>
                        <a:cubicBezTo>
                          <a:pt x="435" y="694"/>
                          <a:pt x="436" y="696"/>
                          <a:pt x="437" y="699"/>
                        </a:cubicBezTo>
                        <a:cubicBezTo>
                          <a:pt x="437" y="701"/>
                          <a:pt x="436" y="703"/>
                          <a:pt x="434" y="705"/>
                        </a:cubicBezTo>
                        <a:lnTo>
                          <a:pt x="425" y="715"/>
                        </a:lnTo>
                        <a:lnTo>
                          <a:pt x="427" y="710"/>
                        </a:lnTo>
                        <a:lnTo>
                          <a:pt x="427" y="712"/>
                        </a:lnTo>
                        <a:lnTo>
                          <a:pt x="413" y="707"/>
                        </a:lnTo>
                        <a:lnTo>
                          <a:pt x="416" y="704"/>
                        </a:lnTo>
                        <a:cubicBezTo>
                          <a:pt x="418" y="702"/>
                          <a:pt x="421" y="701"/>
                          <a:pt x="424" y="702"/>
                        </a:cubicBezTo>
                        <a:lnTo>
                          <a:pt x="431" y="705"/>
                        </a:lnTo>
                        <a:cubicBezTo>
                          <a:pt x="432" y="705"/>
                          <a:pt x="432" y="705"/>
                          <a:pt x="432" y="705"/>
                        </a:cubicBezTo>
                        <a:lnTo>
                          <a:pt x="442" y="710"/>
                        </a:lnTo>
                        <a:lnTo>
                          <a:pt x="458" y="721"/>
                        </a:lnTo>
                        <a:lnTo>
                          <a:pt x="454" y="719"/>
                        </a:lnTo>
                        <a:lnTo>
                          <a:pt x="459" y="719"/>
                        </a:lnTo>
                        <a:lnTo>
                          <a:pt x="472" y="719"/>
                        </a:lnTo>
                        <a:lnTo>
                          <a:pt x="472" y="735"/>
                        </a:lnTo>
                        <a:lnTo>
                          <a:pt x="459" y="735"/>
                        </a:lnTo>
                        <a:lnTo>
                          <a:pt x="454" y="735"/>
                        </a:lnTo>
                        <a:cubicBezTo>
                          <a:pt x="453" y="735"/>
                          <a:pt x="451" y="735"/>
                          <a:pt x="450" y="734"/>
                        </a:cubicBezTo>
                        <a:lnTo>
                          <a:pt x="434" y="724"/>
                        </a:lnTo>
                        <a:lnTo>
                          <a:pt x="425" y="719"/>
                        </a:lnTo>
                        <a:lnTo>
                          <a:pt x="426" y="720"/>
                        </a:lnTo>
                        <a:lnTo>
                          <a:pt x="419" y="717"/>
                        </a:lnTo>
                        <a:lnTo>
                          <a:pt x="428" y="715"/>
                        </a:lnTo>
                        <a:lnTo>
                          <a:pt x="425" y="718"/>
                        </a:lnTo>
                        <a:cubicBezTo>
                          <a:pt x="423" y="720"/>
                          <a:pt x="420" y="721"/>
                          <a:pt x="416" y="720"/>
                        </a:cubicBezTo>
                        <a:cubicBezTo>
                          <a:pt x="413" y="719"/>
                          <a:pt x="411" y="716"/>
                          <a:pt x="411" y="712"/>
                        </a:cubicBezTo>
                        <a:lnTo>
                          <a:pt x="411" y="710"/>
                        </a:lnTo>
                        <a:cubicBezTo>
                          <a:pt x="411" y="708"/>
                          <a:pt x="412" y="706"/>
                          <a:pt x="413" y="704"/>
                        </a:cubicBezTo>
                        <a:lnTo>
                          <a:pt x="423" y="694"/>
                        </a:lnTo>
                        <a:lnTo>
                          <a:pt x="425" y="707"/>
                        </a:lnTo>
                        <a:lnTo>
                          <a:pt x="416" y="702"/>
                        </a:lnTo>
                        <a:lnTo>
                          <a:pt x="419" y="703"/>
                        </a:lnTo>
                        <a:lnTo>
                          <a:pt x="412" y="703"/>
                        </a:lnTo>
                        <a:lnTo>
                          <a:pt x="410" y="703"/>
                        </a:lnTo>
                        <a:lnTo>
                          <a:pt x="403" y="703"/>
                        </a:lnTo>
                        <a:cubicBezTo>
                          <a:pt x="400" y="703"/>
                          <a:pt x="397" y="701"/>
                          <a:pt x="396" y="698"/>
                        </a:cubicBezTo>
                        <a:lnTo>
                          <a:pt x="394" y="693"/>
                        </a:lnTo>
                        <a:cubicBezTo>
                          <a:pt x="392" y="691"/>
                          <a:pt x="393" y="688"/>
                          <a:pt x="394" y="686"/>
                        </a:cubicBezTo>
                        <a:cubicBezTo>
                          <a:pt x="396" y="683"/>
                          <a:pt x="398" y="682"/>
                          <a:pt x="401" y="682"/>
                        </a:cubicBezTo>
                        <a:lnTo>
                          <a:pt x="403" y="682"/>
                        </a:lnTo>
                        <a:lnTo>
                          <a:pt x="396" y="693"/>
                        </a:lnTo>
                        <a:lnTo>
                          <a:pt x="394" y="688"/>
                        </a:lnTo>
                        <a:lnTo>
                          <a:pt x="401" y="693"/>
                        </a:lnTo>
                        <a:lnTo>
                          <a:pt x="394" y="693"/>
                        </a:lnTo>
                        <a:lnTo>
                          <a:pt x="401" y="688"/>
                        </a:lnTo>
                        <a:lnTo>
                          <a:pt x="399" y="693"/>
                        </a:lnTo>
                        <a:cubicBezTo>
                          <a:pt x="398" y="695"/>
                          <a:pt x="396" y="697"/>
                          <a:pt x="394" y="698"/>
                        </a:cubicBezTo>
                        <a:cubicBezTo>
                          <a:pt x="391" y="698"/>
                          <a:pt x="389" y="698"/>
                          <a:pt x="387" y="696"/>
                        </a:cubicBezTo>
                        <a:lnTo>
                          <a:pt x="380" y="691"/>
                        </a:lnTo>
                        <a:lnTo>
                          <a:pt x="389" y="692"/>
                        </a:lnTo>
                        <a:lnTo>
                          <a:pt x="379" y="697"/>
                        </a:lnTo>
                        <a:cubicBezTo>
                          <a:pt x="377" y="698"/>
                          <a:pt x="374" y="698"/>
                          <a:pt x="372" y="697"/>
                        </a:cubicBezTo>
                        <a:lnTo>
                          <a:pt x="362" y="692"/>
                        </a:lnTo>
                        <a:cubicBezTo>
                          <a:pt x="360" y="690"/>
                          <a:pt x="358" y="688"/>
                          <a:pt x="358" y="685"/>
                        </a:cubicBezTo>
                        <a:lnTo>
                          <a:pt x="358" y="675"/>
                        </a:lnTo>
                        <a:cubicBezTo>
                          <a:pt x="358" y="670"/>
                          <a:pt x="362" y="667"/>
                          <a:pt x="366" y="667"/>
                        </a:cubicBezTo>
                        <a:lnTo>
                          <a:pt x="373" y="667"/>
                        </a:lnTo>
                        <a:lnTo>
                          <a:pt x="365" y="673"/>
                        </a:lnTo>
                        <a:lnTo>
                          <a:pt x="368" y="663"/>
                        </a:lnTo>
                        <a:lnTo>
                          <a:pt x="368" y="665"/>
                        </a:lnTo>
                        <a:lnTo>
                          <a:pt x="368" y="657"/>
                        </a:lnTo>
                        <a:lnTo>
                          <a:pt x="376" y="665"/>
                        </a:lnTo>
                        <a:lnTo>
                          <a:pt x="373" y="665"/>
                        </a:lnTo>
                        <a:cubicBezTo>
                          <a:pt x="372" y="665"/>
                          <a:pt x="372" y="665"/>
                          <a:pt x="371" y="665"/>
                        </a:cubicBezTo>
                        <a:lnTo>
                          <a:pt x="362" y="662"/>
                        </a:lnTo>
                        <a:lnTo>
                          <a:pt x="366" y="662"/>
                        </a:lnTo>
                        <a:lnTo>
                          <a:pt x="357" y="665"/>
                        </a:lnTo>
                        <a:lnTo>
                          <a:pt x="355" y="649"/>
                        </a:lnTo>
                        <a:lnTo>
                          <a:pt x="357" y="649"/>
                        </a:lnTo>
                        <a:cubicBezTo>
                          <a:pt x="361" y="649"/>
                          <a:pt x="365" y="653"/>
                          <a:pt x="365" y="657"/>
                        </a:cubicBezTo>
                        <a:lnTo>
                          <a:pt x="365" y="665"/>
                        </a:lnTo>
                        <a:cubicBezTo>
                          <a:pt x="365" y="668"/>
                          <a:pt x="363" y="670"/>
                          <a:pt x="361" y="672"/>
                        </a:cubicBezTo>
                        <a:cubicBezTo>
                          <a:pt x="358" y="673"/>
                          <a:pt x="355" y="673"/>
                          <a:pt x="353" y="671"/>
                        </a:cubicBezTo>
                        <a:lnTo>
                          <a:pt x="341" y="664"/>
                        </a:lnTo>
                        <a:lnTo>
                          <a:pt x="351" y="663"/>
                        </a:lnTo>
                        <a:lnTo>
                          <a:pt x="344" y="670"/>
                        </a:lnTo>
                        <a:lnTo>
                          <a:pt x="347" y="665"/>
                        </a:lnTo>
                        <a:lnTo>
                          <a:pt x="347" y="667"/>
                        </a:lnTo>
                        <a:cubicBezTo>
                          <a:pt x="347" y="671"/>
                          <a:pt x="344" y="675"/>
                          <a:pt x="339" y="675"/>
                        </a:cubicBezTo>
                        <a:cubicBezTo>
                          <a:pt x="335" y="676"/>
                          <a:pt x="332" y="673"/>
                          <a:pt x="331" y="669"/>
                        </a:cubicBezTo>
                        <a:lnTo>
                          <a:pt x="328" y="659"/>
                        </a:lnTo>
                        <a:lnTo>
                          <a:pt x="334" y="665"/>
                        </a:lnTo>
                        <a:lnTo>
                          <a:pt x="325" y="662"/>
                        </a:lnTo>
                        <a:lnTo>
                          <a:pt x="335" y="655"/>
                        </a:lnTo>
                        <a:lnTo>
                          <a:pt x="335" y="657"/>
                        </a:lnTo>
                        <a:cubicBezTo>
                          <a:pt x="335" y="660"/>
                          <a:pt x="334" y="663"/>
                          <a:pt x="331" y="664"/>
                        </a:cubicBezTo>
                        <a:cubicBezTo>
                          <a:pt x="329" y="666"/>
                          <a:pt x="326" y="666"/>
                          <a:pt x="323" y="664"/>
                        </a:cubicBezTo>
                        <a:lnTo>
                          <a:pt x="319" y="662"/>
                        </a:lnTo>
                        <a:cubicBezTo>
                          <a:pt x="318" y="661"/>
                          <a:pt x="317" y="661"/>
                          <a:pt x="317" y="660"/>
                        </a:cubicBezTo>
                        <a:lnTo>
                          <a:pt x="312" y="655"/>
                        </a:lnTo>
                        <a:lnTo>
                          <a:pt x="313" y="656"/>
                        </a:lnTo>
                        <a:lnTo>
                          <a:pt x="299" y="646"/>
                        </a:lnTo>
                        <a:cubicBezTo>
                          <a:pt x="299" y="646"/>
                          <a:pt x="299" y="646"/>
                          <a:pt x="298" y="645"/>
                        </a:cubicBezTo>
                        <a:lnTo>
                          <a:pt x="271" y="618"/>
                        </a:lnTo>
                        <a:cubicBezTo>
                          <a:pt x="269" y="616"/>
                          <a:pt x="268" y="613"/>
                          <a:pt x="268" y="611"/>
                        </a:cubicBezTo>
                        <a:cubicBezTo>
                          <a:pt x="269" y="608"/>
                          <a:pt x="270" y="606"/>
                          <a:pt x="272" y="605"/>
                        </a:cubicBezTo>
                        <a:lnTo>
                          <a:pt x="277" y="603"/>
                        </a:lnTo>
                        <a:lnTo>
                          <a:pt x="273" y="610"/>
                        </a:lnTo>
                        <a:lnTo>
                          <a:pt x="273" y="600"/>
                        </a:lnTo>
                        <a:lnTo>
                          <a:pt x="281" y="608"/>
                        </a:lnTo>
                        <a:lnTo>
                          <a:pt x="276" y="608"/>
                        </a:lnTo>
                        <a:cubicBezTo>
                          <a:pt x="272" y="608"/>
                          <a:pt x="268" y="604"/>
                          <a:pt x="268" y="600"/>
                        </a:cubicBezTo>
                        <a:lnTo>
                          <a:pt x="268" y="595"/>
                        </a:lnTo>
                        <a:lnTo>
                          <a:pt x="268" y="584"/>
                        </a:lnTo>
                        <a:lnTo>
                          <a:pt x="282" y="590"/>
                        </a:lnTo>
                        <a:lnTo>
                          <a:pt x="278" y="595"/>
                        </a:lnTo>
                        <a:cubicBezTo>
                          <a:pt x="276" y="597"/>
                          <a:pt x="273" y="598"/>
                          <a:pt x="271" y="597"/>
                        </a:cubicBezTo>
                        <a:cubicBezTo>
                          <a:pt x="268" y="597"/>
                          <a:pt x="266" y="596"/>
                          <a:pt x="265" y="594"/>
                        </a:cubicBezTo>
                        <a:lnTo>
                          <a:pt x="260" y="586"/>
                        </a:lnTo>
                        <a:lnTo>
                          <a:pt x="267" y="590"/>
                        </a:lnTo>
                        <a:lnTo>
                          <a:pt x="265" y="590"/>
                        </a:lnTo>
                        <a:cubicBezTo>
                          <a:pt x="263" y="590"/>
                          <a:pt x="261" y="589"/>
                          <a:pt x="260" y="588"/>
                        </a:cubicBezTo>
                        <a:lnTo>
                          <a:pt x="250" y="581"/>
                        </a:lnTo>
                        <a:cubicBezTo>
                          <a:pt x="248" y="579"/>
                          <a:pt x="247" y="576"/>
                          <a:pt x="248" y="573"/>
                        </a:cubicBezTo>
                        <a:cubicBezTo>
                          <a:pt x="248" y="570"/>
                          <a:pt x="250" y="567"/>
                          <a:pt x="253" y="567"/>
                        </a:cubicBezTo>
                        <a:lnTo>
                          <a:pt x="263" y="564"/>
                        </a:lnTo>
                        <a:lnTo>
                          <a:pt x="260" y="578"/>
                        </a:lnTo>
                        <a:lnTo>
                          <a:pt x="253" y="573"/>
                        </a:lnTo>
                        <a:cubicBezTo>
                          <a:pt x="251" y="572"/>
                          <a:pt x="249" y="569"/>
                          <a:pt x="250" y="566"/>
                        </a:cubicBezTo>
                        <a:cubicBezTo>
                          <a:pt x="250" y="563"/>
                          <a:pt x="252" y="560"/>
                          <a:pt x="255" y="559"/>
                        </a:cubicBezTo>
                        <a:lnTo>
                          <a:pt x="262" y="557"/>
                        </a:lnTo>
                        <a:lnTo>
                          <a:pt x="259" y="570"/>
                        </a:lnTo>
                        <a:lnTo>
                          <a:pt x="252" y="562"/>
                        </a:lnTo>
                        <a:lnTo>
                          <a:pt x="250" y="560"/>
                        </a:lnTo>
                        <a:cubicBezTo>
                          <a:pt x="248" y="558"/>
                          <a:pt x="247" y="556"/>
                          <a:pt x="247" y="554"/>
                        </a:cubicBezTo>
                        <a:lnTo>
                          <a:pt x="247" y="544"/>
                        </a:lnTo>
                        <a:lnTo>
                          <a:pt x="247" y="529"/>
                        </a:lnTo>
                        <a:lnTo>
                          <a:pt x="250" y="535"/>
                        </a:lnTo>
                        <a:lnTo>
                          <a:pt x="242" y="528"/>
                        </a:lnTo>
                        <a:lnTo>
                          <a:pt x="235" y="523"/>
                        </a:lnTo>
                        <a:lnTo>
                          <a:pt x="239" y="525"/>
                        </a:lnTo>
                        <a:lnTo>
                          <a:pt x="237" y="525"/>
                        </a:lnTo>
                        <a:lnTo>
                          <a:pt x="245" y="517"/>
                        </a:lnTo>
                        <a:lnTo>
                          <a:pt x="245" y="522"/>
                        </a:lnTo>
                        <a:cubicBezTo>
                          <a:pt x="245" y="525"/>
                          <a:pt x="244" y="527"/>
                          <a:pt x="241" y="529"/>
                        </a:cubicBezTo>
                        <a:cubicBezTo>
                          <a:pt x="239" y="530"/>
                          <a:pt x="236" y="530"/>
                          <a:pt x="233" y="529"/>
                        </a:cubicBezTo>
                        <a:lnTo>
                          <a:pt x="224" y="524"/>
                        </a:lnTo>
                        <a:cubicBezTo>
                          <a:pt x="221" y="522"/>
                          <a:pt x="220" y="520"/>
                          <a:pt x="220" y="517"/>
                        </a:cubicBezTo>
                        <a:lnTo>
                          <a:pt x="220" y="512"/>
                        </a:lnTo>
                        <a:lnTo>
                          <a:pt x="225" y="519"/>
                        </a:lnTo>
                        <a:lnTo>
                          <a:pt x="218" y="517"/>
                        </a:lnTo>
                        <a:cubicBezTo>
                          <a:pt x="216" y="516"/>
                          <a:pt x="214" y="514"/>
                          <a:pt x="213" y="512"/>
                        </a:cubicBezTo>
                        <a:lnTo>
                          <a:pt x="211" y="504"/>
                        </a:lnTo>
                        <a:lnTo>
                          <a:pt x="219" y="510"/>
                        </a:lnTo>
                        <a:lnTo>
                          <a:pt x="209" y="510"/>
                        </a:lnTo>
                        <a:lnTo>
                          <a:pt x="202" y="510"/>
                        </a:lnTo>
                        <a:cubicBezTo>
                          <a:pt x="198" y="510"/>
                          <a:pt x="194" y="506"/>
                          <a:pt x="194" y="502"/>
                        </a:cubicBezTo>
                        <a:lnTo>
                          <a:pt x="194" y="499"/>
                        </a:lnTo>
                        <a:lnTo>
                          <a:pt x="196" y="504"/>
                        </a:lnTo>
                        <a:lnTo>
                          <a:pt x="175" y="476"/>
                        </a:lnTo>
                        <a:lnTo>
                          <a:pt x="182" y="480"/>
                        </a:lnTo>
                        <a:lnTo>
                          <a:pt x="175" y="480"/>
                        </a:lnTo>
                        <a:cubicBezTo>
                          <a:pt x="170" y="480"/>
                          <a:pt x="167" y="476"/>
                          <a:pt x="167" y="472"/>
                        </a:cubicBezTo>
                        <a:lnTo>
                          <a:pt x="167" y="464"/>
                        </a:lnTo>
                        <a:lnTo>
                          <a:pt x="168" y="469"/>
                        </a:lnTo>
                        <a:lnTo>
                          <a:pt x="150" y="441"/>
                        </a:lnTo>
                        <a:cubicBezTo>
                          <a:pt x="149" y="440"/>
                          <a:pt x="149" y="440"/>
                          <a:pt x="149" y="439"/>
                        </a:cubicBezTo>
                        <a:lnTo>
                          <a:pt x="146" y="432"/>
                        </a:lnTo>
                        <a:lnTo>
                          <a:pt x="142" y="419"/>
                        </a:lnTo>
                        <a:lnTo>
                          <a:pt x="143" y="421"/>
                        </a:lnTo>
                        <a:lnTo>
                          <a:pt x="129" y="404"/>
                        </a:lnTo>
                        <a:lnTo>
                          <a:pt x="101" y="369"/>
                        </a:lnTo>
                        <a:cubicBezTo>
                          <a:pt x="101" y="368"/>
                          <a:pt x="101" y="368"/>
                          <a:pt x="101" y="367"/>
                        </a:cubicBezTo>
                        <a:lnTo>
                          <a:pt x="75" y="320"/>
                        </a:lnTo>
                        <a:lnTo>
                          <a:pt x="50" y="277"/>
                        </a:lnTo>
                        <a:cubicBezTo>
                          <a:pt x="49" y="276"/>
                          <a:pt x="49" y="275"/>
                          <a:pt x="49" y="273"/>
                        </a:cubicBezTo>
                        <a:lnTo>
                          <a:pt x="49" y="211"/>
                        </a:lnTo>
                        <a:lnTo>
                          <a:pt x="51" y="216"/>
                        </a:lnTo>
                        <a:lnTo>
                          <a:pt x="48" y="213"/>
                        </a:lnTo>
                        <a:lnTo>
                          <a:pt x="41" y="203"/>
                        </a:lnTo>
                        <a:lnTo>
                          <a:pt x="23" y="178"/>
                        </a:lnTo>
                        <a:lnTo>
                          <a:pt x="12" y="166"/>
                        </a:lnTo>
                        <a:cubicBezTo>
                          <a:pt x="11" y="165"/>
                          <a:pt x="10" y="164"/>
                          <a:pt x="10" y="163"/>
                        </a:cubicBezTo>
                        <a:lnTo>
                          <a:pt x="1" y="130"/>
                        </a:lnTo>
                        <a:cubicBezTo>
                          <a:pt x="0" y="128"/>
                          <a:pt x="1" y="125"/>
                          <a:pt x="2" y="123"/>
                        </a:cubicBezTo>
                        <a:cubicBezTo>
                          <a:pt x="4" y="121"/>
                          <a:pt x="6" y="120"/>
                          <a:pt x="8" y="120"/>
                        </a:cubicBezTo>
                        <a:lnTo>
                          <a:pt x="18" y="120"/>
                        </a:lnTo>
                        <a:lnTo>
                          <a:pt x="10" y="128"/>
                        </a:lnTo>
                        <a:lnTo>
                          <a:pt x="10" y="118"/>
                        </a:lnTo>
                        <a:cubicBezTo>
                          <a:pt x="10" y="113"/>
                          <a:pt x="13" y="110"/>
                          <a:pt x="18" y="110"/>
                        </a:cubicBezTo>
                        <a:lnTo>
                          <a:pt x="20" y="110"/>
                        </a:lnTo>
                        <a:lnTo>
                          <a:pt x="14" y="112"/>
                        </a:lnTo>
                        <a:lnTo>
                          <a:pt x="21" y="105"/>
                        </a:lnTo>
                        <a:cubicBezTo>
                          <a:pt x="23" y="103"/>
                          <a:pt x="25" y="102"/>
                          <a:pt x="27" y="102"/>
                        </a:cubicBezTo>
                        <a:lnTo>
                          <a:pt x="29" y="102"/>
                        </a:lnTo>
                        <a:lnTo>
                          <a:pt x="23" y="105"/>
                        </a:lnTo>
                        <a:lnTo>
                          <a:pt x="33" y="95"/>
                        </a:lnTo>
                        <a:cubicBezTo>
                          <a:pt x="34" y="94"/>
                          <a:pt x="35" y="93"/>
                          <a:pt x="37" y="92"/>
                        </a:cubicBezTo>
                        <a:lnTo>
                          <a:pt x="53" y="90"/>
                        </a:lnTo>
                        <a:lnTo>
                          <a:pt x="47" y="94"/>
                        </a:lnTo>
                        <a:lnTo>
                          <a:pt x="50" y="89"/>
                        </a:lnTo>
                        <a:cubicBezTo>
                          <a:pt x="51" y="86"/>
                          <a:pt x="55" y="84"/>
                          <a:pt x="59" y="85"/>
                        </a:cubicBezTo>
                        <a:cubicBezTo>
                          <a:pt x="62" y="86"/>
                          <a:pt x="65" y="89"/>
                          <a:pt x="65" y="93"/>
                        </a:cubicBezTo>
                        <a:lnTo>
                          <a:pt x="65" y="98"/>
                        </a:lnTo>
                        <a:lnTo>
                          <a:pt x="53" y="91"/>
                        </a:lnTo>
                        <a:lnTo>
                          <a:pt x="62" y="86"/>
                        </a:lnTo>
                        <a:cubicBezTo>
                          <a:pt x="64" y="85"/>
                          <a:pt x="65" y="85"/>
                          <a:pt x="66" y="85"/>
                        </a:cubicBezTo>
                        <a:lnTo>
                          <a:pt x="73" y="85"/>
                        </a:lnTo>
                        <a:lnTo>
                          <a:pt x="69" y="86"/>
                        </a:lnTo>
                        <a:lnTo>
                          <a:pt x="79" y="81"/>
                        </a:lnTo>
                        <a:cubicBezTo>
                          <a:pt x="81" y="80"/>
                          <a:pt x="83" y="79"/>
                          <a:pt x="86" y="80"/>
                        </a:cubicBezTo>
                        <a:lnTo>
                          <a:pt x="97" y="85"/>
                        </a:lnTo>
                        <a:lnTo>
                          <a:pt x="90" y="86"/>
                        </a:lnTo>
                        <a:lnTo>
                          <a:pt x="99" y="81"/>
                        </a:lnTo>
                        <a:cubicBezTo>
                          <a:pt x="102" y="79"/>
                          <a:pt x="105" y="79"/>
                          <a:pt x="107" y="81"/>
                        </a:cubicBezTo>
                        <a:lnTo>
                          <a:pt x="116" y="86"/>
                        </a:lnTo>
                        <a:lnTo>
                          <a:pt x="106" y="87"/>
                        </a:lnTo>
                        <a:lnTo>
                          <a:pt x="111" y="82"/>
                        </a:lnTo>
                        <a:cubicBezTo>
                          <a:pt x="113" y="81"/>
                          <a:pt x="115" y="80"/>
                          <a:pt x="117" y="80"/>
                        </a:cubicBezTo>
                        <a:lnTo>
                          <a:pt x="122" y="80"/>
                        </a:lnTo>
                        <a:lnTo>
                          <a:pt x="126" y="80"/>
                        </a:lnTo>
                        <a:lnTo>
                          <a:pt x="131" y="80"/>
                        </a:lnTo>
                        <a:lnTo>
                          <a:pt x="125" y="82"/>
                        </a:lnTo>
                        <a:lnTo>
                          <a:pt x="130" y="77"/>
                        </a:lnTo>
                        <a:cubicBezTo>
                          <a:pt x="131" y="76"/>
                          <a:pt x="133" y="75"/>
                          <a:pt x="135" y="75"/>
                        </a:cubicBezTo>
                        <a:lnTo>
                          <a:pt x="140" y="75"/>
                        </a:lnTo>
                        <a:lnTo>
                          <a:pt x="139" y="75"/>
                        </a:lnTo>
                        <a:lnTo>
                          <a:pt x="155" y="72"/>
                        </a:lnTo>
                        <a:lnTo>
                          <a:pt x="152" y="73"/>
                        </a:lnTo>
                        <a:lnTo>
                          <a:pt x="171" y="63"/>
                        </a:lnTo>
                        <a:lnTo>
                          <a:pt x="167" y="70"/>
                        </a:lnTo>
                        <a:lnTo>
                          <a:pt x="167" y="65"/>
                        </a:lnTo>
                        <a:cubicBezTo>
                          <a:pt x="167" y="62"/>
                          <a:pt x="169" y="58"/>
                          <a:pt x="173" y="57"/>
                        </a:cubicBezTo>
                        <a:lnTo>
                          <a:pt x="191" y="52"/>
                        </a:lnTo>
                        <a:lnTo>
                          <a:pt x="186" y="57"/>
                        </a:lnTo>
                        <a:lnTo>
                          <a:pt x="202" y="24"/>
                        </a:lnTo>
                        <a:lnTo>
                          <a:pt x="207" y="35"/>
                        </a:lnTo>
                        <a:lnTo>
                          <a:pt x="200" y="33"/>
                        </a:lnTo>
                        <a:cubicBezTo>
                          <a:pt x="198" y="32"/>
                          <a:pt x="197" y="31"/>
                          <a:pt x="196" y="30"/>
                        </a:cubicBezTo>
                        <a:lnTo>
                          <a:pt x="187" y="20"/>
                        </a:lnTo>
                        <a:cubicBezTo>
                          <a:pt x="186" y="19"/>
                          <a:pt x="185" y="16"/>
                          <a:pt x="185" y="14"/>
                        </a:cubicBezTo>
                        <a:cubicBezTo>
                          <a:pt x="186" y="11"/>
                          <a:pt x="187" y="9"/>
                          <a:pt x="189" y="8"/>
                        </a:cubicBezTo>
                        <a:lnTo>
                          <a:pt x="199" y="3"/>
                        </a:lnTo>
                        <a:cubicBezTo>
                          <a:pt x="199" y="3"/>
                          <a:pt x="199" y="3"/>
                          <a:pt x="200" y="2"/>
                        </a:cubicBezTo>
                        <a:lnTo>
                          <a:pt x="207" y="0"/>
                        </a:lnTo>
                        <a:lnTo>
                          <a:pt x="212" y="15"/>
                        </a:lnTo>
                        <a:close/>
                      </a:path>
                    </a:pathLst>
                  </a:custGeom>
                  <a:solidFill>
                    <a:sysClr val="windowText" lastClr="000000"/>
                  </a:solidFill>
                  <a:ln w="0" cap="flat">
                    <a:solidFill>
                      <a:sysClr val="windowText" lastClr="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78" name="Freeform 1191"/>
                  <p:cNvSpPr>
                    <a:spLocks/>
                  </p:cNvSpPr>
                  <p:nvPr/>
                </p:nvSpPr>
                <p:spPr bwMode="auto">
                  <a:xfrm>
                    <a:off x="733425" y="2519151"/>
                    <a:ext cx="1423988" cy="1666875"/>
                  </a:xfrm>
                  <a:custGeom>
                    <a:avLst/>
                    <a:gdLst/>
                    <a:ahLst/>
                    <a:cxnLst>
                      <a:cxn ang="0">
                        <a:pos x="432" y="98"/>
                      </a:cxn>
                      <a:cxn ang="0">
                        <a:pos x="463" y="179"/>
                      </a:cxn>
                      <a:cxn ang="0">
                        <a:pos x="505" y="215"/>
                      </a:cxn>
                      <a:cxn ang="0">
                        <a:pos x="519" y="255"/>
                      </a:cxn>
                      <a:cxn ang="0">
                        <a:pos x="565" y="307"/>
                      </a:cxn>
                      <a:cxn ang="0">
                        <a:pos x="586" y="340"/>
                      </a:cxn>
                      <a:cxn ang="0">
                        <a:pos x="592" y="405"/>
                      </a:cxn>
                      <a:cxn ang="0">
                        <a:pos x="592" y="450"/>
                      </a:cxn>
                      <a:cxn ang="0">
                        <a:pos x="623" y="522"/>
                      </a:cxn>
                      <a:cxn ang="0">
                        <a:pos x="649" y="557"/>
                      </a:cxn>
                      <a:cxn ang="0">
                        <a:pos x="677" y="624"/>
                      </a:cxn>
                      <a:cxn ang="0">
                        <a:pos x="679" y="704"/>
                      </a:cxn>
                      <a:cxn ang="0">
                        <a:pos x="685" y="760"/>
                      </a:cxn>
                      <a:cxn ang="0">
                        <a:pos x="743" y="789"/>
                      </a:cxn>
                      <a:cxn ang="0">
                        <a:pos x="774" y="765"/>
                      </a:cxn>
                      <a:cxn ang="0">
                        <a:pos x="789" y="795"/>
                      </a:cxn>
                      <a:cxn ang="0">
                        <a:pos x="838" y="829"/>
                      </a:cxn>
                      <a:cxn ang="0">
                        <a:pos x="855" y="878"/>
                      </a:cxn>
                      <a:cxn ang="0">
                        <a:pos x="853" y="898"/>
                      </a:cxn>
                      <a:cxn ang="0">
                        <a:pos x="886" y="925"/>
                      </a:cxn>
                      <a:cxn ang="0">
                        <a:pos x="897" y="957"/>
                      </a:cxn>
                      <a:cxn ang="0">
                        <a:pos x="874" y="1010"/>
                      </a:cxn>
                      <a:cxn ang="0">
                        <a:pos x="820" y="1043"/>
                      </a:cxn>
                      <a:cxn ang="0">
                        <a:pos x="800" y="1050"/>
                      </a:cxn>
                      <a:cxn ang="0">
                        <a:pos x="770" y="1008"/>
                      </a:cxn>
                      <a:cxn ang="0">
                        <a:pos x="764" y="982"/>
                      </a:cxn>
                      <a:cxn ang="0">
                        <a:pos x="756" y="957"/>
                      </a:cxn>
                      <a:cxn ang="0">
                        <a:pos x="703" y="894"/>
                      </a:cxn>
                      <a:cxn ang="0">
                        <a:pos x="665" y="844"/>
                      </a:cxn>
                      <a:cxn ang="0">
                        <a:pos x="596" y="776"/>
                      </a:cxn>
                      <a:cxn ang="0">
                        <a:pos x="498" y="719"/>
                      </a:cxn>
                      <a:cxn ang="0">
                        <a:pos x="459" y="670"/>
                      </a:cxn>
                      <a:cxn ang="0">
                        <a:pos x="437" y="656"/>
                      </a:cxn>
                      <a:cxn ang="0">
                        <a:pos x="452" y="568"/>
                      </a:cxn>
                      <a:cxn ang="0">
                        <a:pos x="463" y="523"/>
                      </a:cxn>
                      <a:cxn ang="0">
                        <a:pos x="449" y="413"/>
                      </a:cxn>
                      <a:cxn ang="0">
                        <a:pos x="409" y="363"/>
                      </a:cxn>
                      <a:cxn ang="0">
                        <a:pos x="383" y="356"/>
                      </a:cxn>
                      <a:cxn ang="0">
                        <a:pos x="362" y="344"/>
                      </a:cxn>
                      <a:cxn ang="0">
                        <a:pos x="352" y="326"/>
                      </a:cxn>
                      <a:cxn ang="0">
                        <a:pos x="320" y="304"/>
                      </a:cxn>
                      <a:cxn ang="0">
                        <a:pos x="297" y="245"/>
                      </a:cxn>
                      <a:cxn ang="0">
                        <a:pos x="216" y="250"/>
                      </a:cxn>
                      <a:cxn ang="0">
                        <a:pos x="200" y="231"/>
                      </a:cxn>
                      <a:cxn ang="0">
                        <a:pos x="151" y="196"/>
                      </a:cxn>
                      <a:cxn ang="0">
                        <a:pos x="101" y="160"/>
                      </a:cxn>
                      <a:cxn ang="0">
                        <a:pos x="78" y="137"/>
                      </a:cxn>
                      <a:cxn ang="0">
                        <a:pos x="45" y="81"/>
                      </a:cxn>
                      <a:cxn ang="0">
                        <a:pos x="26" y="46"/>
                      </a:cxn>
                      <a:cxn ang="0">
                        <a:pos x="0" y="23"/>
                      </a:cxn>
                      <a:cxn ang="0">
                        <a:pos x="32" y="19"/>
                      </a:cxn>
                      <a:cxn ang="0">
                        <a:pos x="61" y="24"/>
                      </a:cxn>
                      <a:cxn ang="0">
                        <a:pos x="131" y="12"/>
                      </a:cxn>
                      <a:cxn ang="0">
                        <a:pos x="159" y="1"/>
                      </a:cxn>
                    </a:cxnLst>
                    <a:rect l="0" t="0" r="r" b="b"/>
                    <a:pathLst>
                      <a:path w="897" h="1050">
                        <a:moveTo>
                          <a:pt x="405" y="35"/>
                        </a:moveTo>
                        <a:lnTo>
                          <a:pt x="424" y="67"/>
                        </a:lnTo>
                        <a:lnTo>
                          <a:pt x="432" y="98"/>
                        </a:lnTo>
                        <a:lnTo>
                          <a:pt x="452" y="136"/>
                        </a:lnTo>
                        <a:lnTo>
                          <a:pt x="451" y="144"/>
                        </a:lnTo>
                        <a:lnTo>
                          <a:pt x="463" y="179"/>
                        </a:lnTo>
                        <a:lnTo>
                          <a:pt x="468" y="178"/>
                        </a:lnTo>
                        <a:lnTo>
                          <a:pt x="468" y="189"/>
                        </a:lnTo>
                        <a:lnTo>
                          <a:pt x="505" y="215"/>
                        </a:lnTo>
                        <a:lnTo>
                          <a:pt x="502" y="231"/>
                        </a:lnTo>
                        <a:lnTo>
                          <a:pt x="507" y="257"/>
                        </a:lnTo>
                        <a:lnTo>
                          <a:pt x="519" y="255"/>
                        </a:lnTo>
                        <a:lnTo>
                          <a:pt x="527" y="250"/>
                        </a:lnTo>
                        <a:lnTo>
                          <a:pt x="565" y="285"/>
                        </a:lnTo>
                        <a:lnTo>
                          <a:pt x="565" y="307"/>
                        </a:lnTo>
                        <a:lnTo>
                          <a:pt x="579" y="338"/>
                        </a:lnTo>
                        <a:lnTo>
                          <a:pt x="584" y="337"/>
                        </a:lnTo>
                        <a:lnTo>
                          <a:pt x="586" y="340"/>
                        </a:lnTo>
                        <a:lnTo>
                          <a:pt x="584" y="363"/>
                        </a:lnTo>
                        <a:lnTo>
                          <a:pt x="590" y="374"/>
                        </a:lnTo>
                        <a:lnTo>
                          <a:pt x="592" y="405"/>
                        </a:lnTo>
                        <a:lnTo>
                          <a:pt x="600" y="405"/>
                        </a:lnTo>
                        <a:lnTo>
                          <a:pt x="602" y="421"/>
                        </a:lnTo>
                        <a:lnTo>
                          <a:pt x="592" y="450"/>
                        </a:lnTo>
                        <a:lnTo>
                          <a:pt x="602" y="462"/>
                        </a:lnTo>
                        <a:lnTo>
                          <a:pt x="600" y="466"/>
                        </a:lnTo>
                        <a:lnTo>
                          <a:pt x="623" y="522"/>
                        </a:lnTo>
                        <a:lnTo>
                          <a:pt x="645" y="535"/>
                        </a:lnTo>
                        <a:lnTo>
                          <a:pt x="642" y="549"/>
                        </a:lnTo>
                        <a:lnTo>
                          <a:pt x="649" y="557"/>
                        </a:lnTo>
                        <a:lnTo>
                          <a:pt x="649" y="594"/>
                        </a:lnTo>
                        <a:lnTo>
                          <a:pt x="658" y="611"/>
                        </a:lnTo>
                        <a:lnTo>
                          <a:pt x="677" y="624"/>
                        </a:lnTo>
                        <a:lnTo>
                          <a:pt x="693" y="664"/>
                        </a:lnTo>
                        <a:lnTo>
                          <a:pt x="693" y="686"/>
                        </a:lnTo>
                        <a:lnTo>
                          <a:pt x="679" y="704"/>
                        </a:lnTo>
                        <a:lnTo>
                          <a:pt x="679" y="734"/>
                        </a:lnTo>
                        <a:lnTo>
                          <a:pt x="687" y="747"/>
                        </a:lnTo>
                        <a:lnTo>
                          <a:pt x="685" y="760"/>
                        </a:lnTo>
                        <a:lnTo>
                          <a:pt x="696" y="783"/>
                        </a:lnTo>
                        <a:lnTo>
                          <a:pt x="722" y="793"/>
                        </a:lnTo>
                        <a:lnTo>
                          <a:pt x="743" y="789"/>
                        </a:lnTo>
                        <a:lnTo>
                          <a:pt x="753" y="776"/>
                        </a:lnTo>
                        <a:lnTo>
                          <a:pt x="762" y="761"/>
                        </a:lnTo>
                        <a:lnTo>
                          <a:pt x="774" y="765"/>
                        </a:lnTo>
                        <a:lnTo>
                          <a:pt x="776" y="770"/>
                        </a:lnTo>
                        <a:lnTo>
                          <a:pt x="784" y="772"/>
                        </a:lnTo>
                        <a:lnTo>
                          <a:pt x="789" y="795"/>
                        </a:lnTo>
                        <a:lnTo>
                          <a:pt x="808" y="800"/>
                        </a:lnTo>
                        <a:lnTo>
                          <a:pt x="815" y="826"/>
                        </a:lnTo>
                        <a:lnTo>
                          <a:pt x="838" y="829"/>
                        </a:lnTo>
                        <a:lnTo>
                          <a:pt x="846" y="864"/>
                        </a:lnTo>
                        <a:lnTo>
                          <a:pt x="849" y="872"/>
                        </a:lnTo>
                        <a:lnTo>
                          <a:pt x="855" y="878"/>
                        </a:lnTo>
                        <a:lnTo>
                          <a:pt x="853" y="886"/>
                        </a:lnTo>
                        <a:lnTo>
                          <a:pt x="847" y="897"/>
                        </a:lnTo>
                        <a:lnTo>
                          <a:pt x="853" y="898"/>
                        </a:lnTo>
                        <a:lnTo>
                          <a:pt x="866" y="915"/>
                        </a:lnTo>
                        <a:lnTo>
                          <a:pt x="881" y="917"/>
                        </a:lnTo>
                        <a:lnTo>
                          <a:pt x="886" y="925"/>
                        </a:lnTo>
                        <a:lnTo>
                          <a:pt x="896" y="931"/>
                        </a:lnTo>
                        <a:lnTo>
                          <a:pt x="893" y="947"/>
                        </a:lnTo>
                        <a:lnTo>
                          <a:pt x="897" y="957"/>
                        </a:lnTo>
                        <a:lnTo>
                          <a:pt x="897" y="974"/>
                        </a:lnTo>
                        <a:lnTo>
                          <a:pt x="888" y="997"/>
                        </a:lnTo>
                        <a:lnTo>
                          <a:pt x="874" y="1010"/>
                        </a:lnTo>
                        <a:lnTo>
                          <a:pt x="866" y="1018"/>
                        </a:lnTo>
                        <a:lnTo>
                          <a:pt x="847" y="1024"/>
                        </a:lnTo>
                        <a:lnTo>
                          <a:pt x="820" y="1043"/>
                        </a:lnTo>
                        <a:lnTo>
                          <a:pt x="812" y="1043"/>
                        </a:lnTo>
                        <a:lnTo>
                          <a:pt x="811" y="1049"/>
                        </a:lnTo>
                        <a:lnTo>
                          <a:pt x="800" y="1050"/>
                        </a:lnTo>
                        <a:lnTo>
                          <a:pt x="788" y="1043"/>
                        </a:lnTo>
                        <a:lnTo>
                          <a:pt x="770" y="1018"/>
                        </a:lnTo>
                        <a:lnTo>
                          <a:pt x="770" y="1008"/>
                        </a:lnTo>
                        <a:lnTo>
                          <a:pt x="764" y="996"/>
                        </a:lnTo>
                        <a:lnTo>
                          <a:pt x="766" y="989"/>
                        </a:lnTo>
                        <a:lnTo>
                          <a:pt x="764" y="982"/>
                        </a:lnTo>
                        <a:lnTo>
                          <a:pt x="764" y="977"/>
                        </a:lnTo>
                        <a:lnTo>
                          <a:pt x="762" y="973"/>
                        </a:lnTo>
                        <a:lnTo>
                          <a:pt x="756" y="957"/>
                        </a:lnTo>
                        <a:lnTo>
                          <a:pt x="743" y="931"/>
                        </a:lnTo>
                        <a:lnTo>
                          <a:pt x="731" y="902"/>
                        </a:lnTo>
                        <a:lnTo>
                          <a:pt x="703" y="894"/>
                        </a:lnTo>
                        <a:lnTo>
                          <a:pt x="693" y="894"/>
                        </a:lnTo>
                        <a:lnTo>
                          <a:pt x="665" y="853"/>
                        </a:lnTo>
                        <a:lnTo>
                          <a:pt x="665" y="844"/>
                        </a:lnTo>
                        <a:lnTo>
                          <a:pt x="646" y="830"/>
                        </a:lnTo>
                        <a:lnTo>
                          <a:pt x="594" y="781"/>
                        </a:lnTo>
                        <a:lnTo>
                          <a:pt x="596" y="776"/>
                        </a:lnTo>
                        <a:lnTo>
                          <a:pt x="586" y="773"/>
                        </a:lnTo>
                        <a:lnTo>
                          <a:pt x="515" y="749"/>
                        </a:lnTo>
                        <a:lnTo>
                          <a:pt x="498" y="719"/>
                        </a:lnTo>
                        <a:lnTo>
                          <a:pt x="483" y="716"/>
                        </a:lnTo>
                        <a:lnTo>
                          <a:pt x="484" y="689"/>
                        </a:lnTo>
                        <a:lnTo>
                          <a:pt x="459" y="670"/>
                        </a:lnTo>
                        <a:lnTo>
                          <a:pt x="442" y="675"/>
                        </a:lnTo>
                        <a:lnTo>
                          <a:pt x="437" y="674"/>
                        </a:lnTo>
                        <a:lnTo>
                          <a:pt x="437" y="656"/>
                        </a:lnTo>
                        <a:lnTo>
                          <a:pt x="432" y="635"/>
                        </a:lnTo>
                        <a:lnTo>
                          <a:pt x="436" y="603"/>
                        </a:lnTo>
                        <a:lnTo>
                          <a:pt x="452" y="568"/>
                        </a:lnTo>
                        <a:lnTo>
                          <a:pt x="456" y="541"/>
                        </a:lnTo>
                        <a:lnTo>
                          <a:pt x="467" y="534"/>
                        </a:lnTo>
                        <a:lnTo>
                          <a:pt x="463" y="523"/>
                        </a:lnTo>
                        <a:lnTo>
                          <a:pt x="456" y="508"/>
                        </a:lnTo>
                        <a:lnTo>
                          <a:pt x="452" y="437"/>
                        </a:lnTo>
                        <a:lnTo>
                          <a:pt x="449" y="413"/>
                        </a:lnTo>
                        <a:lnTo>
                          <a:pt x="442" y="407"/>
                        </a:lnTo>
                        <a:lnTo>
                          <a:pt x="418" y="372"/>
                        </a:lnTo>
                        <a:lnTo>
                          <a:pt x="409" y="363"/>
                        </a:lnTo>
                        <a:lnTo>
                          <a:pt x="398" y="368"/>
                        </a:lnTo>
                        <a:lnTo>
                          <a:pt x="382" y="361"/>
                        </a:lnTo>
                        <a:lnTo>
                          <a:pt x="383" y="356"/>
                        </a:lnTo>
                        <a:lnTo>
                          <a:pt x="378" y="349"/>
                        </a:lnTo>
                        <a:lnTo>
                          <a:pt x="367" y="351"/>
                        </a:lnTo>
                        <a:lnTo>
                          <a:pt x="362" y="344"/>
                        </a:lnTo>
                        <a:lnTo>
                          <a:pt x="346" y="338"/>
                        </a:lnTo>
                        <a:lnTo>
                          <a:pt x="345" y="330"/>
                        </a:lnTo>
                        <a:lnTo>
                          <a:pt x="352" y="326"/>
                        </a:lnTo>
                        <a:lnTo>
                          <a:pt x="349" y="321"/>
                        </a:lnTo>
                        <a:lnTo>
                          <a:pt x="325" y="312"/>
                        </a:lnTo>
                        <a:lnTo>
                          <a:pt x="320" y="304"/>
                        </a:lnTo>
                        <a:lnTo>
                          <a:pt x="320" y="295"/>
                        </a:lnTo>
                        <a:lnTo>
                          <a:pt x="308" y="250"/>
                        </a:lnTo>
                        <a:lnTo>
                          <a:pt x="297" y="245"/>
                        </a:lnTo>
                        <a:lnTo>
                          <a:pt x="269" y="243"/>
                        </a:lnTo>
                        <a:lnTo>
                          <a:pt x="236" y="242"/>
                        </a:lnTo>
                        <a:lnTo>
                          <a:pt x="216" y="250"/>
                        </a:lnTo>
                        <a:lnTo>
                          <a:pt x="212" y="250"/>
                        </a:lnTo>
                        <a:lnTo>
                          <a:pt x="212" y="238"/>
                        </a:lnTo>
                        <a:lnTo>
                          <a:pt x="200" y="231"/>
                        </a:lnTo>
                        <a:lnTo>
                          <a:pt x="192" y="209"/>
                        </a:lnTo>
                        <a:lnTo>
                          <a:pt x="170" y="198"/>
                        </a:lnTo>
                        <a:lnTo>
                          <a:pt x="151" y="196"/>
                        </a:lnTo>
                        <a:lnTo>
                          <a:pt x="128" y="159"/>
                        </a:lnTo>
                        <a:lnTo>
                          <a:pt x="109" y="155"/>
                        </a:lnTo>
                        <a:lnTo>
                          <a:pt x="101" y="160"/>
                        </a:lnTo>
                        <a:lnTo>
                          <a:pt x="92" y="147"/>
                        </a:lnTo>
                        <a:lnTo>
                          <a:pt x="82" y="144"/>
                        </a:lnTo>
                        <a:lnTo>
                          <a:pt x="78" y="137"/>
                        </a:lnTo>
                        <a:lnTo>
                          <a:pt x="78" y="95"/>
                        </a:lnTo>
                        <a:lnTo>
                          <a:pt x="54" y="81"/>
                        </a:lnTo>
                        <a:lnTo>
                          <a:pt x="45" y="81"/>
                        </a:lnTo>
                        <a:lnTo>
                          <a:pt x="34" y="57"/>
                        </a:lnTo>
                        <a:lnTo>
                          <a:pt x="34" y="41"/>
                        </a:lnTo>
                        <a:lnTo>
                          <a:pt x="26" y="46"/>
                        </a:lnTo>
                        <a:lnTo>
                          <a:pt x="16" y="46"/>
                        </a:lnTo>
                        <a:lnTo>
                          <a:pt x="12" y="49"/>
                        </a:lnTo>
                        <a:lnTo>
                          <a:pt x="0" y="23"/>
                        </a:lnTo>
                        <a:lnTo>
                          <a:pt x="12" y="23"/>
                        </a:lnTo>
                        <a:lnTo>
                          <a:pt x="22" y="23"/>
                        </a:lnTo>
                        <a:lnTo>
                          <a:pt x="32" y="19"/>
                        </a:lnTo>
                        <a:lnTo>
                          <a:pt x="40" y="19"/>
                        </a:lnTo>
                        <a:lnTo>
                          <a:pt x="49" y="17"/>
                        </a:lnTo>
                        <a:lnTo>
                          <a:pt x="61" y="24"/>
                        </a:lnTo>
                        <a:lnTo>
                          <a:pt x="99" y="24"/>
                        </a:lnTo>
                        <a:lnTo>
                          <a:pt x="123" y="17"/>
                        </a:lnTo>
                        <a:lnTo>
                          <a:pt x="131" y="12"/>
                        </a:lnTo>
                        <a:lnTo>
                          <a:pt x="131" y="5"/>
                        </a:lnTo>
                        <a:lnTo>
                          <a:pt x="151" y="0"/>
                        </a:lnTo>
                        <a:lnTo>
                          <a:pt x="159" y="1"/>
                        </a:lnTo>
                        <a:lnTo>
                          <a:pt x="166" y="11"/>
                        </a:lnTo>
                        <a:lnTo>
                          <a:pt x="405" y="35"/>
                        </a:lnTo>
                        <a:close/>
                      </a:path>
                    </a:pathLst>
                  </a:custGeom>
                  <a:solidFill>
                    <a:sysClr val="window" lastClr="FFFFFF"/>
                  </a:solidFill>
                  <a:ln w="9525">
                    <a:solidFill>
                      <a:sysClr val="windowText" lastClr="000000">
                        <a:alpha val="0"/>
                      </a:sysClr>
                    </a:solidFill>
                    <a:round/>
                    <a:headEnd/>
                    <a:tailEnd/>
                  </a:ln>
                  <a:effectLst>
                    <a:glow rad="12700">
                      <a:srgbClr val="9BBB59">
                        <a:satMod val="175000"/>
                        <a:alpha val="40000"/>
                      </a:srgbClr>
                    </a:glow>
                    <a:outerShdw dist="50800" dir="2220000" sx="1000" sy="1000" algn="ctr" rotWithShape="0">
                      <a:sysClr val="window" lastClr="FFFFFF"/>
                    </a:outerShdw>
                    <a:reflection blurRad="12700" endPos="0" dir="5400000" sy="-100000" algn="bl" rotWithShape="0"/>
                    <a:softEdge rad="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79" name="Freeform 1192"/>
                  <p:cNvSpPr>
                    <a:spLocks/>
                  </p:cNvSpPr>
                  <p:nvPr/>
                </p:nvSpPr>
                <p:spPr bwMode="auto">
                  <a:xfrm>
                    <a:off x="729435" y="2496479"/>
                    <a:ext cx="1435100" cy="1677988"/>
                  </a:xfrm>
                  <a:custGeom>
                    <a:avLst/>
                    <a:gdLst/>
                    <a:ahLst/>
                    <a:cxnLst>
                      <a:cxn ang="0">
                        <a:pos x="1130" y="437"/>
                      </a:cxn>
                      <a:cxn ang="0">
                        <a:pos x="1225" y="563"/>
                      </a:cxn>
                      <a:cxn ang="0">
                        <a:pos x="1375" y="744"/>
                      </a:cxn>
                      <a:cxn ang="0">
                        <a:pos x="1437" y="910"/>
                      </a:cxn>
                      <a:cxn ang="0">
                        <a:pos x="1464" y="1124"/>
                      </a:cxn>
                      <a:cxn ang="0">
                        <a:pos x="1578" y="1349"/>
                      </a:cxn>
                      <a:cxn ang="0">
                        <a:pos x="1683" y="1664"/>
                      </a:cxn>
                      <a:cxn ang="0">
                        <a:pos x="1686" y="1888"/>
                      </a:cxn>
                      <a:cxn ang="0">
                        <a:pos x="1884" y="1860"/>
                      </a:cxn>
                      <a:cxn ang="0">
                        <a:pos x="2026" y="1997"/>
                      </a:cxn>
                      <a:cxn ang="0">
                        <a:pos x="2055" y="2172"/>
                      </a:cxn>
                      <a:cxn ang="0">
                        <a:pos x="2170" y="2244"/>
                      </a:cxn>
                      <a:cxn ang="0">
                        <a:pos x="2117" y="2447"/>
                      </a:cxn>
                      <a:cxn ang="0">
                        <a:pos x="1962" y="2542"/>
                      </a:cxn>
                      <a:cxn ang="0">
                        <a:pos x="1840" y="2404"/>
                      </a:cxn>
                      <a:cxn ang="0">
                        <a:pos x="1761" y="2184"/>
                      </a:cxn>
                      <a:cxn ang="0">
                        <a:pos x="1558" y="2014"/>
                      </a:cxn>
                      <a:cxn ang="0">
                        <a:pos x="1168" y="1740"/>
                      </a:cxn>
                      <a:cxn ang="0">
                        <a:pos x="1053" y="1589"/>
                      </a:cxn>
                      <a:cxn ang="0">
                        <a:pos x="1128" y="1287"/>
                      </a:cxn>
                      <a:cxn ang="0">
                        <a:pos x="1008" y="910"/>
                      </a:cxn>
                      <a:cxn ang="0">
                        <a:pos x="911" y="855"/>
                      </a:cxn>
                      <a:cxn ang="0">
                        <a:pos x="853" y="786"/>
                      </a:cxn>
                      <a:cxn ang="0">
                        <a:pos x="743" y="614"/>
                      </a:cxn>
                      <a:cxn ang="0">
                        <a:pos x="509" y="610"/>
                      </a:cxn>
                      <a:cxn ang="0">
                        <a:pos x="364" y="486"/>
                      </a:cxn>
                      <a:cxn ang="0">
                        <a:pos x="197" y="361"/>
                      </a:cxn>
                      <a:cxn ang="0">
                        <a:pos x="81" y="146"/>
                      </a:cxn>
                      <a:cxn ang="0">
                        <a:pos x="1" y="67"/>
                      </a:cxn>
                      <a:cxn ang="0">
                        <a:pos x="124" y="41"/>
                      </a:cxn>
                      <a:cxn ang="0">
                        <a:pos x="314" y="21"/>
                      </a:cxn>
                      <a:cxn ang="0">
                        <a:pos x="370" y="16"/>
                      </a:cxn>
                      <a:cxn ang="0">
                        <a:pos x="155" y="74"/>
                      </a:cxn>
                      <a:cxn ang="0">
                        <a:pos x="37" y="72"/>
                      </a:cxn>
                      <a:cxn ang="0">
                        <a:pos x="93" y="102"/>
                      </a:cxn>
                      <a:cxn ang="0">
                        <a:pos x="203" y="339"/>
                      </a:cxn>
                      <a:cxn ang="0">
                        <a:pos x="316" y="384"/>
                      </a:cxn>
                      <a:cxn ang="0">
                        <a:pos x="521" y="575"/>
                      </a:cxn>
                      <a:cxn ang="0">
                        <a:pos x="725" y="592"/>
                      </a:cxn>
                      <a:cxn ang="0">
                        <a:pos x="853" y="777"/>
                      </a:cxn>
                      <a:cxn ang="0">
                        <a:pos x="898" y="851"/>
                      </a:cxn>
                      <a:cxn ang="0">
                        <a:pos x="990" y="876"/>
                      </a:cxn>
                      <a:cxn ang="0">
                        <a:pos x="1113" y="1228"/>
                      </a:cxn>
                      <a:cxn ang="0">
                        <a:pos x="1055" y="1540"/>
                      </a:cxn>
                      <a:cxn ang="0">
                        <a:pos x="1177" y="1661"/>
                      </a:cxn>
                      <a:cxn ang="0">
                        <a:pos x="1450" y="1874"/>
                      </a:cxn>
                      <a:cxn ang="0">
                        <a:pos x="1676" y="2153"/>
                      </a:cxn>
                      <a:cxn ang="0">
                        <a:pos x="1856" y="2374"/>
                      </a:cxn>
                      <a:cxn ang="0">
                        <a:pos x="1911" y="2514"/>
                      </a:cxn>
                      <a:cxn ang="0">
                        <a:pos x="2044" y="2467"/>
                      </a:cxn>
                      <a:cxn ang="0">
                        <a:pos x="2161" y="2316"/>
                      </a:cxn>
                      <a:cxn ang="0">
                        <a:pos x="2087" y="2218"/>
                      </a:cxn>
                      <a:cxn ang="0">
                        <a:pos x="2047" y="2114"/>
                      </a:cxn>
                      <a:cxn ang="0">
                        <a:pos x="1905" y="1930"/>
                      </a:cxn>
                      <a:cxn ang="0">
                        <a:pos x="1826" y="1882"/>
                      </a:cxn>
                      <a:cxn ang="0">
                        <a:pos x="1655" y="1812"/>
                      </a:cxn>
                      <a:cxn ang="0">
                        <a:pos x="1634" y="1518"/>
                      </a:cxn>
                      <a:cxn ang="0">
                        <a:pos x="1557" y="1303"/>
                      </a:cxn>
                      <a:cxn ang="0">
                        <a:pos x="1449" y="1024"/>
                      </a:cxn>
                      <a:cxn ang="0">
                        <a:pos x="1413" y="832"/>
                      </a:cxn>
                      <a:cxn ang="0">
                        <a:pos x="1279" y="619"/>
                      </a:cxn>
                      <a:cxn ang="0">
                        <a:pos x="1126" y="464"/>
                      </a:cxn>
                      <a:cxn ang="0">
                        <a:pos x="1039" y="248"/>
                      </a:cxn>
                    </a:cxnLst>
                    <a:rect l="0" t="0" r="r" b="b"/>
                    <a:pathLst>
                      <a:path w="2176" h="2545">
                        <a:moveTo>
                          <a:pt x="991" y="90"/>
                        </a:moveTo>
                        <a:lnTo>
                          <a:pt x="1035" y="167"/>
                        </a:lnTo>
                        <a:cubicBezTo>
                          <a:pt x="1036" y="168"/>
                          <a:pt x="1036" y="169"/>
                          <a:pt x="1036" y="169"/>
                        </a:cubicBezTo>
                        <a:lnTo>
                          <a:pt x="1055" y="245"/>
                        </a:lnTo>
                        <a:lnTo>
                          <a:pt x="1054" y="243"/>
                        </a:lnTo>
                        <a:lnTo>
                          <a:pt x="1104" y="333"/>
                        </a:lnTo>
                        <a:cubicBezTo>
                          <a:pt x="1105" y="334"/>
                          <a:pt x="1105" y="336"/>
                          <a:pt x="1105" y="338"/>
                        </a:cubicBezTo>
                        <a:lnTo>
                          <a:pt x="1102" y="358"/>
                        </a:lnTo>
                        <a:lnTo>
                          <a:pt x="1102" y="354"/>
                        </a:lnTo>
                        <a:lnTo>
                          <a:pt x="1130" y="437"/>
                        </a:lnTo>
                        <a:lnTo>
                          <a:pt x="1121" y="432"/>
                        </a:lnTo>
                        <a:lnTo>
                          <a:pt x="1133" y="429"/>
                        </a:lnTo>
                        <a:cubicBezTo>
                          <a:pt x="1135" y="429"/>
                          <a:pt x="1138" y="429"/>
                          <a:pt x="1139" y="431"/>
                        </a:cubicBezTo>
                        <a:cubicBezTo>
                          <a:pt x="1141" y="432"/>
                          <a:pt x="1142" y="434"/>
                          <a:pt x="1142" y="437"/>
                        </a:cubicBezTo>
                        <a:lnTo>
                          <a:pt x="1142" y="464"/>
                        </a:lnTo>
                        <a:lnTo>
                          <a:pt x="1139" y="458"/>
                        </a:lnTo>
                        <a:lnTo>
                          <a:pt x="1229" y="521"/>
                        </a:lnTo>
                        <a:cubicBezTo>
                          <a:pt x="1231" y="522"/>
                          <a:pt x="1232" y="525"/>
                          <a:pt x="1232" y="529"/>
                        </a:cubicBezTo>
                        <a:lnTo>
                          <a:pt x="1225" y="566"/>
                        </a:lnTo>
                        <a:lnTo>
                          <a:pt x="1225" y="563"/>
                        </a:lnTo>
                        <a:lnTo>
                          <a:pt x="1236" y="626"/>
                        </a:lnTo>
                        <a:lnTo>
                          <a:pt x="1227" y="619"/>
                        </a:lnTo>
                        <a:lnTo>
                          <a:pt x="1255" y="614"/>
                        </a:lnTo>
                        <a:lnTo>
                          <a:pt x="1253" y="615"/>
                        </a:lnTo>
                        <a:lnTo>
                          <a:pt x="1272" y="605"/>
                        </a:lnTo>
                        <a:cubicBezTo>
                          <a:pt x="1275" y="604"/>
                          <a:pt x="1279" y="604"/>
                          <a:pt x="1281" y="606"/>
                        </a:cubicBezTo>
                        <a:lnTo>
                          <a:pt x="1373" y="689"/>
                        </a:lnTo>
                        <a:cubicBezTo>
                          <a:pt x="1375" y="691"/>
                          <a:pt x="1376" y="693"/>
                          <a:pt x="1376" y="695"/>
                        </a:cubicBezTo>
                        <a:lnTo>
                          <a:pt x="1376" y="748"/>
                        </a:lnTo>
                        <a:lnTo>
                          <a:pt x="1375" y="744"/>
                        </a:lnTo>
                        <a:lnTo>
                          <a:pt x="1410" y="819"/>
                        </a:lnTo>
                        <a:lnTo>
                          <a:pt x="1401" y="815"/>
                        </a:lnTo>
                        <a:lnTo>
                          <a:pt x="1413" y="812"/>
                        </a:lnTo>
                        <a:cubicBezTo>
                          <a:pt x="1416" y="812"/>
                          <a:pt x="1420" y="813"/>
                          <a:pt x="1421" y="816"/>
                        </a:cubicBezTo>
                        <a:lnTo>
                          <a:pt x="1426" y="823"/>
                        </a:lnTo>
                        <a:cubicBezTo>
                          <a:pt x="1427" y="825"/>
                          <a:pt x="1428" y="827"/>
                          <a:pt x="1427" y="828"/>
                        </a:cubicBezTo>
                        <a:lnTo>
                          <a:pt x="1423" y="884"/>
                        </a:lnTo>
                        <a:lnTo>
                          <a:pt x="1422" y="879"/>
                        </a:lnTo>
                        <a:lnTo>
                          <a:pt x="1436" y="907"/>
                        </a:lnTo>
                        <a:cubicBezTo>
                          <a:pt x="1436" y="908"/>
                          <a:pt x="1437" y="909"/>
                          <a:pt x="1437" y="910"/>
                        </a:cubicBezTo>
                        <a:lnTo>
                          <a:pt x="1442" y="983"/>
                        </a:lnTo>
                        <a:lnTo>
                          <a:pt x="1434" y="975"/>
                        </a:lnTo>
                        <a:lnTo>
                          <a:pt x="1452" y="975"/>
                        </a:lnTo>
                        <a:cubicBezTo>
                          <a:pt x="1456" y="975"/>
                          <a:pt x="1460" y="978"/>
                          <a:pt x="1460" y="982"/>
                        </a:cubicBezTo>
                        <a:lnTo>
                          <a:pt x="1465" y="1022"/>
                        </a:lnTo>
                        <a:cubicBezTo>
                          <a:pt x="1465" y="1023"/>
                          <a:pt x="1465" y="1025"/>
                          <a:pt x="1465" y="1026"/>
                        </a:cubicBezTo>
                        <a:lnTo>
                          <a:pt x="1441" y="1096"/>
                        </a:lnTo>
                        <a:lnTo>
                          <a:pt x="1440" y="1088"/>
                        </a:lnTo>
                        <a:lnTo>
                          <a:pt x="1463" y="1116"/>
                        </a:lnTo>
                        <a:cubicBezTo>
                          <a:pt x="1465" y="1118"/>
                          <a:pt x="1466" y="1121"/>
                          <a:pt x="1464" y="1124"/>
                        </a:cubicBezTo>
                        <a:lnTo>
                          <a:pt x="1460" y="1134"/>
                        </a:lnTo>
                        <a:lnTo>
                          <a:pt x="1460" y="1128"/>
                        </a:lnTo>
                        <a:lnTo>
                          <a:pt x="1514" y="1263"/>
                        </a:lnTo>
                        <a:lnTo>
                          <a:pt x="1510" y="1259"/>
                        </a:lnTo>
                        <a:lnTo>
                          <a:pt x="1565" y="1289"/>
                        </a:lnTo>
                        <a:cubicBezTo>
                          <a:pt x="1568" y="1291"/>
                          <a:pt x="1569" y="1294"/>
                          <a:pt x="1569" y="1298"/>
                        </a:cubicBezTo>
                        <a:lnTo>
                          <a:pt x="1562" y="1333"/>
                        </a:lnTo>
                        <a:lnTo>
                          <a:pt x="1560" y="1326"/>
                        </a:lnTo>
                        <a:lnTo>
                          <a:pt x="1576" y="1343"/>
                        </a:lnTo>
                        <a:cubicBezTo>
                          <a:pt x="1577" y="1345"/>
                          <a:pt x="1578" y="1347"/>
                          <a:pt x="1578" y="1349"/>
                        </a:cubicBezTo>
                        <a:lnTo>
                          <a:pt x="1578" y="1439"/>
                        </a:lnTo>
                        <a:lnTo>
                          <a:pt x="1577" y="1435"/>
                        </a:lnTo>
                        <a:lnTo>
                          <a:pt x="1598" y="1475"/>
                        </a:lnTo>
                        <a:lnTo>
                          <a:pt x="1596" y="1473"/>
                        </a:lnTo>
                        <a:lnTo>
                          <a:pt x="1643" y="1505"/>
                        </a:lnTo>
                        <a:cubicBezTo>
                          <a:pt x="1644" y="1506"/>
                          <a:pt x="1645" y="1507"/>
                          <a:pt x="1646" y="1509"/>
                        </a:cubicBezTo>
                        <a:lnTo>
                          <a:pt x="1684" y="1604"/>
                        </a:lnTo>
                        <a:cubicBezTo>
                          <a:pt x="1684" y="1605"/>
                          <a:pt x="1684" y="1606"/>
                          <a:pt x="1684" y="1607"/>
                        </a:cubicBezTo>
                        <a:lnTo>
                          <a:pt x="1684" y="1660"/>
                        </a:lnTo>
                        <a:cubicBezTo>
                          <a:pt x="1684" y="1661"/>
                          <a:pt x="1684" y="1663"/>
                          <a:pt x="1683" y="1664"/>
                        </a:cubicBezTo>
                        <a:lnTo>
                          <a:pt x="1650" y="1709"/>
                        </a:lnTo>
                        <a:lnTo>
                          <a:pt x="1651" y="1705"/>
                        </a:lnTo>
                        <a:lnTo>
                          <a:pt x="1651" y="1777"/>
                        </a:lnTo>
                        <a:lnTo>
                          <a:pt x="1650" y="1773"/>
                        </a:lnTo>
                        <a:lnTo>
                          <a:pt x="1669" y="1803"/>
                        </a:lnTo>
                        <a:cubicBezTo>
                          <a:pt x="1670" y="1805"/>
                          <a:pt x="1670" y="1807"/>
                          <a:pt x="1670" y="1809"/>
                        </a:cubicBezTo>
                        <a:lnTo>
                          <a:pt x="1665" y="1841"/>
                        </a:lnTo>
                        <a:lnTo>
                          <a:pt x="1665" y="1837"/>
                        </a:lnTo>
                        <a:lnTo>
                          <a:pt x="1690" y="1892"/>
                        </a:lnTo>
                        <a:lnTo>
                          <a:pt x="1686" y="1888"/>
                        </a:lnTo>
                        <a:lnTo>
                          <a:pt x="1750" y="1910"/>
                        </a:lnTo>
                        <a:lnTo>
                          <a:pt x="1745" y="1910"/>
                        </a:lnTo>
                        <a:lnTo>
                          <a:pt x="1795" y="1900"/>
                        </a:lnTo>
                        <a:lnTo>
                          <a:pt x="1790" y="1903"/>
                        </a:lnTo>
                        <a:lnTo>
                          <a:pt x="1814" y="1873"/>
                        </a:lnTo>
                        <a:lnTo>
                          <a:pt x="1837" y="1838"/>
                        </a:lnTo>
                        <a:cubicBezTo>
                          <a:pt x="1839" y="1835"/>
                          <a:pt x="1842" y="1834"/>
                          <a:pt x="1845" y="1835"/>
                        </a:cubicBezTo>
                        <a:lnTo>
                          <a:pt x="1874" y="1842"/>
                        </a:lnTo>
                        <a:cubicBezTo>
                          <a:pt x="1876" y="1843"/>
                          <a:pt x="1878" y="1845"/>
                          <a:pt x="1879" y="1847"/>
                        </a:cubicBezTo>
                        <a:lnTo>
                          <a:pt x="1884" y="1860"/>
                        </a:lnTo>
                        <a:lnTo>
                          <a:pt x="1878" y="1855"/>
                        </a:lnTo>
                        <a:lnTo>
                          <a:pt x="1897" y="1860"/>
                        </a:lnTo>
                        <a:cubicBezTo>
                          <a:pt x="1900" y="1861"/>
                          <a:pt x="1902" y="1863"/>
                          <a:pt x="1903" y="1866"/>
                        </a:cubicBezTo>
                        <a:lnTo>
                          <a:pt x="1915" y="1921"/>
                        </a:lnTo>
                        <a:lnTo>
                          <a:pt x="1909" y="1915"/>
                        </a:lnTo>
                        <a:lnTo>
                          <a:pt x="1956" y="1927"/>
                        </a:lnTo>
                        <a:cubicBezTo>
                          <a:pt x="1959" y="1928"/>
                          <a:pt x="1961" y="1930"/>
                          <a:pt x="1962" y="1933"/>
                        </a:cubicBezTo>
                        <a:lnTo>
                          <a:pt x="1978" y="1996"/>
                        </a:lnTo>
                        <a:lnTo>
                          <a:pt x="1972" y="1990"/>
                        </a:lnTo>
                        <a:lnTo>
                          <a:pt x="2026" y="1997"/>
                        </a:lnTo>
                        <a:cubicBezTo>
                          <a:pt x="2029" y="1998"/>
                          <a:pt x="2032" y="2000"/>
                          <a:pt x="2033" y="2004"/>
                        </a:cubicBezTo>
                        <a:lnTo>
                          <a:pt x="2051" y="2089"/>
                        </a:lnTo>
                        <a:lnTo>
                          <a:pt x="2051" y="2087"/>
                        </a:lnTo>
                        <a:lnTo>
                          <a:pt x="2060" y="2104"/>
                        </a:lnTo>
                        <a:lnTo>
                          <a:pt x="2059" y="2103"/>
                        </a:lnTo>
                        <a:lnTo>
                          <a:pt x="2073" y="2118"/>
                        </a:lnTo>
                        <a:cubicBezTo>
                          <a:pt x="2075" y="2120"/>
                          <a:pt x="2076" y="2122"/>
                          <a:pt x="2075" y="2125"/>
                        </a:cubicBezTo>
                        <a:lnTo>
                          <a:pt x="2070" y="2143"/>
                        </a:lnTo>
                        <a:cubicBezTo>
                          <a:pt x="2070" y="2143"/>
                          <a:pt x="2070" y="2144"/>
                          <a:pt x="2070" y="2144"/>
                        </a:cubicBezTo>
                        <a:lnTo>
                          <a:pt x="2055" y="2172"/>
                        </a:lnTo>
                        <a:lnTo>
                          <a:pt x="2050" y="2160"/>
                        </a:lnTo>
                        <a:lnTo>
                          <a:pt x="2064" y="2163"/>
                        </a:lnTo>
                        <a:cubicBezTo>
                          <a:pt x="2066" y="2163"/>
                          <a:pt x="2068" y="2164"/>
                          <a:pt x="2069" y="2166"/>
                        </a:cubicBezTo>
                        <a:lnTo>
                          <a:pt x="2100" y="2209"/>
                        </a:lnTo>
                        <a:lnTo>
                          <a:pt x="2094" y="2205"/>
                        </a:lnTo>
                        <a:lnTo>
                          <a:pt x="2130" y="2210"/>
                        </a:lnTo>
                        <a:cubicBezTo>
                          <a:pt x="2132" y="2211"/>
                          <a:pt x="2134" y="2212"/>
                          <a:pt x="2135" y="2214"/>
                        </a:cubicBezTo>
                        <a:lnTo>
                          <a:pt x="2147" y="2231"/>
                        </a:lnTo>
                        <a:lnTo>
                          <a:pt x="2144" y="2229"/>
                        </a:lnTo>
                        <a:lnTo>
                          <a:pt x="2170" y="2244"/>
                        </a:lnTo>
                        <a:cubicBezTo>
                          <a:pt x="2173" y="2246"/>
                          <a:pt x="2175" y="2249"/>
                          <a:pt x="2174" y="2252"/>
                        </a:cubicBezTo>
                        <a:lnTo>
                          <a:pt x="2167" y="2290"/>
                        </a:lnTo>
                        <a:lnTo>
                          <a:pt x="2167" y="2286"/>
                        </a:lnTo>
                        <a:lnTo>
                          <a:pt x="2176" y="2311"/>
                        </a:lnTo>
                        <a:cubicBezTo>
                          <a:pt x="2176" y="2312"/>
                          <a:pt x="2176" y="2313"/>
                          <a:pt x="2176" y="2313"/>
                        </a:cubicBezTo>
                        <a:lnTo>
                          <a:pt x="2176" y="2354"/>
                        </a:lnTo>
                        <a:cubicBezTo>
                          <a:pt x="2176" y="2355"/>
                          <a:pt x="2176" y="2356"/>
                          <a:pt x="2176" y="2356"/>
                        </a:cubicBezTo>
                        <a:lnTo>
                          <a:pt x="2155" y="2412"/>
                        </a:lnTo>
                        <a:cubicBezTo>
                          <a:pt x="2154" y="2413"/>
                          <a:pt x="2154" y="2414"/>
                          <a:pt x="2153" y="2415"/>
                        </a:cubicBezTo>
                        <a:lnTo>
                          <a:pt x="2117" y="2447"/>
                        </a:lnTo>
                        <a:lnTo>
                          <a:pt x="2099" y="2467"/>
                        </a:lnTo>
                        <a:cubicBezTo>
                          <a:pt x="2098" y="2468"/>
                          <a:pt x="2097" y="2469"/>
                          <a:pt x="2095" y="2469"/>
                        </a:cubicBezTo>
                        <a:lnTo>
                          <a:pt x="2050" y="2482"/>
                        </a:lnTo>
                        <a:lnTo>
                          <a:pt x="2053" y="2480"/>
                        </a:lnTo>
                        <a:lnTo>
                          <a:pt x="1987" y="2526"/>
                        </a:lnTo>
                        <a:cubicBezTo>
                          <a:pt x="1986" y="2526"/>
                          <a:pt x="1984" y="2527"/>
                          <a:pt x="1982" y="2527"/>
                        </a:cubicBezTo>
                        <a:lnTo>
                          <a:pt x="1964" y="2527"/>
                        </a:lnTo>
                        <a:lnTo>
                          <a:pt x="1971" y="2520"/>
                        </a:lnTo>
                        <a:lnTo>
                          <a:pt x="1969" y="2535"/>
                        </a:lnTo>
                        <a:cubicBezTo>
                          <a:pt x="1969" y="2539"/>
                          <a:pt x="1966" y="2542"/>
                          <a:pt x="1962" y="2542"/>
                        </a:cubicBezTo>
                        <a:lnTo>
                          <a:pt x="1934" y="2544"/>
                        </a:lnTo>
                        <a:cubicBezTo>
                          <a:pt x="1932" y="2545"/>
                          <a:pt x="1930" y="2544"/>
                          <a:pt x="1929" y="2543"/>
                        </a:cubicBezTo>
                        <a:lnTo>
                          <a:pt x="1900" y="2526"/>
                        </a:lnTo>
                        <a:cubicBezTo>
                          <a:pt x="1900" y="2525"/>
                          <a:pt x="1899" y="2524"/>
                          <a:pt x="1898" y="2524"/>
                        </a:cubicBezTo>
                        <a:lnTo>
                          <a:pt x="1856" y="2466"/>
                        </a:lnTo>
                        <a:cubicBezTo>
                          <a:pt x="1855" y="2465"/>
                          <a:pt x="1854" y="2463"/>
                          <a:pt x="1854" y="2461"/>
                        </a:cubicBezTo>
                        <a:lnTo>
                          <a:pt x="1854" y="2436"/>
                        </a:lnTo>
                        <a:lnTo>
                          <a:pt x="1855" y="2440"/>
                        </a:lnTo>
                        <a:lnTo>
                          <a:pt x="1841" y="2410"/>
                        </a:lnTo>
                        <a:cubicBezTo>
                          <a:pt x="1840" y="2408"/>
                          <a:pt x="1840" y="2406"/>
                          <a:pt x="1840" y="2404"/>
                        </a:cubicBezTo>
                        <a:lnTo>
                          <a:pt x="1845" y="2389"/>
                        </a:lnTo>
                        <a:lnTo>
                          <a:pt x="1845" y="2393"/>
                        </a:lnTo>
                        <a:lnTo>
                          <a:pt x="1840" y="2376"/>
                        </a:lnTo>
                        <a:cubicBezTo>
                          <a:pt x="1840" y="2375"/>
                          <a:pt x="1840" y="2374"/>
                          <a:pt x="1840" y="2374"/>
                        </a:cubicBezTo>
                        <a:lnTo>
                          <a:pt x="1840" y="2361"/>
                        </a:lnTo>
                        <a:lnTo>
                          <a:pt x="1841" y="2364"/>
                        </a:lnTo>
                        <a:lnTo>
                          <a:pt x="1836" y="2354"/>
                        </a:lnTo>
                        <a:lnTo>
                          <a:pt x="1822" y="2316"/>
                        </a:lnTo>
                        <a:lnTo>
                          <a:pt x="1789" y="2255"/>
                        </a:lnTo>
                        <a:lnTo>
                          <a:pt x="1761" y="2184"/>
                        </a:lnTo>
                        <a:lnTo>
                          <a:pt x="1766" y="2188"/>
                        </a:lnTo>
                        <a:lnTo>
                          <a:pt x="1697" y="2168"/>
                        </a:lnTo>
                        <a:lnTo>
                          <a:pt x="1700" y="2169"/>
                        </a:lnTo>
                        <a:lnTo>
                          <a:pt x="1676" y="2169"/>
                        </a:lnTo>
                        <a:cubicBezTo>
                          <a:pt x="1674" y="2169"/>
                          <a:pt x="1671" y="2167"/>
                          <a:pt x="1670" y="2165"/>
                        </a:cubicBezTo>
                        <a:lnTo>
                          <a:pt x="1601" y="2068"/>
                        </a:lnTo>
                        <a:cubicBezTo>
                          <a:pt x="1600" y="2066"/>
                          <a:pt x="1600" y="2065"/>
                          <a:pt x="1600" y="2063"/>
                        </a:cubicBezTo>
                        <a:lnTo>
                          <a:pt x="1600" y="2040"/>
                        </a:lnTo>
                        <a:lnTo>
                          <a:pt x="1603" y="2047"/>
                        </a:lnTo>
                        <a:lnTo>
                          <a:pt x="1558" y="2014"/>
                        </a:lnTo>
                        <a:lnTo>
                          <a:pt x="1433" y="1896"/>
                        </a:lnTo>
                        <a:cubicBezTo>
                          <a:pt x="1430" y="1894"/>
                          <a:pt x="1430" y="1890"/>
                          <a:pt x="1431" y="1887"/>
                        </a:cubicBezTo>
                        <a:lnTo>
                          <a:pt x="1435" y="1875"/>
                        </a:lnTo>
                        <a:lnTo>
                          <a:pt x="1441" y="1885"/>
                        </a:lnTo>
                        <a:lnTo>
                          <a:pt x="1417" y="1878"/>
                        </a:lnTo>
                        <a:lnTo>
                          <a:pt x="1245" y="1820"/>
                        </a:lnTo>
                        <a:cubicBezTo>
                          <a:pt x="1243" y="1819"/>
                          <a:pt x="1241" y="1818"/>
                          <a:pt x="1240" y="1816"/>
                        </a:cubicBezTo>
                        <a:lnTo>
                          <a:pt x="1200" y="1744"/>
                        </a:lnTo>
                        <a:lnTo>
                          <a:pt x="1206" y="1748"/>
                        </a:lnTo>
                        <a:lnTo>
                          <a:pt x="1168" y="1740"/>
                        </a:lnTo>
                        <a:cubicBezTo>
                          <a:pt x="1164" y="1739"/>
                          <a:pt x="1162" y="1736"/>
                          <a:pt x="1162" y="1732"/>
                        </a:cubicBezTo>
                        <a:lnTo>
                          <a:pt x="1164" y="1667"/>
                        </a:lnTo>
                        <a:lnTo>
                          <a:pt x="1167" y="1673"/>
                        </a:lnTo>
                        <a:lnTo>
                          <a:pt x="1108" y="1628"/>
                        </a:lnTo>
                        <a:lnTo>
                          <a:pt x="1115" y="1630"/>
                        </a:lnTo>
                        <a:lnTo>
                          <a:pt x="1073" y="1642"/>
                        </a:lnTo>
                        <a:cubicBezTo>
                          <a:pt x="1072" y="1643"/>
                          <a:pt x="1070" y="1643"/>
                          <a:pt x="1069" y="1642"/>
                        </a:cubicBezTo>
                        <a:lnTo>
                          <a:pt x="1059" y="1640"/>
                        </a:lnTo>
                        <a:cubicBezTo>
                          <a:pt x="1056" y="1639"/>
                          <a:pt x="1053" y="1636"/>
                          <a:pt x="1053" y="1632"/>
                        </a:cubicBezTo>
                        <a:lnTo>
                          <a:pt x="1053" y="1589"/>
                        </a:lnTo>
                        <a:lnTo>
                          <a:pt x="1054" y="1592"/>
                        </a:lnTo>
                        <a:lnTo>
                          <a:pt x="1040" y="1541"/>
                        </a:lnTo>
                        <a:cubicBezTo>
                          <a:pt x="1039" y="1540"/>
                          <a:pt x="1039" y="1539"/>
                          <a:pt x="1039" y="1538"/>
                        </a:cubicBezTo>
                        <a:lnTo>
                          <a:pt x="1049" y="1461"/>
                        </a:lnTo>
                        <a:cubicBezTo>
                          <a:pt x="1049" y="1460"/>
                          <a:pt x="1049" y="1459"/>
                          <a:pt x="1049" y="1458"/>
                        </a:cubicBezTo>
                        <a:lnTo>
                          <a:pt x="1089" y="1373"/>
                        </a:lnTo>
                        <a:lnTo>
                          <a:pt x="1089" y="1375"/>
                        </a:lnTo>
                        <a:lnTo>
                          <a:pt x="1098" y="1310"/>
                        </a:lnTo>
                        <a:cubicBezTo>
                          <a:pt x="1099" y="1308"/>
                          <a:pt x="1100" y="1306"/>
                          <a:pt x="1102" y="1305"/>
                        </a:cubicBezTo>
                        <a:lnTo>
                          <a:pt x="1128" y="1287"/>
                        </a:lnTo>
                        <a:lnTo>
                          <a:pt x="1125" y="1297"/>
                        </a:lnTo>
                        <a:lnTo>
                          <a:pt x="1115" y="1272"/>
                        </a:lnTo>
                        <a:lnTo>
                          <a:pt x="1099" y="1234"/>
                        </a:lnTo>
                        <a:cubicBezTo>
                          <a:pt x="1098" y="1233"/>
                          <a:pt x="1098" y="1233"/>
                          <a:pt x="1098" y="1232"/>
                        </a:cubicBezTo>
                        <a:lnTo>
                          <a:pt x="1089" y="1061"/>
                        </a:lnTo>
                        <a:lnTo>
                          <a:pt x="1082" y="1004"/>
                        </a:lnTo>
                        <a:lnTo>
                          <a:pt x="1085" y="1009"/>
                        </a:lnTo>
                        <a:lnTo>
                          <a:pt x="1066" y="994"/>
                        </a:lnTo>
                        <a:cubicBezTo>
                          <a:pt x="1065" y="994"/>
                          <a:pt x="1065" y="993"/>
                          <a:pt x="1064" y="993"/>
                        </a:cubicBezTo>
                        <a:lnTo>
                          <a:pt x="1008" y="910"/>
                        </a:lnTo>
                        <a:lnTo>
                          <a:pt x="1008" y="911"/>
                        </a:lnTo>
                        <a:lnTo>
                          <a:pt x="987" y="888"/>
                        </a:lnTo>
                        <a:lnTo>
                          <a:pt x="996" y="890"/>
                        </a:lnTo>
                        <a:lnTo>
                          <a:pt x="968" y="903"/>
                        </a:lnTo>
                        <a:cubicBezTo>
                          <a:pt x="966" y="904"/>
                          <a:pt x="964" y="904"/>
                          <a:pt x="961" y="903"/>
                        </a:cubicBezTo>
                        <a:lnTo>
                          <a:pt x="924" y="885"/>
                        </a:lnTo>
                        <a:cubicBezTo>
                          <a:pt x="920" y="884"/>
                          <a:pt x="919" y="880"/>
                          <a:pt x="919" y="876"/>
                        </a:cubicBezTo>
                        <a:lnTo>
                          <a:pt x="922" y="864"/>
                        </a:lnTo>
                        <a:lnTo>
                          <a:pt x="923" y="870"/>
                        </a:lnTo>
                        <a:lnTo>
                          <a:pt x="911" y="855"/>
                        </a:lnTo>
                        <a:lnTo>
                          <a:pt x="919" y="858"/>
                        </a:lnTo>
                        <a:lnTo>
                          <a:pt x="893" y="863"/>
                        </a:lnTo>
                        <a:cubicBezTo>
                          <a:pt x="890" y="864"/>
                          <a:pt x="887" y="862"/>
                          <a:pt x="885" y="860"/>
                        </a:cubicBezTo>
                        <a:lnTo>
                          <a:pt x="873" y="842"/>
                        </a:lnTo>
                        <a:lnTo>
                          <a:pt x="877" y="845"/>
                        </a:lnTo>
                        <a:lnTo>
                          <a:pt x="839" y="830"/>
                        </a:lnTo>
                        <a:cubicBezTo>
                          <a:pt x="837" y="829"/>
                          <a:pt x="835" y="827"/>
                          <a:pt x="835" y="825"/>
                        </a:cubicBezTo>
                        <a:lnTo>
                          <a:pt x="830" y="805"/>
                        </a:lnTo>
                        <a:cubicBezTo>
                          <a:pt x="829" y="801"/>
                          <a:pt x="831" y="797"/>
                          <a:pt x="834" y="796"/>
                        </a:cubicBezTo>
                        <a:lnTo>
                          <a:pt x="853" y="786"/>
                        </a:lnTo>
                        <a:lnTo>
                          <a:pt x="851" y="798"/>
                        </a:lnTo>
                        <a:lnTo>
                          <a:pt x="841" y="788"/>
                        </a:lnTo>
                        <a:lnTo>
                          <a:pt x="844" y="790"/>
                        </a:lnTo>
                        <a:lnTo>
                          <a:pt x="788" y="768"/>
                        </a:lnTo>
                        <a:cubicBezTo>
                          <a:pt x="786" y="767"/>
                          <a:pt x="784" y="766"/>
                          <a:pt x="784" y="764"/>
                        </a:cubicBezTo>
                        <a:lnTo>
                          <a:pt x="772" y="744"/>
                        </a:lnTo>
                        <a:cubicBezTo>
                          <a:pt x="771" y="743"/>
                          <a:pt x="771" y="741"/>
                          <a:pt x="771" y="740"/>
                        </a:cubicBezTo>
                        <a:lnTo>
                          <a:pt x="771" y="720"/>
                        </a:lnTo>
                        <a:lnTo>
                          <a:pt x="771" y="722"/>
                        </a:lnTo>
                        <a:lnTo>
                          <a:pt x="743" y="614"/>
                        </a:lnTo>
                        <a:lnTo>
                          <a:pt x="747" y="620"/>
                        </a:lnTo>
                        <a:lnTo>
                          <a:pt x="719" y="607"/>
                        </a:lnTo>
                        <a:lnTo>
                          <a:pt x="722" y="608"/>
                        </a:lnTo>
                        <a:lnTo>
                          <a:pt x="656" y="603"/>
                        </a:lnTo>
                        <a:lnTo>
                          <a:pt x="576" y="600"/>
                        </a:lnTo>
                        <a:lnTo>
                          <a:pt x="579" y="600"/>
                        </a:lnTo>
                        <a:lnTo>
                          <a:pt x="532" y="617"/>
                        </a:lnTo>
                        <a:cubicBezTo>
                          <a:pt x="531" y="618"/>
                          <a:pt x="530" y="618"/>
                          <a:pt x="529" y="618"/>
                        </a:cubicBezTo>
                        <a:lnTo>
                          <a:pt x="517" y="618"/>
                        </a:lnTo>
                        <a:cubicBezTo>
                          <a:pt x="513" y="618"/>
                          <a:pt x="509" y="614"/>
                          <a:pt x="509" y="610"/>
                        </a:cubicBezTo>
                        <a:lnTo>
                          <a:pt x="509" y="582"/>
                        </a:lnTo>
                        <a:lnTo>
                          <a:pt x="513" y="589"/>
                        </a:lnTo>
                        <a:lnTo>
                          <a:pt x="485" y="571"/>
                        </a:lnTo>
                        <a:cubicBezTo>
                          <a:pt x="483" y="571"/>
                          <a:pt x="482" y="569"/>
                          <a:pt x="481" y="567"/>
                        </a:cubicBezTo>
                        <a:lnTo>
                          <a:pt x="463" y="515"/>
                        </a:lnTo>
                        <a:lnTo>
                          <a:pt x="466" y="519"/>
                        </a:lnTo>
                        <a:lnTo>
                          <a:pt x="415" y="492"/>
                        </a:lnTo>
                        <a:lnTo>
                          <a:pt x="418" y="493"/>
                        </a:lnTo>
                        <a:lnTo>
                          <a:pt x="371" y="490"/>
                        </a:lnTo>
                        <a:cubicBezTo>
                          <a:pt x="368" y="490"/>
                          <a:pt x="366" y="488"/>
                          <a:pt x="364" y="486"/>
                        </a:cubicBezTo>
                        <a:lnTo>
                          <a:pt x="308" y="396"/>
                        </a:lnTo>
                        <a:lnTo>
                          <a:pt x="313" y="400"/>
                        </a:lnTo>
                        <a:lnTo>
                          <a:pt x="268" y="390"/>
                        </a:lnTo>
                        <a:lnTo>
                          <a:pt x="274" y="388"/>
                        </a:lnTo>
                        <a:lnTo>
                          <a:pt x="256" y="401"/>
                        </a:lnTo>
                        <a:cubicBezTo>
                          <a:pt x="252" y="403"/>
                          <a:pt x="247" y="402"/>
                          <a:pt x="245" y="399"/>
                        </a:cubicBezTo>
                        <a:lnTo>
                          <a:pt x="223" y="369"/>
                        </a:lnTo>
                        <a:lnTo>
                          <a:pt x="228" y="372"/>
                        </a:lnTo>
                        <a:lnTo>
                          <a:pt x="202" y="364"/>
                        </a:lnTo>
                        <a:cubicBezTo>
                          <a:pt x="200" y="364"/>
                          <a:pt x="198" y="362"/>
                          <a:pt x="197" y="361"/>
                        </a:cubicBezTo>
                        <a:lnTo>
                          <a:pt x="187" y="343"/>
                        </a:lnTo>
                        <a:cubicBezTo>
                          <a:pt x="187" y="342"/>
                          <a:pt x="187" y="341"/>
                          <a:pt x="187" y="339"/>
                        </a:cubicBezTo>
                        <a:lnTo>
                          <a:pt x="187" y="239"/>
                        </a:lnTo>
                        <a:lnTo>
                          <a:pt x="190" y="246"/>
                        </a:lnTo>
                        <a:lnTo>
                          <a:pt x="134" y="211"/>
                        </a:lnTo>
                        <a:lnTo>
                          <a:pt x="138" y="212"/>
                        </a:lnTo>
                        <a:lnTo>
                          <a:pt x="117" y="212"/>
                        </a:lnTo>
                        <a:cubicBezTo>
                          <a:pt x="114" y="212"/>
                          <a:pt x="111" y="210"/>
                          <a:pt x="110" y="207"/>
                        </a:cubicBezTo>
                        <a:lnTo>
                          <a:pt x="81" y="150"/>
                        </a:lnTo>
                        <a:cubicBezTo>
                          <a:pt x="81" y="149"/>
                          <a:pt x="81" y="147"/>
                          <a:pt x="81" y="146"/>
                        </a:cubicBezTo>
                        <a:lnTo>
                          <a:pt x="81" y="109"/>
                        </a:lnTo>
                        <a:lnTo>
                          <a:pt x="92" y="116"/>
                        </a:lnTo>
                        <a:lnTo>
                          <a:pt x="73" y="126"/>
                        </a:lnTo>
                        <a:cubicBezTo>
                          <a:pt x="72" y="126"/>
                          <a:pt x="71" y="127"/>
                          <a:pt x="70" y="127"/>
                        </a:cubicBezTo>
                        <a:lnTo>
                          <a:pt x="46" y="127"/>
                        </a:lnTo>
                        <a:lnTo>
                          <a:pt x="51" y="125"/>
                        </a:lnTo>
                        <a:lnTo>
                          <a:pt x="42" y="132"/>
                        </a:lnTo>
                        <a:cubicBezTo>
                          <a:pt x="40" y="134"/>
                          <a:pt x="37" y="135"/>
                          <a:pt x="35" y="134"/>
                        </a:cubicBezTo>
                        <a:cubicBezTo>
                          <a:pt x="32" y="133"/>
                          <a:pt x="30" y="132"/>
                          <a:pt x="29" y="130"/>
                        </a:cubicBezTo>
                        <a:lnTo>
                          <a:pt x="1" y="67"/>
                        </a:lnTo>
                        <a:cubicBezTo>
                          <a:pt x="0" y="64"/>
                          <a:pt x="0" y="62"/>
                          <a:pt x="2" y="59"/>
                        </a:cubicBezTo>
                        <a:cubicBezTo>
                          <a:pt x="3" y="57"/>
                          <a:pt x="6" y="56"/>
                          <a:pt x="8" y="56"/>
                        </a:cubicBezTo>
                        <a:lnTo>
                          <a:pt x="37" y="56"/>
                        </a:lnTo>
                        <a:lnTo>
                          <a:pt x="60" y="56"/>
                        </a:lnTo>
                        <a:lnTo>
                          <a:pt x="57" y="56"/>
                        </a:lnTo>
                        <a:lnTo>
                          <a:pt x="81" y="46"/>
                        </a:lnTo>
                        <a:cubicBezTo>
                          <a:pt x="82" y="46"/>
                          <a:pt x="83" y="45"/>
                          <a:pt x="85" y="46"/>
                        </a:cubicBezTo>
                        <a:lnTo>
                          <a:pt x="104" y="48"/>
                        </a:lnTo>
                        <a:lnTo>
                          <a:pt x="100" y="48"/>
                        </a:lnTo>
                        <a:lnTo>
                          <a:pt x="124" y="41"/>
                        </a:lnTo>
                        <a:cubicBezTo>
                          <a:pt x="126" y="40"/>
                          <a:pt x="128" y="41"/>
                          <a:pt x="130" y="42"/>
                        </a:cubicBezTo>
                        <a:lnTo>
                          <a:pt x="159" y="59"/>
                        </a:lnTo>
                        <a:lnTo>
                          <a:pt x="155" y="58"/>
                        </a:lnTo>
                        <a:lnTo>
                          <a:pt x="246" y="58"/>
                        </a:lnTo>
                        <a:lnTo>
                          <a:pt x="244" y="58"/>
                        </a:lnTo>
                        <a:lnTo>
                          <a:pt x="301" y="41"/>
                        </a:lnTo>
                        <a:lnTo>
                          <a:pt x="299" y="41"/>
                        </a:lnTo>
                        <a:lnTo>
                          <a:pt x="318" y="31"/>
                        </a:lnTo>
                        <a:lnTo>
                          <a:pt x="314" y="39"/>
                        </a:lnTo>
                        <a:lnTo>
                          <a:pt x="314" y="21"/>
                        </a:lnTo>
                        <a:cubicBezTo>
                          <a:pt x="314" y="17"/>
                          <a:pt x="316" y="14"/>
                          <a:pt x="320" y="13"/>
                        </a:cubicBezTo>
                        <a:lnTo>
                          <a:pt x="369" y="1"/>
                        </a:lnTo>
                        <a:cubicBezTo>
                          <a:pt x="370" y="0"/>
                          <a:pt x="371" y="0"/>
                          <a:pt x="372" y="1"/>
                        </a:cubicBezTo>
                        <a:lnTo>
                          <a:pt x="391" y="3"/>
                        </a:lnTo>
                        <a:cubicBezTo>
                          <a:pt x="393" y="3"/>
                          <a:pt x="395" y="5"/>
                          <a:pt x="397" y="7"/>
                        </a:cubicBezTo>
                        <a:lnTo>
                          <a:pt x="413" y="32"/>
                        </a:lnTo>
                        <a:lnTo>
                          <a:pt x="400" y="40"/>
                        </a:lnTo>
                        <a:lnTo>
                          <a:pt x="383" y="15"/>
                        </a:lnTo>
                        <a:lnTo>
                          <a:pt x="389" y="19"/>
                        </a:lnTo>
                        <a:lnTo>
                          <a:pt x="370" y="16"/>
                        </a:lnTo>
                        <a:lnTo>
                          <a:pt x="373" y="16"/>
                        </a:lnTo>
                        <a:lnTo>
                          <a:pt x="324" y="29"/>
                        </a:lnTo>
                        <a:lnTo>
                          <a:pt x="330" y="21"/>
                        </a:lnTo>
                        <a:lnTo>
                          <a:pt x="330" y="39"/>
                        </a:lnTo>
                        <a:cubicBezTo>
                          <a:pt x="330" y="41"/>
                          <a:pt x="328" y="44"/>
                          <a:pt x="326" y="46"/>
                        </a:cubicBezTo>
                        <a:lnTo>
                          <a:pt x="307" y="56"/>
                        </a:lnTo>
                        <a:cubicBezTo>
                          <a:pt x="306" y="56"/>
                          <a:pt x="306" y="56"/>
                          <a:pt x="305" y="56"/>
                        </a:cubicBezTo>
                        <a:lnTo>
                          <a:pt x="249" y="74"/>
                        </a:lnTo>
                        <a:cubicBezTo>
                          <a:pt x="248" y="74"/>
                          <a:pt x="247" y="74"/>
                          <a:pt x="246" y="74"/>
                        </a:cubicBezTo>
                        <a:lnTo>
                          <a:pt x="155" y="74"/>
                        </a:lnTo>
                        <a:cubicBezTo>
                          <a:pt x="153" y="74"/>
                          <a:pt x="152" y="74"/>
                          <a:pt x="150" y="73"/>
                        </a:cubicBezTo>
                        <a:lnTo>
                          <a:pt x="122" y="55"/>
                        </a:lnTo>
                        <a:lnTo>
                          <a:pt x="129" y="56"/>
                        </a:lnTo>
                        <a:lnTo>
                          <a:pt x="105" y="64"/>
                        </a:lnTo>
                        <a:cubicBezTo>
                          <a:pt x="104" y="64"/>
                          <a:pt x="103" y="64"/>
                          <a:pt x="102" y="64"/>
                        </a:cubicBezTo>
                        <a:lnTo>
                          <a:pt x="83" y="62"/>
                        </a:lnTo>
                        <a:lnTo>
                          <a:pt x="87" y="61"/>
                        </a:lnTo>
                        <a:lnTo>
                          <a:pt x="63" y="71"/>
                        </a:lnTo>
                        <a:cubicBezTo>
                          <a:pt x="62" y="71"/>
                          <a:pt x="61" y="72"/>
                          <a:pt x="60" y="72"/>
                        </a:cubicBezTo>
                        <a:lnTo>
                          <a:pt x="37" y="72"/>
                        </a:lnTo>
                        <a:lnTo>
                          <a:pt x="8" y="72"/>
                        </a:lnTo>
                        <a:lnTo>
                          <a:pt x="16" y="60"/>
                        </a:lnTo>
                        <a:lnTo>
                          <a:pt x="44" y="123"/>
                        </a:lnTo>
                        <a:lnTo>
                          <a:pt x="32" y="120"/>
                        </a:lnTo>
                        <a:lnTo>
                          <a:pt x="41" y="112"/>
                        </a:lnTo>
                        <a:cubicBezTo>
                          <a:pt x="43" y="111"/>
                          <a:pt x="44" y="111"/>
                          <a:pt x="46" y="111"/>
                        </a:cubicBezTo>
                        <a:lnTo>
                          <a:pt x="70" y="111"/>
                        </a:lnTo>
                        <a:lnTo>
                          <a:pt x="66" y="112"/>
                        </a:lnTo>
                        <a:lnTo>
                          <a:pt x="85" y="102"/>
                        </a:lnTo>
                        <a:cubicBezTo>
                          <a:pt x="87" y="100"/>
                          <a:pt x="90" y="100"/>
                          <a:pt x="93" y="102"/>
                        </a:cubicBezTo>
                        <a:cubicBezTo>
                          <a:pt x="95" y="103"/>
                          <a:pt x="97" y="106"/>
                          <a:pt x="97" y="109"/>
                        </a:cubicBezTo>
                        <a:lnTo>
                          <a:pt x="97" y="146"/>
                        </a:lnTo>
                        <a:lnTo>
                          <a:pt x="96" y="143"/>
                        </a:lnTo>
                        <a:lnTo>
                          <a:pt x="124" y="200"/>
                        </a:lnTo>
                        <a:lnTo>
                          <a:pt x="117" y="196"/>
                        </a:lnTo>
                        <a:lnTo>
                          <a:pt x="138" y="196"/>
                        </a:lnTo>
                        <a:cubicBezTo>
                          <a:pt x="140" y="196"/>
                          <a:pt x="141" y="196"/>
                          <a:pt x="142" y="197"/>
                        </a:cubicBezTo>
                        <a:lnTo>
                          <a:pt x="199" y="232"/>
                        </a:lnTo>
                        <a:cubicBezTo>
                          <a:pt x="201" y="234"/>
                          <a:pt x="203" y="236"/>
                          <a:pt x="203" y="239"/>
                        </a:cubicBezTo>
                        <a:lnTo>
                          <a:pt x="203" y="339"/>
                        </a:lnTo>
                        <a:lnTo>
                          <a:pt x="202" y="335"/>
                        </a:lnTo>
                        <a:lnTo>
                          <a:pt x="211" y="353"/>
                        </a:lnTo>
                        <a:lnTo>
                          <a:pt x="206" y="349"/>
                        </a:lnTo>
                        <a:lnTo>
                          <a:pt x="232" y="357"/>
                        </a:lnTo>
                        <a:cubicBezTo>
                          <a:pt x="234" y="357"/>
                          <a:pt x="235" y="358"/>
                          <a:pt x="236" y="360"/>
                        </a:cubicBezTo>
                        <a:lnTo>
                          <a:pt x="258" y="390"/>
                        </a:lnTo>
                        <a:lnTo>
                          <a:pt x="247" y="388"/>
                        </a:lnTo>
                        <a:lnTo>
                          <a:pt x="265" y="375"/>
                        </a:lnTo>
                        <a:cubicBezTo>
                          <a:pt x="267" y="374"/>
                          <a:pt x="270" y="373"/>
                          <a:pt x="272" y="374"/>
                        </a:cubicBezTo>
                        <a:lnTo>
                          <a:pt x="316" y="384"/>
                        </a:lnTo>
                        <a:cubicBezTo>
                          <a:pt x="319" y="384"/>
                          <a:pt x="320" y="386"/>
                          <a:pt x="321" y="388"/>
                        </a:cubicBezTo>
                        <a:lnTo>
                          <a:pt x="378" y="478"/>
                        </a:lnTo>
                        <a:lnTo>
                          <a:pt x="372" y="474"/>
                        </a:lnTo>
                        <a:lnTo>
                          <a:pt x="419" y="477"/>
                        </a:lnTo>
                        <a:cubicBezTo>
                          <a:pt x="420" y="477"/>
                          <a:pt x="421" y="477"/>
                          <a:pt x="422" y="477"/>
                        </a:cubicBezTo>
                        <a:lnTo>
                          <a:pt x="474" y="505"/>
                        </a:lnTo>
                        <a:cubicBezTo>
                          <a:pt x="476" y="506"/>
                          <a:pt x="477" y="507"/>
                          <a:pt x="478" y="509"/>
                        </a:cubicBezTo>
                        <a:lnTo>
                          <a:pt x="497" y="562"/>
                        </a:lnTo>
                        <a:lnTo>
                          <a:pt x="493" y="558"/>
                        </a:lnTo>
                        <a:lnTo>
                          <a:pt x="521" y="575"/>
                        </a:lnTo>
                        <a:cubicBezTo>
                          <a:pt x="524" y="577"/>
                          <a:pt x="525" y="579"/>
                          <a:pt x="525" y="582"/>
                        </a:cubicBezTo>
                        <a:lnTo>
                          <a:pt x="525" y="610"/>
                        </a:lnTo>
                        <a:lnTo>
                          <a:pt x="517" y="602"/>
                        </a:lnTo>
                        <a:lnTo>
                          <a:pt x="529" y="602"/>
                        </a:lnTo>
                        <a:lnTo>
                          <a:pt x="526" y="602"/>
                        </a:lnTo>
                        <a:lnTo>
                          <a:pt x="573" y="585"/>
                        </a:lnTo>
                        <a:cubicBezTo>
                          <a:pt x="574" y="584"/>
                          <a:pt x="575" y="584"/>
                          <a:pt x="576" y="584"/>
                        </a:cubicBezTo>
                        <a:lnTo>
                          <a:pt x="657" y="587"/>
                        </a:lnTo>
                        <a:lnTo>
                          <a:pt x="723" y="592"/>
                        </a:lnTo>
                        <a:cubicBezTo>
                          <a:pt x="724" y="592"/>
                          <a:pt x="725" y="592"/>
                          <a:pt x="725" y="592"/>
                        </a:cubicBezTo>
                        <a:lnTo>
                          <a:pt x="754" y="605"/>
                        </a:lnTo>
                        <a:cubicBezTo>
                          <a:pt x="756" y="606"/>
                          <a:pt x="758" y="608"/>
                          <a:pt x="758" y="610"/>
                        </a:cubicBezTo>
                        <a:lnTo>
                          <a:pt x="786" y="718"/>
                        </a:lnTo>
                        <a:cubicBezTo>
                          <a:pt x="787" y="719"/>
                          <a:pt x="787" y="719"/>
                          <a:pt x="787" y="720"/>
                        </a:cubicBezTo>
                        <a:lnTo>
                          <a:pt x="787" y="740"/>
                        </a:lnTo>
                        <a:lnTo>
                          <a:pt x="786" y="736"/>
                        </a:lnTo>
                        <a:lnTo>
                          <a:pt x="797" y="756"/>
                        </a:lnTo>
                        <a:lnTo>
                          <a:pt x="793" y="753"/>
                        </a:lnTo>
                        <a:lnTo>
                          <a:pt x="850" y="775"/>
                        </a:lnTo>
                        <a:cubicBezTo>
                          <a:pt x="851" y="776"/>
                          <a:pt x="852" y="776"/>
                          <a:pt x="853" y="777"/>
                        </a:cubicBezTo>
                        <a:lnTo>
                          <a:pt x="862" y="787"/>
                        </a:lnTo>
                        <a:cubicBezTo>
                          <a:pt x="864" y="789"/>
                          <a:pt x="865" y="792"/>
                          <a:pt x="864" y="794"/>
                        </a:cubicBezTo>
                        <a:cubicBezTo>
                          <a:pt x="864" y="796"/>
                          <a:pt x="862" y="799"/>
                          <a:pt x="860" y="800"/>
                        </a:cubicBezTo>
                        <a:lnTo>
                          <a:pt x="841" y="810"/>
                        </a:lnTo>
                        <a:lnTo>
                          <a:pt x="845" y="801"/>
                        </a:lnTo>
                        <a:lnTo>
                          <a:pt x="850" y="821"/>
                        </a:lnTo>
                        <a:lnTo>
                          <a:pt x="845" y="815"/>
                        </a:lnTo>
                        <a:lnTo>
                          <a:pt x="883" y="830"/>
                        </a:lnTo>
                        <a:cubicBezTo>
                          <a:pt x="884" y="831"/>
                          <a:pt x="886" y="832"/>
                          <a:pt x="887" y="833"/>
                        </a:cubicBezTo>
                        <a:lnTo>
                          <a:pt x="898" y="851"/>
                        </a:lnTo>
                        <a:lnTo>
                          <a:pt x="890" y="847"/>
                        </a:lnTo>
                        <a:lnTo>
                          <a:pt x="916" y="842"/>
                        </a:lnTo>
                        <a:cubicBezTo>
                          <a:pt x="919" y="842"/>
                          <a:pt x="922" y="843"/>
                          <a:pt x="924" y="845"/>
                        </a:cubicBezTo>
                        <a:lnTo>
                          <a:pt x="936" y="860"/>
                        </a:lnTo>
                        <a:cubicBezTo>
                          <a:pt x="937" y="862"/>
                          <a:pt x="938" y="865"/>
                          <a:pt x="937" y="867"/>
                        </a:cubicBezTo>
                        <a:lnTo>
                          <a:pt x="935" y="879"/>
                        </a:lnTo>
                        <a:lnTo>
                          <a:pt x="930" y="871"/>
                        </a:lnTo>
                        <a:lnTo>
                          <a:pt x="968" y="888"/>
                        </a:lnTo>
                        <a:lnTo>
                          <a:pt x="962" y="888"/>
                        </a:lnTo>
                        <a:lnTo>
                          <a:pt x="990" y="876"/>
                        </a:lnTo>
                        <a:cubicBezTo>
                          <a:pt x="993" y="874"/>
                          <a:pt x="997" y="875"/>
                          <a:pt x="999" y="877"/>
                        </a:cubicBezTo>
                        <a:lnTo>
                          <a:pt x="1020" y="900"/>
                        </a:lnTo>
                        <a:cubicBezTo>
                          <a:pt x="1020" y="900"/>
                          <a:pt x="1021" y="901"/>
                          <a:pt x="1021" y="901"/>
                        </a:cubicBezTo>
                        <a:lnTo>
                          <a:pt x="1077" y="984"/>
                        </a:lnTo>
                        <a:lnTo>
                          <a:pt x="1076" y="982"/>
                        </a:lnTo>
                        <a:lnTo>
                          <a:pt x="1095" y="997"/>
                        </a:lnTo>
                        <a:cubicBezTo>
                          <a:pt x="1096" y="998"/>
                          <a:pt x="1097" y="1000"/>
                          <a:pt x="1098" y="1002"/>
                        </a:cubicBezTo>
                        <a:lnTo>
                          <a:pt x="1105" y="1060"/>
                        </a:lnTo>
                        <a:lnTo>
                          <a:pt x="1114" y="1231"/>
                        </a:lnTo>
                        <a:lnTo>
                          <a:pt x="1113" y="1228"/>
                        </a:lnTo>
                        <a:lnTo>
                          <a:pt x="1130" y="1266"/>
                        </a:lnTo>
                        <a:lnTo>
                          <a:pt x="1140" y="1291"/>
                        </a:lnTo>
                        <a:cubicBezTo>
                          <a:pt x="1141" y="1294"/>
                          <a:pt x="1140" y="1298"/>
                          <a:pt x="1137" y="1300"/>
                        </a:cubicBezTo>
                        <a:lnTo>
                          <a:pt x="1111" y="1318"/>
                        </a:lnTo>
                        <a:lnTo>
                          <a:pt x="1114" y="1312"/>
                        </a:lnTo>
                        <a:lnTo>
                          <a:pt x="1105" y="1378"/>
                        </a:lnTo>
                        <a:cubicBezTo>
                          <a:pt x="1105" y="1378"/>
                          <a:pt x="1104" y="1379"/>
                          <a:pt x="1104" y="1380"/>
                        </a:cubicBezTo>
                        <a:lnTo>
                          <a:pt x="1064" y="1465"/>
                        </a:lnTo>
                        <a:lnTo>
                          <a:pt x="1065" y="1463"/>
                        </a:lnTo>
                        <a:lnTo>
                          <a:pt x="1055" y="1540"/>
                        </a:lnTo>
                        <a:lnTo>
                          <a:pt x="1055" y="1537"/>
                        </a:lnTo>
                        <a:lnTo>
                          <a:pt x="1069" y="1587"/>
                        </a:lnTo>
                        <a:cubicBezTo>
                          <a:pt x="1069" y="1588"/>
                          <a:pt x="1069" y="1589"/>
                          <a:pt x="1069" y="1589"/>
                        </a:cubicBezTo>
                        <a:lnTo>
                          <a:pt x="1069" y="1632"/>
                        </a:lnTo>
                        <a:lnTo>
                          <a:pt x="1063" y="1624"/>
                        </a:lnTo>
                        <a:lnTo>
                          <a:pt x="1073" y="1627"/>
                        </a:lnTo>
                        <a:lnTo>
                          <a:pt x="1069" y="1627"/>
                        </a:lnTo>
                        <a:lnTo>
                          <a:pt x="1111" y="1614"/>
                        </a:lnTo>
                        <a:cubicBezTo>
                          <a:pt x="1113" y="1614"/>
                          <a:pt x="1116" y="1614"/>
                          <a:pt x="1118" y="1616"/>
                        </a:cubicBezTo>
                        <a:lnTo>
                          <a:pt x="1177" y="1661"/>
                        </a:lnTo>
                        <a:cubicBezTo>
                          <a:pt x="1179" y="1662"/>
                          <a:pt x="1180" y="1665"/>
                          <a:pt x="1180" y="1667"/>
                        </a:cubicBezTo>
                        <a:lnTo>
                          <a:pt x="1178" y="1733"/>
                        </a:lnTo>
                        <a:lnTo>
                          <a:pt x="1171" y="1724"/>
                        </a:lnTo>
                        <a:lnTo>
                          <a:pt x="1209" y="1732"/>
                        </a:lnTo>
                        <a:cubicBezTo>
                          <a:pt x="1211" y="1732"/>
                          <a:pt x="1213" y="1734"/>
                          <a:pt x="1214" y="1736"/>
                        </a:cubicBezTo>
                        <a:lnTo>
                          <a:pt x="1254" y="1809"/>
                        </a:lnTo>
                        <a:lnTo>
                          <a:pt x="1250" y="1805"/>
                        </a:lnTo>
                        <a:lnTo>
                          <a:pt x="1422" y="1862"/>
                        </a:lnTo>
                        <a:lnTo>
                          <a:pt x="1445" y="1870"/>
                        </a:lnTo>
                        <a:cubicBezTo>
                          <a:pt x="1447" y="1871"/>
                          <a:pt x="1449" y="1872"/>
                          <a:pt x="1450" y="1874"/>
                        </a:cubicBezTo>
                        <a:cubicBezTo>
                          <a:pt x="1451" y="1876"/>
                          <a:pt x="1451" y="1878"/>
                          <a:pt x="1450" y="1880"/>
                        </a:cubicBezTo>
                        <a:lnTo>
                          <a:pt x="1446" y="1893"/>
                        </a:lnTo>
                        <a:lnTo>
                          <a:pt x="1444" y="1884"/>
                        </a:lnTo>
                        <a:lnTo>
                          <a:pt x="1568" y="2001"/>
                        </a:lnTo>
                        <a:lnTo>
                          <a:pt x="1613" y="2034"/>
                        </a:lnTo>
                        <a:cubicBezTo>
                          <a:pt x="1615" y="2035"/>
                          <a:pt x="1616" y="2038"/>
                          <a:pt x="1616" y="2040"/>
                        </a:cubicBezTo>
                        <a:lnTo>
                          <a:pt x="1616" y="2063"/>
                        </a:lnTo>
                        <a:lnTo>
                          <a:pt x="1614" y="2058"/>
                        </a:lnTo>
                        <a:lnTo>
                          <a:pt x="1683" y="2156"/>
                        </a:lnTo>
                        <a:lnTo>
                          <a:pt x="1676" y="2153"/>
                        </a:lnTo>
                        <a:lnTo>
                          <a:pt x="1700" y="2153"/>
                        </a:lnTo>
                        <a:cubicBezTo>
                          <a:pt x="1700" y="2153"/>
                          <a:pt x="1701" y="2153"/>
                          <a:pt x="1702" y="2153"/>
                        </a:cubicBezTo>
                        <a:lnTo>
                          <a:pt x="1770" y="2173"/>
                        </a:lnTo>
                        <a:cubicBezTo>
                          <a:pt x="1773" y="2174"/>
                          <a:pt x="1775" y="2175"/>
                          <a:pt x="1775" y="2178"/>
                        </a:cubicBezTo>
                        <a:lnTo>
                          <a:pt x="1803" y="2247"/>
                        </a:lnTo>
                        <a:lnTo>
                          <a:pt x="1837" y="2311"/>
                        </a:lnTo>
                        <a:lnTo>
                          <a:pt x="1851" y="2348"/>
                        </a:lnTo>
                        <a:lnTo>
                          <a:pt x="1855" y="2358"/>
                        </a:lnTo>
                        <a:cubicBezTo>
                          <a:pt x="1856" y="2359"/>
                          <a:pt x="1856" y="2360"/>
                          <a:pt x="1856" y="2361"/>
                        </a:cubicBezTo>
                        <a:lnTo>
                          <a:pt x="1856" y="2374"/>
                        </a:lnTo>
                        <a:lnTo>
                          <a:pt x="1856" y="2372"/>
                        </a:lnTo>
                        <a:lnTo>
                          <a:pt x="1861" y="2389"/>
                        </a:lnTo>
                        <a:cubicBezTo>
                          <a:pt x="1861" y="2391"/>
                          <a:pt x="1861" y="2392"/>
                          <a:pt x="1860" y="2394"/>
                        </a:cubicBezTo>
                        <a:lnTo>
                          <a:pt x="1856" y="2409"/>
                        </a:lnTo>
                        <a:lnTo>
                          <a:pt x="1855" y="2403"/>
                        </a:lnTo>
                        <a:lnTo>
                          <a:pt x="1869" y="2433"/>
                        </a:lnTo>
                        <a:cubicBezTo>
                          <a:pt x="1870" y="2434"/>
                          <a:pt x="1870" y="2435"/>
                          <a:pt x="1870" y="2436"/>
                        </a:cubicBezTo>
                        <a:lnTo>
                          <a:pt x="1870" y="2461"/>
                        </a:lnTo>
                        <a:lnTo>
                          <a:pt x="1869" y="2457"/>
                        </a:lnTo>
                        <a:lnTo>
                          <a:pt x="1911" y="2514"/>
                        </a:lnTo>
                        <a:lnTo>
                          <a:pt x="1909" y="2512"/>
                        </a:lnTo>
                        <a:lnTo>
                          <a:pt x="1937" y="2530"/>
                        </a:lnTo>
                        <a:lnTo>
                          <a:pt x="1932" y="2528"/>
                        </a:lnTo>
                        <a:lnTo>
                          <a:pt x="1960" y="2526"/>
                        </a:lnTo>
                        <a:lnTo>
                          <a:pt x="1953" y="2533"/>
                        </a:lnTo>
                        <a:lnTo>
                          <a:pt x="1956" y="2518"/>
                        </a:lnTo>
                        <a:cubicBezTo>
                          <a:pt x="1956" y="2514"/>
                          <a:pt x="1960" y="2511"/>
                          <a:pt x="1964" y="2511"/>
                        </a:cubicBezTo>
                        <a:lnTo>
                          <a:pt x="1982" y="2511"/>
                        </a:lnTo>
                        <a:lnTo>
                          <a:pt x="1978" y="2512"/>
                        </a:lnTo>
                        <a:lnTo>
                          <a:pt x="2044" y="2467"/>
                        </a:lnTo>
                        <a:cubicBezTo>
                          <a:pt x="2045" y="2467"/>
                          <a:pt x="2045" y="2466"/>
                          <a:pt x="2046" y="2466"/>
                        </a:cubicBezTo>
                        <a:lnTo>
                          <a:pt x="2091" y="2454"/>
                        </a:lnTo>
                        <a:lnTo>
                          <a:pt x="2087" y="2456"/>
                        </a:lnTo>
                        <a:lnTo>
                          <a:pt x="2107" y="2435"/>
                        </a:lnTo>
                        <a:lnTo>
                          <a:pt x="2142" y="2403"/>
                        </a:lnTo>
                        <a:lnTo>
                          <a:pt x="2140" y="2406"/>
                        </a:lnTo>
                        <a:lnTo>
                          <a:pt x="2161" y="2351"/>
                        </a:lnTo>
                        <a:lnTo>
                          <a:pt x="2160" y="2354"/>
                        </a:lnTo>
                        <a:lnTo>
                          <a:pt x="2160" y="2313"/>
                        </a:lnTo>
                        <a:lnTo>
                          <a:pt x="2161" y="2316"/>
                        </a:lnTo>
                        <a:lnTo>
                          <a:pt x="2152" y="2291"/>
                        </a:lnTo>
                        <a:cubicBezTo>
                          <a:pt x="2151" y="2290"/>
                          <a:pt x="2151" y="2288"/>
                          <a:pt x="2151" y="2287"/>
                        </a:cubicBezTo>
                        <a:lnTo>
                          <a:pt x="2158" y="2249"/>
                        </a:lnTo>
                        <a:lnTo>
                          <a:pt x="2162" y="2258"/>
                        </a:lnTo>
                        <a:lnTo>
                          <a:pt x="2136" y="2243"/>
                        </a:lnTo>
                        <a:cubicBezTo>
                          <a:pt x="2135" y="2242"/>
                          <a:pt x="2134" y="2241"/>
                          <a:pt x="2134" y="2240"/>
                        </a:cubicBezTo>
                        <a:lnTo>
                          <a:pt x="2122" y="2223"/>
                        </a:lnTo>
                        <a:lnTo>
                          <a:pt x="2127" y="2226"/>
                        </a:lnTo>
                        <a:lnTo>
                          <a:pt x="2092" y="2221"/>
                        </a:lnTo>
                        <a:cubicBezTo>
                          <a:pt x="2090" y="2221"/>
                          <a:pt x="2088" y="2220"/>
                          <a:pt x="2087" y="2218"/>
                        </a:cubicBezTo>
                        <a:lnTo>
                          <a:pt x="2056" y="2175"/>
                        </a:lnTo>
                        <a:lnTo>
                          <a:pt x="2061" y="2179"/>
                        </a:lnTo>
                        <a:lnTo>
                          <a:pt x="2047" y="2176"/>
                        </a:lnTo>
                        <a:cubicBezTo>
                          <a:pt x="2044" y="2176"/>
                          <a:pt x="2042" y="2174"/>
                          <a:pt x="2041" y="2172"/>
                        </a:cubicBezTo>
                        <a:cubicBezTo>
                          <a:pt x="2040" y="2169"/>
                          <a:pt x="2040" y="2167"/>
                          <a:pt x="2041" y="2165"/>
                        </a:cubicBezTo>
                        <a:lnTo>
                          <a:pt x="2055" y="2137"/>
                        </a:lnTo>
                        <a:lnTo>
                          <a:pt x="2055" y="2139"/>
                        </a:lnTo>
                        <a:lnTo>
                          <a:pt x="2059" y="2121"/>
                        </a:lnTo>
                        <a:lnTo>
                          <a:pt x="2061" y="2129"/>
                        </a:lnTo>
                        <a:lnTo>
                          <a:pt x="2047" y="2114"/>
                        </a:lnTo>
                        <a:cubicBezTo>
                          <a:pt x="2047" y="2113"/>
                          <a:pt x="2046" y="2112"/>
                          <a:pt x="2046" y="2112"/>
                        </a:cubicBezTo>
                        <a:lnTo>
                          <a:pt x="2037" y="2094"/>
                        </a:lnTo>
                        <a:cubicBezTo>
                          <a:pt x="2036" y="2094"/>
                          <a:pt x="2036" y="2093"/>
                          <a:pt x="2036" y="2092"/>
                        </a:cubicBezTo>
                        <a:lnTo>
                          <a:pt x="2017" y="2007"/>
                        </a:lnTo>
                        <a:lnTo>
                          <a:pt x="2024" y="2013"/>
                        </a:lnTo>
                        <a:lnTo>
                          <a:pt x="1970" y="2006"/>
                        </a:lnTo>
                        <a:cubicBezTo>
                          <a:pt x="1966" y="2005"/>
                          <a:pt x="1964" y="2003"/>
                          <a:pt x="1963" y="2000"/>
                        </a:cubicBezTo>
                        <a:lnTo>
                          <a:pt x="1946" y="1937"/>
                        </a:lnTo>
                        <a:lnTo>
                          <a:pt x="1952" y="1943"/>
                        </a:lnTo>
                        <a:lnTo>
                          <a:pt x="1905" y="1930"/>
                        </a:lnTo>
                        <a:cubicBezTo>
                          <a:pt x="1902" y="1930"/>
                          <a:pt x="1900" y="1927"/>
                          <a:pt x="1899" y="1924"/>
                        </a:cubicBezTo>
                        <a:lnTo>
                          <a:pt x="1887" y="1869"/>
                        </a:lnTo>
                        <a:lnTo>
                          <a:pt x="1893" y="1875"/>
                        </a:lnTo>
                        <a:lnTo>
                          <a:pt x="1874" y="1870"/>
                        </a:lnTo>
                        <a:cubicBezTo>
                          <a:pt x="1872" y="1870"/>
                          <a:pt x="1870" y="1868"/>
                          <a:pt x="1869" y="1865"/>
                        </a:cubicBezTo>
                        <a:lnTo>
                          <a:pt x="1864" y="1853"/>
                        </a:lnTo>
                        <a:lnTo>
                          <a:pt x="1870" y="1858"/>
                        </a:lnTo>
                        <a:lnTo>
                          <a:pt x="1841" y="1850"/>
                        </a:lnTo>
                        <a:lnTo>
                          <a:pt x="1850" y="1847"/>
                        </a:lnTo>
                        <a:lnTo>
                          <a:pt x="1826" y="1882"/>
                        </a:lnTo>
                        <a:lnTo>
                          <a:pt x="1803" y="1913"/>
                        </a:lnTo>
                        <a:cubicBezTo>
                          <a:pt x="1801" y="1914"/>
                          <a:pt x="1800" y="1915"/>
                          <a:pt x="1798" y="1915"/>
                        </a:cubicBezTo>
                        <a:lnTo>
                          <a:pt x="1748" y="1925"/>
                        </a:lnTo>
                        <a:cubicBezTo>
                          <a:pt x="1747" y="1926"/>
                          <a:pt x="1746" y="1926"/>
                          <a:pt x="1744" y="1925"/>
                        </a:cubicBezTo>
                        <a:lnTo>
                          <a:pt x="1681" y="1903"/>
                        </a:lnTo>
                        <a:cubicBezTo>
                          <a:pt x="1679" y="1902"/>
                          <a:pt x="1677" y="1900"/>
                          <a:pt x="1676" y="1898"/>
                        </a:cubicBezTo>
                        <a:lnTo>
                          <a:pt x="1650" y="1843"/>
                        </a:lnTo>
                        <a:cubicBezTo>
                          <a:pt x="1649" y="1842"/>
                          <a:pt x="1649" y="1840"/>
                          <a:pt x="1649" y="1839"/>
                        </a:cubicBezTo>
                        <a:lnTo>
                          <a:pt x="1654" y="1806"/>
                        </a:lnTo>
                        <a:lnTo>
                          <a:pt x="1655" y="1812"/>
                        </a:lnTo>
                        <a:lnTo>
                          <a:pt x="1636" y="1782"/>
                        </a:lnTo>
                        <a:cubicBezTo>
                          <a:pt x="1636" y="1780"/>
                          <a:pt x="1635" y="1779"/>
                          <a:pt x="1635" y="1777"/>
                        </a:cubicBezTo>
                        <a:lnTo>
                          <a:pt x="1635" y="1705"/>
                        </a:lnTo>
                        <a:cubicBezTo>
                          <a:pt x="1635" y="1703"/>
                          <a:pt x="1636" y="1701"/>
                          <a:pt x="1637" y="1700"/>
                        </a:cubicBezTo>
                        <a:lnTo>
                          <a:pt x="1670" y="1655"/>
                        </a:lnTo>
                        <a:lnTo>
                          <a:pt x="1668" y="1660"/>
                        </a:lnTo>
                        <a:lnTo>
                          <a:pt x="1668" y="1607"/>
                        </a:lnTo>
                        <a:lnTo>
                          <a:pt x="1669" y="1610"/>
                        </a:lnTo>
                        <a:lnTo>
                          <a:pt x="1631" y="1515"/>
                        </a:lnTo>
                        <a:lnTo>
                          <a:pt x="1634" y="1518"/>
                        </a:lnTo>
                        <a:lnTo>
                          <a:pt x="1587" y="1486"/>
                        </a:lnTo>
                        <a:cubicBezTo>
                          <a:pt x="1586" y="1485"/>
                          <a:pt x="1585" y="1484"/>
                          <a:pt x="1584" y="1483"/>
                        </a:cubicBezTo>
                        <a:lnTo>
                          <a:pt x="1563" y="1443"/>
                        </a:lnTo>
                        <a:cubicBezTo>
                          <a:pt x="1562" y="1442"/>
                          <a:pt x="1562" y="1440"/>
                          <a:pt x="1562" y="1439"/>
                        </a:cubicBezTo>
                        <a:lnTo>
                          <a:pt x="1562" y="1349"/>
                        </a:lnTo>
                        <a:lnTo>
                          <a:pt x="1564" y="1354"/>
                        </a:lnTo>
                        <a:lnTo>
                          <a:pt x="1548" y="1337"/>
                        </a:lnTo>
                        <a:cubicBezTo>
                          <a:pt x="1546" y="1335"/>
                          <a:pt x="1545" y="1332"/>
                          <a:pt x="1546" y="1330"/>
                        </a:cubicBezTo>
                        <a:lnTo>
                          <a:pt x="1553" y="1295"/>
                        </a:lnTo>
                        <a:lnTo>
                          <a:pt x="1557" y="1303"/>
                        </a:lnTo>
                        <a:lnTo>
                          <a:pt x="1503" y="1273"/>
                        </a:lnTo>
                        <a:cubicBezTo>
                          <a:pt x="1501" y="1272"/>
                          <a:pt x="1500" y="1271"/>
                          <a:pt x="1499" y="1269"/>
                        </a:cubicBezTo>
                        <a:lnTo>
                          <a:pt x="1445" y="1134"/>
                        </a:lnTo>
                        <a:cubicBezTo>
                          <a:pt x="1444" y="1132"/>
                          <a:pt x="1444" y="1130"/>
                          <a:pt x="1445" y="1128"/>
                        </a:cubicBezTo>
                        <a:lnTo>
                          <a:pt x="1450" y="1117"/>
                        </a:lnTo>
                        <a:lnTo>
                          <a:pt x="1451" y="1126"/>
                        </a:lnTo>
                        <a:lnTo>
                          <a:pt x="1427" y="1099"/>
                        </a:lnTo>
                        <a:cubicBezTo>
                          <a:pt x="1426" y="1096"/>
                          <a:pt x="1425" y="1093"/>
                          <a:pt x="1426" y="1091"/>
                        </a:cubicBezTo>
                        <a:lnTo>
                          <a:pt x="1450" y="1021"/>
                        </a:lnTo>
                        <a:lnTo>
                          <a:pt x="1449" y="1024"/>
                        </a:lnTo>
                        <a:lnTo>
                          <a:pt x="1444" y="984"/>
                        </a:lnTo>
                        <a:lnTo>
                          <a:pt x="1452" y="991"/>
                        </a:lnTo>
                        <a:lnTo>
                          <a:pt x="1434" y="991"/>
                        </a:lnTo>
                        <a:cubicBezTo>
                          <a:pt x="1429" y="991"/>
                          <a:pt x="1426" y="988"/>
                          <a:pt x="1426" y="984"/>
                        </a:cubicBezTo>
                        <a:lnTo>
                          <a:pt x="1421" y="911"/>
                        </a:lnTo>
                        <a:lnTo>
                          <a:pt x="1422" y="914"/>
                        </a:lnTo>
                        <a:lnTo>
                          <a:pt x="1408" y="887"/>
                        </a:lnTo>
                        <a:cubicBezTo>
                          <a:pt x="1407" y="885"/>
                          <a:pt x="1407" y="884"/>
                          <a:pt x="1407" y="882"/>
                        </a:cubicBezTo>
                        <a:lnTo>
                          <a:pt x="1411" y="827"/>
                        </a:lnTo>
                        <a:lnTo>
                          <a:pt x="1413" y="832"/>
                        </a:lnTo>
                        <a:lnTo>
                          <a:pt x="1408" y="824"/>
                        </a:lnTo>
                        <a:lnTo>
                          <a:pt x="1416" y="828"/>
                        </a:lnTo>
                        <a:lnTo>
                          <a:pt x="1405" y="831"/>
                        </a:lnTo>
                        <a:cubicBezTo>
                          <a:pt x="1401" y="831"/>
                          <a:pt x="1397" y="830"/>
                          <a:pt x="1396" y="826"/>
                        </a:cubicBezTo>
                        <a:lnTo>
                          <a:pt x="1360" y="751"/>
                        </a:lnTo>
                        <a:cubicBezTo>
                          <a:pt x="1360" y="750"/>
                          <a:pt x="1360" y="749"/>
                          <a:pt x="1360" y="748"/>
                        </a:cubicBezTo>
                        <a:lnTo>
                          <a:pt x="1360" y="695"/>
                        </a:lnTo>
                        <a:lnTo>
                          <a:pt x="1362" y="701"/>
                        </a:lnTo>
                        <a:lnTo>
                          <a:pt x="1270" y="618"/>
                        </a:lnTo>
                        <a:lnTo>
                          <a:pt x="1279" y="619"/>
                        </a:lnTo>
                        <a:lnTo>
                          <a:pt x="1261" y="629"/>
                        </a:lnTo>
                        <a:cubicBezTo>
                          <a:pt x="1260" y="630"/>
                          <a:pt x="1259" y="630"/>
                          <a:pt x="1258" y="630"/>
                        </a:cubicBezTo>
                        <a:lnTo>
                          <a:pt x="1230" y="635"/>
                        </a:lnTo>
                        <a:cubicBezTo>
                          <a:pt x="1226" y="636"/>
                          <a:pt x="1222" y="633"/>
                          <a:pt x="1221" y="629"/>
                        </a:cubicBezTo>
                        <a:lnTo>
                          <a:pt x="1209" y="566"/>
                        </a:lnTo>
                        <a:cubicBezTo>
                          <a:pt x="1209" y="565"/>
                          <a:pt x="1209" y="564"/>
                          <a:pt x="1209" y="563"/>
                        </a:cubicBezTo>
                        <a:lnTo>
                          <a:pt x="1216" y="526"/>
                        </a:lnTo>
                        <a:lnTo>
                          <a:pt x="1219" y="534"/>
                        </a:lnTo>
                        <a:lnTo>
                          <a:pt x="1130" y="471"/>
                        </a:lnTo>
                        <a:cubicBezTo>
                          <a:pt x="1128" y="470"/>
                          <a:pt x="1126" y="467"/>
                          <a:pt x="1126" y="464"/>
                        </a:cubicBezTo>
                        <a:lnTo>
                          <a:pt x="1126" y="437"/>
                        </a:lnTo>
                        <a:lnTo>
                          <a:pt x="1136" y="445"/>
                        </a:lnTo>
                        <a:lnTo>
                          <a:pt x="1124" y="447"/>
                        </a:lnTo>
                        <a:cubicBezTo>
                          <a:pt x="1120" y="448"/>
                          <a:pt x="1116" y="446"/>
                          <a:pt x="1115" y="442"/>
                        </a:cubicBezTo>
                        <a:lnTo>
                          <a:pt x="1087" y="359"/>
                        </a:lnTo>
                        <a:cubicBezTo>
                          <a:pt x="1086" y="358"/>
                          <a:pt x="1086" y="357"/>
                          <a:pt x="1086" y="356"/>
                        </a:cubicBezTo>
                        <a:lnTo>
                          <a:pt x="1089" y="336"/>
                        </a:lnTo>
                        <a:lnTo>
                          <a:pt x="1090" y="341"/>
                        </a:lnTo>
                        <a:lnTo>
                          <a:pt x="1040" y="250"/>
                        </a:lnTo>
                        <a:cubicBezTo>
                          <a:pt x="1040" y="250"/>
                          <a:pt x="1040" y="249"/>
                          <a:pt x="1039" y="248"/>
                        </a:cubicBezTo>
                        <a:lnTo>
                          <a:pt x="1021" y="173"/>
                        </a:lnTo>
                        <a:lnTo>
                          <a:pt x="1021" y="175"/>
                        </a:lnTo>
                        <a:lnTo>
                          <a:pt x="977" y="98"/>
                        </a:lnTo>
                        <a:lnTo>
                          <a:pt x="991" y="90"/>
                        </a:lnTo>
                        <a:close/>
                      </a:path>
                    </a:pathLst>
                  </a:custGeom>
                  <a:solidFill>
                    <a:sysClr val="windowText" lastClr="000000"/>
                  </a:solidFill>
                  <a:ln w="0" cap="flat">
                    <a:solidFill>
                      <a:sysClr val="windowText" lastClr="000000"/>
                    </a:solidFill>
                    <a:prstDash val="solid"/>
                    <a:round/>
                    <a:headEnd/>
                    <a:tailEnd/>
                  </a:ln>
                  <a:effectLst>
                    <a:glow>
                      <a:srgbClr val="9BBB59">
                        <a:satMod val="175000"/>
                      </a:srgbClr>
                    </a:glow>
                    <a:reflection endPos="0" dir="5400000" sy="-100000" algn="bl" rotWithShape="0"/>
                    <a:softEdge rad="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0" name="Freeform 1193"/>
                  <p:cNvSpPr>
                    <a:spLocks/>
                  </p:cNvSpPr>
                  <p:nvPr/>
                </p:nvSpPr>
                <p:spPr bwMode="auto">
                  <a:xfrm>
                    <a:off x="952500" y="1165014"/>
                    <a:ext cx="3056024" cy="1265303"/>
                  </a:xfrm>
                  <a:custGeom>
                    <a:avLst/>
                    <a:gdLst/>
                    <a:ahLst/>
                    <a:cxnLst>
                      <a:cxn ang="0">
                        <a:pos x="4488" y="1874"/>
                      </a:cxn>
                      <a:cxn ang="0">
                        <a:pos x="4429" y="1825"/>
                      </a:cxn>
                      <a:cxn ang="0">
                        <a:pos x="4337" y="1784"/>
                      </a:cxn>
                      <a:cxn ang="0">
                        <a:pos x="4318" y="1765"/>
                      </a:cxn>
                      <a:cxn ang="0">
                        <a:pos x="4237" y="1745"/>
                      </a:cxn>
                      <a:cxn ang="0">
                        <a:pos x="4187" y="1709"/>
                      </a:cxn>
                      <a:cxn ang="0">
                        <a:pos x="4137" y="1648"/>
                      </a:cxn>
                      <a:cxn ang="0">
                        <a:pos x="4038" y="1592"/>
                      </a:cxn>
                      <a:cxn ang="0">
                        <a:pos x="3964" y="1417"/>
                      </a:cxn>
                      <a:cxn ang="0">
                        <a:pos x="3954" y="1300"/>
                      </a:cxn>
                      <a:cxn ang="0">
                        <a:pos x="3896" y="1176"/>
                      </a:cxn>
                      <a:cxn ang="0">
                        <a:pos x="3860" y="1128"/>
                      </a:cxn>
                      <a:cxn ang="0">
                        <a:pos x="3850" y="1110"/>
                      </a:cxn>
                      <a:cxn ang="0">
                        <a:pos x="3705" y="1026"/>
                      </a:cxn>
                      <a:cxn ang="0">
                        <a:pos x="3604" y="907"/>
                      </a:cxn>
                      <a:cxn ang="0">
                        <a:pos x="3557" y="879"/>
                      </a:cxn>
                      <a:cxn ang="0">
                        <a:pos x="3461" y="771"/>
                      </a:cxn>
                      <a:cxn ang="0">
                        <a:pos x="3413" y="756"/>
                      </a:cxn>
                      <a:cxn ang="0">
                        <a:pos x="3373" y="717"/>
                      </a:cxn>
                      <a:cxn ang="0">
                        <a:pos x="3303" y="606"/>
                      </a:cxn>
                      <a:cxn ang="0">
                        <a:pos x="3271" y="602"/>
                      </a:cxn>
                      <a:cxn ang="0">
                        <a:pos x="3257" y="587"/>
                      </a:cxn>
                      <a:cxn ang="0">
                        <a:pos x="2958" y="575"/>
                      </a:cxn>
                      <a:cxn ang="0">
                        <a:pos x="2601" y="550"/>
                      </a:cxn>
                      <a:cxn ang="0">
                        <a:pos x="2588" y="764"/>
                      </a:cxn>
                      <a:cxn ang="0">
                        <a:pos x="1440" y="699"/>
                      </a:cxn>
                      <a:cxn ang="0">
                        <a:pos x="65" y="72"/>
                      </a:cxn>
                      <a:cxn ang="0">
                        <a:pos x="0" y="11"/>
                      </a:cxn>
                      <a:cxn ang="0">
                        <a:pos x="74" y="59"/>
                      </a:cxn>
                      <a:cxn ang="0">
                        <a:pos x="1444" y="684"/>
                      </a:cxn>
                      <a:cxn ang="0">
                        <a:pos x="2584" y="750"/>
                      </a:cxn>
                      <a:cxn ang="0">
                        <a:pos x="2585" y="549"/>
                      </a:cxn>
                      <a:cxn ang="0">
                        <a:pos x="2593" y="542"/>
                      </a:cxn>
                      <a:cxn ang="0">
                        <a:pos x="3264" y="574"/>
                      </a:cxn>
                      <a:cxn ang="0">
                        <a:pos x="3279" y="589"/>
                      </a:cxn>
                      <a:cxn ang="0">
                        <a:pos x="3312" y="594"/>
                      </a:cxn>
                      <a:cxn ang="0">
                        <a:pos x="3385" y="707"/>
                      </a:cxn>
                      <a:cxn ang="0">
                        <a:pos x="3421" y="743"/>
                      </a:cxn>
                      <a:cxn ang="0">
                        <a:pos x="3470" y="758"/>
                      </a:cxn>
                      <a:cxn ang="0">
                        <a:pos x="3567" y="867"/>
                      </a:cxn>
                      <a:cxn ang="0">
                        <a:pos x="3615" y="895"/>
                      </a:cxn>
                      <a:cxn ang="0">
                        <a:pos x="3715" y="1014"/>
                      </a:cxn>
                      <a:cxn ang="0">
                        <a:pos x="3861" y="1099"/>
                      </a:cxn>
                      <a:cxn ang="0">
                        <a:pos x="3873" y="1120"/>
                      </a:cxn>
                      <a:cxn ang="0">
                        <a:pos x="3910" y="1168"/>
                      </a:cxn>
                      <a:cxn ang="0">
                        <a:pos x="3970" y="1296"/>
                      </a:cxn>
                      <a:cxn ang="0">
                        <a:pos x="3980" y="1413"/>
                      </a:cxn>
                      <a:cxn ang="0">
                        <a:pos x="4049" y="1582"/>
                      </a:cxn>
                      <a:cxn ang="0">
                        <a:pos x="4147" y="1636"/>
                      </a:cxn>
                      <a:cxn ang="0">
                        <a:pos x="4198" y="1697"/>
                      </a:cxn>
                      <a:cxn ang="0">
                        <a:pos x="4244" y="1731"/>
                      </a:cxn>
                      <a:cxn ang="0">
                        <a:pos x="4326" y="1752"/>
                      </a:cxn>
                      <a:cxn ang="0">
                        <a:pos x="4346" y="1771"/>
                      </a:cxn>
                      <a:cxn ang="0">
                        <a:pos x="4437" y="1812"/>
                      </a:cxn>
                      <a:cxn ang="0">
                        <a:pos x="4495" y="1860"/>
                      </a:cxn>
                      <a:cxn ang="0">
                        <a:pos x="4584" y="1886"/>
                      </a:cxn>
                    </a:cxnLst>
                    <a:rect l="0" t="0" r="r" b="b"/>
                    <a:pathLst>
                      <a:path w="4584" h="1901">
                        <a:moveTo>
                          <a:pt x="4579" y="1901"/>
                        </a:moveTo>
                        <a:lnTo>
                          <a:pt x="4488" y="1874"/>
                        </a:lnTo>
                        <a:cubicBezTo>
                          <a:pt x="4487" y="1874"/>
                          <a:pt x="4486" y="1873"/>
                          <a:pt x="4485" y="1872"/>
                        </a:cubicBezTo>
                        <a:lnTo>
                          <a:pt x="4429" y="1825"/>
                        </a:lnTo>
                        <a:lnTo>
                          <a:pt x="4430" y="1826"/>
                        </a:lnTo>
                        <a:lnTo>
                          <a:pt x="4337" y="1784"/>
                        </a:lnTo>
                        <a:cubicBezTo>
                          <a:pt x="4336" y="1784"/>
                          <a:pt x="4335" y="1783"/>
                          <a:pt x="4334" y="1782"/>
                        </a:cubicBezTo>
                        <a:lnTo>
                          <a:pt x="4318" y="1765"/>
                        </a:lnTo>
                        <a:lnTo>
                          <a:pt x="4321" y="1767"/>
                        </a:lnTo>
                        <a:lnTo>
                          <a:pt x="4237" y="1745"/>
                        </a:lnTo>
                        <a:cubicBezTo>
                          <a:pt x="4236" y="1744"/>
                          <a:pt x="4235" y="1744"/>
                          <a:pt x="4234" y="1743"/>
                        </a:cubicBezTo>
                        <a:lnTo>
                          <a:pt x="4187" y="1709"/>
                        </a:lnTo>
                        <a:cubicBezTo>
                          <a:pt x="4187" y="1708"/>
                          <a:pt x="4186" y="1708"/>
                          <a:pt x="4186" y="1707"/>
                        </a:cubicBezTo>
                        <a:lnTo>
                          <a:pt x="4137" y="1648"/>
                        </a:lnTo>
                        <a:lnTo>
                          <a:pt x="4139" y="1650"/>
                        </a:lnTo>
                        <a:lnTo>
                          <a:pt x="4038" y="1592"/>
                        </a:lnTo>
                        <a:cubicBezTo>
                          <a:pt x="4037" y="1592"/>
                          <a:pt x="4035" y="1590"/>
                          <a:pt x="4035" y="1588"/>
                        </a:cubicBezTo>
                        <a:lnTo>
                          <a:pt x="3964" y="1417"/>
                        </a:lnTo>
                        <a:cubicBezTo>
                          <a:pt x="3964" y="1416"/>
                          <a:pt x="3964" y="1415"/>
                          <a:pt x="3964" y="1415"/>
                        </a:cubicBezTo>
                        <a:lnTo>
                          <a:pt x="3954" y="1300"/>
                        </a:lnTo>
                        <a:lnTo>
                          <a:pt x="3955" y="1303"/>
                        </a:lnTo>
                        <a:lnTo>
                          <a:pt x="3896" y="1176"/>
                        </a:lnTo>
                        <a:lnTo>
                          <a:pt x="3897" y="1178"/>
                        </a:lnTo>
                        <a:lnTo>
                          <a:pt x="3860" y="1128"/>
                        </a:lnTo>
                        <a:cubicBezTo>
                          <a:pt x="3859" y="1128"/>
                          <a:pt x="3859" y="1128"/>
                          <a:pt x="3859" y="1127"/>
                        </a:cubicBezTo>
                        <a:lnTo>
                          <a:pt x="3850" y="1110"/>
                        </a:lnTo>
                        <a:lnTo>
                          <a:pt x="3853" y="1113"/>
                        </a:lnTo>
                        <a:lnTo>
                          <a:pt x="3705" y="1026"/>
                        </a:lnTo>
                        <a:cubicBezTo>
                          <a:pt x="3704" y="1025"/>
                          <a:pt x="3703" y="1025"/>
                          <a:pt x="3703" y="1024"/>
                        </a:cubicBezTo>
                        <a:lnTo>
                          <a:pt x="3604" y="907"/>
                        </a:lnTo>
                        <a:lnTo>
                          <a:pt x="3606" y="909"/>
                        </a:lnTo>
                        <a:lnTo>
                          <a:pt x="3557" y="879"/>
                        </a:lnTo>
                        <a:cubicBezTo>
                          <a:pt x="3556" y="879"/>
                          <a:pt x="3556" y="878"/>
                          <a:pt x="3555" y="878"/>
                        </a:cubicBezTo>
                        <a:lnTo>
                          <a:pt x="3461" y="771"/>
                        </a:lnTo>
                        <a:lnTo>
                          <a:pt x="3465" y="773"/>
                        </a:lnTo>
                        <a:lnTo>
                          <a:pt x="3413" y="756"/>
                        </a:lnTo>
                        <a:cubicBezTo>
                          <a:pt x="3412" y="755"/>
                          <a:pt x="3411" y="755"/>
                          <a:pt x="3410" y="754"/>
                        </a:cubicBezTo>
                        <a:lnTo>
                          <a:pt x="3373" y="717"/>
                        </a:lnTo>
                        <a:cubicBezTo>
                          <a:pt x="3372" y="716"/>
                          <a:pt x="3372" y="716"/>
                          <a:pt x="3371" y="715"/>
                        </a:cubicBezTo>
                        <a:lnTo>
                          <a:pt x="3303" y="606"/>
                        </a:lnTo>
                        <a:lnTo>
                          <a:pt x="3309" y="610"/>
                        </a:lnTo>
                        <a:lnTo>
                          <a:pt x="3271" y="602"/>
                        </a:lnTo>
                        <a:cubicBezTo>
                          <a:pt x="3269" y="602"/>
                          <a:pt x="3267" y="601"/>
                          <a:pt x="3266" y="599"/>
                        </a:cubicBezTo>
                        <a:lnTo>
                          <a:pt x="3257" y="587"/>
                        </a:lnTo>
                        <a:lnTo>
                          <a:pt x="3263" y="590"/>
                        </a:lnTo>
                        <a:lnTo>
                          <a:pt x="2958" y="575"/>
                        </a:lnTo>
                        <a:lnTo>
                          <a:pt x="2592" y="558"/>
                        </a:lnTo>
                        <a:lnTo>
                          <a:pt x="2601" y="550"/>
                        </a:lnTo>
                        <a:lnTo>
                          <a:pt x="2591" y="759"/>
                        </a:lnTo>
                        <a:cubicBezTo>
                          <a:pt x="2591" y="761"/>
                          <a:pt x="2590" y="763"/>
                          <a:pt x="2588" y="764"/>
                        </a:cubicBezTo>
                        <a:cubicBezTo>
                          <a:pt x="2587" y="766"/>
                          <a:pt x="2585" y="766"/>
                          <a:pt x="2583" y="766"/>
                        </a:cubicBezTo>
                        <a:lnTo>
                          <a:pt x="1440" y="699"/>
                        </a:lnTo>
                        <a:cubicBezTo>
                          <a:pt x="1439" y="699"/>
                          <a:pt x="1438" y="699"/>
                          <a:pt x="1438" y="698"/>
                        </a:cubicBezTo>
                        <a:lnTo>
                          <a:pt x="65" y="72"/>
                        </a:lnTo>
                        <a:cubicBezTo>
                          <a:pt x="65" y="72"/>
                          <a:pt x="64" y="72"/>
                          <a:pt x="63" y="71"/>
                        </a:cubicBezTo>
                        <a:lnTo>
                          <a:pt x="0" y="11"/>
                        </a:lnTo>
                        <a:lnTo>
                          <a:pt x="11" y="0"/>
                        </a:lnTo>
                        <a:lnTo>
                          <a:pt x="74" y="59"/>
                        </a:lnTo>
                        <a:lnTo>
                          <a:pt x="72" y="58"/>
                        </a:lnTo>
                        <a:lnTo>
                          <a:pt x="1444" y="684"/>
                        </a:lnTo>
                        <a:lnTo>
                          <a:pt x="1441" y="683"/>
                        </a:lnTo>
                        <a:lnTo>
                          <a:pt x="2584" y="750"/>
                        </a:lnTo>
                        <a:lnTo>
                          <a:pt x="2575" y="758"/>
                        </a:lnTo>
                        <a:lnTo>
                          <a:pt x="2585" y="549"/>
                        </a:lnTo>
                        <a:cubicBezTo>
                          <a:pt x="2585" y="547"/>
                          <a:pt x="2586" y="545"/>
                          <a:pt x="2587" y="544"/>
                        </a:cubicBezTo>
                        <a:cubicBezTo>
                          <a:pt x="2589" y="542"/>
                          <a:pt x="2591" y="541"/>
                          <a:pt x="2593" y="542"/>
                        </a:cubicBezTo>
                        <a:lnTo>
                          <a:pt x="2959" y="559"/>
                        </a:lnTo>
                        <a:lnTo>
                          <a:pt x="3264" y="574"/>
                        </a:lnTo>
                        <a:cubicBezTo>
                          <a:pt x="3266" y="574"/>
                          <a:pt x="3268" y="575"/>
                          <a:pt x="3270" y="577"/>
                        </a:cubicBezTo>
                        <a:lnTo>
                          <a:pt x="3279" y="589"/>
                        </a:lnTo>
                        <a:lnTo>
                          <a:pt x="3274" y="586"/>
                        </a:lnTo>
                        <a:lnTo>
                          <a:pt x="3312" y="594"/>
                        </a:lnTo>
                        <a:cubicBezTo>
                          <a:pt x="3314" y="594"/>
                          <a:pt x="3316" y="596"/>
                          <a:pt x="3317" y="597"/>
                        </a:cubicBezTo>
                        <a:lnTo>
                          <a:pt x="3385" y="707"/>
                        </a:lnTo>
                        <a:lnTo>
                          <a:pt x="3384" y="705"/>
                        </a:lnTo>
                        <a:lnTo>
                          <a:pt x="3421" y="743"/>
                        </a:lnTo>
                        <a:lnTo>
                          <a:pt x="3418" y="741"/>
                        </a:lnTo>
                        <a:lnTo>
                          <a:pt x="3470" y="758"/>
                        </a:lnTo>
                        <a:cubicBezTo>
                          <a:pt x="3471" y="758"/>
                          <a:pt x="3472" y="759"/>
                          <a:pt x="3473" y="760"/>
                        </a:cubicBezTo>
                        <a:lnTo>
                          <a:pt x="3567" y="867"/>
                        </a:lnTo>
                        <a:lnTo>
                          <a:pt x="3565" y="866"/>
                        </a:lnTo>
                        <a:lnTo>
                          <a:pt x="3615" y="895"/>
                        </a:lnTo>
                        <a:cubicBezTo>
                          <a:pt x="3615" y="896"/>
                          <a:pt x="3616" y="896"/>
                          <a:pt x="3617" y="897"/>
                        </a:cubicBezTo>
                        <a:lnTo>
                          <a:pt x="3715" y="1014"/>
                        </a:lnTo>
                        <a:lnTo>
                          <a:pt x="3713" y="1012"/>
                        </a:lnTo>
                        <a:lnTo>
                          <a:pt x="3861" y="1099"/>
                        </a:lnTo>
                        <a:cubicBezTo>
                          <a:pt x="3862" y="1100"/>
                          <a:pt x="3863" y="1101"/>
                          <a:pt x="3864" y="1102"/>
                        </a:cubicBezTo>
                        <a:lnTo>
                          <a:pt x="3873" y="1120"/>
                        </a:lnTo>
                        <a:lnTo>
                          <a:pt x="3872" y="1119"/>
                        </a:lnTo>
                        <a:lnTo>
                          <a:pt x="3910" y="1168"/>
                        </a:lnTo>
                        <a:cubicBezTo>
                          <a:pt x="3910" y="1169"/>
                          <a:pt x="3911" y="1169"/>
                          <a:pt x="3911" y="1170"/>
                        </a:cubicBezTo>
                        <a:lnTo>
                          <a:pt x="3970" y="1296"/>
                        </a:lnTo>
                        <a:cubicBezTo>
                          <a:pt x="3970" y="1297"/>
                          <a:pt x="3970" y="1298"/>
                          <a:pt x="3970" y="1299"/>
                        </a:cubicBezTo>
                        <a:lnTo>
                          <a:pt x="3980" y="1413"/>
                        </a:lnTo>
                        <a:lnTo>
                          <a:pt x="3979" y="1411"/>
                        </a:lnTo>
                        <a:lnTo>
                          <a:pt x="4049" y="1582"/>
                        </a:lnTo>
                        <a:lnTo>
                          <a:pt x="4046" y="1578"/>
                        </a:lnTo>
                        <a:lnTo>
                          <a:pt x="4147" y="1636"/>
                        </a:lnTo>
                        <a:cubicBezTo>
                          <a:pt x="4148" y="1636"/>
                          <a:pt x="4148" y="1637"/>
                          <a:pt x="4149" y="1637"/>
                        </a:cubicBezTo>
                        <a:lnTo>
                          <a:pt x="4198" y="1697"/>
                        </a:lnTo>
                        <a:lnTo>
                          <a:pt x="4197" y="1696"/>
                        </a:lnTo>
                        <a:lnTo>
                          <a:pt x="4244" y="1731"/>
                        </a:lnTo>
                        <a:lnTo>
                          <a:pt x="4241" y="1729"/>
                        </a:lnTo>
                        <a:lnTo>
                          <a:pt x="4326" y="1752"/>
                        </a:lnTo>
                        <a:cubicBezTo>
                          <a:pt x="4327" y="1752"/>
                          <a:pt x="4328" y="1753"/>
                          <a:pt x="4329" y="1754"/>
                        </a:cubicBezTo>
                        <a:lnTo>
                          <a:pt x="4346" y="1771"/>
                        </a:lnTo>
                        <a:lnTo>
                          <a:pt x="4343" y="1769"/>
                        </a:lnTo>
                        <a:lnTo>
                          <a:pt x="4437" y="1812"/>
                        </a:lnTo>
                        <a:cubicBezTo>
                          <a:pt x="4438" y="1812"/>
                          <a:pt x="4438" y="1812"/>
                          <a:pt x="4439" y="1813"/>
                        </a:cubicBezTo>
                        <a:lnTo>
                          <a:pt x="4495" y="1860"/>
                        </a:lnTo>
                        <a:lnTo>
                          <a:pt x="4492" y="1858"/>
                        </a:lnTo>
                        <a:lnTo>
                          <a:pt x="4584" y="1886"/>
                        </a:lnTo>
                        <a:lnTo>
                          <a:pt x="4579" y="1901"/>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1" name="Freeform 1194"/>
                  <p:cNvSpPr>
                    <a:spLocks/>
                  </p:cNvSpPr>
                  <p:nvPr/>
                </p:nvSpPr>
                <p:spPr bwMode="auto">
                  <a:xfrm>
                    <a:off x="900113" y="1372976"/>
                    <a:ext cx="1384300" cy="1773238"/>
                  </a:xfrm>
                  <a:custGeom>
                    <a:avLst/>
                    <a:gdLst/>
                    <a:ahLst/>
                    <a:cxnLst>
                      <a:cxn ang="0">
                        <a:pos x="1966" y="2517"/>
                      </a:cxn>
                      <a:cxn ang="0">
                        <a:pos x="1851" y="2485"/>
                      </a:cxn>
                      <a:cxn ang="0">
                        <a:pos x="1758" y="2322"/>
                      </a:cxn>
                      <a:cxn ang="0">
                        <a:pos x="1592" y="2214"/>
                      </a:cxn>
                      <a:cxn ang="0">
                        <a:pos x="1573" y="2168"/>
                      </a:cxn>
                      <a:cxn ang="0">
                        <a:pos x="1554" y="2051"/>
                      </a:cxn>
                      <a:cxn ang="0">
                        <a:pos x="1575" y="1969"/>
                      </a:cxn>
                      <a:cxn ang="0">
                        <a:pos x="1478" y="1939"/>
                      </a:cxn>
                      <a:cxn ang="0">
                        <a:pos x="1418" y="1911"/>
                      </a:cxn>
                      <a:cxn ang="0">
                        <a:pos x="1386" y="1918"/>
                      </a:cxn>
                      <a:cxn ang="0">
                        <a:pos x="1358" y="1894"/>
                      </a:cxn>
                      <a:cxn ang="0">
                        <a:pos x="1311" y="1831"/>
                      </a:cxn>
                      <a:cxn ang="0">
                        <a:pos x="1271" y="1783"/>
                      </a:cxn>
                      <a:cxn ang="0">
                        <a:pos x="1238" y="1701"/>
                      </a:cxn>
                      <a:cxn ang="0">
                        <a:pos x="1130" y="1626"/>
                      </a:cxn>
                      <a:cxn ang="0">
                        <a:pos x="1062" y="1526"/>
                      </a:cxn>
                      <a:cxn ang="0">
                        <a:pos x="980" y="1413"/>
                      </a:cxn>
                      <a:cxn ang="0">
                        <a:pos x="975" y="1329"/>
                      </a:cxn>
                      <a:cxn ang="0">
                        <a:pos x="944" y="1245"/>
                      </a:cxn>
                      <a:cxn ang="0">
                        <a:pos x="897" y="1159"/>
                      </a:cxn>
                      <a:cxn ang="0">
                        <a:pos x="823" y="1023"/>
                      </a:cxn>
                      <a:cxn ang="0">
                        <a:pos x="777" y="841"/>
                      </a:cxn>
                      <a:cxn ang="0">
                        <a:pos x="668" y="604"/>
                      </a:cxn>
                      <a:cxn ang="0">
                        <a:pos x="683" y="420"/>
                      </a:cxn>
                      <a:cxn ang="0">
                        <a:pos x="648" y="347"/>
                      </a:cxn>
                      <a:cxn ang="0">
                        <a:pos x="472" y="272"/>
                      </a:cxn>
                      <a:cxn ang="0">
                        <a:pos x="424" y="177"/>
                      </a:cxn>
                      <a:cxn ang="0">
                        <a:pos x="359" y="158"/>
                      </a:cxn>
                      <a:cxn ang="0">
                        <a:pos x="211" y="147"/>
                      </a:cxn>
                      <a:cxn ang="0">
                        <a:pos x="127" y="69"/>
                      </a:cxn>
                      <a:cxn ang="0">
                        <a:pos x="32" y="27"/>
                      </a:cxn>
                      <a:cxn ang="0">
                        <a:pos x="59" y="11"/>
                      </a:cxn>
                      <a:cxn ang="0">
                        <a:pos x="152" y="81"/>
                      </a:cxn>
                      <a:cxn ang="0">
                        <a:pos x="275" y="174"/>
                      </a:cxn>
                      <a:cxn ang="0">
                        <a:pos x="384" y="136"/>
                      </a:cxn>
                      <a:cxn ang="0">
                        <a:pos x="476" y="191"/>
                      </a:cxn>
                      <a:cxn ang="0">
                        <a:pos x="521" y="292"/>
                      </a:cxn>
                      <a:cxn ang="0">
                        <a:pos x="706" y="364"/>
                      </a:cxn>
                      <a:cxn ang="0">
                        <a:pos x="690" y="447"/>
                      </a:cxn>
                      <a:cxn ang="0">
                        <a:pos x="763" y="763"/>
                      </a:cxn>
                      <a:cxn ang="0">
                        <a:pos x="791" y="950"/>
                      </a:cxn>
                      <a:cxn ang="0">
                        <a:pos x="872" y="1096"/>
                      </a:cxn>
                      <a:cxn ang="0">
                        <a:pos x="900" y="1215"/>
                      </a:cxn>
                      <a:cxn ang="0">
                        <a:pos x="978" y="1284"/>
                      </a:cxn>
                      <a:cxn ang="0">
                        <a:pos x="988" y="1377"/>
                      </a:cxn>
                      <a:cxn ang="0">
                        <a:pos x="1059" y="1465"/>
                      </a:cxn>
                      <a:cxn ang="0">
                        <a:pos x="1125" y="1573"/>
                      </a:cxn>
                      <a:cxn ang="0">
                        <a:pos x="1207" y="1671"/>
                      </a:cxn>
                      <a:cxn ang="0">
                        <a:pos x="1266" y="1736"/>
                      </a:cxn>
                      <a:cxn ang="0">
                        <a:pos x="1309" y="1811"/>
                      </a:cxn>
                      <a:cxn ang="0">
                        <a:pos x="1323" y="1848"/>
                      </a:cxn>
                      <a:cxn ang="0">
                        <a:pos x="1385" y="1911"/>
                      </a:cxn>
                      <a:cxn ang="0">
                        <a:pos x="1390" y="1911"/>
                      </a:cxn>
                      <a:cxn ang="0">
                        <a:pos x="1429" y="1934"/>
                      </a:cxn>
                      <a:cxn ang="0">
                        <a:pos x="1555" y="1933"/>
                      </a:cxn>
                      <a:cxn ang="0">
                        <a:pos x="1579" y="2011"/>
                      </a:cxn>
                      <a:cxn ang="0">
                        <a:pos x="1582" y="2114"/>
                      </a:cxn>
                      <a:cxn ang="0">
                        <a:pos x="1598" y="2172"/>
                      </a:cxn>
                      <a:cxn ang="0">
                        <a:pos x="1657" y="2262"/>
                      </a:cxn>
                      <a:cxn ang="0">
                        <a:pos x="1842" y="2342"/>
                      </a:cxn>
                      <a:cxn ang="0">
                        <a:pos x="1916" y="2517"/>
                      </a:cxn>
                      <a:cxn ang="0">
                        <a:pos x="2050" y="2548"/>
                      </a:cxn>
                    </a:cxnLst>
                    <a:rect l="0" t="0" r="r" b="b"/>
                    <a:pathLst>
                      <a:path w="2099" h="2688">
                        <a:moveTo>
                          <a:pt x="2099" y="2688"/>
                        </a:moveTo>
                        <a:lnTo>
                          <a:pt x="2090" y="2688"/>
                        </a:lnTo>
                        <a:cubicBezTo>
                          <a:pt x="2086" y="2688"/>
                          <a:pt x="2083" y="2685"/>
                          <a:pt x="2082" y="2681"/>
                        </a:cubicBezTo>
                        <a:lnTo>
                          <a:pt x="2075" y="2614"/>
                        </a:lnTo>
                        <a:lnTo>
                          <a:pt x="2076" y="2616"/>
                        </a:lnTo>
                        <a:lnTo>
                          <a:pt x="2064" y="2594"/>
                        </a:lnTo>
                        <a:lnTo>
                          <a:pt x="2058" y="2585"/>
                        </a:lnTo>
                        <a:lnTo>
                          <a:pt x="2047" y="2573"/>
                        </a:lnTo>
                        <a:cubicBezTo>
                          <a:pt x="2046" y="2573"/>
                          <a:pt x="2046" y="2572"/>
                          <a:pt x="2046" y="2572"/>
                        </a:cubicBezTo>
                        <a:lnTo>
                          <a:pt x="2036" y="2557"/>
                        </a:lnTo>
                        <a:lnTo>
                          <a:pt x="2038" y="2559"/>
                        </a:lnTo>
                        <a:lnTo>
                          <a:pt x="2022" y="2546"/>
                        </a:lnTo>
                        <a:lnTo>
                          <a:pt x="2024" y="2548"/>
                        </a:lnTo>
                        <a:lnTo>
                          <a:pt x="1999" y="2540"/>
                        </a:lnTo>
                        <a:lnTo>
                          <a:pt x="2005" y="2540"/>
                        </a:lnTo>
                        <a:lnTo>
                          <a:pt x="2000" y="2542"/>
                        </a:lnTo>
                        <a:cubicBezTo>
                          <a:pt x="1997" y="2544"/>
                          <a:pt x="1994" y="2543"/>
                          <a:pt x="1992" y="2542"/>
                        </a:cubicBezTo>
                        <a:lnTo>
                          <a:pt x="1977" y="2532"/>
                        </a:lnTo>
                        <a:cubicBezTo>
                          <a:pt x="1977" y="2531"/>
                          <a:pt x="1976" y="2531"/>
                          <a:pt x="1976" y="2530"/>
                        </a:cubicBezTo>
                        <a:lnTo>
                          <a:pt x="1966" y="2517"/>
                        </a:lnTo>
                        <a:lnTo>
                          <a:pt x="1976" y="2520"/>
                        </a:lnTo>
                        <a:lnTo>
                          <a:pt x="1958" y="2530"/>
                        </a:lnTo>
                        <a:cubicBezTo>
                          <a:pt x="1956" y="2531"/>
                          <a:pt x="1954" y="2531"/>
                          <a:pt x="1952" y="2530"/>
                        </a:cubicBezTo>
                        <a:lnTo>
                          <a:pt x="1933" y="2525"/>
                        </a:lnTo>
                        <a:lnTo>
                          <a:pt x="1939" y="2525"/>
                        </a:lnTo>
                        <a:lnTo>
                          <a:pt x="1930" y="2530"/>
                        </a:lnTo>
                        <a:lnTo>
                          <a:pt x="1932" y="2528"/>
                        </a:lnTo>
                        <a:lnTo>
                          <a:pt x="1929" y="2531"/>
                        </a:lnTo>
                        <a:cubicBezTo>
                          <a:pt x="1928" y="2532"/>
                          <a:pt x="1926" y="2533"/>
                          <a:pt x="1923" y="2533"/>
                        </a:cubicBezTo>
                        <a:lnTo>
                          <a:pt x="1916" y="2533"/>
                        </a:lnTo>
                        <a:cubicBezTo>
                          <a:pt x="1915" y="2533"/>
                          <a:pt x="1914" y="2533"/>
                          <a:pt x="1913" y="2532"/>
                        </a:cubicBezTo>
                        <a:lnTo>
                          <a:pt x="1895" y="2525"/>
                        </a:lnTo>
                        <a:cubicBezTo>
                          <a:pt x="1893" y="2524"/>
                          <a:pt x="1891" y="2523"/>
                          <a:pt x="1890" y="2521"/>
                        </a:cubicBezTo>
                        <a:lnTo>
                          <a:pt x="1888" y="2516"/>
                        </a:lnTo>
                        <a:lnTo>
                          <a:pt x="1891" y="2519"/>
                        </a:lnTo>
                        <a:lnTo>
                          <a:pt x="1884" y="2514"/>
                        </a:lnTo>
                        <a:lnTo>
                          <a:pt x="1887" y="2515"/>
                        </a:lnTo>
                        <a:lnTo>
                          <a:pt x="1875" y="2513"/>
                        </a:lnTo>
                        <a:cubicBezTo>
                          <a:pt x="1873" y="2512"/>
                          <a:pt x="1871" y="2511"/>
                          <a:pt x="1870" y="2510"/>
                        </a:cubicBezTo>
                        <a:lnTo>
                          <a:pt x="1851" y="2485"/>
                        </a:lnTo>
                        <a:cubicBezTo>
                          <a:pt x="1851" y="2484"/>
                          <a:pt x="1850" y="2483"/>
                          <a:pt x="1850" y="2482"/>
                        </a:cubicBezTo>
                        <a:lnTo>
                          <a:pt x="1831" y="2409"/>
                        </a:lnTo>
                        <a:lnTo>
                          <a:pt x="1832" y="2411"/>
                        </a:lnTo>
                        <a:lnTo>
                          <a:pt x="1813" y="2381"/>
                        </a:lnTo>
                        <a:cubicBezTo>
                          <a:pt x="1813" y="2380"/>
                          <a:pt x="1812" y="2379"/>
                          <a:pt x="1812" y="2377"/>
                        </a:cubicBezTo>
                        <a:lnTo>
                          <a:pt x="1812" y="2370"/>
                        </a:lnTo>
                        <a:cubicBezTo>
                          <a:pt x="1812" y="2367"/>
                          <a:pt x="1814" y="2364"/>
                          <a:pt x="1816" y="2363"/>
                        </a:cubicBezTo>
                        <a:lnTo>
                          <a:pt x="1830" y="2355"/>
                        </a:lnTo>
                        <a:lnTo>
                          <a:pt x="1826" y="2362"/>
                        </a:lnTo>
                        <a:lnTo>
                          <a:pt x="1826" y="2342"/>
                        </a:lnTo>
                        <a:lnTo>
                          <a:pt x="1828" y="2347"/>
                        </a:lnTo>
                        <a:lnTo>
                          <a:pt x="1814" y="2330"/>
                        </a:lnTo>
                        <a:lnTo>
                          <a:pt x="1819" y="2332"/>
                        </a:lnTo>
                        <a:lnTo>
                          <a:pt x="1805" y="2330"/>
                        </a:lnTo>
                        <a:lnTo>
                          <a:pt x="1809" y="2329"/>
                        </a:lnTo>
                        <a:lnTo>
                          <a:pt x="1781" y="2342"/>
                        </a:lnTo>
                        <a:cubicBezTo>
                          <a:pt x="1778" y="2343"/>
                          <a:pt x="1774" y="2343"/>
                          <a:pt x="1772" y="2340"/>
                        </a:cubicBezTo>
                        <a:lnTo>
                          <a:pt x="1760" y="2328"/>
                        </a:lnTo>
                        <a:lnTo>
                          <a:pt x="1753" y="2320"/>
                        </a:lnTo>
                        <a:lnTo>
                          <a:pt x="1758" y="2322"/>
                        </a:lnTo>
                        <a:lnTo>
                          <a:pt x="1739" y="2320"/>
                        </a:lnTo>
                        <a:lnTo>
                          <a:pt x="1710" y="2312"/>
                        </a:lnTo>
                        <a:lnTo>
                          <a:pt x="1690" y="2304"/>
                        </a:lnTo>
                        <a:lnTo>
                          <a:pt x="1692" y="2305"/>
                        </a:lnTo>
                        <a:lnTo>
                          <a:pt x="1680" y="2302"/>
                        </a:lnTo>
                        <a:cubicBezTo>
                          <a:pt x="1679" y="2302"/>
                          <a:pt x="1678" y="2302"/>
                          <a:pt x="1678" y="2301"/>
                        </a:cubicBezTo>
                        <a:lnTo>
                          <a:pt x="1661" y="2291"/>
                        </a:lnTo>
                        <a:cubicBezTo>
                          <a:pt x="1660" y="2291"/>
                          <a:pt x="1659" y="2290"/>
                          <a:pt x="1659" y="2289"/>
                        </a:cubicBezTo>
                        <a:lnTo>
                          <a:pt x="1642" y="2267"/>
                        </a:lnTo>
                        <a:cubicBezTo>
                          <a:pt x="1641" y="2265"/>
                          <a:pt x="1641" y="2264"/>
                          <a:pt x="1641" y="2262"/>
                        </a:cubicBezTo>
                        <a:lnTo>
                          <a:pt x="1641" y="2252"/>
                        </a:lnTo>
                        <a:lnTo>
                          <a:pt x="1644" y="2259"/>
                        </a:lnTo>
                        <a:lnTo>
                          <a:pt x="1626" y="2246"/>
                        </a:lnTo>
                        <a:lnTo>
                          <a:pt x="1606" y="2231"/>
                        </a:lnTo>
                        <a:lnTo>
                          <a:pt x="1611" y="2232"/>
                        </a:lnTo>
                        <a:lnTo>
                          <a:pt x="1597" y="2232"/>
                        </a:lnTo>
                        <a:cubicBezTo>
                          <a:pt x="1596" y="2232"/>
                          <a:pt x="1595" y="2232"/>
                          <a:pt x="1593" y="2231"/>
                        </a:cubicBezTo>
                        <a:lnTo>
                          <a:pt x="1589" y="2229"/>
                        </a:lnTo>
                        <a:cubicBezTo>
                          <a:pt x="1585" y="2227"/>
                          <a:pt x="1584" y="2223"/>
                          <a:pt x="1585" y="2220"/>
                        </a:cubicBezTo>
                        <a:cubicBezTo>
                          <a:pt x="1586" y="2216"/>
                          <a:pt x="1589" y="2214"/>
                          <a:pt x="1592" y="2214"/>
                        </a:cubicBezTo>
                        <a:lnTo>
                          <a:pt x="1597" y="2214"/>
                        </a:lnTo>
                        <a:lnTo>
                          <a:pt x="1591" y="2216"/>
                        </a:lnTo>
                        <a:lnTo>
                          <a:pt x="1605" y="2201"/>
                        </a:lnTo>
                        <a:lnTo>
                          <a:pt x="1603" y="2207"/>
                        </a:lnTo>
                        <a:lnTo>
                          <a:pt x="1603" y="2194"/>
                        </a:lnTo>
                        <a:cubicBezTo>
                          <a:pt x="1603" y="2192"/>
                          <a:pt x="1604" y="2190"/>
                          <a:pt x="1605" y="2189"/>
                        </a:cubicBezTo>
                        <a:lnTo>
                          <a:pt x="1610" y="2184"/>
                        </a:lnTo>
                        <a:lnTo>
                          <a:pt x="1611" y="2196"/>
                        </a:lnTo>
                        <a:lnTo>
                          <a:pt x="1597" y="2186"/>
                        </a:lnTo>
                        <a:lnTo>
                          <a:pt x="1606" y="2186"/>
                        </a:lnTo>
                        <a:lnTo>
                          <a:pt x="1596" y="2191"/>
                        </a:lnTo>
                        <a:cubicBezTo>
                          <a:pt x="1595" y="2192"/>
                          <a:pt x="1594" y="2192"/>
                          <a:pt x="1592" y="2192"/>
                        </a:cubicBezTo>
                        <a:lnTo>
                          <a:pt x="1590" y="2192"/>
                        </a:lnTo>
                        <a:lnTo>
                          <a:pt x="1583" y="2192"/>
                        </a:lnTo>
                        <a:lnTo>
                          <a:pt x="1581" y="2192"/>
                        </a:lnTo>
                        <a:cubicBezTo>
                          <a:pt x="1578" y="2192"/>
                          <a:pt x="1575" y="2191"/>
                          <a:pt x="1574" y="2188"/>
                        </a:cubicBezTo>
                        <a:cubicBezTo>
                          <a:pt x="1573" y="2186"/>
                          <a:pt x="1572" y="2183"/>
                          <a:pt x="1573" y="2181"/>
                        </a:cubicBezTo>
                        <a:lnTo>
                          <a:pt x="1576" y="2176"/>
                        </a:lnTo>
                        <a:lnTo>
                          <a:pt x="1575" y="2181"/>
                        </a:lnTo>
                        <a:lnTo>
                          <a:pt x="1573" y="2168"/>
                        </a:lnTo>
                        <a:cubicBezTo>
                          <a:pt x="1573" y="2166"/>
                          <a:pt x="1573" y="2165"/>
                          <a:pt x="1573" y="2163"/>
                        </a:cubicBezTo>
                        <a:lnTo>
                          <a:pt x="1576" y="2158"/>
                        </a:lnTo>
                        <a:lnTo>
                          <a:pt x="1575" y="2162"/>
                        </a:lnTo>
                        <a:lnTo>
                          <a:pt x="1575" y="2152"/>
                        </a:lnTo>
                        <a:lnTo>
                          <a:pt x="1583" y="2160"/>
                        </a:lnTo>
                        <a:lnTo>
                          <a:pt x="1581" y="2160"/>
                        </a:lnTo>
                        <a:lnTo>
                          <a:pt x="1574" y="2160"/>
                        </a:lnTo>
                        <a:lnTo>
                          <a:pt x="1571" y="2160"/>
                        </a:lnTo>
                        <a:cubicBezTo>
                          <a:pt x="1569" y="2160"/>
                          <a:pt x="1567" y="2159"/>
                          <a:pt x="1565" y="2157"/>
                        </a:cubicBezTo>
                        <a:cubicBezTo>
                          <a:pt x="1564" y="2155"/>
                          <a:pt x="1563" y="2153"/>
                          <a:pt x="1563" y="2151"/>
                        </a:cubicBezTo>
                        <a:lnTo>
                          <a:pt x="1566" y="2123"/>
                        </a:lnTo>
                        <a:lnTo>
                          <a:pt x="1566" y="2114"/>
                        </a:lnTo>
                        <a:lnTo>
                          <a:pt x="1563" y="2095"/>
                        </a:lnTo>
                        <a:lnTo>
                          <a:pt x="1566" y="2099"/>
                        </a:lnTo>
                        <a:lnTo>
                          <a:pt x="1558" y="2092"/>
                        </a:lnTo>
                        <a:cubicBezTo>
                          <a:pt x="1558" y="2091"/>
                          <a:pt x="1557" y="2090"/>
                          <a:pt x="1557" y="2089"/>
                        </a:cubicBezTo>
                        <a:lnTo>
                          <a:pt x="1554" y="2081"/>
                        </a:lnTo>
                        <a:cubicBezTo>
                          <a:pt x="1554" y="2081"/>
                          <a:pt x="1554" y="2080"/>
                          <a:pt x="1554" y="2079"/>
                        </a:cubicBezTo>
                        <a:lnTo>
                          <a:pt x="1554" y="2069"/>
                        </a:lnTo>
                        <a:lnTo>
                          <a:pt x="1554" y="2051"/>
                        </a:lnTo>
                        <a:cubicBezTo>
                          <a:pt x="1554" y="2051"/>
                          <a:pt x="1554" y="2050"/>
                          <a:pt x="1554" y="2049"/>
                        </a:cubicBezTo>
                        <a:lnTo>
                          <a:pt x="1557" y="2039"/>
                        </a:lnTo>
                        <a:cubicBezTo>
                          <a:pt x="1557" y="2037"/>
                          <a:pt x="1559" y="2034"/>
                          <a:pt x="1562" y="2034"/>
                        </a:cubicBezTo>
                        <a:cubicBezTo>
                          <a:pt x="1565" y="2033"/>
                          <a:pt x="1568" y="2034"/>
                          <a:pt x="1570" y="2036"/>
                        </a:cubicBezTo>
                        <a:lnTo>
                          <a:pt x="1577" y="2043"/>
                        </a:lnTo>
                        <a:lnTo>
                          <a:pt x="1563" y="2048"/>
                        </a:lnTo>
                        <a:lnTo>
                          <a:pt x="1566" y="2033"/>
                        </a:lnTo>
                        <a:lnTo>
                          <a:pt x="1566" y="2034"/>
                        </a:lnTo>
                        <a:lnTo>
                          <a:pt x="1566" y="2014"/>
                        </a:lnTo>
                        <a:lnTo>
                          <a:pt x="1568" y="2019"/>
                        </a:lnTo>
                        <a:lnTo>
                          <a:pt x="1566" y="2017"/>
                        </a:lnTo>
                        <a:cubicBezTo>
                          <a:pt x="1564" y="2015"/>
                          <a:pt x="1563" y="2013"/>
                          <a:pt x="1563" y="2011"/>
                        </a:cubicBezTo>
                        <a:lnTo>
                          <a:pt x="1563" y="1996"/>
                        </a:lnTo>
                        <a:lnTo>
                          <a:pt x="1563" y="1994"/>
                        </a:lnTo>
                        <a:lnTo>
                          <a:pt x="1563" y="1976"/>
                        </a:lnTo>
                        <a:cubicBezTo>
                          <a:pt x="1563" y="1972"/>
                          <a:pt x="1567" y="1968"/>
                          <a:pt x="1571" y="1968"/>
                        </a:cubicBezTo>
                        <a:lnTo>
                          <a:pt x="1574" y="1968"/>
                        </a:lnTo>
                        <a:lnTo>
                          <a:pt x="1583" y="1968"/>
                        </a:lnTo>
                        <a:lnTo>
                          <a:pt x="1575" y="1976"/>
                        </a:lnTo>
                        <a:lnTo>
                          <a:pt x="1575" y="1969"/>
                        </a:lnTo>
                        <a:lnTo>
                          <a:pt x="1575" y="1966"/>
                        </a:lnTo>
                        <a:lnTo>
                          <a:pt x="1579" y="1973"/>
                        </a:lnTo>
                        <a:lnTo>
                          <a:pt x="1570" y="1968"/>
                        </a:lnTo>
                        <a:cubicBezTo>
                          <a:pt x="1568" y="1967"/>
                          <a:pt x="1567" y="1966"/>
                          <a:pt x="1566" y="1964"/>
                        </a:cubicBezTo>
                        <a:lnTo>
                          <a:pt x="1564" y="1959"/>
                        </a:lnTo>
                        <a:lnTo>
                          <a:pt x="1566" y="1962"/>
                        </a:lnTo>
                        <a:lnTo>
                          <a:pt x="1557" y="1955"/>
                        </a:lnTo>
                        <a:cubicBezTo>
                          <a:pt x="1557" y="1955"/>
                          <a:pt x="1556" y="1954"/>
                          <a:pt x="1556" y="1954"/>
                        </a:cubicBezTo>
                        <a:lnTo>
                          <a:pt x="1549" y="1947"/>
                        </a:lnTo>
                        <a:lnTo>
                          <a:pt x="1555" y="1949"/>
                        </a:lnTo>
                        <a:lnTo>
                          <a:pt x="1553" y="1949"/>
                        </a:lnTo>
                        <a:cubicBezTo>
                          <a:pt x="1552" y="1949"/>
                          <a:pt x="1551" y="1949"/>
                          <a:pt x="1550" y="1949"/>
                        </a:cubicBezTo>
                        <a:lnTo>
                          <a:pt x="1525" y="1941"/>
                        </a:lnTo>
                        <a:lnTo>
                          <a:pt x="1494" y="1931"/>
                        </a:lnTo>
                        <a:lnTo>
                          <a:pt x="1498" y="1931"/>
                        </a:lnTo>
                        <a:lnTo>
                          <a:pt x="1480" y="1936"/>
                        </a:lnTo>
                        <a:lnTo>
                          <a:pt x="1482" y="1935"/>
                        </a:lnTo>
                        <a:lnTo>
                          <a:pt x="1475" y="1940"/>
                        </a:lnTo>
                        <a:lnTo>
                          <a:pt x="1478" y="1934"/>
                        </a:lnTo>
                        <a:lnTo>
                          <a:pt x="1478" y="1939"/>
                        </a:lnTo>
                        <a:cubicBezTo>
                          <a:pt x="1478" y="1941"/>
                          <a:pt x="1478" y="1943"/>
                          <a:pt x="1476" y="1944"/>
                        </a:cubicBezTo>
                        <a:lnTo>
                          <a:pt x="1474" y="1947"/>
                        </a:lnTo>
                        <a:lnTo>
                          <a:pt x="1468" y="1933"/>
                        </a:lnTo>
                        <a:lnTo>
                          <a:pt x="1470" y="1933"/>
                        </a:lnTo>
                        <a:lnTo>
                          <a:pt x="1469" y="1949"/>
                        </a:lnTo>
                        <a:lnTo>
                          <a:pt x="1429" y="1941"/>
                        </a:lnTo>
                        <a:cubicBezTo>
                          <a:pt x="1425" y="1941"/>
                          <a:pt x="1423" y="1937"/>
                          <a:pt x="1423" y="1934"/>
                        </a:cubicBezTo>
                        <a:lnTo>
                          <a:pt x="1423" y="1923"/>
                        </a:lnTo>
                        <a:cubicBezTo>
                          <a:pt x="1423" y="1920"/>
                          <a:pt x="1425" y="1917"/>
                          <a:pt x="1428" y="1916"/>
                        </a:cubicBezTo>
                        <a:cubicBezTo>
                          <a:pt x="1431" y="1915"/>
                          <a:pt x="1434" y="1916"/>
                          <a:pt x="1436" y="1918"/>
                        </a:cubicBezTo>
                        <a:lnTo>
                          <a:pt x="1441" y="1923"/>
                        </a:lnTo>
                        <a:lnTo>
                          <a:pt x="1429" y="1923"/>
                        </a:lnTo>
                        <a:lnTo>
                          <a:pt x="1434" y="1918"/>
                        </a:lnTo>
                        <a:lnTo>
                          <a:pt x="1436" y="1931"/>
                        </a:lnTo>
                        <a:lnTo>
                          <a:pt x="1431" y="1928"/>
                        </a:lnTo>
                        <a:cubicBezTo>
                          <a:pt x="1430" y="1927"/>
                          <a:pt x="1429" y="1926"/>
                          <a:pt x="1428" y="1925"/>
                        </a:cubicBezTo>
                        <a:lnTo>
                          <a:pt x="1424" y="1918"/>
                        </a:lnTo>
                        <a:lnTo>
                          <a:pt x="1427" y="1921"/>
                        </a:lnTo>
                        <a:lnTo>
                          <a:pt x="1422" y="1918"/>
                        </a:lnTo>
                        <a:cubicBezTo>
                          <a:pt x="1419" y="1917"/>
                          <a:pt x="1418" y="1914"/>
                          <a:pt x="1418" y="1911"/>
                        </a:cubicBezTo>
                        <a:lnTo>
                          <a:pt x="1418" y="1906"/>
                        </a:lnTo>
                        <a:lnTo>
                          <a:pt x="1422" y="1913"/>
                        </a:lnTo>
                        <a:lnTo>
                          <a:pt x="1417" y="1910"/>
                        </a:lnTo>
                        <a:lnTo>
                          <a:pt x="1421" y="1911"/>
                        </a:lnTo>
                        <a:lnTo>
                          <a:pt x="1407" y="1911"/>
                        </a:lnTo>
                        <a:lnTo>
                          <a:pt x="1409" y="1911"/>
                        </a:lnTo>
                        <a:lnTo>
                          <a:pt x="1400" y="1914"/>
                        </a:lnTo>
                        <a:lnTo>
                          <a:pt x="1406" y="1906"/>
                        </a:lnTo>
                        <a:lnTo>
                          <a:pt x="1406" y="1911"/>
                        </a:lnTo>
                        <a:cubicBezTo>
                          <a:pt x="1406" y="1915"/>
                          <a:pt x="1402" y="1919"/>
                          <a:pt x="1398" y="1919"/>
                        </a:cubicBezTo>
                        <a:lnTo>
                          <a:pt x="1395" y="1919"/>
                        </a:lnTo>
                        <a:cubicBezTo>
                          <a:pt x="1391" y="1919"/>
                          <a:pt x="1387" y="1915"/>
                          <a:pt x="1387" y="1911"/>
                        </a:cubicBezTo>
                        <a:lnTo>
                          <a:pt x="1387" y="1906"/>
                        </a:lnTo>
                        <a:lnTo>
                          <a:pt x="1395" y="1914"/>
                        </a:lnTo>
                        <a:lnTo>
                          <a:pt x="1388" y="1914"/>
                        </a:lnTo>
                        <a:lnTo>
                          <a:pt x="1394" y="1900"/>
                        </a:lnTo>
                        <a:lnTo>
                          <a:pt x="1401" y="1908"/>
                        </a:lnTo>
                        <a:cubicBezTo>
                          <a:pt x="1404" y="1911"/>
                          <a:pt x="1404" y="1915"/>
                          <a:pt x="1402" y="1918"/>
                        </a:cubicBezTo>
                        <a:cubicBezTo>
                          <a:pt x="1400" y="1921"/>
                          <a:pt x="1396" y="1922"/>
                          <a:pt x="1393" y="1921"/>
                        </a:cubicBezTo>
                        <a:lnTo>
                          <a:pt x="1386" y="1918"/>
                        </a:lnTo>
                        <a:lnTo>
                          <a:pt x="1388" y="1919"/>
                        </a:lnTo>
                        <a:lnTo>
                          <a:pt x="1386" y="1919"/>
                        </a:lnTo>
                        <a:lnTo>
                          <a:pt x="1379" y="1919"/>
                        </a:lnTo>
                        <a:lnTo>
                          <a:pt x="1377" y="1919"/>
                        </a:lnTo>
                        <a:cubicBezTo>
                          <a:pt x="1372" y="1919"/>
                          <a:pt x="1369" y="1915"/>
                          <a:pt x="1369" y="1911"/>
                        </a:cubicBezTo>
                        <a:lnTo>
                          <a:pt x="1369" y="1906"/>
                        </a:lnTo>
                        <a:cubicBezTo>
                          <a:pt x="1369" y="1902"/>
                          <a:pt x="1372" y="1898"/>
                          <a:pt x="1377" y="1898"/>
                        </a:cubicBezTo>
                        <a:lnTo>
                          <a:pt x="1379" y="1898"/>
                        </a:lnTo>
                        <a:lnTo>
                          <a:pt x="1371" y="1908"/>
                        </a:lnTo>
                        <a:lnTo>
                          <a:pt x="1369" y="1898"/>
                        </a:lnTo>
                        <a:lnTo>
                          <a:pt x="1382" y="1901"/>
                        </a:lnTo>
                        <a:lnTo>
                          <a:pt x="1375" y="1909"/>
                        </a:lnTo>
                        <a:cubicBezTo>
                          <a:pt x="1373" y="1911"/>
                          <a:pt x="1370" y="1912"/>
                          <a:pt x="1367" y="1911"/>
                        </a:cubicBezTo>
                        <a:cubicBezTo>
                          <a:pt x="1364" y="1910"/>
                          <a:pt x="1361" y="1907"/>
                          <a:pt x="1361" y="1903"/>
                        </a:cubicBezTo>
                        <a:lnTo>
                          <a:pt x="1361" y="1893"/>
                        </a:lnTo>
                        <a:lnTo>
                          <a:pt x="1370" y="1901"/>
                        </a:lnTo>
                        <a:lnTo>
                          <a:pt x="1367" y="1901"/>
                        </a:lnTo>
                        <a:cubicBezTo>
                          <a:pt x="1365" y="1901"/>
                          <a:pt x="1363" y="1900"/>
                          <a:pt x="1361" y="1899"/>
                        </a:cubicBezTo>
                        <a:lnTo>
                          <a:pt x="1354" y="1891"/>
                        </a:lnTo>
                        <a:lnTo>
                          <a:pt x="1358" y="1894"/>
                        </a:lnTo>
                        <a:lnTo>
                          <a:pt x="1347" y="1891"/>
                        </a:lnTo>
                        <a:cubicBezTo>
                          <a:pt x="1344" y="1891"/>
                          <a:pt x="1342" y="1889"/>
                          <a:pt x="1341" y="1887"/>
                        </a:cubicBezTo>
                        <a:lnTo>
                          <a:pt x="1334" y="1872"/>
                        </a:lnTo>
                        <a:lnTo>
                          <a:pt x="1335" y="1874"/>
                        </a:lnTo>
                        <a:lnTo>
                          <a:pt x="1333" y="1871"/>
                        </a:lnTo>
                        <a:lnTo>
                          <a:pt x="1325" y="1860"/>
                        </a:lnTo>
                        <a:lnTo>
                          <a:pt x="1332" y="1864"/>
                        </a:lnTo>
                        <a:lnTo>
                          <a:pt x="1323" y="1864"/>
                        </a:lnTo>
                        <a:cubicBezTo>
                          <a:pt x="1318" y="1864"/>
                          <a:pt x="1315" y="1860"/>
                          <a:pt x="1315" y="1856"/>
                        </a:cubicBezTo>
                        <a:lnTo>
                          <a:pt x="1315" y="1851"/>
                        </a:lnTo>
                        <a:lnTo>
                          <a:pt x="1323" y="1859"/>
                        </a:lnTo>
                        <a:lnTo>
                          <a:pt x="1320" y="1859"/>
                        </a:lnTo>
                        <a:cubicBezTo>
                          <a:pt x="1316" y="1859"/>
                          <a:pt x="1312" y="1855"/>
                          <a:pt x="1312" y="1851"/>
                        </a:cubicBezTo>
                        <a:lnTo>
                          <a:pt x="1312" y="1848"/>
                        </a:lnTo>
                        <a:lnTo>
                          <a:pt x="1314" y="1854"/>
                        </a:lnTo>
                        <a:lnTo>
                          <a:pt x="1305" y="1844"/>
                        </a:lnTo>
                        <a:cubicBezTo>
                          <a:pt x="1304" y="1842"/>
                          <a:pt x="1303" y="1840"/>
                          <a:pt x="1303" y="1838"/>
                        </a:cubicBezTo>
                        <a:lnTo>
                          <a:pt x="1303" y="1833"/>
                        </a:lnTo>
                        <a:lnTo>
                          <a:pt x="1303" y="1823"/>
                        </a:lnTo>
                        <a:lnTo>
                          <a:pt x="1311" y="1831"/>
                        </a:lnTo>
                        <a:lnTo>
                          <a:pt x="1304" y="1831"/>
                        </a:lnTo>
                        <a:cubicBezTo>
                          <a:pt x="1299" y="1831"/>
                          <a:pt x="1296" y="1828"/>
                          <a:pt x="1296" y="1823"/>
                        </a:cubicBezTo>
                        <a:lnTo>
                          <a:pt x="1296" y="1821"/>
                        </a:lnTo>
                        <a:lnTo>
                          <a:pt x="1296" y="1813"/>
                        </a:lnTo>
                        <a:lnTo>
                          <a:pt x="1304" y="1821"/>
                        </a:lnTo>
                        <a:lnTo>
                          <a:pt x="1301" y="1821"/>
                        </a:lnTo>
                        <a:cubicBezTo>
                          <a:pt x="1297" y="1821"/>
                          <a:pt x="1293" y="1818"/>
                          <a:pt x="1293" y="1813"/>
                        </a:cubicBezTo>
                        <a:lnTo>
                          <a:pt x="1293" y="1811"/>
                        </a:lnTo>
                        <a:lnTo>
                          <a:pt x="1301" y="1819"/>
                        </a:lnTo>
                        <a:lnTo>
                          <a:pt x="1294" y="1819"/>
                        </a:lnTo>
                        <a:cubicBezTo>
                          <a:pt x="1290" y="1819"/>
                          <a:pt x="1286" y="1815"/>
                          <a:pt x="1286" y="1811"/>
                        </a:cubicBezTo>
                        <a:lnTo>
                          <a:pt x="1286" y="1806"/>
                        </a:lnTo>
                        <a:lnTo>
                          <a:pt x="1287" y="1809"/>
                        </a:lnTo>
                        <a:lnTo>
                          <a:pt x="1285" y="1804"/>
                        </a:lnTo>
                        <a:cubicBezTo>
                          <a:pt x="1284" y="1803"/>
                          <a:pt x="1284" y="1802"/>
                          <a:pt x="1284" y="1801"/>
                        </a:cubicBezTo>
                        <a:lnTo>
                          <a:pt x="1284" y="1786"/>
                        </a:lnTo>
                        <a:lnTo>
                          <a:pt x="1287" y="1792"/>
                        </a:lnTo>
                        <a:lnTo>
                          <a:pt x="1278" y="1784"/>
                        </a:lnTo>
                        <a:lnTo>
                          <a:pt x="1281" y="1786"/>
                        </a:lnTo>
                        <a:lnTo>
                          <a:pt x="1271" y="1783"/>
                        </a:lnTo>
                        <a:cubicBezTo>
                          <a:pt x="1268" y="1782"/>
                          <a:pt x="1265" y="1779"/>
                          <a:pt x="1265" y="1776"/>
                        </a:cubicBezTo>
                        <a:lnTo>
                          <a:pt x="1265" y="1768"/>
                        </a:lnTo>
                        <a:lnTo>
                          <a:pt x="1265" y="1758"/>
                        </a:lnTo>
                        <a:lnTo>
                          <a:pt x="1270" y="1765"/>
                        </a:lnTo>
                        <a:lnTo>
                          <a:pt x="1265" y="1763"/>
                        </a:lnTo>
                        <a:cubicBezTo>
                          <a:pt x="1264" y="1762"/>
                          <a:pt x="1263" y="1761"/>
                          <a:pt x="1262" y="1760"/>
                        </a:cubicBezTo>
                        <a:lnTo>
                          <a:pt x="1257" y="1752"/>
                        </a:lnTo>
                        <a:lnTo>
                          <a:pt x="1252" y="1745"/>
                        </a:lnTo>
                        <a:lnTo>
                          <a:pt x="1259" y="1749"/>
                        </a:lnTo>
                        <a:lnTo>
                          <a:pt x="1254" y="1749"/>
                        </a:lnTo>
                        <a:cubicBezTo>
                          <a:pt x="1250" y="1749"/>
                          <a:pt x="1246" y="1745"/>
                          <a:pt x="1246" y="1741"/>
                        </a:cubicBezTo>
                        <a:lnTo>
                          <a:pt x="1246" y="1738"/>
                        </a:lnTo>
                        <a:lnTo>
                          <a:pt x="1251" y="1745"/>
                        </a:lnTo>
                        <a:lnTo>
                          <a:pt x="1241" y="1740"/>
                        </a:lnTo>
                        <a:cubicBezTo>
                          <a:pt x="1239" y="1739"/>
                          <a:pt x="1237" y="1736"/>
                          <a:pt x="1237" y="1733"/>
                        </a:cubicBezTo>
                        <a:lnTo>
                          <a:pt x="1237" y="1723"/>
                        </a:lnTo>
                        <a:lnTo>
                          <a:pt x="1238" y="1726"/>
                        </a:lnTo>
                        <a:lnTo>
                          <a:pt x="1233" y="1716"/>
                        </a:lnTo>
                        <a:cubicBezTo>
                          <a:pt x="1232" y="1714"/>
                          <a:pt x="1232" y="1711"/>
                          <a:pt x="1234" y="1709"/>
                        </a:cubicBezTo>
                        <a:lnTo>
                          <a:pt x="1238" y="1701"/>
                        </a:lnTo>
                        <a:lnTo>
                          <a:pt x="1239" y="1711"/>
                        </a:lnTo>
                        <a:lnTo>
                          <a:pt x="1235" y="1706"/>
                        </a:lnTo>
                        <a:lnTo>
                          <a:pt x="1235" y="1707"/>
                        </a:lnTo>
                        <a:lnTo>
                          <a:pt x="1226" y="1699"/>
                        </a:lnTo>
                        <a:lnTo>
                          <a:pt x="1214" y="1689"/>
                        </a:lnTo>
                        <a:lnTo>
                          <a:pt x="1217" y="1691"/>
                        </a:lnTo>
                        <a:lnTo>
                          <a:pt x="1201" y="1686"/>
                        </a:lnTo>
                        <a:cubicBezTo>
                          <a:pt x="1200" y="1685"/>
                          <a:pt x="1199" y="1685"/>
                          <a:pt x="1198" y="1685"/>
                        </a:cubicBezTo>
                        <a:lnTo>
                          <a:pt x="1168" y="1664"/>
                        </a:lnTo>
                        <a:lnTo>
                          <a:pt x="1172" y="1666"/>
                        </a:lnTo>
                        <a:lnTo>
                          <a:pt x="1146" y="1663"/>
                        </a:lnTo>
                        <a:lnTo>
                          <a:pt x="1144" y="1663"/>
                        </a:lnTo>
                        <a:cubicBezTo>
                          <a:pt x="1140" y="1663"/>
                          <a:pt x="1136" y="1660"/>
                          <a:pt x="1136" y="1655"/>
                        </a:cubicBezTo>
                        <a:lnTo>
                          <a:pt x="1136" y="1648"/>
                        </a:lnTo>
                        <a:cubicBezTo>
                          <a:pt x="1136" y="1647"/>
                          <a:pt x="1136" y="1646"/>
                          <a:pt x="1137" y="1645"/>
                        </a:cubicBezTo>
                        <a:lnTo>
                          <a:pt x="1139" y="1638"/>
                        </a:lnTo>
                        <a:lnTo>
                          <a:pt x="1139" y="1642"/>
                        </a:lnTo>
                        <a:lnTo>
                          <a:pt x="1136" y="1629"/>
                        </a:lnTo>
                        <a:lnTo>
                          <a:pt x="1139" y="1634"/>
                        </a:lnTo>
                        <a:lnTo>
                          <a:pt x="1130" y="1626"/>
                        </a:lnTo>
                        <a:cubicBezTo>
                          <a:pt x="1128" y="1625"/>
                          <a:pt x="1127" y="1623"/>
                          <a:pt x="1127" y="1620"/>
                        </a:cubicBezTo>
                        <a:lnTo>
                          <a:pt x="1127" y="1600"/>
                        </a:lnTo>
                        <a:lnTo>
                          <a:pt x="1130" y="1607"/>
                        </a:lnTo>
                        <a:lnTo>
                          <a:pt x="1123" y="1602"/>
                        </a:lnTo>
                        <a:cubicBezTo>
                          <a:pt x="1121" y="1600"/>
                          <a:pt x="1120" y="1598"/>
                          <a:pt x="1120" y="1595"/>
                        </a:cubicBezTo>
                        <a:lnTo>
                          <a:pt x="1120" y="1593"/>
                        </a:lnTo>
                        <a:lnTo>
                          <a:pt x="1121" y="1597"/>
                        </a:lnTo>
                        <a:lnTo>
                          <a:pt x="1112" y="1582"/>
                        </a:lnTo>
                        <a:lnTo>
                          <a:pt x="1113" y="1583"/>
                        </a:lnTo>
                        <a:lnTo>
                          <a:pt x="1092" y="1563"/>
                        </a:lnTo>
                        <a:lnTo>
                          <a:pt x="1079" y="1554"/>
                        </a:lnTo>
                        <a:cubicBezTo>
                          <a:pt x="1076" y="1553"/>
                          <a:pt x="1075" y="1550"/>
                          <a:pt x="1075" y="1548"/>
                        </a:cubicBezTo>
                        <a:lnTo>
                          <a:pt x="1075" y="1537"/>
                        </a:lnTo>
                        <a:lnTo>
                          <a:pt x="1079" y="1545"/>
                        </a:lnTo>
                        <a:lnTo>
                          <a:pt x="1070" y="1540"/>
                        </a:lnTo>
                        <a:cubicBezTo>
                          <a:pt x="1067" y="1538"/>
                          <a:pt x="1066" y="1535"/>
                          <a:pt x="1066" y="1532"/>
                        </a:cubicBezTo>
                        <a:lnTo>
                          <a:pt x="1066" y="1527"/>
                        </a:lnTo>
                        <a:lnTo>
                          <a:pt x="1068" y="1533"/>
                        </a:lnTo>
                        <a:lnTo>
                          <a:pt x="1063" y="1528"/>
                        </a:lnTo>
                        <a:cubicBezTo>
                          <a:pt x="1063" y="1527"/>
                          <a:pt x="1062" y="1527"/>
                          <a:pt x="1062" y="1526"/>
                        </a:cubicBezTo>
                        <a:lnTo>
                          <a:pt x="1057" y="1516"/>
                        </a:lnTo>
                        <a:lnTo>
                          <a:pt x="1061" y="1519"/>
                        </a:lnTo>
                        <a:lnTo>
                          <a:pt x="1056" y="1517"/>
                        </a:lnTo>
                        <a:cubicBezTo>
                          <a:pt x="1053" y="1516"/>
                          <a:pt x="1052" y="1513"/>
                          <a:pt x="1052" y="1510"/>
                        </a:cubicBezTo>
                        <a:lnTo>
                          <a:pt x="1052" y="1505"/>
                        </a:lnTo>
                        <a:lnTo>
                          <a:pt x="1052" y="1506"/>
                        </a:lnTo>
                        <a:lnTo>
                          <a:pt x="1047" y="1473"/>
                        </a:lnTo>
                        <a:lnTo>
                          <a:pt x="1051" y="1479"/>
                        </a:lnTo>
                        <a:lnTo>
                          <a:pt x="1023" y="1464"/>
                        </a:lnTo>
                        <a:cubicBezTo>
                          <a:pt x="1021" y="1463"/>
                          <a:pt x="1020" y="1461"/>
                          <a:pt x="1019" y="1459"/>
                        </a:cubicBezTo>
                        <a:lnTo>
                          <a:pt x="1017" y="1449"/>
                        </a:lnTo>
                        <a:lnTo>
                          <a:pt x="1018" y="1452"/>
                        </a:lnTo>
                        <a:lnTo>
                          <a:pt x="1002" y="1432"/>
                        </a:lnTo>
                        <a:cubicBezTo>
                          <a:pt x="1001" y="1431"/>
                          <a:pt x="1000" y="1429"/>
                          <a:pt x="1000" y="1427"/>
                        </a:cubicBezTo>
                        <a:lnTo>
                          <a:pt x="1000" y="1420"/>
                        </a:lnTo>
                        <a:lnTo>
                          <a:pt x="1002" y="1425"/>
                        </a:lnTo>
                        <a:lnTo>
                          <a:pt x="993" y="1415"/>
                        </a:lnTo>
                        <a:lnTo>
                          <a:pt x="997" y="1417"/>
                        </a:lnTo>
                        <a:lnTo>
                          <a:pt x="978" y="1412"/>
                        </a:lnTo>
                        <a:lnTo>
                          <a:pt x="980" y="1413"/>
                        </a:lnTo>
                        <a:lnTo>
                          <a:pt x="978" y="1413"/>
                        </a:lnTo>
                        <a:cubicBezTo>
                          <a:pt x="974" y="1413"/>
                          <a:pt x="971" y="1410"/>
                          <a:pt x="970" y="1407"/>
                        </a:cubicBezTo>
                        <a:cubicBezTo>
                          <a:pt x="969" y="1403"/>
                          <a:pt x="971" y="1399"/>
                          <a:pt x="974" y="1398"/>
                        </a:cubicBezTo>
                        <a:lnTo>
                          <a:pt x="983" y="1393"/>
                        </a:lnTo>
                        <a:lnTo>
                          <a:pt x="979" y="1400"/>
                        </a:lnTo>
                        <a:lnTo>
                          <a:pt x="979" y="1392"/>
                        </a:lnTo>
                        <a:lnTo>
                          <a:pt x="980" y="1395"/>
                        </a:lnTo>
                        <a:lnTo>
                          <a:pt x="973" y="1380"/>
                        </a:lnTo>
                        <a:cubicBezTo>
                          <a:pt x="972" y="1379"/>
                          <a:pt x="972" y="1378"/>
                          <a:pt x="972" y="1377"/>
                        </a:cubicBezTo>
                        <a:lnTo>
                          <a:pt x="972" y="1357"/>
                        </a:lnTo>
                        <a:lnTo>
                          <a:pt x="978" y="1365"/>
                        </a:lnTo>
                        <a:lnTo>
                          <a:pt x="968" y="1362"/>
                        </a:lnTo>
                        <a:cubicBezTo>
                          <a:pt x="966" y="1361"/>
                          <a:pt x="963" y="1359"/>
                          <a:pt x="963" y="1356"/>
                        </a:cubicBezTo>
                        <a:cubicBezTo>
                          <a:pt x="962" y="1353"/>
                          <a:pt x="963" y="1350"/>
                          <a:pt x="965" y="1348"/>
                        </a:cubicBezTo>
                        <a:lnTo>
                          <a:pt x="975" y="1341"/>
                        </a:lnTo>
                        <a:lnTo>
                          <a:pt x="973" y="1342"/>
                        </a:lnTo>
                        <a:lnTo>
                          <a:pt x="980" y="1332"/>
                        </a:lnTo>
                        <a:lnTo>
                          <a:pt x="980" y="1341"/>
                        </a:lnTo>
                        <a:lnTo>
                          <a:pt x="971" y="1326"/>
                        </a:lnTo>
                        <a:lnTo>
                          <a:pt x="975" y="1329"/>
                        </a:lnTo>
                        <a:lnTo>
                          <a:pt x="968" y="1327"/>
                        </a:lnTo>
                        <a:cubicBezTo>
                          <a:pt x="965" y="1326"/>
                          <a:pt x="963" y="1324"/>
                          <a:pt x="963" y="1321"/>
                        </a:cubicBezTo>
                        <a:cubicBezTo>
                          <a:pt x="962" y="1319"/>
                          <a:pt x="963" y="1316"/>
                          <a:pt x="965" y="1314"/>
                        </a:cubicBezTo>
                        <a:lnTo>
                          <a:pt x="972" y="1306"/>
                        </a:lnTo>
                        <a:lnTo>
                          <a:pt x="975" y="1319"/>
                        </a:lnTo>
                        <a:lnTo>
                          <a:pt x="968" y="1317"/>
                        </a:lnTo>
                        <a:lnTo>
                          <a:pt x="970" y="1317"/>
                        </a:lnTo>
                        <a:lnTo>
                          <a:pt x="961" y="1317"/>
                        </a:lnTo>
                        <a:cubicBezTo>
                          <a:pt x="959" y="1317"/>
                          <a:pt x="956" y="1316"/>
                          <a:pt x="955" y="1314"/>
                        </a:cubicBezTo>
                        <a:cubicBezTo>
                          <a:pt x="953" y="1312"/>
                          <a:pt x="953" y="1309"/>
                          <a:pt x="954" y="1307"/>
                        </a:cubicBezTo>
                        <a:lnTo>
                          <a:pt x="963" y="1279"/>
                        </a:lnTo>
                        <a:lnTo>
                          <a:pt x="963" y="1283"/>
                        </a:lnTo>
                        <a:lnTo>
                          <a:pt x="960" y="1265"/>
                        </a:lnTo>
                        <a:lnTo>
                          <a:pt x="961" y="1268"/>
                        </a:lnTo>
                        <a:lnTo>
                          <a:pt x="954" y="1253"/>
                        </a:lnTo>
                        <a:lnTo>
                          <a:pt x="955" y="1255"/>
                        </a:lnTo>
                        <a:lnTo>
                          <a:pt x="946" y="1245"/>
                        </a:lnTo>
                        <a:lnTo>
                          <a:pt x="950" y="1247"/>
                        </a:lnTo>
                        <a:lnTo>
                          <a:pt x="940" y="1244"/>
                        </a:lnTo>
                        <a:lnTo>
                          <a:pt x="944" y="1245"/>
                        </a:lnTo>
                        <a:lnTo>
                          <a:pt x="927" y="1247"/>
                        </a:lnTo>
                        <a:lnTo>
                          <a:pt x="934" y="1242"/>
                        </a:lnTo>
                        <a:lnTo>
                          <a:pt x="929" y="1257"/>
                        </a:lnTo>
                        <a:cubicBezTo>
                          <a:pt x="928" y="1260"/>
                          <a:pt x="925" y="1262"/>
                          <a:pt x="921" y="1262"/>
                        </a:cubicBezTo>
                        <a:cubicBezTo>
                          <a:pt x="918" y="1262"/>
                          <a:pt x="915" y="1260"/>
                          <a:pt x="914" y="1257"/>
                        </a:cubicBezTo>
                        <a:lnTo>
                          <a:pt x="909" y="1242"/>
                        </a:lnTo>
                        <a:lnTo>
                          <a:pt x="913" y="1246"/>
                        </a:lnTo>
                        <a:lnTo>
                          <a:pt x="894" y="1236"/>
                        </a:lnTo>
                        <a:lnTo>
                          <a:pt x="889" y="1234"/>
                        </a:lnTo>
                        <a:cubicBezTo>
                          <a:pt x="887" y="1232"/>
                          <a:pt x="885" y="1230"/>
                          <a:pt x="885" y="1227"/>
                        </a:cubicBezTo>
                        <a:lnTo>
                          <a:pt x="885" y="1212"/>
                        </a:lnTo>
                        <a:cubicBezTo>
                          <a:pt x="885" y="1210"/>
                          <a:pt x="885" y="1209"/>
                          <a:pt x="886" y="1208"/>
                        </a:cubicBezTo>
                        <a:lnTo>
                          <a:pt x="905" y="1168"/>
                        </a:lnTo>
                        <a:lnTo>
                          <a:pt x="904" y="1172"/>
                        </a:lnTo>
                        <a:lnTo>
                          <a:pt x="904" y="1156"/>
                        </a:lnTo>
                        <a:lnTo>
                          <a:pt x="908" y="1164"/>
                        </a:lnTo>
                        <a:lnTo>
                          <a:pt x="903" y="1161"/>
                        </a:lnTo>
                        <a:lnTo>
                          <a:pt x="907" y="1162"/>
                        </a:lnTo>
                        <a:lnTo>
                          <a:pt x="902" y="1162"/>
                        </a:lnTo>
                        <a:cubicBezTo>
                          <a:pt x="900" y="1162"/>
                          <a:pt x="898" y="1161"/>
                          <a:pt x="897" y="1159"/>
                        </a:cubicBezTo>
                        <a:lnTo>
                          <a:pt x="887" y="1149"/>
                        </a:lnTo>
                        <a:cubicBezTo>
                          <a:pt x="886" y="1148"/>
                          <a:pt x="885" y="1146"/>
                          <a:pt x="885" y="1144"/>
                        </a:cubicBezTo>
                        <a:lnTo>
                          <a:pt x="885" y="1129"/>
                        </a:lnTo>
                        <a:lnTo>
                          <a:pt x="887" y="1134"/>
                        </a:lnTo>
                        <a:lnTo>
                          <a:pt x="878" y="1124"/>
                        </a:lnTo>
                        <a:lnTo>
                          <a:pt x="879" y="1125"/>
                        </a:lnTo>
                        <a:lnTo>
                          <a:pt x="869" y="1118"/>
                        </a:lnTo>
                        <a:cubicBezTo>
                          <a:pt x="868" y="1117"/>
                          <a:pt x="867" y="1116"/>
                          <a:pt x="867" y="1114"/>
                        </a:cubicBezTo>
                        <a:lnTo>
                          <a:pt x="862" y="1102"/>
                        </a:lnTo>
                        <a:lnTo>
                          <a:pt x="870" y="1107"/>
                        </a:lnTo>
                        <a:lnTo>
                          <a:pt x="865" y="1107"/>
                        </a:lnTo>
                        <a:cubicBezTo>
                          <a:pt x="862" y="1107"/>
                          <a:pt x="859" y="1105"/>
                          <a:pt x="858" y="1102"/>
                        </a:cubicBezTo>
                        <a:lnTo>
                          <a:pt x="843" y="1069"/>
                        </a:lnTo>
                        <a:cubicBezTo>
                          <a:pt x="843" y="1068"/>
                          <a:pt x="843" y="1067"/>
                          <a:pt x="843" y="1066"/>
                        </a:cubicBezTo>
                        <a:lnTo>
                          <a:pt x="843" y="1064"/>
                        </a:lnTo>
                        <a:lnTo>
                          <a:pt x="846" y="1070"/>
                        </a:lnTo>
                        <a:lnTo>
                          <a:pt x="836" y="1062"/>
                        </a:lnTo>
                        <a:cubicBezTo>
                          <a:pt x="835" y="1061"/>
                          <a:pt x="834" y="1060"/>
                          <a:pt x="834" y="1059"/>
                        </a:cubicBezTo>
                        <a:lnTo>
                          <a:pt x="822" y="1021"/>
                        </a:lnTo>
                        <a:lnTo>
                          <a:pt x="823" y="1023"/>
                        </a:lnTo>
                        <a:lnTo>
                          <a:pt x="807" y="998"/>
                        </a:lnTo>
                        <a:cubicBezTo>
                          <a:pt x="806" y="997"/>
                          <a:pt x="805" y="995"/>
                          <a:pt x="805" y="994"/>
                        </a:cubicBezTo>
                        <a:lnTo>
                          <a:pt x="805" y="966"/>
                        </a:lnTo>
                        <a:lnTo>
                          <a:pt x="811" y="974"/>
                        </a:lnTo>
                        <a:lnTo>
                          <a:pt x="802" y="971"/>
                        </a:lnTo>
                        <a:lnTo>
                          <a:pt x="804" y="971"/>
                        </a:lnTo>
                        <a:lnTo>
                          <a:pt x="801" y="971"/>
                        </a:lnTo>
                        <a:cubicBezTo>
                          <a:pt x="799" y="971"/>
                          <a:pt x="797" y="971"/>
                          <a:pt x="796" y="969"/>
                        </a:cubicBezTo>
                        <a:lnTo>
                          <a:pt x="789" y="961"/>
                        </a:lnTo>
                        <a:lnTo>
                          <a:pt x="794" y="964"/>
                        </a:lnTo>
                        <a:lnTo>
                          <a:pt x="785" y="964"/>
                        </a:lnTo>
                        <a:cubicBezTo>
                          <a:pt x="783" y="964"/>
                          <a:pt x="781" y="963"/>
                          <a:pt x="779" y="961"/>
                        </a:cubicBezTo>
                        <a:lnTo>
                          <a:pt x="777" y="959"/>
                        </a:lnTo>
                        <a:cubicBezTo>
                          <a:pt x="775" y="957"/>
                          <a:pt x="775" y="955"/>
                          <a:pt x="775" y="953"/>
                        </a:cubicBezTo>
                        <a:lnTo>
                          <a:pt x="777" y="898"/>
                        </a:lnTo>
                        <a:lnTo>
                          <a:pt x="778" y="903"/>
                        </a:lnTo>
                        <a:lnTo>
                          <a:pt x="769" y="888"/>
                        </a:lnTo>
                        <a:cubicBezTo>
                          <a:pt x="768" y="886"/>
                          <a:pt x="767" y="884"/>
                          <a:pt x="768" y="882"/>
                        </a:cubicBezTo>
                        <a:lnTo>
                          <a:pt x="777" y="837"/>
                        </a:lnTo>
                        <a:lnTo>
                          <a:pt x="777" y="841"/>
                        </a:lnTo>
                        <a:lnTo>
                          <a:pt x="768" y="813"/>
                        </a:lnTo>
                        <a:lnTo>
                          <a:pt x="769" y="814"/>
                        </a:lnTo>
                        <a:lnTo>
                          <a:pt x="759" y="797"/>
                        </a:lnTo>
                        <a:lnTo>
                          <a:pt x="764" y="801"/>
                        </a:lnTo>
                        <a:lnTo>
                          <a:pt x="755" y="798"/>
                        </a:lnTo>
                        <a:lnTo>
                          <a:pt x="757" y="799"/>
                        </a:lnTo>
                        <a:lnTo>
                          <a:pt x="755" y="799"/>
                        </a:lnTo>
                        <a:lnTo>
                          <a:pt x="748" y="799"/>
                        </a:lnTo>
                        <a:lnTo>
                          <a:pt x="745" y="799"/>
                        </a:lnTo>
                        <a:cubicBezTo>
                          <a:pt x="743" y="799"/>
                          <a:pt x="740" y="797"/>
                          <a:pt x="739" y="795"/>
                        </a:cubicBezTo>
                        <a:cubicBezTo>
                          <a:pt x="737" y="793"/>
                          <a:pt x="737" y="790"/>
                          <a:pt x="738" y="788"/>
                        </a:cubicBezTo>
                        <a:lnTo>
                          <a:pt x="747" y="760"/>
                        </a:lnTo>
                        <a:lnTo>
                          <a:pt x="747" y="763"/>
                        </a:lnTo>
                        <a:lnTo>
                          <a:pt x="747" y="735"/>
                        </a:lnTo>
                        <a:lnTo>
                          <a:pt x="747" y="738"/>
                        </a:lnTo>
                        <a:lnTo>
                          <a:pt x="733" y="703"/>
                        </a:lnTo>
                        <a:lnTo>
                          <a:pt x="734" y="706"/>
                        </a:lnTo>
                        <a:lnTo>
                          <a:pt x="702" y="668"/>
                        </a:lnTo>
                        <a:cubicBezTo>
                          <a:pt x="701" y="667"/>
                          <a:pt x="701" y="667"/>
                          <a:pt x="701" y="666"/>
                        </a:cubicBezTo>
                        <a:lnTo>
                          <a:pt x="668" y="604"/>
                        </a:lnTo>
                        <a:cubicBezTo>
                          <a:pt x="667" y="603"/>
                          <a:pt x="667" y="602"/>
                          <a:pt x="667" y="601"/>
                        </a:cubicBezTo>
                        <a:lnTo>
                          <a:pt x="664" y="584"/>
                        </a:lnTo>
                        <a:lnTo>
                          <a:pt x="658" y="554"/>
                        </a:lnTo>
                        <a:lnTo>
                          <a:pt x="655" y="528"/>
                        </a:lnTo>
                        <a:cubicBezTo>
                          <a:pt x="655" y="526"/>
                          <a:pt x="656" y="524"/>
                          <a:pt x="657" y="522"/>
                        </a:cubicBezTo>
                        <a:lnTo>
                          <a:pt x="660" y="519"/>
                        </a:lnTo>
                        <a:lnTo>
                          <a:pt x="658" y="522"/>
                        </a:lnTo>
                        <a:lnTo>
                          <a:pt x="667" y="497"/>
                        </a:lnTo>
                        <a:lnTo>
                          <a:pt x="667" y="498"/>
                        </a:lnTo>
                        <a:lnTo>
                          <a:pt x="674" y="463"/>
                        </a:lnTo>
                        <a:lnTo>
                          <a:pt x="674" y="465"/>
                        </a:lnTo>
                        <a:lnTo>
                          <a:pt x="674" y="462"/>
                        </a:lnTo>
                        <a:lnTo>
                          <a:pt x="674" y="447"/>
                        </a:lnTo>
                        <a:lnTo>
                          <a:pt x="674" y="450"/>
                        </a:lnTo>
                        <a:lnTo>
                          <a:pt x="665" y="428"/>
                        </a:lnTo>
                        <a:cubicBezTo>
                          <a:pt x="664" y="426"/>
                          <a:pt x="664" y="424"/>
                          <a:pt x="665" y="423"/>
                        </a:cubicBezTo>
                        <a:lnTo>
                          <a:pt x="667" y="413"/>
                        </a:lnTo>
                        <a:cubicBezTo>
                          <a:pt x="668" y="409"/>
                          <a:pt x="672" y="406"/>
                          <a:pt x="676" y="407"/>
                        </a:cubicBezTo>
                        <a:cubicBezTo>
                          <a:pt x="680" y="407"/>
                          <a:pt x="683" y="410"/>
                          <a:pt x="683" y="415"/>
                        </a:cubicBezTo>
                        <a:lnTo>
                          <a:pt x="683" y="420"/>
                        </a:lnTo>
                        <a:lnTo>
                          <a:pt x="673" y="412"/>
                        </a:lnTo>
                        <a:lnTo>
                          <a:pt x="702" y="407"/>
                        </a:lnTo>
                        <a:lnTo>
                          <a:pt x="695" y="412"/>
                        </a:lnTo>
                        <a:lnTo>
                          <a:pt x="700" y="395"/>
                        </a:lnTo>
                        <a:lnTo>
                          <a:pt x="705" y="380"/>
                        </a:lnTo>
                        <a:lnTo>
                          <a:pt x="709" y="389"/>
                        </a:lnTo>
                        <a:lnTo>
                          <a:pt x="704" y="387"/>
                        </a:lnTo>
                        <a:cubicBezTo>
                          <a:pt x="702" y="386"/>
                          <a:pt x="701" y="384"/>
                          <a:pt x="700" y="383"/>
                        </a:cubicBezTo>
                        <a:lnTo>
                          <a:pt x="696" y="373"/>
                        </a:lnTo>
                        <a:lnTo>
                          <a:pt x="703" y="377"/>
                        </a:lnTo>
                        <a:lnTo>
                          <a:pt x="698" y="377"/>
                        </a:lnTo>
                        <a:cubicBezTo>
                          <a:pt x="694" y="377"/>
                          <a:pt x="690" y="374"/>
                          <a:pt x="690" y="369"/>
                        </a:cubicBezTo>
                        <a:lnTo>
                          <a:pt x="690" y="364"/>
                        </a:lnTo>
                        <a:lnTo>
                          <a:pt x="697" y="372"/>
                        </a:lnTo>
                        <a:lnTo>
                          <a:pt x="683" y="370"/>
                        </a:lnTo>
                        <a:lnTo>
                          <a:pt x="684" y="370"/>
                        </a:lnTo>
                        <a:lnTo>
                          <a:pt x="682" y="370"/>
                        </a:lnTo>
                        <a:cubicBezTo>
                          <a:pt x="680" y="370"/>
                          <a:pt x="679" y="369"/>
                          <a:pt x="677" y="368"/>
                        </a:cubicBezTo>
                        <a:lnTo>
                          <a:pt x="649" y="348"/>
                        </a:lnTo>
                        <a:cubicBezTo>
                          <a:pt x="649" y="348"/>
                          <a:pt x="648" y="348"/>
                          <a:pt x="648" y="347"/>
                        </a:cubicBezTo>
                        <a:lnTo>
                          <a:pt x="641" y="340"/>
                        </a:lnTo>
                        <a:lnTo>
                          <a:pt x="647" y="342"/>
                        </a:lnTo>
                        <a:lnTo>
                          <a:pt x="637" y="342"/>
                        </a:lnTo>
                        <a:cubicBezTo>
                          <a:pt x="636" y="342"/>
                          <a:pt x="635" y="342"/>
                          <a:pt x="634" y="342"/>
                        </a:cubicBezTo>
                        <a:lnTo>
                          <a:pt x="615" y="334"/>
                        </a:lnTo>
                        <a:lnTo>
                          <a:pt x="578" y="322"/>
                        </a:lnTo>
                        <a:lnTo>
                          <a:pt x="558" y="317"/>
                        </a:lnTo>
                        <a:cubicBezTo>
                          <a:pt x="557" y="317"/>
                          <a:pt x="557" y="317"/>
                          <a:pt x="556" y="316"/>
                        </a:cubicBezTo>
                        <a:lnTo>
                          <a:pt x="551" y="314"/>
                        </a:lnTo>
                        <a:lnTo>
                          <a:pt x="553" y="315"/>
                        </a:lnTo>
                        <a:lnTo>
                          <a:pt x="511" y="305"/>
                        </a:lnTo>
                        <a:cubicBezTo>
                          <a:pt x="507" y="304"/>
                          <a:pt x="505" y="300"/>
                          <a:pt x="505" y="297"/>
                        </a:cubicBezTo>
                        <a:lnTo>
                          <a:pt x="505" y="292"/>
                        </a:lnTo>
                        <a:lnTo>
                          <a:pt x="507" y="297"/>
                        </a:lnTo>
                        <a:lnTo>
                          <a:pt x="498" y="287"/>
                        </a:lnTo>
                        <a:lnTo>
                          <a:pt x="502" y="290"/>
                        </a:lnTo>
                        <a:lnTo>
                          <a:pt x="486" y="287"/>
                        </a:lnTo>
                        <a:cubicBezTo>
                          <a:pt x="484" y="287"/>
                          <a:pt x="482" y="286"/>
                          <a:pt x="481" y="285"/>
                        </a:cubicBezTo>
                        <a:lnTo>
                          <a:pt x="474" y="277"/>
                        </a:lnTo>
                        <a:cubicBezTo>
                          <a:pt x="473" y="276"/>
                          <a:pt x="472" y="274"/>
                          <a:pt x="472" y="272"/>
                        </a:cubicBezTo>
                        <a:lnTo>
                          <a:pt x="472" y="269"/>
                        </a:lnTo>
                        <a:cubicBezTo>
                          <a:pt x="472" y="268"/>
                          <a:pt x="472" y="266"/>
                          <a:pt x="473" y="265"/>
                        </a:cubicBezTo>
                        <a:lnTo>
                          <a:pt x="483" y="250"/>
                        </a:lnTo>
                        <a:lnTo>
                          <a:pt x="481" y="254"/>
                        </a:lnTo>
                        <a:lnTo>
                          <a:pt x="481" y="252"/>
                        </a:lnTo>
                        <a:lnTo>
                          <a:pt x="481" y="253"/>
                        </a:lnTo>
                        <a:lnTo>
                          <a:pt x="479" y="238"/>
                        </a:lnTo>
                        <a:cubicBezTo>
                          <a:pt x="479" y="237"/>
                          <a:pt x="479" y="237"/>
                          <a:pt x="479" y="237"/>
                        </a:cubicBezTo>
                        <a:lnTo>
                          <a:pt x="479" y="224"/>
                        </a:lnTo>
                        <a:lnTo>
                          <a:pt x="480" y="227"/>
                        </a:lnTo>
                        <a:lnTo>
                          <a:pt x="473" y="209"/>
                        </a:lnTo>
                        <a:lnTo>
                          <a:pt x="474" y="212"/>
                        </a:lnTo>
                        <a:lnTo>
                          <a:pt x="465" y="202"/>
                        </a:lnTo>
                        <a:cubicBezTo>
                          <a:pt x="464" y="201"/>
                          <a:pt x="464" y="201"/>
                          <a:pt x="463" y="200"/>
                        </a:cubicBezTo>
                        <a:lnTo>
                          <a:pt x="461" y="195"/>
                        </a:lnTo>
                        <a:lnTo>
                          <a:pt x="464" y="198"/>
                        </a:lnTo>
                        <a:lnTo>
                          <a:pt x="429" y="178"/>
                        </a:lnTo>
                        <a:lnTo>
                          <a:pt x="431" y="179"/>
                        </a:lnTo>
                        <a:lnTo>
                          <a:pt x="422" y="177"/>
                        </a:lnTo>
                        <a:lnTo>
                          <a:pt x="424" y="177"/>
                        </a:lnTo>
                        <a:lnTo>
                          <a:pt x="421" y="177"/>
                        </a:lnTo>
                        <a:cubicBezTo>
                          <a:pt x="419" y="177"/>
                          <a:pt x="417" y="176"/>
                          <a:pt x="415" y="174"/>
                        </a:cubicBezTo>
                        <a:lnTo>
                          <a:pt x="406" y="164"/>
                        </a:lnTo>
                        <a:lnTo>
                          <a:pt x="408" y="166"/>
                        </a:lnTo>
                        <a:lnTo>
                          <a:pt x="399" y="161"/>
                        </a:lnTo>
                        <a:lnTo>
                          <a:pt x="402" y="162"/>
                        </a:lnTo>
                        <a:lnTo>
                          <a:pt x="395" y="162"/>
                        </a:lnTo>
                        <a:lnTo>
                          <a:pt x="393" y="162"/>
                        </a:lnTo>
                        <a:cubicBezTo>
                          <a:pt x="392" y="162"/>
                          <a:pt x="391" y="162"/>
                          <a:pt x="390" y="161"/>
                        </a:cubicBezTo>
                        <a:lnTo>
                          <a:pt x="383" y="159"/>
                        </a:lnTo>
                        <a:cubicBezTo>
                          <a:pt x="381" y="158"/>
                          <a:pt x="379" y="156"/>
                          <a:pt x="378" y="154"/>
                        </a:cubicBezTo>
                        <a:lnTo>
                          <a:pt x="376" y="146"/>
                        </a:lnTo>
                        <a:lnTo>
                          <a:pt x="384" y="152"/>
                        </a:lnTo>
                        <a:lnTo>
                          <a:pt x="379" y="152"/>
                        </a:lnTo>
                        <a:lnTo>
                          <a:pt x="374" y="152"/>
                        </a:lnTo>
                        <a:lnTo>
                          <a:pt x="378" y="151"/>
                        </a:lnTo>
                        <a:lnTo>
                          <a:pt x="364" y="158"/>
                        </a:lnTo>
                        <a:cubicBezTo>
                          <a:pt x="363" y="159"/>
                          <a:pt x="362" y="159"/>
                          <a:pt x="360" y="159"/>
                        </a:cubicBezTo>
                        <a:lnTo>
                          <a:pt x="356" y="159"/>
                        </a:lnTo>
                        <a:lnTo>
                          <a:pt x="359" y="158"/>
                        </a:lnTo>
                        <a:lnTo>
                          <a:pt x="355" y="161"/>
                        </a:lnTo>
                        <a:lnTo>
                          <a:pt x="357" y="159"/>
                        </a:lnTo>
                        <a:lnTo>
                          <a:pt x="352" y="164"/>
                        </a:lnTo>
                        <a:cubicBezTo>
                          <a:pt x="349" y="167"/>
                          <a:pt x="344" y="168"/>
                          <a:pt x="341" y="165"/>
                        </a:cubicBezTo>
                        <a:lnTo>
                          <a:pt x="332" y="158"/>
                        </a:lnTo>
                        <a:lnTo>
                          <a:pt x="340" y="159"/>
                        </a:lnTo>
                        <a:lnTo>
                          <a:pt x="307" y="171"/>
                        </a:lnTo>
                        <a:lnTo>
                          <a:pt x="312" y="164"/>
                        </a:lnTo>
                        <a:lnTo>
                          <a:pt x="312" y="179"/>
                        </a:lnTo>
                        <a:cubicBezTo>
                          <a:pt x="312" y="181"/>
                          <a:pt x="311" y="184"/>
                          <a:pt x="309" y="185"/>
                        </a:cubicBezTo>
                        <a:lnTo>
                          <a:pt x="300" y="193"/>
                        </a:lnTo>
                        <a:cubicBezTo>
                          <a:pt x="298" y="194"/>
                          <a:pt x="295" y="195"/>
                          <a:pt x="293" y="194"/>
                        </a:cubicBezTo>
                        <a:lnTo>
                          <a:pt x="272" y="189"/>
                        </a:lnTo>
                        <a:cubicBezTo>
                          <a:pt x="271" y="189"/>
                          <a:pt x="270" y="189"/>
                          <a:pt x="269" y="188"/>
                        </a:cubicBezTo>
                        <a:lnTo>
                          <a:pt x="253" y="178"/>
                        </a:lnTo>
                        <a:lnTo>
                          <a:pt x="241" y="171"/>
                        </a:lnTo>
                        <a:lnTo>
                          <a:pt x="225" y="161"/>
                        </a:lnTo>
                        <a:cubicBezTo>
                          <a:pt x="224" y="160"/>
                          <a:pt x="223" y="160"/>
                          <a:pt x="223" y="159"/>
                        </a:cubicBezTo>
                        <a:lnTo>
                          <a:pt x="221" y="157"/>
                        </a:lnTo>
                        <a:lnTo>
                          <a:pt x="211" y="147"/>
                        </a:lnTo>
                        <a:cubicBezTo>
                          <a:pt x="210" y="145"/>
                          <a:pt x="209" y="143"/>
                          <a:pt x="209" y="141"/>
                        </a:cubicBezTo>
                        <a:lnTo>
                          <a:pt x="209" y="136"/>
                        </a:lnTo>
                        <a:lnTo>
                          <a:pt x="212" y="143"/>
                        </a:lnTo>
                        <a:lnTo>
                          <a:pt x="196" y="130"/>
                        </a:lnTo>
                        <a:lnTo>
                          <a:pt x="170" y="113"/>
                        </a:lnTo>
                        <a:lnTo>
                          <a:pt x="175" y="114"/>
                        </a:lnTo>
                        <a:lnTo>
                          <a:pt x="170" y="114"/>
                        </a:lnTo>
                        <a:cubicBezTo>
                          <a:pt x="167" y="114"/>
                          <a:pt x="164" y="112"/>
                          <a:pt x="163" y="110"/>
                        </a:cubicBezTo>
                        <a:lnTo>
                          <a:pt x="158" y="100"/>
                        </a:lnTo>
                        <a:lnTo>
                          <a:pt x="163" y="104"/>
                        </a:lnTo>
                        <a:lnTo>
                          <a:pt x="149" y="99"/>
                        </a:lnTo>
                        <a:cubicBezTo>
                          <a:pt x="147" y="98"/>
                          <a:pt x="146" y="98"/>
                          <a:pt x="145" y="97"/>
                        </a:cubicBezTo>
                        <a:lnTo>
                          <a:pt x="141" y="92"/>
                        </a:lnTo>
                        <a:cubicBezTo>
                          <a:pt x="139" y="90"/>
                          <a:pt x="139" y="88"/>
                          <a:pt x="139" y="86"/>
                        </a:cubicBezTo>
                        <a:lnTo>
                          <a:pt x="139" y="81"/>
                        </a:lnTo>
                        <a:lnTo>
                          <a:pt x="143" y="88"/>
                        </a:lnTo>
                        <a:lnTo>
                          <a:pt x="138" y="86"/>
                        </a:lnTo>
                        <a:cubicBezTo>
                          <a:pt x="137" y="85"/>
                          <a:pt x="136" y="84"/>
                          <a:pt x="135" y="83"/>
                        </a:cubicBezTo>
                        <a:lnTo>
                          <a:pt x="128" y="73"/>
                        </a:lnTo>
                        <a:cubicBezTo>
                          <a:pt x="127" y="72"/>
                          <a:pt x="127" y="70"/>
                          <a:pt x="127" y="69"/>
                        </a:cubicBezTo>
                        <a:lnTo>
                          <a:pt x="127" y="64"/>
                        </a:lnTo>
                        <a:lnTo>
                          <a:pt x="129" y="69"/>
                        </a:lnTo>
                        <a:lnTo>
                          <a:pt x="120" y="59"/>
                        </a:lnTo>
                        <a:lnTo>
                          <a:pt x="123" y="61"/>
                        </a:lnTo>
                        <a:lnTo>
                          <a:pt x="114" y="59"/>
                        </a:lnTo>
                        <a:lnTo>
                          <a:pt x="94" y="51"/>
                        </a:lnTo>
                        <a:lnTo>
                          <a:pt x="97" y="52"/>
                        </a:lnTo>
                        <a:lnTo>
                          <a:pt x="88" y="52"/>
                        </a:lnTo>
                        <a:cubicBezTo>
                          <a:pt x="87" y="52"/>
                          <a:pt x="87" y="51"/>
                          <a:pt x="86" y="51"/>
                        </a:cubicBezTo>
                        <a:lnTo>
                          <a:pt x="77" y="49"/>
                        </a:lnTo>
                        <a:cubicBezTo>
                          <a:pt x="75" y="48"/>
                          <a:pt x="74" y="48"/>
                          <a:pt x="73" y="47"/>
                        </a:cubicBezTo>
                        <a:lnTo>
                          <a:pt x="57" y="32"/>
                        </a:lnTo>
                        <a:lnTo>
                          <a:pt x="47" y="21"/>
                        </a:lnTo>
                        <a:lnTo>
                          <a:pt x="45" y="19"/>
                        </a:lnTo>
                        <a:lnTo>
                          <a:pt x="50" y="21"/>
                        </a:lnTo>
                        <a:lnTo>
                          <a:pt x="41" y="21"/>
                        </a:lnTo>
                        <a:cubicBezTo>
                          <a:pt x="40" y="21"/>
                          <a:pt x="38" y="21"/>
                          <a:pt x="37" y="21"/>
                        </a:cubicBezTo>
                        <a:lnTo>
                          <a:pt x="28" y="16"/>
                        </a:lnTo>
                        <a:lnTo>
                          <a:pt x="39" y="12"/>
                        </a:lnTo>
                        <a:lnTo>
                          <a:pt x="32" y="27"/>
                        </a:lnTo>
                        <a:lnTo>
                          <a:pt x="33" y="24"/>
                        </a:lnTo>
                        <a:lnTo>
                          <a:pt x="33" y="34"/>
                        </a:lnTo>
                        <a:lnTo>
                          <a:pt x="33" y="36"/>
                        </a:lnTo>
                        <a:cubicBezTo>
                          <a:pt x="33" y="39"/>
                          <a:pt x="31" y="41"/>
                          <a:pt x="29" y="43"/>
                        </a:cubicBezTo>
                        <a:cubicBezTo>
                          <a:pt x="27" y="44"/>
                          <a:pt x="24" y="44"/>
                          <a:pt x="21" y="43"/>
                        </a:cubicBezTo>
                        <a:lnTo>
                          <a:pt x="0" y="33"/>
                        </a:lnTo>
                        <a:lnTo>
                          <a:pt x="7" y="19"/>
                        </a:lnTo>
                        <a:lnTo>
                          <a:pt x="28" y="29"/>
                        </a:lnTo>
                        <a:lnTo>
                          <a:pt x="17" y="36"/>
                        </a:lnTo>
                        <a:lnTo>
                          <a:pt x="17" y="34"/>
                        </a:lnTo>
                        <a:lnTo>
                          <a:pt x="17" y="24"/>
                        </a:lnTo>
                        <a:cubicBezTo>
                          <a:pt x="17" y="22"/>
                          <a:pt x="17" y="21"/>
                          <a:pt x="17" y="20"/>
                        </a:cubicBezTo>
                        <a:lnTo>
                          <a:pt x="24" y="5"/>
                        </a:lnTo>
                        <a:cubicBezTo>
                          <a:pt x="25" y="3"/>
                          <a:pt x="27" y="2"/>
                          <a:pt x="29" y="1"/>
                        </a:cubicBezTo>
                        <a:cubicBezTo>
                          <a:pt x="31" y="0"/>
                          <a:pt x="33" y="0"/>
                          <a:pt x="35" y="1"/>
                        </a:cubicBezTo>
                        <a:lnTo>
                          <a:pt x="45" y="6"/>
                        </a:lnTo>
                        <a:lnTo>
                          <a:pt x="41" y="5"/>
                        </a:lnTo>
                        <a:lnTo>
                          <a:pt x="50" y="5"/>
                        </a:lnTo>
                        <a:cubicBezTo>
                          <a:pt x="53" y="5"/>
                          <a:pt x="55" y="6"/>
                          <a:pt x="56" y="8"/>
                        </a:cubicBezTo>
                        <a:lnTo>
                          <a:pt x="59" y="11"/>
                        </a:lnTo>
                        <a:lnTo>
                          <a:pt x="68" y="20"/>
                        </a:lnTo>
                        <a:lnTo>
                          <a:pt x="84" y="35"/>
                        </a:lnTo>
                        <a:lnTo>
                          <a:pt x="81" y="33"/>
                        </a:lnTo>
                        <a:lnTo>
                          <a:pt x="90" y="36"/>
                        </a:lnTo>
                        <a:lnTo>
                          <a:pt x="88" y="36"/>
                        </a:lnTo>
                        <a:lnTo>
                          <a:pt x="97" y="36"/>
                        </a:lnTo>
                        <a:cubicBezTo>
                          <a:pt x="98" y="36"/>
                          <a:pt x="99" y="36"/>
                          <a:pt x="100" y="36"/>
                        </a:cubicBezTo>
                        <a:lnTo>
                          <a:pt x="118" y="43"/>
                        </a:lnTo>
                        <a:lnTo>
                          <a:pt x="128" y="46"/>
                        </a:lnTo>
                        <a:cubicBezTo>
                          <a:pt x="129" y="46"/>
                          <a:pt x="130" y="47"/>
                          <a:pt x="131" y="48"/>
                        </a:cubicBezTo>
                        <a:lnTo>
                          <a:pt x="141" y="58"/>
                        </a:lnTo>
                        <a:cubicBezTo>
                          <a:pt x="142" y="60"/>
                          <a:pt x="143" y="62"/>
                          <a:pt x="143" y="64"/>
                        </a:cubicBezTo>
                        <a:lnTo>
                          <a:pt x="143" y="69"/>
                        </a:lnTo>
                        <a:lnTo>
                          <a:pt x="141" y="64"/>
                        </a:lnTo>
                        <a:lnTo>
                          <a:pt x="149" y="74"/>
                        </a:lnTo>
                        <a:lnTo>
                          <a:pt x="146" y="72"/>
                        </a:lnTo>
                        <a:lnTo>
                          <a:pt x="150" y="74"/>
                        </a:lnTo>
                        <a:cubicBezTo>
                          <a:pt x="153" y="75"/>
                          <a:pt x="155" y="78"/>
                          <a:pt x="155" y="81"/>
                        </a:cubicBezTo>
                        <a:lnTo>
                          <a:pt x="155" y="86"/>
                        </a:lnTo>
                        <a:lnTo>
                          <a:pt x="152" y="81"/>
                        </a:lnTo>
                        <a:lnTo>
                          <a:pt x="157" y="86"/>
                        </a:lnTo>
                        <a:lnTo>
                          <a:pt x="154" y="84"/>
                        </a:lnTo>
                        <a:lnTo>
                          <a:pt x="168" y="89"/>
                        </a:lnTo>
                        <a:cubicBezTo>
                          <a:pt x="170" y="89"/>
                          <a:pt x="172" y="91"/>
                          <a:pt x="173" y="93"/>
                        </a:cubicBezTo>
                        <a:lnTo>
                          <a:pt x="177" y="103"/>
                        </a:lnTo>
                        <a:lnTo>
                          <a:pt x="170" y="98"/>
                        </a:lnTo>
                        <a:lnTo>
                          <a:pt x="175" y="98"/>
                        </a:lnTo>
                        <a:cubicBezTo>
                          <a:pt x="176" y="98"/>
                          <a:pt x="178" y="99"/>
                          <a:pt x="179" y="100"/>
                        </a:cubicBezTo>
                        <a:lnTo>
                          <a:pt x="205" y="117"/>
                        </a:lnTo>
                        <a:lnTo>
                          <a:pt x="222" y="130"/>
                        </a:lnTo>
                        <a:cubicBezTo>
                          <a:pt x="224" y="131"/>
                          <a:pt x="225" y="134"/>
                          <a:pt x="225" y="136"/>
                        </a:cubicBezTo>
                        <a:lnTo>
                          <a:pt x="225" y="141"/>
                        </a:lnTo>
                        <a:lnTo>
                          <a:pt x="223" y="136"/>
                        </a:lnTo>
                        <a:lnTo>
                          <a:pt x="232" y="146"/>
                        </a:lnTo>
                        <a:lnTo>
                          <a:pt x="235" y="148"/>
                        </a:lnTo>
                        <a:lnTo>
                          <a:pt x="233" y="147"/>
                        </a:lnTo>
                        <a:lnTo>
                          <a:pt x="250" y="157"/>
                        </a:lnTo>
                        <a:lnTo>
                          <a:pt x="261" y="165"/>
                        </a:lnTo>
                        <a:lnTo>
                          <a:pt x="278" y="175"/>
                        </a:lnTo>
                        <a:lnTo>
                          <a:pt x="275" y="174"/>
                        </a:lnTo>
                        <a:lnTo>
                          <a:pt x="296" y="179"/>
                        </a:lnTo>
                        <a:lnTo>
                          <a:pt x="290" y="180"/>
                        </a:lnTo>
                        <a:lnTo>
                          <a:pt x="299" y="173"/>
                        </a:lnTo>
                        <a:lnTo>
                          <a:pt x="296" y="179"/>
                        </a:lnTo>
                        <a:lnTo>
                          <a:pt x="296" y="164"/>
                        </a:lnTo>
                        <a:cubicBezTo>
                          <a:pt x="296" y="161"/>
                          <a:pt x="298" y="158"/>
                          <a:pt x="301" y="156"/>
                        </a:cubicBezTo>
                        <a:lnTo>
                          <a:pt x="334" y="144"/>
                        </a:lnTo>
                        <a:cubicBezTo>
                          <a:pt x="337" y="143"/>
                          <a:pt x="340" y="143"/>
                          <a:pt x="342" y="145"/>
                        </a:cubicBezTo>
                        <a:lnTo>
                          <a:pt x="351" y="153"/>
                        </a:lnTo>
                        <a:lnTo>
                          <a:pt x="340" y="153"/>
                        </a:lnTo>
                        <a:lnTo>
                          <a:pt x="345" y="148"/>
                        </a:lnTo>
                        <a:cubicBezTo>
                          <a:pt x="346" y="148"/>
                          <a:pt x="346" y="147"/>
                          <a:pt x="347" y="147"/>
                        </a:cubicBezTo>
                        <a:lnTo>
                          <a:pt x="352" y="144"/>
                        </a:lnTo>
                        <a:cubicBezTo>
                          <a:pt x="353" y="144"/>
                          <a:pt x="354" y="143"/>
                          <a:pt x="356" y="143"/>
                        </a:cubicBezTo>
                        <a:lnTo>
                          <a:pt x="360" y="143"/>
                        </a:lnTo>
                        <a:lnTo>
                          <a:pt x="356" y="144"/>
                        </a:lnTo>
                        <a:lnTo>
                          <a:pt x="371" y="137"/>
                        </a:lnTo>
                        <a:cubicBezTo>
                          <a:pt x="372" y="136"/>
                          <a:pt x="373" y="136"/>
                          <a:pt x="374" y="136"/>
                        </a:cubicBezTo>
                        <a:lnTo>
                          <a:pt x="379" y="136"/>
                        </a:lnTo>
                        <a:lnTo>
                          <a:pt x="384" y="136"/>
                        </a:lnTo>
                        <a:cubicBezTo>
                          <a:pt x="387" y="136"/>
                          <a:pt x="390" y="138"/>
                          <a:pt x="391" y="141"/>
                        </a:cubicBezTo>
                        <a:lnTo>
                          <a:pt x="394" y="149"/>
                        </a:lnTo>
                        <a:lnTo>
                          <a:pt x="389" y="144"/>
                        </a:lnTo>
                        <a:lnTo>
                          <a:pt x="396" y="146"/>
                        </a:lnTo>
                        <a:lnTo>
                          <a:pt x="393" y="146"/>
                        </a:lnTo>
                        <a:lnTo>
                          <a:pt x="395" y="146"/>
                        </a:lnTo>
                        <a:lnTo>
                          <a:pt x="402" y="146"/>
                        </a:lnTo>
                        <a:cubicBezTo>
                          <a:pt x="404" y="146"/>
                          <a:pt x="405" y="146"/>
                          <a:pt x="406" y="147"/>
                        </a:cubicBezTo>
                        <a:lnTo>
                          <a:pt x="416" y="152"/>
                        </a:lnTo>
                        <a:cubicBezTo>
                          <a:pt x="416" y="152"/>
                          <a:pt x="417" y="153"/>
                          <a:pt x="418" y="153"/>
                        </a:cubicBezTo>
                        <a:lnTo>
                          <a:pt x="427" y="163"/>
                        </a:lnTo>
                        <a:lnTo>
                          <a:pt x="421" y="161"/>
                        </a:lnTo>
                        <a:lnTo>
                          <a:pt x="424" y="161"/>
                        </a:lnTo>
                        <a:cubicBezTo>
                          <a:pt x="424" y="161"/>
                          <a:pt x="425" y="161"/>
                          <a:pt x="426" y="161"/>
                        </a:cubicBezTo>
                        <a:lnTo>
                          <a:pt x="435" y="164"/>
                        </a:lnTo>
                        <a:cubicBezTo>
                          <a:pt x="436" y="164"/>
                          <a:pt x="436" y="164"/>
                          <a:pt x="437" y="164"/>
                        </a:cubicBezTo>
                        <a:lnTo>
                          <a:pt x="472" y="184"/>
                        </a:lnTo>
                        <a:cubicBezTo>
                          <a:pt x="474" y="185"/>
                          <a:pt x="475" y="187"/>
                          <a:pt x="475" y="188"/>
                        </a:cubicBezTo>
                        <a:lnTo>
                          <a:pt x="478" y="193"/>
                        </a:lnTo>
                        <a:lnTo>
                          <a:pt x="476" y="191"/>
                        </a:lnTo>
                        <a:lnTo>
                          <a:pt x="486" y="201"/>
                        </a:lnTo>
                        <a:cubicBezTo>
                          <a:pt x="486" y="202"/>
                          <a:pt x="487" y="203"/>
                          <a:pt x="487" y="204"/>
                        </a:cubicBezTo>
                        <a:lnTo>
                          <a:pt x="494" y="221"/>
                        </a:lnTo>
                        <a:cubicBezTo>
                          <a:pt x="495" y="222"/>
                          <a:pt x="495" y="223"/>
                          <a:pt x="495" y="224"/>
                        </a:cubicBezTo>
                        <a:lnTo>
                          <a:pt x="495" y="237"/>
                        </a:lnTo>
                        <a:lnTo>
                          <a:pt x="495" y="235"/>
                        </a:lnTo>
                        <a:lnTo>
                          <a:pt x="497" y="250"/>
                        </a:lnTo>
                        <a:cubicBezTo>
                          <a:pt x="497" y="251"/>
                          <a:pt x="497" y="251"/>
                          <a:pt x="497" y="252"/>
                        </a:cubicBezTo>
                        <a:lnTo>
                          <a:pt x="497" y="254"/>
                        </a:lnTo>
                        <a:cubicBezTo>
                          <a:pt x="497" y="256"/>
                          <a:pt x="497" y="257"/>
                          <a:pt x="496" y="258"/>
                        </a:cubicBezTo>
                        <a:lnTo>
                          <a:pt x="487" y="273"/>
                        </a:lnTo>
                        <a:lnTo>
                          <a:pt x="488" y="269"/>
                        </a:lnTo>
                        <a:lnTo>
                          <a:pt x="488" y="272"/>
                        </a:lnTo>
                        <a:lnTo>
                          <a:pt x="486" y="266"/>
                        </a:lnTo>
                        <a:lnTo>
                          <a:pt x="493" y="274"/>
                        </a:lnTo>
                        <a:lnTo>
                          <a:pt x="488" y="271"/>
                        </a:lnTo>
                        <a:lnTo>
                          <a:pt x="505" y="274"/>
                        </a:lnTo>
                        <a:cubicBezTo>
                          <a:pt x="506" y="274"/>
                          <a:pt x="508" y="275"/>
                          <a:pt x="509" y="276"/>
                        </a:cubicBezTo>
                        <a:lnTo>
                          <a:pt x="519" y="286"/>
                        </a:lnTo>
                        <a:cubicBezTo>
                          <a:pt x="520" y="288"/>
                          <a:pt x="521" y="290"/>
                          <a:pt x="521" y="292"/>
                        </a:cubicBezTo>
                        <a:lnTo>
                          <a:pt x="521" y="297"/>
                        </a:lnTo>
                        <a:lnTo>
                          <a:pt x="515" y="289"/>
                        </a:lnTo>
                        <a:lnTo>
                          <a:pt x="557" y="299"/>
                        </a:lnTo>
                        <a:cubicBezTo>
                          <a:pt x="558" y="299"/>
                          <a:pt x="558" y="299"/>
                          <a:pt x="559" y="300"/>
                        </a:cubicBezTo>
                        <a:lnTo>
                          <a:pt x="564" y="302"/>
                        </a:lnTo>
                        <a:lnTo>
                          <a:pt x="562" y="301"/>
                        </a:lnTo>
                        <a:lnTo>
                          <a:pt x="583" y="307"/>
                        </a:lnTo>
                        <a:lnTo>
                          <a:pt x="621" y="319"/>
                        </a:lnTo>
                        <a:lnTo>
                          <a:pt x="640" y="327"/>
                        </a:lnTo>
                        <a:lnTo>
                          <a:pt x="637" y="326"/>
                        </a:lnTo>
                        <a:lnTo>
                          <a:pt x="647" y="326"/>
                        </a:lnTo>
                        <a:cubicBezTo>
                          <a:pt x="649" y="326"/>
                          <a:pt x="651" y="327"/>
                          <a:pt x="652" y="329"/>
                        </a:cubicBezTo>
                        <a:lnTo>
                          <a:pt x="659" y="336"/>
                        </a:lnTo>
                        <a:lnTo>
                          <a:pt x="658" y="335"/>
                        </a:lnTo>
                        <a:lnTo>
                          <a:pt x="686" y="355"/>
                        </a:lnTo>
                        <a:lnTo>
                          <a:pt x="682" y="354"/>
                        </a:lnTo>
                        <a:lnTo>
                          <a:pt x="684" y="354"/>
                        </a:lnTo>
                        <a:cubicBezTo>
                          <a:pt x="685" y="354"/>
                          <a:pt x="685" y="354"/>
                          <a:pt x="686" y="354"/>
                        </a:cubicBezTo>
                        <a:lnTo>
                          <a:pt x="700" y="357"/>
                        </a:lnTo>
                        <a:cubicBezTo>
                          <a:pt x="703" y="357"/>
                          <a:pt x="706" y="361"/>
                          <a:pt x="706" y="364"/>
                        </a:cubicBezTo>
                        <a:lnTo>
                          <a:pt x="706" y="369"/>
                        </a:lnTo>
                        <a:lnTo>
                          <a:pt x="698" y="361"/>
                        </a:lnTo>
                        <a:lnTo>
                          <a:pt x="703" y="361"/>
                        </a:lnTo>
                        <a:cubicBezTo>
                          <a:pt x="706" y="361"/>
                          <a:pt x="709" y="363"/>
                          <a:pt x="710" y="366"/>
                        </a:cubicBezTo>
                        <a:lnTo>
                          <a:pt x="715" y="376"/>
                        </a:lnTo>
                        <a:lnTo>
                          <a:pt x="711" y="372"/>
                        </a:lnTo>
                        <a:lnTo>
                          <a:pt x="716" y="375"/>
                        </a:lnTo>
                        <a:cubicBezTo>
                          <a:pt x="719" y="377"/>
                          <a:pt x="721" y="381"/>
                          <a:pt x="720" y="384"/>
                        </a:cubicBezTo>
                        <a:lnTo>
                          <a:pt x="715" y="399"/>
                        </a:lnTo>
                        <a:lnTo>
                          <a:pt x="711" y="417"/>
                        </a:lnTo>
                        <a:cubicBezTo>
                          <a:pt x="710" y="420"/>
                          <a:pt x="707" y="422"/>
                          <a:pt x="704" y="422"/>
                        </a:cubicBezTo>
                        <a:lnTo>
                          <a:pt x="676" y="427"/>
                        </a:lnTo>
                        <a:cubicBezTo>
                          <a:pt x="674" y="428"/>
                          <a:pt x="671" y="427"/>
                          <a:pt x="670" y="426"/>
                        </a:cubicBezTo>
                        <a:cubicBezTo>
                          <a:pt x="668" y="424"/>
                          <a:pt x="667" y="422"/>
                          <a:pt x="667" y="420"/>
                        </a:cubicBezTo>
                        <a:lnTo>
                          <a:pt x="667" y="415"/>
                        </a:lnTo>
                        <a:lnTo>
                          <a:pt x="683" y="416"/>
                        </a:lnTo>
                        <a:lnTo>
                          <a:pt x="680" y="426"/>
                        </a:lnTo>
                        <a:lnTo>
                          <a:pt x="680" y="421"/>
                        </a:lnTo>
                        <a:lnTo>
                          <a:pt x="689" y="444"/>
                        </a:lnTo>
                        <a:cubicBezTo>
                          <a:pt x="690" y="445"/>
                          <a:pt x="690" y="446"/>
                          <a:pt x="690" y="447"/>
                        </a:cubicBezTo>
                        <a:lnTo>
                          <a:pt x="690" y="462"/>
                        </a:lnTo>
                        <a:lnTo>
                          <a:pt x="690" y="465"/>
                        </a:lnTo>
                        <a:cubicBezTo>
                          <a:pt x="690" y="465"/>
                          <a:pt x="690" y="466"/>
                          <a:pt x="690" y="466"/>
                        </a:cubicBezTo>
                        <a:lnTo>
                          <a:pt x="683" y="501"/>
                        </a:lnTo>
                        <a:cubicBezTo>
                          <a:pt x="683" y="502"/>
                          <a:pt x="682" y="502"/>
                          <a:pt x="682" y="503"/>
                        </a:cubicBezTo>
                        <a:lnTo>
                          <a:pt x="673" y="528"/>
                        </a:lnTo>
                        <a:cubicBezTo>
                          <a:pt x="672" y="529"/>
                          <a:pt x="672" y="530"/>
                          <a:pt x="671" y="530"/>
                        </a:cubicBezTo>
                        <a:lnTo>
                          <a:pt x="669" y="533"/>
                        </a:lnTo>
                        <a:lnTo>
                          <a:pt x="671" y="527"/>
                        </a:lnTo>
                        <a:lnTo>
                          <a:pt x="673" y="551"/>
                        </a:lnTo>
                        <a:lnTo>
                          <a:pt x="680" y="581"/>
                        </a:lnTo>
                        <a:lnTo>
                          <a:pt x="683" y="599"/>
                        </a:lnTo>
                        <a:lnTo>
                          <a:pt x="682" y="596"/>
                        </a:lnTo>
                        <a:lnTo>
                          <a:pt x="715" y="659"/>
                        </a:lnTo>
                        <a:lnTo>
                          <a:pt x="714" y="657"/>
                        </a:lnTo>
                        <a:lnTo>
                          <a:pt x="747" y="695"/>
                        </a:lnTo>
                        <a:cubicBezTo>
                          <a:pt x="747" y="696"/>
                          <a:pt x="748" y="696"/>
                          <a:pt x="748" y="697"/>
                        </a:cubicBezTo>
                        <a:lnTo>
                          <a:pt x="762" y="732"/>
                        </a:lnTo>
                        <a:cubicBezTo>
                          <a:pt x="762" y="733"/>
                          <a:pt x="763" y="734"/>
                          <a:pt x="763" y="735"/>
                        </a:cubicBezTo>
                        <a:lnTo>
                          <a:pt x="763" y="763"/>
                        </a:lnTo>
                        <a:cubicBezTo>
                          <a:pt x="763" y="764"/>
                          <a:pt x="762" y="765"/>
                          <a:pt x="762" y="766"/>
                        </a:cubicBezTo>
                        <a:lnTo>
                          <a:pt x="753" y="793"/>
                        </a:lnTo>
                        <a:lnTo>
                          <a:pt x="745" y="783"/>
                        </a:lnTo>
                        <a:lnTo>
                          <a:pt x="748" y="783"/>
                        </a:lnTo>
                        <a:lnTo>
                          <a:pt x="755" y="783"/>
                        </a:lnTo>
                        <a:lnTo>
                          <a:pt x="757" y="783"/>
                        </a:lnTo>
                        <a:cubicBezTo>
                          <a:pt x="758" y="783"/>
                          <a:pt x="758" y="783"/>
                          <a:pt x="759" y="783"/>
                        </a:cubicBezTo>
                        <a:lnTo>
                          <a:pt x="768" y="785"/>
                        </a:lnTo>
                        <a:cubicBezTo>
                          <a:pt x="770" y="786"/>
                          <a:pt x="772" y="787"/>
                          <a:pt x="773" y="789"/>
                        </a:cubicBezTo>
                        <a:lnTo>
                          <a:pt x="783" y="807"/>
                        </a:lnTo>
                        <a:cubicBezTo>
                          <a:pt x="783" y="807"/>
                          <a:pt x="783" y="808"/>
                          <a:pt x="783" y="808"/>
                        </a:cubicBezTo>
                        <a:lnTo>
                          <a:pt x="793" y="836"/>
                        </a:lnTo>
                        <a:cubicBezTo>
                          <a:pt x="793" y="837"/>
                          <a:pt x="793" y="838"/>
                          <a:pt x="793" y="840"/>
                        </a:cubicBezTo>
                        <a:lnTo>
                          <a:pt x="784" y="885"/>
                        </a:lnTo>
                        <a:lnTo>
                          <a:pt x="782" y="879"/>
                        </a:lnTo>
                        <a:lnTo>
                          <a:pt x="792" y="894"/>
                        </a:lnTo>
                        <a:cubicBezTo>
                          <a:pt x="793" y="895"/>
                          <a:pt x="793" y="897"/>
                          <a:pt x="793" y="899"/>
                        </a:cubicBezTo>
                        <a:lnTo>
                          <a:pt x="791" y="954"/>
                        </a:lnTo>
                        <a:lnTo>
                          <a:pt x="789" y="948"/>
                        </a:lnTo>
                        <a:lnTo>
                          <a:pt x="791" y="950"/>
                        </a:lnTo>
                        <a:lnTo>
                          <a:pt x="785" y="948"/>
                        </a:lnTo>
                        <a:lnTo>
                          <a:pt x="794" y="948"/>
                        </a:lnTo>
                        <a:cubicBezTo>
                          <a:pt x="797" y="948"/>
                          <a:pt x="799" y="949"/>
                          <a:pt x="800" y="950"/>
                        </a:cubicBezTo>
                        <a:lnTo>
                          <a:pt x="807" y="958"/>
                        </a:lnTo>
                        <a:lnTo>
                          <a:pt x="801" y="955"/>
                        </a:lnTo>
                        <a:lnTo>
                          <a:pt x="804" y="955"/>
                        </a:lnTo>
                        <a:cubicBezTo>
                          <a:pt x="805" y="955"/>
                          <a:pt x="805" y="956"/>
                          <a:pt x="806" y="956"/>
                        </a:cubicBezTo>
                        <a:lnTo>
                          <a:pt x="815" y="958"/>
                        </a:lnTo>
                        <a:cubicBezTo>
                          <a:pt x="819" y="959"/>
                          <a:pt x="821" y="962"/>
                          <a:pt x="821" y="966"/>
                        </a:cubicBezTo>
                        <a:lnTo>
                          <a:pt x="821" y="994"/>
                        </a:lnTo>
                        <a:lnTo>
                          <a:pt x="820" y="989"/>
                        </a:lnTo>
                        <a:lnTo>
                          <a:pt x="836" y="1014"/>
                        </a:lnTo>
                        <a:cubicBezTo>
                          <a:pt x="837" y="1015"/>
                          <a:pt x="837" y="1016"/>
                          <a:pt x="837" y="1016"/>
                        </a:cubicBezTo>
                        <a:lnTo>
                          <a:pt x="849" y="1054"/>
                        </a:lnTo>
                        <a:lnTo>
                          <a:pt x="846" y="1050"/>
                        </a:lnTo>
                        <a:lnTo>
                          <a:pt x="856" y="1057"/>
                        </a:lnTo>
                        <a:cubicBezTo>
                          <a:pt x="858" y="1059"/>
                          <a:pt x="859" y="1061"/>
                          <a:pt x="859" y="1064"/>
                        </a:cubicBezTo>
                        <a:lnTo>
                          <a:pt x="859" y="1066"/>
                        </a:lnTo>
                        <a:lnTo>
                          <a:pt x="858" y="1063"/>
                        </a:lnTo>
                        <a:lnTo>
                          <a:pt x="872" y="1096"/>
                        </a:lnTo>
                        <a:lnTo>
                          <a:pt x="865" y="1091"/>
                        </a:lnTo>
                        <a:lnTo>
                          <a:pt x="870" y="1091"/>
                        </a:lnTo>
                        <a:cubicBezTo>
                          <a:pt x="873" y="1091"/>
                          <a:pt x="876" y="1093"/>
                          <a:pt x="877" y="1096"/>
                        </a:cubicBezTo>
                        <a:lnTo>
                          <a:pt x="882" y="1109"/>
                        </a:lnTo>
                        <a:lnTo>
                          <a:pt x="879" y="1105"/>
                        </a:lnTo>
                        <a:lnTo>
                          <a:pt x="889" y="1113"/>
                        </a:lnTo>
                        <a:cubicBezTo>
                          <a:pt x="889" y="1113"/>
                          <a:pt x="889" y="1113"/>
                          <a:pt x="889" y="1113"/>
                        </a:cubicBezTo>
                        <a:lnTo>
                          <a:pt x="899" y="1123"/>
                        </a:lnTo>
                        <a:cubicBezTo>
                          <a:pt x="900" y="1125"/>
                          <a:pt x="901" y="1127"/>
                          <a:pt x="901" y="1129"/>
                        </a:cubicBezTo>
                        <a:lnTo>
                          <a:pt x="901" y="1144"/>
                        </a:lnTo>
                        <a:lnTo>
                          <a:pt x="899" y="1138"/>
                        </a:lnTo>
                        <a:lnTo>
                          <a:pt x="908" y="1148"/>
                        </a:lnTo>
                        <a:lnTo>
                          <a:pt x="902" y="1146"/>
                        </a:lnTo>
                        <a:lnTo>
                          <a:pt x="907" y="1146"/>
                        </a:lnTo>
                        <a:cubicBezTo>
                          <a:pt x="908" y="1146"/>
                          <a:pt x="910" y="1146"/>
                          <a:pt x="911" y="1147"/>
                        </a:cubicBezTo>
                        <a:lnTo>
                          <a:pt x="916" y="1149"/>
                        </a:lnTo>
                        <a:cubicBezTo>
                          <a:pt x="918" y="1151"/>
                          <a:pt x="920" y="1154"/>
                          <a:pt x="920" y="1156"/>
                        </a:cubicBezTo>
                        <a:lnTo>
                          <a:pt x="920" y="1172"/>
                        </a:lnTo>
                        <a:cubicBezTo>
                          <a:pt x="920" y="1173"/>
                          <a:pt x="920" y="1174"/>
                          <a:pt x="919" y="1175"/>
                        </a:cubicBezTo>
                        <a:lnTo>
                          <a:pt x="900" y="1215"/>
                        </a:lnTo>
                        <a:lnTo>
                          <a:pt x="901" y="1212"/>
                        </a:lnTo>
                        <a:lnTo>
                          <a:pt x="901" y="1227"/>
                        </a:lnTo>
                        <a:lnTo>
                          <a:pt x="897" y="1220"/>
                        </a:lnTo>
                        <a:lnTo>
                          <a:pt x="902" y="1222"/>
                        </a:lnTo>
                        <a:lnTo>
                          <a:pt x="920" y="1232"/>
                        </a:lnTo>
                        <a:cubicBezTo>
                          <a:pt x="922" y="1233"/>
                          <a:pt x="924" y="1235"/>
                          <a:pt x="924" y="1237"/>
                        </a:cubicBezTo>
                        <a:lnTo>
                          <a:pt x="929" y="1252"/>
                        </a:lnTo>
                        <a:lnTo>
                          <a:pt x="914" y="1252"/>
                        </a:lnTo>
                        <a:lnTo>
                          <a:pt x="918" y="1237"/>
                        </a:lnTo>
                        <a:cubicBezTo>
                          <a:pt x="919" y="1234"/>
                          <a:pt x="922" y="1232"/>
                          <a:pt x="925" y="1231"/>
                        </a:cubicBezTo>
                        <a:lnTo>
                          <a:pt x="941" y="1229"/>
                        </a:lnTo>
                        <a:cubicBezTo>
                          <a:pt x="942" y="1229"/>
                          <a:pt x="943" y="1229"/>
                          <a:pt x="944" y="1229"/>
                        </a:cubicBezTo>
                        <a:lnTo>
                          <a:pt x="954" y="1231"/>
                        </a:lnTo>
                        <a:cubicBezTo>
                          <a:pt x="955" y="1232"/>
                          <a:pt x="957" y="1233"/>
                          <a:pt x="958" y="1234"/>
                        </a:cubicBezTo>
                        <a:lnTo>
                          <a:pt x="967" y="1244"/>
                        </a:lnTo>
                        <a:cubicBezTo>
                          <a:pt x="968" y="1244"/>
                          <a:pt x="968" y="1245"/>
                          <a:pt x="968" y="1246"/>
                        </a:cubicBezTo>
                        <a:lnTo>
                          <a:pt x="975" y="1261"/>
                        </a:lnTo>
                        <a:cubicBezTo>
                          <a:pt x="976" y="1262"/>
                          <a:pt x="976" y="1262"/>
                          <a:pt x="976" y="1263"/>
                        </a:cubicBezTo>
                        <a:lnTo>
                          <a:pt x="978" y="1281"/>
                        </a:lnTo>
                        <a:cubicBezTo>
                          <a:pt x="979" y="1282"/>
                          <a:pt x="978" y="1283"/>
                          <a:pt x="978" y="1284"/>
                        </a:cubicBezTo>
                        <a:lnTo>
                          <a:pt x="969" y="1312"/>
                        </a:lnTo>
                        <a:lnTo>
                          <a:pt x="961" y="1301"/>
                        </a:lnTo>
                        <a:lnTo>
                          <a:pt x="970" y="1301"/>
                        </a:lnTo>
                        <a:cubicBezTo>
                          <a:pt x="971" y="1301"/>
                          <a:pt x="972" y="1302"/>
                          <a:pt x="973" y="1302"/>
                        </a:cubicBezTo>
                        <a:lnTo>
                          <a:pt x="980" y="1304"/>
                        </a:lnTo>
                        <a:cubicBezTo>
                          <a:pt x="983" y="1305"/>
                          <a:pt x="985" y="1307"/>
                          <a:pt x="985" y="1310"/>
                        </a:cubicBezTo>
                        <a:cubicBezTo>
                          <a:pt x="986" y="1313"/>
                          <a:pt x="985" y="1315"/>
                          <a:pt x="983" y="1317"/>
                        </a:cubicBezTo>
                        <a:lnTo>
                          <a:pt x="976" y="1325"/>
                        </a:lnTo>
                        <a:lnTo>
                          <a:pt x="973" y="1312"/>
                        </a:lnTo>
                        <a:lnTo>
                          <a:pt x="980" y="1314"/>
                        </a:lnTo>
                        <a:cubicBezTo>
                          <a:pt x="982" y="1315"/>
                          <a:pt x="983" y="1316"/>
                          <a:pt x="984" y="1318"/>
                        </a:cubicBezTo>
                        <a:lnTo>
                          <a:pt x="994" y="1333"/>
                        </a:lnTo>
                        <a:cubicBezTo>
                          <a:pt x="995" y="1335"/>
                          <a:pt x="995" y="1339"/>
                          <a:pt x="993" y="1342"/>
                        </a:cubicBezTo>
                        <a:lnTo>
                          <a:pt x="986" y="1352"/>
                        </a:lnTo>
                        <a:cubicBezTo>
                          <a:pt x="986" y="1352"/>
                          <a:pt x="985" y="1353"/>
                          <a:pt x="985" y="1353"/>
                        </a:cubicBezTo>
                        <a:lnTo>
                          <a:pt x="975" y="1361"/>
                        </a:lnTo>
                        <a:lnTo>
                          <a:pt x="973" y="1347"/>
                        </a:lnTo>
                        <a:lnTo>
                          <a:pt x="982" y="1349"/>
                        </a:lnTo>
                        <a:cubicBezTo>
                          <a:pt x="985" y="1350"/>
                          <a:pt x="988" y="1353"/>
                          <a:pt x="988" y="1357"/>
                        </a:cubicBezTo>
                        <a:lnTo>
                          <a:pt x="988" y="1377"/>
                        </a:lnTo>
                        <a:lnTo>
                          <a:pt x="987" y="1374"/>
                        </a:lnTo>
                        <a:lnTo>
                          <a:pt x="994" y="1389"/>
                        </a:lnTo>
                        <a:cubicBezTo>
                          <a:pt x="995" y="1390"/>
                          <a:pt x="995" y="1391"/>
                          <a:pt x="995" y="1392"/>
                        </a:cubicBezTo>
                        <a:lnTo>
                          <a:pt x="995" y="1400"/>
                        </a:lnTo>
                        <a:cubicBezTo>
                          <a:pt x="995" y="1403"/>
                          <a:pt x="993" y="1405"/>
                          <a:pt x="991" y="1407"/>
                        </a:cubicBezTo>
                        <a:lnTo>
                          <a:pt x="981" y="1412"/>
                        </a:lnTo>
                        <a:lnTo>
                          <a:pt x="978" y="1397"/>
                        </a:lnTo>
                        <a:lnTo>
                          <a:pt x="980" y="1397"/>
                        </a:lnTo>
                        <a:cubicBezTo>
                          <a:pt x="981" y="1397"/>
                          <a:pt x="981" y="1397"/>
                          <a:pt x="982" y="1397"/>
                        </a:cubicBezTo>
                        <a:lnTo>
                          <a:pt x="1001" y="1402"/>
                        </a:lnTo>
                        <a:cubicBezTo>
                          <a:pt x="1002" y="1402"/>
                          <a:pt x="1003" y="1403"/>
                          <a:pt x="1005" y="1404"/>
                        </a:cubicBezTo>
                        <a:lnTo>
                          <a:pt x="1014" y="1414"/>
                        </a:lnTo>
                        <a:cubicBezTo>
                          <a:pt x="1015" y="1416"/>
                          <a:pt x="1016" y="1418"/>
                          <a:pt x="1016" y="1420"/>
                        </a:cubicBezTo>
                        <a:lnTo>
                          <a:pt x="1016" y="1427"/>
                        </a:lnTo>
                        <a:lnTo>
                          <a:pt x="1014" y="1422"/>
                        </a:lnTo>
                        <a:lnTo>
                          <a:pt x="1031" y="1442"/>
                        </a:lnTo>
                        <a:cubicBezTo>
                          <a:pt x="1031" y="1443"/>
                          <a:pt x="1032" y="1444"/>
                          <a:pt x="1032" y="1445"/>
                        </a:cubicBezTo>
                        <a:lnTo>
                          <a:pt x="1035" y="1455"/>
                        </a:lnTo>
                        <a:lnTo>
                          <a:pt x="1031" y="1450"/>
                        </a:lnTo>
                        <a:lnTo>
                          <a:pt x="1059" y="1465"/>
                        </a:lnTo>
                        <a:cubicBezTo>
                          <a:pt x="1061" y="1466"/>
                          <a:pt x="1063" y="1469"/>
                          <a:pt x="1063" y="1471"/>
                        </a:cubicBezTo>
                        <a:lnTo>
                          <a:pt x="1068" y="1504"/>
                        </a:lnTo>
                        <a:cubicBezTo>
                          <a:pt x="1068" y="1504"/>
                          <a:pt x="1068" y="1505"/>
                          <a:pt x="1068" y="1505"/>
                        </a:cubicBezTo>
                        <a:lnTo>
                          <a:pt x="1068" y="1510"/>
                        </a:lnTo>
                        <a:lnTo>
                          <a:pt x="1063" y="1503"/>
                        </a:lnTo>
                        <a:lnTo>
                          <a:pt x="1068" y="1505"/>
                        </a:lnTo>
                        <a:cubicBezTo>
                          <a:pt x="1070" y="1506"/>
                          <a:pt x="1071" y="1507"/>
                          <a:pt x="1072" y="1509"/>
                        </a:cubicBezTo>
                        <a:lnTo>
                          <a:pt x="1076" y="1519"/>
                        </a:lnTo>
                        <a:lnTo>
                          <a:pt x="1075" y="1517"/>
                        </a:lnTo>
                        <a:lnTo>
                          <a:pt x="1080" y="1522"/>
                        </a:lnTo>
                        <a:cubicBezTo>
                          <a:pt x="1081" y="1523"/>
                          <a:pt x="1082" y="1525"/>
                          <a:pt x="1082" y="1527"/>
                        </a:cubicBezTo>
                        <a:lnTo>
                          <a:pt x="1082" y="1532"/>
                        </a:lnTo>
                        <a:lnTo>
                          <a:pt x="1078" y="1525"/>
                        </a:lnTo>
                        <a:lnTo>
                          <a:pt x="1087" y="1530"/>
                        </a:lnTo>
                        <a:cubicBezTo>
                          <a:pt x="1090" y="1532"/>
                          <a:pt x="1091" y="1535"/>
                          <a:pt x="1091" y="1537"/>
                        </a:cubicBezTo>
                        <a:lnTo>
                          <a:pt x="1091" y="1548"/>
                        </a:lnTo>
                        <a:lnTo>
                          <a:pt x="1088" y="1541"/>
                        </a:lnTo>
                        <a:lnTo>
                          <a:pt x="1103" y="1552"/>
                        </a:lnTo>
                        <a:lnTo>
                          <a:pt x="1124" y="1572"/>
                        </a:lnTo>
                        <a:cubicBezTo>
                          <a:pt x="1124" y="1572"/>
                          <a:pt x="1125" y="1573"/>
                          <a:pt x="1125" y="1573"/>
                        </a:cubicBezTo>
                        <a:lnTo>
                          <a:pt x="1135" y="1588"/>
                        </a:lnTo>
                        <a:cubicBezTo>
                          <a:pt x="1135" y="1590"/>
                          <a:pt x="1136" y="1591"/>
                          <a:pt x="1136" y="1593"/>
                        </a:cubicBezTo>
                        <a:lnTo>
                          <a:pt x="1136" y="1595"/>
                        </a:lnTo>
                        <a:lnTo>
                          <a:pt x="1132" y="1589"/>
                        </a:lnTo>
                        <a:lnTo>
                          <a:pt x="1139" y="1594"/>
                        </a:lnTo>
                        <a:cubicBezTo>
                          <a:pt x="1142" y="1595"/>
                          <a:pt x="1143" y="1598"/>
                          <a:pt x="1143" y="1600"/>
                        </a:cubicBezTo>
                        <a:lnTo>
                          <a:pt x="1143" y="1620"/>
                        </a:lnTo>
                        <a:lnTo>
                          <a:pt x="1140" y="1614"/>
                        </a:lnTo>
                        <a:lnTo>
                          <a:pt x="1149" y="1621"/>
                        </a:lnTo>
                        <a:cubicBezTo>
                          <a:pt x="1151" y="1623"/>
                          <a:pt x="1152" y="1624"/>
                          <a:pt x="1152" y="1626"/>
                        </a:cubicBezTo>
                        <a:lnTo>
                          <a:pt x="1154" y="1639"/>
                        </a:lnTo>
                        <a:cubicBezTo>
                          <a:pt x="1155" y="1640"/>
                          <a:pt x="1155" y="1641"/>
                          <a:pt x="1154" y="1643"/>
                        </a:cubicBezTo>
                        <a:lnTo>
                          <a:pt x="1152" y="1650"/>
                        </a:lnTo>
                        <a:lnTo>
                          <a:pt x="1152" y="1648"/>
                        </a:lnTo>
                        <a:lnTo>
                          <a:pt x="1152" y="1655"/>
                        </a:lnTo>
                        <a:lnTo>
                          <a:pt x="1144" y="1647"/>
                        </a:lnTo>
                        <a:lnTo>
                          <a:pt x="1147" y="1647"/>
                        </a:lnTo>
                        <a:lnTo>
                          <a:pt x="1173" y="1650"/>
                        </a:lnTo>
                        <a:cubicBezTo>
                          <a:pt x="1174" y="1650"/>
                          <a:pt x="1176" y="1650"/>
                          <a:pt x="1177" y="1651"/>
                        </a:cubicBezTo>
                        <a:lnTo>
                          <a:pt x="1207" y="1671"/>
                        </a:lnTo>
                        <a:lnTo>
                          <a:pt x="1205" y="1670"/>
                        </a:lnTo>
                        <a:lnTo>
                          <a:pt x="1222" y="1675"/>
                        </a:lnTo>
                        <a:cubicBezTo>
                          <a:pt x="1223" y="1676"/>
                          <a:pt x="1224" y="1676"/>
                          <a:pt x="1224" y="1677"/>
                        </a:cubicBezTo>
                        <a:lnTo>
                          <a:pt x="1236" y="1687"/>
                        </a:lnTo>
                        <a:lnTo>
                          <a:pt x="1245" y="1694"/>
                        </a:lnTo>
                        <a:cubicBezTo>
                          <a:pt x="1246" y="1694"/>
                          <a:pt x="1246" y="1695"/>
                          <a:pt x="1246" y="1695"/>
                        </a:cubicBezTo>
                        <a:lnTo>
                          <a:pt x="1251" y="1700"/>
                        </a:lnTo>
                        <a:cubicBezTo>
                          <a:pt x="1253" y="1703"/>
                          <a:pt x="1254" y="1707"/>
                          <a:pt x="1252" y="1710"/>
                        </a:cubicBezTo>
                        <a:lnTo>
                          <a:pt x="1247" y="1717"/>
                        </a:lnTo>
                        <a:lnTo>
                          <a:pt x="1248" y="1710"/>
                        </a:lnTo>
                        <a:lnTo>
                          <a:pt x="1252" y="1720"/>
                        </a:lnTo>
                        <a:cubicBezTo>
                          <a:pt x="1253" y="1721"/>
                          <a:pt x="1253" y="1722"/>
                          <a:pt x="1253" y="1723"/>
                        </a:cubicBezTo>
                        <a:lnTo>
                          <a:pt x="1253" y="1733"/>
                        </a:lnTo>
                        <a:lnTo>
                          <a:pt x="1249" y="1726"/>
                        </a:lnTo>
                        <a:lnTo>
                          <a:pt x="1258" y="1731"/>
                        </a:lnTo>
                        <a:cubicBezTo>
                          <a:pt x="1261" y="1732"/>
                          <a:pt x="1263" y="1735"/>
                          <a:pt x="1263" y="1738"/>
                        </a:cubicBezTo>
                        <a:lnTo>
                          <a:pt x="1263" y="1741"/>
                        </a:lnTo>
                        <a:lnTo>
                          <a:pt x="1254" y="1732"/>
                        </a:lnTo>
                        <a:lnTo>
                          <a:pt x="1259" y="1732"/>
                        </a:lnTo>
                        <a:cubicBezTo>
                          <a:pt x="1262" y="1732"/>
                          <a:pt x="1265" y="1734"/>
                          <a:pt x="1266" y="1736"/>
                        </a:cubicBezTo>
                        <a:lnTo>
                          <a:pt x="1271" y="1744"/>
                        </a:lnTo>
                        <a:lnTo>
                          <a:pt x="1275" y="1751"/>
                        </a:lnTo>
                        <a:lnTo>
                          <a:pt x="1272" y="1748"/>
                        </a:lnTo>
                        <a:lnTo>
                          <a:pt x="1277" y="1751"/>
                        </a:lnTo>
                        <a:cubicBezTo>
                          <a:pt x="1280" y="1752"/>
                          <a:pt x="1281" y="1755"/>
                          <a:pt x="1281" y="1758"/>
                        </a:cubicBezTo>
                        <a:lnTo>
                          <a:pt x="1281" y="1768"/>
                        </a:lnTo>
                        <a:lnTo>
                          <a:pt x="1281" y="1776"/>
                        </a:lnTo>
                        <a:lnTo>
                          <a:pt x="1275" y="1768"/>
                        </a:lnTo>
                        <a:lnTo>
                          <a:pt x="1285" y="1770"/>
                        </a:lnTo>
                        <a:cubicBezTo>
                          <a:pt x="1286" y="1771"/>
                          <a:pt x="1287" y="1771"/>
                          <a:pt x="1288" y="1772"/>
                        </a:cubicBezTo>
                        <a:lnTo>
                          <a:pt x="1297" y="1779"/>
                        </a:lnTo>
                        <a:cubicBezTo>
                          <a:pt x="1299" y="1781"/>
                          <a:pt x="1300" y="1783"/>
                          <a:pt x="1300" y="1786"/>
                        </a:cubicBezTo>
                        <a:lnTo>
                          <a:pt x="1300" y="1801"/>
                        </a:lnTo>
                        <a:lnTo>
                          <a:pt x="1299" y="1797"/>
                        </a:lnTo>
                        <a:lnTo>
                          <a:pt x="1302" y="1802"/>
                        </a:lnTo>
                        <a:cubicBezTo>
                          <a:pt x="1302" y="1803"/>
                          <a:pt x="1302" y="1805"/>
                          <a:pt x="1302" y="1806"/>
                        </a:cubicBezTo>
                        <a:lnTo>
                          <a:pt x="1302" y="1811"/>
                        </a:lnTo>
                        <a:lnTo>
                          <a:pt x="1294" y="1803"/>
                        </a:lnTo>
                        <a:lnTo>
                          <a:pt x="1301" y="1803"/>
                        </a:lnTo>
                        <a:cubicBezTo>
                          <a:pt x="1306" y="1803"/>
                          <a:pt x="1309" y="1806"/>
                          <a:pt x="1309" y="1811"/>
                        </a:cubicBezTo>
                        <a:lnTo>
                          <a:pt x="1309" y="1813"/>
                        </a:lnTo>
                        <a:lnTo>
                          <a:pt x="1301" y="1805"/>
                        </a:lnTo>
                        <a:lnTo>
                          <a:pt x="1304" y="1805"/>
                        </a:lnTo>
                        <a:cubicBezTo>
                          <a:pt x="1308" y="1805"/>
                          <a:pt x="1312" y="1809"/>
                          <a:pt x="1312" y="1813"/>
                        </a:cubicBezTo>
                        <a:lnTo>
                          <a:pt x="1312" y="1821"/>
                        </a:lnTo>
                        <a:lnTo>
                          <a:pt x="1312" y="1823"/>
                        </a:lnTo>
                        <a:lnTo>
                          <a:pt x="1304" y="1815"/>
                        </a:lnTo>
                        <a:lnTo>
                          <a:pt x="1311" y="1815"/>
                        </a:lnTo>
                        <a:cubicBezTo>
                          <a:pt x="1315" y="1815"/>
                          <a:pt x="1319" y="1819"/>
                          <a:pt x="1319" y="1823"/>
                        </a:cubicBezTo>
                        <a:lnTo>
                          <a:pt x="1319" y="1833"/>
                        </a:lnTo>
                        <a:lnTo>
                          <a:pt x="1319" y="1838"/>
                        </a:lnTo>
                        <a:lnTo>
                          <a:pt x="1317" y="1833"/>
                        </a:lnTo>
                        <a:lnTo>
                          <a:pt x="1326" y="1843"/>
                        </a:lnTo>
                        <a:cubicBezTo>
                          <a:pt x="1327" y="1844"/>
                          <a:pt x="1328" y="1846"/>
                          <a:pt x="1328" y="1848"/>
                        </a:cubicBezTo>
                        <a:lnTo>
                          <a:pt x="1328" y="1851"/>
                        </a:lnTo>
                        <a:lnTo>
                          <a:pt x="1320" y="1843"/>
                        </a:lnTo>
                        <a:lnTo>
                          <a:pt x="1323" y="1843"/>
                        </a:lnTo>
                        <a:cubicBezTo>
                          <a:pt x="1327" y="1843"/>
                          <a:pt x="1331" y="1846"/>
                          <a:pt x="1331" y="1851"/>
                        </a:cubicBezTo>
                        <a:lnTo>
                          <a:pt x="1331" y="1856"/>
                        </a:lnTo>
                        <a:lnTo>
                          <a:pt x="1323" y="1848"/>
                        </a:lnTo>
                        <a:lnTo>
                          <a:pt x="1332" y="1848"/>
                        </a:lnTo>
                        <a:cubicBezTo>
                          <a:pt x="1335" y="1848"/>
                          <a:pt x="1337" y="1849"/>
                          <a:pt x="1339" y="1851"/>
                        </a:cubicBezTo>
                        <a:lnTo>
                          <a:pt x="1345" y="1860"/>
                        </a:lnTo>
                        <a:lnTo>
                          <a:pt x="1347" y="1863"/>
                        </a:lnTo>
                        <a:cubicBezTo>
                          <a:pt x="1348" y="1863"/>
                          <a:pt x="1348" y="1864"/>
                          <a:pt x="1349" y="1865"/>
                        </a:cubicBezTo>
                        <a:lnTo>
                          <a:pt x="1356" y="1880"/>
                        </a:lnTo>
                        <a:lnTo>
                          <a:pt x="1350" y="1876"/>
                        </a:lnTo>
                        <a:lnTo>
                          <a:pt x="1362" y="1878"/>
                        </a:lnTo>
                        <a:cubicBezTo>
                          <a:pt x="1363" y="1878"/>
                          <a:pt x="1365" y="1879"/>
                          <a:pt x="1366" y="1880"/>
                        </a:cubicBezTo>
                        <a:lnTo>
                          <a:pt x="1373" y="1888"/>
                        </a:lnTo>
                        <a:lnTo>
                          <a:pt x="1367" y="1885"/>
                        </a:lnTo>
                        <a:lnTo>
                          <a:pt x="1370" y="1885"/>
                        </a:lnTo>
                        <a:cubicBezTo>
                          <a:pt x="1374" y="1885"/>
                          <a:pt x="1378" y="1889"/>
                          <a:pt x="1378" y="1893"/>
                        </a:cubicBezTo>
                        <a:lnTo>
                          <a:pt x="1378" y="1903"/>
                        </a:lnTo>
                        <a:lnTo>
                          <a:pt x="1364" y="1898"/>
                        </a:lnTo>
                        <a:lnTo>
                          <a:pt x="1371" y="1890"/>
                        </a:lnTo>
                        <a:cubicBezTo>
                          <a:pt x="1373" y="1888"/>
                          <a:pt x="1376" y="1887"/>
                          <a:pt x="1379" y="1888"/>
                        </a:cubicBezTo>
                        <a:cubicBezTo>
                          <a:pt x="1381" y="1889"/>
                          <a:pt x="1384" y="1891"/>
                          <a:pt x="1384" y="1894"/>
                        </a:cubicBezTo>
                        <a:lnTo>
                          <a:pt x="1387" y="1904"/>
                        </a:lnTo>
                        <a:cubicBezTo>
                          <a:pt x="1387" y="1906"/>
                          <a:pt x="1387" y="1909"/>
                          <a:pt x="1385" y="1911"/>
                        </a:cubicBezTo>
                        <a:cubicBezTo>
                          <a:pt x="1384" y="1913"/>
                          <a:pt x="1381" y="1914"/>
                          <a:pt x="1379" y="1914"/>
                        </a:cubicBezTo>
                        <a:lnTo>
                          <a:pt x="1377" y="1914"/>
                        </a:lnTo>
                        <a:lnTo>
                          <a:pt x="1385" y="1906"/>
                        </a:lnTo>
                        <a:lnTo>
                          <a:pt x="1385" y="1911"/>
                        </a:lnTo>
                        <a:lnTo>
                          <a:pt x="1377" y="1903"/>
                        </a:lnTo>
                        <a:lnTo>
                          <a:pt x="1379" y="1903"/>
                        </a:lnTo>
                        <a:lnTo>
                          <a:pt x="1386" y="1903"/>
                        </a:lnTo>
                        <a:lnTo>
                          <a:pt x="1388" y="1903"/>
                        </a:lnTo>
                        <a:cubicBezTo>
                          <a:pt x="1389" y="1903"/>
                          <a:pt x="1390" y="1903"/>
                          <a:pt x="1391" y="1903"/>
                        </a:cubicBezTo>
                        <a:lnTo>
                          <a:pt x="1398" y="1906"/>
                        </a:lnTo>
                        <a:lnTo>
                          <a:pt x="1389" y="1919"/>
                        </a:lnTo>
                        <a:lnTo>
                          <a:pt x="1382" y="1911"/>
                        </a:lnTo>
                        <a:cubicBezTo>
                          <a:pt x="1380" y="1909"/>
                          <a:pt x="1380" y="1906"/>
                          <a:pt x="1381" y="1903"/>
                        </a:cubicBezTo>
                        <a:cubicBezTo>
                          <a:pt x="1382" y="1900"/>
                          <a:pt x="1385" y="1898"/>
                          <a:pt x="1388" y="1898"/>
                        </a:cubicBezTo>
                        <a:lnTo>
                          <a:pt x="1395" y="1898"/>
                        </a:lnTo>
                        <a:cubicBezTo>
                          <a:pt x="1400" y="1898"/>
                          <a:pt x="1403" y="1902"/>
                          <a:pt x="1403" y="1906"/>
                        </a:cubicBezTo>
                        <a:lnTo>
                          <a:pt x="1403" y="1911"/>
                        </a:lnTo>
                        <a:lnTo>
                          <a:pt x="1395" y="1903"/>
                        </a:lnTo>
                        <a:lnTo>
                          <a:pt x="1398" y="1903"/>
                        </a:lnTo>
                        <a:lnTo>
                          <a:pt x="1390" y="1911"/>
                        </a:lnTo>
                        <a:lnTo>
                          <a:pt x="1390" y="1906"/>
                        </a:lnTo>
                        <a:cubicBezTo>
                          <a:pt x="1390" y="1902"/>
                          <a:pt x="1392" y="1899"/>
                          <a:pt x="1396" y="1898"/>
                        </a:cubicBezTo>
                        <a:lnTo>
                          <a:pt x="1405" y="1896"/>
                        </a:lnTo>
                        <a:cubicBezTo>
                          <a:pt x="1406" y="1896"/>
                          <a:pt x="1406" y="1895"/>
                          <a:pt x="1407" y="1895"/>
                        </a:cubicBezTo>
                        <a:lnTo>
                          <a:pt x="1421" y="1895"/>
                        </a:lnTo>
                        <a:cubicBezTo>
                          <a:pt x="1422" y="1895"/>
                          <a:pt x="1424" y="1896"/>
                          <a:pt x="1425" y="1896"/>
                        </a:cubicBezTo>
                        <a:lnTo>
                          <a:pt x="1430" y="1899"/>
                        </a:lnTo>
                        <a:cubicBezTo>
                          <a:pt x="1432" y="1900"/>
                          <a:pt x="1434" y="1903"/>
                          <a:pt x="1434" y="1906"/>
                        </a:cubicBezTo>
                        <a:lnTo>
                          <a:pt x="1434" y="1911"/>
                        </a:lnTo>
                        <a:lnTo>
                          <a:pt x="1430" y="1904"/>
                        </a:lnTo>
                        <a:lnTo>
                          <a:pt x="1434" y="1906"/>
                        </a:lnTo>
                        <a:cubicBezTo>
                          <a:pt x="1436" y="1907"/>
                          <a:pt x="1437" y="1908"/>
                          <a:pt x="1437" y="1909"/>
                        </a:cubicBezTo>
                        <a:lnTo>
                          <a:pt x="1442" y="1917"/>
                        </a:lnTo>
                        <a:lnTo>
                          <a:pt x="1439" y="1914"/>
                        </a:lnTo>
                        <a:lnTo>
                          <a:pt x="1444" y="1916"/>
                        </a:lnTo>
                        <a:cubicBezTo>
                          <a:pt x="1446" y="1918"/>
                          <a:pt x="1447" y="1920"/>
                          <a:pt x="1448" y="1922"/>
                        </a:cubicBezTo>
                        <a:cubicBezTo>
                          <a:pt x="1448" y="1925"/>
                          <a:pt x="1447" y="1927"/>
                          <a:pt x="1446" y="1929"/>
                        </a:cubicBezTo>
                        <a:lnTo>
                          <a:pt x="1441" y="1934"/>
                        </a:lnTo>
                        <a:cubicBezTo>
                          <a:pt x="1440" y="1936"/>
                          <a:pt x="1437" y="1937"/>
                          <a:pt x="1435" y="1937"/>
                        </a:cubicBezTo>
                        <a:cubicBezTo>
                          <a:pt x="1433" y="1937"/>
                          <a:pt x="1431" y="1936"/>
                          <a:pt x="1429" y="1934"/>
                        </a:cubicBezTo>
                        <a:lnTo>
                          <a:pt x="1425" y="1929"/>
                        </a:lnTo>
                        <a:lnTo>
                          <a:pt x="1439" y="1923"/>
                        </a:lnTo>
                        <a:lnTo>
                          <a:pt x="1439" y="1934"/>
                        </a:lnTo>
                        <a:lnTo>
                          <a:pt x="1432" y="1926"/>
                        </a:lnTo>
                        <a:lnTo>
                          <a:pt x="1472" y="1933"/>
                        </a:lnTo>
                        <a:cubicBezTo>
                          <a:pt x="1476" y="1934"/>
                          <a:pt x="1479" y="1938"/>
                          <a:pt x="1478" y="1942"/>
                        </a:cubicBezTo>
                        <a:cubicBezTo>
                          <a:pt x="1478" y="1946"/>
                          <a:pt x="1475" y="1949"/>
                          <a:pt x="1470" y="1949"/>
                        </a:cubicBezTo>
                        <a:lnTo>
                          <a:pt x="1468" y="1949"/>
                        </a:lnTo>
                        <a:cubicBezTo>
                          <a:pt x="1465" y="1949"/>
                          <a:pt x="1462" y="1947"/>
                          <a:pt x="1461" y="1944"/>
                        </a:cubicBezTo>
                        <a:cubicBezTo>
                          <a:pt x="1459" y="1941"/>
                          <a:pt x="1460" y="1938"/>
                          <a:pt x="1462" y="1936"/>
                        </a:cubicBezTo>
                        <a:lnTo>
                          <a:pt x="1465" y="1933"/>
                        </a:lnTo>
                        <a:lnTo>
                          <a:pt x="1462" y="1939"/>
                        </a:lnTo>
                        <a:lnTo>
                          <a:pt x="1462" y="1934"/>
                        </a:lnTo>
                        <a:cubicBezTo>
                          <a:pt x="1462" y="1931"/>
                          <a:pt x="1464" y="1928"/>
                          <a:pt x="1466" y="1927"/>
                        </a:cubicBezTo>
                        <a:lnTo>
                          <a:pt x="1473" y="1922"/>
                        </a:lnTo>
                        <a:cubicBezTo>
                          <a:pt x="1474" y="1921"/>
                          <a:pt x="1474" y="1921"/>
                          <a:pt x="1475" y="1921"/>
                        </a:cubicBezTo>
                        <a:lnTo>
                          <a:pt x="1494" y="1916"/>
                        </a:lnTo>
                        <a:cubicBezTo>
                          <a:pt x="1496" y="1915"/>
                          <a:pt x="1497" y="1915"/>
                          <a:pt x="1499" y="1916"/>
                        </a:cubicBezTo>
                        <a:lnTo>
                          <a:pt x="1529" y="1926"/>
                        </a:lnTo>
                        <a:lnTo>
                          <a:pt x="1555" y="1933"/>
                        </a:lnTo>
                        <a:lnTo>
                          <a:pt x="1553" y="1933"/>
                        </a:lnTo>
                        <a:lnTo>
                          <a:pt x="1555" y="1933"/>
                        </a:lnTo>
                        <a:cubicBezTo>
                          <a:pt x="1557" y="1933"/>
                          <a:pt x="1559" y="1934"/>
                          <a:pt x="1561" y="1936"/>
                        </a:cubicBezTo>
                        <a:lnTo>
                          <a:pt x="1568" y="1943"/>
                        </a:lnTo>
                        <a:lnTo>
                          <a:pt x="1567" y="1942"/>
                        </a:lnTo>
                        <a:lnTo>
                          <a:pt x="1576" y="1950"/>
                        </a:lnTo>
                        <a:cubicBezTo>
                          <a:pt x="1577" y="1951"/>
                          <a:pt x="1578" y="1952"/>
                          <a:pt x="1579" y="1953"/>
                        </a:cubicBezTo>
                        <a:lnTo>
                          <a:pt x="1581" y="1958"/>
                        </a:lnTo>
                        <a:lnTo>
                          <a:pt x="1577" y="1954"/>
                        </a:lnTo>
                        <a:lnTo>
                          <a:pt x="1587" y="1959"/>
                        </a:lnTo>
                        <a:cubicBezTo>
                          <a:pt x="1589" y="1960"/>
                          <a:pt x="1591" y="1963"/>
                          <a:pt x="1591" y="1966"/>
                        </a:cubicBezTo>
                        <a:lnTo>
                          <a:pt x="1591" y="1969"/>
                        </a:lnTo>
                        <a:lnTo>
                          <a:pt x="1591" y="1976"/>
                        </a:lnTo>
                        <a:cubicBezTo>
                          <a:pt x="1591" y="1981"/>
                          <a:pt x="1588" y="1984"/>
                          <a:pt x="1583" y="1984"/>
                        </a:cubicBezTo>
                        <a:lnTo>
                          <a:pt x="1574" y="1984"/>
                        </a:lnTo>
                        <a:lnTo>
                          <a:pt x="1571" y="1984"/>
                        </a:lnTo>
                        <a:lnTo>
                          <a:pt x="1579" y="1976"/>
                        </a:lnTo>
                        <a:lnTo>
                          <a:pt x="1579" y="1994"/>
                        </a:lnTo>
                        <a:lnTo>
                          <a:pt x="1579" y="1996"/>
                        </a:lnTo>
                        <a:lnTo>
                          <a:pt x="1579" y="2011"/>
                        </a:lnTo>
                        <a:lnTo>
                          <a:pt x="1577" y="2006"/>
                        </a:lnTo>
                        <a:lnTo>
                          <a:pt x="1580" y="2008"/>
                        </a:lnTo>
                        <a:cubicBezTo>
                          <a:pt x="1581" y="2010"/>
                          <a:pt x="1582" y="2012"/>
                          <a:pt x="1582" y="2014"/>
                        </a:cubicBezTo>
                        <a:lnTo>
                          <a:pt x="1582" y="2034"/>
                        </a:lnTo>
                        <a:cubicBezTo>
                          <a:pt x="1582" y="2034"/>
                          <a:pt x="1582" y="2035"/>
                          <a:pt x="1582" y="2035"/>
                        </a:cubicBezTo>
                        <a:lnTo>
                          <a:pt x="1579" y="2050"/>
                        </a:lnTo>
                        <a:cubicBezTo>
                          <a:pt x="1579" y="2053"/>
                          <a:pt x="1577" y="2056"/>
                          <a:pt x="1574" y="2056"/>
                        </a:cubicBezTo>
                        <a:cubicBezTo>
                          <a:pt x="1571" y="2057"/>
                          <a:pt x="1568" y="2057"/>
                          <a:pt x="1566" y="2054"/>
                        </a:cubicBezTo>
                        <a:lnTo>
                          <a:pt x="1558" y="2047"/>
                        </a:lnTo>
                        <a:lnTo>
                          <a:pt x="1572" y="2043"/>
                        </a:lnTo>
                        <a:lnTo>
                          <a:pt x="1570" y="2053"/>
                        </a:lnTo>
                        <a:lnTo>
                          <a:pt x="1570" y="2051"/>
                        </a:lnTo>
                        <a:lnTo>
                          <a:pt x="1570" y="2069"/>
                        </a:lnTo>
                        <a:lnTo>
                          <a:pt x="1570" y="2079"/>
                        </a:lnTo>
                        <a:lnTo>
                          <a:pt x="1570" y="2077"/>
                        </a:lnTo>
                        <a:lnTo>
                          <a:pt x="1572" y="2084"/>
                        </a:lnTo>
                        <a:lnTo>
                          <a:pt x="1570" y="2081"/>
                        </a:lnTo>
                        <a:lnTo>
                          <a:pt x="1577" y="2088"/>
                        </a:lnTo>
                        <a:cubicBezTo>
                          <a:pt x="1578" y="2090"/>
                          <a:pt x="1579" y="2091"/>
                          <a:pt x="1579" y="2093"/>
                        </a:cubicBezTo>
                        <a:lnTo>
                          <a:pt x="1582" y="2114"/>
                        </a:lnTo>
                        <a:lnTo>
                          <a:pt x="1582" y="2125"/>
                        </a:lnTo>
                        <a:lnTo>
                          <a:pt x="1579" y="2152"/>
                        </a:lnTo>
                        <a:lnTo>
                          <a:pt x="1571" y="2144"/>
                        </a:lnTo>
                        <a:lnTo>
                          <a:pt x="1574" y="2144"/>
                        </a:lnTo>
                        <a:lnTo>
                          <a:pt x="1581" y="2144"/>
                        </a:lnTo>
                        <a:lnTo>
                          <a:pt x="1583" y="2144"/>
                        </a:lnTo>
                        <a:cubicBezTo>
                          <a:pt x="1588" y="2144"/>
                          <a:pt x="1591" y="2147"/>
                          <a:pt x="1591" y="2152"/>
                        </a:cubicBezTo>
                        <a:lnTo>
                          <a:pt x="1591" y="2162"/>
                        </a:lnTo>
                        <a:cubicBezTo>
                          <a:pt x="1591" y="2163"/>
                          <a:pt x="1591" y="2164"/>
                          <a:pt x="1590" y="2165"/>
                        </a:cubicBezTo>
                        <a:lnTo>
                          <a:pt x="1588" y="2170"/>
                        </a:lnTo>
                        <a:lnTo>
                          <a:pt x="1589" y="2165"/>
                        </a:lnTo>
                        <a:lnTo>
                          <a:pt x="1591" y="2178"/>
                        </a:lnTo>
                        <a:cubicBezTo>
                          <a:pt x="1591" y="2179"/>
                          <a:pt x="1591" y="2181"/>
                          <a:pt x="1590" y="2183"/>
                        </a:cubicBezTo>
                        <a:lnTo>
                          <a:pt x="1588" y="2188"/>
                        </a:lnTo>
                        <a:lnTo>
                          <a:pt x="1581" y="2176"/>
                        </a:lnTo>
                        <a:lnTo>
                          <a:pt x="1583" y="2176"/>
                        </a:lnTo>
                        <a:lnTo>
                          <a:pt x="1590" y="2176"/>
                        </a:lnTo>
                        <a:lnTo>
                          <a:pt x="1592" y="2176"/>
                        </a:lnTo>
                        <a:lnTo>
                          <a:pt x="1589" y="2177"/>
                        </a:lnTo>
                        <a:lnTo>
                          <a:pt x="1598" y="2172"/>
                        </a:lnTo>
                        <a:cubicBezTo>
                          <a:pt x="1601" y="2171"/>
                          <a:pt x="1604" y="2171"/>
                          <a:pt x="1607" y="2173"/>
                        </a:cubicBezTo>
                        <a:lnTo>
                          <a:pt x="1621" y="2183"/>
                        </a:lnTo>
                        <a:cubicBezTo>
                          <a:pt x="1622" y="2184"/>
                          <a:pt x="1624" y="2186"/>
                          <a:pt x="1624" y="2188"/>
                        </a:cubicBezTo>
                        <a:cubicBezTo>
                          <a:pt x="1624" y="2191"/>
                          <a:pt x="1623" y="2193"/>
                          <a:pt x="1622" y="2195"/>
                        </a:cubicBezTo>
                        <a:lnTo>
                          <a:pt x="1617" y="2200"/>
                        </a:lnTo>
                        <a:lnTo>
                          <a:pt x="1619" y="2194"/>
                        </a:lnTo>
                        <a:lnTo>
                          <a:pt x="1619" y="2207"/>
                        </a:lnTo>
                        <a:cubicBezTo>
                          <a:pt x="1619" y="2209"/>
                          <a:pt x="1618" y="2211"/>
                          <a:pt x="1617" y="2212"/>
                        </a:cubicBezTo>
                        <a:lnTo>
                          <a:pt x="1603" y="2227"/>
                        </a:lnTo>
                        <a:cubicBezTo>
                          <a:pt x="1602" y="2229"/>
                          <a:pt x="1599" y="2230"/>
                          <a:pt x="1597" y="2230"/>
                        </a:cubicBezTo>
                        <a:lnTo>
                          <a:pt x="1592" y="2230"/>
                        </a:lnTo>
                        <a:lnTo>
                          <a:pt x="1596" y="2215"/>
                        </a:lnTo>
                        <a:lnTo>
                          <a:pt x="1601" y="2217"/>
                        </a:lnTo>
                        <a:lnTo>
                          <a:pt x="1597" y="2216"/>
                        </a:lnTo>
                        <a:lnTo>
                          <a:pt x="1611" y="2216"/>
                        </a:lnTo>
                        <a:cubicBezTo>
                          <a:pt x="1613" y="2216"/>
                          <a:pt x="1615" y="2217"/>
                          <a:pt x="1616" y="2218"/>
                        </a:cubicBezTo>
                        <a:lnTo>
                          <a:pt x="1634" y="2233"/>
                        </a:lnTo>
                        <a:lnTo>
                          <a:pt x="1653" y="2245"/>
                        </a:lnTo>
                        <a:cubicBezTo>
                          <a:pt x="1655" y="2247"/>
                          <a:pt x="1657" y="2249"/>
                          <a:pt x="1657" y="2252"/>
                        </a:cubicBezTo>
                        <a:lnTo>
                          <a:pt x="1657" y="2262"/>
                        </a:lnTo>
                        <a:lnTo>
                          <a:pt x="1655" y="2257"/>
                        </a:lnTo>
                        <a:lnTo>
                          <a:pt x="1672" y="2280"/>
                        </a:lnTo>
                        <a:lnTo>
                          <a:pt x="1669" y="2278"/>
                        </a:lnTo>
                        <a:lnTo>
                          <a:pt x="1686" y="2288"/>
                        </a:lnTo>
                        <a:lnTo>
                          <a:pt x="1683" y="2287"/>
                        </a:lnTo>
                        <a:lnTo>
                          <a:pt x="1695" y="2289"/>
                        </a:lnTo>
                        <a:cubicBezTo>
                          <a:pt x="1696" y="2289"/>
                          <a:pt x="1696" y="2289"/>
                          <a:pt x="1696" y="2290"/>
                        </a:cubicBezTo>
                        <a:lnTo>
                          <a:pt x="1714" y="2297"/>
                        </a:lnTo>
                        <a:lnTo>
                          <a:pt x="1741" y="2304"/>
                        </a:lnTo>
                        <a:lnTo>
                          <a:pt x="1760" y="2307"/>
                        </a:lnTo>
                        <a:cubicBezTo>
                          <a:pt x="1762" y="2307"/>
                          <a:pt x="1764" y="2308"/>
                          <a:pt x="1765" y="2309"/>
                        </a:cubicBezTo>
                        <a:lnTo>
                          <a:pt x="1772" y="2317"/>
                        </a:lnTo>
                        <a:lnTo>
                          <a:pt x="1784" y="2329"/>
                        </a:lnTo>
                        <a:lnTo>
                          <a:pt x="1775" y="2327"/>
                        </a:lnTo>
                        <a:lnTo>
                          <a:pt x="1803" y="2315"/>
                        </a:lnTo>
                        <a:cubicBezTo>
                          <a:pt x="1804" y="2314"/>
                          <a:pt x="1806" y="2314"/>
                          <a:pt x="1807" y="2314"/>
                        </a:cubicBezTo>
                        <a:lnTo>
                          <a:pt x="1822" y="2317"/>
                        </a:lnTo>
                        <a:cubicBezTo>
                          <a:pt x="1823" y="2317"/>
                          <a:pt x="1825" y="2318"/>
                          <a:pt x="1826" y="2320"/>
                        </a:cubicBezTo>
                        <a:lnTo>
                          <a:pt x="1840" y="2337"/>
                        </a:lnTo>
                        <a:cubicBezTo>
                          <a:pt x="1842" y="2338"/>
                          <a:pt x="1842" y="2340"/>
                          <a:pt x="1842" y="2342"/>
                        </a:cubicBezTo>
                        <a:lnTo>
                          <a:pt x="1842" y="2362"/>
                        </a:lnTo>
                        <a:cubicBezTo>
                          <a:pt x="1842" y="2365"/>
                          <a:pt x="1841" y="2368"/>
                          <a:pt x="1838" y="2369"/>
                        </a:cubicBezTo>
                        <a:lnTo>
                          <a:pt x="1824" y="2377"/>
                        </a:lnTo>
                        <a:lnTo>
                          <a:pt x="1828" y="2370"/>
                        </a:lnTo>
                        <a:lnTo>
                          <a:pt x="1828" y="2377"/>
                        </a:lnTo>
                        <a:lnTo>
                          <a:pt x="1827" y="2373"/>
                        </a:lnTo>
                        <a:lnTo>
                          <a:pt x="1846" y="2403"/>
                        </a:lnTo>
                        <a:cubicBezTo>
                          <a:pt x="1846" y="2404"/>
                          <a:pt x="1846" y="2404"/>
                          <a:pt x="1847" y="2405"/>
                        </a:cubicBezTo>
                        <a:lnTo>
                          <a:pt x="1865" y="2478"/>
                        </a:lnTo>
                        <a:lnTo>
                          <a:pt x="1864" y="2475"/>
                        </a:lnTo>
                        <a:lnTo>
                          <a:pt x="1883" y="2500"/>
                        </a:lnTo>
                        <a:lnTo>
                          <a:pt x="1878" y="2497"/>
                        </a:lnTo>
                        <a:lnTo>
                          <a:pt x="1890" y="2500"/>
                        </a:lnTo>
                        <a:cubicBezTo>
                          <a:pt x="1891" y="2500"/>
                          <a:pt x="1892" y="2500"/>
                          <a:pt x="1893" y="2501"/>
                        </a:cubicBezTo>
                        <a:lnTo>
                          <a:pt x="1900" y="2506"/>
                        </a:lnTo>
                        <a:cubicBezTo>
                          <a:pt x="1901" y="2507"/>
                          <a:pt x="1902" y="2508"/>
                          <a:pt x="1903" y="2509"/>
                        </a:cubicBezTo>
                        <a:lnTo>
                          <a:pt x="1905" y="2514"/>
                        </a:lnTo>
                        <a:lnTo>
                          <a:pt x="1901" y="2510"/>
                        </a:lnTo>
                        <a:lnTo>
                          <a:pt x="1919" y="2518"/>
                        </a:lnTo>
                        <a:lnTo>
                          <a:pt x="1916" y="2517"/>
                        </a:lnTo>
                        <a:lnTo>
                          <a:pt x="1923" y="2517"/>
                        </a:lnTo>
                        <a:lnTo>
                          <a:pt x="1918" y="2520"/>
                        </a:lnTo>
                        <a:lnTo>
                          <a:pt x="1920" y="2517"/>
                        </a:lnTo>
                        <a:cubicBezTo>
                          <a:pt x="1921" y="2516"/>
                          <a:pt x="1921" y="2516"/>
                          <a:pt x="1922" y="2515"/>
                        </a:cubicBezTo>
                        <a:lnTo>
                          <a:pt x="1931" y="2510"/>
                        </a:lnTo>
                        <a:cubicBezTo>
                          <a:pt x="1933" y="2510"/>
                          <a:pt x="1935" y="2509"/>
                          <a:pt x="1937" y="2510"/>
                        </a:cubicBezTo>
                        <a:lnTo>
                          <a:pt x="1956" y="2515"/>
                        </a:lnTo>
                        <a:lnTo>
                          <a:pt x="1950" y="2515"/>
                        </a:lnTo>
                        <a:lnTo>
                          <a:pt x="1969" y="2505"/>
                        </a:lnTo>
                        <a:cubicBezTo>
                          <a:pt x="1972" y="2504"/>
                          <a:pt x="1977" y="2505"/>
                          <a:pt x="1979" y="2508"/>
                        </a:cubicBezTo>
                        <a:lnTo>
                          <a:pt x="1989" y="2520"/>
                        </a:lnTo>
                        <a:lnTo>
                          <a:pt x="1987" y="2519"/>
                        </a:lnTo>
                        <a:lnTo>
                          <a:pt x="2001" y="2529"/>
                        </a:lnTo>
                        <a:lnTo>
                          <a:pt x="1992" y="2528"/>
                        </a:lnTo>
                        <a:lnTo>
                          <a:pt x="1997" y="2526"/>
                        </a:lnTo>
                        <a:cubicBezTo>
                          <a:pt x="1999" y="2525"/>
                          <a:pt x="2001" y="2524"/>
                          <a:pt x="2003" y="2525"/>
                        </a:cubicBezTo>
                        <a:lnTo>
                          <a:pt x="2029" y="2532"/>
                        </a:lnTo>
                        <a:cubicBezTo>
                          <a:pt x="2030" y="2533"/>
                          <a:pt x="2031" y="2533"/>
                          <a:pt x="2032" y="2534"/>
                        </a:cubicBezTo>
                        <a:lnTo>
                          <a:pt x="2048" y="2546"/>
                        </a:lnTo>
                        <a:cubicBezTo>
                          <a:pt x="2049" y="2547"/>
                          <a:pt x="2049" y="2548"/>
                          <a:pt x="2050" y="2548"/>
                        </a:cubicBezTo>
                        <a:lnTo>
                          <a:pt x="2059" y="2563"/>
                        </a:lnTo>
                        <a:lnTo>
                          <a:pt x="2058" y="2562"/>
                        </a:lnTo>
                        <a:lnTo>
                          <a:pt x="2071" y="2576"/>
                        </a:lnTo>
                        <a:lnTo>
                          <a:pt x="2078" y="2587"/>
                        </a:lnTo>
                        <a:lnTo>
                          <a:pt x="2090" y="2609"/>
                        </a:lnTo>
                        <a:cubicBezTo>
                          <a:pt x="2091" y="2610"/>
                          <a:pt x="2091" y="2611"/>
                          <a:pt x="2091" y="2612"/>
                        </a:cubicBezTo>
                        <a:lnTo>
                          <a:pt x="2098" y="2680"/>
                        </a:lnTo>
                        <a:lnTo>
                          <a:pt x="2090" y="2672"/>
                        </a:lnTo>
                        <a:lnTo>
                          <a:pt x="2099" y="2672"/>
                        </a:lnTo>
                        <a:lnTo>
                          <a:pt x="2099" y="268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2" name="Freeform 1195"/>
                  <p:cNvSpPr>
                    <a:spLocks/>
                  </p:cNvSpPr>
                  <p:nvPr/>
                </p:nvSpPr>
                <p:spPr bwMode="auto">
                  <a:xfrm>
                    <a:off x="374241" y="1113268"/>
                    <a:ext cx="713546" cy="1447181"/>
                  </a:xfrm>
                  <a:custGeom>
                    <a:avLst/>
                    <a:gdLst/>
                    <a:ahLst/>
                    <a:cxnLst>
                      <a:cxn ang="0">
                        <a:pos x="1020" y="2151"/>
                      </a:cxn>
                      <a:cxn ang="0">
                        <a:pos x="1029" y="2084"/>
                      </a:cxn>
                      <a:cxn ang="0">
                        <a:pos x="1016" y="2040"/>
                      </a:cxn>
                      <a:cxn ang="0">
                        <a:pos x="1038" y="1920"/>
                      </a:cxn>
                      <a:cxn ang="0">
                        <a:pos x="978" y="1842"/>
                      </a:cxn>
                      <a:cxn ang="0">
                        <a:pos x="913" y="1749"/>
                      </a:cxn>
                      <a:cxn ang="0">
                        <a:pos x="864" y="1693"/>
                      </a:cxn>
                      <a:cxn ang="0">
                        <a:pos x="833" y="1646"/>
                      </a:cxn>
                      <a:cxn ang="0">
                        <a:pos x="754" y="1553"/>
                      </a:cxn>
                      <a:cxn ang="0">
                        <a:pos x="640" y="1466"/>
                      </a:cxn>
                      <a:cxn ang="0">
                        <a:pos x="583" y="1420"/>
                      </a:cxn>
                      <a:cxn ang="0">
                        <a:pos x="497" y="1365"/>
                      </a:cxn>
                      <a:cxn ang="0">
                        <a:pos x="476" y="1253"/>
                      </a:cxn>
                      <a:cxn ang="0">
                        <a:pos x="439" y="1061"/>
                      </a:cxn>
                      <a:cxn ang="0">
                        <a:pos x="378" y="1022"/>
                      </a:cxn>
                      <a:cxn ang="0">
                        <a:pos x="362" y="984"/>
                      </a:cxn>
                      <a:cxn ang="0">
                        <a:pos x="321" y="783"/>
                      </a:cxn>
                      <a:cxn ang="0">
                        <a:pos x="273" y="741"/>
                      </a:cxn>
                      <a:cxn ang="0">
                        <a:pos x="190" y="523"/>
                      </a:cxn>
                      <a:cxn ang="0">
                        <a:pos x="145" y="420"/>
                      </a:cxn>
                      <a:cxn ang="0">
                        <a:pos x="160" y="389"/>
                      </a:cxn>
                      <a:cxn ang="0">
                        <a:pos x="94" y="275"/>
                      </a:cxn>
                      <a:cxn ang="0">
                        <a:pos x="101" y="175"/>
                      </a:cxn>
                      <a:cxn ang="0">
                        <a:pos x="94" y="136"/>
                      </a:cxn>
                      <a:cxn ang="0">
                        <a:pos x="50" y="78"/>
                      </a:cxn>
                      <a:cxn ang="0">
                        <a:pos x="1" y="5"/>
                      </a:cxn>
                      <a:cxn ang="0">
                        <a:pos x="973" y="17"/>
                      </a:cxn>
                      <a:cxn ang="0">
                        <a:pos x="966" y="29"/>
                      </a:cxn>
                      <a:cxn ang="0">
                        <a:pos x="61" y="47"/>
                      </a:cxn>
                      <a:cxn ang="0">
                        <a:pos x="78" y="113"/>
                      </a:cxn>
                      <a:cxn ang="0">
                        <a:pos x="106" y="130"/>
                      </a:cxn>
                      <a:cxn ang="0">
                        <a:pos x="93" y="221"/>
                      </a:cxn>
                      <a:cxn ang="0">
                        <a:pos x="165" y="322"/>
                      </a:cxn>
                      <a:cxn ang="0">
                        <a:pos x="165" y="399"/>
                      </a:cxn>
                      <a:cxn ang="0">
                        <a:pos x="145" y="470"/>
                      </a:cxn>
                      <a:cxn ang="0">
                        <a:pos x="297" y="638"/>
                      </a:cxn>
                      <a:cxn ang="0">
                        <a:pos x="302" y="742"/>
                      </a:cxn>
                      <a:cxn ang="0">
                        <a:pos x="395" y="872"/>
                      </a:cxn>
                      <a:cxn ang="0">
                        <a:pos x="386" y="1002"/>
                      </a:cxn>
                      <a:cxn ang="0">
                        <a:pos x="416" y="1001"/>
                      </a:cxn>
                      <a:cxn ang="0">
                        <a:pos x="460" y="1229"/>
                      </a:cxn>
                      <a:cxn ang="0">
                        <a:pos x="482" y="1323"/>
                      </a:cxn>
                      <a:cxn ang="0">
                        <a:pos x="555" y="1396"/>
                      </a:cxn>
                      <a:cxn ang="0">
                        <a:pos x="618" y="1438"/>
                      </a:cxn>
                      <a:cxn ang="0">
                        <a:pos x="727" y="1510"/>
                      </a:cxn>
                      <a:cxn ang="0">
                        <a:pos x="820" y="1622"/>
                      </a:cxn>
                      <a:cxn ang="0">
                        <a:pos x="857" y="1661"/>
                      </a:cxn>
                      <a:cxn ang="0">
                        <a:pos x="886" y="1746"/>
                      </a:cxn>
                      <a:cxn ang="0">
                        <a:pos x="971" y="1805"/>
                      </a:cxn>
                      <a:cxn ang="0">
                        <a:pos x="1039" y="1875"/>
                      </a:cxn>
                      <a:cxn ang="0">
                        <a:pos x="1055" y="2010"/>
                      </a:cxn>
                      <a:cxn ang="0">
                        <a:pos x="1041" y="2075"/>
                      </a:cxn>
                      <a:cxn ang="0">
                        <a:pos x="1024" y="2163"/>
                      </a:cxn>
                      <a:cxn ang="0">
                        <a:pos x="991" y="2166"/>
                      </a:cxn>
                    </a:cxnLst>
                    <a:rect l="0" t="0" r="r" b="b"/>
                    <a:pathLst>
                      <a:path w="1073" h="2171">
                        <a:moveTo>
                          <a:pt x="991" y="2166"/>
                        </a:moveTo>
                        <a:lnTo>
                          <a:pt x="996" y="2151"/>
                        </a:lnTo>
                        <a:cubicBezTo>
                          <a:pt x="996" y="2149"/>
                          <a:pt x="998" y="2147"/>
                          <a:pt x="1000" y="2146"/>
                        </a:cubicBezTo>
                        <a:cubicBezTo>
                          <a:pt x="1002" y="2145"/>
                          <a:pt x="1004" y="2145"/>
                          <a:pt x="1006" y="2146"/>
                        </a:cubicBezTo>
                        <a:lnTo>
                          <a:pt x="1020" y="2151"/>
                        </a:lnTo>
                        <a:lnTo>
                          <a:pt x="1011" y="2154"/>
                        </a:lnTo>
                        <a:lnTo>
                          <a:pt x="1030" y="2127"/>
                        </a:lnTo>
                        <a:lnTo>
                          <a:pt x="1039" y="2110"/>
                        </a:lnTo>
                        <a:lnTo>
                          <a:pt x="1038" y="2116"/>
                        </a:lnTo>
                        <a:lnTo>
                          <a:pt x="1029" y="2084"/>
                        </a:lnTo>
                        <a:lnTo>
                          <a:pt x="1032" y="2088"/>
                        </a:lnTo>
                        <a:lnTo>
                          <a:pt x="1004" y="2071"/>
                        </a:lnTo>
                        <a:cubicBezTo>
                          <a:pt x="1002" y="2070"/>
                          <a:pt x="1001" y="2068"/>
                          <a:pt x="1000" y="2066"/>
                        </a:cubicBezTo>
                        <a:cubicBezTo>
                          <a:pt x="1000" y="2064"/>
                          <a:pt x="1000" y="2061"/>
                          <a:pt x="1002" y="2059"/>
                        </a:cubicBezTo>
                        <a:lnTo>
                          <a:pt x="1016" y="2040"/>
                        </a:lnTo>
                        <a:lnTo>
                          <a:pt x="1041" y="2002"/>
                        </a:lnTo>
                        <a:lnTo>
                          <a:pt x="1041" y="2003"/>
                        </a:lnTo>
                        <a:lnTo>
                          <a:pt x="1057" y="1969"/>
                        </a:lnTo>
                        <a:lnTo>
                          <a:pt x="1057" y="1975"/>
                        </a:lnTo>
                        <a:lnTo>
                          <a:pt x="1038" y="1920"/>
                        </a:lnTo>
                        <a:lnTo>
                          <a:pt x="1031" y="1884"/>
                        </a:lnTo>
                        <a:lnTo>
                          <a:pt x="1038" y="1891"/>
                        </a:lnTo>
                        <a:lnTo>
                          <a:pt x="1007" y="1888"/>
                        </a:lnTo>
                        <a:cubicBezTo>
                          <a:pt x="1005" y="1888"/>
                          <a:pt x="1002" y="1886"/>
                          <a:pt x="1001" y="1884"/>
                        </a:cubicBezTo>
                        <a:lnTo>
                          <a:pt x="978" y="1842"/>
                        </a:lnTo>
                        <a:lnTo>
                          <a:pt x="957" y="1813"/>
                        </a:lnTo>
                        <a:cubicBezTo>
                          <a:pt x="957" y="1812"/>
                          <a:pt x="956" y="1812"/>
                          <a:pt x="956" y="1811"/>
                        </a:cubicBezTo>
                        <a:lnTo>
                          <a:pt x="940" y="1774"/>
                        </a:lnTo>
                        <a:lnTo>
                          <a:pt x="942" y="1777"/>
                        </a:lnTo>
                        <a:lnTo>
                          <a:pt x="913" y="1749"/>
                        </a:lnTo>
                        <a:lnTo>
                          <a:pt x="921" y="1751"/>
                        </a:lnTo>
                        <a:lnTo>
                          <a:pt x="891" y="1761"/>
                        </a:lnTo>
                        <a:cubicBezTo>
                          <a:pt x="887" y="1762"/>
                          <a:pt x="882" y="1760"/>
                          <a:pt x="881" y="1756"/>
                        </a:cubicBezTo>
                        <a:lnTo>
                          <a:pt x="872" y="1729"/>
                        </a:lnTo>
                        <a:lnTo>
                          <a:pt x="864" y="1693"/>
                        </a:lnTo>
                        <a:lnTo>
                          <a:pt x="866" y="1696"/>
                        </a:lnTo>
                        <a:lnTo>
                          <a:pt x="845" y="1672"/>
                        </a:lnTo>
                        <a:cubicBezTo>
                          <a:pt x="844" y="1671"/>
                          <a:pt x="844" y="1671"/>
                          <a:pt x="844" y="1670"/>
                        </a:cubicBezTo>
                        <a:lnTo>
                          <a:pt x="830" y="1643"/>
                        </a:lnTo>
                        <a:lnTo>
                          <a:pt x="833" y="1646"/>
                        </a:lnTo>
                        <a:lnTo>
                          <a:pt x="810" y="1634"/>
                        </a:lnTo>
                        <a:cubicBezTo>
                          <a:pt x="809" y="1633"/>
                          <a:pt x="808" y="1632"/>
                          <a:pt x="807" y="1631"/>
                        </a:cubicBezTo>
                        <a:lnTo>
                          <a:pt x="774" y="1587"/>
                        </a:lnTo>
                        <a:lnTo>
                          <a:pt x="753" y="1551"/>
                        </a:lnTo>
                        <a:lnTo>
                          <a:pt x="754" y="1553"/>
                        </a:lnTo>
                        <a:lnTo>
                          <a:pt x="719" y="1523"/>
                        </a:lnTo>
                        <a:lnTo>
                          <a:pt x="721" y="1525"/>
                        </a:lnTo>
                        <a:lnTo>
                          <a:pt x="658" y="1500"/>
                        </a:lnTo>
                        <a:cubicBezTo>
                          <a:pt x="656" y="1499"/>
                          <a:pt x="654" y="1498"/>
                          <a:pt x="654" y="1496"/>
                        </a:cubicBezTo>
                        <a:lnTo>
                          <a:pt x="640" y="1466"/>
                        </a:lnTo>
                        <a:lnTo>
                          <a:pt x="643" y="1470"/>
                        </a:lnTo>
                        <a:lnTo>
                          <a:pt x="610" y="1452"/>
                        </a:lnTo>
                        <a:cubicBezTo>
                          <a:pt x="609" y="1452"/>
                          <a:pt x="609" y="1451"/>
                          <a:pt x="608" y="1450"/>
                        </a:cubicBezTo>
                        <a:lnTo>
                          <a:pt x="580" y="1418"/>
                        </a:lnTo>
                        <a:lnTo>
                          <a:pt x="583" y="1420"/>
                        </a:lnTo>
                        <a:lnTo>
                          <a:pt x="546" y="1408"/>
                        </a:lnTo>
                        <a:cubicBezTo>
                          <a:pt x="544" y="1407"/>
                          <a:pt x="543" y="1406"/>
                          <a:pt x="542" y="1405"/>
                        </a:cubicBezTo>
                        <a:lnTo>
                          <a:pt x="530" y="1387"/>
                        </a:lnTo>
                        <a:lnTo>
                          <a:pt x="532" y="1390"/>
                        </a:lnTo>
                        <a:lnTo>
                          <a:pt x="497" y="1365"/>
                        </a:lnTo>
                        <a:cubicBezTo>
                          <a:pt x="496" y="1364"/>
                          <a:pt x="496" y="1364"/>
                          <a:pt x="495" y="1363"/>
                        </a:cubicBezTo>
                        <a:lnTo>
                          <a:pt x="469" y="1334"/>
                        </a:lnTo>
                        <a:cubicBezTo>
                          <a:pt x="468" y="1332"/>
                          <a:pt x="467" y="1330"/>
                          <a:pt x="467" y="1328"/>
                        </a:cubicBezTo>
                        <a:lnTo>
                          <a:pt x="472" y="1246"/>
                        </a:lnTo>
                        <a:lnTo>
                          <a:pt x="476" y="1253"/>
                        </a:lnTo>
                        <a:lnTo>
                          <a:pt x="448" y="1236"/>
                        </a:lnTo>
                        <a:cubicBezTo>
                          <a:pt x="445" y="1234"/>
                          <a:pt x="444" y="1231"/>
                          <a:pt x="444" y="1229"/>
                        </a:cubicBezTo>
                        <a:lnTo>
                          <a:pt x="449" y="1132"/>
                        </a:lnTo>
                        <a:lnTo>
                          <a:pt x="449" y="1133"/>
                        </a:lnTo>
                        <a:lnTo>
                          <a:pt x="439" y="1061"/>
                        </a:lnTo>
                        <a:lnTo>
                          <a:pt x="441" y="1064"/>
                        </a:lnTo>
                        <a:lnTo>
                          <a:pt x="403" y="1010"/>
                        </a:lnTo>
                        <a:lnTo>
                          <a:pt x="412" y="1013"/>
                        </a:lnTo>
                        <a:lnTo>
                          <a:pt x="384" y="1023"/>
                        </a:lnTo>
                        <a:cubicBezTo>
                          <a:pt x="382" y="1023"/>
                          <a:pt x="380" y="1023"/>
                          <a:pt x="378" y="1022"/>
                        </a:cubicBezTo>
                        <a:cubicBezTo>
                          <a:pt x="376" y="1021"/>
                          <a:pt x="374" y="1019"/>
                          <a:pt x="374" y="1017"/>
                        </a:cubicBezTo>
                        <a:lnTo>
                          <a:pt x="371" y="1007"/>
                        </a:lnTo>
                        <a:lnTo>
                          <a:pt x="372" y="1009"/>
                        </a:lnTo>
                        <a:lnTo>
                          <a:pt x="363" y="989"/>
                        </a:lnTo>
                        <a:cubicBezTo>
                          <a:pt x="362" y="987"/>
                          <a:pt x="362" y="986"/>
                          <a:pt x="362" y="984"/>
                        </a:cubicBezTo>
                        <a:lnTo>
                          <a:pt x="374" y="919"/>
                        </a:lnTo>
                        <a:lnTo>
                          <a:pt x="381" y="875"/>
                        </a:lnTo>
                        <a:lnTo>
                          <a:pt x="382" y="880"/>
                        </a:lnTo>
                        <a:lnTo>
                          <a:pt x="344" y="818"/>
                        </a:lnTo>
                        <a:lnTo>
                          <a:pt x="321" y="783"/>
                        </a:lnTo>
                        <a:lnTo>
                          <a:pt x="322" y="785"/>
                        </a:lnTo>
                        <a:lnTo>
                          <a:pt x="294" y="755"/>
                        </a:lnTo>
                        <a:lnTo>
                          <a:pt x="296" y="757"/>
                        </a:lnTo>
                        <a:lnTo>
                          <a:pt x="278" y="749"/>
                        </a:lnTo>
                        <a:cubicBezTo>
                          <a:pt x="274" y="748"/>
                          <a:pt x="272" y="745"/>
                          <a:pt x="273" y="741"/>
                        </a:cubicBezTo>
                        <a:lnTo>
                          <a:pt x="277" y="686"/>
                        </a:lnTo>
                        <a:lnTo>
                          <a:pt x="282" y="641"/>
                        </a:lnTo>
                        <a:lnTo>
                          <a:pt x="283" y="646"/>
                        </a:lnTo>
                        <a:lnTo>
                          <a:pt x="262" y="612"/>
                        </a:lnTo>
                        <a:lnTo>
                          <a:pt x="190" y="523"/>
                        </a:lnTo>
                        <a:lnTo>
                          <a:pt x="191" y="524"/>
                        </a:lnTo>
                        <a:lnTo>
                          <a:pt x="132" y="474"/>
                        </a:lnTo>
                        <a:cubicBezTo>
                          <a:pt x="130" y="472"/>
                          <a:pt x="129" y="469"/>
                          <a:pt x="130" y="466"/>
                        </a:cubicBezTo>
                        <a:lnTo>
                          <a:pt x="144" y="414"/>
                        </a:lnTo>
                        <a:lnTo>
                          <a:pt x="145" y="420"/>
                        </a:lnTo>
                        <a:lnTo>
                          <a:pt x="121" y="378"/>
                        </a:lnTo>
                        <a:cubicBezTo>
                          <a:pt x="119" y="375"/>
                          <a:pt x="120" y="371"/>
                          <a:pt x="122" y="368"/>
                        </a:cubicBezTo>
                        <a:cubicBezTo>
                          <a:pt x="125" y="366"/>
                          <a:pt x="128" y="365"/>
                          <a:pt x="131" y="367"/>
                        </a:cubicBezTo>
                        <a:lnTo>
                          <a:pt x="171" y="384"/>
                        </a:lnTo>
                        <a:lnTo>
                          <a:pt x="160" y="389"/>
                        </a:lnTo>
                        <a:lnTo>
                          <a:pt x="170" y="352"/>
                        </a:lnTo>
                        <a:lnTo>
                          <a:pt x="171" y="359"/>
                        </a:lnTo>
                        <a:lnTo>
                          <a:pt x="152" y="331"/>
                        </a:lnTo>
                        <a:lnTo>
                          <a:pt x="153" y="332"/>
                        </a:lnTo>
                        <a:lnTo>
                          <a:pt x="94" y="275"/>
                        </a:lnTo>
                        <a:cubicBezTo>
                          <a:pt x="93" y="274"/>
                          <a:pt x="93" y="273"/>
                          <a:pt x="92" y="272"/>
                        </a:cubicBezTo>
                        <a:lnTo>
                          <a:pt x="78" y="219"/>
                        </a:lnTo>
                        <a:cubicBezTo>
                          <a:pt x="78" y="217"/>
                          <a:pt x="78" y="215"/>
                          <a:pt x="79" y="213"/>
                        </a:cubicBezTo>
                        <a:lnTo>
                          <a:pt x="102" y="171"/>
                        </a:lnTo>
                        <a:lnTo>
                          <a:pt x="101" y="175"/>
                        </a:lnTo>
                        <a:lnTo>
                          <a:pt x="101" y="148"/>
                        </a:lnTo>
                        <a:lnTo>
                          <a:pt x="103" y="152"/>
                        </a:lnTo>
                        <a:lnTo>
                          <a:pt x="94" y="140"/>
                        </a:lnTo>
                        <a:lnTo>
                          <a:pt x="89" y="132"/>
                        </a:lnTo>
                        <a:lnTo>
                          <a:pt x="94" y="136"/>
                        </a:lnTo>
                        <a:lnTo>
                          <a:pt x="82" y="133"/>
                        </a:lnTo>
                        <a:cubicBezTo>
                          <a:pt x="81" y="133"/>
                          <a:pt x="80" y="133"/>
                          <a:pt x="80" y="132"/>
                        </a:cubicBezTo>
                        <a:lnTo>
                          <a:pt x="70" y="127"/>
                        </a:lnTo>
                        <a:cubicBezTo>
                          <a:pt x="69" y="126"/>
                          <a:pt x="67" y="125"/>
                          <a:pt x="67" y="123"/>
                        </a:cubicBezTo>
                        <a:lnTo>
                          <a:pt x="50" y="78"/>
                        </a:lnTo>
                        <a:cubicBezTo>
                          <a:pt x="50" y="78"/>
                          <a:pt x="50" y="77"/>
                          <a:pt x="50" y="76"/>
                        </a:cubicBezTo>
                        <a:lnTo>
                          <a:pt x="47" y="54"/>
                        </a:lnTo>
                        <a:lnTo>
                          <a:pt x="50" y="59"/>
                        </a:lnTo>
                        <a:lnTo>
                          <a:pt x="3" y="14"/>
                        </a:lnTo>
                        <a:cubicBezTo>
                          <a:pt x="1" y="12"/>
                          <a:pt x="0" y="9"/>
                          <a:pt x="1" y="5"/>
                        </a:cubicBezTo>
                        <a:cubicBezTo>
                          <a:pt x="2" y="2"/>
                          <a:pt x="5" y="0"/>
                          <a:pt x="9" y="0"/>
                        </a:cubicBezTo>
                        <a:lnTo>
                          <a:pt x="417" y="3"/>
                        </a:lnTo>
                        <a:lnTo>
                          <a:pt x="954" y="13"/>
                        </a:lnTo>
                        <a:lnTo>
                          <a:pt x="966" y="13"/>
                        </a:lnTo>
                        <a:cubicBezTo>
                          <a:pt x="969" y="13"/>
                          <a:pt x="972" y="15"/>
                          <a:pt x="973" y="17"/>
                        </a:cubicBezTo>
                        <a:cubicBezTo>
                          <a:pt x="974" y="20"/>
                          <a:pt x="974" y="23"/>
                          <a:pt x="972" y="26"/>
                        </a:cubicBezTo>
                        <a:lnTo>
                          <a:pt x="930" y="80"/>
                        </a:lnTo>
                        <a:lnTo>
                          <a:pt x="917" y="71"/>
                        </a:lnTo>
                        <a:lnTo>
                          <a:pt x="960" y="16"/>
                        </a:lnTo>
                        <a:lnTo>
                          <a:pt x="966" y="29"/>
                        </a:lnTo>
                        <a:lnTo>
                          <a:pt x="954" y="29"/>
                        </a:lnTo>
                        <a:lnTo>
                          <a:pt x="417" y="19"/>
                        </a:lnTo>
                        <a:lnTo>
                          <a:pt x="8" y="16"/>
                        </a:lnTo>
                        <a:lnTo>
                          <a:pt x="14" y="3"/>
                        </a:lnTo>
                        <a:lnTo>
                          <a:pt x="61" y="47"/>
                        </a:lnTo>
                        <a:cubicBezTo>
                          <a:pt x="62" y="49"/>
                          <a:pt x="63" y="50"/>
                          <a:pt x="63" y="52"/>
                        </a:cubicBezTo>
                        <a:lnTo>
                          <a:pt x="66" y="75"/>
                        </a:lnTo>
                        <a:lnTo>
                          <a:pt x="65" y="73"/>
                        </a:lnTo>
                        <a:lnTo>
                          <a:pt x="82" y="118"/>
                        </a:lnTo>
                        <a:lnTo>
                          <a:pt x="78" y="113"/>
                        </a:lnTo>
                        <a:lnTo>
                          <a:pt x="87" y="118"/>
                        </a:lnTo>
                        <a:lnTo>
                          <a:pt x="85" y="117"/>
                        </a:lnTo>
                        <a:lnTo>
                          <a:pt x="97" y="120"/>
                        </a:lnTo>
                        <a:cubicBezTo>
                          <a:pt x="99" y="120"/>
                          <a:pt x="101" y="122"/>
                          <a:pt x="102" y="124"/>
                        </a:cubicBezTo>
                        <a:lnTo>
                          <a:pt x="106" y="130"/>
                        </a:lnTo>
                        <a:lnTo>
                          <a:pt x="116" y="143"/>
                        </a:lnTo>
                        <a:cubicBezTo>
                          <a:pt x="117" y="144"/>
                          <a:pt x="117" y="146"/>
                          <a:pt x="117" y="148"/>
                        </a:cubicBezTo>
                        <a:lnTo>
                          <a:pt x="117" y="175"/>
                        </a:lnTo>
                        <a:cubicBezTo>
                          <a:pt x="117" y="176"/>
                          <a:pt x="117" y="178"/>
                          <a:pt x="116" y="179"/>
                        </a:cubicBezTo>
                        <a:lnTo>
                          <a:pt x="93" y="221"/>
                        </a:lnTo>
                        <a:lnTo>
                          <a:pt x="94" y="215"/>
                        </a:lnTo>
                        <a:lnTo>
                          <a:pt x="108" y="267"/>
                        </a:lnTo>
                        <a:lnTo>
                          <a:pt x="106" y="264"/>
                        </a:lnTo>
                        <a:lnTo>
                          <a:pt x="164" y="321"/>
                        </a:lnTo>
                        <a:cubicBezTo>
                          <a:pt x="165" y="321"/>
                          <a:pt x="165" y="322"/>
                          <a:pt x="165" y="322"/>
                        </a:cubicBezTo>
                        <a:lnTo>
                          <a:pt x="184" y="349"/>
                        </a:lnTo>
                        <a:cubicBezTo>
                          <a:pt x="185" y="351"/>
                          <a:pt x="186" y="354"/>
                          <a:pt x="185" y="356"/>
                        </a:cubicBezTo>
                        <a:lnTo>
                          <a:pt x="176" y="393"/>
                        </a:lnTo>
                        <a:cubicBezTo>
                          <a:pt x="175" y="395"/>
                          <a:pt x="174" y="397"/>
                          <a:pt x="172" y="398"/>
                        </a:cubicBezTo>
                        <a:cubicBezTo>
                          <a:pt x="169" y="399"/>
                          <a:pt x="167" y="400"/>
                          <a:pt x="165" y="399"/>
                        </a:cubicBezTo>
                        <a:lnTo>
                          <a:pt x="125" y="381"/>
                        </a:lnTo>
                        <a:lnTo>
                          <a:pt x="135" y="370"/>
                        </a:lnTo>
                        <a:lnTo>
                          <a:pt x="159" y="412"/>
                        </a:lnTo>
                        <a:cubicBezTo>
                          <a:pt x="160" y="414"/>
                          <a:pt x="160" y="416"/>
                          <a:pt x="159" y="418"/>
                        </a:cubicBezTo>
                        <a:lnTo>
                          <a:pt x="145" y="470"/>
                        </a:lnTo>
                        <a:lnTo>
                          <a:pt x="143" y="462"/>
                        </a:lnTo>
                        <a:lnTo>
                          <a:pt x="201" y="512"/>
                        </a:lnTo>
                        <a:cubicBezTo>
                          <a:pt x="202" y="512"/>
                          <a:pt x="202" y="513"/>
                          <a:pt x="202" y="513"/>
                        </a:cubicBezTo>
                        <a:lnTo>
                          <a:pt x="276" y="603"/>
                        </a:lnTo>
                        <a:lnTo>
                          <a:pt x="297" y="638"/>
                        </a:lnTo>
                        <a:cubicBezTo>
                          <a:pt x="298" y="640"/>
                          <a:pt x="298" y="641"/>
                          <a:pt x="298" y="643"/>
                        </a:cubicBezTo>
                        <a:lnTo>
                          <a:pt x="293" y="688"/>
                        </a:lnTo>
                        <a:lnTo>
                          <a:pt x="289" y="742"/>
                        </a:lnTo>
                        <a:lnTo>
                          <a:pt x="284" y="734"/>
                        </a:lnTo>
                        <a:lnTo>
                          <a:pt x="302" y="742"/>
                        </a:lnTo>
                        <a:cubicBezTo>
                          <a:pt x="303" y="742"/>
                          <a:pt x="304" y="743"/>
                          <a:pt x="305" y="744"/>
                        </a:cubicBezTo>
                        <a:lnTo>
                          <a:pt x="333" y="774"/>
                        </a:lnTo>
                        <a:cubicBezTo>
                          <a:pt x="334" y="774"/>
                          <a:pt x="334" y="774"/>
                          <a:pt x="334" y="775"/>
                        </a:cubicBezTo>
                        <a:lnTo>
                          <a:pt x="358" y="810"/>
                        </a:lnTo>
                        <a:lnTo>
                          <a:pt x="395" y="872"/>
                        </a:lnTo>
                        <a:cubicBezTo>
                          <a:pt x="396" y="873"/>
                          <a:pt x="397" y="875"/>
                          <a:pt x="397" y="877"/>
                        </a:cubicBezTo>
                        <a:lnTo>
                          <a:pt x="389" y="922"/>
                        </a:lnTo>
                        <a:lnTo>
                          <a:pt x="378" y="987"/>
                        </a:lnTo>
                        <a:lnTo>
                          <a:pt x="377" y="982"/>
                        </a:lnTo>
                        <a:lnTo>
                          <a:pt x="386" y="1002"/>
                        </a:lnTo>
                        <a:cubicBezTo>
                          <a:pt x="387" y="1002"/>
                          <a:pt x="387" y="1003"/>
                          <a:pt x="387" y="1003"/>
                        </a:cubicBezTo>
                        <a:lnTo>
                          <a:pt x="389" y="1013"/>
                        </a:lnTo>
                        <a:lnTo>
                          <a:pt x="379" y="1008"/>
                        </a:lnTo>
                        <a:lnTo>
                          <a:pt x="407" y="998"/>
                        </a:lnTo>
                        <a:cubicBezTo>
                          <a:pt x="410" y="996"/>
                          <a:pt x="414" y="998"/>
                          <a:pt x="416" y="1001"/>
                        </a:cubicBezTo>
                        <a:lnTo>
                          <a:pt x="454" y="1055"/>
                        </a:lnTo>
                        <a:cubicBezTo>
                          <a:pt x="455" y="1056"/>
                          <a:pt x="455" y="1058"/>
                          <a:pt x="455" y="1059"/>
                        </a:cubicBezTo>
                        <a:lnTo>
                          <a:pt x="465" y="1131"/>
                        </a:lnTo>
                        <a:cubicBezTo>
                          <a:pt x="465" y="1131"/>
                          <a:pt x="465" y="1132"/>
                          <a:pt x="465" y="1132"/>
                        </a:cubicBezTo>
                        <a:lnTo>
                          <a:pt x="460" y="1229"/>
                        </a:lnTo>
                        <a:lnTo>
                          <a:pt x="456" y="1222"/>
                        </a:lnTo>
                        <a:lnTo>
                          <a:pt x="484" y="1239"/>
                        </a:lnTo>
                        <a:cubicBezTo>
                          <a:pt x="487" y="1241"/>
                          <a:pt x="488" y="1244"/>
                          <a:pt x="488" y="1247"/>
                        </a:cubicBezTo>
                        <a:lnTo>
                          <a:pt x="483" y="1329"/>
                        </a:lnTo>
                        <a:lnTo>
                          <a:pt x="482" y="1323"/>
                        </a:lnTo>
                        <a:lnTo>
                          <a:pt x="507" y="1353"/>
                        </a:lnTo>
                        <a:lnTo>
                          <a:pt x="506" y="1352"/>
                        </a:lnTo>
                        <a:lnTo>
                          <a:pt x="541" y="1376"/>
                        </a:lnTo>
                        <a:cubicBezTo>
                          <a:pt x="542" y="1377"/>
                          <a:pt x="543" y="1378"/>
                          <a:pt x="543" y="1379"/>
                        </a:cubicBezTo>
                        <a:lnTo>
                          <a:pt x="555" y="1396"/>
                        </a:lnTo>
                        <a:lnTo>
                          <a:pt x="551" y="1393"/>
                        </a:lnTo>
                        <a:lnTo>
                          <a:pt x="588" y="1405"/>
                        </a:lnTo>
                        <a:cubicBezTo>
                          <a:pt x="590" y="1406"/>
                          <a:pt x="591" y="1406"/>
                          <a:pt x="592" y="1408"/>
                        </a:cubicBezTo>
                        <a:lnTo>
                          <a:pt x="620" y="1440"/>
                        </a:lnTo>
                        <a:lnTo>
                          <a:pt x="618" y="1438"/>
                        </a:lnTo>
                        <a:lnTo>
                          <a:pt x="651" y="1455"/>
                        </a:lnTo>
                        <a:cubicBezTo>
                          <a:pt x="652" y="1456"/>
                          <a:pt x="653" y="1458"/>
                          <a:pt x="654" y="1459"/>
                        </a:cubicBezTo>
                        <a:lnTo>
                          <a:pt x="668" y="1489"/>
                        </a:lnTo>
                        <a:lnTo>
                          <a:pt x="664" y="1485"/>
                        </a:lnTo>
                        <a:lnTo>
                          <a:pt x="727" y="1510"/>
                        </a:lnTo>
                        <a:cubicBezTo>
                          <a:pt x="728" y="1510"/>
                          <a:pt x="729" y="1511"/>
                          <a:pt x="729" y="1511"/>
                        </a:cubicBezTo>
                        <a:lnTo>
                          <a:pt x="765" y="1541"/>
                        </a:lnTo>
                        <a:cubicBezTo>
                          <a:pt x="765" y="1542"/>
                          <a:pt x="766" y="1542"/>
                          <a:pt x="766" y="1543"/>
                        </a:cubicBezTo>
                        <a:lnTo>
                          <a:pt x="787" y="1577"/>
                        </a:lnTo>
                        <a:lnTo>
                          <a:pt x="820" y="1622"/>
                        </a:lnTo>
                        <a:lnTo>
                          <a:pt x="817" y="1620"/>
                        </a:lnTo>
                        <a:lnTo>
                          <a:pt x="841" y="1632"/>
                        </a:lnTo>
                        <a:cubicBezTo>
                          <a:pt x="842" y="1633"/>
                          <a:pt x="843" y="1634"/>
                          <a:pt x="844" y="1635"/>
                        </a:cubicBezTo>
                        <a:lnTo>
                          <a:pt x="858" y="1663"/>
                        </a:lnTo>
                        <a:lnTo>
                          <a:pt x="857" y="1661"/>
                        </a:lnTo>
                        <a:lnTo>
                          <a:pt x="878" y="1686"/>
                        </a:lnTo>
                        <a:cubicBezTo>
                          <a:pt x="879" y="1687"/>
                          <a:pt x="880" y="1688"/>
                          <a:pt x="880" y="1690"/>
                        </a:cubicBezTo>
                        <a:lnTo>
                          <a:pt x="887" y="1723"/>
                        </a:lnTo>
                        <a:lnTo>
                          <a:pt x="896" y="1751"/>
                        </a:lnTo>
                        <a:lnTo>
                          <a:pt x="886" y="1746"/>
                        </a:lnTo>
                        <a:lnTo>
                          <a:pt x="916" y="1736"/>
                        </a:lnTo>
                        <a:cubicBezTo>
                          <a:pt x="919" y="1735"/>
                          <a:pt x="922" y="1736"/>
                          <a:pt x="925" y="1738"/>
                        </a:cubicBezTo>
                        <a:lnTo>
                          <a:pt x="953" y="1765"/>
                        </a:lnTo>
                        <a:cubicBezTo>
                          <a:pt x="953" y="1766"/>
                          <a:pt x="954" y="1767"/>
                          <a:pt x="954" y="1768"/>
                        </a:cubicBezTo>
                        <a:lnTo>
                          <a:pt x="971" y="1805"/>
                        </a:lnTo>
                        <a:lnTo>
                          <a:pt x="970" y="1803"/>
                        </a:lnTo>
                        <a:lnTo>
                          <a:pt x="992" y="1834"/>
                        </a:lnTo>
                        <a:lnTo>
                          <a:pt x="1015" y="1876"/>
                        </a:lnTo>
                        <a:lnTo>
                          <a:pt x="1009" y="1872"/>
                        </a:lnTo>
                        <a:lnTo>
                          <a:pt x="1039" y="1875"/>
                        </a:lnTo>
                        <a:cubicBezTo>
                          <a:pt x="1043" y="1875"/>
                          <a:pt x="1046" y="1878"/>
                          <a:pt x="1047" y="1881"/>
                        </a:cubicBezTo>
                        <a:lnTo>
                          <a:pt x="1053" y="1915"/>
                        </a:lnTo>
                        <a:lnTo>
                          <a:pt x="1072" y="1970"/>
                        </a:lnTo>
                        <a:cubicBezTo>
                          <a:pt x="1073" y="1971"/>
                          <a:pt x="1073" y="1974"/>
                          <a:pt x="1072" y="1976"/>
                        </a:cubicBezTo>
                        <a:lnTo>
                          <a:pt x="1055" y="2010"/>
                        </a:lnTo>
                        <a:cubicBezTo>
                          <a:pt x="1055" y="2011"/>
                          <a:pt x="1055" y="2011"/>
                          <a:pt x="1055" y="2011"/>
                        </a:cubicBezTo>
                        <a:lnTo>
                          <a:pt x="1029" y="2049"/>
                        </a:lnTo>
                        <a:lnTo>
                          <a:pt x="1015" y="2069"/>
                        </a:lnTo>
                        <a:lnTo>
                          <a:pt x="1012" y="2057"/>
                        </a:lnTo>
                        <a:lnTo>
                          <a:pt x="1041" y="2075"/>
                        </a:lnTo>
                        <a:cubicBezTo>
                          <a:pt x="1042" y="2076"/>
                          <a:pt x="1043" y="2077"/>
                          <a:pt x="1044" y="2079"/>
                        </a:cubicBezTo>
                        <a:lnTo>
                          <a:pt x="1053" y="2112"/>
                        </a:lnTo>
                        <a:cubicBezTo>
                          <a:pt x="1054" y="2114"/>
                          <a:pt x="1054" y="2116"/>
                          <a:pt x="1053" y="2118"/>
                        </a:cubicBezTo>
                        <a:lnTo>
                          <a:pt x="1043" y="2136"/>
                        </a:lnTo>
                        <a:lnTo>
                          <a:pt x="1024" y="2163"/>
                        </a:lnTo>
                        <a:cubicBezTo>
                          <a:pt x="1022" y="2166"/>
                          <a:pt x="1018" y="2167"/>
                          <a:pt x="1015" y="2166"/>
                        </a:cubicBezTo>
                        <a:lnTo>
                          <a:pt x="1001" y="2161"/>
                        </a:lnTo>
                        <a:lnTo>
                          <a:pt x="1011" y="2156"/>
                        </a:lnTo>
                        <a:lnTo>
                          <a:pt x="1006" y="2171"/>
                        </a:lnTo>
                        <a:lnTo>
                          <a:pt x="991" y="2166"/>
                        </a:lnTo>
                        <a:close/>
                      </a:path>
                    </a:pathLst>
                  </a:custGeom>
                  <a:solidFill>
                    <a:srgbClr val="000000"/>
                  </a:solidFill>
                  <a:ln w="0" cap="flat">
                    <a:solidFill>
                      <a:srgbClr val="000000"/>
                    </a:solidFill>
                    <a:prstDash val="solid"/>
                    <a:round/>
                    <a:headEnd/>
                    <a:tailEnd/>
                  </a:ln>
                  <a:effectLst>
                    <a:outerShdw blurRad="50800" dist="50800" dir="5400000" algn="ctr" rotWithShape="0">
                      <a:srgbClr val="92D050"/>
                    </a:outerShdw>
                    <a:reflection blurRad="6350" endPos="0" dist="508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3" name="Freeform 1196"/>
                  <p:cNvSpPr>
                    <a:spLocks/>
                  </p:cNvSpPr>
                  <p:nvPr/>
                </p:nvSpPr>
                <p:spPr bwMode="auto">
                  <a:xfrm>
                    <a:off x="876300" y="1387264"/>
                    <a:ext cx="504825" cy="1198563"/>
                  </a:xfrm>
                  <a:custGeom>
                    <a:avLst/>
                    <a:gdLst/>
                    <a:ahLst/>
                    <a:cxnLst>
                      <a:cxn ang="0">
                        <a:pos x="54" y="17"/>
                      </a:cxn>
                      <a:cxn ang="0">
                        <a:pos x="63" y="66"/>
                      </a:cxn>
                      <a:cxn ang="0">
                        <a:pos x="60" y="96"/>
                      </a:cxn>
                      <a:cxn ang="0">
                        <a:pos x="40" y="126"/>
                      </a:cxn>
                      <a:cxn ang="0">
                        <a:pos x="40" y="157"/>
                      </a:cxn>
                      <a:cxn ang="0">
                        <a:pos x="16" y="287"/>
                      </a:cxn>
                      <a:cxn ang="0">
                        <a:pos x="19" y="321"/>
                      </a:cxn>
                      <a:cxn ang="0">
                        <a:pos x="35" y="381"/>
                      </a:cxn>
                      <a:cxn ang="0">
                        <a:pos x="73" y="413"/>
                      </a:cxn>
                      <a:cxn ang="0">
                        <a:pos x="94" y="625"/>
                      </a:cxn>
                      <a:cxn ang="0">
                        <a:pos x="75" y="772"/>
                      </a:cxn>
                      <a:cxn ang="0">
                        <a:pos x="99" y="815"/>
                      </a:cxn>
                      <a:cxn ang="0">
                        <a:pos x="166" y="881"/>
                      </a:cxn>
                      <a:cxn ang="0">
                        <a:pos x="163" y="942"/>
                      </a:cxn>
                      <a:cxn ang="0">
                        <a:pos x="197" y="942"/>
                      </a:cxn>
                      <a:cxn ang="0">
                        <a:pos x="230" y="961"/>
                      </a:cxn>
                      <a:cxn ang="0">
                        <a:pos x="371" y="1119"/>
                      </a:cxn>
                      <a:cxn ang="0">
                        <a:pos x="434" y="1239"/>
                      </a:cxn>
                      <a:cxn ang="0">
                        <a:pos x="463" y="1267"/>
                      </a:cxn>
                      <a:cxn ang="0">
                        <a:pos x="474" y="1338"/>
                      </a:cxn>
                      <a:cxn ang="0">
                        <a:pos x="487" y="1356"/>
                      </a:cxn>
                      <a:cxn ang="0">
                        <a:pos x="517" y="1359"/>
                      </a:cxn>
                      <a:cxn ang="0">
                        <a:pos x="527" y="1435"/>
                      </a:cxn>
                      <a:cxn ang="0">
                        <a:pos x="590" y="1424"/>
                      </a:cxn>
                      <a:cxn ang="0">
                        <a:pos x="639" y="1583"/>
                      </a:cxn>
                      <a:cxn ang="0">
                        <a:pos x="670" y="1603"/>
                      </a:cxn>
                      <a:cxn ang="0">
                        <a:pos x="725" y="1620"/>
                      </a:cxn>
                      <a:cxn ang="0">
                        <a:pos x="711" y="1679"/>
                      </a:cxn>
                      <a:cxn ang="0">
                        <a:pos x="740" y="1735"/>
                      </a:cxn>
                      <a:cxn ang="0">
                        <a:pos x="738" y="1779"/>
                      </a:cxn>
                      <a:cxn ang="0">
                        <a:pos x="727" y="1791"/>
                      </a:cxn>
                      <a:cxn ang="0">
                        <a:pos x="725" y="1740"/>
                      </a:cxn>
                      <a:cxn ang="0">
                        <a:pos x="697" y="1687"/>
                      </a:cxn>
                      <a:cxn ang="0">
                        <a:pos x="711" y="1626"/>
                      </a:cxn>
                      <a:cxn ang="0">
                        <a:pos x="673" y="1618"/>
                      </a:cxn>
                      <a:cxn ang="0">
                        <a:pos x="623" y="1588"/>
                      </a:cxn>
                      <a:cxn ang="0">
                        <a:pos x="583" y="1438"/>
                      </a:cxn>
                      <a:cxn ang="0">
                        <a:pos x="538" y="1447"/>
                      </a:cxn>
                      <a:cxn ang="0">
                        <a:pos x="506" y="1368"/>
                      </a:cxn>
                      <a:cxn ang="0">
                        <a:pos x="502" y="1361"/>
                      </a:cxn>
                      <a:cxn ang="0">
                        <a:pos x="478" y="1389"/>
                      </a:cxn>
                      <a:cxn ang="0">
                        <a:pos x="457" y="1313"/>
                      </a:cxn>
                      <a:cxn ang="0">
                        <a:pos x="421" y="1247"/>
                      </a:cxn>
                      <a:cxn ang="0">
                        <a:pos x="395" y="1172"/>
                      </a:cxn>
                      <a:cxn ang="0">
                        <a:pos x="218" y="972"/>
                      </a:cxn>
                      <a:cxn ang="0">
                        <a:pos x="210" y="952"/>
                      </a:cxn>
                      <a:cxn ang="0">
                        <a:pos x="174" y="980"/>
                      </a:cxn>
                      <a:cxn ang="0">
                        <a:pos x="153" y="887"/>
                      </a:cxn>
                      <a:cxn ang="0">
                        <a:pos x="117" y="862"/>
                      </a:cxn>
                      <a:cxn ang="0">
                        <a:pos x="60" y="774"/>
                      </a:cxn>
                      <a:cxn ang="0">
                        <a:pos x="78" y="685"/>
                      </a:cxn>
                      <a:cxn ang="0">
                        <a:pos x="66" y="569"/>
                      </a:cxn>
                      <a:cxn ang="0">
                        <a:pos x="22" y="387"/>
                      </a:cxn>
                      <a:cxn ang="0">
                        <a:pos x="21" y="349"/>
                      </a:cxn>
                      <a:cxn ang="0">
                        <a:pos x="1" y="287"/>
                      </a:cxn>
                      <a:cxn ang="0">
                        <a:pos x="15" y="179"/>
                      </a:cxn>
                      <a:cxn ang="0">
                        <a:pos x="24" y="124"/>
                      </a:cxn>
                      <a:cxn ang="0">
                        <a:pos x="35" y="92"/>
                      </a:cxn>
                      <a:cxn ang="0">
                        <a:pos x="47" y="69"/>
                      </a:cxn>
                      <a:cxn ang="0">
                        <a:pos x="38" y="44"/>
                      </a:cxn>
                      <a:cxn ang="0">
                        <a:pos x="30" y="9"/>
                      </a:cxn>
                    </a:cxnLst>
                    <a:rect l="0" t="0" r="r" b="b"/>
                    <a:pathLst>
                      <a:path w="766" h="1818">
                        <a:moveTo>
                          <a:pt x="43" y="0"/>
                        </a:moveTo>
                        <a:lnTo>
                          <a:pt x="52" y="12"/>
                        </a:lnTo>
                        <a:cubicBezTo>
                          <a:pt x="54" y="14"/>
                          <a:pt x="54" y="15"/>
                          <a:pt x="54" y="17"/>
                        </a:cubicBezTo>
                        <a:lnTo>
                          <a:pt x="54" y="44"/>
                        </a:lnTo>
                        <a:lnTo>
                          <a:pt x="54" y="42"/>
                        </a:lnTo>
                        <a:lnTo>
                          <a:pt x="63" y="66"/>
                        </a:lnTo>
                        <a:cubicBezTo>
                          <a:pt x="63" y="67"/>
                          <a:pt x="63" y="68"/>
                          <a:pt x="63" y="69"/>
                        </a:cubicBezTo>
                        <a:lnTo>
                          <a:pt x="63" y="89"/>
                        </a:lnTo>
                        <a:cubicBezTo>
                          <a:pt x="63" y="92"/>
                          <a:pt x="62" y="95"/>
                          <a:pt x="60" y="96"/>
                        </a:cubicBezTo>
                        <a:lnTo>
                          <a:pt x="43" y="106"/>
                        </a:lnTo>
                        <a:lnTo>
                          <a:pt x="47" y="101"/>
                        </a:lnTo>
                        <a:lnTo>
                          <a:pt x="40" y="126"/>
                        </a:lnTo>
                        <a:lnTo>
                          <a:pt x="40" y="124"/>
                        </a:lnTo>
                        <a:lnTo>
                          <a:pt x="40" y="154"/>
                        </a:lnTo>
                        <a:cubicBezTo>
                          <a:pt x="40" y="155"/>
                          <a:pt x="40" y="156"/>
                          <a:pt x="40" y="157"/>
                        </a:cubicBezTo>
                        <a:lnTo>
                          <a:pt x="30" y="184"/>
                        </a:lnTo>
                        <a:lnTo>
                          <a:pt x="31" y="183"/>
                        </a:lnTo>
                        <a:lnTo>
                          <a:pt x="16" y="287"/>
                        </a:lnTo>
                        <a:lnTo>
                          <a:pt x="16" y="285"/>
                        </a:lnTo>
                        <a:lnTo>
                          <a:pt x="21" y="325"/>
                        </a:lnTo>
                        <a:lnTo>
                          <a:pt x="19" y="321"/>
                        </a:lnTo>
                        <a:lnTo>
                          <a:pt x="33" y="339"/>
                        </a:lnTo>
                        <a:cubicBezTo>
                          <a:pt x="35" y="340"/>
                          <a:pt x="35" y="342"/>
                          <a:pt x="35" y="344"/>
                        </a:cubicBezTo>
                        <a:lnTo>
                          <a:pt x="35" y="381"/>
                        </a:lnTo>
                        <a:lnTo>
                          <a:pt x="32" y="375"/>
                        </a:lnTo>
                        <a:lnTo>
                          <a:pt x="70" y="407"/>
                        </a:lnTo>
                        <a:cubicBezTo>
                          <a:pt x="72" y="409"/>
                          <a:pt x="73" y="411"/>
                          <a:pt x="73" y="413"/>
                        </a:cubicBezTo>
                        <a:lnTo>
                          <a:pt x="82" y="568"/>
                        </a:lnTo>
                        <a:lnTo>
                          <a:pt x="94" y="624"/>
                        </a:lnTo>
                        <a:cubicBezTo>
                          <a:pt x="94" y="624"/>
                          <a:pt x="94" y="625"/>
                          <a:pt x="94" y="625"/>
                        </a:cubicBezTo>
                        <a:lnTo>
                          <a:pt x="94" y="685"/>
                        </a:lnTo>
                        <a:cubicBezTo>
                          <a:pt x="94" y="686"/>
                          <a:pt x="94" y="686"/>
                          <a:pt x="94" y="687"/>
                        </a:cubicBezTo>
                        <a:lnTo>
                          <a:pt x="75" y="772"/>
                        </a:lnTo>
                        <a:lnTo>
                          <a:pt x="74" y="766"/>
                        </a:lnTo>
                        <a:lnTo>
                          <a:pt x="100" y="816"/>
                        </a:lnTo>
                        <a:lnTo>
                          <a:pt x="99" y="815"/>
                        </a:lnTo>
                        <a:lnTo>
                          <a:pt x="130" y="852"/>
                        </a:lnTo>
                        <a:lnTo>
                          <a:pt x="129" y="851"/>
                        </a:lnTo>
                        <a:lnTo>
                          <a:pt x="166" y="881"/>
                        </a:lnTo>
                        <a:cubicBezTo>
                          <a:pt x="168" y="883"/>
                          <a:pt x="169" y="885"/>
                          <a:pt x="169" y="888"/>
                        </a:cubicBezTo>
                        <a:lnTo>
                          <a:pt x="165" y="948"/>
                        </a:lnTo>
                        <a:lnTo>
                          <a:pt x="163" y="942"/>
                        </a:lnTo>
                        <a:lnTo>
                          <a:pt x="186" y="969"/>
                        </a:lnTo>
                        <a:lnTo>
                          <a:pt x="174" y="969"/>
                        </a:lnTo>
                        <a:lnTo>
                          <a:pt x="197" y="942"/>
                        </a:lnTo>
                        <a:cubicBezTo>
                          <a:pt x="199" y="940"/>
                          <a:pt x="201" y="939"/>
                          <a:pt x="203" y="939"/>
                        </a:cubicBezTo>
                        <a:cubicBezTo>
                          <a:pt x="205" y="939"/>
                          <a:pt x="207" y="940"/>
                          <a:pt x="209" y="941"/>
                        </a:cubicBezTo>
                        <a:lnTo>
                          <a:pt x="230" y="961"/>
                        </a:lnTo>
                        <a:cubicBezTo>
                          <a:pt x="230" y="962"/>
                          <a:pt x="231" y="962"/>
                          <a:pt x="231" y="962"/>
                        </a:cubicBezTo>
                        <a:lnTo>
                          <a:pt x="259" y="1000"/>
                        </a:lnTo>
                        <a:lnTo>
                          <a:pt x="371" y="1119"/>
                        </a:lnTo>
                        <a:lnTo>
                          <a:pt x="407" y="1161"/>
                        </a:lnTo>
                        <a:cubicBezTo>
                          <a:pt x="408" y="1162"/>
                          <a:pt x="408" y="1163"/>
                          <a:pt x="408" y="1164"/>
                        </a:cubicBezTo>
                        <a:lnTo>
                          <a:pt x="434" y="1239"/>
                        </a:lnTo>
                        <a:lnTo>
                          <a:pt x="432" y="1236"/>
                        </a:lnTo>
                        <a:lnTo>
                          <a:pt x="461" y="1263"/>
                        </a:lnTo>
                        <a:cubicBezTo>
                          <a:pt x="462" y="1264"/>
                          <a:pt x="462" y="1266"/>
                          <a:pt x="463" y="1267"/>
                        </a:cubicBezTo>
                        <a:lnTo>
                          <a:pt x="472" y="1309"/>
                        </a:lnTo>
                        <a:lnTo>
                          <a:pt x="475" y="1341"/>
                        </a:lnTo>
                        <a:lnTo>
                          <a:pt x="474" y="1338"/>
                        </a:lnTo>
                        <a:lnTo>
                          <a:pt x="493" y="1383"/>
                        </a:lnTo>
                        <a:lnTo>
                          <a:pt x="478" y="1383"/>
                        </a:lnTo>
                        <a:lnTo>
                          <a:pt x="487" y="1356"/>
                        </a:lnTo>
                        <a:cubicBezTo>
                          <a:pt x="488" y="1354"/>
                          <a:pt x="490" y="1352"/>
                          <a:pt x="492" y="1351"/>
                        </a:cubicBezTo>
                        <a:cubicBezTo>
                          <a:pt x="494" y="1350"/>
                          <a:pt x="496" y="1350"/>
                          <a:pt x="498" y="1351"/>
                        </a:cubicBezTo>
                        <a:lnTo>
                          <a:pt x="517" y="1359"/>
                        </a:lnTo>
                        <a:cubicBezTo>
                          <a:pt x="519" y="1360"/>
                          <a:pt x="521" y="1362"/>
                          <a:pt x="521" y="1364"/>
                        </a:cubicBezTo>
                        <a:lnTo>
                          <a:pt x="540" y="1439"/>
                        </a:lnTo>
                        <a:lnTo>
                          <a:pt x="527" y="1435"/>
                        </a:lnTo>
                        <a:lnTo>
                          <a:pt x="553" y="1412"/>
                        </a:lnTo>
                        <a:cubicBezTo>
                          <a:pt x="555" y="1410"/>
                          <a:pt x="559" y="1410"/>
                          <a:pt x="562" y="1411"/>
                        </a:cubicBezTo>
                        <a:lnTo>
                          <a:pt x="590" y="1424"/>
                        </a:lnTo>
                        <a:cubicBezTo>
                          <a:pt x="592" y="1425"/>
                          <a:pt x="594" y="1426"/>
                          <a:pt x="594" y="1429"/>
                        </a:cubicBezTo>
                        <a:lnTo>
                          <a:pt x="622" y="1521"/>
                        </a:lnTo>
                        <a:lnTo>
                          <a:pt x="639" y="1583"/>
                        </a:lnTo>
                        <a:lnTo>
                          <a:pt x="635" y="1579"/>
                        </a:lnTo>
                        <a:lnTo>
                          <a:pt x="675" y="1604"/>
                        </a:lnTo>
                        <a:lnTo>
                          <a:pt x="670" y="1603"/>
                        </a:lnTo>
                        <a:lnTo>
                          <a:pt x="707" y="1595"/>
                        </a:lnTo>
                        <a:cubicBezTo>
                          <a:pt x="711" y="1594"/>
                          <a:pt x="714" y="1596"/>
                          <a:pt x="716" y="1600"/>
                        </a:cubicBezTo>
                        <a:lnTo>
                          <a:pt x="725" y="1620"/>
                        </a:lnTo>
                        <a:cubicBezTo>
                          <a:pt x="726" y="1621"/>
                          <a:pt x="726" y="1623"/>
                          <a:pt x="726" y="1625"/>
                        </a:cubicBezTo>
                        <a:lnTo>
                          <a:pt x="712" y="1685"/>
                        </a:lnTo>
                        <a:lnTo>
                          <a:pt x="711" y="1679"/>
                        </a:lnTo>
                        <a:lnTo>
                          <a:pt x="730" y="1708"/>
                        </a:lnTo>
                        <a:cubicBezTo>
                          <a:pt x="730" y="1709"/>
                          <a:pt x="730" y="1709"/>
                          <a:pt x="730" y="1710"/>
                        </a:cubicBezTo>
                        <a:lnTo>
                          <a:pt x="740" y="1735"/>
                        </a:lnTo>
                        <a:cubicBezTo>
                          <a:pt x="740" y="1736"/>
                          <a:pt x="740" y="1737"/>
                          <a:pt x="740" y="1738"/>
                        </a:cubicBezTo>
                        <a:lnTo>
                          <a:pt x="740" y="1785"/>
                        </a:lnTo>
                        <a:lnTo>
                          <a:pt x="738" y="1779"/>
                        </a:lnTo>
                        <a:lnTo>
                          <a:pt x="766" y="1807"/>
                        </a:lnTo>
                        <a:lnTo>
                          <a:pt x="755" y="1818"/>
                        </a:lnTo>
                        <a:lnTo>
                          <a:pt x="727" y="1791"/>
                        </a:lnTo>
                        <a:cubicBezTo>
                          <a:pt x="725" y="1789"/>
                          <a:pt x="724" y="1787"/>
                          <a:pt x="724" y="1785"/>
                        </a:cubicBezTo>
                        <a:lnTo>
                          <a:pt x="724" y="1738"/>
                        </a:lnTo>
                        <a:lnTo>
                          <a:pt x="725" y="1740"/>
                        </a:lnTo>
                        <a:lnTo>
                          <a:pt x="715" y="1716"/>
                        </a:lnTo>
                        <a:lnTo>
                          <a:pt x="716" y="1717"/>
                        </a:lnTo>
                        <a:lnTo>
                          <a:pt x="697" y="1687"/>
                        </a:lnTo>
                        <a:cubicBezTo>
                          <a:pt x="696" y="1685"/>
                          <a:pt x="696" y="1683"/>
                          <a:pt x="696" y="1681"/>
                        </a:cubicBezTo>
                        <a:lnTo>
                          <a:pt x="710" y="1621"/>
                        </a:lnTo>
                        <a:lnTo>
                          <a:pt x="711" y="1626"/>
                        </a:lnTo>
                        <a:lnTo>
                          <a:pt x="702" y="1606"/>
                        </a:lnTo>
                        <a:lnTo>
                          <a:pt x="710" y="1611"/>
                        </a:lnTo>
                        <a:lnTo>
                          <a:pt x="673" y="1618"/>
                        </a:lnTo>
                        <a:cubicBezTo>
                          <a:pt x="671" y="1619"/>
                          <a:pt x="669" y="1618"/>
                          <a:pt x="667" y="1617"/>
                        </a:cubicBezTo>
                        <a:lnTo>
                          <a:pt x="627" y="1592"/>
                        </a:lnTo>
                        <a:cubicBezTo>
                          <a:pt x="625" y="1591"/>
                          <a:pt x="624" y="1590"/>
                          <a:pt x="623" y="1588"/>
                        </a:cubicBezTo>
                        <a:lnTo>
                          <a:pt x="607" y="1526"/>
                        </a:lnTo>
                        <a:lnTo>
                          <a:pt x="579" y="1433"/>
                        </a:lnTo>
                        <a:lnTo>
                          <a:pt x="583" y="1438"/>
                        </a:lnTo>
                        <a:lnTo>
                          <a:pt x="555" y="1426"/>
                        </a:lnTo>
                        <a:lnTo>
                          <a:pt x="564" y="1424"/>
                        </a:lnTo>
                        <a:lnTo>
                          <a:pt x="538" y="1447"/>
                        </a:lnTo>
                        <a:cubicBezTo>
                          <a:pt x="536" y="1449"/>
                          <a:pt x="533" y="1449"/>
                          <a:pt x="530" y="1449"/>
                        </a:cubicBezTo>
                        <a:cubicBezTo>
                          <a:pt x="527" y="1448"/>
                          <a:pt x="525" y="1446"/>
                          <a:pt x="525" y="1443"/>
                        </a:cubicBezTo>
                        <a:lnTo>
                          <a:pt x="506" y="1368"/>
                        </a:lnTo>
                        <a:lnTo>
                          <a:pt x="511" y="1374"/>
                        </a:lnTo>
                        <a:lnTo>
                          <a:pt x="492" y="1366"/>
                        </a:lnTo>
                        <a:lnTo>
                          <a:pt x="502" y="1361"/>
                        </a:lnTo>
                        <a:lnTo>
                          <a:pt x="493" y="1389"/>
                        </a:lnTo>
                        <a:cubicBezTo>
                          <a:pt x="492" y="1392"/>
                          <a:pt x="489" y="1394"/>
                          <a:pt x="486" y="1394"/>
                        </a:cubicBezTo>
                        <a:cubicBezTo>
                          <a:pt x="482" y="1394"/>
                          <a:pt x="479" y="1392"/>
                          <a:pt x="478" y="1389"/>
                        </a:cubicBezTo>
                        <a:lnTo>
                          <a:pt x="459" y="1344"/>
                        </a:lnTo>
                        <a:cubicBezTo>
                          <a:pt x="459" y="1343"/>
                          <a:pt x="459" y="1343"/>
                          <a:pt x="459" y="1342"/>
                        </a:cubicBezTo>
                        <a:lnTo>
                          <a:pt x="457" y="1313"/>
                        </a:lnTo>
                        <a:lnTo>
                          <a:pt x="447" y="1271"/>
                        </a:lnTo>
                        <a:lnTo>
                          <a:pt x="449" y="1275"/>
                        </a:lnTo>
                        <a:lnTo>
                          <a:pt x="421" y="1247"/>
                        </a:lnTo>
                        <a:cubicBezTo>
                          <a:pt x="420" y="1246"/>
                          <a:pt x="420" y="1245"/>
                          <a:pt x="419" y="1244"/>
                        </a:cubicBezTo>
                        <a:lnTo>
                          <a:pt x="393" y="1169"/>
                        </a:lnTo>
                        <a:lnTo>
                          <a:pt x="395" y="1172"/>
                        </a:lnTo>
                        <a:lnTo>
                          <a:pt x="360" y="1130"/>
                        </a:lnTo>
                        <a:lnTo>
                          <a:pt x="246" y="1009"/>
                        </a:lnTo>
                        <a:lnTo>
                          <a:pt x="218" y="972"/>
                        </a:lnTo>
                        <a:lnTo>
                          <a:pt x="219" y="973"/>
                        </a:lnTo>
                        <a:lnTo>
                          <a:pt x="198" y="953"/>
                        </a:lnTo>
                        <a:lnTo>
                          <a:pt x="210" y="952"/>
                        </a:lnTo>
                        <a:lnTo>
                          <a:pt x="186" y="980"/>
                        </a:lnTo>
                        <a:cubicBezTo>
                          <a:pt x="185" y="982"/>
                          <a:pt x="182" y="983"/>
                          <a:pt x="180" y="983"/>
                        </a:cubicBezTo>
                        <a:cubicBezTo>
                          <a:pt x="178" y="983"/>
                          <a:pt x="175" y="982"/>
                          <a:pt x="174" y="980"/>
                        </a:cubicBezTo>
                        <a:lnTo>
                          <a:pt x="150" y="952"/>
                        </a:lnTo>
                        <a:cubicBezTo>
                          <a:pt x="149" y="951"/>
                          <a:pt x="148" y="949"/>
                          <a:pt x="149" y="946"/>
                        </a:cubicBezTo>
                        <a:lnTo>
                          <a:pt x="153" y="887"/>
                        </a:lnTo>
                        <a:lnTo>
                          <a:pt x="156" y="894"/>
                        </a:lnTo>
                        <a:lnTo>
                          <a:pt x="119" y="864"/>
                        </a:lnTo>
                        <a:cubicBezTo>
                          <a:pt x="118" y="863"/>
                          <a:pt x="118" y="863"/>
                          <a:pt x="117" y="862"/>
                        </a:cubicBezTo>
                        <a:lnTo>
                          <a:pt x="87" y="825"/>
                        </a:lnTo>
                        <a:cubicBezTo>
                          <a:pt x="87" y="825"/>
                          <a:pt x="86" y="824"/>
                          <a:pt x="86" y="824"/>
                        </a:cubicBezTo>
                        <a:lnTo>
                          <a:pt x="60" y="774"/>
                        </a:lnTo>
                        <a:cubicBezTo>
                          <a:pt x="59" y="772"/>
                          <a:pt x="59" y="770"/>
                          <a:pt x="59" y="768"/>
                        </a:cubicBezTo>
                        <a:lnTo>
                          <a:pt x="78" y="684"/>
                        </a:lnTo>
                        <a:lnTo>
                          <a:pt x="78" y="685"/>
                        </a:lnTo>
                        <a:lnTo>
                          <a:pt x="78" y="625"/>
                        </a:lnTo>
                        <a:lnTo>
                          <a:pt x="78" y="627"/>
                        </a:lnTo>
                        <a:lnTo>
                          <a:pt x="66" y="569"/>
                        </a:lnTo>
                        <a:lnTo>
                          <a:pt x="57" y="414"/>
                        </a:lnTo>
                        <a:lnTo>
                          <a:pt x="60" y="420"/>
                        </a:lnTo>
                        <a:lnTo>
                          <a:pt x="22" y="387"/>
                        </a:lnTo>
                        <a:cubicBezTo>
                          <a:pt x="20" y="386"/>
                          <a:pt x="19" y="383"/>
                          <a:pt x="19" y="381"/>
                        </a:cubicBezTo>
                        <a:lnTo>
                          <a:pt x="19" y="344"/>
                        </a:lnTo>
                        <a:lnTo>
                          <a:pt x="21" y="349"/>
                        </a:lnTo>
                        <a:lnTo>
                          <a:pt x="7" y="331"/>
                        </a:lnTo>
                        <a:cubicBezTo>
                          <a:pt x="6" y="330"/>
                          <a:pt x="5" y="329"/>
                          <a:pt x="5" y="327"/>
                        </a:cubicBezTo>
                        <a:lnTo>
                          <a:pt x="1" y="287"/>
                        </a:lnTo>
                        <a:cubicBezTo>
                          <a:pt x="0" y="287"/>
                          <a:pt x="0" y="286"/>
                          <a:pt x="1" y="285"/>
                        </a:cubicBezTo>
                        <a:lnTo>
                          <a:pt x="15" y="180"/>
                        </a:lnTo>
                        <a:cubicBezTo>
                          <a:pt x="15" y="180"/>
                          <a:pt x="15" y="179"/>
                          <a:pt x="15" y="179"/>
                        </a:cubicBezTo>
                        <a:lnTo>
                          <a:pt x="24" y="152"/>
                        </a:lnTo>
                        <a:lnTo>
                          <a:pt x="24" y="154"/>
                        </a:lnTo>
                        <a:lnTo>
                          <a:pt x="24" y="124"/>
                        </a:lnTo>
                        <a:cubicBezTo>
                          <a:pt x="24" y="123"/>
                          <a:pt x="24" y="123"/>
                          <a:pt x="24" y="122"/>
                        </a:cubicBezTo>
                        <a:lnTo>
                          <a:pt x="31" y="97"/>
                        </a:lnTo>
                        <a:cubicBezTo>
                          <a:pt x="32" y="95"/>
                          <a:pt x="33" y="93"/>
                          <a:pt x="35" y="92"/>
                        </a:cubicBezTo>
                        <a:lnTo>
                          <a:pt x="51" y="82"/>
                        </a:lnTo>
                        <a:lnTo>
                          <a:pt x="47" y="89"/>
                        </a:lnTo>
                        <a:lnTo>
                          <a:pt x="47" y="69"/>
                        </a:lnTo>
                        <a:lnTo>
                          <a:pt x="48" y="72"/>
                        </a:lnTo>
                        <a:lnTo>
                          <a:pt x="39" y="47"/>
                        </a:lnTo>
                        <a:cubicBezTo>
                          <a:pt x="38" y="46"/>
                          <a:pt x="38" y="45"/>
                          <a:pt x="38" y="44"/>
                        </a:cubicBezTo>
                        <a:lnTo>
                          <a:pt x="38" y="17"/>
                        </a:lnTo>
                        <a:lnTo>
                          <a:pt x="40" y="22"/>
                        </a:lnTo>
                        <a:lnTo>
                          <a:pt x="30" y="9"/>
                        </a:lnTo>
                        <a:lnTo>
                          <a:pt x="43"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4" name="Freeform 1197"/>
                  <p:cNvSpPr>
                    <a:spLocks/>
                  </p:cNvSpPr>
                  <p:nvPr/>
                </p:nvSpPr>
                <p:spPr bwMode="auto">
                  <a:xfrm>
                    <a:off x="5221288" y="6184689"/>
                    <a:ext cx="1335088" cy="254000"/>
                  </a:xfrm>
                  <a:custGeom>
                    <a:avLst/>
                    <a:gdLst/>
                    <a:ahLst/>
                    <a:cxnLst>
                      <a:cxn ang="0">
                        <a:pos x="1903" y="136"/>
                      </a:cxn>
                      <a:cxn ang="0">
                        <a:pos x="1761" y="90"/>
                      </a:cxn>
                      <a:cxn ang="0">
                        <a:pos x="1806" y="59"/>
                      </a:cxn>
                      <a:cxn ang="0">
                        <a:pos x="1756" y="69"/>
                      </a:cxn>
                      <a:cxn ang="0">
                        <a:pos x="1708" y="64"/>
                      </a:cxn>
                      <a:cxn ang="0">
                        <a:pos x="1700" y="42"/>
                      </a:cxn>
                      <a:cxn ang="0">
                        <a:pos x="1689" y="16"/>
                      </a:cxn>
                      <a:cxn ang="0">
                        <a:pos x="1635" y="69"/>
                      </a:cxn>
                      <a:cxn ang="0">
                        <a:pos x="1609" y="85"/>
                      </a:cxn>
                      <a:cxn ang="0">
                        <a:pos x="1562" y="127"/>
                      </a:cxn>
                      <a:cxn ang="0">
                        <a:pos x="1541" y="146"/>
                      </a:cxn>
                      <a:cxn ang="0">
                        <a:pos x="1509" y="173"/>
                      </a:cxn>
                      <a:cxn ang="0">
                        <a:pos x="1449" y="216"/>
                      </a:cxn>
                      <a:cxn ang="0">
                        <a:pos x="1367" y="245"/>
                      </a:cxn>
                      <a:cxn ang="0">
                        <a:pos x="1286" y="271"/>
                      </a:cxn>
                      <a:cxn ang="0">
                        <a:pos x="1190" y="315"/>
                      </a:cxn>
                      <a:cxn ang="0">
                        <a:pos x="1146" y="332"/>
                      </a:cxn>
                      <a:cxn ang="0">
                        <a:pos x="1127" y="341"/>
                      </a:cxn>
                      <a:cxn ang="0">
                        <a:pos x="1100" y="358"/>
                      </a:cxn>
                      <a:cxn ang="0">
                        <a:pos x="1059" y="367"/>
                      </a:cxn>
                      <a:cxn ang="0">
                        <a:pos x="1020" y="372"/>
                      </a:cxn>
                      <a:cxn ang="0">
                        <a:pos x="964" y="384"/>
                      </a:cxn>
                      <a:cxn ang="0">
                        <a:pos x="867" y="363"/>
                      </a:cxn>
                      <a:cxn ang="0">
                        <a:pos x="712" y="314"/>
                      </a:cxn>
                      <a:cxn ang="0">
                        <a:pos x="674" y="285"/>
                      </a:cxn>
                      <a:cxn ang="0">
                        <a:pos x="569" y="271"/>
                      </a:cxn>
                      <a:cxn ang="0">
                        <a:pos x="442" y="252"/>
                      </a:cxn>
                      <a:cxn ang="0">
                        <a:pos x="320" y="214"/>
                      </a:cxn>
                      <a:cxn ang="0">
                        <a:pos x="263" y="178"/>
                      </a:cxn>
                      <a:cxn ang="0">
                        <a:pos x="146" y="131"/>
                      </a:cxn>
                      <a:cxn ang="0">
                        <a:pos x="3" y="69"/>
                      </a:cxn>
                      <a:cxn ang="0">
                        <a:pos x="92" y="106"/>
                      </a:cxn>
                      <a:cxn ang="0">
                        <a:pos x="201" y="133"/>
                      </a:cxn>
                      <a:cxn ang="0">
                        <a:pos x="287" y="176"/>
                      </a:cxn>
                      <a:cxn ang="0">
                        <a:pos x="392" y="236"/>
                      </a:cxn>
                      <a:cxn ang="0">
                        <a:pos x="495" y="243"/>
                      </a:cxn>
                      <a:cxn ang="0">
                        <a:pos x="604" y="256"/>
                      </a:cxn>
                      <a:cxn ang="0">
                        <a:pos x="716" y="295"/>
                      </a:cxn>
                      <a:cxn ang="0">
                        <a:pos x="805" y="333"/>
                      </a:cxn>
                      <a:cxn ang="0">
                        <a:pos x="923" y="359"/>
                      </a:cxn>
                      <a:cxn ang="0">
                        <a:pos x="975" y="357"/>
                      </a:cxn>
                      <a:cxn ang="0">
                        <a:pos x="1027" y="357"/>
                      </a:cxn>
                      <a:cxn ang="0">
                        <a:pos x="1087" y="349"/>
                      </a:cxn>
                      <a:cxn ang="0">
                        <a:pos x="1113" y="331"/>
                      </a:cxn>
                      <a:cxn ang="0">
                        <a:pos x="1134" y="323"/>
                      </a:cxn>
                      <a:cxn ang="0">
                        <a:pos x="1147" y="321"/>
                      </a:cxn>
                      <a:cxn ang="0">
                        <a:pos x="1235" y="277"/>
                      </a:cxn>
                      <a:cxn ang="0">
                        <a:pos x="1330" y="246"/>
                      </a:cxn>
                      <a:cxn ang="0">
                        <a:pos x="1411" y="217"/>
                      </a:cxn>
                      <a:cxn ang="0">
                        <a:pos x="1455" y="183"/>
                      </a:cxn>
                      <a:cxn ang="0">
                        <a:pos x="1513" y="140"/>
                      </a:cxn>
                      <a:cxn ang="0">
                        <a:pos x="1550" y="123"/>
                      </a:cxn>
                      <a:cxn ang="0">
                        <a:pos x="1607" y="111"/>
                      </a:cxn>
                      <a:cxn ang="0">
                        <a:pos x="1589" y="76"/>
                      </a:cxn>
                      <a:cxn ang="0">
                        <a:pos x="1641" y="29"/>
                      </a:cxn>
                      <a:cxn ang="0">
                        <a:pos x="1701" y="15"/>
                      </a:cxn>
                      <a:cxn ang="0">
                        <a:pos x="1719" y="42"/>
                      </a:cxn>
                      <a:cxn ang="0">
                        <a:pos x="1711" y="81"/>
                      </a:cxn>
                      <a:cxn ang="0">
                        <a:pos x="1771" y="35"/>
                      </a:cxn>
                      <a:cxn ang="0">
                        <a:pos x="1805" y="93"/>
                      </a:cxn>
                      <a:cxn ang="0">
                        <a:pos x="1755" y="104"/>
                      </a:cxn>
                      <a:cxn ang="0">
                        <a:pos x="2000" y="150"/>
                      </a:cxn>
                    </a:cxnLst>
                    <a:rect l="0" t="0" r="r" b="b"/>
                    <a:pathLst>
                      <a:path w="2025" h="385">
                        <a:moveTo>
                          <a:pt x="2025" y="173"/>
                        </a:moveTo>
                        <a:lnTo>
                          <a:pt x="2018" y="173"/>
                        </a:lnTo>
                        <a:cubicBezTo>
                          <a:pt x="2017" y="173"/>
                          <a:pt x="2016" y="173"/>
                          <a:pt x="2016" y="172"/>
                        </a:cubicBezTo>
                        <a:lnTo>
                          <a:pt x="1997" y="165"/>
                        </a:lnTo>
                        <a:lnTo>
                          <a:pt x="2000" y="166"/>
                        </a:lnTo>
                        <a:lnTo>
                          <a:pt x="1997" y="166"/>
                        </a:lnTo>
                        <a:cubicBezTo>
                          <a:pt x="1996" y="166"/>
                          <a:pt x="1996" y="165"/>
                          <a:pt x="1995" y="165"/>
                        </a:cubicBezTo>
                        <a:lnTo>
                          <a:pt x="1957" y="153"/>
                        </a:lnTo>
                        <a:lnTo>
                          <a:pt x="1960" y="154"/>
                        </a:lnTo>
                        <a:lnTo>
                          <a:pt x="1950" y="154"/>
                        </a:lnTo>
                        <a:cubicBezTo>
                          <a:pt x="1949" y="154"/>
                          <a:pt x="1948" y="153"/>
                          <a:pt x="1947" y="153"/>
                        </a:cubicBezTo>
                        <a:lnTo>
                          <a:pt x="1903" y="136"/>
                        </a:lnTo>
                        <a:lnTo>
                          <a:pt x="1877" y="127"/>
                        </a:lnTo>
                        <a:lnTo>
                          <a:pt x="1880" y="127"/>
                        </a:lnTo>
                        <a:lnTo>
                          <a:pt x="1840" y="127"/>
                        </a:lnTo>
                        <a:lnTo>
                          <a:pt x="1794" y="122"/>
                        </a:lnTo>
                        <a:lnTo>
                          <a:pt x="1754" y="120"/>
                        </a:lnTo>
                        <a:lnTo>
                          <a:pt x="1758" y="119"/>
                        </a:lnTo>
                        <a:lnTo>
                          <a:pt x="1750" y="122"/>
                        </a:lnTo>
                        <a:cubicBezTo>
                          <a:pt x="1748" y="123"/>
                          <a:pt x="1746" y="122"/>
                          <a:pt x="1744" y="121"/>
                        </a:cubicBezTo>
                        <a:cubicBezTo>
                          <a:pt x="1742" y="120"/>
                          <a:pt x="1741" y="118"/>
                          <a:pt x="1740" y="116"/>
                        </a:cubicBezTo>
                        <a:lnTo>
                          <a:pt x="1738" y="107"/>
                        </a:lnTo>
                        <a:cubicBezTo>
                          <a:pt x="1737" y="103"/>
                          <a:pt x="1739" y="99"/>
                          <a:pt x="1743" y="97"/>
                        </a:cubicBezTo>
                        <a:lnTo>
                          <a:pt x="1761" y="90"/>
                        </a:lnTo>
                        <a:cubicBezTo>
                          <a:pt x="1762" y="90"/>
                          <a:pt x="1763" y="89"/>
                          <a:pt x="1764" y="89"/>
                        </a:cubicBezTo>
                        <a:lnTo>
                          <a:pt x="1776" y="89"/>
                        </a:lnTo>
                        <a:lnTo>
                          <a:pt x="1772" y="90"/>
                        </a:lnTo>
                        <a:lnTo>
                          <a:pt x="1791" y="81"/>
                        </a:lnTo>
                        <a:cubicBezTo>
                          <a:pt x="1792" y="81"/>
                          <a:pt x="1792" y="80"/>
                          <a:pt x="1792" y="80"/>
                        </a:cubicBezTo>
                        <a:lnTo>
                          <a:pt x="1799" y="78"/>
                        </a:lnTo>
                        <a:lnTo>
                          <a:pt x="1794" y="83"/>
                        </a:lnTo>
                        <a:lnTo>
                          <a:pt x="1797" y="76"/>
                        </a:lnTo>
                        <a:cubicBezTo>
                          <a:pt x="1797" y="75"/>
                          <a:pt x="1797" y="75"/>
                          <a:pt x="1797" y="74"/>
                        </a:cubicBezTo>
                        <a:lnTo>
                          <a:pt x="1807" y="57"/>
                        </a:lnTo>
                        <a:lnTo>
                          <a:pt x="1806" y="61"/>
                        </a:lnTo>
                        <a:lnTo>
                          <a:pt x="1806" y="59"/>
                        </a:lnTo>
                        <a:lnTo>
                          <a:pt x="1807" y="63"/>
                        </a:lnTo>
                        <a:lnTo>
                          <a:pt x="1798" y="49"/>
                        </a:lnTo>
                        <a:lnTo>
                          <a:pt x="1803" y="52"/>
                        </a:lnTo>
                        <a:lnTo>
                          <a:pt x="1785" y="50"/>
                        </a:lnTo>
                        <a:lnTo>
                          <a:pt x="1774" y="50"/>
                        </a:lnTo>
                        <a:lnTo>
                          <a:pt x="1777" y="49"/>
                        </a:lnTo>
                        <a:lnTo>
                          <a:pt x="1761" y="57"/>
                        </a:lnTo>
                        <a:lnTo>
                          <a:pt x="1763" y="55"/>
                        </a:lnTo>
                        <a:lnTo>
                          <a:pt x="1761" y="57"/>
                        </a:lnTo>
                        <a:lnTo>
                          <a:pt x="1754" y="66"/>
                        </a:lnTo>
                        <a:lnTo>
                          <a:pt x="1756" y="61"/>
                        </a:lnTo>
                        <a:lnTo>
                          <a:pt x="1756" y="69"/>
                        </a:lnTo>
                        <a:cubicBezTo>
                          <a:pt x="1756" y="71"/>
                          <a:pt x="1755" y="73"/>
                          <a:pt x="1754" y="74"/>
                        </a:cubicBezTo>
                        <a:lnTo>
                          <a:pt x="1751" y="77"/>
                        </a:lnTo>
                        <a:cubicBezTo>
                          <a:pt x="1750" y="78"/>
                          <a:pt x="1748" y="79"/>
                          <a:pt x="1746" y="79"/>
                        </a:cubicBezTo>
                        <a:lnTo>
                          <a:pt x="1727" y="79"/>
                        </a:lnTo>
                        <a:lnTo>
                          <a:pt x="1733" y="75"/>
                        </a:lnTo>
                        <a:lnTo>
                          <a:pt x="1724" y="90"/>
                        </a:lnTo>
                        <a:cubicBezTo>
                          <a:pt x="1722" y="92"/>
                          <a:pt x="1720" y="94"/>
                          <a:pt x="1717" y="93"/>
                        </a:cubicBezTo>
                        <a:cubicBezTo>
                          <a:pt x="1714" y="93"/>
                          <a:pt x="1711" y="92"/>
                          <a:pt x="1710" y="89"/>
                        </a:cubicBezTo>
                        <a:lnTo>
                          <a:pt x="1705" y="79"/>
                        </a:lnTo>
                        <a:cubicBezTo>
                          <a:pt x="1705" y="78"/>
                          <a:pt x="1705" y="77"/>
                          <a:pt x="1705" y="76"/>
                        </a:cubicBezTo>
                        <a:lnTo>
                          <a:pt x="1705" y="71"/>
                        </a:lnTo>
                        <a:cubicBezTo>
                          <a:pt x="1705" y="68"/>
                          <a:pt x="1706" y="66"/>
                          <a:pt x="1708" y="64"/>
                        </a:cubicBezTo>
                        <a:lnTo>
                          <a:pt x="1722" y="55"/>
                        </a:lnTo>
                        <a:lnTo>
                          <a:pt x="1721" y="56"/>
                        </a:lnTo>
                        <a:lnTo>
                          <a:pt x="1723" y="53"/>
                        </a:lnTo>
                        <a:lnTo>
                          <a:pt x="1721" y="61"/>
                        </a:lnTo>
                        <a:lnTo>
                          <a:pt x="1719" y="54"/>
                        </a:lnTo>
                        <a:lnTo>
                          <a:pt x="1725" y="60"/>
                        </a:lnTo>
                        <a:lnTo>
                          <a:pt x="1715" y="57"/>
                        </a:lnTo>
                        <a:cubicBezTo>
                          <a:pt x="1713" y="57"/>
                          <a:pt x="1712" y="55"/>
                          <a:pt x="1711" y="54"/>
                        </a:cubicBezTo>
                        <a:lnTo>
                          <a:pt x="1706" y="47"/>
                        </a:lnTo>
                        <a:lnTo>
                          <a:pt x="1713" y="50"/>
                        </a:lnTo>
                        <a:lnTo>
                          <a:pt x="1708" y="50"/>
                        </a:lnTo>
                        <a:cubicBezTo>
                          <a:pt x="1703" y="50"/>
                          <a:pt x="1700" y="47"/>
                          <a:pt x="1700" y="42"/>
                        </a:cubicBezTo>
                        <a:lnTo>
                          <a:pt x="1700" y="35"/>
                        </a:lnTo>
                        <a:cubicBezTo>
                          <a:pt x="1700" y="32"/>
                          <a:pt x="1702" y="29"/>
                          <a:pt x="1704" y="28"/>
                        </a:cubicBezTo>
                        <a:lnTo>
                          <a:pt x="1709" y="25"/>
                        </a:lnTo>
                        <a:lnTo>
                          <a:pt x="1705" y="33"/>
                        </a:lnTo>
                        <a:lnTo>
                          <a:pt x="1705" y="28"/>
                        </a:lnTo>
                        <a:lnTo>
                          <a:pt x="1710" y="35"/>
                        </a:lnTo>
                        <a:lnTo>
                          <a:pt x="1696" y="30"/>
                        </a:lnTo>
                        <a:cubicBezTo>
                          <a:pt x="1693" y="29"/>
                          <a:pt x="1690" y="26"/>
                          <a:pt x="1690" y="23"/>
                        </a:cubicBezTo>
                        <a:lnTo>
                          <a:pt x="1690" y="16"/>
                        </a:lnTo>
                        <a:lnTo>
                          <a:pt x="1694" y="22"/>
                        </a:lnTo>
                        <a:lnTo>
                          <a:pt x="1684" y="15"/>
                        </a:lnTo>
                        <a:lnTo>
                          <a:pt x="1689" y="16"/>
                        </a:lnTo>
                        <a:lnTo>
                          <a:pt x="1684" y="16"/>
                        </a:lnTo>
                        <a:lnTo>
                          <a:pt x="1691" y="13"/>
                        </a:lnTo>
                        <a:lnTo>
                          <a:pt x="1686" y="20"/>
                        </a:lnTo>
                        <a:cubicBezTo>
                          <a:pt x="1685" y="22"/>
                          <a:pt x="1683" y="23"/>
                          <a:pt x="1681" y="24"/>
                        </a:cubicBezTo>
                        <a:lnTo>
                          <a:pt x="1664" y="26"/>
                        </a:lnTo>
                        <a:lnTo>
                          <a:pt x="1669" y="24"/>
                        </a:lnTo>
                        <a:lnTo>
                          <a:pt x="1652" y="41"/>
                        </a:lnTo>
                        <a:lnTo>
                          <a:pt x="1654" y="38"/>
                        </a:lnTo>
                        <a:lnTo>
                          <a:pt x="1645" y="62"/>
                        </a:lnTo>
                        <a:cubicBezTo>
                          <a:pt x="1644" y="63"/>
                          <a:pt x="1644" y="64"/>
                          <a:pt x="1643" y="65"/>
                        </a:cubicBezTo>
                        <a:lnTo>
                          <a:pt x="1641" y="67"/>
                        </a:lnTo>
                        <a:cubicBezTo>
                          <a:pt x="1639" y="69"/>
                          <a:pt x="1637" y="69"/>
                          <a:pt x="1635" y="69"/>
                        </a:cubicBezTo>
                        <a:lnTo>
                          <a:pt x="1619" y="69"/>
                        </a:lnTo>
                        <a:lnTo>
                          <a:pt x="1623" y="68"/>
                        </a:lnTo>
                        <a:lnTo>
                          <a:pt x="1614" y="75"/>
                        </a:lnTo>
                        <a:lnTo>
                          <a:pt x="1605" y="82"/>
                        </a:lnTo>
                        <a:cubicBezTo>
                          <a:pt x="1603" y="83"/>
                          <a:pt x="1601" y="84"/>
                          <a:pt x="1600" y="84"/>
                        </a:cubicBezTo>
                        <a:lnTo>
                          <a:pt x="1597" y="84"/>
                        </a:lnTo>
                        <a:lnTo>
                          <a:pt x="1605" y="76"/>
                        </a:lnTo>
                        <a:lnTo>
                          <a:pt x="1605" y="88"/>
                        </a:lnTo>
                        <a:lnTo>
                          <a:pt x="1605" y="84"/>
                        </a:lnTo>
                        <a:lnTo>
                          <a:pt x="1607" y="89"/>
                        </a:lnTo>
                        <a:lnTo>
                          <a:pt x="1600" y="85"/>
                        </a:lnTo>
                        <a:lnTo>
                          <a:pt x="1609" y="85"/>
                        </a:lnTo>
                        <a:lnTo>
                          <a:pt x="1626" y="85"/>
                        </a:lnTo>
                        <a:cubicBezTo>
                          <a:pt x="1630" y="85"/>
                          <a:pt x="1634" y="88"/>
                          <a:pt x="1634" y="93"/>
                        </a:cubicBezTo>
                        <a:lnTo>
                          <a:pt x="1634" y="97"/>
                        </a:lnTo>
                        <a:lnTo>
                          <a:pt x="1634" y="102"/>
                        </a:lnTo>
                        <a:lnTo>
                          <a:pt x="1634" y="114"/>
                        </a:lnTo>
                        <a:cubicBezTo>
                          <a:pt x="1634" y="118"/>
                          <a:pt x="1631" y="121"/>
                          <a:pt x="1628" y="122"/>
                        </a:cubicBezTo>
                        <a:lnTo>
                          <a:pt x="1611" y="127"/>
                        </a:lnTo>
                        <a:lnTo>
                          <a:pt x="1582" y="132"/>
                        </a:lnTo>
                        <a:cubicBezTo>
                          <a:pt x="1581" y="132"/>
                          <a:pt x="1579" y="132"/>
                          <a:pt x="1578" y="131"/>
                        </a:cubicBezTo>
                        <a:lnTo>
                          <a:pt x="1566" y="127"/>
                        </a:lnTo>
                        <a:lnTo>
                          <a:pt x="1569" y="127"/>
                        </a:lnTo>
                        <a:lnTo>
                          <a:pt x="1562" y="127"/>
                        </a:lnTo>
                        <a:lnTo>
                          <a:pt x="1570" y="119"/>
                        </a:lnTo>
                        <a:lnTo>
                          <a:pt x="1570" y="124"/>
                        </a:lnTo>
                        <a:lnTo>
                          <a:pt x="1570" y="129"/>
                        </a:lnTo>
                        <a:cubicBezTo>
                          <a:pt x="1570" y="131"/>
                          <a:pt x="1569" y="133"/>
                          <a:pt x="1568" y="134"/>
                        </a:cubicBezTo>
                        <a:lnTo>
                          <a:pt x="1565" y="137"/>
                        </a:lnTo>
                        <a:cubicBezTo>
                          <a:pt x="1564" y="138"/>
                          <a:pt x="1562" y="139"/>
                          <a:pt x="1560" y="139"/>
                        </a:cubicBezTo>
                        <a:lnTo>
                          <a:pt x="1550" y="139"/>
                        </a:lnTo>
                        <a:lnTo>
                          <a:pt x="1543" y="139"/>
                        </a:lnTo>
                        <a:lnTo>
                          <a:pt x="1541" y="139"/>
                        </a:lnTo>
                        <a:lnTo>
                          <a:pt x="1549" y="131"/>
                        </a:lnTo>
                        <a:lnTo>
                          <a:pt x="1549" y="138"/>
                        </a:lnTo>
                        <a:cubicBezTo>
                          <a:pt x="1549" y="143"/>
                          <a:pt x="1545" y="146"/>
                          <a:pt x="1541" y="146"/>
                        </a:cubicBezTo>
                        <a:lnTo>
                          <a:pt x="1531" y="146"/>
                        </a:lnTo>
                        <a:lnTo>
                          <a:pt x="1533" y="146"/>
                        </a:lnTo>
                        <a:lnTo>
                          <a:pt x="1524" y="149"/>
                        </a:lnTo>
                        <a:lnTo>
                          <a:pt x="1529" y="145"/>
                        </a:lnTo>
                        <a:lnTo>
                          <a:pt x="1524" y="152"/>
                        </a:lnTo>
                        <a:cubicBezTo>
                          <a:pt x="1523" y="155"/>
                          <a:pt x="1520" y="156"/>
                          <a:pt x="1517" y="156"/>
                        </a:cubicBezTo>
                        <a:lnTo>
                          <a:pt x="1513" y="156"/>
                        </a:lnTo>
                        <a:lnTo>
                          <a:pt x="1519" y="152"/>
                        </a:lnTo>
                        <a:lnTo>
                          <a:pt x="1515" y="160"/>
                        </a:lnTo>
                        <a:lnTo>
                          <a:pt x="1516" y="155"/>
                        </a:lnTo>
                        <a:lnTo>
                          <a:pt x="1516" y="165"/>
                        </a:lnTo>
                        <a:cubicBezTo>
                          <a:pt x="1516" y="169"/>
                          <a:pt x="1513" y="172"/>
                          <a:pt x="1509" y="173"/>
                        </a:cubicBezTo>
                        <a:lnTo>
                          <a:pt x="1495" y="175"/>
                        </a:lnTo>
                        <a:lnTo>
                          <a:pt x="1497" y="175"/>
                        </a:lnTo>
                        <a:lnTo>
                          <a:pt x="1481" y="182"/>
                        </a:lnTo>
                        <a:lnTo>
                          <a:pt x="1482" y="181"/>
                        </a:lnTo>
                        <a:lnTo>
                          <a:pt x="1473" y="188"/>
                        </a:lnTo>
                        <a:lnTo>
                          <a:pt x="1474" y="187"/>
                        </a:lnTo>
                        <a:lnTo>
                          <a:pt x="1467" y="194"/>
                        </a:lnTo>
                        <a:lnTo>
                          <a:pt x="1469" y="189"/>
                        </a:lnTo>
                        <a:lnTo>
                          <a:pt x="1469" y="198"/>
                        </a:lnTo>
                        <a:lnTo>
                          <a:pt x="1469" y="208"/>
                        </a:lnTo>
                        <a:cubicBezTo>
                          <a:pt x="1469" y="213"/>
                          <a:pt x="1465" y="216"/>
                          <a:pt x="1461" y="216"/>
                        </a:cubicBezTo>
                        <a:lnTo>
                          <a:pt x="1449" y="216"/>
                        </a:lnTo>
                        <a:lnTo>
                          <a:pt x="1452" y="215"/>
                        </a:lnTo>
                        <a:lnTo>
                          <a:pt x="1436" y="223"/>
                        </a:lnTo>
                        <a:lnTo>
                          <a:pt x="1440" y="217"/>
                        </a:lnTo>
                        <a:lnTo>
                          <a:pt x="1438" y="227"/>
                        </a:lnTo>
                        <a:cubicBezTo>
                          <a:pt x="1437" y="230"/>
                          <a:pt x="1434" y="233"/>
                          <a:pt x="1430" y="233"/>
                        </a:cubicBezTo>
                        <a:lnTo>
                          <a:pt x="1421" y="233"/>
                        </a:lnTo>
                        <a:lnTo>
                          <a:pt x="1411" y="233"/>
                        </a:lnTo>
                        <a:lnTo>
                          <a:pt x="1413" y="233"/>
                        </a:lnTo>
                        <a:lnTo>
                          <a:pt x="1404" y="235"/>
                        </a:lnTo>
                        <a:lnTo>
                          <a:pt x="1376" y="242"/>
                        </a:lnTo>
                        <a:lnTo>
                          <a:pt x="1369" y="245"/>
                        </a:lnTo>
                        <a:cubicBezTo>
                          <a:pt x="1369" y="245"/>
                          <a:pt x="1368" y="245"/>
                          <a:pt x="1367" y="245"/>
                        </a:cubicBezTo>
                        <a:lnTo>
                          <a:pt x="1355" y="245"/>
                        </a:lnTo>
                        <a:lnTo>
                          <a:pt x="1363" y="237"/>
                        </a:lnTo>
                        <a:lnTo>
                          <a:pt x="1363" y="242"/>
                        </a:lnTo>
                        <a:cubicBezTo>
                          <a:pt x="1363" y="246"/>
                          <a:pt x="1359" y="250"/>
                          <a:pt x="1355" y="250"/>
                        </a:cubicBezTo>
                        <a:lnTo>
                          <a:pt x="1346" y="250"/>
                        </a:lnTo>
                        <a:lnTo>
                          <a:pt x="1351" y="247"/>
                        </a:lnTo>
                        <a:lnTo>
                          <a:pt x="1342" y="257"/>
                        </a:lnTo>
                        <a:cubicBezTo>
                          <a:pt x="1341" y="258"/>
                          <a:pt x="1339" y="259"/>
                          <a:pt x="1337" y="259"/>
                        </a:cubicBezTo>
                        <a:lnTo>
                          <a:pt x="1314" y="262"/>
                        </a:lnTo>
                        <a:lnTo>
                          <a:pt x="1316" y="261"/>
                        </a:lnTo>
                        <a:lnTo>
                          <a:pt x="1297" y="268"/>
                        </a:lnTo>
                        <a:lnTo>
                          <a:pt x="1286" y="271"/>
                        </a:lnTo>
                        <a:lnTo>
                          <a:pt x="1292" y="263"/>
                        </a:lnTo>
                        <a:lnTo>
                          <a:pt x="1292" y="268"/>
                        </a:lnTo>
                        <a:cubicBezTo>
                          <a:pt x="1292" y="272"/>
                          <a:pt x="1290" y="275"/>
                          <a:pt x="1287" y="276"/>
                        </a:cubicBezTo>
                        <a:lnTo>
                          <a:pt x="1247" y="288"/>
                        </a:lnTo>
                        <a:lnTo>
                          <a:pt x="1249" y="287"/>
                        </a:lnTo>
                        <a:lnTo>
                          <a:pt x="1242" y="292"/>
                        </a:lnTo>
                        <a:cubicBezTo>
                          <a:pt x="1241" y="292"/>
                          <a:pt x="1241" y="292"/>
                          <a:pt x="1240" y="293"/>
                        </a:cubicBezTo>
                        <a:lnTo>
                          <a:pt x="1212" y="302"/>
                        </a:lnTo>
                        <a:lnTo>
                          <a:pt x="1215" y="300"/>
                        </a:lnTo>
                        <a:lnTo>
                          <a:pt x="1205" y="310"/>
                        </a:lnTo>
                        <a:cubicBezTo>
                          <a:pt x="1204" y="311"/>
                          <a:pt x="1203" y="312"/>
                          <a:pt x="1201" y="312"/>
                        </a:cubicBezTo>
                        <a:lnTo>
                          <a:pt x="1190" y="315"/>
                        </a:lnTo>
                        <a:lnTo>
                          <a:pt x="1193" y="313"/>
                        </a:lnTo>
                        <a:lnTo>
                          <a:pt x="1174" y="327"/>
                        </a:lnTo>
                        <a:cubicBezTo>
                          <a:pt x="1173" y="329"/>
                          <a:pt x="1171" y="329"/>
                          <a:pt x="1169" y="329"/>
                        </a:cubicBezTo>
                        <a:lnTo>
                          <a:pt x="1164" y="329"/>
                        </a:lnTo>
                        <a:lnTo>
                          <a:pt x="1160" y="329"/>
                        </a:lnTo>
                        <a:lnTo>
                          <a:pt x="1155" y="329"/>
                        </a:lnTo>
                        <a:lnTo>
                          <a:pt x="1163" y="321"/>
                        </a:lnTo>
                        <a:lnTo>
                          <a:pt x="1163" y="331"/>
                        </a:lnTo>
                        <a:cubicBezTo>
                          <a:pt x="1163" y="334"/>
                          <a:pt x="1161" y="337"/>
                          <a:pt x="1159" y="338"/>
                        </a:cubicBezTo>
                        <a:cubicBezTo>
                          <a:pt x="1156" y="339"/>
                          <a:pt x="1153" y="339"/>
                          <a:pt x="1150" y="337"/>
                        </a:cubicBezTo>
                        <a:lnTo>
                          <a:pt x="1141" y="330"/>
                        </a:lnTo>
                        <a:lnTo>
                          <a:pt x="1146" y="332"/>
                        </a:lnTo>
                        <a:lnTo>
                          <a:pt x="1141" y="332"/>
                        </a:lnTo>
                        <a:lnTo>
                          <a:pt x="1148" y="319"/>
                        </a:lnTo>
                        <a:lnTo>
                          <a:pt x="1152" y="326"/>
                        </a:lnTo>
                        <a:cubicBezTo>
                          <a:pt x="1154" y="328"/>
                          <a:pt x="1154" y="331"/>
                          <a:pt x="1153" y="333"/>
                        </a:cubicBezTo>
                        <a:cubicBezTo>
                          <a:pt x="1153" y="335"/>
                          <a:pt x="1151" y="337"/>
                          <a:pt x="1149" y="338"/>
                        </a:cubicBezTo>
                        <a:lnTo>
                          <a:pt x="1145" y="340"/>
                        </a:lnTo>
                        <a:cubicBezTo>
                          <a:pt x="1143" y="341"/>
                          <a:pt x="1141" y="341"/>
                          <a:pt x="1139" y="341"/>
                        </a:cubicBezTo>
                        <a:lnTo>
                          <a:pt x="1130" y="339"/>
                        </a:lnTo>
                        <a:lnTo>
                          <a:pt x="1140" y="331"/>
                        </a:lnTo>
                        <a:lnTo>
                          <a:pt x="1140" y="333"/>
                        </a:lnTo>
                        <a:cubicBezTo>
                          <a:pt x="1140" y="338"/>
                          <a:pt x="1136" y="341"/>
                          <a:pt x="1132" y="341"/>
                        </a:cubicBezTo>
                        <a:lnTo>
                          <a:pt x="1127" y="341"/>
                        </a:lnTo>
                        <a:lnTo>
                          <a:pt x="1135" y="333"/>
                        </a:lnTo>
                        <a:lnTo>
                          <a:pt x="1135" y="338"/>
                        </a:lnTo>
                        <a:cubicBezTo>
                          <a:pt x="1135" y="341"/>
                          <a:pt x="1133" y="344"/>
                          <a:pt x="1130" y="345"/>
                        </a:cubicBezTo>
                        <a:lnTo>
                          <a:pt x="1126" y="348"/>
                        </a:lnTo>
                        <a:cubicBezTo>
                          <a:pt x="1124" y="349"/>
                          <a:pt x="1121" y="349"/>
                          <a:pt x="1119" y="348"/>
                        </a:cubicBezTo>
                        <a:lnTo>
                          <a:pt x="1114" y="345"/>
                        </a:lnTo>
                        <a:lnTo>
                          <a:pt x="1125" y="338"/>
                        </a:lnTo>
                        <a:lnTo>
                          <a:pt x="1125" y="348"/>
                        </a:lnTo>
                        <a:cubicBezTo>
                          <a:pt x="1125" y="352"/>
                          <a:pt x="1122" y="356"/>
                          <a:pt x="1117" y="356"/>
                        </a:cubicBezTo>
                        <a:lnTo>
                          <a:pt x="1115" y="356"/>
                        </a:lnTo>
                        <a:lnTo>
                          <a:pt x="1116" y="356"/>
                        </a:lnTo>
                        <a:lnTo>
                          <a:pt x="1100" y="358"/>
                        </a:lnTo>
                        <a:cubicBezTo>
                          <a:pt x="1099" y="358"/>
                          <a:pt x="1099" y="358"/>
                          <a:pt x="1099" y="358"/>
                        </a:cubicBezTo>
                        <a:lnTo>
                          <a:pt x="1096" y="358"/>
                        </a:lnTo>
                        <a:lnTo>
                          <a:pt x="1104" y="350"/>
                        </a:lnTo>
                        <a:lnTo>
                          <a:pt x="1104" y="357"/>
                        </a:lnTo>
                        <a:cubicBezTo>
                          <a:pt x="1104" y="362"/>
                          <a:pt x="1101" y="365"/>
                          <a:pt x="1096" y="365"/>
                        </a:cubicBezTo>
                        <a:lnTo>
                          <a:pt x="1087" y="365"/>
                        </a:lnTo>
                        <a:lnTo>
                          <a:pt x="1089" y="365"/>
                        </a:lnTo>
                        <a:lnTo>
                          <a:pt x="1082" y="367"/>
                        </a:lnTo>
                        <a:lnTo>
                          <a:pt x="1087" y="363"/>
                        </a:lnTo>
                        <a:lnTo>
                          <a:pt x="1085" y="368"/>
                        </a:lnTo>
                        <a:cubicBezTo>
                          <a:pt x="1083" y="371"/>
                          <a:pt x="1079" y="373"/>
                          <a:pt x="1075" y="372"/>
                        </a:cubicBezTo>
                        <a:lnTo>
                          <a:pt x="1059" y="367"/>
                        </a:lnTo>
                        <a:lnTo>
                          <a:pt x="1068" y="363"/>
                        </a:lnTo>
                        <a:lnTo>
                          <a:pt x="1066" y="368"/>
                        </a:lnTo>
                        <a:cubicBezTo>
                          <a:pt x="1064" y="371"/>
                          <a:pt x="1060" y="373"/>
                          <a:pt x="1057" y="372"/>
                        </a:cubicBezTo>
                        <a:lnTo>
                          <a:pt x="1038" y="367"/>
                        </a:lnTo>
                        <a:lnTo>
                          <a:pt x="1043" y="367"/>
                        </a:lnTo>
                        <a:lnTo>
                          <a:pt x="1034" y="372"/>
                        </a:lnTo>
                        <a:cubicBezTo>
                          <a:pt x="1032" y="373"/>
                          <a:pt x="1029" y="373"/>
                          <a:pt x="1026" y="371"/>
                        </a:cubicBezTo>
                        <a:cubicBezTo>
                          <a:pt x="1024" y="370"/>
                          <a:pt x="1022" y="367"/>
                          <a:pt x="1022" y="364"/>
                        </a:cubicBezTo>
                        <a:lnTo>
                          <a:pt x="1022" y="360"/>
                        </a:lnTo>
                        <a:lnTo>
                          <a:pt x="1034" y="367"/>
                        </a:lnTo>
                        <a:lnTo>
                          <a:pt x="1025" y="372"/>
                        </a:lnTo>
                        <a:cubicBezTo>
                          <a:pt x="1023" y="372"/>
                          <a:pt x="1021" y="373"/>
                          <a:pt x="1020" y="372"/>
                        </a:cubicBezTo>
                        <a:lnTo>
                          <a:pt x="991" y="368"/>
                        </a:lnTo>
                        <a:lnTo>
                          <a:pt x="996" y="367"/>
                        </a:lnTo>
                        <a:lnTo>
                          <a:pt x="987" y="372"/>
                        </a:lnTo>
                        <a:cubicBezTo>
                          <a:pt x="986" y="372"/>
                          <a:pt x="985" y="372"/>
                          <a:pt x="983" y="372"/>
                        </a:cubicBezTo>
                        <a:lnTo>
                          <a:pt x="979" y="372"/>
                        </a:lnTo>
                        <a:lnTo>
                          <a:pt x="982" y="372"/>
                        </a:lnTo>
                        <a:lnTo>
                          <a:pt x="978" y="374"/>
                        </a:lnTo>
                        <a:lnTo>
                          <a:pt x="981" y="371"/>
                        </a:lnTo>
                        <a:lnTo>
                          <a:pt x="976" y="378"/>
                        </a:lnTo>
                        <a:cubicBezTo>
                          <a:pt x="975" y="380"/>
                          <a:pt x="974" y="381"/>
                          <a:pt x="973" y="381"/>
                        </a:cubicBezTo>
                        <a:lnTo>
                          <a:pt x="968" y="384"/>
                        </a:lnTo>
                        <a:cubicBezTo>
                          <a:pt x="967" y="384"/>
                          <a:pt x="965" y="385"/>
                          <a:pt x="964" y="384"/>
                        </a:cubicBezTo>
                        <a:lnTo>
                          <a:pt x="938" y="382"/>
                        </a:lnTo>
                        <a:lnTo>
                          <a:pt x="941" y="382"/>
                        </a:lnTo>
                        <a:lnTo>
                          <a:pt x="934" y="384"/>
                        </a:lnTo>
                        <a:cubicBezTo>
                          <a:pt x="931" y="385"/>
                          <a:pt x="928" y="384"/>
                          <a:pt x="926" y="382"/>
                        </a:cubicBezTo>
                        <a:lnTo>
                          <a:pt x="916" y="372"/>
                        </a:lnTo>
                        <a:lnTo>
                          <a:pt x="921" y="375"/>
                        </a:lnTo>
                        <a:lnTo>
                          <a:pt x="900" y="372"/>
                        </a:lnTo>
                        <a:cubicBezTo>
                          <a:pt x="899" y="372"/>
                          <a:pt x="899" y="372"/>
                          <a:pt x="898" y="372"/>
                        </a:cubicBezTo>
                        <a:lnTo>
                          <a:pt x="881" y="365"/>
                        </a:lnTo>
                        <a:lnTo>
                          <a:pt x="885" y="365"/>
                        </a:lnTo>
                        <a:lnTo>
                          <a:pt x="873" y="365"/>
                        </a:lnTo>
                        <a:cubicBezTo>
                          <a:pt x="871" y="365"/>
                          <a:pt x="869" y="364"/>
                          <a:pt x="867" y="363"/>
                        </a:cubicBezTo>
                        <a:lnTo>
                          <a:pt x="860" y="356"/>
                        </a:lnTo>
                        <a:lnTo>
                          <a:pt x="864" y="358"/>
                        </a:lnTo>
                        <a:lnTo>
                          <a:pt x="815" y="348"/>
                        </a:lnTo>
                        <a:lnTo>
                          <a:pt x="816" y="348"/>
                        </a:lnTo>
                        <a:lnTo>
                          <a:pt x="802" y="348"/>
                        </a:lnTo>
                        <a:cubicBezTo>
                          <a:pt x="801" y="348"/>
                          <a:pt x="800" y="348"/>
                          <a:pt x="799" y="348"/>
                        </a:cubicBezTo>
                        <a:lnTo>
                          <a:pt x="757" y="331"/>
                        </a:lnTo>
                        <a:lnTo>
                          <a:pt x="759" y="331"/>
                        </a:lnTo>
                        <a:lnTo>
                          <a:pt x="744" y="329"/>
                        </a:lnTo>
                        <a:cubicBezTo>
                          <a:pt x="744" y="329"/>
                          <a:pt x="743" y="329"/>
                          <a:pt x="743" y="329"/>
                        </a:cubicBezTo>
                        <a:lnTo>
                          <a:pt x="731" y="324"/>
                        </a:lnTo>
                        <a:lnTo>
                          <a:pt x="712" y="314"/>
                        </a:lnTo>
                        <a:cubicBezTo>
                          <a:pt x="709" y="312"/>
                          <a:pt x="707" y="310"/>
                          <a:pt x="707" y="307"/>
                        </a:cubicBezTo>
                        <a:lnTo>
                          <a:pt x="707" y="304"/>
                        </a:lnTo>
                        <a:lnTo>
                          <a:pt x="709" y="310"/>
                        </a:lnTo>
                        <a:lnTo>
                          <a:pt x="702" y="303"/>
                        </a:lnTo>
                        <a:cubicBezTo>
                          <a:pt x="701" y="301"/>
                          <a:pt x="700" y="299"/>
                          <a:pt x="700" y="297"/>
                        </a:cubicBezTo>
                        <a:lnTo>
                          <a:pt x="700" y="295"/>
                        </a:lnTo>
                        <a:lnTo>
                          <a:pt x="701" y="298"/>
                        </a:lnTo>
                        <a:lnTo>
                          <a:pt x="699" y="293"/>
                        </a:lnTo>
                        <a:lnTo>
                          <a:pt x="706" y="298"/>
                        </a:lnTo>
                        <a:lnTo>
                          <a:pt x="699" y="298"/>
                        </a:lnTo>
                        <a:cubicBezTo>
                          <a:pt x="697" y="298"/>
                          <a:pt x="696" y="298"/>
                          <a:pt x="695" y="297"/>
                        </a:cubicBezTo>
                        <a:lnTo>
                          <a:pt x="674" y="285"/>
                        </a:lnTo>
                        <a:lnTo>
                          <a:pt x="675" y="285"/>
                        </a:lnTo>
                        <a:lnTo>
                          <a:pt x="649" y="276"/>
                        </a:lnTo>
                        <a:lnTo>
                          <a:pt x="651" y="276"/>
                        </a:lnTo>
                        <a:lnTo>
                          <a:pt x="611" y="271"/>
                        </a:lnTo>
                        <a:lnTo>
                          <a:pt x="602" y="271"/>
                        </a:lnTo>
                        <a:cubicBezTo>
                          <a:pt x="602" y="271"/>
                          <a:pt x="601" y="271"/>
                          <a:pt x="600" y="271"/>
                        </a:cubicBezTo>
                        <a:lnTo>
                          <a:pt x="591" y="269"/>
                        </a:lnTo>
                        <a:lnTo>
                          <a:pt x="593" y="269"/>
                        </a:lnTo>
                        <a:lnTo>
                          <a:pt x="579" y="269"/>
                        </a:lnTo>
                        <a:lnTo>
                          <a:pt x="581" y="269"/>
                        </a:lnTo>
                        <a:lnTo>
                          <a:pt x="571" y="271"/>
                        </a:lnTo>
                        <a:cubicBezTo>
                          <a:pt x="571" y="271"/>
                          <a:pt x="570" y="271"/>
                          <a:pt x="569" y="271"/>
                        </a:cubicBezTo>
                        <a:lnTo>
                          <a:pt x="548" y="271"/>
                        </a:lnTo>
                        <a:lnTo>
                          <a:pt x="519" y="269"/>
                        </a:lnTo>
                        <a:cubicBezTo>
                          <a:pt x="518" y="269"/>
                          <a:pt x="516" y="268"/>
                          <a:pt x="515" y="267"/>
                        </a:cubicBezTo>
                        <a:lnTo>
                          <a:pt x="506" y="260"/>
                        </a:lnTo>
                        <a:lnTo>
                          <a:pt x="509" y="262"/>
                        </a:lnTo>
                        <a:lnTo>
                          <a:pt x="493" y="259"/>
                        </a:lnTo>
                        <a:lnTo>
                          <a:pt x="496" y="259"/>
                        </a:lnTo>
                        <a:lnTo>
                          <a:pt x="484" y="262"/>
                        </a:lnTo>
                        <a:cubicBezTo>
                          <a:pt x="483" y="262"/>
                          <a:pt x="483" y="262"/>
                          <a:pt x="482" y="262"/>
                        </a:cubicBezTo>
                        <a:lnTo>
                          <a:pt x="473" y="262"/>
                        </a:lnTo>
                        <a:cubicBezTo>
                          <a:pt x="472" y="262"/>
                          <a:pt x="471" y="262"/>
                          <a:pt x="470" y="261"/>
                        </a:cubicBezTo>
                        <a:lnTo>
                          <a:pt x="442" y="252"/>
                        </a:lnTo>
                        <a:lnTo>
                          <a:pt x="445" y="252"/>
                        </a:lnTo>
                        <a:lnTo>
                          <a:pt x="435" y="252"/>
                        </a:lnTo>
                        <a:lnTo>
                          <a:pt x="439" y="251"/>
                        </a:lnTo>
                        <a:lnTo>
                          <a:pt x="425" y="259"/>
                        </a:lnTo>
                        <a:cubicBezTo>
                          <a:pt x="423" y="259"/>
                          <a:pt x="421" y="260"/>
                          <a:pt x="419" y="259"/>
                        </a:cubicBezTo>
                        <a:lnTo>
                          <a:pt x="389" y="252"/>
                        </a:lnTo>
                        <a:lnTo>
                          <a:pt x="391" y="252"/>
                        </a:lnTo>
                        <a:lnTo>
                          <a:pt x="374" y="252"/>
                        </a:lnTo>
                        <a:cubicBezTo>
                          <a:pt x="372" y="252"/>
                          <a:pt x="371" y="252"/>
                          <a:pt x="369" y="251"/>
                        </a:cubicBezTo>
                        <a:lnTo>
                          <a:pt x="360" y="243"/>
                        </a:lnTo>
                        <a:lnTo>
                          <a:pt x="329" y="222"/>
                        </a:lnTo>
                        <a:lnTo>
                          <a:pt x="320" y="214"/>
                        </a:lnTo>
                        <a:lnTo>
                          <a:pt x="304" y="205"/>
                        </a:lnTo>
                        <a:cubicBezTo>
                          <a:pt x="304" y="205"/>
                          <a:pt x="303" y="205"/>
                          <a:pt x="303" y="205"/>
                        </a:cubicBezTo>
                        <a:lnTo>
                          <a:pt x="291" y="195"/>
                        </a:lnTo>
                        <a:lnTo>
                          <a:pt x="285" y="191"/>
                        </a:lnTo>
                        <a:lnTo>
                          <a:pt x="289" y="192"/>
                        </a:lnTo>
                        <a:lnTo>
                          <a:pt x="287" y="192"/>
                        </a:lnTo>
                        <a:cubicBezTo>
                          <a:pt x="286" y="192"/>
                          <a:pt x="285" y="192"/>
                          <a:pt x="284" y="192"/>
                        </a:cubicBezTo>
                        <a:lnTo>
                          <a:pt x="277" y="189"/>
                        </a:lnTo>
                        <a:lnTo>
                          <a:pt x="280" y="190"/>
                        </a:lnTo>
                        <a:lnTo>
                          <a:pt x="278" y="190"/>
                        </a:lnTo>
                        <a:cubicBezTo>
                          <a:pt x="275" y="190"/>
                          <a:pt x="273" y="189"/>
                          <a:pt x="272" y="187"/>
                        </a:cubicBezTo>
                        <a:lnTo>
                          <a:pt x="263" y="178"/>
                        </a:lnTo>
                        <a:lnTo>
                          <a:pt x="266" y="180"/>
                        </a:lnTo>
                        <a:lnTo>
                          <a:pt x="242" y="172"/>
                        </a:lnTo>
                        <a:cubicBezTo>
                          <a:pt x="241" y="172"/>
                          <a:pt x="239" y="171"/>
                          <a:pt x="238" y="169"/>
                        </a:cubicBezTo>
                        <a:lnTo>
                          <a:pt x="233" y="162"/>
                        </a:lnTo>
                        <a:lnTo>
                          <a:pt x="237" y="165"/>
                        </a:lnTo>
                        <a:lnTo>
                          <a:pt x="195" y="148"/>
                        </a:lnTo>
                        <a:cubicBezTo>
                          <a:pt x="194" y="148"/>
                          <a:pt x="193" y="147"/>
                          <a:pt x="193" y="147"/>
                        </a:cubicBezTo>
                        <a:lnTo>
                          <a:pt x="181" y="137"/>
                        </a:lnTo>
                        <a:lnTo>
                          <a:pt x="186" y="139"/>
                        </a:lnTo>
                        <a:lnTo>
                          <a:pt x="169" y="139"/>
                        </a:lnTo>
                        <a:cubicBezTo>
                          <a:pt x="169" y="139"/>
                          <a:pt x="168" y="139"/>
                          <a:pt x="167" y="139"/>
                        </a:cubicBezTo>
                        <a:lnTo>
                          <a:pt x="146" y="131"/>
                        </a:lnTo>
                        <a:lnTo>
                          <a:pt x="148" y="132"/>
                        </a:lnTo>
                        <a:lnTo>
                          <a:pt x="129" y="132"/>
                        </a:lnTo>
                        <a:cubicBezTo>
                          <a:pt x="128" y="132"/>
                          <a:pt x="127" y="132"/>
                          <a:pt x="126" y="131"/>
                        </a:cubicBezTo>
                        <a:lnTo>
                          <a:pt x="107" y="121"/>
                        </a:lnTo>
                        <a:lnTo>
                          <a:pt x="111" y="122"/>
                        </a:lnTo>
                        <a:lnTo>
                          <a:pt x="92" y="122"/>
                        </a:lnTo>
                        <a:cubicBezTo>
                          <a:pt x="91" y="122"/>
                          <a:pt x="89" y="122"/>
                          <a:pt x="88" y="121"/>
                        </a:cubicBezTo>
                        <a:lnTo>
                          <a:pt x="69" y="112"/>
                        </a:lnTo>
                        <a:lnTo>
                          <a:pt x="72" y="113"/>
                        </a:lnTo>
                        <a:lnTo>
                          <a:pt x="39" y="108"/>
                        </a:lnTo>
                        <a:cubicBezTo>
                          <a:pt x="37" y="108"/>
                          <a:pt x="35" y="107"/>
                          <a:pt x="34" y="105"/>
                        </a:cubicBezTo>
                        <a:lnTo>
                          <a:pt x="3" y="69"/>
                        </a:lnTo>
                        <a:lnTo>
                          <a:pt x="17" y="60"/>
                        </a:lnTo>
                        <a:lnTo>
                          <a:pt x="31" y="89"/>
                        </a:lnTo>
                        <a:lnTo>
                          <a:pt x="16" y="96"/>
                        </a:lnTo>
                        <a:lnTo>
                          <a:pt x="2" y="67"/>
                        </a:lnTo>
                        <a:cubicBezTo>
                          <a:pt x="0" y="64"/>
                          <a:pt x="2" y="59"/>
                          <a:pt x="5" y="57"/>
                        </a:cubicBezTo>
                        <a:cubicBezTo>
                          <a:pt x="8" y="55"/>
                          <a:pt x="13" y="56"/>
                          <a:pt x="16" y="59"/>
                        </a:cubicBezTo>
                        <a:lnTo>
                          <a:pt x="46" y="95"/>
                        </a:lnTo>
                        <a:lnTo>
                          <a:pt x="41" y="92"/>
                        </a:lnTo>
                        <a:lnTo>
                          <a:pt x="74" y="97"/>
                        </a:lnTo>
                        <a:cubicBezTo>
                          <a:pt x="75" y="97"/>
                          <a:pt x="76" y="97"/>
                          <a:pt x="77" y="98"/>
                        </a:cubicBezTo>
                        <a:lnTo>
                          <a:pt x="95" y="107"/>
                        </a:lnTo>
                        <a:lnTo>
                          <a:pt x="92" y="106"/>
                        </a:lnTo>
                        <a:lnTo>
                          <a:pt x="111" y="106"/>
                        </a:lnTo>
                        <a:cubicBezTo>
                          <a:pt x="112" y="106"/>
                          <a:pt x="113" y="107"/>
                          <a:pt x="114" y="107"/>
                        </a:cubicBezTo>
                        <a:lnTo>
                          <a:pt x="133" y="117"/>
                        </a:lnTo>
                        <a:lnTo>
                          <a:pt x="129" y="116"/>
                        </a:lnTo>
                        <a:lnTo>
                          <a:pt x="148" y="116"/>
                        </a:lnTo>
                        <a:cubicBezTo>
                          <a:pt x="149" y="116"/>
                          <a:pt x="150" y="116"/>
                          <a:pt x="151" y="116"/>
                        </a:cubicBezTo>
                        <a:lnTo>
                          <a:pt x="172" y="124"/>
                        </a:lnTo>
                        <a:lnTo>
                          <a:pt x="169" y="123"/>
                        </a:lnTo>
                        <a:lnTo>
                          <a:pt x="186" y="123"/>
                        </a:lnTo>
                        <a:cubicBezTo>
                          <a:pt x="188" y="123"/>
                          <a:pt x="190" y="124"/>
                          <a:pt x="191" y="125"/>
                        </a:cubicBezTo>
                        <a:lnTo>
                          <a:pt x="203" y="135"/>
                        </a:lnTo>
                        <a:lnTo>
                          <a:pt x="201" y="133"/>
                        </a:lnTo>
                        <a:lnTo>
                          <a:pt x="243" y="150"/>
                        </a:lnTo>
                        <a:cubicBezTo>
                          <a:pt x="244" y="151"/>
                          <a:pt x="246" y="152"/>
                          <a:pt x="247" y="153"/>
                        </a:cubicBezTo>
                        <a:lnTo>
                          <a:pt x="251" y="160"/>
                        </a:lnTo>
                        <a:lnTo>
                          <a:pt x="247" y="157"/>
                        </a:lnTo>
                        <a:lnTo>
                          <a:pt x="271" y="164"/>
                        </a:lnTo>
                        <a:cubicBezTo>
                          <a:pt x="272" y="165"/>
                          <a:pt x="273" y="165"/>
                          <a:pt x="274" y="166"/>
                        </a:cubicBezTo>
                        <a:lnTo>
                          <a:pt x="283" y="176"/>
                        </a:lnTo>
                        <a:lnTo>
                          <a:pt x="278" y="174"/>
                        </a:lnTo>
                        <a:lnTo>
                          <a:pt x="280" y="174"/>
                        </a:lnTo>
                        <a:cubicBezTo>
                          <a:pt x="281" y="174"/>
                          <a:pt x="282" y="174"/>
                          <a:pt x="283" y="174"/>
                        </a:cubicBezTo>
                        <a:lnTo>
                          <a:pt x="290" y="176"/>
                        </a:lnTo>
                        <a:lnTo>
                          <a:pt x="287" y="176"/>
                        </a:lnTo>
                        <a:lnTo>
                          <a:pt x="289" y="176"/>
                        </a:lnTo>
                        <a:cubicBezTo>
                          <a:pt x="291" y="176"/>
                          <a:pt x="293" y="177"/>
                          <a:pt x="294" y="177"/>
                        </a:cubicBezTo>
                        <a:lnTo>
                          <a:pt x="302" y="183"/>
                        </a:lnTo>
                        <a:lnTo>
                          <a:pt x="313" y="192"/>
                        </a:lnTo>
                        <a:lnTo>
                          <a:pt x="312" y="192"/>
                        </a:lnTo>
                        <a:lnTo>
                          <a:pt x="330" y="202"/>
                        </a:lnTo>
                        <a:lnTo>
                          <a:pt x="339" y="209"/>
                        </a:lnTo>
                        <a:lnTo>
                          <a:pt x="370" y="231"/>
                        </a:lnTo>
                        <a:lnTo>
                          <a:pt x="379" y="238"/>
                        </a:lnTo>
                        <a:lnTo>
                          <a:pt x="374" y="236"/>
                        </a:lnTo>
                        <a:lnTo>
                          <a:pt x="391" y="236"/>
                        </a:lnTo>
                        <a:cubicBezTo>
                          <a:pt x="391" y="236"/>
                          <a:pt x="392" y="236"/>
                          <a:pt x="392" y="236"/>
                        </a:cubicBezTo>
                        <a:lnTo>
                          <a:pt x="423" y="244"/>
                        </a:lnTo>
                        <a:lnTo>
                          <a:pt x="417" y="244"/>
                        </a:lnTo>
                        <a:lnTo>
                          <a:pt x="432" y="237"/>
                        </a:lnTo>
                        <a:cubicBezTo>
                          <a:pt x="433" y="236"/>
                          <a:pt x="434" y="236"/>
                          <a:pt x="435" y="236"/>
                        </a:cubicBezTo>
                        <a:lnTo>
                          <a:pt x="445" y="236"/>
                        </a:lnTo>
                        <a:cubicBezTo>
                          <a:pt x="446" y="236"/>
                          <a:pt x="446" y="236"/>
                          <a:pt x="447" y="237"/>
                        </a:cubicBezTo>
                        <a:lnTo>
                          <a:pt x="475" y="246"/>
                        </a:lnTo>
                        <a:lnTo>
                          <a:pt x="473" y="246"/>
                        </a:lnTo>
                        <a:lnTo>
                          <a:pt x="482" y="246"/>
                        </a:lnTo>
                        <a:lnTo>
                          <a:pt x="481" y="246"/>
                        </a:lnTo>
                        <a:lnTo>
                          <a:pt x="492" y="244"/>
                        </a:lnTo>
                        <a:cubicBezTo>
                          <a:pt x="493" y="243"/>
                          <a:pt x="494" y="243"/>
                          <a:pt x="495" y="243"/>
                        </a:cubicBezTo>
                        <a:lnTo>
                          <a:pt x="512" y="246"/>
                        </a:lnTo>
                        <a:cubicBezTo>
                          <a:pt x="513" y="246"/>
                          <a:pt x="514" y="247"/>
                          <a:pt x="515" y="247"/>
                        </a:cubicBezTo>
                        <a:lnTo>
                          <a:pt x="525" y="255"/>
                        </a:lnTo>
                        <a:lnTo>
                          <a:pt x="521" y="253"/>
                        </a:lnTo>
                        <a:lnTo>
                          <a:pt x="548" y="255"/>
                        </a:lnTo>
                        <a:lnTo>
                          <a:pt x="569" y="255"/>
                        </a:lnTo>
                        <a:lnTo>
                          <a:pt x="567" y="256"/>
                        </a:lnTo>
                        <a:lnTo>
                          <a:pt x="577" y="253"/>
                        </a:lnTo>
                        <a:cubicBezTo>
                          <a:pt x="577" y="253"/>
                          <a:pt x="578" y="253"/>
                          <a:pt x="579" y="253"/>
                        </a:cubicBezTo>
                        <a:lnTo>
                          <a:pt x="593" y="253"/>
                        </a:lnTo>
                        <a:cubicBezTo>
                          <a:pt x="594" y="253"/>
                          <a:pt x="594" y="253"/>
                          <a:pt x="595" y="253"/>
                        </a:cubicBezTo>
                        <a:lnTo>
                          <a:pt x="604" y="256"/>
                        </a:lnTo>
                        <a:lnTo>
                          <a:pt x="602" y="255"/>
                        </a:lnTo>
                        <a:lnTo>
                          <a:pt x="613" y="255"/>
                        </a:lnTo>
                        <a:lnTo>
                          <a:pt x="653" y="260"/>
                        </a:lnTo>
                        <a:cubicBezTo>
                          <a:pt x="653" y="260"/>
                          <a:pt x="654" y="261"/>
                          <a:pt x="654" y="261"/>
                        </a:cubicBezTo>
                        <a:lnTo>
                          <a:pt x="680" y="270"/>
                        </a:lnTo>
                        <a:cubicBezTo>
                          <a:pt x="681" y="270"/>
                          <a:pt x="681" y="271"/>
                          <a:pt x="681" y="271"/>
                        </a:cubicBezTo>
                        <a:lnTo>
                          <a:pt x="703" y="283"/>
                        </a:lnTo>
                        <a:lnTo>
                          <a:pt x="699" y="282"/>
                        </a:lnTo>
                        <a:lnTo>
                          <a:pt x="706" y="282"/>
                        </a:lnTo>
                        <a:cubicBezTo>
                          <a:pt x="709" y="282"/>
                          <a:pt x="712" y="284"/>
                          <a:pt x="713" y="286"/>
                        </a:cubicBezTo>
                        <a:lnTo>
                          <a:pt x="715" y="291"/>
                        </a:lnTo>
                        <a:cubicBezTo>
                          <a:pt x="716" y="292"/>
                          <a:pt x="716" y="293"/>
                          <a:pt x="716" y="295"/>
                        </a:cubicBezTo>
                        <a:lnTo>
                          <a:pt x="716" y="297"/>
                        </a:lnTo>
                        <a:lnTo>
                          <a:pt x="714" y="291"/>
                        </a:lnTo>
                        <a:lnTo>
                          <a:pt x="721" y="299"/>
                        </a:lnTo>
                        <a:cubicBezTo>
                          <a:pt x="722" y="300"/>
                          <a:pt x="723" y="302"/>
                          <a:pt x="723" y="304"/>
                        </a:cubicBezTo>
                        <a:lnTo>
                          <a:pt x="723" y="307"/>
                        </a:lnTo>
                        <a:lnTo>
                          <a:pt x="719" y="300"/>
                        </a:lnTo>
                        <a:lnTo>
                          <a:pt x="737" y="309"/>
                        </a:lnTo>
                        <a:lnTo>
                          <a:pt x="749" y="314"/>
                        </a:lnTo>
                        <a:lnTo>
                          <a:pt x="747" y="313"/>
                        </a:lnTo>
                        <a:lnTo>
                          <a:pt x="761" y="316"/>
                        </a:lnTo>
                        <a:cubicBezTo>
                          <a:pt x="762" y="316"/>
                          <a:pt x="762" y="316"/>
                          <a:pt x="763" y="316"/>
                        </a:cubicBezTo>
                        <a:lnTo>
                          <a:pt x="805" y="333"/>
                        </a:lnTo>
                        <a:lnTo>
                          <a:pt x="802" y="332"/>
                        </a:lnTo>
                        <a:lnTo>
                          <a:pt x="816" y="332"/>
                        </a:lnTo>
                        <a:cubicBezTo>
                          <a:pt x="817" y="332"/>
                          <a:pt x="817" y="332"/>
                          <a:pt x="818" y="333"/>
                        </a:cubicBezTo>
                        <a:lnTo>
                          <a:pt x="867" y="342"/>
                        </a:lnTo>
                        <a:cubicBezTo>
                          <a:pt x="869" y="342"/>
                          <a:pt x="870" y="343"/>
                          <a:pt x="871" y="344"/>
                        </a:cubicBezTo>
                        <a:lnTo>
                          <a:pt x="879" y="352"/>
                        </a:lnTo>
                        <a:lnTo>
                          <a:pt x="873" y="349"/>
                        </a:lnTo>
                        <a:lnTo>
                          <a:pt x="885" y="349"/>
                        </a:lnTo>
                        <a:cubicBezTo>
                          <a:pt x="886" y="349"/>
                          <a:pt x="887" y="349"/>
                          <a:pt x="888" y="350"/>
                        </a:cubicBezTo>
                        <a:lnTo>
                          <a:pt x="904" y="357"/>
                        </a:lnTo>
                        <a:lnTo>
                          <a:pt x="902" y="356"/>
                        </a:lnTo>
                        <a:lnTo>
                          <a:pt x="923" y="359"/>
                        </a:lnTo>
                        <a:cubicBezTo>
                          <a:pt x="925" y="359"/>
                          <a:pt x="927" y="360"/>
                          <a:pt x="928" y="361"/>
                        </a:cubicBezTo>
                        <a:lnTo>
                          <a:pt x="937" y="371"/>
                        </a:lnTo>
                        <a:lnTo>
                          <a:pt x="929" y="369"/>
                        </a:lnTo>
                        <a:lnTo>
                          <a:pt x="936" y="366"/>
                        </a:lnTo>
                        <a:cubicBezTo>
                          <a:pt x="937" y="366"/>
                          <a:pt x="938" y="366"/>
                          <a:pt x="939" y="366"/>
                        </a:cubicBezTo>
                        <a:lnTo>
                          <a:pt x="965" y="368"/>
                        </a:lnTo>
                        <a:lnTo>
                          <a:pt x="961" y="369"/>
                        </a:lnTo>
                        <a:lnTo>
                          <a:pt x="966" y="367"/>
                        </a:lnTo>
                        <a:lnTo>
                          <a:pt x="963" y="370"/>
                        </a:lnTo>
                        <a:lnTo>
                          <a:pt x="967" y="362"/>
                        </a:lnTo>
                        <a:cubicBezTo>
                          <a:pt x="968" y="361"/>
                          <a:pt x="969" y="360"/>
                          <a:pt x="970" y="360"/>
                        </a:cubicBezTo>
                        <a:lnTo>
                          <a:pt x="975" y="357"/>
                        </a:lnTo>
                        <a:cubicBezTo>
                          <a:pt x="976" y="357"/>
                          <a:pt x="977" y="356"/>
                          <a:pt x="979" y="356"/>
                        </a:cubicBezTo>
                        <a:lnTo>
                          <a:pt x="983" y="356"/>
                        </a:lnTo>
                        <a:lnTo>
                          <a:pt x="980" y="357"/>
                        </a:lnTo>
                        <a:lnTo>
                          <a:pt x="989" y="352"/>
                        </a:lnTo>
                        <a:cubicBezTo>
                          <a:pt x="991" y="352"/>
                          <a:pt x="992" y="351"/>
                          <a:pt x="994" y="352"/>
                        </a:cubicBezTo>
                        <a:lnTo>
                          <a:pt x="1022" y="357"/>
                        </a:lnTo>
                        <a:lnTo>
                          <a:pt x="1017" y="357"/>
                        </a:lnTo>
                        <a:lnTo>
                          <a:pt x="1027" y="352"/>
                        </a:lnTo>
                        <a:cubicBezTo>
                          <a:pt x="1029" y="351"/>
                          <a:pt x="1032" y="351"/>
                          <a:pt x="1035" y="353"/>
                        </a:cubicBezTo>
                        <a:cubicBezTo>
                          <a:pt x="1037" y="354"/>
                          <a:pt x="1038" y="357"/>
                          <a:pt x="1038" y="360"/>
                        </a:cubicBezTo>
                        <a:lnTo>
                          <a:pt x="1038" y="364"/>
                        </a:lnTo>
                        <a:lnTo>
                          <a:pt x="1027" y="357"/>
                        </a:lnTo>
                        <a:lnTo>
                          <a:pt x="1036" y="352"/>
                        </a:lnTo>
                        <a:cubicBezTo>
                          <a:pt x="1038" y="352"/>
                          <a:pt x="1040" y="351"/>
                          <a:pt x="1042" y="352"/>
                        </a:cubicBezTo>
                        <a:lnTo>
                          <a:pt x="1061" y="357"/>
                        </a:lnTo>
                        <a:lnTo>
                          <a:pt x="1051" y="361"/>
                        </a:lnTo>
                        <a:lnTo>
                          <a:pt x="1054" y="356"/>
                        </a:lnTo>
                        <a:cubicBezTo>
                          <a:pt x="1056" y="353"/>
                          <a:pt x="1059" y="351"/>
                          <a:pt x="1063" y="352"/>
                        </a:cubicBezTo>
                        <a:lnTo>
                          <a:pt x="1080" y="357"/>
                        </a:lnTo>
                        <a:lnTo>
                          <a:pt x="1070" y="361"/>
                        </a:lnTo>
                        <a:lnTo>
                          <a:pt x="1073" y="356"/>
                        </a:lnTo>
                        <a:cubicBezTo>
                          <a:pt x="1074" y="354"/>
                          <a:pt x="1075" y="353"/>
                          <a:pt x="1077" y="352"/>
                        </a:cubicBezTo>
                        <a:lnTo>
                          <a:pt x="1084" y="350"/>
                        </a:lnTo>
                        <a:cubicBezTo>
                          <a:pt x="1085" y="349"/>
                          <a:pt x="1086" y="349"/>
                          <a:pt x="1087" y="349"/>
                        </a:cubicBezTo>
                        <a:lnTo>
                          <a:pt x="1096" y="349"/>
                        </a:lnTo>
                        <a:lnTo>
                          <a:pt x="1088" y="357"/>
                        </a:lnTo>
                        <a:lnTo>
                          <a:pt x="1088" y="350"/>
                        </a:lnTo>
                        <a:cubicBezTo>
                          <a:pt x="1088" y="346"/>
                          <a:pt x="1092" y="342"/>
                          <a:pt x="1096" y="342"/>
                        </a:cubicBezTo>
                        <a:lnTo>
                          <a:pt x="1099" y="342"/>
                        </a:lnTo>
                        <a:lnTo>
                          <a:pt x="1097" y="342"/>
                        </a:lnTo>
                        <a:lnTo>
                          <a:pt x="1114" y="340"/>
                        </a:lnTo>
                        <a:cubicBezTo>
                          <a:pt x="1114" y="340"/>
                          <a:pt x="1115" y="340"/>
                          <a:pt x="1115" y="340"/>
                        </a:cubicBezTo>
                        <a:lnTo>
                          <a:pt x="1117" y="340"/>
                        </a:lnTo>
                        <a:lnTo>
                          <a:pt x="1109" y="348"/>
                        </a:lnTo>
                        <a:lnTo>
                          <a:pt x="1109" y="338"/>
                        </a:lnTo>
                        <a:cubicBezTo>
                          <a:pt x="1109" y="335"/>
                          <a:pt x="1111" y="333"/>
                          <a:pt x="1113" y="331"/>
                        </a:cubicBezTo>
                        <a:cubicBezTo>
                          <a:pt x="1116" y="330"/>
                          <a:pt x="1119" y="330"/>
                          <a:pt x="1121" y="331"/>
                        </a:cubicBezTo>
                        <a:lnTo>
                          <a:pt x="1126" y="333"/>
                        </a:lnTo>
                        <a:lnTo>
                          <a:pt x="1119" y="333"/>
                        </a:lnTo>
                        <a:lnTo>
                          <a:pt x="1123" y="331"/>
                        </a:lnTo>
                        <a:lnTo>
                          <a:pt x="1119" y="338"/>
                        </a:lnTo>
                        <a:lnTo>
                          <a:pt x="1119" y="333"/>
                        </a:lnTo>
                        <a:cubicBezTo>
                          <a:pt x="1119" y="329"/>
                          <a:pt x="1122" y="325"/>
                          <a:pt x="1127" y="325"/>
                        </a:cubicBezTo>
                        <a:lnTo>
                          <a:pt x="1132" y="325"/>
                        </a:lnTo>
                        <a:lnTo>
                          <a:pt x="1124" y="333"/>
                        </a:lnTo>
                        <a:lnTo>
                          <a:pt x="1124" y="331"/>
                        </a:lnTo>
                        <a:cubicBezTo>
                          <a:pt x="1124" y="328"/>
                          <a:pt x="1125" y="326"/>
                          <a:pt x="1127" y="324"/>
                        </a:cubicBezTo>
                        <a:cubicBezTo>
                          <a:pt x="1129" y="323"/>
                          <a:pt x="1131" y="322"/>
                          <a:pt x="1134" y="323"/>
                        </a:cubicBezTo>
                        <a:lnTo>
                          <a:pt x="1143" y="325"/>
                        </a:lnTo>
                        <a:lnTo>
                          <a:pt x="1137" y="326"/>
                        </a:lnTo>
                        <a:lnTo>
                          <a:pt x="1142" y="324"/>
                        </a:lnTo>
                        <a:lnTo>
                          <a:pt x="1139" y="335"/>
                        </a:lnTo>
                        <a:lnTo>
                          <a:pt x="1134" y="328"/>
                        </a:lnTo>
                        <a:cubicBezTo>
                          <a:pt x="1133" y="325"/>
                          <a:pt x="1133" y="322"/>
                          <a:pt x="1134" y="320"/>
                        </a:cubicBezTo>
                        <a:cubicBezTo>
                          <a:pt x="1135" y="317"/>
                          <a:pt x="1138" y="316"/>
                          <a:pt x="1141" y="316"/>
                        </a:cubicBezTo>
                        <a:lnTo>
                          <a:pt x="1146" y="316"/>
                        </a:lnTo>
                        <a:cubicBezTo>
                          <a:pt x="1147" y="316"/>
                          <a:pt x="1149" y="316"/>
                          <a:pt x="1151" y="317"/>
                        </a:cubicBezTo>
                        <a:lnTo>
                          <a:pt x="1160" y="324"/>
                        </a:lnTo>
                        <a:lnTo>
                          <a:pt x="1147" y="331"/>
                        </a:lnTo>
                        <a:lnTo>
                          <a:pt x="1147" y="321"/>
                        </a:lnTo>
                        <a:cubicBezTo>
                          <a:pt x="1147" y="317"/>
                          <a:pt x="1151" y="313"/>
                          <a:pt x="1155" y="313"/>
                        </a:cubicBezTo>
                        <a:lnTo>
                          <a:pt x="1160" y="313"/>
                        </a:lnTo>
                        <a:lnTo>
                          <a:pt x="1164" y="313"/>
                        </a:lnTo>
                        <a:lnTo>
                          <a:pt x="1169" y="313"/>
                        </a:lnTo>
                        <a:lnTo>
                          <a:pt x="1164" y="315"/>
                        </a:lnTo>
                        <a:lnTo>
                          <a:pt x="1183" y="300"/>
                        </a:lnTo>
                        <a:cubicBezTo>
                          <a:pt x="1184" y="300"/>
                          <a:pt x="1185" y="299"/>
                          <a:pt x="1186" y="299"/>
                        </a:cubicBezTo>
                        <a:lnTo>
                          <a:pt x="1198" y="296"/>
                        </a:lnTo>
                        <a:lnTo>
                          <a:pt x="1194" y="299"/>
                        </a:lnTo>
                        <a:lnTo>
                          <a:pt x="1203" y="289"/>
                        </a:lnTo>
                        <a:cubicBezTo>
                          <a:pt x="1204" y="288"/>
                          <a:pt x="1205" y="288"/>
                          <a:pt x="1207" y="287"/>
                        </a:cubicBezTo>
                        <a:lnTo>
                          <a:pt x="1235" y="277"/>
                        </a:lnTo>
                        <a:lnTo>
                          <a:pt x="1233" y="278"/>
                        </a:lnTo>
                        <a:lnTo>
                          <a:pt x="1240" y="274"/>
                        </a:lnTo>
                        <a:cubicBezTo>
                          <a:pt x="1241" y="273"/>
                          <a:pt x="1241" y="273"/>
                          <a:pt x="1242" y="273"/>
                        </a:cubicBezTo>
                        <a:lnTo>
                          <a:pt x="1282" y="261"/>
                        </a:lnTo>
                        <a:lnTo>
                          <a:pt x="1276" y="268"/>
                        </a:lnTo>
                        <a:lnTo>
                          <a:pt x="1276" y="263"/>
                        </a:lnTo>
                        <a:cubicBezTo>
                          <a:pt x="1276" y="260"/>
                          <a:pt x="1279" y="257"/>
                          <a:pt x="1282" y="256"/>
                        </a:cubicBezTo>
                        <a:lnTo>
                          <a:pt x="1291" y="254"/>
                        </a:lnTo>
                        <a:lnTo>
                          <a:pt x="1310" y="246"/>
                        </a:lnTo>
                        <a:cubicBezTo>
                          <a:pt x="1310" y="246"/>
                          <a:pt x="1311" y="246"/>
                          <a:pt x="1312" y="246"/>
                        </a:cubicBezTo>
                        <a:lnTo>
                          <a:pt x="1335" y="243"/>
                        </a:lnTo>
                        <a:lnTo>
                          <a:pt x="1330" y="246"/>
                        </a:lnTo>
                        <a:lnTo>
                          <a:pt x="1340" y="236"/>
                        </a:lnTo>
                        <a:cubicBezTo>
                          <a:pt x="1341" y="235"/>
                          <a:pt x="1343" y="234"/>
                          <a:pt x="1346" y="234"/>
                        </a:cubicBezTo>
                        <a:lnTo>
                          <a:pt x="1355" y="234"/>
                        </a:lnTo>
                        <a:lnTo>
                          <a:pt x="1347" y="242"/>
                        </a:lnTo>
                        <a:lnTo>
                          <a:pt x="1347" y="237"/>
                        </a:lnTo>
                        <a:cubicBezTo>
                          <a:pt x="1347" y="233"/>
                          <a:pt x="1351" y="229"/>
                          <a:pt x="1355" y="229"/>
                        </a:cubicBezTo>
                        <a:lnTo>
                          <a:pt x="1367" y="229"/>
                        </a:lnTo>
                        <a:lnTo>
                          <a:pt x="1364" y="229"/>
                        </a:lnTo>
                        <a:lnTo>
                          <a:pt x="1372" y="227"/>
                        </a:lnTo>
                        <a:lnTo>
                          <a:pt x="1400" y="220"/>
                        </a:lnTo>
                        <a:lnTo>
                          <a:pt x="1410" y="217"/>
                        </a:lnTo>
                        <a:cubicBezTo>
                          <a:pt x="1410" y="217"/>
                          <a:pt x="1411" y="217"/>
                          <a:pt x="1411" y="217"/>
                        </a:cubicBezTo>
                        <a:lnTo>
                          <a:pt x="1421" y="217"/>
                        </a:lnTo>
                        <a:lnTo>
                          <a:pt x="1430" y="217"/>
                        </a:lnTo>
                        <a:lnTo>
                          <a:pt x="1423" y="223"/>
                        </a:lnTo>
                        <a:lnTo>
                          <a:pt x="1425" y="213"/>
                        </a:lnTo>
                        <a:cubicBezTo>
                          <a:pt x="1425" y="211"/>
                          <a:pt x="1427" y="209"/>
                          <a:pt x="1429" y="208"/>
                        </a:cubicBezTo>
                        <a:lnTo>
                          <a:pt x="1446" y="201"/>
                        </a:lnTo>
                        <a:cubicBezTo>
                          <a:pt x="1447" y="200"/>
                          <a:pt x="1448" y="200"/>
                          <a:pt x="1449" y="200"/>
                        </a:cubicBezTo>
                        <a:lnTo>
                          <a:pt x="1461" y="200"/>
                        </a:lnTo>
                        <a:lnTo>
                          <a:pt x="1453" y="208"/>
                        </a:lnTo>
                        <a:lnTo>
                          <a:pt x="1453" y="198"/>
                        </a:lnTo>
                        <a:lnTo>
                          <a:pt x="1453" y="189"/>
                        </a:lnTo>
                        <a:cubicBezTo>
                          <a:pt x="1453" y="187"/>
                          <a:pt x="1454" y="185"/>
                          <a:pt x="1455" y="183"/>
                        </a:cubicBezTo>
                        <a:lnTo>
                          <a:pt x="1462" y="176"/>
                        </a:lnTo>
                        <a:cubicBezTo>
                          <a:pt x="1462" y="176"/>
                          <a:pt x="1463" y="176"/>
                          <a:pt x="1463" y="175"/>
                        </a:cubicBezTo>
                        <a:lnTo>
                          <a:pt x="1472" y="168"/>
                        </a:lnTo>
                        <a:cubicBezTo>
                          <a:pt x="1473" y="168"/>
                          <a:pt x="1474" y="167"/>
                          <a:pt x="1474" y="167"/>
                        </a:cubicBezTo>
                        <a:lnTo>
                          <a:pt x="1491" y="160"/>
                        </a:lnTo>
                        <a:cubicBezTo>
                          <a:pt x="1491" y="160"/>
                          <a:pt x="1492" y="159"/>
                          <a:pt x="1492" y="159"/>
                        </a:cubicBezTo>
                        <a:lnTo>
                          <a:pt x="1507" y="157"/>
                        </a:lnTo>
                        <a:lnTo>
                          <a:pt x="1500" y="165"/>
                        </a:lnTo>
                        <a:lnTo>
                          <a:pt x="1500" y="155"/>
                        </a:lnTo>
                        <a:cubicBezTo>
                          <a:pt x="1500" y="154"/>
                          <a:pt x="1500" y="152"/>
                          <a:pt x="1501" y="151"/>
                        </a:cubicBezTo>
                        <a:lnTo>
                          <a:pt x="1506" y="144"/>
                        </a:lnTo>
                        <a:cubicBezTo>
                          <a:pt x="1507" y="141"/>
                          <a:pt x="1510" y="140"/>
                          <a:pt x="1513" y="140"/>
                        </a:cubicBezTo>
                        <a:lnTo>
                          <a:pt x="1517" y="140"/>
                        </a:lnTo>
                        <a:lnTo>
                          <a:pt x="1511" y="144"/>
                        </a:lnTo>
                        <a:lnTo>
                          <a:pt x="1515" y="136"/>
                        </a:lnTo>
                        <a:cubicBezTo>
                          <a:pt x="1516" y="135"/>
                          <a:pt x="1518" y="133"/>
                          <a:pt x="1520" y="133"/>
                        </a:cubicBezTo>
                        <a:lnTo>
                          <a:pt x="1529" y="131"/>
                        </a:lnTo>
                        <a:cubicBezTo>
                          <a:pt x="1530" y="130"/>
                          <a:pt x="1531" y="130"/>
                          <a:pt x="1531" y="130"/>
                        </a:cubicBezTo>
                        <a:lnTo>
                          <a:pt x="1541" y="130"/>
                        </a:lnTo>
                        <a:lnTo>
                          <a:pt x="1533" y="138"/>
                        </a:lnTo>
                        <a:lnTo>
                          <a:pt x="1533" y="131"/>
                        </a:lnTo>
                        <a:cubicBezTo>
                          <a:pt x="1533" y="127"/>
                          <a:pt x="1536" y="123"/>
                          <a:pt x="1541" y="123"/>
                        </a:cubicBezTo>
                        <a:lnTo>
                          <a:pt x="1543" y="123"/>
                        </a:lnTo>
                        <a:lnTo>
                          <a:pt x="1550" y="123"/>
                        </a:lnTo>
                        <a:lnTo>
                          <a:pt x="1560" y="123"/>
                        </a:lnTo>
                        <a:lnTo>
                          <a:pt x="1554" y="126"/>
                        </a:lnTo>
                        <a:lnTo>
                          <a:pt x="1556" y="123"/>
                        </a:lnTo>
                        <a:lnTo>
                          <a:pt x="1554" y="129"/>
                        </a:lnTo>
                        <a:lnTo>
                          <a:pt x="1554" y="124"/>
                        </a:lnTo>
                        <a:lnTo>
                          <a:pt x="1554" y="119"/>
                        </a:lnTo>
                        <a:cubicBezTo>
                          <a:pt x="1554" y="115"/>
                          <a:pt x="1558" y="111"/>
                          <a:pt x="1562" y="111"/>
                        </a:cubicBezTo>
                        <a:lnTo>
                          <a:pt x="1569" y="111"/>
                        </a:lnTo>
                        <a:cubicBezTo>
                          <a:pt x="1570" y="111"/>
                          <a:pt x="1571" y="111"/>
                          <a:pt x="1572" y="112"/>
                        </a:cubicBezTo>
                        <a:lnTo>
                          <a:pt x="1584" y="117"/>
                        </a:lnTo>
                        <a:lnTo>
                          <a:pt x="1580" y="116"/>
                        </a:lnTo>
                        <a:lnTo>
                          <a:pt x="1607" y="111"/>
                        </a:lnTo>
                        <a:lnTo>
                          <a:pt x="1623" y="107"/>
                        </a:lnTo>
                        <a:lnTo>
                          <a:pt x="1618" y="114"/>
                        </a:lnTo>
                        <a:lnTo>
                          <a:pt x="1618" y="102"/>
                        </a:lnTo>
                        <a:lnTo>
                          <a:pt x="1618" y="97"/>
                        </a:lnTo>
                        <a:lnTo>
                          <a:pt x="1618" y="93"/>
                        </a:lnTo>
                        <a:lnTo>
                          <a:pt x="1626" y="101"/>
                        </a:lnTo>
                        <a:lnTo>
                          <a:pt x="1609" y="101"/>
                        </a:lnTo>
                        <a:lnTo>
                          <a:pt x="1600" y="101"/>
                        </a:lnTo>
                        <a:cubicBezTo>
                          <a:pt x="1597" y="101"/>
                          <a:pt x="1594" y="99"/>
                          <a:pt x="1592" y="96"/>
                        </a:cubicBezTo>
                        <a:lnTo>
                          <a:pt x="1590" y="91"/>
                        </a:lnTo>
                        <a:cubicBezTo>
                          <a:pt x="1590" y="90"/>
                          <a:pt x="1589" y="89"/>
                          <a:pt x="1589" y="88"/>
                        </a:cubicBezTo>
                        <a:lnTo>
                          <a:pt x="1589" y="76"/>
                        </a:lnTo>
                        <a:cubicBezTo>
                          <a:pt x="1589" y="71"/>
                          <a:pt x="1593" y="68"/>
                          <a:pt x="1597" y="68"/>
                        </a:cubicBezTo>
                        <a:lnTo>
                          <a:pt x="1600" y="68"/>
                        </a:lnTo>
                        <a:lnTo>
                          <a:pt x="1595" y="69"/>
                        </a:lnTo>
                        <a:lnTo>
                          <a:pt x="1604" y="62"/>
                        </a:lnTo>
                        <a:lnTo>
                          <a:pt x="1614" y="55"/>
                        </a:lnTo>
                        <a:cubicBezTo>
                          <a:pt x="1615" y="54"/>
                          <a:pt x="1617" y="53"/>
                          <a:pt x="1619" y="53"/>
                        </a:cubicBezTo>
                        <a:lnTo>
                          <a:pt x="1635" y="53"/>
                        </a:lnTo>
                        <a:lnTo>
                          <a:pt x="1629" y="56"/>
                        </a:lnTo>
                        <a:lnTo>
                          <a:pt x="1632" y="53"/>
                        </a:lnTo>
                        <a:lnTo>
                          <a:pt x="1630" y="56"/>
                        </a:lnTo>
                        <a:lnTo>
                          <a:pt x="1639" y="32"/>
                        </a:lnTo>
                        <a:cubicBezTo>
                          <a:pt x="1640" y="31"/>
                          <a:pt x="1640" y="30"/>
                          <a:pt x="1641" y="29"/>
                        </a:cubicBezTo>
                        <a:lnTo>
                          <a:pt x="1657" y="12"/>
                        </a:lnTo>
                        <a:cubicBezTo>
                          <a:pt x="1659" y="11"/>
                          <a:pt x="1660" y="10"/>
                          <a:pt x="1662" y="10"/>
                        </a:cubicBezTo>
                        <a:lnTo>
                          <a:pt x="1679" y="8"/>
                        </a:lnTo>
                        <a:lnTo>
                          <a:pt x="1673" y="11"/>
                        </a:lnTo>
                        <a:lnTo>
                          <a:pt x="1678" y="4"/>
                        </a:lnTo>
                        <a:cubicBezTo>
                          <a:pt x="1679" y="2"/>
                          <a:pt x="1682" y="0"/>
                          <a:pt x="1684" y="0"/>
                        </a:cubicBezTo>
                        <a:lnTo>
                          <a:pt x="1689" y="0"/>
                        </a:lnTo>
                        <a:cubicBezTo>
                          <a:pt x="1691" y="0"/>
                          <a:pt x="1693" y="1"/>
                          <a:pt x="1694" y="2"/>
                        </a:cubicBezTo>
                        <a:lnTo>
                          <a:pt x="1703" y="9"/>
                        </a:lnTo>
                        <a:cubicBezTo>
                          <a:pt x="1705" y="11"/>
                          <a:pt x="1706" y="13"/>
                          <a:pt x="1706" y="16"/>
                        </a:cubicBezTo>
                        <a:lnTo>
                          <a:pt x="1706" y="23"/>
                        </a:lnTo>
                        <a:lnTo>
                          <a:pt x="1701" y="15"/>
                        </a:lnTo>
                        <a:lnTo>
                          <a:pt x="1715" y="20"/>
                        </a:lnTo>
                        <a:cubicBezTo>
                          <a:pt x="1718" y="21"/>
                          <a:pt x="1721" y="24"/>
                          <a:pt x="1721" y="28"/>
                        </a:cubicBezTo>
                        <a:lnTo>
                          <a:pt x="1721" y="33"/>
                        </a:lnTo>
                        <a:cubicBezTo>
                          <a:pt x="1721" y="36"/>
                          <a:pt x="1719" y="38"/>
                          <a:pt x="1716" y="40"/>
                        </a:cubicBezTo>
                        <a:lnTo>
                          <a:pt x="1712" y="42"/>
                        </a:lnTo>
                        <a:lnTo>
                          <a:pt x="1716" y="35"/>
                        </a:lnTo>
                        <a:lnTo>
                          <a:pt x="1716" y="42"/>
                        </a:lnTo>
                        <a:lnTo>
                          <a:pt x="1708" y="34"/>
                        </a:lnTo>
                        <a:lnTo>
                          <a:pt x="1713" y="34"/>
                        </a:lnTo>
                        <a:cubicBezTo>
                          <a:pt x="1715" y="34"/>
                          <a:pt x="1718" y="35"/>
                          <a:pt x="1719" y="38"/>
                        </a:cubicBezTo>
                        <a:lnTo>
                          <a:pt x="1724" y="45"/>
                        </a:lnTo>
                        <a:lnTo>
                          <a:pt x="1719" y="42"/>
                        </a:lnTo>
                        <a:lnTo>
                          <a:pt x="1729" y="44"/>
                        </a:lnTo>
                        <a:cubicBezTo>
                          <a:pt x="1731" y="45"/>
                          <a:pt x="1733" y="47"/>
                          <a:pt x="1734" y="49"/>
                        </a:cubicBezTo>
                        <a:lnTo>
                          <a:pt x="1737" y="56"/>
                        </a:lnTo>
                        <a:cubicBezTo>
                          <a:pt x="1738" y="59"/>
                          <a:pt x="1737" y="62"/>
                          <a:pt x="1735" y="65"/>
                        </a:cubicBezTo>
                        <a:lnTo>
                          <a:pt x="1732" y="67"/>
                        </a:lnTo>
                        <a:cubicBezTo>
                          <a:pt x="1732" y="67"/>
                          <a:pt x="1732" y="68"/>
                          <a:pt x="1731" y="68"/>
                        </a:cubicBezTo>
                        <a:lnTo>
                          <a:pt x="1717" y="78"/>
                        </a:lnTo>
                        <a:lnTo>
                          <a:pt x="1721" y="71"/>
                        </a:lnTo>
                        <a:lnTo>
                          <a:pt x="1721" y="76"/>
                        </a:lnTo>
                        <a:lnTo>
                          <a:pt x="1720" y="72"/>
                        </a:lnTo>
                        <a:lnTo>
                          <a:pt x="1724" y="82"/>
                        </a:lnTo>
                        <a:lnTo>
                          <a:pt x="1711" y="81"/>
                        </a:lnTo>
                        <a:lnTo>
                          <a:pt x="1720" y="67"/>
                        </a:lnTo>
                        <a:cubicBezTo>
                          <a:pt x="1721" y="64"/>
                          <a:pt x="1724" y="63"/>
                          <a:pt x="1727" y="63"/>
                        </a:cubicBezTo>
                        <a:lnTo>
                          <a:pt x="1746" y="63"/>
                        </a:lnTo>
                        <a:lnTo>
                          <a:pt x="1740" y="65"/>
                        </a:lnTo>
                        <a:lnTo>
                          <a:pt x="1742" y="63"/>
                        </a:lnTo>
                        <a:lnTo>
                          <a:pt x="1740" y="69"/>
                        </a:lnTo>
                        <a:lnTo>
                          <a:pt x="1740" y="61"/>
                        </a:lnTo>
                        <a:cubicBezTo>
                          <a:pt x="1740" y="60"/>
                          <a:pt x="1740" y="58"/>
                          <a:pt x="1741" y="57"/>
                        </a:cubicBezTo>
                        <a:lnTo>
                          <a:pt x="1749" y="46"/>
                        </a:lnTo>
                        <a:lnTo>
                          <a:pt x="1752" y="44"/>
                        </a:lnTo>
                        <a:cubicBezTo>
                          <a:pt x="1752" y="43"/>
                          <a:pt x="1753" y="42"/>
                          <a:pt x="1754" y="42"/>
                        </a:cubicBezTo>
                        <a:lnTo>
                          <a:pt x="1771" y="35"/>
                        </a:lnTo>
                        <a:cubicBezTo>
                          <a:pt x="1772" y="34"/>
                          <a:pt x="1773" y="34"/>
                          <a:pt x="1774" y="34"/>
                        </a:cubicBezTo>
                        <a:lnTo>
                          <a:pt x="1787" y="34"/>
                        </a:lnTo>
                        <a:lnTo>
                          <a:pt x="1805" y="37"/>
                        </a:lnTo>
                        <a:cubicBezTo>
                          <a:pt x="1808" y="37"/>
                          <a:pt x="1810" y="38"/>
                          <a:pt x="1811" y="40"/>
                        </a:cubicBezTo>
                        <a:lnTo>
                          <a:pt x="1820" y="55"/>
                        </a:lnTo>
                        <a:cubicBezTo>
                          <a:pt x="1821" y="56"/>
                          <a:pt x="1822" y="57"/>
                          <a:pt x="1822" y="59"/>
                        </a:cubicBezTo>
                        <a:lnTo>
                          <a:pt x="1822" y="61"/>
                        </a:lnTo>
                        <a:cubicBezTo>
                          <a:pt x="1822" y="63"/>
                          <a:pt x="1821" y="64"/>
                          <a:pt x="1821" y="65"/>
                        </a:cubicBezTo>
                        <a:lnTo>
                          <a:pt x="1811" y="82"/>
                        </a:lnTo>
                        <a:lnTo>
                          <a:pt x="1812" y="81"/>
                        </a:lnTo>
                        <a:lnTo>
                          <a:pt x="1810" y="88"/>
                        </a:lnTo>
                        <a:cubicBezTo>
                          <a:pt x="1809" y="90"/>
                          <a:pt x="1807" y="92"/>
                          <a:pt x="1805" y="93"/>
                        </a:cubicBezTo>
                        <a:lnTo>
                          <a:pt x="1798" y="95"/>
                        </a:lnTo>
                        <a:lnTo>
                          <a:pt x="1799" y="95"/>
                        </a:lnTo>
                        <a:lnTo>
                          <a:pt x="1780" y="105"/>
                        </a:lnTo>
                        <a:cubicBezTo>
                          <a:pt x="1779" y="105"/>
                          <a:pt x="1777" y="105"/>
                          <a:pt x="1776" y="105"/>
                        </a:cubicBezTo>
                        <a:lnTo>
                          <a:pt x="1764" y="105"/>
                        </a:lnTo>
                        <a:lnTo>
                          <a:pt x="1767" y="105"/>
                        </a:lnTo>
                        <a:lnTo>
                          <a:pt x="1748" y="112"/>
                        </a:lnTo>
                        <a:lnTo>
                          <a:pt x="1753" y="103"/>
                        </a:lnTo>
                        <a:lnTo>
                          <a:pt x="1756" y="112"/>
                        </a:lnTo>
                        <a:lnTo>
                          <a:pt x="1745" y="107"/>
                        </a:lnTo>
                        <a:lnTo>
                          <a:pt x="1752" y="104"/>
                        </a:lnTo>
                        <a:cubicBezTo>
                          <a:pt x="1753" y="104"/>
                          <a:pt x="1754" y="104"/>
                          <a:pt x="1755" y="104"/>
                        </a:cubicBezTo>
                        <a:lnTo>
                          <a:pt x="1796" y="106"/>
                        </a:lnTo>
                        <a:lnTo>
                          <a:pt x="1840" y="111"/>
                        </a:lnTo>
                        <a:lnTo>
                          <a:pt x="1880" y="111"/>
                        </a:lnTo>
                        <a:cubicBezTo>
                          <a:pt x="1881" y="111"/>
                          <a:pt x="1882" y="111"/>
                          <a:pt x="1882" y="112"/>
                        </a:cubicBezTo>
                        <a:lnTo>
                          <a:pt x="1908" y="121"/>
                        </a:lnTo>
                        <a:lnTo>
                          <a:pt x="1953" y="138"/>
                        </a:lnTo>
                        <a:lnTo>
                          <a:pt x="1950" y="138"/>
                        </a:lnTo>
                        <a:lnTo>
                          <a:pt x="1960" y="138"/>
                        </a:lnTo>
                        <a:cubicBezTo>
                          <a:pt x="1960" y="138"/>
                          <a:pt x="1961" y="138"/>
                          <a:pt x="1962" y="138"/>
                        </a:cubicBezTo>
                        <a:lnTo>
                          <a:pt x="2000" y="150"/>
                        </a:lnTo>
                        <a:lnTo>
                          <a:pt x="1997" y="150"/>
                        </a:lnTo>
                        <a:lnTo>
                          <a:pt x="2000" y="150"/>
                        </a:lnTo>
                        <a:cubicBezTo>
                          <a:pt x="2001" y="150"/>
                          <a:pt x="2002" y="150"/>
                          <a:pt x="2002" y="150"/>
                        </a:cubicBezTo>
                        <a:lnTo>
                          <a:pt x="2021" y="157"/>
                        </a:lnTo>
                        <a:lnTo>
                          <a:pt x="2018" y="157"/>
                        </a:lnTo>
                        <a:lnTo>
                          <a:pt x="2025" y="157"/>
                        </a:lnTo>
                        <a:lnTo>
                          <a:pt x="2025" y="17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5" name="Freeform 1198"/>
                  <p:cNvSpPr>
                    <a:spLocks/>
                  </p:cNvSpPr>
                  <p:nvPr/>
                </p:nvSpPr>
                <p:spPr bwMode="auto">
                  <a:xfrm>
                    <a:off x="5508721" y="4524538"/>
                    <a:ext cx="1030191" cy="1153739"/>
                  </a:xfrm>
                  <a:custGeom>
                    <a:avLst/>
                    <a:gdLst/>
                    <a:ahLst/>
                    <a:cxnLst>
                      <a:cxn ang="0">
                        <a:pos x="1534" y="1819"/>
                      </a:cxn>
                      <a:cxn ang="0">
                        <a:pos x="1461" y="1824"/>
                      </a:cxn>
                      <a:cxn ang="0">
                        <a:pos x="1452" y="1836"/>
                      </a:cxn>
                      <a:cxn ang="0">
                        <a:pos x="1415" y="1824"/>
                      </a:cxn>
                      <a:cxn ang="0">
                        <a:pos x="1332" y="1760"/>
                      </a:cxn>
                      <a:cxn ang="0">
                        <a:pos x="1298" y="1721"/>
                      </a:cxn>
                      <a:cxn ang="0">
                        <a:pos x="1220" y="1662"/>
                      </a:cxn>
                      <a:cxn ang="0">
                        <a:pos x="1215" y="1661"/>
                      </a:cxn>
                      <a:cxn ang="0">
                        <a:pos x="1168" y="1618"/>
                      </a:cxn>
                      <a:cxn ang="0">
                        <a:pos x="1157" y="1607"/>
                      </a:cxn>
                      <a:cxn ang="0">
                        <a:pos x="1121" y="1581"/>
                      </a:cxn>
                      <a:cxn ang="0">
                        <a:pos x="1073" y="1582"/>
                      </a:cxn>
                      <a:cxn ang="0">
                        <a:pos x="1046" y="1571"/>
                      </a:cxn>
                      <a:cxn ang="0">
                        <a:pos x="972" y="1579"/>
                      </a:cxn>
                      <a:cxn ang="0">
                        <a:pos x="857" y="1537"/>
                      </a:cxn>
                      <a:cxn ang="0">
                        <a:pos x="800" y="1497"/>
                      </a:cxn>
                      <a:cxn ang="0">
                        <a:pos x="740" y="1452"/>
                      </a:cxn>
                      <a:cxn ang="0">
                        <a:pos x="732" y="1406"/>
                      </a:cxn>
                      <a:cxn ang="0">
                        <a:pos x="699" y="1371"/>
                      </a:cxn>
                      <a:cxn ang="0">
                        <a:pos x="596" y="1252"/>
                      </a:cxn>
                      <a:cxn ang="0">
                        <a:pos x="586" y="1143"/>
                      </a:cxn>
                      <a:cxn ang="0">
                        <a:pos x="579" y="1102"/>
                      </a:cxn>
                      <a:cxn ang="0">
                        <a:pos x="536" y="1045"/>
                      </a:cxn>
                      <a:cxn ang="0">
                        <a:pos x="400" y="835"/>
                      </a:cxn>
                      <a:cxn ang="0">
                        <a:pos x="298" y="744"/>
                      </a:cxn>
                      <a:cxn ang="0">
                        <a:pos x="290" y="720"/>
                      </a:cxn>
                      <a:cxn ang="0">
                        <a:pos x="278" y="700"/>
                      </a:cxn>
                      <a:cxn ang="0">
                        <a:pos x="198" y="436"/>
                      </a:cxn>
                      <a:cxn ang="0">
                        <a:pos x="233" y="305"/>
                      </a:cxn>
                      <a:cxn ang="0">
                        <a:pos x="154" y="248"/>
                      </a:cxn>
                      <a:cxn ang="0">
                        <a:pos x="111" y="169"/>
                      </a:cxn>
                      <a:cxn ang="0">
                        <a:pos x="237" y="288"/>
                      </a:cxn>
                      <a:cxn ang="0">
                        <a:pos x="223" y="396"/>
                      </a:cxn>
                      <a:cxn ang="0">
                        <a:pos x="222" y="518"/>
                      </a:cxn>
                      <a:cxn ang="0">
                        <a:pos x="279" y="708"/>
                      </a:cxn>
                      <a:cxn ang="0">
                        <a:pos x="295" y="733"/>
                      </a:cxn>
                      <a:cxn ang="0">
                        <a:pos x="399" y="820"/>
                      </a:cxn>
                      <a:cxn ang="0">
                        <a:pos x="531" y="1030"/>
                      </a:cxn>
                      <a:cxn ang="0">
                        <a:pos x="571" y="1089"/>
                      </a:cxn>
                      <a:cxn ang="0">
                        <a:pos x="590" y="1117"/>
                      </a:cxn>
                      <a:cxn ang="0">
                        <a:pos x="618" y="1238"/>
                      </a:cxn>
                      <a:cxn ang="0">
                        <a:pos x="660" y="1316"/>
                      </a:cxn>
                      <a:cxn ang="0">
                        <a:pos x="737" y="1389"/>
                      </a:cxn>
                      <a:cxn ang="0">
                        <a:pos x="758" y="1438"/>
                      </a:cxn>
                      <a:cxn ang="0">
                        <a:pos x="782" y="1476"/>
                      </a:cxn>
                      <a:cxn ang="0">
                        <a:pos x="826" y="1521"/>
                      </a:cxn>
                      <a:cxn ang="0">
                        <a:pos x="920" y="1557"/>
                      </a:cxn>
                      <a:cxn ang="0">
                        <a:pos x="1041" y="1566"/>
                      </a:cxn>
                      <a:cxn ang="0">
                        <a:pos x="1067" y="1567"/>
                      </a:cxn>
                      <a:cxn ang="0">
                        <a:pos x="1101" y="1573"/>
                      </a:cxn>
                      <a:cxn ang="0">
                        <a:pos x="1159" y="1593"/>
                      </a:cxn>
                      <a:cxn ang="0">
                        <a:pos x="1175" y="1609"/>
                      </a:cxn>
                      <a:cxn ang="0">
                        <a:pos x="1200" y="1638"/>
                      </a:cxn>
                      <a:cxn ang="0">
                        <a:pos x="1215" y="1648"/>
                      </a:cxn>
                      <a:cxn ang="0">
                        <a:pos x="1283" y="1669"/>
                      </a:cxn>
                      <a:cxn ang="0">
                        <a:pos x="1344" y="1749"/>
                      </a:cxn>
                      <a:cxn ang="0">
                        <a:pos x="1418" y="1809"/>
                      </a:cxn>
                      <a:cxn ang="0">
                        <a:pos x="1450" y="1820"/>
                      </a:cxn>
                      <a:cxn ang="0">
                        <a:pos x="1452" y="1812"/>
                      </a:cxn>
                      <a:cxn ang="0">
                        <a:pos x="1504" y="1803"/>
                      </a:cxn>
                      <a:cxn ang="0">
                        <a:pos x="1585" y="1793"/>
                      </a:cxn>
                    </a:cxnLst>
                    <a:rect l="0" t="0" r="r" b="b"/>
                    <a:pathLst>
                      <a:path w="1612" h="1836">
                        <a:moveTo>
                          <a:pt x="1612" y="1789"/>
                        </a:moveTo>
                        <a:lnTo>
                          <a:pt x="1595" y="1804"/>
                        </a:lnTo>
                        <a:cubicBezTo>
                          <a:pt x="1594" y="1806"/>
                          <a:pt x="1592" y="1807"/>
                          <a:pt x="1590" y="1807"/>
                        </a:cubicBezTo>
                        <a:lnTo>
                          <a:pt x="1588" y="1807"/>
                        </a:lnTo>
                        <a:lnTo>
                          <a:pt x="1570" y="1809"/>
                        </a:lnTo>
                        <a:lnTo>
                          <a:pt x="1534" y="1819"/>
                        </a:lnTo>
                        <a:cubicBezTo>
                          <a:pt x="1533" y="1819"/>
                          <a:pt x="1532" y="1819"/>
                          <a:pt x="1532" y="1819"/>
                        </a:cubicBezTo>
                        <a:lnTo>
                          <a:pt x="1504" y="1819"/>
                        </a:lnTo>
                        <a:lnTo>
                          <a:pt x="1508" y="1818"/>
                        </a:lnTo>
                        <a:lnTo>
                          <a:pt x="1501" y="1823"/>
                        </a:lnTo>
                        <a:cubicBezTo>
                          <a:pt x="1500" y="1823"/>
                          <a:pt x="1498" y="1824"/>
                          <a:pt x="1497" y="1824"/>
                        </a:cubicBezTo>
                        <a:lnTo>
                          <a:pt x="1461" y="1824"/>
                        </a:lnTo>
                        <a:lnTo>
                          <a:pt x="1459" y="1824"/>
                        </a:lnTo>
                        <a:lnTo>
                          <a:pt x="1466" y="1813"/>
                        </a:lnTo>
                        <a:lnTo>
                          <a:pt x="1469" y="1818"/>
                        </a:lnTo>
                        <a:cubicBezTo>
                          <a:pt x="1470" y="1821"/>
                          <a:pt x="1469" y="1825"/>
                          <a:pt x="1466" y="1827"/>
                        </a:cubicBezTo>
                        <a:lnTo>
                          <a:pt x="1457" y="1835"/>
                        </a:lnTo>
                        <a:cubicBezTo>
                          <a:pt x="1456" y="1836"/>
                          <a:pt x="1454" y="1836"/>
                          <a:pt x="1452" y="1836"/>
                        </a:cubicBezTo>
                        <a:lnTo>
                          <a:pt x="1450" y="1836"/>
                        </a:lnTo>
                        <a:cubicBezTo>
                          <a:pt x="1445" y="1836"/>
                          <a:pt x="1442" y="1833"/>
                          <a:pt x="1442" y="1828"/>
                        </a:cubicBezTo>
                        <a:lnTo>
                          <a:pt x="1442" y="1821"/>
                        </a:lnTo>
                        <a:lnTo>
                          <a:pt x="1442" y="1816"/>
                        </a:lnTo>
                        <a:lnTo>
                          <a:pt x="1450" y="1824"/>
                        </a:lnTo>
                        <a:lnTo>
                          <a:pt x="1415" y="1824"/>
                        </a:lnTo>
                        <a:cubicBezTo>
                          <a:pt x="1414" y="1824"/>
                          <a:pt x="1413" y="1824"/>
                          <a:pt x="1412" y="1823"/>
                        </a:cubicBezTo>
                        <a:lnTo>
                          <a:pt x="1393" y="1816"/>
                        </a:lnTo>
                        <a:cubicBezTo>
                          <a:pt x="1392" y="1815"/>
                          <a:pt x="1391" y="1815"/>
                          <a:pt x="1390" y="1814"/>
                        </a:cubicBezTo>
                        <a:lnTo>
                          <a:pt x="1373" y="1794"/>
                        </a:lnTo>
                        <a:lnTo>
                          <a:pt x="1374" y="1795"/>
                        </a:lnTo>
                        <a:lnTo>
                          <a:pt x="1332" y="1760"/>
                        </a:lnTo>
                        <a:cubicBezTo>
                          <a:pt x="1332" y="1759"/>
                          <a:pt x="1331" y="1759"/>
                          <a:pt x="1331" y="1758"/>
                        </a:cubicBezTo>
                        <a:lnTo>
                          <a:pt x="1326" y="1750"/>
                        </a:lnTo>
                        <a:lnTo>
                          <a:pt x="1316" y="1732"/>
                        </a:lnTo>
                        <a:lnTo>
                          <a:pt x="1319" y="1735"/>
                        </a:lnTo>
                        <a:lnTo>
                          <a:pt x="1300" y="1723"/>
                        </a:lnTo>
                        <a:cubicBezTo>
                          <a:pt x="1299" y="1722"/>
                          <a:pt x="1299" y="1721"/>
                          <a:pt x="1298" y="1721"/>
                        </a:cubicBezTo>
                        <a:lnTo>
                          <a:pt x="1270" y="1678"/>
                        </a:lnTo>
                        <a:lnTo>
                          <a:pt x="1272" y="1681"/>
                        </a:lnTo>
                        <a:lnTo>
                          <a:pt x="1261" y="1673"/>
                        </a:lnTo>
                        <a:lnTo>
                          <a:pt x="1242" y="1663"/>
                        </a:lnTo>
                        <a:lnTo>
                          <a:pt x="1245" y="1664"/>
                        </a:lnTo>
                        <a:lnTo>
                          <a:pt x="1220" y="1662"/>
                        </a:lnTo>
                        <a:lnTo>
                          <a:pt x="1226" y="1659"/>
                        </a:lnTo>
                        <a:lnTo>
                          <a:pt x="1224" y="1662"/>
                        </a:lnTo>
                        <a:cubicBezTo>
                          <a:pt x="1222" y="1664"/>
                          <a:pt x="1218" y="1665"/>
                          <a:pt x="1215" y="1664"/>
                        </a:cubicBezTo>
                        <a:cubicBezTo>
                          <a:pt x="1212" y="1663"/>
                          <a:pt x="1210" y="1660"/>
                          <a:pt x="1210" y="1656"/>
                        </a:cubicBezTo>
                        <a:lnTo>
                          <a:pt x="1210" y="1654"/>
                        </a:lnTo>
                        <a:lnTo>
                          <a:pt x="1215" y="1661"/>
                        </a:lnTo>
                        <a:lnTo>
                          <a:pt x="1192" y="1651"/>
                        </a:lnTo>
                        <a:cubicBezTo>
                          <a:pt x="1191" y="1651"/>
                          <a:pt x="1190" y="1650"/>
                          <a:pt x="1189" y="1650"/>
                        </a:cubicBezTo>
                        <a:lnTo>
                          <a:pt x="1171" y="1632"/>
                        </a:lnTo>
                        <a:cubicBezTo>
                          <a:pt x="1170" y="1631"/>
                          <a:pt x="1169" y="1630"/>
                          <a:pt x="1168" y="1629"/>
                        </a:cubicBezTo>
                        <a:lnTo>
                          <a:pt x="1164" y="1614"/>
                        </a:lnTo>
                        <a:lnTo>
                          <a:pt x="1168" y="1618"/>
                        </a:lnTo>
                        <a:lnTo>
                          <a:pt x="1163" y="1616"/>
                        </a:lnTo>
                        <a:cubicBezTo>
                          <a:pt x="1160" y="1615"/>
                          <a:pt x="1159" y="1612"/>
                          <a:pt x="1159" y="1609"/>
                        </a:cubicBezTo>
                        <a:lnTo>
                          <a:pt x="1159" y="1601"/>
                        </a:lnTo>
                        <a:lnTo>
                          <a:pt x="1159" y="1599"/>
                        </a:lnTo>
                        <a:lnTo>
                          <a:pt x="1167" y="1607"/>
                        </a:lnTo>
                        <a:lnTo>
                          <a:pt x="1157" y="1607"/>
                        </a:lnTo>
                        <a:lnTo>
                          <a:pt x="1153" y="1607"/>
                        </a:lnTo>
                        <a:cubicBezTo>
                          <a:pt x="1150" y="1607"/>
                          <a:pt x="1148" y="1606"/>
                          <a:pt x="1147" y="1604"/>
                        </a:cubicBezTo>
                        <a:lnTo>
                          <a:pt x="1123" y="1579"/>
                        </a:lnTo>
                        <a:lnTo>
                          <a:pt x="1129" y="1582"/>
                        </a:lnTo>
                        <a:lnTo>
                          <a:pt x="1118" y="1582"/>
                        </a:lnTo>
                        <a:lnTo>
                          <a:pt x="1121" y="1581"/>
                        </a:lnTo>
                        <a:lnTo>
                          <a:pt x="1105" y="1589"/>
                        </a:lnTo>
                        <a:cubicBezTo>
                          <a:pt x="1103" y="1589"/>
                          <a:pt x="1102" y="1589"/>
                          <a:pt x="1101" y="1589"/>
                        </a:cubicBezTo>
                        <a:lnTo>
                          <a:pt x="1090" y="1589"/>
                        </a:lnTo>
                        <a:cubicBezTo>
                          <a:pt x="1088" y="1589"/>
                          <a:pt x="1087" y="1589"/>
                          <a:pt x="1086" y="1589"/>
                        </a:cubicBezTo>
                        <a:lnTo>
                          <a:pt x="1070" y="1581"/>
                        </a:lnTo>
                        <a:lnTo>
                          <a:pt x="1073" y="1582"/>
                        </a:lnTo>
                        <a:lnTo>
                          <a:pt x="1071" y="1582"/>
                        </a:lnTo>
                        <a:lnTo>
                          <a:pt x="1074" y="1581"/>
                        </a:lnTo>
                        <a:lnTo>
                          <a:pt x="1058" y="1589"/>
                        </a:lnTo>
                        <a:cubicBezTo>
                          <a:pt x="1055" y="1590"/>
                          <a:pt x="1052" y="1590"/>
                          <a:pt x="1050" y="1588"/>
                        </a:cubicBezTo>
                        <a:cubicBezTo>
                          <a:pt x="1048" y="1587"/>
                          <a:pt x="1046" y="1584"/>
                          <a:pt x="1046" y="1581"/>
                        </a:cubicBezTo>
                        <a:lnTo>
                          <a:pt x="1046" y="1571"/>
                        </a:lnTo>
                        <a:lnTo>
                          <a:pt x="1056" y="1579"/>
                        </a:lnTo>
                        <a:lnTo>
                          <a:pt x="1044" y="1582"/>
                        </a:lnTo>
                        <a:cubicBezTo>
                          <a:pt x="1044" y="1582"/>
                          <a:pt x="1043" y="1582"/>
                          <a:pt x="1043" y="1582"/>
                        </a:cubicBezTo>
                        <a:lnTo>
                          <a:pt x="1029" y="1582"/>
                        </a:lnTo>
                        <a:lnTo>
                          <a:pt x="1015" y="1582"/>
                        </a:lnTo>
                        <a:lnTo>
                          <a:pt x="972" y="1579"/>
                        </a:lnTo>
                        <a:lnTo>
                          <a:pt x="915" y="1572"/>
                        </a:lnTo>
                        <a:cubicBezTo>
                          <a:pt x="914" y="1572"/>
                          <a:pt x="914" y="1572"/>
                          <a:pt x="913" y="1571"/>
                        </a:cubicBezTo>
                        <a:lnTo>
                          <a:pt x="857" y="1544"/>
                        </a:lnTo>
                        <a:cubicBezTo>
                          <a:pt x="855" y="1543"/>
                          <a:pt x="853" y="1541"/>
                          <a:pt x="853" y="1539"/>
                        </a:cubicBezTo>
                        <a:lnTo>
                          <a:pt x="850" y="1531"/>
                        </a:lnTo>
                        <a:lnTo>
                          <a:pt x="857" y="1537"/>
                        </a:lnTo>
                        <a:lnTo>
                          <a:pt x="820" y="1535"/>
                        </a:lnTo>
                        <a:cubicBezTo>
                          <a:pt x="818" y="1534"/>
                          <a:pt x="816" y="1534"/>
                          <a:pt x="815" y="1532"/>
                        </a:cubicBezTo>
                        <a:lnTo>
                          <a:pt x="805" y="1522"/>
                        </a:lnTo>
                        <a:cubicBezTo>
                          <a:pt x="805" y="1521"/>
                          <a:pt x="804" y="1520"/>
                          <a:pt x="804" y="1519"/>
                        </a:cubicBezTo>
                        <a:lnTo>
                          <a:pt x="794" y="1492"/>
                        </a:lnTo>
                        <a:lnTo>
                          <a:pt x="800" y="1497"/>
                        </a:lnTo>
                        <a:lnTo>
                          <a:pt x="774" y="1489"/>
                        </a:lnTo>
                        <a:cubicBezTo>
                          <a:pt x="772" y="1489"/>
                          <a:pt x="771" y="1488"/>
                          <a:pt x="770" y="1487"/>
                        </a:cubicBezTo>
                        <a:lnTo>
                          <a:pt x="761" y="1477"/>
                        </a:lnTo>
                        <a:lnTo>
                          <a:pt x="745" y="1463"/>
                        </a:lnTo>
                        <a:cubicBezTo>
                          <a:pt x="744" y="1462"/>
                          <a:pt x="743" y="1460"/>
                          <a:pt x="743" y="1459"/>
                        </a:cubicBezTo>
                        <a:lnTo>
                          <a:pt x="740" y="1452"/>
                        </a:lnTo>
                        <a:cubicBezTo>
                          <a:pt x="740" y="1450"/>
                          <a:pt x="740" y="1449"/>
                          <a:pt x="740" y="1448"/>
                        </a:cubicBezTo>
                        <a:lnTo>
                          <a:pt x="742" y="1435"/>
                        </a:lnTo>
                        <a:lnTo>
                          <a:pt x="742" y="1437"/>
                        </a:lnTo>
                        <a:lnTo>
                          <a:pt x="742" y="1422"/>
                        </a:lnTo>
                        <a:lnTo>
                          <a:pt x="743" y="1426"/>
                        </a:lnTo>
                        <a:lnTo>
                          <a:pt x="732" y="1406"/>
                        </a:lnTo>
                        <a:lnTo>
                          <a:pt x="733" y="1407"/>
                        </a:lnTo>
                        <a:lnTo>
                          <a:pt x="726" y="1400"/>
                        </a:lnTo>
                        <a:lnTo>
                          <a:pt x="716" y="1390"/>
                        </a:lnTo>
                        <a:lnTo>
                          <a:pt x="707" y="1380"/>
                        </a:lnTo>
                        <a:lnTo>
                          <a:pt x="698" y="1370"/>
                        </a:lnTo>
                        <a:lnTo>
                          <a:pt x="699" y="1371"/>
                        </a:lnTo>
                        <a:lnTo>
                          <a:pt x="680" y="1356"/>
                        </a:lnTo>
                        <a:lnTo>
                          <a:pt x="649" y="1328"/>
                        </a:lnTo>
                        <a:lnTo>
                          <a:pt x="608" y="1299"/>
                        </a:lnTo>
                        <a:cubicBezTo>
                          <a:pt x="606" y="1297"/>
                          <a:pt x="605" y="1296"/>
                          <a:pt x="605" y="1294"/>
                        </a:cubicBezTo>
                        <a:lnTo>
                          <a:pt x="595" y="1257"/>
                        </a:lnTo>
                        <a:cubicBezTo>
                          <a:pt x="595" y="1255"/>
                          <a:pt x="595" y="1253"/>
                          <a:pt x="596" y="1252"/>
                        </a:cubicBezTo>
                        <a:lnTo>
                          <a:pt x="603" y="1234"/>
                        </a:lnTo>
                        <a:lnTo>
                          <a:pt x="602" y="1237"/>
                        </a:lnTo>
                        <a:lnTo>
                          <a:pt x="604" y="1192"/>
                        </a:lnTo>
                        <a:lnTo>
                          <a:pt x="605" y="1195"/>
                        </a:lnTo>
                        <a:lnTo>
                          <a:pt x="595" y="1167"/>
                        </a:lnTo>
                        <a:lnTo>
                          <a:pt x="586" y="1143"/>
                        </a:lnTo>
                        <a:lnTo>
                          <a:pt x="577" y="1126"/>
                        </a:lnTo>
                        <a:lnTo>
                          <a:pt x="578" y="1128"/>
                        </a:lnTo>
                        <a:lnTo>
                          <a:pt x="569" y="1118"/>
                        </a:lnTo>
                        <a:cubicBezTo>
                          <a:pt x="567" y="1116"/>
                          <a:pt x="566" y="1113"/>
                          <a:pt x="567" y="1110"/>
                        </a:cubicBezTo>
                        <a:cubicBezTo>
                          <a:pt x="568" y="1108"/>
                          <a:pt x="570" y="1106"/>
                          <a:pt x="572" y="1105"/>
                        </a:cubicBezTo>
                        <a:lnTo>
                          <a:pt x="579" y="1102"/>
                        </a:lnTo>
                        <a:lnTo>
                          <a:pt x="577" y="1116"/>
                        </a:lnTo>
                        <a:lnTo>
                          <a:pt x="560" y="1101"/>
                        </a:lnTo>
                        <a:cubicBezTo>
                          <a:pt x="559" y="1100"/>
                          <a:pt x="559" y="1099"/>
                          <a:pt x="558" y="1099"/>
                        </a:cubicBezTo>
                        <a:lnTo>
                          <a:pt x="537" y="1059"/>
                        </a:lnTo>
                        <a:cubicBezTo>
                          <a:pt x="537" y="1058"/>
                          <a:pt x="536" y="1056"/>
                          <a:pt x="536" y="1055"/>
                        </a:cubicBezTo>
                        <a:lnTo>
                          <a:pt x="536" y="1045"/>
                        </a:lnTo>
                        <a:lnTo>
                          <a:pt x="541" y="1052"/>
                        </a:lnTo>
                        <a:lnTo>
                          <a:pt x="525" y="1045"/>
                        </a:lnTo>
                        <a:cubicBezTo>
                          <a:pt x="523" y="1044"/>
                          <a:pt x="521" y="1042"/>
                          <a:pt x="520" y="1040"/>
                        </a:cubicBezTo>
                        <a:lnTo>
                          <a:pt x="511" y="1005"/>
                        </a:lnTo>
                        <a:lnTo>
                          <a:pt x="512" y="1007"/>
                        </a:lnTo>
                        <a:lnTo>
                          <a:pt x="400" y="835"/>
                        </a:lnTo>
                        <a:lnTo>
                          <a:pt x="404" y="838"/>
                        </a:lnTo>
                        <a:lnTo>
                          <a:pt x="395" y="836"/>
                        </a:lnTo>
                        <a:cubicBezTo>
                          <a:pt x="394" y="835"/>
                          <a:pt x="394" y="835"/>
                          <a:pt x="393" y="835"/>
                        </a:cubicBezTo>
                        <a:lnTo>
                          <a:pt x="375" y="825"/>
                        </a:lnTo>
                        <a:cubicBezTo>
                          <a:pt x="374" y="825"/>
                          <a:pt x="373" y="824"/>
                          <a:pt x="373" y="823"/>
                        </a:cubicBezTo>
                        <a:lnTo>
                          <a:pt x="298" y="744"/>
                        </a:lnTo>
                        <a:lnTo>
                          <a:pt x="307" y="745"/>
                        </a:lnTo>
                        <a:lnTo>
                          <a:pt x="303" y="748"/>
                        </a:lnTo>
                        <a:cubicBezTo>
                          <a:pt x="300" y="749"/>
                          <a:pt x="298" y="749"/>
                          <a:pt x="295" y="748"/>
                        </a:cubicBezTo>
                        <a:cubicBezTo>
                          <a:pt x="293" y="747"/>
                          <a:pt x="291" y="744"/>
                          <a:pt x="291" y="742"/>
                        </a:cubicBezTo>
                        <a:lnTo>
                          <a:pt x="286" y="714"/>
                        </a:lnTo>
                        <a:lnTo>
                          <a:pt x="290" y="720"/>
                        </a:lnTo>
                        <a:lnTo>
                          <a:pt x="286" y="718"/>
                        </a:lnTo>
                        <a:lnTo>
                          <a:pt x="271" y="707"/>
                        </a:lnTo>
                        <a:cubicBezTo>
                          <a:pt x="269" y="706"/>
                          <a:pt x="267" y="703"/>
                          <a:pt x="267" y="700"/>
                        </a:cubicBezTo>
                        <a:cubicBezTo>
                          <a:pt x="268" y="697"/>
                          <a:pt x="269" y="695"/>
                          <a:pt x="272" y="694"/>
                        </a:cubicBezTo>
                        <a:lnTo>
                          <a:pt x="281" y="689"/>
                        </a:lnTo>
                        <a:lnTo>
                          <a:pt x="278" y="700"/>
                        </a:lnTo>
                        <a:lnTo>
                          <a:pt x="264" y="677"/>
                        </a:lnTo>
                        <a:cubicBezTo>
                          <a:pt x="264" y="677"/>
                          <a:pt x="263" y="676"/>
                          <a:pt x="263" y="676"/>
                        </a:cubicBezTo>
                        <a:lnTo>
                          <a:pt x="207" y="524"/>
                        </a:lnTo>
                        <a:cubicBezTo>
                          <a:pt x="207" y="523"/>
                          <a:pt x="207" y="523"/>
                          <a:pt x="207" y="522"/>
                        </a:cubicBezTo>
                        <a:lnTo>
                          <a:pt x="197" y="440"/>
                        </a:lnTo>
                        <a:cubicBezTo>
                          <a:pt x="197" y="438"/>
                          <a:pt x="197" y="437"/>
                          <a:pt x="198" y="436"/>
                        </a:cubicBezTo>
                        <a:lnTo>
                          <a:pt x="207" y="404"/>
                        </a:lnTo>
                        <a:lnTo>
                          <a:pt x="207" y="406"/>
                        </a:lnTo>
                        <a:lnTo>
                          <a:pt x="207" y="396"/>
                        </a:lnTo>
                        <a:cubicBezTo>
                          <a:pt x="207" y="395"/>
                          <a:pt x="207" y="395"/>
                          <a:pt x="207" y="394"/>
                        </a:cubicBezTo>
                        <a:lnTo>
                          <a:pt x="226" y="336"/>
                        </a:lnTo>
                        <a:lnTo>
                          <a:pt x="233" y="305"/>
                        </a:lnTo>
                        <a:lnTo>
                          <a:pt x="234" y="311"/>
                        </a:lnTo>
                        <a:lnTo>
                          <a:pt x="227" y="301"/>
                        </a:lnTo>
                        <a:lnTo>
                          <a:pt x="225" y="299"/>
                        </a:lnTo>
                        <a:lnTo>
                          <a:pt x="226" y="300"/>
                        </a:lnTo>
                        <a:lnTo>
                          <a:pt x="189" y="273"/>
                        </a:lnTo>
                        <a:lnTo>
                          <a:pt x="154" y="248"/>
                        </a:lnTo>
                        <a:cubicBezTo>
                          <a:pt x="153" y="248"/>
                          <a:pt x="153" y="247"/>
                          <a:pt x="153" y="247"/>
                        </a:cubicBezTo>
                        <a:lnTo>
                          <a:pt x="136" y="230"/>
                        </a:lnTo>
                        <a:lnTo>
                          <a:pt x="98" y="179"/>
                        </a:lnTo>
                        <a:lnTo>
                          <a:pt x="0" y="8"/>
                        </a:lnTo>
                        <a:lnTo>
                          <a:pt x="13" y="0"/>
                        </a:lnTo>
                        <a:lnTo>
                          <a:pt x="111" y="169"/>
                        </a:lnTo>
                        <a:lnTo>
                          <a:pt x="148" y="219"/>
                        </a:lnTo>
                        <a:lnTo>
                          <a:pt x="164" y="236"/>
                        </a:lnTo>
                        <a:lnTo>
                          <a:pt x="163" y="235"/>
                        </a:lnTo>
                        <a:lnTo>
                          <a:pt x="198" y="260"/>
                        </a:lnTo>
                        <a:lnTo>
                          <a:pt x="236" y="287"/>
                        </a:lnTo>
                        <a:cubicBezTo>
                          <a:pt x="236" y="288"/>
                          <a:pt x="237" y="288"/>
                          <a:pt x="237" y="288"/>
                        </a:cubicBezTo>
                        <a:lnTo>
                          <a:pt x="240" y="292"/>
                        </a:lnTo>
                        <a:lnTo>
                          <a:pt x="247" y="302"/>
                        </a:lnTo>
                        <a:cubicBezTo>
                          <a:pt x="248" y="304"/>
                          <a:pt x="249" y="306"/>
                          <a:pt x="248" y="308"/>
                        </a:cubicBezTo>
                        <a:lnTo>
                          <a:pt x="241" y="341"/>
                        </a:lnTo>
                        <a:lnTo>
                          <a:pt x="222" y="399"/>
                        </a:lnTo>
                        <a:lnTo>
                          <a:pt x="223" y="396"/>
                        </a:lnTo>
                        <a:lnTo>
                          <a:pt x="223" y="406"/>
                        </a:lnTo>
                        <a:cubicBezTo>
                          <a:pt x="223" y="407"/>
                          <a:pt x="223" y="408"/>
                          <a:pt x="222" y="408"/>
                        </a:cubicBezTo>
                        <a:lnTo>
                          <a:pt x="213" y="441"/>
                        </a:lnTo>
                        <a:lnTo>
                          <a:pt x="213" y="438"/>
                        </a:lnTo>
                        <a:lnTo>
                          <a:pt x="223" y="520"/>
                        </a:lnTo>
                        <a:lnTo>
                          <a:pt x="222" y="518"/>
                        </a:lnTo>
                        <a:lnTo>
                          <a:pt x="278" y="670"/>
                        </a:lnTo>
                        <a:lnTo>
                          <a:pt x="278" y="669"/>
                        </a:lnTo>
                        <a:lnTo>
                          <a:pt x="292" y="691"/>
                        </a:lnTo>
                        <a:cubicBezTo>
                          <a:pt x="293" y="693"/>
                          <a:pt x="293" y="696"/>
                          <a:pt x="293" y="698"/>
                        </a:cubicBezTo>
                        <a:cubicBezTo>
                          <a:pt x="292" y="700"/>
                          <a:pt x="291" y="702"/>
                          <a:pt x="289" y="703"/>
                        </a:cubicBezTo>
                        <a:lnTo>
                          <a:pt x="279" y="708"/>
                        </a:lnTo>
                        <a:lnTo>
                          <a:pt x="280" y="694"/>
                        </a:lnTo>
                        <a:lnTo>
                          <a:pt x="293" y="704"/>
                        </a:lnTo>
                        <a:lnTo>
                          <a:pt x="298" y="706"/>
                        </a:lnTo>
                        <a:cubicBezTo>
                          <a:pt x="300" y="707"/>
                          <a:pt x="302" y="709"/>
                          <a:pt x="302" y="712"/>
                        </a:cubicBezTo>
                        <a:lnTo>
                          <a:pt x="307" y="739"/>
                        </a:lnTo>
                        <a:lnTo>
                          <a:pt x="295" y="733"/>
                        </a:lnTo>
                        <a:lnTo>
                          <a:pt x="300" y="731"/>
                        </a:lnTo>
                        <a:cubicBezTo>
                          <a:pt x="303" y="729"/>
                          <a:pt x="307" y="730"/>
                          <a:pt x="309" y="733"/>
                        </a:cubicBezTo>
                        <a:lnTo>
                          <a:pt x="384" y="812"/>
                        </a:lnTo>
                        <a:lnTo>
                          <a:pt x="382" y="811"/>
                        </a:lnTo>
                        <a:lnTo>
                          <a:pt x="401" y="821"/>
                        </a:lnTo>
                        <a:lnTo>
                          <a:pt x="399" y="820"/>
                        </a:lnTo>
                        <a:lnTo>
                          <a:pt x="409" y="823"/>
                        </a:lnTo>
                        <a:cubicBezTo>
                          <a:pt x="410" y="823"/>
                          <a:pt x="412" y="824"/>
                          <a:pt x="413" y="826"/>
                        </a:cubicBezTo>
                        <a:lnTo>
                          <a:pt x="525" y="998"/>
                        </a:lnTo>
                        <a:cubicBezTo>
                          <a:pt x="526" y="999"/>
                          <a:pt x="526" y="1000"/>
                          <a:pt x="526" y="1000"/>
                        </a:cubicBezTo>
                        <a:lnTo>
                          <a:pt x="536" y="1035"/>
                        </a:lnTo>
                        <a:lnTo>
                          <a:pt x="531" y="1030"/>
                        </a:lnTo>
                        <a:lnTo>
                          <a:pt x="548" y="1038"/>
                        </a:lnTo>
                        <a:cubicBezTo>
                          <a:pt x="551" y="1039"/>
                          <a:pt x="552" y="1042"/>
                          <a:pt x="552" y="1045"/>
                        </a:cubicBezTo>
                        <a:lnTo>
                          <a:pt x="552" y="1055"/>
                        </a:lnTo>
                        <a:lnTo>
                          <a:pt x="552" y="1051"/>
                        </a:lnTo>
                        <a:lnTo>
                          <a:pt x="573" y="1091"/>
                        </a:lnTo>
                        <a:lnTo>
                          <a:pt x="571" y="1089"/>
                        </a:lnTo>
                        <a:lnTo>
                          <a:pt x="587" y="1104"/>
                        </a:lnTo>
                        <a:cubicBezTo>
                          <a:pt x="589" y="1106"/>
                          <a:pt x="590" y="1109"/>
                          <a:pt x="590" y="1111"/>
                        </a:cubicBezTo>
                        <a:cubicBezTo>
                          <a:pt x="589" y="1114"/>
                          <a:pt x="587" y="1116"/>
                          <a:pt x="585" y="1117"/>
                        </a:cubicBezTo>
                        <a:lnTo>
                          <a:pt x="578" y="1120"/>
                        </a:lnTo>
                        <a:lnTo>
                          <a:pt x="581" y="1107"/>
                        </a:lnTo>
                        <a:lnTo>
                          <a:pt x="590" y="1117"/>
                        </a:lnTo>
                        <a:cubicBezTo>
                          <a:pt x="591" y="1117"/>
                          <a:pt x="591" y="1118"/>
                          <a:pt x="591" y="1119"/>
                        </a:cubicBezTo>
                        <a:lnTo>
                          <a:pt x="601" y="1137"/>
                        </a:lnTo>
                        <a:lnTo>
                          <a:pt x="611" y="1162"/>
                        </a:lnTo>
                        <a:lnTo>
                          <a:pt x="620" y="1190"/>
                        </a:lnTo>
                        <a:cubicBezTo>
                          <a:pt x="620" y="1191"/>
                          <a:pt x="620" y="1192"/>
                          <a:pt x="620" y="1193"/>
                        </a:cubicBezTo>
                        <a:lnTo>
                          <a:pt x="618" y="1238"/>
                        </a:lnTo>
                        <a:cubicBezTo>
                          <a:pt x="618" y="1238"/>
                          <a:pt x="618" y="1239"/>
                          <a:pt x="617" y="1240"/>
                        </a:cubicBezTo>
                        <a:lnTo>
                          <a:pt x="610" y="1258"/>
                        </a:lnTo>
                        <a:lnTo>
                          <a:pt x="611" y="1253"/>
                        </a:lnTo>
                        <a:lnTo>
                          <a:pt x="620" y="1290"/>
                        </a:lnTo>
                        <a:lnTo>
                          <a:pt x="617" y="1285"/>
                        </a:lnTo>
                        <a:lnTo>
                          <a:pt x="660" y="1316"/>
                        </a:lnTo>
                        <a:lnTo>
                          <a:pt x="690" y="1343"/>
                        </a:lnTo>
                        <a:lnTo>
                          <a:pt x="709" y="1358"/>
                        </a:lnTo>
                        <a:cubicBezTo>
                          <a:pt x="709" y="1358"/>
                          <a:pt x="709" y="1359"/>
                          <a:pt x="709" y="1359"/>
                        </a:cubicBezTo>
                        <a:lnTo>
                          <a:pt x="719" y="1369"/>
                        </a:lnTo>
                        <a:lnTo>
                          <a:pt x="728" y="1379"/>
                        </a:lnTo>
                        <a:lnTo>
                          <a:pt x="737" y="1389"/>
                        </a:lnTo>
                        <a:lnTo>
                          <a:pt x="744" y="1396"/>
                        </a:lnTo>
                        <a:cubicBezTo>
                          <a:pt x="745" y="1397"/>
                          <a:pt x="745" y="1397"/>
                          <a:pt x="746" y="1398"/>
                        </a:cubicBezTo>
                        <a:lnTo>
                          <a:pt x="757" y="1418"/>
                        </a:lnTo>
                        <a:cubicBezTo>
                          <a:pt x="758" y="1419"/>
                          <a:pt x="758" y="1420"/>
                          <a:pt x="758" y="1422"/>
                        </a:cubicBezTo>
                        <a:lnTo>
                          <a:pt x="758" y="1437"/>
                        </a:lnTo>
                        <a:cubicBezTo>
                          <a:pt x="758" y="1437"/>
                          <a:pt x="758" y="1438"/>
                          <a:pt x="758" y="1438"/>
                        </a:cubicBezTo>
                        <a:lnTo>
                          <a:pt x="756" y="1451"/>
                        </a:lnTo>
                        <a:lnTo>
                          <a:pt x="756" y="1447"/>
                        </a:lnTo>
                        <a:lnTo>
                          <a:pt x="758" y="1454"/>
                        </a:lnTo>
                        <a:lnTo>
                          <a:pt x="756" y="1451"/>
                        </a:lnTo>
                        <a:lnTo>
                          <a:pt x="773" y="1466"/>
                        </a:lnTo>
                        <a:lnTo>
                          <a:pt x="782" y="1476"/>
                        </a:lnTo>
                        <a:lnTo>
                          <a:pt x="778" y="1474"/>
                        </a:lnTo>
                        <a:lnTo>
                          <a:pt x="804" y="1481"/>
                        </a:lnTo>
                        <a:cubicBezTo>
                          <a:pt x="807" y="1482"/>
                          <a:pt x="809" y="1484"/>
                          <a:pt x="809" y="1487"/>
                        </a:cubicBezTo>
                        <a:lnTo>
                          <a:pt x="819" y="1514"/>
                        </a:lnTo>
                        <a:lnTo>
                          <a:pt x="817" y="1511"/>
                        </a:lnTo>
                        <a:lnTo>
                          <a:pt x="826" y="1521"/>
                        </a:lnTo>
                        <a:lnTo>
                          <a:pt x="821" y="1519"/>
                        </a:lnTo>
                        <a:lnTo>
                          <a:pt x="858" y="1521"/>
                        </a:lnTo>
                        <a:cubicBezTo>
                          <a:pt x="862" y="1521"/>
                          <a:pt x="865" y="1523"/>
                          <a:pt x="866" y="1527"/>
                        </a:cubicBezTo>
                        <a:lnTo>
                          <a:pt x="868" y="1534"/>
                        </a:lnTo>
                        <a:lnTo>
                          <a:pt x="864" y="1529"/>
                        </a:lnTo>
                        <a:lnTo>
                          <a:pt x="920" y="1557"/>
                        </a:lnTo>
                        <a:lnTo>
                          <a:pt x="917" y="1556"/>
                        </a:lnTo>
                        <a:lnTo>
                          <a:pt x="973" y="1563"/>
                        </a:lnTo>
                        <a:lnTo>
                          <a:pt x="1015" y="1566"/>
                        </a:lnTo>
                        <a:lnTo>
                          <a:pt x="1029" y="1566"/>
                        </a:lnTo>
                        <a:lnTo>
                          <a:pt x="1043" y="1566"/>
                        </a:lnTo>
                        <a:lnTo>
                          <a:pt x="1041" y="1566"/>
                        </a:lnTo>
                        <a:lnTo>
                          <a:pt x="1053" y="1564"/>
                        </a:lnTo>
                        <a:cubicBezTo>
                          <a:pt x="1055" y="1563"/>
                          <a:pt x="1058" y="1564"/>
                          <a:pt x="1059" y="1565"/>
                        </a:cubicBezTo>
                        <a:cubicBezTo>
                          <a:pt x="1061" y="1567"/>
                          <a:pt x="1062" y="1569"/>
                          <a:pt x="1062" y="1571"/>
                        </a:cubicBezTo>
                        <a:lnTo>
                          <a:pt x="1062" y="1581"/>
                        </a:lnTo>
                        <a:lnTo>
                          <a:pt x="1051" y="1574"/>
                        </a:lnTo>
                        <a:lnTo>
                          <a:pt x="1067" y="1567"/>
                        </a:lnTo>
                        <a:cubicBezTo>
                          <a:pt x="1069" y="1566"/>
                          <a:pt x="1070" y="1566"/>
                          <a:pt x="1071" y="1566"/>
                        </a:cubicBezTo>
                        <a:lnTo>
                          <a:pt x="1073" y="1566"/>
                        </a:lnTo>
                        <a:cubicBezTo>
                          <a:pt x="1074" y="1566"/>
                          <a:pt x="1075" y="1566"/>
                          <a:pt x="1076" y="1567"/>
                        </a:cubicBezTo>
                        <a:lnTo>
                          <a:pt x="1093" y="1574"/>
                        </a:lnTo>
                        <a:lnTo>
                          <a:pt x="1090" y="1573"/>
                        </a:lnTo>
                        <a:lnTo>
                          <a:pt x="1101" y="1573"/>
                        </a:lnTo>
                        <a:lnTo>
                          <a:pt x="1098" y="1574"/>
                        </a:lnTo>
                        <a:lnTo>
                          <a:pt x="1114" y="1567"/>
                        </a:lnTo>
                        <a:cubicBezTo>
                          <a:pt x="1115" y="1566"/>
                          <a:pt x="1116" y="1566"/>
                          <a:pt x="1118" y="1566"/>
                        </a:cubicBezTo>
                        <a:lnTo>
                          <a:pt x="1129" y="1566"/>
                        </a:lnTo>
                        <a:cubicBezTo>
                          <a:pt x="1131" y="1566"/>
                          <a:pt x="1134" y="1567"/>
                          <a:pt x="1135" y="1568"/>
                        </a:cubicBezTo>
                        <a:lnTo>
                          <a:pt x="1159" y="1593"/>
                        </a:lnTo>
                        <a:lnTo>
                          <a:pt x="1153" y="1591"/>
                        </a:lnTo>
                        <a:lnTo>
                          <a:pt x="1157" y="1591"/>
                        </a:lnTo>
                        <a:lnTo>
                          <a:pt x="1167" y="1591"/>
                        </a:lnTo>
                        <a:cubicBezTo>
                          <a:pt x="1171" y="1591"/>
                          <a:pt x="1175" y="1594"/>
                          <a:pt x="1175" y="1599"/>
                        </a:cubicBezTo>
                        <a:lnTo>
                          <a:pt x="1175" y="1601"/>
                        </a:lnTo>
                        <a:lnTo>
                          <a:pt x="1175" y="1609"/>
                        </a:lnTo>
                        <a:lnTo>
                          <a:pt x="1170" y="1602"/>
                        </a:lnTo>
                        <a:lnTo>
                          <a:pt x="1175" y="1604"/>
                        </a:lnTo>
                        <a:cubicBezTo>
                          <a:pt x="1177" y="1605"/>
                          <a:pt x="1178" y="1607"/>
                          <a:pt x="1179" y="1609"/>
                        </a:cubicBezTo>
                        <a:lnTo>
                          <a:pt x="1184" y="1624"/>
                        </a:lnTo>
                        <a:lnTo>
                          <a:pt x="1182" y="1620"/>
                        </a:lnTo>
                        <a:lnTo>
                          <a:pt x="1200" y="1638"/>
                        </a:lnTo>
                        <a:lnTo>
                          <a:pt x="1198" y="1636"/>
                        </a:lnTo>
                        <a:lnTo>
                          <a:pt x="1221" y="1646"/>
                        </a:lnTo>
                        <a:cubicBezTo>
                          <a:pt x="1224" y="1648"/>
                          <a:pt x="1226" y="1651"/>
                          <a:pt x="1226" y="1654"/>
                        </a:cubicBezTo>
                        <a:lnTo>
                          <a:pt x="1226" y="1656"/>
                        </a:lnTo>
                        <a:lnTo>
                          <a:pt x="1212" y="1651"/>
                        </a:lnTo>
                        <a:lnTo>
                          <a:pt x="1215" y="1648"/>
                        </a:lnTo>
                        <a:cubicBezTo>
                          <a:pt x="1216" y="1647"/>
                          <a:pt x="1219" y="1646"/>
                          <a:pt x="1221" y="1646"/>
                        </a:cubicBezTo>
                        <a:lnTo>
                          <a:pt x="1247" y="1648"/>
                        </a:lnTo>
                        <a:cubicBezTo>
                          <a:pt x="1248" y="1648"/>
                          <a:pt x="1249" y="1649"/>
                          <a:pt x="1250" y="1649"/>
                        </a:cubicBezTo>
                        <a:lnTo>
                          <a:pt x="1269" y="1660"/>
                        </a:lnTo>
                        <a:lnTo>
                          <a:pt x="1281" y="1667"/>
                        </a:lnTo>
                        <a:cubicBezTo>
                          <a:pt x="1282" y="1668"/>
                          <a:pt x="1283" y="1668"/>
                          <a:pt x="1283" y="1669"/>
                        </a:cubicBezTo>
                        <a:lnTo>
                          <a:pt x="1311" y="1712"/>
                        </a:lnTo>
                        <a:lnTo>
                          <a:pt x="1309" y="1710"/>
                        </a:lnTo>
                        <a:lnTo>
                          <a:pt x="1328" y="1722"/>
                        </a:lnTo>
                        <a:cubicBezTo>
                          <a:pt x="1329" y="1723"/>
                          <a:pt x="1330" y="1724"/>
                          <a:pt x="1330" y="1725"/>
                        </a:cubicBezTo>
                        <a:lnTo>
                          <a:pt x="1340" y="1742"/>
                        </a:lnTo>
                        <a:lnTo>
                          <a:pt x="1344" y="1749"/>
                        </a:lnTo>
                        <a:lnTo>
                          <a:pt x="1343" y="1747"/>
                        </a:lnTo>
                        <a:lnTo>
                          <a:pt x="1385" y="1782"/>
                        </a:lnTo>
                        <a:cubicBezTo>
                          <a:pt x="1385" y="1783"/>
                          <a:pt x="1385" y="1783"/>
                          <a:pt x="1386" y="1783"/>
                        </a:cubicBezTo>
                        <a:lnTo>
                          <a:pt x="1402" y="1803"/>
                        </a:lnTo>
                        <a:lnTo>
                          <a:pt x="1399" y="1801"/>
                        </a:lnTo>
                        <a:lnTo>
                          <a:pt x="1418" y="1809"/>
                        </a:lnTo>
                        <a:lnTo>
                          <a:pt x="1415" y="1808"/>
                        </a:lnTo>
                        <a:lnTo>
                          <a:pt x="1450" y="1808"/>
                        </a:lnTo>
                        <a:cubicBezTo>
                          <a:pt x="1454" y="1808"/>
                          <a:pt x="1458" y="1812"/>
                          <a:pt x="1458" y="1816"/>
                        </a:cubicBezTo>
                        <a:lnTo>
                          <a:pt x="1458" y="1821"/>
                        </a:lnTo>
                        <a:lnTo>
                          <a:pt x="1458" y="1828"/>
                        </a:lnTo>
                        <a:lnTo>
                          <a:pt x="1450" y="1820"/>
                        </a:lnTo>
                        <a:lnTo>
                          <a:pt x="1452" y="1820"/>
                        </a:lnTo>
                        <a:lnTo>
                          <a:pt x="1447" y="1822"/>
                        </a:lnTo>
                        <a:lnTo>
                          <a:pt x="1456" y="1815"/>
                        </a:lnTo>
                        <a:lnTo>
                          <a:pt x="1454" y="1824"/>
                        </a:lnTo>
                        <a:lnTo>
                          <a:pt x="1452" y="1819"/>
                        </a:lnTo>
                        <a:cubicBezTo>
                          <a:pt x="1451" y="1817"/>
                          <a:pt x="1451" y="1814"/>
                          <a:pt x="1452" y="1812"/>
                        </a:cubicBezTo>
                        <a:cubicBezTo>
                          <a:pt x="1454" y="1809"/>
                          <a:pt x="1456" y="1808"/>
                          <a:pt x="1459" y="1808"/>
                        </a:cubicBezTo>
                        <a:lnTo>
                          <a:pt x="1461" y="1808"/>
                        </a:lnTo>
                        <a:lnTo>
                          <a:pt x="1497" y="1808"/>
                        </a:lnTo>
                        <a:lnTo>
                          <a:pt x="1492" y="1809"/>
                        </a:lnTo>
                        <a:lnTo>
                          <a:pt x="1499" y="1804"/>
                        </a:lnTo>
                        <a:cubicBezTo>
                          <a:pt x="1500" y="1804"/>
                          <a:pt x="1502" y="1803"/>
                          <a:pt x="1504" y="1803"/>
                        </a:cubicBezTo>
                        <a:lnTo>
                          <a:pt x="1532" y="1803"/>
                        </a:lnTo>
                        <a:lnTo>
                          <a:pt x="1530" y="1803"/>
                        </a:lnTo>
                        <a:lnTo>
                          <a:pt x="1568" y="1793"/>
                        </a:lnTo>
                        <a:lnTo>
                          <a:pt x="1588" y="1791"/>
                        </a:lnTo>
                        <a:lnTo>
                          <a:pt x="1590" y="1791"/>
                        </a:lnTo>
                        <a:lnTo>
                          <a:pt x="1585" y="1793"/>
                        </a:lnTo>
                        <a:lnTo>
                          <a:pt x="1601" y="1778"/>
                        </a:lnTo>
                        <a:lnTo>
                          <a:pt x="1612" y="1789"/>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6" name="Freeform 1199"/>
                  <p:cNvSpPr>
                    <a:spLocks/>
                  </p:cNvSpPr>
                  <p:nvPr/>
                </p:nvSpPr>
                <p:spPr bwMode="auto">
                  <a:xfrm>
                    <a:off x="6553200" y="5892589"/>
                    <a:ext cx="1127125" cy="852488"/>
                  </a:xfrm>
                  <a:custGeom>
                    <a:avLst/>
                    <a:gdLst/>
                    <a:ahLst/>
                    <a:cxnLst>
                      <a:cxn ang="0">
                        <a:pos x="1179" y="36"/>
                      </a:cxn>
                      <a:cxn ang="0">
                        <a:pos x="1362" y="142"/>
                      </a:cxn>
                      <a:cxn ang="0">
                        <a:pos x="1623" y="343"/>
                      </a:cxn>
                      <a:cxn ang="0">
                        <a:pos x="1690" y="459"/>
                      </a:cxn>
                      <a:cxn ang="0">
                        <a:pos x="1067" y="652"/>
                      </a:cxn>
                      <a:cxn ang="0">
                        <a:pos x="915" y="891"/>
                      </a:cxn>
                      <a:cxn ang="0">
                        <a:pos x="905" y="899"/>
                      </a:cxn>
                      <a:cxn ang="0">
                        <a:pos x="917" y="984"/>
                      </a:cxn>
                      <a:cxn ang="0">
                        <a:pos x="966" y="1079"/>
                      </a:cxn>
                      <a:cxn ang="0">
                        <a:pos x="939" y="1173"/>
                      </a:cxn>
                      <a:cxn ang="0">
                        <a:pos x="904" y="1291"/>
                      </a:cxn>
                      <a:cxn ang="0">
                        <a:pos x="884" y="1263"/>
                      </a:cxn>
                      <a:cxn ang="0">
                        <a:pos x="690" y="1106"/>
                      </a:cxn>
                      <a:cxn ang="0">
                        <a:pos x="703" y="1101"/>
                      </a:cxn>
                      <a:cxn ang="0">
                        <a:pos x="643" y="1058"/>
                      </a:cxn>
                      <a:cxn ang="0">
                        <a:pos x="623" y="1049"/>
                      </a:cxn>
                      <a:cxn ang="0">
                        <a:pos x="579" y="989"/>
                      </a:cxn>
                      <a:cxn ang="0">
                        <a:pos x="558" y="980"/>
                      </a:cxn>
                      <a:cxn ang="0">
                        <a:pos x="532" y="960"/>
                      </a:cxn>
                      <a:cxn ang="0">
                        <a:pos x="535" y="968"/>
                      </a:cxn>
                      <a:cxn ang="0">
                        <a:pos x="437" y="888"/>
                      </a:cxn>
                      <a:cxn ang="0">
                        <a:pos x="363" y="831"/>
                      </a:cxn>
                      <a:cxn ang="0">
                        <a:pos x="251" y="746"/>
                      </a:cxn>
                      <a:cxn ang="0">
                        <a:pos x="189" y="707"/>
                      </a:cxn>
                      <a:cxn ang="0">
                        <a:pos x="142" y="672"/>
                      </a:cxn>
                      <a:cxn ang="0">
                        <a:pos x="73" y="643"/>
                      </a:cxn>
                      <a:cxn ang="0">
                        <a:pos x="46" y="638"/>
                      </a:cxn>
                      <a:cxn ang="0">
                        <a:pos x="11" y="612"/>
                      </a:cxn>
                      <a:cxn ang="0">
                        <a:pos x="69" y="622"/>
                      </a:cxn>
                      <a:cxn ang="0">
                        <a:pos x="94" y="642"/>
                      </a:cxn>
                      <a:cxn ang="0">
                        <a:pos x="151" y="659"/>
                      </a:cxn>
                      <a:cxn ang="0">
                        <a:pos x="214" y="700"/>
                      </a:cxn>
                      <a:cxn ang="0">
                        <a:pos x="299" y="758"/>
                      </a:cxn>
                      <a:cxn ang="0">
                        <a:pos x="374" y="820"/>
                      </a:cxn>
                      <a:cxn ang="0">
                        <a:pos x="505" y="924"/>
                      </a:cxn>
                      <a:cxn ang="0">
                        <a:pos x="534" y="968"/>
                      </a:cxn>
                      <a:cxn ang="0">
                        <a:pos x="551" y="955"/>
                      </a:cxn>
                      <a:cxn ang="0">
                        <a:pos x="568" y="964"/>
                      </a:cxn>
                      <a:cxn ang="0">
                        <a:pos x="595" y="992"/>
                      </a:cxn>
                      <a:cxn ang="0">
                        <a:pos x="638" y="1032"/>
                      </a:cxn>
                      <a:cxn ang="0">
                        <a:pos x="692" y="1088"/>
                      </a:cxn>
                      <a:cxn ang="0">
                        <a:pos x="701" y="1093"/>
                      </a:cxn>
                      <a:cxn ang="0">
                        <a:pos x="759" y="1150"/>
                      </a:cxn>
                      <a:cxn ang="0">
                        <a:pos x="887" y="1263"/>
                      </a:cxn>
                      <a:cxn ang="0">
                        <a:pos x="928" y="1238"/>
                      </a:cxn>
                      <a:cxn ang="0">
                        <a:pos x="917" y="1105"/>
                      </a:cxn>
                      <a:cxn ang="0">
                        <a:pos x="958" y="1019"/>
                      </a:cxn>
                      <a:cxn ang="0">
                        <a:pos x="912" y="957"/>
                      </a:cxn>
                      <a:cxn ang="0">
                        <a:pos x="893" y="897"/>
                      </a:cxn>
                      <a:cxn ang="0">
                        <a:pos x="929" y="868"/>
                      </a:cxn>
                      <a:cxn ang="0">
                        <a:pos x="1639" y="529"/>
                      </a:cxn>
                      <a:cxn ang="0">
                        <a:pos x="1660" y="365"/>
                      </a:cxn>
                      <a:cxn ang="0">
                        <a:pos x="1500" y="242"/>
                      </a:cxn>
                      <a:cxn ang="0">
                        <a:pos x="1179" y="38"/>
                      </a:cxn>
                      <a:cxn ang="0">
                        <a:pos x="1179" y="13"/>
                      </a:cxn>
                    </a:cxnLst>
                    <a:rect l="0" t="0" r="r" b="b"/>
                    <a:pathLst>
                      <a:path w="1710" h="1292">
                        <a:moveTo>
                          <a:pt x="1196" y="6"/>
                        </a:moveTo>
                        <a:lnTo>
                          <a:pt x="1189" y="24"/>
                        </a:lnTo>
                        <a:cubicBezTo>
                          <a:pt x="1188" y="27"/>
                          <a:pt x="1185" y="29"/>
                          <a:pt x="1182" y="29"/>
                        </a:cubicBezTo>
                        <a:lnTo>
                          <a:pt x="1179" y="29"/>
                        </a:lnTo>
                        <a:lnTo>
                          <a:pt x="1186" y="26"/>
                        </a:lnTo>
                        <a:lnTo>
                          <a:pt x="1179" y="36"/>
                        </a:lnTo>
                        <a:lnTo>
                          <a:pt x="1172" y="23"/>
                        </a:lnTo>
                        <a:lnTo>
                          <a:pt x="1182" y="23"/>
                        </a:lnTo>
                        <a:cubicBezTo>
                          <a:pt x="1183" y="23"/>
                          <a:pt x="1184" y="23"/>
                          <a:pt x="1184" y="23"/>
                        </a:cubicBezTo>
                        <a:lnTo>
                          <a:pt x="1248" y="46"/>
                        </a:lnTo>
                        <a:cubicBezTo>
                          <a:pt x="1249" y="46"/>
                          <a:pt x="1250" y="47"/>
                          <a:pt x="1251" y="47"/>
                        </a:cubicBezTo>
                        <a:lnTo>
                          <a:pt x="1362" y="142"/>
                        </a:lnTo>
                        <a:lnTo>
                          <a:pt x="1429" y="186"/>
                        </a:lnTo>
                        <a:lnTo>
                          <a:pt x="1509" y="228"/>
                        </a:lnTo>
                        <a:cubicBezTo>
                          <a:pt x="1510" y="229"/>
                          <a:pt x="1510" y="229"/>
                          <a:pt x="1510" y="229"/>
                        </a:cubicBezTo>
                        <a:lnTo>
                          <a:pt x="1569" y="277"/>
                        </a:lnTo>
                        <a:cubicBezTo>
                          <a:pt x="1570" y="277"/>
                          <a:pt x="1570" y="277"/>
                          <a:pt x="1571" y="278"/>
                        </a:cubicBezTo>
                        <a:lnTo>
                          <a:pt x="1623" y="343"/>
                        </a:lnTo>
                        <a:lnTo>
                          <a:pt x="1618" y="340"/>
                        </a:lnTo>
                        <a:lnTo>
                          <a:pt x="1665" y="350"/>
                        </a:lnTo>
                        <a:cubicBezTo>
                          <a:pt x="1666" y="350"/>
                          <a:pt x="1666" y="350"/>
                          <a:pt x="1667" y="351"/>
                        </a:cubicBezTo>
                        <a:lnTo>
                          <a:pt x="1705" y="368"/>
                        </a:lnTo>
                        <a:cubicBezTo>
                          <a:pt x="1708" y="370"/>
                          <a:pt x="1710" y="373"/>
                          <a:pt x="1709" y="377"/>
                        </a:cubicBezTo>
                        <a:lnTo>
                          <a:pt x="1690" y="459"/>
                        </a:lnTo>
                        <a:cubicBezTo>
                          <a:pt x="1690" y="460"/>
                          <a:pt x="1690" y="461"/>
                          <a:pt x="1690" y="461"/>
                        </a:cubicBezTo>
                        <a:lnTo>
                          <a:pt x="1647" y="541"/>
                        </a:lnTo>
                        <a:cubicBezTo>
                          <a:pt x="1646" y="544"/>
                          <a:pt x="1643" y="545"/>
                          <a:pt x="1641" y="545"/>
                        </a:cubicBezTo>
                        <a:lnTo>
                          <a:pt x="1114" y="593"/>
                        </a:lnTo>
                        <a:lnTo>
                          <a:pt x="1119" y="590"/>
                        </a:lnTo>
                        <a:lnTo>
                          <a:pt x="1067" y="652"/>
                        </a:lnTo>
                        <a:lnTo>
                          <a:pt x="1068" y="651"/>
                        </a:lnTo>
                        <a:lnTo>
                          <a:pt x="1040" y="703"/>
                        </a:lnTo>
                        <a:lnTo>
                          <a:pt x="943" y="876"/>
                        </a:lnTo>
                        <a:cubicBezTo>
                          <a:pt x="942" y="877"/>
                          <a:pt x="941" y="878"/>
                          <a:pt x="940" y="879"/>
                        </a:cubicBezTo>
                        <a:lnTo>
                          <a:pt x="914" y="891"/>
                        </a:lnTo>
                        <a:lnTo>
                          <a:pt x="915" y="891"/>
                        </a:lnTo>
                        <a:lnTo>
                          <a:pt x="908" y="896"/>
                        </a:lnTo>
                        <a:lnTo>
                          <a:pt x="911" y="891"/>
                        </a:lnTo>
                        <a:lnTo>
                          <a:pt x="908" y="901"/>
                        </a:lnTo>
                        <a:lnTo>
                          <a:pt x="908" y="897"/>
                        </a:lnTo>
                        <a:lnTo>
                          <a:pt x="911" y="904"/>
                        </a:lnTo>
                        <a:lnTo>
                          <a:pt x="905" y="899"/>
                        </a:lnTo>
                        <a:lnTo>
                          <a:pt x="922" y="904"/>
                        </a:lnTo>
                        <a:cubicBezTo>
                          <a:pt x="925" y="905"/>
                          <a:pt x="928" y="908"/>
                          <a:pt x="928" y="912"/>
                        </a:cubicBezTo>
                        <a:lnTo>
                          <a:pt x="928" y="957"/>
                        </a:lnTo>
                        <a:cubicBezTo>
                          <a:pt x="928" y="957"/>
                          <a:pt x="928" y="958"/>
                          <a:pt x="927" y="959"/>
                        </a:cubicBezTo>
                        <a:lnTo>
                          <a:pt x="918" y="991"/>
                        </a:lnTo>
                        <a:lnTo>
                          <a:pt x="917" y="984"/>
                        </a:lnTo>
                        <a:lnTo>
                          <a:pt x="926" y="997"/>
                        </a:lnTo>
                        <a:lnTo>
                          <a:pt x="922" y="994"/>
                        </a:lnTo>
                        <a:lnTo>
                          <a:pt x="962" y="1004"/>
                        </a:lnTo>
                        <a:cubicBezTo>
                          <a:pt x="965" y="1005"/>
                          <a:pt x="968" y="1008"/>
                          <a:pt x="968" y="1011"/>
                        </a:cubicBezTo>
                        <a:lnTo>
                          <a:pt x="968" y="1074"/>
                        </a:lnTo>
                        <a:cubicBezTo>
                          <a:pt x="968" y="1076"/>
                          <a:pt x="967" y="1077"/>
                          <a:pt x="966" y="1079"/>
                        </a:cubicBezTo>
                        <a:lnTo>
                          <a:pt x="952" y="1098"/>
                        </a:lnTo>
                        <a:cubicBezTo>
                          <a:pt x="952" y="1099"/>
                          <a:pt x="951" y="1100"/>
                          <a:pt x="950" y="1100"/>
                        </a:cubicBezTo>
                        <a:lnTo>
                          <a:pt x="927" y="1118"/>
                        </a:lnTo>
                        <a:lnTo>
                          <a:pt x="930" y="1110"/>
                        </a:lnTo>
                        <a:lnTo>
                          <a:pt x="939" y="1170"/>
                        </a:lnTo>
                        <a:cubicBezTo>
                          <a:pt x="940" y="1171"/>
                          <a:pt x="939" y="1172"/>
                          <a:pt x="939" y="1173"/>
                        </a:cubicBezTo>
                        <a:lnTo>
                          <a:pt x="934" y="1191"/>
                        </a:lnTo>
                        <a:lnTo>
                          <a:pt x="935" y="1187"/>
                        </a:lnTo>
                        <a:lnTo>
                          <a:pt x="944" y="1234"/>
                        </a:lnTo>
                        <a:cubicBezTo>
                          <a:pt x="944" y="1237"/>
                          <a:pt x="944" y="1239"/>
                          <a:pt x="943" y="1241"/>
                        </a:cubicBezTo>
                        <a:lnTo>
                          <a:pt x="910" y="1288"/>
                        </a:lnTo>
                        <a:cubicBezTo>
                          <a:pt x="908" y="1290"/>
                          <a:pt x="906" y="1291"/>
                          <a:pt x="904" y="1291"/>
                        </a:cubicBezTo>
                        <a:cubicBezTo>
                          <a:pt x="902" y="1292"/>
                          <a:pt x="900" y="1291"/>
                          <a:pt x="898" y="1290"/>
                        </a:cubicBezTo>
                        <a:lnTo>
                          <a:pt x="886" y="1280"/>
                        </a:lnTo>
                        <a:lnTo>
                          <a:pt x="889" y="1281"/>
                        </a:lnTo>
                        <a:lnTo>
                          <a:pt x="882" y="1279"/>
                        </a:lnTo>
                        <a:cubicBezTo>
                          <a:pt x="878" y="1277"/>
                          <a:pt x="876" y="1273"/>
                          <a:pt x="876" y="1270"/>
                        </a:cubicBezTo>
                        <a:cubicBezTo>
                          <a:pt x="877" y="1266"/>
                          <a:pt x="880" y="1263"/>
                          <a:pt x="884" y="1263"/>
                        </a:cubicBezTo>
                        <a:lnTo>
                          <a:pt x="891" y="1263"/>
                        </a:lnTo>
                        <a:lnTo>
                          <a:pt x="886" y="1277"/>
                        </a:lnTo>
                        <a:lnTo>
                          <a:pt x="877" y="1270"/>
                        </a:lnTo>
                        <a:lnTo>
                          <a:pt x="749" y="1162"/>
                        </a:lnTo>
                        <a:lnTo>
                          <a:pt x="692" y="1115"/>
                        </a:lnTo>
                        <a:cubicBezTo>
                          <a:pt x="690" y="1113"/>
                          <a:pt x="689" y="1109"/>
                          <a:pt x="690" y="1106"/>
                        </a:cubicBezTo>
                        <a:cubicBezTo>
                          <a:pt x="691" y="1103"/>
                          <a:pt x="694" y="1101"/>
                          <a:pt x="698" y="1101"/>
                        </a:cubicBezTo>
                        <a:lnTo>
                          <a:pt x="705" y="1101"/>
                        </a:lnTo>
                        <a:lnTo>
                          <a:pt x="699" y="1114"/>
                        </a:lnTo>
                        <a:lnTo>
                          <a:pt x="689" y="1104"/>
                        </a:lnTo>
                        <a:lnTo>
                          <a:pt x="703" y="1099"/>
                        </a:lnTo>
                        <a:lnTo>
                          <a:pt x="703" y="1101"/>
                        </a:lnTo>
                        <a:cubicBezTo>
                          <a:pt x="703" y="1104"/>
                          <a:pt x="701" y="1107"/>
                          <a:pt x="699" y="1109"/>
                        </a:cubicBezTo>
                        <a:cubicBezTo>
                          <a:pt x="696" y="1110"/>
                          <a:pt x="693" y="1110"/>
                          <a:pt x="690" y="1108"/>
                        </a:cubicBezTo>
                        <a:lnTo>
                          <a:pt x="681" y="1100"/>
                        </a:lnTo>
                        <a:cubicBezTo>
                          <a:pt x="680" y="1100"/>
                          <a:pt x="680" y="1100"/>
                          <a:pt x="680" y="1099"/>
                        </a:cubicBezTo>
                        <a:lnTo>
                          <a:pt x="645" y="1062"/>
                        </a:lnTo>
                        <a:cubicBezTo>
                          <a:pt x="644" y="1061"/>
                          <a:pt x="643" y="1060"/>
                          <a:pt x="643" y="1058"/>
                        </a:cubicBezTo>
                        <a:lnTo>
                          <a:pt x="640" y="1048"/>
                        </a:lnTo>
                        <a:lnTo>
                          <a:pt x="642" y="1052"/>
                        </a:lnTo>
                        <a:lnTo>
                          <a:pt x="635" y="1044"/>
                        </a:lnTo>
                        <a:lnTo>
                          <a:pt x="644" y="1046"/>
                        </a:lnTo>
                        <a:lnTo>
                          <a:pt x="632" y="1051"/>
                        </a:lnTo>
                        <a:cubicBezTo>
                          <a:pt x="629" y="1053"/>
                          <a:pt x="625" y="1052"/>
                          <a:pt x="623" y="1049"/>
                        </a:cubicBezTo>
                        <a:lnTo>
                          <a:pt x="576" y="997"/>
                        </a:lnTo>
                        <a:cubicBezTo>
                          <a:pt x="574" y="995"/>
                          <a:pt x="573" y="991"/>
                          <a:pt x="575" y="988"/>
                        </a:cubicBezTo>
                        <a:cubicBezTo>
                          <a:pt x="576" y="985"/>
                          <a:pt x="579" y="984"/>
                          <a:pt x="582" y="984"/>
                        </a:cubicBezTo>
                        <a:lnTo>
                          <a:pt x="587" y="984"/>
                        </a:lnTo>
                        <a:lnTo>
                          <a:pt x="579" y="992"/>
                        </a:lnTo>
                        <a:lnTo>
                          <a:pt x="579" y="989"/>
                        </a:lnTo>
                        <a:lnTo>
                          <a:pt x="582" y="996"/>
                        </a:lnTo>
                        <a:lnTo>
                          <a:pt x="570" y="988"/>
                        </a:lnTo>
                        <a:cubicBezTo>
                          <a:pt x="570" y="988"/>
                          <a:pt x="569" y="987"/>
                          <a:pt x="568" y="986"/>
                        </a:cubicBezTo>
                        <a:lnTo>
                          <a:pt x="561" y="976"/>
                        </a:lnTo>
                        <a:lnTo>
                          <a:pt x="568" y="980"/>
                        </a:lnTo>
                        <a:lnTo>
                          <a:pt x="558" y="980"/>
                        </a:lnTo>
                        <a:cubicBezTo>
                          <a:pt x="554" y="980"/>
                          <a:pt x="550" y="976"/>
                          <a:pt x="550" y="972"/>
                        </a:cubicBezTo>
                        <a:lnTo>
                          <a:pt x="550" y="967"/>
                        </a:lnTo>
                        <a:lnTo>
                          <a:pt x="555" y="974"/>
                        </a:lnTo>
                        <a:lnTo>
                          <a:pt x="543" y="969"/>
                        </a:lnTo>
                        <a:cubicBezTo>
                          <a:pt x="543" y="969"/>
                          <a:pt x="542" y="968"/>
                          <a:pt x="541" y="968"/>
                        </a:cubicBezTo>
                        <a:lnTo>
                          <a:pt x="532" y="960"/>
                        </a:lnTo>
                        <a:lnTo>
                          <a:pt x="537" y="962"/>
                        </a:lnTo>
                        <a:lnTo>
                          <a:pt x="530" y="962"/>
                        </a:lnTo>
                        <a:lnTo>
                          <a:pt x="535" y="948"/>
                        </a:lnTo>
                        <a:lnTo>
                          <a:pt x="544" y="955"/>
                        </a:lnTo>
                        <a:cubicBezTo>
                          <a:pt x="548" y="958"/>
                          <a:pt x="548" y="963"/>
                          <a:pt x="546" y="966"/>
                        </a:cubicBezTo>
                        <a:cubicBezTo>
                          <a:pt x="543" y="970"/>
                          <a:pt x="539" y="971"/>
                          <a:pt x="535" y="968"/>
                        </a:cubicBezTo>
                        <a:lnTo>
                          <a:pt x="523" y="961"/>
                        </a:lnTo>
                        <a:lnTo>
                          <a:pt x="513" y="953"/>
                        </a:lnTo>
                        <a:lnTo>
                          <a:pt x="504" y="945"/>
                        </a:lnTo>
                        <a:cubicBezTo>
                          <a:pt x="503" y="945"/>
                          <a:pt x="503" y="945"/>
                          <a:pt x="503" y="945"/>
                        </a:cubicBezTo>
                        <a:lnTo>
                          <a:pt x="493" y="935"/>
                        </a:lnTo>
                        <a:lnTo>
                          <a:pt x="437" y="888"/>
                        </a:lnTo>
                        <a:lnTo>
                          <a:pt x="424" y="878"/>
                        </a:lnTo>
                        <a:cubicBezTo>
                          <a:pt x="422" y="877"/>
                          <a:pt x="420" y="874"/>
                          <a:pt x="420" y="872"/>
                        </a:cubicBezTo>
                        <a:lnTo>
                          <a:pt x="420" y="867"/>
                        </a:lnTo>
                        <a:lnTo>
                          <a:pt x="424" y="873"/>
                        </a:lnTo>
                        <a:lnTo>
                          <a:pt x="365" y="833"/>
                        </a:lnTo>
                        <a:cubicBezTo>
                          <a:pt x="364" y="833"/>
                          <a:pt x="363" y="832"/>
                          <a:pt x="363" y="831"/>
                        </a:cubicBezTo>
                        <a:lnTo>
                          <a:pt x="356" y="822"/>
                        </a:lnTo>
                        <a:lnTo>
                          <a:pt x="358" y="824"/>
                        </a:lnTo>
                        <a:lnTo>
                          <a:pt x="330" y="806"/>
                        </a:lnTo>
                        <a:cubicBezTo>
                          <a:pt x="329" y="806"/>
                          <a:pt x="329" y="806"/>
                          <a:pt x="329" y="805"/>
                        </a:cubicBezTo>
                        <a:lnTo>
                          <a:pt x="288" y="771"/>
                        </a:lnTo>
                        <a:lnTo>
                          <a:pt x="251" y="746"/>
                        </a:lnTo>
                        <a:lnTo>
                          <a:pt x="243" y="742"/>
                        </a:lnTo>
                        <a:lnTo>
                          <a:pt x="233" y="737"/>
                        </a:lnTo>
                        <a:cubicBezTo>
                          <a:pt x="233" y="736"/>
                          <a:pt x="232" y="736"/>
                          <a:pt x="232" y="736"/>
                        </a:cubicBezTo>
                        <a:lnTo>
                          <a:pt x="206" y="713"/>
                        </a:lnTo>
                        <a:lnTo>
                          <a:pt x="208" y="715"/>
                        </a:lnTo>
                        <a:lnTo>
                          <a:pt x="189" y="707"/>
                        </a:lnTo>
                        <a:cubicBezTo>
                          <a:pt x="189" y="707"/>
                          <a:pt x="188" y="707"/>
                          <a:pt x="187" y="706"/>
                        </a:cubicBezTo>
                        <a:lnTo>
                          <a:pt x="159" y="686"/>
                        </a:lnTo>
                        <a:lnTo>
                          <a:pt x="151" y="682"/>
                        </a:lnTo>
                        <a:cubicBezTo>
                          <a:pt x="150" y="681"/>
                          <a:pt x="149" y="681"/>
                          <a:pt x="148" y="680"/>
                        </a:cubicBezTo>
                        <a:lnTo>
                          <a:pt x="139" y="670"/>
                        </a:lnTo>
                        <a:lnTo>
                          <a:pt x="142" y="672"/>
                        </a:lnTo>
                        <a:lnTo>
                          <a:pt x="114" y="662"/>
                        </a:lnTo>
                        <a:lnTo>
                          <a:pt x="90" y="655"/>
                        </a:lnTo>
                        <a:lnTo>
                          <a:pt x="93" y="655"/>
                        </a:lnTo>
                        <a:lnTo>
                          <a:pt x="88" y="655"/>
                        </a:lnTo>
                        <a:cubicBezTo>
                          <a:pt x="86" y="655"/>
                          <a:pt x="84" y="654"/>
                          <a:pt x="82" y="653"/>
                        </a:cubicBezTo>
                        <a:lnTo>
                          <a:pt x="73" y="643"/>
                        </a:lnTo>
                        <a:cubicBezTo>
                          <a:pt x="71" y="641"/>
                          <a:pt x="71" y="639"/>
                          <a:pt x="71" y="637"/>
                        </a:cubicBezTo>
                        <a:lnTo>
                          <a:pt x="71" y="635"/>
                        </a:lnTo>
                        <a:lnTo>
                          <a:pt x="75" y="642"/>
                        </a:lnTo>
                        <a:lnTo>
                          <a:pt x="66" y="637"/>
                        </a:lnTo>
                        <a:lnTo>
                          <a:pt x="69" y="638"/>
                        </a:lnTo>
                        <a:lnTo>
                          <a:pt x="46" y="638"/>
                        </a:lnTo>
                        <a:lnTo>
                          <a:pt x="34" y="638"/>
                        </a:lnTo>
                        <a:cubicBezTo>
                          <a:pt x="33" y="638"/>
                          <a:pt x="32" y="638"/>
                          <a:pt x="31" y="637"/>
                        </a:cubicBezTo>
                        <a:lnTo>
                          <a:pt x="5" y="627"/>
                        </a:lnTo>
                        <a:cubicBezTo>
                          <a:pt x="4" y="627"/>
                          <a:pt x="3" y="626"/>
                          <a:pt x="2" y="625"/>
                        </a:cubicBezTo>
                        <a:lnTo>
                          <a:pt x="0" y="623"/>
                        </a:lnTo>
                        <a:lnTo>
                          <a:pt x="11" y="612"/>
                        </a:lnTo>
                        <a:lnTo>
                          <a:pt x="14" y="614"/>
                        </a:lnTo>
                        <a:lnTo>
                          <a:pt x="11" y="612"/>
                        </a:lnTo>
                        <a:lnTo>
                          <a:pt x="37" y="622"/>
                        </a:lnTo>
                        <a:lnTo>
                          <a:pt x="34" y="622"/>
                        </a:lnTo>
                        <a:lnTo>
                          <a:pt x="46" y="622"/>
                        </a:lnTo>
                        <a:lnTo>
                          <a:pt x="69" y="622"/>
                        </a:lnTo>
                        <a:cubicBezTo>
                          <a:pt x="71" y="622"/>
                          <a:pt x="72" y="622"/>
                          <a:pt x="73" y="623"/>
                        </a:cubicBezTo>
                        <a:lnTo>
                          <a:pt x="82" y="628"/>
                        </a:lnTo>
                        <a:cubicBezTo>
                          <a:pt x="85" y="629"/>
                          <a:pt x="87" y="632"/>
                          <a:pt x="87" y="635"/>
                        </a:cubicBezTo>
                        <a:lnTo>
                          <a:pt x="87" y="637"/>
                        </a:lnTo>
                        <a:lnTo>
                          <a:pt x="85" y="632"/>
                        </a:lnTo>
                        <a:lnTo>
                          <a:pt x="94" y="642"/>
                        </a:lnTo>
                        <a:lnTo>
                          <a:pt x="88" y="639"/>
                        </a:lnTo>
                        <a:lnTo>
                          <a:pt x="93" y="639"/>
                        </a:lnTo>
                        <a:cubicBezTo>
                          <a:pt x="94" y="639"/>
                          <a:pt x="94" y="639"/>
                          <a:pt x="95" y="640"/>
                        </a:cubicBezTo>
                        <a:lnTo>
                          <a:pt x="119" y="647"/>
                        </a:lnTo>
                        <a:lnTo>
                          <a:pt x="147" y="657"/>
                        </a:lnTo>
                        <a:cubicBezTo>
                          <a:pt x="149" y="658"/>
                          <a:pt x="150" y="658"/>
                          <a:pt x="151" y="659"/>
                        </a:cubicBezTo>
                        <a:lnTo>
                          <a:pt x="160" y="669"/>
                        </a:lnTo>
                        <a:lnTo>
                          <a:pt x="158" y="668"/>
                        </a:lnTo>
                        <a:lnTo>
                          <a:pt x="168" y="673"/>
                        </a:lnTo>
                        <a:lnTo>
                          <a:pt x="197" y="693"/>
                        </a:lnTo>
                        <a:lnTo>
                          <a:pt x="195" y="692"/>
                        </a:lnTo>
                        <a:lnTo>
                          <a:pt x="214" y="700"/>
                        </a:lnTo>
                        <a:cubicBezTo>
                          <a:pt x="215" y="700"/>
                          <a:pt x="216" y="700"/>
                          <a:pt x="216" y="701"/>
                        </a:cubicBezTo>
                        <a:lnTo>
                          <a:pt x="242" y="723"/>
                        </a:lnTo>
                        <a:lnTo>
                          <a:pt x="241" y="722"/>
                        </a:lnTo>
                        <a:lnTo>
                          <a:pt x="250" y="727"/>
                        </a:lnTo>
                        <a:lnTo>
                          <a:pt x="260" y="733"/>
                        </a:lnTo>
                        <a:lnTo>
                          <a:pt x="299" y="758"/>
                        </a:lnTo>
                        <a:lnTo>
                          <a:pt x="339" y="793"/>
                        </a:lnTo>
                        <a:lnTo>
                          <a:pt x="338" y="793"/>
                        </a:lnTo>
                        <a:lnTo>
                          <a:pt x="366" y="810"/>
                        </a:lnTo>
                        <a:cubicBezTo>
                          <a:pt x="367" y="811"/>
                          <a:pt x="368" y="811"/>
                          <a:pt x="369" y="812"/>
                        </a:cubicBezTo>
                        <a:lnTo>
                          <a:pt x="376" y="822"/>
                        </a:lnTo>
                        <a:lnTo>
                          <a:pt x="374" y="820"/>
                        </a:lnTo>
                        <a:lnTo>
                          <a:pt x="433" y="860"/>
                        </a:lnTo>
                        <a:cubicBezTo>
                          <a:pt x="435" y="862"/>
                          <a:pt x="436" y="864"/>
                          <a:pt x="436" y="867"/>
                        </a:cubicBezTo>
                        <a:lnTo>
                          <a:pt x="436" y="872"/>
                        </a:lnTo>
                        <a:lnTo>
                          <a:pt x="433" y="865"/>
                        </a:lnTo>
                        <a:lnTo>
                          <a:pt x="448" y="876"/>
                        </a:lnTo>
                        <a:lnTo>
                          <a:pt x="505" y="924"/>
                        </a:lnTo>
                        <a:lnTo>
                          <a:pt x="514" y="934"/>
                        </a:lnTo>
                        <a:lnTo>
                          <a:pt x="514" y="933"/>
                        </a:lnTo>
                        <a:lnTo>
                          <a:pt x="523" y="940"/>
                        </a:lnTo>
                        <a:lnTo>
                          <a:pt x="532" y="947"/>
                        </a:lnTo>
                        <a:lnTo>
                          <a:pt x="544" y="955"/>
                        </a:lnTo>
                        <a:lnTo>
                          <a:pt x="534" y="968"/>
                        </a:lnTo>
                        <a:lnTo>
                          <a:pt x="525" y="960"/>
                        </a:lnTo>
                        <a:cubicBezTo>
                          <a:pt x="522" y="958"/>
                          <a:pt x="521" y="955"/>
                          <a:pt x="522" y="951"/>
                        </a:cubicBezTo>
                        <a:cubicBezTo>
                          <a:pt x="523" y="948"/>
                          <a:pt x="526" y="946"/>
                          <a:pt x="530" y="946"/>
                        </a:cubicBezTo>
                        <a:lnTo>
                          <a:pt x="537" y="946"/>
                        </a:lnTo>
                        <a:cubicBezTo>
                          <a:pt x="539" y="946"/>
                          <a:pt x="540" y="947"/>
                          <a:pt x="542" y="948"/>
                        </a:cubicBezTo>
                        <a:lnTo>
                          <a:pt x="551" y="955"/>
                        </a:lnTo>
                        <a:lnTo>
                          <a:pt x="550" y="954"/>
                        </a:lnTo>
                        <a:lnTo>
                          <a:pt x="561" y="959"/>
                        </a:lnTo>
                        <a:cubicBezTo>
                          <a:pt x="564" y="960"/>
                          <a:pt x="566" y="963"/>
                          <a:pt x="566" y="967"/>
                        </a:cubicBezTo>
                        <a:lnTo>
                          <a:pt x="566" y="972"/>
                        </a:lnTo>
                        <a:lnTo>
                          <a:pt x="558" y="964"/>
                        </a:lnTo>
                        <a:lnTo>
                          <a:pt x="568" y="964"/>
                        </a:lnTo>
                        <a:cubicBezTo>
                          <a:pt x="570" y="964"/>
                          <a:pt x="573" y="965"/>
                          <a:pt x="574" y="967"/>
                        </a:cubicBezTo>
                        <a:lnTo>
                          <a:pt x="581" y="977"/>
                        </a:lnTo>
                        <a:lnTo>
                          <a:pt x="579" y="975"/>
                        </a:lnTo>
                        <a:lnTo>
                          <a:pt x="591" y="982"/>
                        </a:lnTo>
                        <a:cubicBezTo>
                          <a:pt x="593" y="984"/>
                          <a:pt x="595" y="986"/>
                          <a:pt x="595" y="989"/>
                        </a:cubicBezTo>
                        <a:lnTo>
                          <a:pt x="595" y="992"/>
                        </a:lnTo>
                        <a:cubicBezTo>
                          <a:pt x="595" y="996"/>
                          <a:pt x="591" y="1000"/>
                          <a:pt x="587" y="1000"/>
                        </a:cubicBezTo>
                        <a:lnTo>
                          <a:pt x="582" y="1000"/>
                        </a:lnTo>
                        <a:lnTo>
                          <a:pt x="588" y="986"/>
                        </a:lnTo>
                        <a:lnTo>
                          <a:pt x="635" y="1039"/>
                        </a:lnTo>
                        <a:lnTo>
                          <a:pt x="626" y="1037"/>
                        </a:lnTo>
                        <a:lnTo>
                          <a:pt x="638" y="1032"/>
                        </a:lnTo>
                        <a:cubicBezTo>
                          <a:pt x="641" y="1030"/>
                          <a:pt x="644" y="1031"/>
                          <a:pt x="647" y="1033"/>
                        </a:cubicBezTo>
                        <a:lnTo>
                          <a:pt x="654" y="1041"/>
                        </a:lnTo>
                        <a:cubicBezTo>
                          <a:pt x="655" y="1042"/>
                          <a:pt x="655" y="1043"/>
                          <a:pt x="656" y="1045"/>
                        </a:cubicBezTo>
                        <a:lnTo>
                          <a:pt x="658" y="1055"/>
                        </a:lnTo>
                        <a:lnTo>
                          <a:pt x="656" y="1051"/>
                        </a:lnTo>
                        <a:lnTo>
                          <a:pt x="692" y="1088"/>
                        </a:lnTo>
                        <a:lnTo>
                          <a:pt x="691" y="1088"/>
                        </a:lnTo>
                        <a:lnTo>
                          <a:pt x="700" y="1095"/>
                        </a:lnTo>
                        <a:lnTo>
                          <a:pt x="687" y="1101"/>
                        </a:lnTo>
                        <a:lnTo>
                          <a:pt x="687" y="1099"/>
                        </a:lnTo>
                        <a:cubicBezTo>
                          <a:pt x="687" y="1096"/>
                          <a:pt x="689" y="1093"/>
                          <a:pt x="692" y="1091"/>
                        </a:cubicBezTo>
                        <a:cubicBezTo>
                          <a:pt x="695" y="1090"/>
                          <a:pt x="699" y="1091"/>
                          <a:pt x="701" y="1093"/>
                        </a:cubicBezTo>
                        <a:lnTo>
                          <a:pt x="710" y="1103"/>
                        </a:lnTo>
                        <a:cubicBezTo>
                          <a:pt x="713" y="1106"/>
                          <a:pt x="713" y="1109"/>
                          <a:pt x="712" y="1112"/>
                        </a:cubicBezTo>
                        <a:cubicBezTo>
                          <a:pt x="711" y="1115"/>
                          <a:pt x="708" y="1117"/>
                          <a:pt x="705" y="1117"/>
                        </a:cubicBezTo>
                        <a:lnTo>
                          <a:pt x="698" y="1117"/>
                        </a:lnTo>
                        <a:lnTo>
                          <a:pt x="703" y="1103"/>
                        </a:lnTo>
                        <a:lnTo>
                          <a:pt x="759" y="1150"/>
                        </a:lnTo>
                        <a:lnTo>
                          <a:pt x="887" y="1257"/>
                        </a:lnTo>
                        <a:lnTo>
                          <a:pt x="896" y="1265"/>
                        </a:lnTo>
                        <a:cubicBezTo>
                          <a:pt x="899" y="1267"/>
                          <a:pt x="900" y="1270"/>
                          <a:pt x="899" y="1274"/>
                        </a:cubicBezTo>
                        <a:cubicBezTo>
                          <a:pt x="898" y="1277"/>
                          <a:pt x="895" y="1279"/>
                          <a:pt x="891" y="1279"/>
                        </a:cubicBezTo>
                        <a:lnTo>
                          <a:pt x="884" y="1279"/>
                        </a:lnTo>
                        <a:lnTo>
                          <a:pt x="887" y="1263"/>
                        </a:lnTo>
                        <a:lnTo>
                          <a:pt x="894" y="1266"/>
                        </a:lnTo>
                        <a:cubicBezTo>
                          <a:pt x="895" y="1266"/>
                          <a:pt x="896" y="1267"/>
                          <a:pt x="896" y="1267"/>
                        </a:cubicBezTo>
                        <a:lnTo>
                          <a:pt x="908" y="1277"/>
                        </a:lnTo>
                        <a:lnTo>
                          <a:pt x="897" y="1279"/>
                        </a:lnTo>
                        <a:lnTo>
                          <a:pt x="930" y="1231"/>
                        </a:lnTo>
                        <a:lnTo>
                          <a:pt x="928" y="1238"/>
                        </a:lnTo>
                        <a:lnTo>
                          <a:pt x="919" y="1190"/>
                        </a:lnTo>
                        <a:cubicBezTo>
                          <a:pt x="919" y="1189"/>
                          <a:pt x="919" y="1188"/>
                          <a:pt x="919" y="1187"/>
                        </a:cubicBezTo>
                        <a:lnTo>
                          <a:pt x="924" y="1169"/>
                        </a:lnTo>
                        <a:lnTo>
                          <a:pt x="924" y="1172"/>
                        </a:lnTo>
                        <a:lnTo>
                          <a:pt x="914" y="1113"/>
                        </a:lnTo>
                        <a:cubicBezTo>
                          <a:pt x="914" y="1110"/>
                          <a:pt x="915" y="1107"/>
                          <a:pt x="917" y="1105"/>
                        </a:cubicBezTo>
                        <a:lnTo>
                          <a:pt x="941" y="1087"/>
                        </a:lnTo>
                        <a:lnTo>
                          <a:pt x="939" y="1089"/>
                        </a:lnTo>
                        <a:lnTo>
                          <a:pt x="953" y="1069"/>
                        </a:lnTo>
                        <a:lnTo>
                          <a:pt x="952" y="1074"/>
                        </a:lnTo>
                        <a:lnTo>
                          <a:pt x="952" y="1011"/>
                        </a:lnTo>
                        <a:lnTo>
                          <a:pt x="958" y="1019"/>
                        </a:lnTo>
                        <a:lnTo>
                          <a:pt x="918" y="1009"/>
                        </a:lnTo>
                        <a:cubicBezTo>
                          <a:pt x="916" y="1009"/>
                          <a:pt x="914" y="1008"/>
                          <a:pt x="913" y="1006"/>
                        </a:cubicBezTo>
                        <a:lnTo>
                          <a:pt x="904" y="994"/>
                        </a:lnTo>
                        <a:cubicBezTo>
                          <a:pt x="902" y="992"/>
                          <a:pt x="902" y="989"/>
                          <a:pt x="902" y="987"/>
                        </a:cubicBezTo>
                        <a:lnTo>
                          <a:pt x="912" y="954"/>
                        </a:lnTo>
                        <a:lnTo>
                          <a:pt x="912" y="957"/>
                        </a:lnTo>
                        <a:lnTo>
                          <a:pt x="912" y="912"/>
                        </a:lnTo>
                        <a:lnTo>
                          <a:pt x="917" y="919"/>
                        </a:lnTo>
                        <a:lnTo>
                          <a:pt x="901" y="914"/>
                        </a:lnTo>
                        <a:cubicBezTo>
                          <a:pt x="898" y="914"/>
                          <a:pt x="896" y="912"/>
                          <a:pt x="895" y="909"/>
                        </a:cubicBezTo>
                        <a:lnTo>
                          <a:pt x="893" y="902"/>
                        </a:lnTo>
                        <a:cubicBezTo>
                          <a:pt x="893" y="900"/>
                          <a:pt x="893" y="899"/>
                          <a:pt x="893" y="897"/>
                        </a:cubicBezTo>
                        <a:lnTo>
                          <a:pt x="895" y="887"/>
                        </a:lnTo>
                        <a:cubicBezTo>
                          <a:pt x="896" y="885"/>
                          <a:pt x="897" y="884"/>
                          <a:pt x="898" y="883"/>
                        </a:cubicBezTo>
                        <a:lnTo>
                          <a:pt x="906" y="878"/>
                        </a:lnTo>
                        <a:cubicBezTo>
                          <a:pt x="906" y="877"/>
                          <a:pt x="906" y="877"/>
                          <a:pt x="907" y="877"/>
                        </a:cubicBezTo>
                        <a:lnTo>
                          <a:pt x="933" y="865"/>
                        </a:lnTo>
                        <a:lnTo>
                          <a:pt x="929" y="868"/>
                        </a:lnTo>
                        <a:lnTo>
                          <a:pt x="1026" y="696"/>
                        </a:lnTo>
                        <a:lnTo>
                          <a:pt x="1054" y="643"/>
                        </a:lnTo>
                        <a:cubicBezTo>
                          <a:pt x="1055" y="643"/>
                          <a:pt x="1055" y="642"/>
                          <a:pt x="1055" y="642"/>
                        </a:cubicBezTo>
                        <a:lnTo>
                          <a:pt x="1107" y="580"/>
                        </a:lnTo>
                        <a:cubicBezTo>
                          <a:pt x="1109" y="578"/>
                          <a:pt x="1110" y="577"/>
                          <a:pt x="1113" y="577"/>
                        </a:cubicBezTo>
                        <a:lnTo>
                          <a:pt x="1639" y="529"/>
                        </a:lnTo>
                        <a:lnTo>
                          <a:pt x="1633" y="534"/>
                        </a:lnTo>
                        <a:lnTo>
                          <a:pt x="1675" y="454"/>
                        </a:lnTo>
                        <a:lnTo>
                          <a:pt x="1675" y="456"/>
                        </a:lnTo>
                        <a:lnTo>
                          <a:pt x="1694" y="373"/>
                        </a:lnTo>
                        <a:lnTo>
                          <a:pt x="1698" y="383"/>
                        </a:lnTo>
                        <a:lnTo>
                          <a:pt x="1660" y="365"/>
                        </a:lnTo>
                        <a:lnTo>
                          <a:pt x="1662" y="366"/>
                        </a:lnTo>
                        <a:lnTo>
                          <a:pt x="1615" y="356"/>
                        </a:lnTo>
                        <a:cubicBezTo>
                          <a:pt x="1613" y="355"/>
                          <a:pt x="1611" y="354"/>
                          <a:pt x="1610" y="353"/>
                        </a:cubicBezTo>
                        <a:lnTo>
                          <a:pt x="1558" y="288"/>
                        </a:lnTo>
                        <a:lnTo>
                          <a:pt x="1559" y="289"/>
                        </a:lnTo>
                        <a:lnTo>
                          <a:pt x="1500" y="242"/>
                        </a:lnTo>
                        <a:lnTo>
                          <a:pt x="1502" y="243"/>
                        </a:lnTo>
                        <a:lnTo>
                          <a:pt x="1421" y="200"/>
                        </a:lnTo>
                        <a:lnTo>
                          <a:pt x="1351" y="154"/>
                        </a:lnTo>
                        <a:lnTo>
                          <a:pt x="1240" y="59"/>
                        </a:lnTo>
                        <a:lnTo>
                          <a:pt x="1243" y="61"/>
                        </a:lnTo>
                        <a:lnTo>
                          <a:pt x="1179" y="38"/>
                        </a:lnTo>
                        <a:lnTo>
                          <a:pt x="1182" y="39"/>
                        </a:lnTo>
                        <a:lnTo>
                          <a:pt x="1172" y="39"/>
                        </a:lnTo>
                        <a:cubicBezTo>
                          <a:pt x="1169" y="39"/>
                          <a:pt x="1167" y="37"/>
                          <a:pt x="1165" y="35"/>
                        </a:cubicBezTo>
                        <a:cubicBezTo>
                          <a:pt x="1164" y="32"/>
                          <a:pt x="1164" y="29"/>
                          <a:pt x="1166" y="26"/>
                        </a:cubicBezTo>
                        <a:lnTo>
                          <a:pt x="1173" y="16"/>
                        </a:lnTo>
                        <a:cubicBezTo>
                          <a:pt x="1174" y="14"/>
                          <a:pt x="1177" y="13"/>
                          <a:pt x="1179" y="13"/>
                        </a:cubicBezTo>
                        <a:lnTo>
                          <a:pt x="1182" y="13"/>
                        </a:lnTo>
                        <a:lnTo>
                          <a:pt x="1174" y="18"/>
                        </a:lnTo>
                        <a:lnTo>
                          <a:pt x="1181" y="0"/>
                        </a:lnTo>
                        <a:lnTo>
                          <a:pt x="1196" y="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7" name="Freeform 1200"/>
                  <p:cNvSpPr>
                    <a:spLocks/>
                  </p:cNvSpPr>
                  <p:nvPr/>
                </p:nvSpPr>
                <p:spPr bwMode="auto">
                  <a:xfrm>
                    <a:off x="7975600" y="4497176"/>
                    <a:ext cx="622300" cy="1171575"/>
                  </a:xfrm>
                  <a:custGeom>
                    <a:avLst/>
                    <a:gdLst/>
                    <a:ahLst/>
                    <a:cxnLst>
                      <a:cxn ang="0">
                        <a:pos x="99" y="1723"/>
                      </a:cxn>
                      <a:cxn ang="0">
                        <a:pos x="159" y="1709"/>
                      </a:cxn>
                      <a:cxn ang="0">
                        <a:pos x="222" y="1604"/>
                      </a:cxn>
                      <a:cxn ang="0">
                        <a:pos x="296" y="1465"/>
                      </a:cxn>
                      <a:cxn ang="0">
                        <a:pos x="388" y="1418"/>
                      </a:cxn>
                      <a:cxn ang="0">
                        <a:pos x="420" y="1350"/>
                      </a:cxn>
                      <a:cxn ang="0">
                        <a:pos x="472" y="1289"/>
                      </a:cxn>
                      <a:cxn ang="0">
                        <a:pos x="477" y="1413"/>
                      </a:cxn>
                      <a:cxn ang="0">
                        <a:pos x="460" y="1452"/>
                      </a:cxn>
                      <a:cxn ang="0">
                        <a:pos x="550" y="1502"/>
                      </a:cxn>
                      <a:cxn ang="0">
                        <a:pos x="561" y="1552"/>
                      </a:cxn>
                      <a:cxn ang="0">
                        <a:pos x="568" y="1562"/>
                      </a:cxn>
                      <a:cxn ang="0">
                        <a:pos x="595" y="1479"/>
                      </a:cxn>
                      <a:cxn ang="0">
                        <a:pos x="628" y="1309"/>
                      </a:cxn>
                      <a:cxn ang="0">
                        <a:pos x="655" y="1182"/>
                      </a:cxn>
                      <a:cxn ang="0">
                        <a:pos x="677" y="1069"/>
                      </a:cxn>
                      <a:cxn ang="0">
                        <a:pos x="604" y="1085"/>
                      </a:cxn>
                      <a:cxn ang="0">
                        <a:pos x="627" y="1023"/>
                      </a:cxn>
                      <a:cxn ang="0">
                        <a:pos x="701" y="985"/>
                      </a:cxn>
                      <a:cxn ang="0">
                        <a:pos x="693" y="931"/>
                      </a:cxn>
                      <a:cxn ang="0">
                        <a:pos x="627" y="974"/>
                      </a:cxn>
                      <a:cxn ang="0">
                        <a:pos x="593" y="929"/>
                      </a:cxn>
                      <a:cxn ang="0">
                        <a:pos x="675" y="841"/>
                      </a:cxn>
                      <a:cxn ang="0">
                        <a:pos x="656" y="695"/>
                      </a:cxn>
                      <a:cxn ang="0">
                        <a:pos x="743" y="533"/>
                      </a:cxn>
                      <a:cxn ang="0">
                        <a:pos x="881" y="349"/>
                      </a:cxn>
                      <a:cxn ang="0">
                        <a:pos x="918" y="260"/>
                      </a:cxn>
                      <a:cxn ang="0">
                        <a:pos x="897" y="118"/>
                      </a:cxn>
                      <a:cxn ang="0">
                        <a:pos x="843" y="71"/>
                      </a:cxn>
                      <a:cxn ang="0">
                        <a:pos x="766" y="13"/>
                      </a:cxn>
                      <a:cxn ang="0">
                        <a:pos x="631" y="69"/>
                      </a:cxn>
                      <a:cxn ang="0">
                        <a:pos x="603" y="70"/>
                      </a:cxn>
                      <a:cxn ang="0">
                        <a:pos x="688" y="38"/>
                      </a:cxn>
                      <a:cxn ang="0">
                        <a:pos x="846" y="49"/>
                      </a:cxn>
                      <a:cxn ang="0">
                        <a:pos x="877" y="73"/>
                      </a:cxn>
                      <a:cxn ang="0">
                        <a:pos x="912" y="186"/>
                      </a:cxn>
                      <a:cxn ang="0">
                        <a:pos x="911" y="284"/>
                      </a:cxn>
                      <a:cxn ang="0">
                        <a:pos x="856" y="418"/>
                      </a:cxn>
                      <a:cxn ang="0">
                        <a:pos x="701" y="628"/>
                      </a:cxn>
                      <a:cxn ang="0">
                        <a:pos x="685" y="769"/>
                      </a:cxn>
                      <a:cxn ang="0">
                        <a:pos x="641" y="853"/>
                      </a:cxn>
                      <a:cxn ang="0">
                        <a:pos x="596" y="957"/>
                      </a:cxn>
                      <a:cxn ang="0">
                        <a:pos x="658" y="948"/>
                      </a:cxn>
                      <a:cxn ang="0">
                        <a:pos x="684" y="918"/>
                      </a:cxn>
                      <a:cxn ang="0">
                        <a:pos x="662" y="1038"/>
                      </a:cxn>
                      <a:cxn ang="0">
                        <a:pos x="620" y="1058"/>
                      </a:cxn>
                      <a:cxn ang="0">
                        <a:pos x="660" y="1060"/>
                      </a:cxn>
                      <a:cxn ang="0">
                        <a:pos x="681" y="1104"/>
                      </a:cxn>
                      <a:cxn ang="0">
                        <a:pos x="657" y="1213"/>
                      </a:cxn>
                      <a:cxn ang="0">
                        <a:pos x="615" y="1390"/>
                      </a:cxn>
                      <a:cxn ang="0">
                        <a:pos x="583" y="1572"/>
                      </a:cxn>
                      <a:cxn ang="0">
                        <a:pos x="571" y="1582"/>
                      </a:cxn>
                      <a:cxn ang="0">
                        <a:pos x="538" y="1532"/>
                      </a:cxn>
                      <a:cxn ang="0">
                        <a:pos x="520" y="1503"/>
                      </a:cxn>
                      <a:cxn ang="0">
                        <a:pos x="455" y="1435"/>
                      </a:cxn>
                      <a:cxn ang="0">
                        <a:pos x="473" y="1361"/>
                      </a:cxn>
                      <a:cxn ang="0">
                        <a:pos x="458" y="1304"/>
                      </a:cxn>
                      <a:cxn ang="0">
                        <a:pos x="434" y="1364"/>
                      </a:cxn>
                      <a:cxn ang="0">
                        <a:pos x="386" y="1460"/>
                      </a:cxn>
                      <a:cxn ang="0">
                        <a:pos x="290" y="1475"/>
                      </a:cxn>
                      <a:cxn ang="0">
                        <a:pos x="211" y="1658"/>
                      </a:cxn>
                      <a:cxn ang="0">
                        <a:pos x="165" y="1718"/>
                      </a:cxn>
                      <a:cxn ang="0">
                        <a:pos x="75" y="1737"/>
                      </a:cxn>
                    </a:cxnLst>
                    <a:rect l="0" t="0" r="r" b="b"/>
                    <a:pathLst>
                      <a:path w="944" h="1777">
                        <a:moveTo>
                          <a:pt x="0" y="1738"/>
                        </a:moveTo>
                        <a:lnTo>
                          <a:pt x="3" y="1733"/>
                        </a:lnTo>
                        <a:cubicBezTo>
                          <a:pt x="3" y="1731"/>
                          <a:pt x="4" y="1730"/>
                          <a:pt x="5" y="1730"/>
                        </a:cubicBezTo>
                        <a:lnTo>
                          <a:pt x="12" y="1725"/>
                        </a:lnTo>
                        <a:lnTo>
                          <a:pt x="22" y="1719"/>
                        </a:lnTo>
                        <a:lnTo>
                          <a:pt x="20" y="1721"/>
                        </a:lnTo>
                        <a:lnTo>
                          <a:pt x="23" y="1718"/>
                        </a:lnTo>
                        <a:cubicBezTo>
                          <a:pt x="23" y="1717"/>
                          <a:pt x="24" y="1717"/>
                          <a:pt x="25" y="1716"/>
                        </a:cubicBezTo>
                        <a:lnTo>
                          <a:pt x="49" y="1706"/>
                        </a:lnTo>
                        <a:cubicBezTo>
                          <a:pt x="50" y="1706"/>
                          <a:pt x="51" y="1706"/>
                          <a:pt x="52" y="1706"/>
                        </a:cubicBezTo>
                        <a:lnTo>
                          <a:pt x="57" y="1706"/>
                        </a:lnTo>
                        <a:cubicBezTo>
                          <a:pt x="58" y="1706"/>
                          <a:pt x="60" y="1706"/>
                          <a:pt x="61" y="1707"/>
                        </a:cubicBezTo>
                        <a:lnTo>
                          <a:pt x="75" y="1717"/>
                        </a:lnTo>
                        <a:lnTo>
                          <a:pt x="85" y="1725"/>
                        </a:lnTo>
                        <a:lnTo>
                          <a:pt x="80" y="1723"/>
                        </a:lnTo>
                        <a:lnTo>
                          <a:pt x="85" y="1723"/>
                        </a:lnTo>
                        <a:lnTo>
                          <a:pt x="99" y="1723"/>
                        </a:lnTo>
                        <a:cubicBezTo>
                          <a:pt x="101" y="1723"/>
                          <a:pt x="103" y="1724"/>
                          <a:pt x="104" y="1725"/>
                        </a:cubicBezTo>
                        <a:lnTo>
                          <a:pt x="118" y="1738"/>
                        </a:lnTo>
                        <a:lnTo>
                          <a:pt x="117" y="1737"/>
                        </a:lnTo>
                        <a:lnTo>
                          <a:pt x="131" y="1744"/>
                        </a:lnTo>
                        <a:cubicBezTo>
                          <a:pt x="131" y="1744"/>
                          <a:pt x="132" y="1745"/>
                          <a:pt x="132" y="1745"/>
                        </a:cubicBezTo>
                        <a:lnTo>
                          <a:pt x="151" y="1763"/>
                        </a:lnTo>
                        <a:lnTo>
                          <a:pt x="138" y="1770"/>
                        </a:lnTo>
                        <a:lnTo>
                          <a:pt x="131" y="1743"/>
                        </a:lnTo>
                        <a:cubicBezTo>
                          <a:pt x="130" y="1740"/>
                          <a:pt x="131" y="1737"/>
                          <a:pt x="134" y="1735"/>
                        </a:cubicBezTo>
                        <a:lnTo>
                          <a:pt x="141" y="1730"/>
                        </a:lnTo>
                        <a:lnTo>
                          <a:pt x="151" y="1724"/>
                        </a:lnTo>
                        <a:lnTo>
                          <a:pt x="147" y="1730"/>
                        </a:lnTo>
                        <a:lnTo>
                          <a:pt x="150" y="1715"/>
                        </a:lnTo>
                        <a:cubicBezTo>
                          <a:pt x="150" y="1712"/>
                          <a:pt x="152" y="1709"/>
                          <a:pt x="155" y="1709"/>
                        </a:cubicBezTo>
                        <a:lnTo>
                          <a:pt x="165" y="1706"/>
                        </a:lnTo>
                        <a:lnTo>
                          <a:pt x="159" y="1714"/>
                        </a:lnTo>
                        <a:lnTo>
                          <a:pt x="159" y="1709"/>
                        </a:lnTo>
                        <a:cubicBezTo>
                          <a:pt x="159" y="1707"/>
                          <a:pt x="159" y="1706"/>
                          <a:pt x="160" y="1704"/>
                        </a:cubicBezTo>
                        <a:lnTo>
                          <a:pt x="167" y="1694"/>
                        </a:lnTo>
                        <a:lnTo>
                          <a:pt x="166" y="1697"/>
                        </a:lnTo>
                        <a:lnTo>
                          <a:pt x="168" y="1687"/>
                        </a:lnTo>
                        <a:cubicBezTo>
                          <a:pt x="169" y="1686"/>
                          <a:pt x="169" y="1684"/>
                          <a:pt x="170" y="1683"/>
                        </a:cubicBezTo>
                        <a:lnTo>
                          <a:pt x="177" y="1676"/>
                        </a:lnTo>
                        <a:cubicBezTo>
                          <a:pt x="178" y="1675"/>
                          <a:pt x="179" y="1675"/>
                          <a:pt x="179" y="1674"/>
                        </a:cubicBezTo>
                        <a:lnTo>
                          <a:pt x="198" y="1664"/>
                        </a:lnTo>
                        <a:lnTo>
                          <a:pt x="196" y="1666"/>
                        </a:lnTo>
                        <a:lnTo>
                          <a:pt x="198" y="1664"/>
                        </a:lnTo>
                        <a:lnTo>
                          <a:pt x="196" y="1669"/>
                        </a:lnTo>
                        <a:lnTo>
                          <a:pt x="196" y="1654"/>
                        </a:lnTo>
                        <a:cubicBezTo>
                          <a:pt x="196" y="1653"/>
                          <a:pt x="197" y="1651"/>
                          <a:pt x="197" y="1650"/>
                        </a:cubicBezTo>
                        <a:lnTo>
                          <a:pt x="207" y="1633"/>
                        </a:lnTo>
                        <a:lnTo>
                          <a:pt x="214" y="1620"/>
                        </a:lnTo>
                        <a:lnTo>
                          <a:pt x="223" y="1603"/>
                        </a:lnTo>
                        <a:lnTo>
                          <a:pt x="222" y="1604"/>
                        </a:lnTo>
                        <a:lnTo>
                          <a:pt x="225" y="1597"/>
                        </a:lnTo>
                        <a:lnTo>
                          <a:pt x="230" y="1586"/>
                        </a:lnTo>
                        <a:lnTo>
                          <a:pt x="229" y="1589"/>
                        </a:lnTo>
                        <a:lnTo>
                          <a:pt x="229" y="1565"/>
                        </a:lnTo>
                        <a:cubicBezTo>
                          <a:pt x="229" y="1563"/>
                          <a:pt x="230" y="1561"/>
                          <a:pt x="231" y="1559"/>
                        </a:cubicBezTo>
                        <a:lnTo>
                          <a:pt x="254" y="1532"/>
                        </a:lnTo>
                        <a:lnTo>
                          <a:pt x="253" y="1541"/>
                        </a:lnTo>
                        <a:lnTo>
                          <a:pt x="249" y="1531"/>
                        </a:lnTo>
                        <a:cubicBezTo>
                          <a:pt x="248" y="1529"/>
                          <a:pt x="248" y="1527"/>
                          <a:pt x="248" y="1525"/>
                        </a:cubicBezTo>
                        <a:lnTo>
                          <a:pt x="253" y="1508"/>
                        </a:lnTo>
                        <a:lnTo>
                          <a:pt x="263" y="1484"/>
                        </a:lnTo>
                        <a:cubicBezTo>
                          <a:pt x="263" y="1484"/>
                          <a:pt x="263" y="1483"/>
                          <a:pt x="264" y="1483"/>
                        </a:cubicBezTo>
                        <a:lnTo>
                          <a:pt x="278" y="1465"/>
                        </a:lnTo>
                        <a:cubicBezTo>
                          <a:pt x="280" y="1463"/>
                          <a:pt x="283" y="1462"/>
                          <a:pt x="286" y="1462"/>
                        </a:cubicBezTo>
                        <a:lnTo>
                          <a:pt x="295" y="1465"/>
                        </a:lnTo>
                        <a:lnTo>
                          <a:pt x="293" y="1465"/>
                        </a:lnTo>
                        <a:lnTo>
                          <a:pt x="296" y="1465"/>
                        </a:lnTo>
                        <a:cubicBezTo>
                          <a:pt x="300" y="1465"/>
                          <a:pt x="304" y="1468"/>
                          <a:pt x="304" y="1473"/>
                        </a:cubicBezTo>
                        <a:lnTo>
                          <a:pt x="304" y="1480"/>
                        </a:lnTo>
                        <a:lnTo>
                          <a:pt x="292" y="1473"/>
                        </a:lnTo>
                        <a:lnTo>
                          <a:pt x="317" y="1458"/>
                        </a:lnTo>
                        <a:cubicBezTo>
                          <a:pt x="320" y="1457"/>
                          <a:pt x="324" y="1457"/>
                          <a:pt x="326" y="1459"/>
                        </a:cubicBezTo>
                        <a:lnTo>
                          <a:pt x="336" y="1466"/>
                        </a:lnTo>
                        <a:lnTo>
                          <a:pt x="330" y="1465"/>
                        </a:lnTo>
                        <a:lnTo>
                          <a:pt x="349" y="1462"/>
                        </a:lnTo>
                        <a:lnTo>
                          <a:pt x="359" y="1462"/>
                        </a:lnTo>
                        <a:lnTo>
                          <a:pt x="368" y="1462"/>
                        </a:lnTo>
                        <a:lnTo>
                          <a:pt x="362" y="1465"/>
                        </a:lnTo>
                        <a:lnTo>
                          <a:pt x="374" y="1450"/>
                        </a:lnTo>
                        <a:lnTo>
                          <a:pt x="372" y="1455"/>
                        </a:lnTo>
                        <a:lnTo>
                          <a:pt x="372" y="1445"/>
                        </a:lnTo>
                        <a:cubicBezTo>
                          <a:pt x="372" y="1444"/>
                          <a:pt x="372" y="1442"/>
                          <a:pt x="373" y="1441"/>
                        </a:cubicBezTo>
                        <a:lnTo>
                          <a:pt x="390" y="1414"/>
                        </a:lnTo>
                        <a:lnTo>
                          <a:pt x="388" y="1418"/>
                        </a:lnTo>
                        <a:lnTo>
                          <a:pt x="388" y="1415"/>
                        </a:lnTo>
                        <a:cubicBezTo>
                          <a:pt x="388" y="1414"/>
                          <a:pt x="389" y="1413"/>
                          <a:pt x="389" y="1412"/>
                        </a:cubicBezTo>
                        <a:lnTo>
                          <a:pt x="392" y="1407"/>
                        </a:lnTo>
                        <a:lnTo>
                          <a:pt x="399" y="1394"/>
                        </a:lnTo>
                        <a:lnTo>
                          <a:pt x="398" y="1398"/>
                        </a:lnTo>
                        <a:lnTo>
                          <a:pt x="398" y="1388"/>
                        </a:lnTo>
                        <a:cubicBezTo>
                          <a:pt x="398" y="1387"/>
                          <a:pt x="398" y="1387"/>
                          <a:pt x="398" y="1386"/>
                        </a:cubicBezTo>
                        <a:lnTo>
                          <a:pt x="401" y="1378"/>
                        </a:lnTo>
                        <a:cubicBezTo>
                          <a:pt x="401" y="1376"/>
                          <a:pt x="403" y="1375"/>
                          <a:pt x="404" y="1374"/>
                        </a:cubicBezTo>
                        <a:lnTo>
                          <a:pt x="418" y="1366"/>
                        </a:lnTo>
                        <a:lnTo>
                          <a:pt x="415" y="1370"/>
                        </a:lnTo>
                        <a:lnTo>
                          <a:pt x="419" y="1358"/>
                        </a:lnTo>
                        <a:cubicBezTo>
                          <a:pt x="420" y="1357"/>
                          <a:pt x="420" y="1356"/>
                          <a:pt x="421" y="1355"/>
                        </a:cubicBezTo>
                        <a:lnTo>
                          <a:pt x="426" y="1350"/>
                        </a:lnTo>
                        <a:lnTo>
                          <a:pt x="428" y="1363"/>
                        </a:lnTo>
                        <a:lnTo>
                          <a:pt x="423" y="1360"/>
                        </a:lnTo>
                        <a:cubicBezTo>
                          <a:pt x="419" y="1358"/>
                          <a:pt x="418" y="1354"/>
                          <a:pt x="420" y="1350"/>
                        </a:cubicBezTo>
                        <a:lnTo>
                          <a:pt x="424" y="1340"/>
                        </a:lnTo>
                        <a:lnTo>
                          <a:pt x="424" y="1343"/>
                        </a:lnTo>
                        <a:lnTo>
                          <a:pt x="424" y="1333"/>
                        </a:lnTo>
                        <a:cubicBezTo>
                          <a:pt x="424" y="1332"/>
                          <a:pt x="424" y="1330"/>
                          <a:pt x="425" y="1329"/>
                        </a:cubicBezTo>
                        <a:lnTo>
                          <a:pt x="434" y="1314"/>
                        </a:lnTo>
                        <a:lnTo>
                          <a:pt x="433" y="1319"/>
                        </a:lnTo>
                        <a:lnTo>
                          <a:pt x="433" y="1316"/>
                        </a:lnTo>
                        <a:lnTo>
                          <a:pt x="433" y="1311"/>
                        </a:lnTo>
                        <a:cubicBezTo>
                          <a:pt x="433" y="1309"/>
                          <a:pt x="434" y="1307"/>
                          <a:pt x="435" y="1306"/>
                        </a:cubicBezTo>
                        <a:lnTo>
                          <a:pt x="445" y="1296"/>
                        </a:lnTo>
                        <a:lnTo>
                          <a:pt x="443" y="1298"/>
                        </a:lnTo>
                        <a:lnTo>
                          <a:pt x="448" y="1286"/>
                        </a:lnTo>
                        <a:cubicBezTo>
                          <a:pt x="449" y="1283"/>
                          <a:pt x="452" y="1281"/>
                          <a:pt x="455" y="1281"/>
                        </a:cubicBezTo>
                        <a:lnTo>
                          <a:pt x="464" y="1281"/>
                        </a:lnTo>
                        <a:cubicBezTo>
                          <a:pt x="469" y="1281"/>
                          <a:pt x="472" y="1284"/>
                          <a:pt x="472" y="1289"/>
                        </a:cubicBezTo>
                        <a:lnTo>
                          <a:pt x="472" y="1291"/>
                        </a:lnTo>
                        <a:lnTo>
                          <a:pt x="472" y="1289"/>
                        </a:lnTo>
                        <a:lnTo>
                          <a:pt x="477" y="1306"/>
                        </a:lnTo>
                        <a:lnTo>
                          <a:pt x="473" y="1302"/>
                        </a:lnTo>
                        <a:lnTo>
                          <a:pt x="478" y="1304"/>
                        </a:lnTo>
                        <a:cubicBezTo>
                          <a:pt x="479" y="1305"/>
                          <a:pt x="480" y="1306"/>
                          <a:pt x="481" y="1307"/>
                        </a:cubicBezTo>
                        <a:lnTo>
                          <a:pt x="485" y="1314"/>
                        </a:lnTo>
                        <a:cubicBezTo>
                          <a:pt x="486" y="1315"/>
                          <a:pt x="486" y="1316"/>
                          <a:pt x="486" y="1317"/>
                        </a:cubicBezTo>
                        <a:lnTo>
                          <a:pt x="489" y="1327"/>
                        </a:lnTo>
                        <a:cubicBezTo>
                          <a:pt x="489" y="1327"/>
                          <a:pt x="489" y="1328"/>
                          <a:pt x="489" y="1328"/>
                        </a:cubicBezTo>
                        <a:lnTo>
                          <a:pt x="489" y="1343"/>
                        </a:lnTo>
                        <a:lnTo>
                          <a:pt x="489" y="1356"/>
                        </a:lnTo>
                        <a:lnTo>
                          <a:pt x="489" y="1361"/>
                        </a:lnTo>
                        <a:lnTo>
                          <a:pt x="489" y="1366"/>
                        </a:lnTo>
                        <a:lnTo>
                          <a:pt x="489" y="1391"/>
                        </a:lnTo>
                        <a:cubicBezTo>
                          <a:pt x="489" y="1393"/>
                          <a:pt x="488" y="1395"/>
                          <a:pt x="487" y="1396"/>
                        </a:cubicBezTo>
                        <a:lnTo>
                          <a:pt x="480" y="1404"/>
                        </a:lnTo>
                        <a:lnTo>
                          <a:pt x="481" y="1401"/>
                        </a:lnTo>
                        <a:lnTo>
                          <a:pt x="477" y="1413"/>
                        </a:lnTo>
                        <a:lnTo>
                          <a:pt x="475" y="1405"/>
                        </a:lnTo>
                        <a:lnTo>
                          <a:pt x="480" y="1410"/>
                        </a:lnTo>
                        <a:cubicBezTo>
                          <a:pt x="481" y="1412"/>
                          <a:pt x="482" y="1414"/>
                          <a:pt x="482" y="1417"/>
                        </a:cubicBezTo>
                        <a:cubicBezTo>
                          <a:pt x="481" y="1419"/>
                          <a:pt x="480" y="1421"/>
                          <a:pt x="478" y="1423"/>
                        </a:cubicBezTo>
                        <a:lnTo>
                          <a:pt x="473" y="1425"/>
                        </a:lnTo>
                        <a:lnTo>
                          <a:pt x="477" y="1418"/>
                        </a:lnTo>
                        <a:lnTo>
                          <a:pt x="477" y="1428"/>
                        </a:lnTo>
                        <a:lnTo>
                          <a:pt x="477" y="1433"/>
                        </a:lnTo>
                        <a:cubicBezTo>
                          <a:pt x="477" y="1435"/>
                          <a:pt x="476" y="1437"/>
                          <a:pt x="475" y="1438"/>
                        </a:cubicBezTo>
                        <a:lnTo>
                          <a:pt x="466" y="1448"/>
                        </a:lnTo>
                        <a:cubicBezTo>
                          <a:pt x="464" y="1450"/>
                          <a:pt x="462" y="1451"/>
                          <a:pt x="460" y="1451"/>
                        </a:cubicBezTo>
                        <a:lnTo>
                          <a:pt x="455" y="1451"/>
                        </a:lnTo>
                        <a:lnTo>
                          <a:pt x="462" y="1439"/>
                        </a:lnTo>
                        <a:lnTo>
                          <a:pt x="467" y="1449"/>
                        </a:lnTo>
                        <a:cubicBezTo>
                          <a:pt x="467" y="1450"/>
                          <a:pt x="468" y="1452"/>
                          <a:pt x="468" y="1453"/>
                        </a:cubicBezTo>
                        <a:lnTo>
                          <a:pt x="468" y="1460"/>
                        </a:lnTo>
                        <a:lnTo>
                          <a:pt x="460" y="1452"/>
                        </a:lnTo>
                        <a:lnTo>
                          <a:pt x="469" y="1452"/>
                        </a:lnTo>
                        <a:cubicBezTo>
                          <a:pt x="470" y="1452"/>
                          <a:pt x="471" y="1452"/>
                          <a:pt x="472" y="1453"/>
                        </a:cubicBezTo>
                        <a:lnTo>
                          <a:pt x="509" y="1465"/>
                        </a:lnTo>
                        <a:lnTo>
                          <a:pt x="507" y="1465"/>
                        </a:lnTo>
                        <a:lnTo>
                          <a:pt x="518" y="1465"/>
                        </a:lnTo>
                        <a:cubicBezTo>
                          <a:pt x="521" y="1465"/>
                          <a:pt x="523" y="1466"/>
                          <a:pt x="524" y="1467"/>
                        </a:cubicBezTo>
                        <a:lnTo>
                          <a:pt x="531" y="1475"/>
                        </a:lnTo>
                        <a:cubicBezTo>
                          <a:pt x="534" y="1477"/>
                          <a:pt x="534" y="1482"/>
                          <a:pt x="532" y="1485"/>
                        </a:cubicBezTo>
                        <a:lnTo>
                          <a:pt x="525" y="1495"/>
                        </a:lnTo>
                        <a:lnTo>
                          <a:pt x="524" y="1485"/>
                        </a:lnTo>
                        <a:lnTo>
                          <a:pt x="531" y="1492"/>
                        </a:lnTo>
                        <a:lnTo>
                          <a:pt x="534" y="1494"/>
                        </a:lnTo>
                        <a:lnTo>
                          <a:pt x="528" y="1492"/>
                        </a:lnTo>
                        <a:lnTo>
                          <a:pt x="535" y="1492"/>
                        </a:lnTo>
                        <a:lnTo>
                          <a:pt x="537" y="1492"/>
                        </a:lnTo>
                        <a:cubicBezTo>
                          <a:pt x="539" y="1492"/>
                          <a:pt x="541" y="1493"/>
                          <a:pt x="543" y="1494"/>
                        </a:cubicBezTo>
                        <a:lnTo>
                          <a:pt x="550" y="1502"/>
                        </a:lnTo>
                        <a:cubicBezTo>
                          <a:pt x="551" y="1503"/>
                          <a:pt x="552" y="1505"/>
                          <a:pt x="552" y="1507"/>
                        </a:cubicBezTo>
                        <a:lnTo>
                          <a:pt x="552" y="1515"/>
                        </a:lnTo>
                        <a:lnTo>
                          <a:pt x="544" y="1507"/>
                        </a:lnTo>
                        <a:lnTo>
                          <a:pt x="553" y="1507"/>
                        </a:lnTo>
                        <a:cubicBezTo>
                          <a:pt x="558" y="1507"/>
                          <a:pt x="561" y="1510"/>
                          <a:pt x="561" y="1515"/>
                        </a:cubicBezTo>
                        <a:lnTo>
                          <a:pt x="561" y="1527"/>
                        </a:lnTo>
                        <a:cubicBezTo>
                          <a:pt x="561" y="1529"/>
                          <a:pt x="561" y="1531"/>
                          <a:pt x="560" y="1532"/>
                        </a:cubicBezTo>
                        <a:lnTo>
                          <a:pt x="553" y="1542"/>
                        </a:lnTo>
                        <a:cubicBezTo>
                          <a:pt x="551" y="1544"/>
                          <a:pt x="549" y="1545"/>
                          <a:pt x="546" y="1545"/>
                        </a:cubicBezTo>
                        <a:lnTo>
                          <a:pt x="544" y="1545"/>
                        </a:lnTo>
                        <a:lnTo>
                          <a:pt x="552" y="1536"/>
                        </a:lnTo>
                        <a:lnTo>
                          <a:pt x="554" y="1551"/>
                        </a:lnTo>
                        <a:lnTo>
                          <a:pt x="541" y="1547"/>
                        </a:lnTo>
                        <a:lnTo>
                          <a:pt x="548" y="1539"/>
                        </a:lnTo>
                        <a:cubicBezTo>
                          <a:pt x="550" y="1537"/>
                          <a:pt x="553" y="1536"/>
                          <a:pt x="556" y="1537"/>
                        </a:cubicBezTo>
                        <a:cubicBezTo>
                          <a:pt x="559" y="1539"/>
                          <a:pt x="561" y="1541"/>
                          <a:pt x="561" y="1545"/>
                        </a:cubicBezTo>
                        <a:lnTo>
                          <a:pt x="561" y="1552"/>
                        </a:lnTo>
                        <a:lnTo>
                          <a:pt x="561" y="1551"/>
                        </a:lnTo>
                        <a:lnTo>
                          <a:pt x="564" y="1563"/>
                        </a:lnTo>
                        <a:cubicBezTo>
                          <a:pt x="564" y="1564"/>
                          <a:pt x="564" y="1566"/>
                          <a:pt x="563" y="1567"/>
                        </a:cubicBezTo>
                        <a:lnTo>
                          <a:pt x="561" y="1574"/>
                        </a:lnTo>
                        <a:lnTo>
                          <a:pt x="561" y="1572"/>
                        </a:lnTo>
                        <a:lnTo>
                          <a:pt x="561" y="1580"/>
                        </a:lnTo>
                        <a:lnTo>
                          <a:pt x="556" y="1572"/>
                        </a:lnTo>
                        <a:lnTo>
                          <a:pt x="565" y="1574"/>
                        </a:lnTo>
                        <a:lnTo>
                          <a:pt x="555" y="1582"/>
                        </a:lnTo>
                        <a:lnTo>
                          <a:pt x="555" y="1580"/>
                        </a:lnTo>
                        <a:cubicBezTo>
                          <a:pt x="555" y="1575"/>
                          <a:pt x="558" y="1572"/>
                          <a:pt x="563" y="1572"/>
                        </a:cubicBezTo>
                        <a:lnTo>
                          <a:pt x="565" y="1572"/>
                        </a:lnTo>
                        <a:lnTo>
                          <a:pt x="558" y="1582"/>
                        </a:lnTo>
                        <a:lnTo>
                          <a:pt x="555" y="1574"/>
                        </a:lnTo>
                        <a:cubicBezTo>
                          <a:pt x="554" y="1572"/>
                          <a:pt x="555" y="1569"/>
                          <a:pt x="557" y="1567"/>
                        </a:cubicBezTo>
                        <a:lnTo>
                          <a:pt x="559" y="1564"/>
                        </a:lnTo>
                        <a:cubicBezTo>
                          <a:pt x="562" y="1562"/>
                          <a:pt x="565" y="1561"/>
                          <a:pt x="568" y="1562"/>
                        </a:cubicBezTo>
                        <a:cubicBezTo>
                          <a:pt x="571" y="1563"/>
                          <a:pt x="573" y="1566"/>
                          <a:pt x="573" y="1570"/>
                        </a:cubicBezTo>
                        <a:lnTo>
                          <a:pt x="573" y="1582"/>
                        </a:lnTo>
                        <a:lnTo>
                          <a:pt x="565" y="1574"/>
                        </a:lnTo>
                        <a:lnTo>
                          <a:pt x="572" y="1574"/>
                        </a:lnTo>
                        <a:cubicBezTo>
                          <a:pt x="576" y="1574"/>
                          <a:pt x="579" y="1576"/>
                          <a:pt x="580" y="1580"/>
                        </a:cubicBezTo>
                        <a:lnTo>
                          <a:pt x="582" y="1587"/>
                        </a:lnTo>
                        <a:lnTo>
                          <a:pt x="567" y="1589"/>
                        </a:lnTo>
                        <a:lnTo>
                          <a:pt x="567" y="1572"/>
                        </a:lnTo>
                        <a:cubicBezTo>
                          <a:pt x="567" y="1572"/>
                          <a:pt x="567" y="1571"/>
                          <a:pt x="567" y="1570"/>
                        </a:cubicBezTo>
                        <a:lnTo>
                          <a:pt x="574" y="1536"/>
                        </a:lnTo>
                        <a:lnTo>
                          <a:pt x="576" y="1523"/>
                        </a:lnTo>
                        <a:cubicBezTo>
                          <a:pt x="576" y="1522"/>
                          <a:pt x="577" y="1521"/>
                          <a:pt x="577" y="1520"/>
                        </a:cubicBezTo>
                        <a:lnTo>
                          <a:pt x="584" y="1510"/>
                        </a:lnTo>
                        <a:lnTo>
                          <a:pt x="583" y="1515"/>
                        </a:lnTo>
                        <a:lnTo>
                          <a:pt x="583" y="1507"/>
                        </a:lnTo>
                        <a:cubicBezTo>
                          <a:pt x="583" y="1506"/>
                          <a:pt x="583" y="1505"/>
                          <a:pt x="584" y="1504"/>
                        </a:cubicBezTo>
                        <a:lnTo>
                          <a:pt x="595" y="1479"/>
                        </a:lnTo>
                        <a:lnTo>
                          <a:pt x="595" y="1483"/>
                        </a:lnTo>
                        <a:lnTo>
                          <a:pt x="595" y="1470"/>
                        </a:lnTo>
                        <a:lnTo>
                          <a:pt x="595" y="1465"/>
                        </a:lnTo>
                        <a:lnTo>
                          <a:pt x="595" y="1438"/>
                        </a:lnTo>
                        <a:cubicBezTo>
                          <a:pt x="595" y="1436"/>
                          <a:pt x="595" y="1434"/>
                          <a:pt x="596" y="1433"/>
                        </a:cubicBezTo>
                        <a:lnTo>
                          <a:pt x="606" y="1421"/>
                        </a:lnTo>
                        <a:lnTo>
                          <a:pt x="604" y="1426"/>
                        </a:lnTo>
                        <a:lnTo>
                          <a:pt x="599" y="1392"/>
                        </a:lnTo>
                        <a:lnTo>
                          <a:pt x="599" y="1361"/>
                        </a:lnTo>
                        <a:cubicBezTo>
                          <a:pt x="599" y="1360"/>
                          <a:pt x="599" y="1359"/>
                          <a:pt x="600" y="1359"/>
                        </a:cubicBezTo>
                        <a:lnTo>
                          <a:pt x="604" y="1341"/>
                        </a:lnTo>
                        <a:cubicBezTo>
                          <a:pt x="605" y="1339"/>
                          <a:pt x="606" y="1338"/>
                          <a:pt x="607" y="1337"/>
                        </a:cubicBezTo>
                        <a:lnTo>
                          <a:pt x="622" y="1327"/>
                        </a:lnTo>
                        <a:lnTo>
                          <a:pt x="619" y="1329"/>
                        </a:lnTo>
                        <a:lnTo>
                          <a:pt x="624" y="1322"/>
                        </a:lnTo>
                        <a:lnTo>
                          <a:pt x="623" y="1324"/>
                        </a:lnTo>
                        <a:lnTo>
                          <a:pt x="628" y="1309"/>
                        </a:lnTo>
                        <a:lnTo>
                          <a:pt x="627" y="1311"/>
                        </a:lnTo>
                        <a:lnTo>
                          <a:pt x="627" y="1284"/>
                        </a:lnTo>
                        <a:cubicBezTo>
                          <a:pt x="627" y="1282"/>
                          <a:pt x="628" y="1280"/>
                          <a:pt x="630" y="1278"/>
                        </a:cubicBezTo>
                        <a:lnTo>
                          <a:pt x="639" y="1268"/>
                        </a:lnTo>
                        <a:lnTo>
                          <a:pt x="637" y="1274"/>
                        </a:lnTo>
                        <a:lnTo>
                          <a:pt x="637" y="1234"/>
                        </a:lnTo>
                        <a:cubicBezTo>
                          <a:pt x="637" y="1233"/>
                          <a:pt x="637" y="1233"/>
                          <a:pt x="637" y="1232"/>
                        </a:cubicBezTo>
                        <a:lnTo>
                          <a:pt x="642" y="1210"/>
                        </a:lnTo>
                        <a:lnTo>
                          <a:pt x="642" y="1212"/>
                        </a:lnTo>
                        <a:lnTo>
                          <a:pt x="642" y="1209"/>
                        </a:lnTo>
                        <a:cubicBezTo>
                          <a:pt x="642" y="1208"/>
                          <a:pt x="642" y="1207"/>
                          <a:pt x="643" y="1205"/>
                        </a:cubicBezTo>
                        <a:lnTo>
                          <a:pt x="652" y="1188"/>
                        </a:lnTo>
                        <a:lnTo>
                          <a:pt x="659" y="1200"/>
                        </a:lnTo>
                        <a:lnTo>
                          <a:pt x="654" y="1200"/>
                        </a:lnTo>
                        <a:cubicBezTo>
                          <a:pt x="651" y="1200"/>
                          <a:pt x="647" y="1197"/>
                          <a:pt x="646" y="1194"/>
                        </a:cubicBezTo>
                        <a:cubicBezTo>
                          <a:pt x="646" y="1190"/>
                          <a:pt x="647" y="1186"/>
                          <a:pt x="650" y="1185"/>
                        </a:cubicBezTo>
                        <a:lnTo>
                          <a:pt x="655" y="1182"/>
                        </a:lnTo>
                        <a:lnTo>
                          <a:pt x="651" y="1189"/>
                        </a:lnTo>
                        <a:lnTo>
                          <a:pt x="651" y="1174"/>
                        </a:lnTo>
                        <a:cubicBezTo>
                          <a:pt x="651" y="1173"/>
                          <a:pt x="651" y="1172"/>
                          <a:pt x="652" y="1170"/>
                        </a:cubicBezTo>
                        <a:lnTo>
                          <a:pt x="659" y="1158"/>
                        </a:lnTo>
                        <a:lnTo>
                          <a:pt x="658" y="1163"/>
                        </a:lnTo>
                        <a:lnTo>
                          <a:pt x="656" y="1146"/>
                        </a:lnTo>
                        <a:cubicBezTo>
                          <a:pt x="656" y="1145"/>
                          <a:pt x="656" y="1144"/>
                          <a:pt x="656" y="1143"/>
                        </a:cubicBezTo>
                        <a:lnTo>
                          <a:pt x="665" y="1101"/>
                        </a:lnTo>
                        <a:cubicBezTo>
                          <a:pt x="665" y="1099"/>
                          <a:pt x="666" y="1098"/>
                          <a:pt x="667" y="1097"/>
                        </a:cubicBezTo>
                        <a:lnTo>
                          <a:pt x="695" y="1062"/>
                        </a:lnTo>
                        <a:lnTo>
                          <a:pt x="693" y="1067"/>
                        </a:lnTo>
                        <a:lnTo>
                          <a:pt x="693" y="1058"/>
                        </a:lnTo>
                        <a:lnTo>
                          <a:pt x="708" y="1062"/>
                        </a:lnTo>
                        <a:lnTo>
                          <a:pt x="701" y="1072"/>
                        </a:lnTo>
                        <a:cubicBezTo>
                          <a:pt x="699" y="1074"/>
                          <a:pt x="697" y="1075"/>
                          <a:pt x="694" y="1075"/>
                        </a:cubicBezTo>
                        <a:lnTo>
                          <a:pt x="685" y="1075"/>
                        </a:lnTo>
                        <a:cubicBezTo>
                          <a:pt x="681" y="1075"/>
                          <a:pt x="678" y="1073"/>
                          <a:pt x="677" y="1069"/>
                        </a:cubicBezTo>
                        <a:lnTo>
                          <a:pt x="675" y="1059"/>
                        </a:lnTo>
                        <a:lnTo>
                          <a:pt x="682" y="1066"/>
                        </a:lnTo>
                        <a:lnTo>
                          <a:pt x="675" y="1066"/>
                        </a:lnTo>
                        <a:lnTo>
                          <a:pt x="683" y="1061"/>
                        </a:lnTo>
                        <a:lnTo>
                          <a:pt x="680" y="1066"/>
                        </a:lnTo>
                        <a:cubicBezTo>
                          <a:pt x="680" y="1067"/>
                          <a:pt x="678" y="1069"/>
                          <a:pt x="677" y="1070"/>
                        </a:cubicBezTo>
                        <a:lnTo>
                          <a:pt x="667" y="1075"/>
                        </a:lnTo>
                        <a:lnTo>
                          <a:pt x="669" y="1073"/>
                        </a:lnTo>
                        <a:lnTo>
                          <a:pt x="636" y="1105"/>
                        </a:lnTo>
                        <a:lnTo>
                          <a:pt x="627" y="1115"/>
                        </a:lnTo>
                        <a:cubicBezTo>
                          <a:pt x="625" y="1118"/>
                          <a:pt x="621" y="1118"/>
                          <a:pt x="618" y="1117"/>
                        </a:cubicBezTo>
                        <a:lnTo>
                          <a:pt x="604" y="1109"/>
                        </a:lnTo>
                        <a:cubicBezTo>
                          <a:pt x="601" y="1108"/>
                          <a:pt x="599" y="1105"/>
                          <a:pt x="599" y="1102"/>
                        </a:cubicBezTo>
                        <a:lnTo>
                          <a:pt x="599" y="1092"/>
                        </a:lnTo>
                        <a:cubicBezTo>
                          <a:pt x="599" y="1091"/>
                          <a:pt x="600" y="1089"/>
                          <a:pt x="601" y="1088"/>
                        </a:cubicBezTo>
                        <a:lnTo>
                          <a:pt x="605" y="1081"/>
                        </a:lnTo>
                        <a:lnTo>
                          <a:pt x="604" y="1085"/>
                        </a:lnTo>
                        <a:lnTo>
                          <a:pt x="604" y="1082"/>
                        </a:lnTo>
                        <a:lnTo>
                          <a:pt x="605" y="1087"/>
                        </a:lnTo>
                        <a:lnTo>
                          <a:pt x="601" y="1079"/>
                        </a:lnTo>
                        <a:cubicBezTo>
                          <a:pt x="599" y="1077"/>
                          <a:pt x="599" y="1075"/>
                          <a:pt x="600" y="1073"/>
                        </a:cubicBezTo>
                        <a:cubicBezTo>
                          <a:pt x="600" y="1071"/>
                          <a:pt x="602" y="1069"/>
                          <a:pt x="604" y="1068"/>
                        </a:cubicBezTo>
                        <a:lnTo>
                          <a:pt x="608" y="1065"/>
                        </a:lnTo>
                        <a:lnTo>
                          <a:pt x="604" y="1072"/>
                        </a:lnTo>
                        <a:lnTo>
                          <a:pt x="604" y="1058"/>
                        </a:lnTo>
                        <a:lnTo>
                          <a:pt x="608" y="1065"/>
                        </a:lnTo>
                        <a:lnTo>
                          <a:pt x="604" y="1062"/>
                        </a:lnTo>
                        <a:cubicBezTo>
                          <a:pt x="602" y="1061"/>
                          <a:pt x="600" y="1059"/>
                          <a:pt x="600" y="1057"/>
                        </a:cubicBezTo>
                        <a:cubicBezTo>
                          <a:pt x="599" y="1055"/>
                          <a:pt x="599" y="1053"/>
                          <a:pt x="601" y="1051"/>
                        </a:cubicBezTo>
                        <a:lnTo>
                          <a:pt x="610" y="1036"/>
                        </a:lnTo>
                        <a:cubicBezTo>
                          <a:pt x="610" y="1035"/>
                          <a:pt x="611" y="1035"/>
                          <a:pt x="611" y="1035"/>
                        </a:cubicBezTo>
                        <a:lnTo>
                          <a:pt x="616" y="1030"/>
                        </a:lnTo>
                        <a:cubicBezTo>
                          <a:pt x="616" y="1029"/>
                          <a:pt x="617" y="1028"/>
                          <a:pt x="618" y="1028"/>
                        </a:cubicBezTo>
                        <a:lnTo>
                          <a:pt x="627" y="1023"/>
                        </a:lnTo>
                        <a:cubicBezTo>
                          <a:pt x="628" y="1023"/>
                          <a:pt x="628" y="1023"/>
                          <a:pt x="629" y="1022"/>
                        </a:cubicBezTo>
                        <a:lnTo>
                          <a:pt x="638" y="1020"/>
                        </a:lnTo>
                        <a:cubicBezTo>
                          <a:pt x="639" y="1020"/>
                          <a:pt x="641" y="1020"/>
                          <a:pt x="642" y="1020"/>
                        </a:cubicBezTo>
                        <a:lnTo>
                          <a:pt x="652" y="1022"/>
                        </a:lnTo>
                        <a:cubicBezTo>
                          <a:pt x="656" y="1023"/>
                          <a:pt x="658" y="1027"/>
                          <a:pt x="658" y="1031"/>
                        </a:cubicBezTo>
                        <a:cubicBezTo>
                          <a:pt x="657" y="1035"/>
                          <a:pt x="654" y="1038"/>
                          <a:pt x="650" y="1038"/>
                        </a:cubicBezTo>
                        <a:lnTo>
                          <a:pt x="645" y="1038"/>
                        </a:lnTo>
                        <a:cubicBezTo>
                          <a:pt x="634" y="1038"/>
                          <a:pt x="634" y="1022"/>
                          <a:pt x="645" y="1022"/>
                        </a:cubicBezTo>
                        <a:lnTo>
                          <a:pt x="659" y="1022"/>
                        </a:lnTo>
                        <a:lnTo>
                          <a:pt x="656" y="1023"/>
                        </a:lnTo>
                        <a:lnTo>
                          <a:pt x="663" y="1020"/>
                        </a:lnTo>
                        <a:lnTo>
                          <a:pt x="659" y="1024"/>
                        </a:lnTo>
                        <a:lnTo>
                          <a:pt x="668" y="1004"/>
                        </a:lnTo>
                        <a:cubicBezTo>
                          <a:pt x="669" y="1003"/>
                          <a:pt x="669" y="1002"/>
                          <a:pt x="670" y="1002"/>
                        </a:cubicBezTo>
                        <a:lnTo>
                          <a:pt x="689" y="987"/>
                        </a:lnTo>
                        <a:cubicBezTo>
                          <a:pt x="691" y="985"/>
                          <a:pt x="692" y="985"/>
                          <a:pt x="694" y="985"/>
                        </a:cubicBezTo>
                        <a:lnTo>
                          <a:pt x="701" y="985"/>
                        </a:lnTo>
                        <a:lnTo>
                          <a:pt x="693" y="991"/>
                        </a:lnTo>
                        <a:lnTo>
                          <a:pt x="703" y="944"/>
                        </a:lnTo>
                        <a:lnTo>
                          <a:pt x="702" y="946"/>
                        </a:lnTo>
                        <a:lnTo>
                          <a:pt x="702" y="936"/>
                        </a:lnTo>
                        <a:lnTo>
                          <a:pt x="706" y="942"/>
                        </a:lnTo>
                        <a:lnTo>
                          <a:pt x="696" y="935"/>
                        </a:lnTo>
                        <a:cubicBezTo>
                          <a:pt x="696" y="934"/>
                          <a:pt x="696" y="934"/>
                          <a:pt x="695" y="934"/>
                        </a:cubicBezTo>
                        <a:lnTo>
                          <a:pt x="686" y="924"/>
                        </a:lnTo>
                        <a:lnTo>
                          <a:pt x="700" y="918"/>
                        </a:lnTo>
                        <a:lnTo>
                          <a:pt x="700" y="921"/>
                        </a:lnTo>
                        <a:lnTo>
                          <a:pt x="699" y="918"/>
                        </a:lnTo>
                        <a:lnTo>
                          <a:pt x="702" y="926"/>
                        </a:lnTo>
                        <a:cubicBezTo>
                          <a:pt x="702" y="927"/>
                          <a:pt x="702" y="927"/>
                          <a:pt x="702" y="928"/>
                        </a:cubicBezTo>
                        <a:lnTo>
                          <a:pt x="702" y="931"/>
                        </a:lnTo>
                        <a:cubicBezTo>
                          <a:pt x="702" y="935"/>
                          <a:pt x="699" y="939"/>
                          <a:pt x="694" y="939"/>
                        </a:cubicBezTo>
                        <a:lnTo>
                          <a:pt x="685" y="939"/>
                        </a:lnTo>
                        <a:lnTo>
                          <a:pt x="693" y="931"/>
                        </a:lnTo>
                        <a:lnTo>
                          <a:pt x="693" y="936"/>
                        </a:lnTo>
                        <a:cubicBezTo>
                          <a:pt x="693" y="940"/>
                          <a:pt x="689" y="944"/>
                          <a:pt x="685" y="944"/>
                        </a:cubicBezTo>
                        <a:lnTo>
                          <a:pt x="682" y="944"/>
                        </a:lnTo>
                        <a:lnTo>
                          <a:pt x="686" y="943"/>
                        </a:lnTo>
                        <a:lnTo>
                          <a:pt x="677" y="948"/>
                        </a:lnTo>
                        <a:cubicBezTo>
                          <a:pt x="676" y="948"/>
                          <a:pt x="676" y="948"/>
                          <a:pt x="676" y="948"/>
                        </a:cubicBezTo>
                        <a:lnTo>
                          <a:pt x="662" y="953"/>
                        </a:lnTo>
                        <a:lnTo>
                          <a:pt x="652" y="956"/>
                        </a:lnTo>
                        <a:cubicBezTo>
                          <a:pt x="649" y="957"/>
                          <a:pt x="647" y="956"/>
                          <a:pt x="645" y="954"/>
                        </a:cubicBezTo>
                        <a:cubicBezTo>
                          <a:pt x="643" y="953"/>
                          <a:pt x="642" y="951"/>
                          <a:pt x="642" y="948"/>
                        </a:cubicBezTo>
                        <a:lnTo>
                          <a:pt x="642" y="946"/>
                        </a:lnTo>
                        <a:lnTo>
                          <a:pt x="655" y="952"/>
                        </a:lnTo>
                        <a:lnTo>
                          <a:pt x="641" y="964"/>
                        </a:lnTo>
                        <a:cubicBezTo>
                          <a:pt x="639" y="965"/>
                          <a:pt x="637" y="966"/>
                          <a:pt x="636" y="966"/>
                        </a:cubicBezTo>
                        <a:lnTo>
                          <a:pt x="631" y="966"/>
                        </a:lnTo>
                        <a:lnTo>
                          <a:pt x="637" y="964"/>
                        </a:lnTo>
                        <a:lnTo>
                          <a:pt x="627" y="974"/>
                        </a:lnTo>
                        <a:cubicBezTo>
                          <a:pt x="625" y="976"/>
                          <a:pt x="622" y="977"/>
                          <a:pt x="619" y="976"/>
                        </a:cubicBezTo>
                        <a:lnTo>
                          <a:pt x="601" y="971"/>
                        </a:lnTo>
                        <a:cubicBezTo>
                          <a:pt x="597" y="970"/>
                          <a:pt x="595" y="967"/>
                          <a:pt x="595" y="963"/>
                        </a:cubicBezTo>
                        <a:lnTo>
                          <a:pt x="595" y="958"/>
                        </a:lnTo>
                        <a:lnTo>
                          <a:pt x="603" y="966"/>
                        </a:lnTo>
                        <a:lnTo>
                          <a:pt x="600" y="966"/>
                        </a:lnTo>
                        <a:lnTo>
                          <a:pt x="604" y="965"/>
                        </a:lnTo>
                        <a:lnTo>
                          <a:pt x="595" y="970"/>
                        </a:lnTo>
                        <a:cubicBezTo>
                          <a:pt x="592" y="972"/>
                          <a:pt x="589" y="971"/>
                          <a:pt x="586" y="970"/>
                        </a:cubicBezTo>
                        <a:lnTo>
                          <a:pt x="579" y="965"/>
                        </a:lnTo>
                        <a:cubicBezTo>
                          <a:pt x="577" y="963"/>
                          <a:pt x="576" y="961"/>
                          <a:pt x="576" y="958"/>
                        </a:cubicBezTo>
                        <a:lnTo>
                          <a:pt x="576" y="956"/>
                        </a:lnTo>
                        <a:cubicBezTo>
                          <a:pt x="576" y="954"/>
                          <a:pt x="576" y="953"/>
                          <a:pt x="577" y="952"/>
                        </a:cubicBezTo>
                        <a:lnTo>
                          <a:pt x="586" y="932"/>
                        </a:lnTo>
                        <a:cubicBezTo>
                          <a:pt x="587" y="931"/>
                          <a:pt x="588" y="930"/>
                          <a:pt x="589" y="929"/>
                        </a:cubicBezTo>
                        <a:lnTo>
                          <a:pt x="596" y="924"/>
                        </a:lnTo>
                        <a:lnTo>
                          <a:pt x="593" y="929"/>
                        </a:lnTo>
                        <a:lnTo>
                          <a:pt x="600" y="899"/>
                        </a:lnTo>
                        <a:cubicBezTo>
                          <a:pt x="600" y="898"/>
                          <a:pt x="600" y="897"/>
                          <a:pt x="601" y="897"/>
                        </a:cubicBezTo>
                        <a:lnTo>
                          <a:pt x="610" y="882"/>
                        </a:lnTo>
                        <a:lnTo>
                          <a:pt x="609" y="883"/>
                        </a:lnTo>
                        <a:lnTo>
                          <a:pt x="623" y="846"/>
                        </a:lnTo>
                        <a:cubicBezTo>
                          <a:pt x="624" y="845"/>
                          <a:pt x="624" y="845"/>
                          <a:pt x="624" y="844"/>
                        </a:cubicBezTo>
                        <a:lnTo>
                          <a:pt x="629" y="837"/>
                        </a:lnTo>
                        <a:cubicBezTo>
                          <a:pt x="631" y="833"/>
                          <a:pt x="636" y="832"/>
                          <a:pt x="639" y="834"/>
                        </a:cubicBezTo>
                        <a:lnTo>
                          <a:pt x="649" y="839"/>
                        </a:lnTo>
                        <a:lnTo>
                          <a:pt x="642" y="839"/>
                        </a:lnTo>
                        <a:lnTo>
                          <a:pt x="656" y="834"/>
                        </a:lnTo>
                        <a:cubicBezTo>
                          <a:pt x="657" y="833"/>
                          <a:pt x="658" y="833"/>
                          <a:pt x="659" y="833"/>
                        </a:cubicBezTo>
                        <a:lnTo>
                          <a:pt x="673" y="833"/>
                        </a:lnTo>
                        <a:cubicBezTo>
                          <a:pt x="677" y="833"/>
                          <a:pt x="681" y="837"/>
                          <a:pt x="681" y="841"/>
                        </a:cubicBezTo>
                        <a:lnTo>
                          <a:pt x="681" y="849"/>
                        </a:lnTo>
                        <a:lnTo>
                          <a:pt x="673" y="841"/>
                        </a:lnTo>
                        <a:lnTo>
                          <a:pt x="675" y="841"/>
                        </a:lnTo>
                        <a:lnTo>
                          <a:pt x="667" y="849"/>
                        </a:lnTo>
                        <a:lnTo>
                          <a:pt x="667" y="831"/>
                        </a:lnTo>
                        <a:cubicBezTo>
                          <a:pt x="667" y="829"/>
                          <a:pt x="668" y="827"/>
                          <a:pt x="670" y="826"/>
                        </a:cubicBezTo>
                        <a:lnTo>
                          <a:pt x="679" y="816"/>
                        </a:lnTo>
                        <a:lnTo>
                          <a:pt x="677" y="819"/>
                        </a:lnTo>
                        <a:lnTo>
                          <a:pt x="684" y="799"/>
                        </a:lnTo>
                        <a:lnTo>
                          <a:pt x="684" y="804"/>
                        </a:lnTo>
                        <a:lnTo>
                          <a:pt x="677" y="779"/>
                        </a:lnTo>
                        <a:lnTo>
                          <a:pt x="692" y="779"/>
                        </a:lnTo>
                        <a:lnTo>
                          <a:pt x="690" y="786"/>
                        </a:lnTo>
                        <a:cubicBezTo>
                          <a:pt x="689" y="789"/>
                          <a:pt x="686" y="792"/>
                          <a:pt x="683" y="792"/>
                        </a:cubicBezTo>
                        <a:cubicBezTo>
                          <a:pt x="680" y="792"/>
                          <a:pt x="677" y="791"/>
                          <a:pt x="676" y="788"/>
                        </a:cubicBezTo>
                        <a:lnTo>
                          <a:pt x="666" y="773"/>
                        </a:lnTo>
                        <a:cubicBezTo>
                          <a:pt x="666" y="773"/>
                          <a:pt x="666" y="772"/>
                          <a:pt x="665" y="772"/>
                        </a:cubicBezTo>
                        <a:lnTo>
                          <a:pt x="658" y="749"/>
                        </a:lnTo>
                        <a:cubicBezTo>
                          <a:pt x="658" y="749"/>
                          <a:pt x="658" y="748"/>
                          <a:pt x="658" y="747"/>
                        </a:cubicBezTo>
                        <a:lnTo>
                          <a:pt x="656" y="695"/>
                        </a:lnTo>
                        <a:cubicBezTo>
                          <a:pt x="656" y="694"/>
                          <a:pt x="656" y="693"/>
                          <a:pt x="656" y="692"/>
                        </a:cubicBezTo>
                        <a:lnTo>
                          <a:pt x="675" y="644"/>
                        </a:lnTo>
                        <a:lnTo>
                          <a:pt x="685" y="626"/>
                        </a:lnTo>
                        <a:lnTo>
                          <a:pt x="684" y="628"/>
                        </a:lnTo>
                        <a:lnTo>
                          <a:pt x="686" y="620"/>
                        </a:lnTo>
                        <a:lnTo>
                          <a:pt x="686" y="622"/>
                        </a:lnTo>
                        <a:lnTo>
                          <a:pt x="686" y="620"/>
                        </a:lnTo>
                        <a:cubicBezTo>
                          <a:pt x="686" y="616"/>
                          <a:pt x="690" y="612"/>
                          <a:pt x="694" y="612"/>
                        </a:cubicBezTo>
                        <a:lnTo>
                          <a:pt x="701" y="612"/>
                        </a:lnTo>
                        <a:lnTo>
                          <a:pt x="693" y="619"/>
                        </a:lnTo>
                        <a:lnTo>
                          <a:pt x="695" y="594"/>
                        </a:lnTo>
                        <a:cubicBezTo>
                          <a:pt x="696" y="593"/>
                          <a:pt x="696" y="592"/>
                          <a:pt x="697" y="591"/>
                        </a:cubicBezTo>
                        <a:lnTo>
                          <a:pt x="732" y="538"/>
                        </a:lnTo>
                        <a:lnTo>
                          <a:pt x="742" y="526"/>
                        </a:lnTo>
                        <a:cubicBezTo>
                          <a:pt x="743" y="524"/>
                          <a:pt x="745" y="522"/>
                          <a:pt x="748" y="522"/>
                        </a:cubicBezTo>
                        <a:lnTo>
                          <a:pt x="750" y="522"/>
                        </a:lnTo>
                        <a:lnTo>
                          <a:pt x="743" y="533"/>
                        </a:lnTo>
                        <a:lnTo>
                          <a:pt x="740" y="525"/>
                        </a:lnTo>
                        <a:cubicBezTo>
                          <a:pt x="739" y="523"/>
                          <a:pt x="740" y="519"/>
                          <a:pt x="743" y="517"/>
                        </a:cubicBezTo>
                        <a:lnTo>
                          <a:pt x="782" y="480"/>
                        </a:lnTo>
                        <a:lnTo>
                          <a:pt x="824" y="433"/>
                        </a:lnTo>
                        <a:lnTo>
                          <a:pt x="822" y="436"/>
                        </a:lnTo>
                        <a:lnTo>
                          <a:pt x="827" y="421"/>
                        </a:lnTo>
                        <a:cubicBezTo>
                          <a:pt x="828" y="420"/>
                          <a:pt x="829" y="418"/>
                          <a:pt x="830" y="417"/>
                        </a:cubicBezTo>
                        <a:lnTo>
                          <a:pt x="846" y="405"/>
                        </a:lnTo>
                        <a:lnTo>
                          <a:pt x="845" y="406"/>
                        </a:lnTo>
                        <a:lnTo>
                          <a:pt x="852" y="398"/>
                        </a:lnTo>
                        <a:lnTo>
                          <a:pt x="851" y="401"/>
                        </a:lnTo>
                        <a:lnTo>
                          <a:pt x="862" y="373"/>
                        </a:lnTo>
                        <a:cubicBezTo>
                          <a:pt x="863" y="372"/>
                          <a:pt x="863" y="372"/>
                          <a:pt x="864" y="371"/>
                        </a:cubicBezTo>
                        <a:lnTo>
                          <a:pt x="873" y="361"/>
                        </a:lnTo>
                        <a:lnTo>
                          <a:pt x="872" y="363"/>
                        </a:lnTo>
                        <a:lnTo>
                          <a:pt x="882" y="345"/>
                        </a:lnTo>
                        <a:lnTo>
                          <a:pt x="881" y="349"/>
                        </a:lnTo>
                        <a:lnTo>
                          <a:pt x="881" y="334"/>
                        </a:lnTo>
                        <a:cubicBezTo>
                          <a:pt x="881" y="333"/>
                          <a:pt x="881" y="331"/>
                          <a:pt x="882" y="330"/>
                        </a:cubicBezTo>
                        <a:lnTo>
                          <a:pt x="889" y="318"/>
                        </a:lnTo>
                        <a:cubicBezTo>
                          <a:pt x="890" y="315"/>
                          <a:pt x="893" y="314"/>
                          <a:pt x="896" y="314"/>
                        </a:cubicBezTo>
                        <a:lnTo>
                          <a:pt x="898" y="314"/>
                        </a:lnTo>
                        <a:lnTo>
                          <a:pt x="890" y="320"/>
                        </a:lnTo>
                        <a:lnTo>
                          <a:pt x="897" y="278"/>
                        </a:lnTo>
                        <a:cubicBezTo>
                          <a:pt x="897" y="277"/>
                          <a:pt x="898" y="276"/>
                          <a:pt x="899" y="275"/>
                        </a:cubicBezTo>
                        <a:lnTo>
                          <a:pt x="908" y="262"/>
                        </a:lnTo>
                        <a:lnTo>
                          <a:pt x="907" y="265"/>
                        </a:lnTo>
                        <a:lnTo>
                          <a:pt x="909" y="257"/>
                        </a:lnTo>
                        <a:cubicBezTo>
                          <a:pt x="910" y="255"/>
                          <a:pt x="911" y="253"/>
                          <a:pt x="913" y="252"/>
                        </a:cubicBezTo>
                        <a:cubicBezTo>
                          <a:pt x="915" y="251"/>
                          <a:pt x="917" y="251"/>
                          <a:pt x="919" y="252"/>
                        </a:cubicBezTo>
                        <a:lnTo>
                          <a:pt x="926" y="254"/>
                        </a:lnTo>
                        <a:lnTo>
                          <a:pt x="918" y="257"/>
                        </a:lnTo>
                        <a:lnTo>
                          <a:pt x="920" y="254"/>
                        </a:lnTo>
                        <a:lnTo>
                          <a:pt x="918" y="260"/>
                        </a:lnTo>
                        <a:lnTo>
                          <a:pt x="918" y="252"/>
                        </a:lnTo>
                        <a:cubicBezTo>
                          <a:pt x="918" y="251"/>
                          <a:pt x="918" y="251"/>
                          <a:pt x="918" y="250"/>
                        </a:cubicBezTo>
                        <a:lnTo>
                          <a:pt x="925" y="223"/>
                        </a:lnTo>
                        <a:lnTo>
                          <a:pt x="928" y="206"/>
                        </a:lnTo>
                        <a:lnTo>
                          <a:pt x="935" y="215"/>
                        </a:lnTo>
                        <a:lnTo>
                          <a:pt x="913" y="213"/>
                        </a:lnTo>
                        <a:cubicBezTo>
                          <a:pt x="911" y="213"/>
                          <a:pt x="909" y="211"/>
                          <a:pt x="908" y="209"/>
                        </a:cubicBezTo>
                        <a:lnTo>
                          <a:pt x="898" y="194"/>
                        </a:lnTo>
                        <a:cubicBezTo>
                          <a:pt x="897" y="193"/>
                          <a:pt x="897" y="191"/>
                          <a:pt x="897" y="190"/>
                        </a:cubicBezTo>
                        <a:lnTo>
                          <a:pt x="897" y="163"/>
                        </a:lnTo>
                        <a:lnTo>
                          <a:pt x="898" y="166"/>
                        </a:lnTo>
                        <a:lnTo>
                          <a:pt x="889" y="149"/>
                        </a:lnTo>
                        <a:cubicBezTo>
                          <a:pt x="888" y="148"/>
                          <a:pt x="888" y="147"/>
                          <a:pt x="888" y="145"/>
                        </a:cubicBezTo>
                        <a:lnTo>
                          <a:pt x="888" y="133"/>
                        </a:lnTo>
                        <a:cubicBezTo>
                          <a:pt x="888" y="131"/>
                          <a:pt x="888" y="130"/>
                          <a:pt x="889" y="128"/>
                        </a:cubicBezTo>
                        <a:lnTo>
                          <a:pt x="898" y="114"/>
                        </a:lnTo>
                        <a:lnTo>
                          <a:pt x="897" y="118"/>
                        </a:lnTo>
                        <a:lnTo>
                          <a:pt x="897" y="108"/>
                        </a:lnTo>
                        <a:lnTo>
                          <a:pt x="898" y="112"/>
                        </a:lnTo>
                        <a:lnTo>
                          <a:pt x="891" y="99"/>
                        </a:lnTo>
                        <a:cubicBezTo>
                          <a:pt x="891" y="99"/>
                          <a:pt x="890" y="98"/>
                          <a:pt x="890" y="97"/>
                        </a:cubicBezTo>
                        <a:lnTo>
                          <a:pt x="888" y="82"/>
                        </a:lnTo>
                        <a:lnTo>
                          <a:pt x="896" y="89"/>
                        </a:lnTo>
                        <a:lnTo>
                          <a:pt x="886" y="89"/>
                        </a:lnTo>
                        <a:lnTo>
                          <a:pt x="877" y="89"/>
                        </a:lnTo>
                        <a:cubicBezTo>
                          <a:pt x="874" y="89"/>
                          <a:pt x="872" y="87"/>
                          <a:pt x="870" y="85"/>
                        </a:cubicBezTo>
                        <a:lnTo>
                          <a:pt x="863" y="75"/>
                        </a:lnTo>
                        <a:lnTo>
                          <a:pt x="877" y="73"/>
                        </a:lnTo>
                        <a:lnTo>
                          <a:pt x="875" y="80"/>
                        </a:lnTo>
                        <a:cubicBezTo>
                          <a:pt x="874" y="84"/>
                          <a:pt x="871" y="86"/>
                          <a:pt x="868" y="86"/>
                        </a:cubicBezTo>
                        <a:lnTo>
                          <a:pt x="858" y="86"/>
                        </a:lnTo>
                        <a:cubicBezTo>
                          <a:pt x="856" y="86"/>
                          <a:pt x="854" y="85"/>
                          <a:pt x="852" y="84"/>
                        </a:cubicBezTo>
                        <a:lnTo>
                          <a:pt x="845" y="76"/>
                        </a:lnTo>
                        <a:cubicBezTo>
                          <a:pt x="844" y="75"/>
                          <a:pt x="843" y="73"/>
                          <a:pt x="843" y="71"/>
                        </a:cubicBezTo>
                        <a:lnTo>
                          <a:pt x="843" y="68"/>
                        </a:lnTo>
                        <a:lnTo>
                          <a:pt x="844" y="72"/>
                        </a:lnTo>
                        <a:lnTo>
                          <a:pt x="842" y="67"/>
                        </a:lnTo>
                        <a:lnTo>
                          <a:pt x="845" y="70"/>
                        </a:lnTo>
                        <a:lnTo>
                          <a:pt x="840" y="68"/>
                        </a:lnTo>
                        <a:cubicBezTo>
                          <a:pt x="839" y="67"/>
                          <a:pt x="838" y="66"/>
                          <a:pt x="837" y="65"/>
                        </a:cubicBezTo>
                        <a:lnTo>
                          <a:pt x="833" y="57"/>
                        </a:lnTo>
                        <a:lnTo>
                          <a:pt x="836" y="60"/>
                        </a:lnTo>
                        <a:lnTo>
                          <a:pt x="831" y="58"/>
                        </a:lnTo>
                        <a:cubicBezTo>
                          <a:pt x="830" y="57"/>
                          <a:pt x="829" y="57"/>
                          <a:pt x="829" y="56"/>
                        </a:cubicBezTo>
                        <a:lnTo>
                          <a:pt x="805" y="29"/>
                        </a:lnTo>
                        <a:lnTo>
                          <a:pt x="801" y="24"/>
                        </a:lnTo>
                        <a:lnTo>
                          <a:pt x="805" y="26"/>
                        </a:lnTo>
                        <a:lnTo>
                          <a:pt x="765" y="16"/>
                        </a:lnTo>
                        <a:lnTo>
                          <a:pt x="767" y="16"/>
                        </a:lnTo>
                        <a:lnTo>
                          <a:pt x="760" y="16"/>
                        </a:lnTo>
                        <a:lnTo>
                          <a:pt x="766" y="13"/>
                        </a:lnTo>
                        <a:lnTo>
                          <a:pt x="754" y="28"/>
                        </a:lnTo>
                        <a:cubicBezTo>
                          <a:pt x="753" y="29"/>
                          <a:pt x="752" y="30"/>
                          <a:pt x="751" y="31"/>
                        </a:cubicBezTo>
                        <a:lnTo>
                          <a:pt x="723" y="43"/>
                        </a:lnTo>
                        <a:cubicBezTo>
                          <a:pt x="723" y="43"/>
                          <a:pt x="722" y="43"/>
                          <a:pt x="722" y="44"/>
                        </a:cubicBezTo>
                        <a:lnTo>
                          <a:pt x="703" y="49"/>
                        </a:lnTo>
                        <a:lnTo>
                          <a:pt x="687" y="53"/>
                        </a:lnTo>
                        <a:cubicBezTo>
                          <a:pt x="685" y="54"/>
                          <a:pt x="683" y="54"/>
                          <a:pt x="682" y="53"/>
                        </a:cubicBezTo>
                        <a:lnTo>
                          <a:pt x="670" y="48"/>
                        </a:lnTo>
                        <a:lnTo>
                          <a:pt x="660" y="43"/>
                        </a:lnTo>
                        <a:lnTo>
                          <a:pt x="664" y="44"/>
                        </a:lnTo>
                        <a:lnTo>
                          <a:pt x="659" y="44"/>
                        </a:lnTo>
                        <a:lnTo>
                          <a:pt x="666" y="40"/>
                        </a:lnTo>
                        <a:lnTo>
                          <a:pt x="656" y="55"/>
                        </a:lnTo>
                        <a:cubicBezTo>
                          <a:pt x="656" y="56"/>
                          <a:pt x="655" y="57"/>
                          <a:pt x="654" y="57"/>
                        </a:cubicBezTo>
                        <a:lnTo>
                          <a:pt x="640" y="67"/>
                        </a:lnTo>
                        <a:cubicBezTo>
                          <a:pt x="639" y="68"/>
                          <a:pt x="637" y="69"/>
                          <a:pt x="636" y="69"/>
                        </a:cubicBezTo>
                        <a:lnTo>
                          <a:pt x="631" y="69"/>
                        </a:lnTo>
                        <a:lnTo>
                          <a:pt x="635" y="68"/>
                        </a:lnTo>
                        <a:lnTo>
                          <a:pt x="630" y="70"/>
                        </a:lnTo>
                        <a:lnTo>
                          <a:pt x="621" y="75"/>
                        </a:lnTo>
                        <a:lnTo>
                          <a:pt x="623" y="74"/>
                        </a:lnTo>
                        <a:lnTo>
                          <a:pt x="613" y="84"/>
                        </a:lnTo>
                        <a:cubicBezTo>
                          <a:pt x="612" y="85"/>
                          <a:pt x="610" y="86"/>
                          <a:pt x="607" y="86"/>
                        </a:cubicBezTo>
                        <a:lnTo>
                          <a:pt x="603" y="86"/>
                        </a:lnTo>
                        <a:cubicBezTo>
                          <a:pt x="598" y="86"/>
                          <a:pt x="595" y="82"/>
                          <a:pt x="595" y="78"/>
                        </a:cubicBezTo>
                        <a:lnTo>
                          <a:pt x="595" y="71"/>
                        </a:lnTo>
                        <a:lnTo>
                          <a:pt x="607" y="77"/>
                        </a:lnTo>
                        <a:lnTo>
                          <a:pt x="595" y="85"/>
                        </a:lnTo>
                        <a:lnTo>
                          <a:pt x="587" y="71"/>
                        </a:lnTo>
                        <a:lnTo>
                          <a:pt x="598" y="64"/>
                        </a:lnTo>
                        <a:cubicBezTo>
                          <a:pt x="601" y="62"/>
                          <a:pt x="604" y="62"/>
                          <a:pt x="607" y="64"/>
                        </a:cubicBezTo>
                        <a:cubicBezTo>
                          <a:pt x="609" y="65"/>
                          <a:pt x="611" y="68"/>
                          <a:pt x="611" y="71"/>
                        </a:cubicBezTo>
                        <a:lnTo>
                          <a:pt x="611" y="78"/>
                        </a:lnTo>
                        <a:lnTo>
                          <a:pt x="603" y="70"/>
                        </a:lnTo>
                        <a:lnTo>
                          <a:pt x="607" y="70"/>
                        </a:lnTo>
                        <a:lnTo>
                          <a:pt x="602" y="73"/>
                        </a:lnTo>
                        <a:lnTo>
                          <a:pt x="611" y="63"/>
                        </a:lnTo>
                        <a:cubicBezTo>
                          <a:pt x="612" y="62"/>
                          <a:pt x="612" y="61"/>
                          <a:pt x="613" y="61"/>
                        </a:cubicBezTo>
                        <a:lnTo>
                          <a:pt x="622" y="56"/>
                        </a:lnTo>
                        <a:lnTo>
                          <a:pt x="627" y="54"/>
                        </a:lnTo>
                        <a:cubicBezTo>
                          <a:pt x="628" y="53"/>
                          <a:pt x="630" y="53"/>
                          <a:pt x="631" y="53"/>
                        </a:cubicBezTo>
                        <a:lnTo>
                          <a:pt x="636" y="53"/>
                        </a:lnTo>
                        <a:lnTo>
                          <a:pt x="631" y="54"/>
                        </a:lnTo>
                        <a:lnTo>
                          <a:pt x="645" y="44"/>
                        </a:lnTo>
                        <a:lnTo>
                          <a:pt x="643" y="46"/>
                        </a:lnTo>
                        <a:lnTo>
                          <a:pt x="652" y="32"/>
                        </a:lnTo>
                        <a:cubicBezTo>
                          <a:pt x="654" y="29"/>
                          <a:pt x="656" y="28"/>
                          <a:pt x="659" y="28"/>
                        </a:cubicBezTo>
                        <a:lnTo>
                          <a:pt x="664" y="28"/>
                        </a:lnTo>
                        <a:cubicBezTo>
                          <a:pt x="665" y="28"/>
                          <a:pt x="666" y="28"/>
                          <a:pt x="667" y="29"/>
                        </a:cubicBezTo>
                        <a:lnTo>
                          <a:pt x="676" y="33"/>
                        </a:lnTo>
                        <a:lnTo>
                          <a:pt x="688" y="38"/>
                        </a:lnTo>
                        <a:lnTo>
                          <a:pt x="682" y="38"/>
                        </a:lnTo>
                        <a:lnTo>
                          <a:pt x="699" y="33"/>
                        </a:lnTo>
                        <a:lnTo>
                          <a:pt x="718" y="28"/>
                        </a:lnTo>
                        <a:lnTo>
                          <a:pt x="717" y="28"/>
                        </a:lnTo>
                        <a:lnTo>
                          <a:pt x="745" y="16"/>
                        </a:lnTo>
                        <a:lnTo>
                          <a:pt x="742" y="18"/>
                        </a:lnTo>
                        <a:lnTo>
                          <a:pt x="753" y="4"/>
                        </a:lnTo>
                        <a:cubicBezTo>
                          <a:pt x="755" y="2"/>
                          <a:pt x="757" y="0"/>
                          <a:pt x="760" y="0"/>
                        </a:cubicBezTo>
                        <a:lnTo>
                          <a:pt x="767" y="0"/>
                        </a:lnTo>
                        <a:cubicBezTo>
                          <a:pt x="767" y="0"/>
                          <a:pt x="768" y="1"/>
                          <a:pt x="769" y="1"/>
                        </a:cubicBezTo>
                        <a:lnTo>
                          <a:pt x="809" y="11"/>
                        </a:lnTo>
                        <a:cubicBezTo>
                          <a:pt x="810" y="11"/>
                          <a:pt x="811" y="12"/>
                          <a:pt x="812" y="13"/>
                        </a:cubicBezTo>
                        <a:lnTo>
                          <a:pt x="817" y="18"/>
                        </a:lnTo>
                        <a:lnTo>
                          <a:pt x="841" y="46"/>
                        </a:lnTo>
                        <a:lnTo>
                          <a:pt x="838" y="44"/>
                        </a:lnTo>
                        <a:lnTo>
                          <a:pt x="843" y="46"/>
                        </a:lnTo>
                        <a:cubicBezTo>
                          <a:pt x="844" y="47"/>
                          <a:pt x="845" y="48"/>
                          <a:pt x="846" y="49"/>
                        </a:cubicBezTo>
                        <a:lnTo>
                          <a:pt x="851" y="56"/>
                        </a:lnTo>
                        <a:lnTo>
                          <a:pt x="848" y="54"/>
                        </a:lnTo>
                        <a:lnTo>
                          <a:pt x="853" y="56"/>
                        </a:lnTo>
                        <a:cubicBezTo>
                          <a:pt x="854" y="57"/>
                          <a:pt x="855" y="58"/>
                          <a:pt x="856" y="60"/>
                        </a:cubicBezTo>
                        <a:lnTo>
                          <a:pt x="858" y="65"/>
                        </a:lnTo>
                        <a:cubicBezTo>
                          <a:pt x="859" y="66"/>
                          <a:pt x="859" y="67"/>
                          <a:pt x="859" y="68"/>
                        </a:cubicBezTo>
                        <a:lnTo>
                          <a:pt x="859" y="71"/>
                        </a:lnTo>
                        <a:lnTo>
                          <a:pt x="857" y="65"/>
                        </a:lnTo>
                        <a:lnTo>
                          <a:pt x="864" y="73"/>
                        </a:lnTo>
                        <a:lnTo>
                          <a:pt x="858" y="70"/>
                        </a:lnTo>
                        <a:lnTo>
                          <a:pt x="868" y="70"/>
                        </a:lnTo>
                        <a:lnTo>
                          <a:pt x="860" y="76"/>
                        </a:lnTo>
                        <a:lnTo>
                          <a:pt x="862" y="68"/>
                        </a:lnTo>
                        <a:cubicBezTo>
                          <a:pt x="863" y="65"/>
                          <a:pt x="866" y="63"/>
                          <a:pt x="869" y="63"/>
                        </a:cubicBezTo>
                        <a:cubicBezTo>
                          <a:pt x="872" y="62"/>
                          <a:pt x="875" y="64"/>
                          <a:pt x="876" y="66"/>
                        </a:cubicBezTo>
                        <a:lnTo>
                          <a:pt x="883" y="76"/>
                        </a:lnTo>
                        <a:lnTo>
                          <a:pt x="877" y="73"/>
                        </a:lnTo>
                        <a:lnTo>
                          <a:pt x="886" y="73"/>
                        </a:lnTo>
                        <a:lnTo>
                          <a:pt x="896" y="73"/>
                        </a:lnTo>
                        <a:cubicBezTo>
                          <a:pt x="900" y="73"/>
                          <a:pt x="903" y="75"/>
                          <a:pt x="904" y="79"/>
                        </a:cubicBezTo>
                        <a:lnTo>
                          <a:pt x="906" y="94"/>
                        </a:lnTo>
                        <a:lnTo>
                          <a:pt x="905" y="92"/>
                        </a:lnTo>
                        <a:lnTo>
                          <a:pt x="912" y="104"/>
                        </a:lnTo>
                        <a:cubicBezTo>
                          <a:pt x="913" y="105"/>
                          <a:pt x="913" y="107"/>
                          <a:pt x="913" y="108"/>
                        </a:cubicBezTo>
                        <a:lnTo>
                          <a:pt x="913" y="118"/>
                        </a:lnTo>
                        <a:cubicBezTo>
                          <a:pt x="913" y="119"/>
                          <a:pt x="913" y="121"/>
                          <a:pt x="912" y="122"/>
                        </a:cubicBezTo>
                        <a:lnTo>
                          <a:pt x="902" y="137"/>
                        </a:lnTo>
                        <a:lnTo>
                          <a:pt x="904" y="133"/>
                        </a:lnTo>
                        <a:lnTo>
                          <a:pt x="904" y="145"/>
                        </a:lnTo>
                        <a:lnTo>
                          <a:pt x="903" y="141"/>
                        </a:lnTo>
                        <a:lnTo>
                          <a:pt x="912" y="159"/>
                        </a:lnTo>
                        <a:cubicBezTo>
                          <a:pt x="913" y="160"/>
                          <a:pt x="913" y="161"/>
                          <a:pt x="913" y="163"/>
                        </a:cubicBezTo>
                        <a:lnTo>
                          <a:pt x="913" y="190"/>
                        </a:lnTo>
                        <a:lnTo>
                          <a:pt x="912" y="186"/>
                        </a:lnTo>
                        <a:lnTo>
                          <a:pt x="921" y="201"/>
                        </a:lnTo>
                        <a:lnTo>
                          <a:pt x="915" y="197"/>
                        </a:lnTo>
                        <a:lnTo>
                          <a:pt x="936" y="199"/>
                        </a:lnTo>
                        <a:cubicBezTo>
                          <a:pt x="939" y="200"/>
                          <a:pt x="940" y="201"/>
                          <a:pt x="942" y="202"/>
                        </a:cubicBezTo>
                        <a:cubicBezTo>
                          <a:pt x="943" y="204"/>
                          <a:pt x="944" y="206"/>
                          <a:pt x="943" y="208"/>
                        </a:cubicBezTo>
                        <a:lnTo>
                          <a:pt x="941" y="227"/>
                        </a:lnTo>
                        <a:lnTo>
                          <a:pt x="934" y="254"/>
                        </a:lnTo>
                        <a:lnTo>
                          <a:pt x="934" y="252"/>
                        </a:lnTo>
                        <a:lnTo>
                          <a:pt x="934" y="260"/>
                        </a:lnTo>
                        <a:cubicBezTo>
                          <a:pt x="934" y="262"/>
                          <a:pt x="933" y="264"/>
                          <a:pt x="932" y="265"/>
                        </a:cubicBezTo>
                        <a:lnTo>
                          <a:pt x="930" y="268"/>
                        </a:lnTo>
                        <a:cubicBezTo>
                          <a:pt x="927" y="270"/>
                          <a:pt x="924" y="271"/>
                          <a:pt x="921" y="270"/>
                        </a:cubicBezTo>
                        <a:lnTo>
                          <a:pt x="914" y="267"/>
                        </a:lnTo>
                        <a:lnTo>
                          <a:pt x="924" y="262"/>
                        </a:lnTo>
                        <a:lnTo>
                          <a:pt x="922" y="269"/>
                        </a:lnTo>
                        <a:cubicBezTo>
                          <a:pt x="922" y="270"/>
                          <a:pt x="921" y="271"/>
                          <a:pt x="921" y="272"/>
                        </a:cubicBezTo>
                        <a:lnTo>
                          <a:pt x="911" y="284"/>
                        </a:lnTo>
                        <a:lnTo>
                          <a:pt x="913" y="281"/>
                        </a:lnTo>
                        <a:lnTo>
                          <a:pt x="906" y="323"/>
                        </a:lnTo>
                        <a:cubicBezTo>
                          <a:pt x="905" y="327"/>
                          <a:pt x="902" y="330"/>
                          <a:pt x="898" y="330"/>
                        </a:cubicBezTo>
                        <a:lnTo>
                          <a:pt x="896" y="330"/>
                        </a:lnTo>
                        <a:lnTo>
                          <a:pt x="903" y="326"/>
                        </a:lnTo>
                        <a:lnTo>
                          <a:pt x="896" y="338"/>
                        </a:lnTo>
                        <a:lnTo>
                          <a:pt x="897" y="334"/>
                        </a:lnTo>
                        <a:lnTo>
                          <a:pt x="897" y="349"/>
                        </a:lnTo>
                        <a:cubicBezTo>
                          <a:pt x="897" y="350"/>
                          <a:pt x="896" y="352"/>
                          <a:pt x="896" y="353"/>
                        </a:cubicBezTo>
                        <a:lnTo>
                          <a:pt x="886" y="370"/>
                        </a:lnTo>
                        <a:cubicBezTo>
                          <a:pt x="886" y="371"/>
                          <a:pt x="886" y="371"/>
                          <a:pt x="885" y="372"/>
                        </a:cubicBezTo>
                        <a:lnTo>
                          <a:pt x="876" y="382"/>
                        </a:lnTo>
                        <a:lnTo>
                          <a:pt x="877" y="380"/>
                        </a:lnTo>
                        <a:lnTo>
                          <a:pt x="865" y="407"/>
                        </a:lnTo>
                        <a:cubicBezTo>
                          <a:pt x="865" y="408"/>
                          <a:pt x="865" y="409"/>
                          <a:pt x="864" y="409"/>
                        </a:cubicBezTo>
                        <a:lnTo>
                          <a:pt x="857" y="417"/>
                        </a:lnTo>
                        <a:cubicBezTo>
                          <a:pt x="857" y="417"/>
                          <a:pt x="856" y="417"/>
                          <a:pt x="856" y="418"/>
                        </a:cubicBezTo>
                        <a:lnTo>
                          <a:pt x="840" y="430"/>
                        </a:lnTo>
                        <a:lnTo>
                          <a:pt x="842" y="426"/>
                        </a:lnTo>
                        <a:lnTo>
                          <a:pt x="838" y="441"/>
                        </a:lnTo>
                        <a:cubicBezTo>
                          <a:pt x="837" y="442"/>
                          <a:pt x="837" y="443"/>
                          <a:pt x="836" y="444"/>
                        </a:cubicBezTo>
                        <a:lnTo>
                          <a:pt x="793" y="492"/>
                        </a:lnTo>
                        <a:lnTo>
                          <a:pt x="753" y="529"/>
                        </a:lnTo>
                        <a:lnTo>
                          <a:pt x="756" y="521"/>
                        </a:lnTo>
                        <a:lnTo>
                          <a:pt x="758" y="528"/>
                        </a:lnTo>
                        <a:cubicBezTo>
                          <a:pt x="759" y="531"/>
                          <a:pt x="758" y="533"/>
                          <a:pt x="757" y="535"/>
                        </a:cubicBezTo>
                        <a:cubicBezTo>
                          <a:pt x="755" y="537"/>
                          <a:pt x="753" y="539"/>
                          <a:pt x="750" y="539"/>
                        </a:cubicBezTo>
                        <a:lnTo>
                          <a:pt x="748" y="539"/>
                        </a:lnTo>
                        <a:lnTo>
                          <a:pt x="754" y="535"/>
                        </a:lnTo>
                        <a:lnTo>
                          <a:pt x="745" y="547"/>
                        </a:lnTo>
                        <a:lnTo>
                          <a:pt x="710" y="600"/>
                        </a:lnTo>
                        <a:lnTo>
                          <a:pt x="711" y="596"/>
                        </a:lnTo>
                        <a:lnTo>
                          <a:pt x="709" y="621"/>
                        </a:lnTo>
                        <a:cubicBezTo>
                          <a:pt x="709" y="625"/>
                          <a:pt x="705" y="628"/>
                          <a:pt x="701" y="628"/>
                        </a:cubicBezTo>
                        <a:lnTo>
                          <a:pt x="694" y="628"/>
                        </a:lnTo>
                        <a:lnTo>
                          <a:pt x="702" y="620"/>
                        </a:lnTo>
                        <a:lnTo>
                          <a:pt x="702" y="622"/>
                        </a:lnTo>
                        <a:cubicBezTo>
                          <a:pt x="702" y="623"/>
                          <a:pt x="702" y="624"/>
                          <a:pt x="702" y="625"/>
                        </a:cubicBezTo>
                        <a:lnTo>
                          <a:pt x="699" y="632"/>
                        </a:lnTo>
                        <a:cubicBezTo>
                          <a:pt x="699" y="633"/>
                          <a:pt x="699" y="633"/>
                          <a:pt x="699" y="634"/>
                        </a:cubicBezTo>
                        <a:lnTo>
                          <a:pt x="690" y="650"/>
                        </a:lnTo>
                        <a:lnTo>
                          <a:pt x="671" y="698"/>
                        </a:lnTo>
                        <a:lnTo>
                          <a:pt x="672" y="694"/>
                        </a:lnTo>
                        <a:lnTo>
                          <a:pt x="674" y="746"/>
                        </a:lnTo>
                        <a:lnTo>
                          <a:pt x="674" y="744"/>
                        </a:lnTo>
                        <a:lnTo>
                          <a:pt x="681" y="767"/>
                        </a:lnTo>
                        <a:lnTo>
                          <a:pt x="680" y="765"/>
                        </a:lnTo>
                        <a:lnTo>
                          <a:pt x="689" y="780"/>
                        </a:lnTo>
                        <a:lnTo>
                          <a:pt x="675" y="782"/>
                        </a:lnTo>
                        <a:lnTo>
                          <a:pt x="677" y="774"/>
                        </a:lnTo>
                        <a:cubicBezTo>
                          <a:pt x="678" y="771"/>
                          <a:pt x="681" y="769"/>
                          <a:pt x="685" y="769"/>
                        </a:cubicBezTo>
                        <a:cubicBezTo>
                          <a:pt x="688" y="769"/>
                          <a:pt x="691" y="771"/>
                          <a:pt x="692" y="774"/>
                        </a:cubicBezTo>
                        <a:lnTo>
                          <a:pt x="699" y="799"/>
                        </a:lnTo>
                        <a:cubicBezTo>
                          <a:pt x="700" y="801"/>
                          <a:pt x="700" y="803"/>
                          <a:pt x="699" y="804"/>
                        </a:cubicBezTo>
                        <a:lnTo>
                          <a:pt x="692" y="824"/>
                        </a:lnTo>
                        <a:cubicBezTo>
                          <a:pt x="692" y="825"/>
                          <a:pt x="691" y="826"/>
                          <a:pt x="691" y="827"/>
                        </a:cubicBezTo>
                        <a:lnTo>
                          <a:pt x="681" y="837"/>
                        </a:lnTo>
                        <a:lnTo>
                          <a:pt x="683" y="831"/>
                        </a:lnTo>
                        <a:lnTo>
                          <a:pt x="683" y="849"/>
                        </a:lnTo>
                        <a:cubicBezTo>
                          <a:pt x="683" y="853"/>
                          <a:pt x="680" y="857"/>
                          <a:pt x="675" y="857"/>
                        </a:cubicBezTo>
                        <a:lnTo>
                          <a:pt x="673" y="857"/>
                        </a:lnTo>
                        <a:cubicBezTo>
                          <a:pt x="669" y="857"/>
                          <a:pt x="665" y="853"/>
                          <a:pt x="665" y="849"/>
                        </a:cubicBezTo>
                        <a:lnTo>
                          <a:pt x="665" y="841"/>
                        </a:lnTo>
                        <a:lnTo>
                          <a:pt x="673" y="849"/>
                        </a:lnTo>
                        <a:lnTo>
                          <a:pt x="659" y="849"/>
                        </a:lnTo>
                        <a:lnTo>
                          <a:pt x="662" y="849"/>
                        </a:lnTo>
                        <a:lnTo>
                          <a:pt x="648" y="854"/>
                        </a:lnTo>
                        <a:cubicBezTo>
                          <a:pt x="645" y="855"/>
                          <a:pt x="643" y="854"/>
                          <a:pt x="641" y="853"/>
                        </a:cubicBezTo>
                        <a:lnTo>
                          <a:pt x="632" y="848"/>
                        </a:lnTo>
                        <a:lnTo>
                          <a:pt x="642" y="845"/>
                        </a:lnTo>
                        <a:lnTo>
                          <a:pt x="638" y="853"/>
                        </a:lnTo>
                        <a:lnTo>
                          <a:pt x="638" y="852"/>
                        </a:lnTo>
                        <a:lnTo>
                          <a:pt x="624" y="889"/>
                        </a:lnTo>
                        <a:cubicBezTo>
                          <a:pt x="624" y="889"/>
                          <a:pt x="624" y="890"/>
                          <a:pt x="624" y="890"/>
                        </a:cubicBezTo>
                        <a:lnTo>
                          <a:pt x="614" y="905"/>
                        </a:lnTo>
                        <a:lnTo>
                          <a:pt x="615" y="903"/>
                        </a:lnTo>
                        <a:lnTo>
                          <a:pt x="608" y="933"/>
                        </a:lnTo>
                        <a:cubicBezTo>
                          <a:pt x="608" y="934"/>
                          <a:pt x="607" y="936"/>
                          <a:pt x="605" y="937"/>
                        </a:cubicBezTo>
                        <a:lnTo>
                          <a:pt x="598" y="942"/>
                        </a:lnTo>
                        <a:lnTo>
                          <a:pt x="601" y="939"/>
                        </a:lnTo>
                        <a:lnTo>
                          <a:pt x="591" y="959"/>
                        </a:lnTo>
                        <a:lnTo>
                          <a:pt x="592" y="956"/>
                        </a:lnTo>
                        <a:lnTo>
                          <a:pt x="592" y="958"/>
                        </a:lnTo>
                        <a:lnTo>
                          <a:pt x="589" y="952"/>
                        </a:lnTo>
                        <a:lnTo>
                          <a:pt x="596" y="957"/>
                        </a:lnTo>
                        <a:lnTo>
                          <a:pt x="587" y="956"/>
                        </a:lnTo>
                        <a:lnTo>
                          <a:pt x="597" y="951"/>
                        </a:lnTo>
                        <a:cubicBezTo>
                          <a:pt x="598" y="950"/>
                          <a:pt x="599" y="950"/>
                          <a:pt x="600" y="950"/>
                        </a:cubicBezTo>
                        <a:lnTo>
                          <a:pt x="603" y="950"/>
                        </a:lnTo>
                        <a:cubicBezTo>
                          <a:pt x="607" y="950"/>
                          <a:pt x="611" y="954"/>
                          <a:pt x="611" y="958"/>
                        </a:cubicBezTo>
                        <a:lnTo>
                          <a:pt x="611" y="963"/>
                        </a:lnTo>
                        <a:lnTo>
                          <a:pt x="605" y="955"/>
                        </a:lnTo>
                        <a:lnTo>
                          <a:pt x="623" y="960"/>
                        </a:lnTo>
                        <a:lnTo>
                          <a:pt x="616" y="963"/>
                        </a:lnTo>
                        <a:lnTo>
                          <a:pt x="625" y="953"/>
                        </a:lnTo>
                        <a:cubicBezTo>
                          <a:pt x="627" y="951"/>
                          <a:pt x="629" y="950"/>
                          <a:pt x="631" y="950"/>
                        </a:cubicBezTo>
                        <a:lnTo>
                          <a:pt x="636" y="950"/>
                        </a:lnTo>
                        <a:lnTo>
                          <a:pt x="630" y="952"/>
                        </a:lnTo>
                        <a:lnTo>
                          <a:pt x="644" y="940"/>
                        </a:lnTo>
                        <a:cubicBezTo>
                          <a:pt x="647" y="938"/>
                          <a:pt x="650" y="937"/>
                          <a:pt x="653" y="938"/>
                        </a:cubicBezTo>
                        <a:cubicBezTo>
                          <a:pt x="656" y="940"/>
                          <a:pt x="658" y="942"/>
                          <a:pt x="658" y="946"/>
                        </a:cubicBezTo>
                        <a:lnTo>
                          <a:pt x="658" y="948"/>
                        </a:lnTo>
                        <a:lnTo>
                          <a:pt x="648" y="940"/>
                        </a:lnTo>
                        <a:lnTo>
                          <a:pt x="656" y="938"/>
                        </a:lnTo>
                        <a:lnTo>
                          <a:pt x="670" y="933"/>
                        </a:lnTo>
                        <a:lnTo>
                          <a:pt x="669" y="934"/>
                        </a:lnTo>
                        <a:lnTo>
                          <a:pt x="679" y="929"/>
                        </a:lnTo>
                        <a:cubicBezTo>
                          <a:pt x="680" y="928"/>
                          <a:pt x="681" y="928"/>
                          <a:pt x="682" y="928"/>
                        </a:cubicBezTo>
                        <a:lnTo>
                          <a:pt x="685" y="928"/>
                        </a:lnTo>
                        <a:lnTo>
                          <a:pt x="677" y="936"/>
                        </a:lnTo>
                        <a:lnTo>
                          <a:pt x="677" y="931"/>
                        </a:lnTo>
                        <a:cubicBezTo>
                          <a:pt x="677" y="926"/>
                          <a:pt x="680" y="923"/>
                          <a:pt x="685" y="923"/>
                        </a:cubicBezTo>
                        <a:lnTo>
                          <a:pt x="694" y="923"/>
                        </a:lnTo>
                        <a:lnTo>
                          <a:pt x="686" y="931"/>
                        </a:lnTo>
                        <a:lnTo>
                          <a:pt x="686" y="928"/>
                        </a:lnTo>
                        <a:lnTo>
                          <a:pt x="686" y="931"/>
                        </a:lnTo>
                        <a:lnTo>
                          <a:pt x="684" y="923"/>
                        </a:lnTo>
                        <a:cubicBezTo>
                          <a:pt x="684" y="922"/>
                          <a:pt x="684" y="922"/>
                          <a:pt x="684" y="921"/>
                        </a:cubicBezTo>
                        <a:lnTo>
                          <a:pt x="684" y="918"/>
                        </a:lnTo>
                        <a:cubicBezTo>
                          <a:pt x="684" y="915"/>
                          <a:pt x="686" y="912"/>
                          <a:pt x="689" y="911"/>
                        </a:cubicBezTo>
                        <a:cubicBezTo>
                          <a:pt x="692" y="910"/>
                          <a:pt x="695" y="910"/>
                          <a:pt x="698" y="913"/>
                        </a:cubicBezTo>
                        <a:lnTo>
                          <a:pt x="707" y="923"/>
                        </a:lnTo>
                        <a:lnTo>
                          <a:pt x="706" y="922"/>
                        </a:lnTo>
                        <a:lnTo>
                          <a:pt x="715" y="929"/>
                        </a:lnTo>
                        <a:cubicBezTo>
                          <a:pt x="717" y="931"/>
                          <a:pt x="719" y="933"/>
                          <a:pt x="719" y="936"/>
                        </a:cubicBezTo>
                        <a:lnTo>
                          <a:pt x="719" y="946"/>
                        </a:lnTo>
                        <a:cubicBezTo>
                          <a:pt x="719" y="946"/>
                          <a:pt x="718" y="947"/>
                          <a:pt x="718" y="947"/>
                        </a:cubicBezTo>
                        <a:lnTo>
                          <a:pt x="709" y="994"/>
                        </a:lnTo>
                        <a:cubicBezTo>
                          <a:pt x="708" y="998"/>
                          <a:pt x="705" y="1001"/>
                          <a:pt x="701" y="1001"/>
                        </a:cubicBezTo>
                        <a:lnTo>
                          <a:pt x="694" y="1001"/>
                        </a:lnTo>
                        <a:lnTo>
                          <a:pt x="699" y="999"/>
                        </a:lnTo>
                        <a:lnTo>
                          <a:pt x="680" y="1014"/>
                        </a:lnTo>
                        <a:lnTo>
                          <a:pt x="683" y="1011"/>
                        </a:lnTo>
                        <a:lnTo>
                          <a:pt x="673" y="1031"/>
                        </a:lnTo>
                        <a:cubicBezTo>
                          <a:pt x="672" y="1033"/>
                          <a:pt x="671" y="1035"/>
                          <a:pt x="669" y="1035"/>
                        </a:cubicBezTo>
                        <a:lnTo>
                          <a:pt x="662" y="1038"/>
                        </a:lnTo>
                        <a:cubicBezTo>
                          <a:pt x="661" y="1038"/>
                          <a:pt x="660" y="1038"/>
                          <a:pt x="659" y="1038"/>
                        </a:cubicBezTo>
                        <a:lnTo>
                          <a:pt x="645" y="1038"/>
                        </a:lnTo>
                        <a:lnTo>
                          <a:pt x="645" y="1022"/>
                        </a:lnTo>
                        <a:lnTo>
                          <a:pt x="650" y="1022"/>
                        </a:lnTo>
                        <a:lnTo>
                          <a:pt x="648" y="1038"/>
                        </a:lnTo>
                        <a:lnTo>
                          <a:pt x="638" y="1035"/>
                        </a:lnTo>
                        <a:lnTo>
                          <a:pt x="642" y="1035"/>
                        </a:lnTo>
                        <a:lnTo>
                          <a:pt x="633" y="1038"/>
                        </a:lnTo>
                        <a:lnTo>
                          <a:pt x="635" y="1037"/>
                        </a:lnTo>
                        <a:lnTo>
                          <a:pt x="625" y="1042"/>
                        </a:lnTo>
                        <a:lnTo>
                          <a:pt x="627" y="1041"/>
                        </a:lnTo>
                        <a:lnTo>
                          <a:pt x="623" y="1046"/>
                        </a:lnTo>
                        <a:lnTo>
                          <a:pt x="624" y="1044"/>
                        </a:lnTo>
                        <a:lnTo>
                          <a:pt x="614" y="1059"/>
                        </a:lnTo>
                        <a:lnTo>
                          <a:pt x="611" y="1048"/>
                        </a:lnTo>
                        <a:lnTo>
                          <a:pt x="616" y="1050"/>
                        </a:lnTo>
                        <a:cubicBezTo>
                          <a:pt x="618" y="1052"/>
                          <a:pt x="620" y="1055"/>
                          <a:pt x="620" y="1058"/>
                        </a:cubicBezTo>
                        <a:lnTo>
                          <a:pt x="620" y="1072"/>
                        </a:lnTo>
                        <a:cubicBezTo>
                          <a:pt x="620" y="1075"/>
                          <a:pt x="618" y="1078"/>
                          <a:pt x="616" y="1079"/>
                        </a:cubicBezTo>
                        <a:lnTo>
                          <a:pt x="611" y="1082"/>
                        </a:lnTo>
                        <a:lnTo>
                          <a:pt x="614" y="1071"/>
                        </a:lnTo>
                        <a:lnTo>
                          <a:pt x="619" y="1078"/>
                        </a:lnTo>
                        <a:cubicBezTo>
                          <a:pt x="620" y="1079"/>
                          <a:pt x="620" y="1081"/>
                          <a:pt x="620" y="1082"/>
                        </a:cubicBezTo>
                        <a:lnTo>
                          <a:pt x="620" y="1085"/>
                        </a:lnTo>
                        <a:cubicBezTo>
                          <a:pt x="620" y="1086"/>
                          <a:pt x="620" y="1088"/>
                          <a:pt x="619" y="1089"/>
                        </a:cubicBezTo>
                        <a:lnTo>
                          <a:pt x="614" y="1097"/>
                        </a:lnTo>
                        <a:lnTo>
                          <a:pt x="615" y="1092"/>
                        </a:lnTo>
                        <a:lnTo>
                          <a:pt x="615" y="1102"/>
                        </a:lnTo>
                        <a:lnTo>
                          <a:pt x="611" y="1095"/>
                        </a:lnTo>
                        <a:lnTo>
                          <a:pt x="625" y="1103"/>
                        </a:lnTo>
                        <a:lnTo>
                          <a:pt x="616" y="1104"/>
                        </a:lnTo>
                        <a:lnTo>
                          <a:pt x="625" y="1094"/>
                        </a:lnTo>
                        <a:lnTo>
                          <a:pt x="658" y="1062"/>
                        </a:lnTo>
                        <a:cubicBezTo>
                          <a:pt x="659" y="1061"/>
                          <a:pt x="659" y="1061"/>
                          <a:pt x="660" y="1060"/>
                        </a:cubicBezTo>
                        <a:lnTo>
                          <a:pt x="669" y="1055"/>
                        </a:lnTo>
                        <a:lnTo>
                          <a:pt x="666" y="1059"/>
                        </a:lnTo>
                        <a:lnTo>
                          <a:pt x="668" y="1054"/>
                        </a:lnTo>
                        <a:cubicBezTo>
                          <a:pt x="669" y="1051"/>
                          <a:pt x="672" y="1049"/>
                          <a:pt x="675" y="1049"/>
                        </a:cubicBezTo>
                        <a:lnTo>
                          <a:pt x="682" y="1049"/>
                        </a:lnTo>
                        <a:cubicBezTo>
                          <a:pt x="686" y="1049"/>
                          <a:pt x="689" y="1052"/>
                          <a:pt x="690" y="1056"/>
                        </a:cubicBezTo>
                        <a:lnTo>
                          <a:pt x="693" y="1066"/>
                        </a:lnTo>
                        <a:lnTo>
                          <a:pt x="685" y="1059"/>
                        </a:lnTo>
                        <a:lnTo>
                          <a:pt x="694" y="1059"/>
                        </a:lnTo>
                        <a:lnTo>
                          <a:pt x="688" y="1063"/>
                        </a:lnTo>
                        <a:lnTo>
                          <a:pt x="695" y="1053"/>
                        </a:lnTo>
                        <a:cubicBezTo>
                          <a:pt x="697" y="1050"/>
                          <a:pt x="700" y="1049"/>
                          <a:pt x="704" y="1050"/>
                        </a:cubicBezTo>
                        <a:cubicBezTo>
                          <a:pt x="707" y="1051"/>
                          <a:pt x="709" y="1054"/>
                          <a:pt x="709" y="1058"/>
                        </a:cubicBezTo>
                        <a:lnTo>
                          <a:pt x="709" y="1067"/>
                        </a:lnTo>
                        <a:cubicBezTo>
                          <a:pt x="709" y="1069"/>
                          <a:pt x="708" y="1071"/>
                          <a:pt x="707" y="1072"/>
                        </a:cubicBezTo>
                        <a:lnTo>
                          <a:pt x="679" y="1107"/>
                        </a:lnTo>
                        <a:lnTo>
                          <a:pt x="681" y="1104"/>
                        </a:lnTo>
                        <a:lnTo>
                          <a:pt x="671" y="1146"/>
                        </a:lnTo>
                        <a:lnTo>
                          <a:pt x="672" y="1143"/>
                        </a:lnTo>
                        <a:lnTo>
                          <a:pt x="674" y="1161"/>
                        </a:lnTo>
                        <a:cubicBezTo>
                          <a:pt x="674" y="1163"/>
                          <a:pt x="674" y="1164"/>
                          <a:pt x="673" y="1166"/>
                        </a:cubicBezTo>
                        <a:lnTo>
                          <a:pt x="666" y="1178"/>
                        </a:lnTo>
                        <a:lnTo>
                          <a:pt x="667" y="1174"/>
                        </a:lnTo>
                        <a:lnTo>
                          <a:pt x="667" y="1189"/>
                        </a:lnTo>
                        <a:cubicBezTo>
                          <a:pt x="667" y="1192"/>
                          <a:pt x="665" y="1195"/>
                          <a:pt x="663" y="1196"/>
                        </a:cubicBezTo>
                        <a:lnTo>
                          <a:pt x="658" y="1199"/>
                        </a:lnTo>
                        <a:lnTo>
                          <a:pt x="654" y="1184"/>
                        </a:lnTo>
                        <a:lnTo>
                          <a:pt x="659" y="1184"/>
                        </a:lnTo>
                        <a:cubicBezTo>
                          <a:pt x="662" y="1184"/>
                          <a:pt x="664" y="1185"/>
                          <a:pt x="666" y="1188"/>
                        </a:cubicBezTo>
                        <a:cubicBezTo>
                          <a:pt x="667" y="1190"/>
                          <a:pt x="667" y="1193"/>
                          <a:pt x="666" y="1196"/>
                        </a:cubicBezTo>
                        <a:lnTo>
                          <a:pt x="657" y="1213"/>
                        </a:lnTo>
                        <a:lnTo>
                          <a:pt x="658" y="1209"/>
                        </a:lnTo>
                        <a:lnTo>
                          <a:pt x="658" y="1212"/>
                        </a:lnTo>
                        <a:cubicBezTo>
                          <a:pt x="658" y="1212"/>
                          <a:pt x="658" y="1213"/>
                          <a:pt x="657" y="1213"/>
                        </a:cubicBezTo>
                        <a:lnTo>
                          <a:pt x="653" y="1236"/>
                        </a:lnTo>
                        <a:lnTo>
                          <a:pt x="653" y="1234"/>
                        </a:lnTo>
                        <a:lnTo>
                          <a:pt x="653" y="1274"/>
                        </a:lnTo>
                        <a:cubicBezTo>
                          <a:pt x="653" y="1276"/>
                          <a:pt x="652" y="1278"/>
                          <a:pt x="651" y="1279"/>
                        </a:cubicBezTo>
                        <a:lnTo>
                          <a:pt x="641" y="1289"/>
                        </a:lnTo>
                        <a:lnTo>
                          <a:pt x="644" y="1284"/>
                        </a:lnTo>
                        <a:lnTo>
                          <a:pt x="644" y="1311"/>
                        </a:lnTo>
                        <a:cubicBezTo>
                          <a:pt x="644" y="1312"/>
                          <a:pt x="643" y="1313"/>
                          <a:pt x="643" y="1313"/>
                        </a:cubicBezTo>
                        <a:lnTo>
                          <a:pt x="638" y="1328"/>
                        </a:lnTo>
                        <a:cubicBezTo>
                          <a:pt x="638" y="1329"/>
                          <a:pt x="638" y="1330"/>
                          <a:pt x="638" y="1330"/>
                        </a:cubicBezTo>
                        <a:lnTo>
                          <a:pt x="633" y="1338"/>
                        </a:lnTo>
                        <a:cubicBezTo>
                          <a:pt x="632" y="1339"/>
                          <a:pt x="632" y="1339"/>
                          <a:pt x="631" y="1340"/>
                        </a:cubicBezTo>
                        <a:lnTo>
                          <a:pt x="617" y="1350"/>
                        </a:lnTo>
                        <a:lnTo>
                          <a:pt x="620" y="1345"/>
                        </a:lnTo>
                        <a:lnTo>
                          <a:pt x="615" y="1363"/>
                        </a:lnTo>
                        <a:lnTo>
                          <a:pt x="615" y="1361"/>
                        </a:lnTo>
                        <a:lnTo>
                          <a:pt x="615" y="1390"/>
                        </a:lnTo>
                        <a:lnTo>
                          <a:pt x="620" y="1424"/>
                        </a:lnTo>
                        <a:cubicBezTo>
                          <a:pt x="620" y="1426"/>
                          <a:pt x="620" y="1429"/>
                          <a:pt x="618" y="1430"/>
                        </a:cubicBezTo>
                        <a:lnTo>
                          <a:pt x="609" y="1443"/>
                        </a:lnTo>
                        <a:lnTo>
                          <a:pt x="611" y="1438"/>
                        </a:lnTo>
                        <a:lnTo>
                          <a:pt x="611" y="1465"/>
                        </a:lnTo>
                        <a:lnTo>
                          <a:pt x="611" y="1470"/>
                        </a:lnTo>
                        <a:lnTo>
                          <a:pt x="611" y="1483"/>
                        </a:lnTo>
                        <a:cubicBezTo>
                          <a:pt x="611" y="1484"/>
                          <a:pt x="610" y="1485"/>
                          <a:pt x="610" y="1486"/>
                        </a:cubicBezTo>
                        <a:lnTo>
                          <a:pt x="598" y="1511"/>
                        </a:lnTo>
                        <a:lnTo>
                          <a:pt x="599" y="1507"/>
                        </a:lnTo>
                        <a:lnTo>
                          <a:pt x="599" y="1515"/>
                        </a:lnTo>
                        <a:cubicBezTo>
                          <a:pt x="599" y="1517"/>
                          <a:pt x="598" y="1518"/>
                          <a:pt x="598" y="1520"/>
                        </a:cubicBezTo>
                        <a:lnTo>
                          <a:pt x="590" y="1529"/>
                        </a:lnTo>
                        <a:lnTo>
                          <a:pt x="592" y="1526"/>
                        </a:lnTo>
                        <a:lnTo>
                          <a:pt x="589" y="1539"/>
                        </a:lnTo>
                        <a:lnTo>
                          <a:pt x="582" y="1574"/>
                        </a:lnTo>
                        <a:lnTo>
                          <a:pt x="583" y="1572"/>
                        </a:lnTo>
                        <a:lnTo>
                          <a:pt x="583" y="1589"/>
                        </a:lnTo>
                        <a:cubicBezTo>
                          <a:pt x="583" y="1593"/>
                          <a:pt x="580" y="1597"/>
                          <a:pt x="576" y="1597"/>
                        </a:cubicBezTo>
                        <a:cubicBezTo>
                          <a:pt x="572" y="1598"/>
                          <a:pt x="568" y="1596"/>
                          <a:pt x="567" y="1592"/>
                        </a:cubicBezTo>
                        <a:lnTo>
                          <a:pt x="565" y="1584"/>
                        </a:lnTo>
                        <a:lnTo>
                          <a:pt x="572" y="1590"/>
                        </a:lnTo>
                        <a:lnTo>
                          <a:pt x="565" y="1590"/>
                        </a:lnTo>
                        <a:cubicBezTo>
                          <a:pt x="561" y="1590"/>
                          <a:pt x="557" y="1586"/>
                          <a:pt x="557" y="1582"/>
                        </a:cubicBezTo>
                        <a:lnTo>
                          <a:pt x="557" y="1570"/>
                        </a:lnTo>
                        <a:lnTo>
                          <a:pt x="571" y="1575"/>
                        </a:lnTo>
                        <a:lnTo>
                          <a:pt x="569" y="1578"/>
                        </a:lnTo>
                        <a:lnTo>
                          <a:pt x="570" y="1570"/>
                        </a:lnTo>
                        <a:lnTo>
                          <a:pt x="573" y="1577"/>
                        </a:lnTo>
                        <a:cubicBezTo>
                          <a:pt x="574" y="1580"/>
                          <a:pt x="573" y="1582"/>
                          <a:pt x="572" y="1584"/>
                        </a:cubicBezTo>
                        <a:cubicBezTo>
                          <a:pt x="570" y="1586"/>
                          <a:pt x="568" y="1588"/>
                          <a:pt x="565" y="1588"/>
                        </a:cubicBezTo>
                        <a:lnTo>
                          <a:pt x="563" y="1588"/>
                        </a:lnTo>
                        <a:lnTo>
                          <a:pt x="571" y="1580"/>
                        </a:lnTo>
                        <a:lnTo>
                          <a:pt x="571" y="1582"/>
                        </a:lnTo>
                        <a:cubicBezTo>
                          <a:pt x="571" y="1585"/>
                          <a:pt x="570" y="1587"/>
                          <a:pt x="568" y="1588"/>
                        </a:cubicBezTo>
                        <a:cubicBezTo>
                          <a:pt x="566" y="1590"/>
                          <a:pt x="563" y="1590"/>
                          <a:pt x="561" y="1590"/>
                        </a:cubicBezTo>
                        <a:lnTo>
                          <a:pt x="551" y="1587"/>
                        </a:lnTo>
                        <a:cubicBezTo>
                          <a:pt x="548" y="1586"/>
                          <a:pt x="545" y="1583"/>
                          <a:pt x="545" y="1580"/>
                        </a:cubicBezTo>
                        <a:lnTo>
                          <a:pt x="545" y="1572"/>
                        </a:lnTo>
                        <a:cubicBezTo>
                          <a:pt x="545" y="1571"/>
                          <a:pt x="546" y="1570"/>
                          <a:pt x="546" y="1570"/>
                        </a:cubicBezTo>
                        <a:lnTo>
                          <a:pt x="548" y="1562"/>
                        </a:lnTo>
                        <a:lnTo>
                          <a:pt x="548" y="1566"/>
                        </a:lnTo>
                        <a:lnTo>
                          <a:pt x="546" y="1554"/>
                        </a:lnTo>
                        <a:cubicBezTo>
                          <a:pt x="546" y="1553"/>
                          <a:pt x="545" y="1553"/>
                          <a:pt x="545" y="1552"/>
                        </a:cubicBezTo>
                        <a:lnTo>
                          <a:pt x="545" y="1545"/>
                        </a:lnTo>
                        <a:lnTo>
                          <a:pt x="559" y="1550"/>
                        </a:lnTo>
                        <a:lnTo>
                          <a:pt x="552" y="1558"/>
                        </a:lnTo>
                        <a:cubicBezTo>
                          <a:pt x="550" y="1560"/>
                          <a:pt x="547" y="1561"/>
                          <a:pt x="544" y="1560"/>
                        </a:cubicBezTo>
                        <a:cubicBezTo>
                          <a:pt x="541" y="1559"/>
                          <a:pt x="539" y="1556"/>
                          <a:pt x="539" y="1553"/>
                        </a:cubicBezTo>
                        <a:lnTo>
                          <a:pt x="536" y="1539"/>
                        </a:lnTo>
                        <a:cubicBezTo>
                          <a:pt x="536" y="1536"/>
                          <a:pt x="537" y="1534"/>
                          <a:pt x="538" y="1532"/>
                        </a:cubicBezTo>
                        <a:cubicBezTo>
                          <a:pt x="540" y="1530"/>
                          <a:pt x="542" y="1529"/>
                          <a:pt x="544" y="1529"/>
                        </a:cubicBezTo>
                        <a:lnTo>
                          <a:pt x="546" y="1529"/>
                        </a:lnTo>
                        <a:lnTo>
                          <a:pt x="540" y="1533"/>
                        </a:lnTo>
                        <a:lnTo>
                          <a:pt x="547" y="1523"/>
                        </a:lnTo>
                        <a:lnTo>
                          <a:pt x="545" y="1527"/>
                        </a:lnTo>
                        <a:lnTo>
                          <a:pt x="545" y="1515"/>
                        </a:lnTo>
                        <a:lnTo>
                          <a:pt x="553" y="1523"/>
                        </a:lnTo>
                        <a:lnTo>
                          <a:pt x="544" y="1523"/>
                        </a:lnTo>
                        <a:cubicBezTo>
                          <a:pt x="540" y="1523"/>
                          <a:pt x="536" y="1519"/>
                          <a:pt x="536" y="1515"/>
                        </a:cubicBezTo>
                        <a:lnTo>
                          <a:pt x="536" y="1507"/>
                        </a:lnTo>
                        <a:lnTo>
                          <a:pt x="538" y="1513"/>
                        </a:lnTo>
                        <a:lnTo>
                          <a:pt x="531" y="1505"/>
                        </a:lnTo>
                        <a:lnTo>
                          <a:pt x="537" y="1508"/>
                        </a:lnTo>
                        <a:lnTo>
                          <a:pt x="535" y="1508"/>
                        </a:lnTo>
                        <a:lnTo>
                          <a:pt x="528" y="1508"/>
                        </a:lnTo>
                        <a:cubicBezTo>
                          <a:pt x="526" y="1508"/>
                          <a:pt x="523" y="1507"/>
                          <a:pt x="522" y="1505"/>
                        </a:cubicBezTo>
                        <a:lnTo>
                          <a:pt x="520" y="1503"/>
                        </a:lnTo>
                        <a:lnTo>
                          <a:pt x="513" y="1496"/>
                        </a:lnTo>
                        <a:cubicBezTo>
                          <a:pt x="510" y="1493"/>
                          <a:pt x="510" y="1489"/>
                          <a:pt x="512" y="1485"/>
                        </a:cubicBezTo>
                        <a:lnTo>
                          <a:pt x="519" y="1475"/>
                        </a:lnTo>
                        <a:lnTo>
                          <a:pt x="520" y="1486"/>
                        </a:lnTo>
                        <a:lnTo>
                          <a:pt x="513" y="1478"/>
                        </a:lnTo>
                        <a:lnTo>
                          <a:pt x="518" y="1481"/>
                        </a:lnTo>
                        <a:lnTo>
                          <a:pt x="507" y="1481"/>
                        </a:lnTo>
                        <a:cubicBezTo>
                          <a:pt x="506" y="1481"/>
                          <a:pt x="505" y="1481"/>
                          <a:pt x="504" y="1480"/>
                        </a:cubicBezTo>
                        <a:lnTo>
                          <a:pt x="467" y="1468"/>
                        </a:lnTo>
                        <a:lnTo>
                          <a:pt x="469" y="1468"/>
                        </a:lnTo>
                        <a:lnTo>
                          <a:pt x="460" y="1468"/>
                        </a:lnTo>
                        <a:cubicBezTo>
                          <a:pt x="455" y="1468"/>
                          <a:pt x="452" y="1465"/>
                          <a:pt x="452" y="1460"/>
                        </a:cubicBezTo>
                        <a:lnTo>
                          <a:pt x="452" y="1453"/>
                        </a:lnTo>
                        <a:lnTo>
                          <a:pt x="453" y="1456"/>
                        </a:lnTo>
                        <a:lnTo>
                          <a:pt x="448" y="1446"/>
                        </a:lnTo>
                        <a:cubicBezTo>
                          <a:pt x="447" y="1444"/>
                          <a:pt x="447" y="1441"/>
                          <a:pt x="448" y="1439"/>
                        </a:cubicBezTo>
                        <a:cubicBezTo>
                          <a:pt x="450" y="1436"/>
                          <a:pt x="452" y="1435"/>
                          <a:pt x="455" y="1435"/>
                        </a:cubicBezTo>
                        <a:lnTo>
                          <a:pt x="460" y="1435"/>
                        </a:lnTo>
                        <a:lnTo>
                          <a:pt x="454" y="1437"/>
                        </a:lnTo>
                        <a:lnTo>
                          <a:pt x="463" y="1427"/>
                        </a:lnTo>
                        <a:lnTo>
                          <a:pt x="461" y="1433"/>
                        </a:lnTo>
                        <a:lnTo>
                          <a:pt x="461" y="1428"/>
                        </a:lnTo>
                        <a:lnTo>
                          <a:pt x="461" y="1418"/>
                        </a:lnTo>
                        <a:cubicBezTo>
                          <a:pt x="461" y="1415"/>
                          <a:pt x="463" y="1412"/>
                          <a:pt x="465" y="1411"/>
                        </a:cubicBezTo>
                        <a:lnTo>
                          <a:pt x="470" y="1408"/>
                        </a:lnTo>
                        <a:lnTo>
                          <a:pt x="468" y="1421"/>
                        </a:lnTo>
                        <a:lnTo>
                          <a:pt x="463" y="1416"/>
                        </a:lnTo>
                        <a:cubicBezTo>
                          <a:pt x="461" y="1414"/>
                          <a:pt x="461" y="1411"/>
                          <a:pt x="462" y="1408"/>
                        </a:cubicBezTo>
                        <a:lnTo>
                          <a:pt x="466" y="1395"/>
                        </a:lnTo>
                        <a:cubicBezTo>
                          <a:pt x="467" y="1394"/>
                          <a:pt x="467" y="1393"/>
                          <a:pt x="468" y="1393"/>
                        </a:cubicBezTo>
                        <a:lnTo>
                          <a:pt x="475" y="1385"/>
                        </a:lnTo>
                        <a:lnTo>
                          <a:pt x="473" y="1391"/>
                        </a:lnTo>
                        <a:lnTo>
                          <a:pt x="473" y="1366"/>
                        </a:lnTo>
                        <a:lnTo>
                          <a:pt x="473" y="1361"/>
                        </a:lnTo>
                        <a:lnTo>
                          <a:pt x="473" y="1356"/>
                        </a:lnTo>
                        <a:lnTo>
                          <a:pt x="473" y="1343"/>
                        </a:lnTo>
                        <a:lnTo>
                          <a:pt x="473" y="1328"/>
                        </a:lnTo>
                        <a:lnTo>
                          <a:pt x="473" y="1330"/>
                        </a:lnTo>
                        <a:lnTo>
                          <a:pt x="471" y="1320"/>
                        </a:lnTo>
                        <a:lnTo>
                          <a:pt x="472" y="1323"/>
                        </a:lnTo>
                        <a:lnTo>
                          <a:pt x="467" y="1315"/>
                        </a:lnTo>
                        <a:lnTo>
                          <a:pt x="470" y="1318"/>
                        </a:lnTo>
                        <a:lnTo>
                          <a:pt x="465" y="1316"/>
                        </a:lnTo>
                        <a:cubicBezTo>
                          <a:pt x="463" y="1315"/>
                          <a:pt x="462" y="1313"/>
                          <a:pt x="461" y="1311"/>
                        </a:cubicBezTo>
                        <a:lnTo>
                          <a:pt x="457" y="1293"/>
                        </a:lnTo>
                        <a:cubicBezTo>
                          <a:pt x="457" y="1293"/>
                          <a:pt x="456" y="1292"/>
                          <a:pt x="456" y="1291"/>
                        </a:cubicBezTo>
                        <a:lnTo>
                          <a:pt x="456" y="1289"/>
                        </a:lnTo>
                        <a:lnTo>
                          <a:pt x="464" y="1297"/>
                        </a:lnTo>
                        <a:lnTo>
                          <a:pt x="455" y="1297"/>
                        </a:lnTo>
                        <a:lnTo>
                          <a:pt x="463" y="1292"/>
                        </a:lnTo>
                        <a:lnTo>
                          <a:pt x="458" y="1304"/>
                        </a:lnTo>
                        <a:cubicBezTo>
                          <a:pt x="457" y="1305"/>
                          <a:pt x="457" y="1306"/>
                          <a:pt x="456" y="1307"/>
                        </a:cubicBezTo>
                        <a:lnTo>
                          <a:pt x="447" y="1317"/>
                        </a:lnTo>
                        <a:lnTo>
                          <a:pt x="449" y="1311"/>
                        </a:lnTo>
                        <a:lnTo>
                          <a:pt x="449" y="1316"/>
                        </a:lnTo>
                        <a:lnTo>
                          <a:pt x="449" y="1319"/>
                        </a:lnTo>
                        <a:cubicBezTo>
                          <a:pt x="449" y="1320"/>
                          <a:pt x="449" y="1322"/>
                          <a:pt x="448" y="1323"/>
                        </a:cubicBezTo>
                        <a:lnTo>
                          <a:pt x="438" y="1338"/>
                        </a:lnTo>
                        <a:lnTo>
                          <a:pt x="440" y="1333"/>
                        </a:lnTo>
                        <a:lnTo>
                          <a:pt x="440" y="1343"/>
                        </a:lnTo>
                        <a:cubicBezTo>
                          <a:pt x="440" y="1345"/>
                          <a:pt x="439" y="1346"/>
                          <a:pt x="439" y="1347"/>
                        </a:cubicBezTo>
                        <a:lnTo>
                          <a:pt x="434" y="1357"/>
                        </a:lnTo>
                        <a:lnTo>
                          <a:pt x="431" y="1346"/>
                        </a:lnTo>
                        <a:lnTo>
                          <a:pt x="435" y="1349"/>
                        </a:lnTo>
                        <a:cubicBezTo>
                          <a:pt x="438" y="1350"/>
                          <a:pt x="439" y="1352"/>
                          <a:pt x="440" y="1355"/>
                        </a:cubicBezTo>
                        <a:cubicBezTo>
                          <a:pt x="440" y="1357"/>
                          <a:pt x="439" y="1359"/>
                          <a:pt x="437" y="1361"/>
                        </a:cubicBezTo>
                        <a:lnTo>
                          <a:pt x="433" y="1366"/>
                        </a:lnTo>
                        <a:lnTo>
                          <a:pt x="434" y="1364"/>
                        </a:lnTo>
                        <a:lnTo>
                          <a:pt x="430" y="1376"/>
                        </a:lnTo>
                        <a:cubicBezTo>
                          <a:pt x="429" y="1378"/>
                          <a:pt x="428" y="1379"/>
                          <a:pt x="426" y="1380"/>
                        </a:cubicBezTo>
                        <a:lnTo>
                          <a:pt x="412" y="1388"/>
                        </a:lnTo>
                        <a:lnTo>
                          <a:pt x="416" y="1383"/>
                        </a:lnTo>
                        <a:lnTo>
                          <a:pt x="413" y="1391"/>
                        </a:lnTo>
                        <a:lnTo>
                          <a:pt x="414" y="1388"/>
                        </a:lnTo>
                        <a:lnTo>
                          <a:pt x="414" y="1398"/>
                        </a:lnTo>
                        <a:cubicBezTo>
                          <a:pt x="414" y="1399"/>
                          <a:pt x="413" y="1401"/>
                          <a:pt x="413" y="1402"/>
                        </a:cubicBezTo>
                        <a:lnTo>
                          <a:pt x="406" y="1414"/>
                        </a:lnTo>
                        <a:lnTo>
                          <a:pt x="404" y="1419"/>
                        </a:lnTo>
                        <a:lnTo>
                          <a:pt x="404" y="1415"/>
                        </a:lnTo>
                        <a:lnTo>
                          <a:pt x="404" y="1418"/>
                        </a:lnTo>
                        <a:cubicBezTo>
                          <a:pt x="404" y="1419"/>
                          <a:pt x="404" y="1421"/>
                          <a:pt x="403" y="1422"/>
                        </a:cubicBezTo>
                        <a:lnTo>
                          <a:pt x="387" y="1449"/>
                        </a:lnTo>
                        <a:lnTo>
                          <a:pt x="388" y="1445"/>
                        </a:lnTo>
                        <a:lnTo>
                          <a:pt x="388" y="1455"/>
                        </a:lnTo>
                        <a:cubicBezTo>
                          <a:pt x="388" y="1457"/>
                          <a:pt x="387" y="1459"/>
                          <a:pt x="386" y="1460"/>
                        </a:cubicBezTo>
                        <a:lnTo>
                          <a:pt x="375" y="1475"/>
                        </a:lnTo>
                        <a:cubicBezTo>
                          <a:pt x="373" y="1477"/>
                          <a:pt x="371" y="1478"/>
                          <a:pt x="368" y="1478"/>
                        </a:cubicBezTo>
                        <a:lnTo>
                          <a:pt x="359" y="1478"/>
                        </a:lnTo>
                        <a:lnTo>
                          <a:pt x="351" y="1478"/>
                        </a:lnTo>
                        <a:lnTo>
                          <a:pt x="332" y="1481"/>
                        </a:lnTo>
                        <a:cubicBezTo>
                          <a:pt x="330" y="1481"/>
                          <a:pt x="328" y="1480"/>
                          <a:pt x="326" y="1479"/>
                        </a:cubicBezTo>
                        <a:lnTo>
                          <a:pt x="316" y="1471"/>
                        </a:lnTo>
                        <a:lnTo>
                          <a:pt x="325" y="1472"/>
                        </a:lnTo>
                        <a:lnTo>
                          <a:pt x="300" y="1487"/>
                        </a:lnTo>
                        <a:cubicBezTo>
                          <a:pt x="297" y="1488"/>
                          <a:pt x="294" y="1488"/>
                          <a:pt x="292" y="1487"/>
                        </a:cubicBezTo>
                        <a:cubicBezTo>
                          <a:pt x="289" y="1486"/>
                          <a:pt x="288" y="1483"/>
                          <a:pt x="288" y="1480"/>
                        </a:cubicBezTo>
                        <a:lnTo>
                          <a:pt x="288" y="1473"/>
                        </a:lnTo>
                        <a:lnTo>
                          <a:pt x="296" y="1481"/>
                        </a:lnTo>
                        <a:lnTo>
                          <a:pt x="293" y="1481"/>
                        </a:lnTo>
                        <a:cubicBezTo>
                          <a:pt x="293" y="1481"/>
                          <a:pt x="292" y="1481"/>
                          <a:pt x="291" y="1480"/>
                        </a:cubicBezTo>
                        <a:lnTo>
                          <a:pt x="282" y="1478"/>
                        </a:lnTo>
                        <a:lnTo>
                          <a:pt x="290" y="1475"/>
                        </a:lnTo>
                        <a:lnTo>
                          <a:pt x="276" y="1493"/>
                        </a:lnTo>
                        <a:lnTo>
                          <a:pt x="277" y="1491"/>
                        </a:lnTo>
                        <a:lnTo>
                          <a:pt x="268" y="1512"/>
                        </a:lnTo>
                        <a:lnTo>
                          <a:pt x="264" y="1529"/>
                        </a:lnTo>
                        <a:lnTo>
                          <a:pt x="263" y="1524"/>
                        </a:lnTo>
                        <a:lnTo>
                          <a:pt x="268" y="1534"/>
                        </a:lnTo>
                        <a:cubicBezTo>
                          <a:pt x="269" y="1537"/>
                          <a:pt x="269" y="1540"/>
                          <a:pt x="267" y="1542"/>
                        </a:cubicBezTo>
                        <a:lnTo>
                          <a:pt x="243" y="1570"/>
                        </a:lnTo>
                        <a:lnTo>
                          <a:pt x="245" y="1565"/>
                        </a:lnTo>
                        <a:lnTo>
                          <a:pt x="245" y="1589"/>
                        </a:lnTo>
                        <a:cubicBezTo>
                          <a:pt x="245" y="1591"/>
                          <a:pt x="245" y="1592"/>
                          <a:pt x="244" y="1593"/>
                        </a:cubicBezTo>
                        <a:lnTo>
                          <a:pt x="240" y="1602"/>
                        </a:lnTo>
                        <a:lnTo>
                          <a:pt x="238" y="1609"/>
                        </a:lnTo>
                        <a:cubicBezTo>
                          <a:pt x="238" y="1610"/>
                          <a:pt x="237" y="1610"/>
                          <a:pt x="237" y="1611"/>
                        </a:cubicBezTo>
                        <a:lnTo>
                          <a:pt x="228" y="1628"/>
                        </a:lnTo>
                        <a:lnTo>
                          <a:pt x="221" y="1641"/>
                        </a:lnTo>
                        <a:lnTo>
                          <a:pt x="211" y="1658"/>
                        </a:lnTo>
                        <a:lnTo>
                          <a:pt x="212" y="1654"/>
                        </a:lnTo>
                        <a:lnTo>
                          <a:pt x="212" y="1669"/>
                        </a:lnTo>
                        <a:cubicBezTo>
                          <a:pt x="212" y="1671"/>
                          <a:pt x="212" y="1673"/>
                          <a:pt x="210" y="1675"/>
                        </a:cubicBezTo>
                        <a:lnTo>
                          <a:pt x="208" y="1677"/>
                        </a:lnTo>
                        <a:cubicBezTo>
                          <a:pt x="207" y="1678"/>
                          <a:pt x="206" y="1678"/>
                          <a:pt x="206" y="1679"/>
                        </a:cubicBezTo>
                        <a:lnTo>
                          <a:pt x="187" y="1689"/>
                        </a:lnTo>
                        <a:lnTo>
                          <a:pt x="189" y="1687"/>
                        </a:lnTo>
                        <a:lnTo>
                          <a:pt x="182" y="1694"/>
                        </a:lnTo>
                        <a:lnTo>
                          <a:pt x="184" y="1691"/>
                        </a:lnTo>
                        <a:lnTo>
                          <a:pt x="182" y="1701"/>
                        </a:lnTo>
                        <a:cubicBezTo>
                          <a:pt x="181" y="1702"/>
                          <a:pt x="181" y="1703"/>
                          <a:pt x="180" y="1703"/>
                        </a:cubicBezTo>
                        <a:lnTo>
                          <a:pt x="173" y="1713"/>
                        </a:lnTo>
                        <a:lnTo>
                          <a:pt x="175" y="1709"/>
                        </a:lnTo>
                        <a:lnTo>
                          <a:pt x="175" y="1714"/>
                        </a:lnTo>
                        <a:cubicBezTo>
                          <a:pt x="175" y="1717"/>
                          <a:pt x="172" y="1721"/>
                          <a:pt x="169" y="1722"/>
                        </a:cubicBezTo>
                        <a:lnTo>
                          <a:pt x="159" y="1724"/>
                        </a:lnTo>
                        <a:lnTo>
                          <a:pt x="165" y="1718"/>
                        </a:lnTo>
                        <a:lnTo>
                          <a:pt x="163" y="1732"/>
                        </a:lnTo>
                        <a:cubicBezTo>
                          <a:pt x="163" y="1735"/>
                          <a:pt x="161" y="1737"/>
                          <a:pt x="159" y="1738"/>
                        </a:cubicBezTo>
                        <a:lnTo>
                          <a:pt x="150" y="1743"/>
                        </a:lnTo>
                        <a:lnTo>
                          <a:pt x="143" y="1748"/>
                        </a:lnTo>
                        <a:lnTo>
                          <a:pt x="146" y="1739"/>
                        </a:lnTo>
                        <a:lnTo>
                          <a:pt x="153" y="1766"/>
                        </a:lnTo>
                        <a:cubicBezTo>
                          <a:pt x="154" y="1770"/>
                          <a:pt x="153" y="1774"/>
                          <a:pt x="150" y="1775"/>
                        </a:cubicBezTo>
                        <a:cubicBezTo>
                          <a:pt x="147" y="1777"/>
                          <a:pt x="143" y="1777"/>
                          <a:pt x="140" y="1774"/>
                        </a:cubicBezTo>
                        <a:lnTo>
                          <a:pt x="122" y="1757"/>
                        </a:lnTo>
                        <a:lnTo>
                          <a:pt x="123" y="1758"/>
                        </a:lnTo>
                        <a:lnTo>
                          <a:pt x="109" y="1751"/>
                        </a:lnTo>
                        <a:cubicBezTo>
                          <a:pt x="109" y="1750"/>
                          <a:pt x="108" y="1750"/>
                          <a:pt x="108" y="1750"/>
                        </a:cubicBezTo>
                        <a:lnTo>
                          <a:pt x="94" y="1737"/>
                        </a:lnTo>
                        <a:lnTo>
                          <a:pt x="99" y="1739"/>
                        </a:lnTo>
                        <a:lnTo>
                          <a:pt x="85" y="1739"/>
                        </a:lnTo>
                        <a:lnTo>
                          <a:pt x="80" y="1739"/>
                        </a:lnTo>
                        <a:cubicBezTo>
                          <a:pt x="78" y="1739"/>
                          <a:pt x="77" y="1739"/>
                          <a:pt x="75" y="1737"/>
                        </a:cubicBezTo>
                        <a:lnTo>
                          <a:pt x="66" y="1730"/>
                        </a:lnTo>
                        <a:lnTo>
                          <a:pt x="52" y="1720"/>
                        </a:lnTo>
                        <a:lnTo>
                          <a:pt x="57" y="1722"/>
                        </a:lnTo>
                        <a:lnTo>
                          <a:pt x="52" y="1722"/>
                        </a:lnTo>
                        <a:lnTo>
                          <a:pt x="55" y="1721"/>
                        </a:lnTo>
                        <a:lnTo>
                          <a:pt x="32" y="1731"/>
                        </a:lnTo>
                        <a:lnTo>
                          <a:pt x="34" y="1729"/>
                        </a:lnTo>
                        <a:lnTo>
                          <a:pt x="32" y="1732"/>
                        </a:lnTo>
                        <a:cubicBezTo>
                          <a:pt x="31" y="1732"/>
                          <a:pt x="31" y="1733"/>
                          <a:pt x="30" y="1733"/>
                        </a:cubicBezTo>
                        <a:lnTo>
                          <a:pt x="21" y="1738"/>
                        </a:lnTo>
                        <a:lnTo>
                          <a:pt x="14" y="1743"/>
                        </a:lnTo>
                        <a:lnTo>
                          <a:pt x="17" y="1740"/>
                        </a:lnTo>
                        <a:lnTo>
                          <a:pt x="15" y="1745"/>
                        </a:lnTo>
                        <a:lnTo>
                          <a:pt x="0" y="17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8" name="Freeform 1201"/>
                  <p:cNvSpPr>
                    <a:spLocks/>
                  </p:cNvSpPr>
                  <p:nvPr/>
                </p:nvSpPr>
                <p:spPr bwMode="auto">
                  <a:xfrm>
                    <a:off x="7564438" y="4517814"/>
                    <a:ext cx="806450" cy="271463"/>
                  </a:xfrm>
                  <a:custGeom>
                    <a:avLst/>
                    <a:gdLst/>
                    <a:ahLst/>
                    <a:cxnLst>
                      <a:cxn ang="0">
                        <a:pos x="11" y="351"/>
                      </a:cxn>
                      <a:cxn ang="0">
                        <a:pos x="65" y="307"/>
                      </a:cxn>
                      <a:cxn ang="0">
                        <a:pos x="118" y="264"/>
                      </a:cxn>
                      <a:cxn ang="0">
                        <a:pos x="148" y="256"/>
                      </a:cxn>
                      <a:cxn ang="0">
                        <a:pos x="198" y="230"/>
                      </a:cxn>
                      <a:cxn ang="0">
                        <a:pos x="304" y="192"/>
                      </a:cxn>
                      <a:cxn ang="0">
                        <a:pos x="351" y="179"/>
                      </a:cxn>
                      <a:cxn ang="0">
                        <a:pos x="452" y="162"/>
                      </a:cxn>
                      <a:cxn ang="0">
                        <a:pos x="490" y="155"/>
                      </a:cxn>
                      <a:cxn ang="0">
                        <a:pos x="575" y="135"/>
                      </a:cxn>
                      <a:cxn ang="0">
                        <a:pos x="649" y="120"/>
                      </a:cxn>
                      <a:cxn ang="0">
                        <a:pos x="682" y="103"/>
                      </a:cxn>
                      <a:cxn ang="0">
                        <a:pos x="701" y="94"/>
                      </a:cxn>
                      <a:cxn ang="0">
                        <a:pos x="741" y="58"/>
                      </a:cxn>
                      <a:cxn ang="0">
                        <a:pos x="752" y="48"/>
                      </a:cxn>
                      <a:cxn ang="0">
                        <a:pos x="801" y="36"/>
                      </a:cxn>
                      <a:cxn ang="0">
                        <a:pos x="832" y="38"/>
                      </a:cxn>
                      <a:cxn ang="0">
                        <a:pos x="854" y="30"/>
                      </a:cxn>
                      <a:cxn ang="0">
                        <a:pos x="888" y="31"/>
                      </a:cxn>
                      <a:cxn ang="0">
                        <a:pos x="894" y="35"/>
                      </a:cxn>
                      <a:cxn ang="0">
                        <a:pos x="946" y="0"/>
                      </a:cxn>
                      <a:cxn ang="0">
                        <a:pos x="1014" y="0"/>
                      </a:cxn>
                      <a:cxn ang="0">
                        <a:pos x="1145" y="20"/>
                      </a:cxn>
                      <a:cxn ang="0">
                        <a:pos x="1224" y="35"/>
                      </a:cxn>
                      <a:cxn ang="0">
                        <a:pos x="1143" y="36"/>
                      </a:cxn>
                      <a:cxn ang="0">
                        <a:pos x="1013" y="16"/>
                      </a:cxn>
                      <a:cxn ang="0">
                        <a:pos x="956" y="16"/>
                      </a:cxn>
                      <a:cxn ang="0">
                        <a:pos x="906" y="45"/>
                      </a:cxn>
                      <a:cxn ang="0">
                        <a:pos x="895" y="50"/>
                      </a:cxn>
                      <a:cxn ang="0">
                        <a:pos x="881" y="51"/>
                      </a:cxn>
                      <a:cxn ang="0">
                        <a:pos x="843" y="46"/>
                      </a:cxn>
                      <a:cxn ang="0">
                        <a:pos x="814" y="51"/>
                      </a:cxn>
                      <a:cxn ang="0">
                        <a:pos x="786" y="61"/>
                      </a:cxn>
                      <a:cxn ang="0">
                        <a:pos x="758" y="66"/>
                      </a:cxn>
                      <a:cxn ang="0">
                        <a:pos x="749" y="77"/>
                      </a:cxn>
                      <a:cxn ang="0">
                        <a:pos x="694" y="118"/>
                      </a:cxn>
                      <a:cxn ang="0">
                        <a:pos x="665" y="126"/>
                      </a:cxn>
                      <a:cxn ang="0">
                        <a:pos x="629" y="143"/>
                      </a:cxn>
                      <a:cxn ang="0">
                        <a:pos x="551" y="160"/>
                      </a:cxn>
                      <a:cxn ang="0">
                        <a:pos x="476" y="177"/>
                      </a:cxn>
                      <a:cxn ang="0">
                        <a:pos x="443" y="180"/>
                      </a:cxn>
                      <a:cxn ang="0">
                        <a:pos x="324" y="205"/>
                      </a:cxn>
                      <a:cxn ang="0">
                        <a:pos x="259" y="217"/>
                      </a:cxn>
                      <a:cxn ang="0">
                        <a:pos x="161" y="271"/>
                      </a:cxn>
                      <a:cxn ang="0">
                        <a:pos x="142" y="276"/>
                      </a:cxn>
                      <a:cxn ang="0">
                        <a:pos x="94" y="303"/>
                      </a:cxn>
                      <a:cxn ang="0">
                        <a:pos x="34" y="346"/>
                      </a:cxn>
                      <a:cxn ang="0">
                        <a:pos x="16" y="374"/>
                      </a:cxn>
                    </a:cxnLst>
                    <a:rect l="0" t="0" r="r" b="b"/>
                    <a:pathLst>
                      <a:path w="1224" h="411">
                        <a:moveTo>
                          <a:pt x="10" y="411"/>
                        </a:moveTo>
                        <a:lnTo>
                          <a:pt x="1" y="378"/>
                        </a:lnTo>
                        <a:cubicBezTo>
                          <a:pt x="0" y="377"/>
                          <a:pt x="0" y="375"/>
                          <a:pt x="1" y="373"/>
                        </a:cubicBezTo>
                        <a:lnTo>
                          <a:pt x="11" y="351"/>
                        </a:lnTo>
                        <a:cubicBezTo>
                          <a:pt x="11" y="350"/>
                          <a:pt x="11" y="349"/>
                          <a:pt x="12" y="349"/>
                        </a:cubicBezTo>
                        <a:lnTo>
                          <a:pt x="21" y="337"/>
                        </a:lnTo>
                        <a:cubicBezTo>
                          <a:pt x="22" y="336"/>
                          <a:pt x="22" y="335"/>
                          <a:pt x="23" y="335"/>
                        </a:cubicBezTo>
                        <a:lnTo>
                          <a:pt x="65" y="307"/>
                        </a:lnTo>
                        <a:lnTo>
                          <a:pt x="64" y="308"/>
                        </a:lnTo>
                        <a:lnTo>
                          <a:pt x="83" y="291"/>
                        </a:lnTo>
                        <a:lnTo>
                          <a:pt x="114" y="266"/>
                        </a:lnTo>
                        <a:cubicBezTo>
                          <a:pt x="115" y="265"/>
                          <a:pt x="117" y="264"/>
                          <a:pt x="118" y="264"/>
                        </a:cubicBezTo>
                        <a:lnTo>
                          <a:pt x="137" y="261"/>
                        </a:lnTo>
                        <a:lnTo>
                          <a:pt x="134" y="262"/>
                        </a:lnTo>
                        <a:lnTo>
                          <a:pt x="144" y="257"/>
                        </a:lnTo>
                        <a:cubicBezTo>
                          <a:pt x="145" y="257"/>
                          <a:pt x="146" y="256"/>
                          <a:pt x="148" y="256"/>
                        </a:cubicBezTo>
                        <a:lnTo>
                          <a:pt x="157" y="256"/>
                        </a:lnTo>
                        <a:lnTo>
                          <a:pt x="153" y="258"/>
                        </a:lnTo>
                        <a:lnTo>
                          <a:pt x="171" y="245"/>
                        </a:lnTo>
                        <a:lnTo>
                          <a:pt x="198" y="230"/>
                        </a:lnTo>
                        <a:lnTo>
                          <a:pt x="233" y="210"/>
                        </a:lnTo>
                        <a:lnTo>
                          <a:pt x="253" y="202"/>
                        </a:lnTo>
                        <a:cubicBezTo>
                          <a:pt x="253" y="202"/>
                          <a:pt x="254" y="202"/>
                          <a:pt x="254" y="202"/>
                        </a:cubicBezTo>
                        <a:lnTo>
                          <a:pt x="304" y="192"/>
                        </a:lnTo>
                        <a:lnTo>
                          <a:pt x="321" y="189"/>
                        </a:lnTo>
                        <a:lnTo>
                          <a:pt x="319" y="190"/>
                        </a:lnTo>
                        <a:lnTo>
                          <a:pt x="350" y="180"/>
                        </a:lnTo>
                        <a:cubicBezTo>
                          <a:pt x="350" y="180"/>
                          <a:pt x="351" y="180"/>
                          <a:pt x="351" y="179"/>
                        </a:cubicBezTo>
                        <a:lnTo>
                          <a:pt x="398" y="172"/>
                        </a:lnTo>
                        <a:lnTo>
                          <a:pt x="441" y="165"/>
                        </a:lnTo>
                        <a:lnTo>
                          <a:pt x="449" y="162"/>
                        </a:lnTo>
                        <a:cubicBezTo>
                          <a:pt x="450" y="162"/>
                          <a:pt x="451" y="162"/>
                          <a:pt x="452" y="162"/>
                        </a:cubicBezTo>
                        <a:lnTo>
                          <a:pt x="473" y="162"/>
                        </a:lnTo>
                        <a:lnTo>
                          <a:pt x="470" y="163"/>
                        </a:lnTo>
                        <a:lnTo>
                          <a:pt x="489" y="155"/>
                        </a:lnTo>
                        <a:cubicBezTo>
                          <a:pt x="489" y="155"/>
                          <a:pt x="490" y="155"/>
                          <a:pt x="490" y="155"/>
                        </a:cubicBezTo>
                        <a:lnTo>
                          <a:pt x="547" y="145"/>
                        </a:lnTo>
                        <a:lnTo>
                          <a:pt x="545" y="145"/>
                        </a:lnTo>
                        <a:lnTo>
                          <a:pt x="574" y="135"/>
                        </a:lnTo>
                        <a:cubicBezTo>
                          <a:pt x="574" y="135"/>
                          <a:pt x="575" y="135"/>
                          <a:pt x="575" y="135"/>
                        </a:cubicBezTo>
                        <a:lnTo>
                          <a:pt x="603" y="130"/>
                        </a:lnTo>
                        <a:lnTo>
                          <a:pt x="627" y="127"/>
                        </a:lnTo>
                        <a:lnTo>
                          <a:pt x="626" y="128"/>
                        </a:lnTo>
                        <a:lnTo>
                          <a:pt x="649" y="120"/>
                        </a:lnTo>
                        <a:lnTo>
                          <a:pt x="646" y="122"/>
                        </a:lnTo>
                        <a:lnTo>
                          <a:pt x="653" y="115"/>
                        </a:lnTo>
                        <a:cubicBezTo>
                          <a:pt x="654" y="114"/>
                          <a:pt x="655" y="113"/>
                          <a:pt x="656" y="113"/>
                        </a:cubicBezTo>
                        <a:lnTo>
                          <a:pt x="682" y="103"/>
                        </a:lnTo>
                        <a:cubicBezTo>
                          <a:pt x="683" y="103"/>
                          <a:pt x="684" y="102"/>
                          <a:pt x="685" y="102"/>
                        </a:cubicBezTo>
                        <a:lnTo>
                          <a:pt x="694" y="102"/>
                        </a:lnTo>
                        <a:lnTo>
                          <a:pt x="689" y="104"/>
                        </a:lnTo>
                        <a:lnTo>
                          <a:pt x="701" y="94"/>
                        </a:lnTo>
                        <a:lnTo>
                          <a:pt x="737" y="69"/>
                        </a:lnTo>
                        <a:lnTo>
                          <a:pt x="734" y="74"/>
                        </a:lnTo>
                        <a:lnTo>
                          <a:pt x="736" y="64"/>
                        </a:lnTo>
                        <a:cubicBezTo>
                          <a:pt x="737" y="61"/>
                          <a:pt x="738" y="59"/>
                          <a:pt x="741" y="58"/>
                        </a:cubicBezTo>
                        <a:lnTo>
                          <a:pt x="748" y="56"/>
                        </a:lnTo>
                        <a:lnTo>
                          <a:pt x="743" y="61"/>
                        </a:lnTo>
                        <a:lnTo>
                          <a:pt x="746" y="53"/>
                        </a:lnTo>
                        <a:cubicBezTo>
                          <a:pt x="746" y="50"/>
                          <a:pt x="749" y="48"/>
                          <a:pt x="752" y="48"/>
                        </a:cubicBezTo>
                        <a:lnTo>
                          <a:pt x="771" y="45"/>
                        </a:lnTo>
                        <a:lnTo>
                          <a:pt x="786" y="45"/>
                        </a:lnTo>
                        <a:lnTo>
                          <a:pt x="782" y="46"/>
                        </a:lnTo>
                        <a:lnTo>
                          <a:pt x="801" y="36"/>
                        </a:lnTo>
                        <a:cubicBezTo>
                          <a:pt x="802" y="36"/>
                          <a:pt x="804" y="35"/>
                          <a:pt x="805" y="35"/>
                        </a:cubicBezTo>
                        <a:lnTo>
                          <a:pt x="814" y="35"/>
                        </a:lnTo>
                        <a:lnTo>
                          <a:pt x="838" y="35"/>
                        </a:lnTo>
                        <a:lnTo>
                          <a:pt x="832" y="38"/>
                        </a:lnTo>
                        <a:lnTo>
                          <a:pt x="837" y="33"/>
                        </a:lnTo>
                        <a:cubicBezTo>
                          <a:pt x="838" y="31"/>
                          <a:pt x="840" y="30"/>
                          <a:pt x="843" y="30"/>
                        </a:cubicBezTo>
                        <a:lnTo>
                          <a:pt x="852" y="30"/>
                        </a:lnTo>
                        <a:lnTo>
                          <a:pt x="854" y="30"/>
                        </a:lnTo>
                        <a:cubicBezTo>
                          <a:pt x="855" y="30"/>
                          <a:pt x="855" y="30"/>
                          <a:pt x="856" y="30"/>
                        </a:cubicBezTo>
                        <a:lnTo>
                          <a:pt x="884" y="35"/>
                        </a:lnTo>
                        <a:lnTo>
                          <a:pt x="879" y="36"/>
                        </a:lnTo>
                        <a:lnTo>
                          <a:pt x="888" y="31"/>
                        </a:lnTo>
                        <a:cubicBezTo>
                          <a:pt x="891" y="30"/>
                          <a:pt x="894" y="30"/>
                          <a:pt x="897" y="32"/>
                        </a:cubicBezTo>
                        <a:lnTo>
                          <a:pt x="904" y="37"/>
                        </a:lnTo>
                        <a:lnTo>
                          <a:pt x="892" y="40"/>
                        </a:lnTo>
                        <a:lnTo>
                          <a:pt x="894" y="35"/>
                        </a:lnTo>
                        <a:cubicBezTo>
                          <a:pt x="895" y="34"/>
                          <a:pt x="896" y="33"/>
                          <a:pt x="897" y="32"/>
                        </a:cubicBezTo>
                        <a:lnTo>
                          <a:pt x="925" y="12"/>
                        </a:lnTo>
                        <a:lnTo>
                          <a:pt x="942" y="2"/>
                        </a:lnTo>
                        <a:cubicBezTo>
                          <a:pt x="944" y="1"/>
                          <a:pt x="945" y="0"/>
                          <a:pt x="946" y="0"/>
                        </a:cubicBezTo>
                        <a:lnTo>
                          <a:pt x="956" y="0"/>
                        </a:lnTo>
                        <a:lnTo>
                          <a:pt x="987" y="3"/>
                        </a:lnTo>
                        <a:lnTo>
                          <a:pt x="986" y="3"/>
                        </a:lnTo>
                        <a:lnTo>
                          <a:pt x="1014" y="0"/>
                        </a:lnTo>
                        <a:cubicBezTo>
                          <a:pt x="1015" y="0"/>
                          <a:pt x="1016" y="0"/>
                          <a:pt x="1017" y="1"/>
                        </a:cubicBezTo>
                        <a:lnTo>
                          <a:pt x="1071" y="13"/>
                        </a:lnTo>
                        <a:lnTo>
                          <a:pt x="1096" y="18"/>
                        </a:lnTo>
                        <a:lnTo>
                          <a:pt x="1145" y="20"/>
                        </a:lnTo>
                        <a:cubicBezTo>
                          <a:pt x="1145" y="20"/>
                          <a:pt x="1146" y="20"/>
                          <a:pt x="1146" y="21"/>
                        </a:cubicBezTo>
                        <a:lnTo>
                          <a:pt x="1212" y="35"/>
                        </a:lnTo>
                        <a:lnTo>
                          <a:pt x="1210" y="35"/>
                        </a:lnTo>
                        <a:lnTo>
                          <a:pt x="1224" y="35"/>
                        </a:lnTo>
                        <a:lnTo>
                          <a:pt x="1224" y="51"/>
                        </a:lnTo>
                        <a:lnTo>
                          <a:pt x="1210" y="51"/>
                        </a:lnTo>
                        <a:cubicBezTo>
                          <a:pt x="1210" y="51"/>
                          <a:pt x="1209" y="51"/>
                          <a:pt x="1209" y="51"/>
                        </a:cubicBezTo>
                        <a:lnTo>
                          <a:pt x="1143" y="36"/>
                        </a:lnTo>
                        <a:lnTo>
                          <a:pt x="1144" y="36"/>
                        </a:lnTo>
                        <a:lnTo>
                          <a:pt x="1093" y="34"/>
                        </a:lnTo>
                        <a:lnTo>
                          <a:pt x="1067" y="29"/>
                        </a:lnTo>
                        <a:lnTo>
                          <a:pt x="1013" y="16"/>
                        </a:lnTo>
                        <a:lnTo>
                          <a:pt x="1015" y="16"/>
                        </a:lnTo>
                        <a:lnTo>
                          <a:pt x="987" y="19"/>
                        </a:lnTo>
                        <a:cubicBezTo>
                          <a:pt x="987" y="19"/>
                          <a:pt x="986" y="19"/>
                          <a:pt x="986" y="19"/>
                        </a:cubicBezTo>
                        <a:lnTo>
                          <a:pt x="956" y="16"/>
                        </a:lnTo>
                        <a:lnTo>
                          <a:pt x="946" y="16"/>
                        </a:lnTo>
                        <a:lnTo>
                          <a:pt x="951" y="15"/>
                        </a:lnTo>
                        <a:lnTo>
                          <a:pt x="934" y="25"/>
                        </a:lnTo>
                        <a:lnTo>
                          <a:pt x="906" y="45"/>
                        </a:lnTo>
                        <a:lnTo>
                          <a:pt x="909" y="42"/>
                        </a:lnTo>
                        <a:lnTo>
                          <a:pt x="906" y="47"/>
                        </a:lnTo>
                        <a:cubicBezTo>
                          <a:pt x="905" y="49"/>
                          <a:pt x="904" y="50"/>
                          <a:pt x="901" y="51"/>
                        </a:cubicBezTo>
                        <a:cubicBezTo>
                          <a:pt x="899" y="52"/>
                          <a:pt x="897" y="51"/>
                          <a:pt x="895" y="50"/>
                        </a:cubicBezTo>
                        <a:lnTo>
                          <a:pt x="888" y="45"/>
                        </a:lnTo>
                        <a:lnTo>
                          <a:pt x="896" y="45"/>
                        </a:lnTo>
                        <a:lnTo>
                          <a:pt x="886" y="50"/>
                        </a:lnTo>
                        <a:cubicBezTo>
                          <a:pt x="885" y="51"/>
                          <a:pt x="883" y="51"/>
                          <a:pt x="881" y="51"/>
                        </a:cubicBezTo>
                        <a:lnTo>
                          <a:pt x="853" y="46"/>
                        </a:lnTo>
                        <a:lnTo>
                          <a:pt x="854" y="46"/>
                        </a:lnTo>
                        <a:lnTo>
                          <a:pt x="852" y="46"/>
                        </a:lnTo>
                        <a:lnTo>
                          <a:pt x="843" y="46"/>
                        </a:lnTo>
                        <a:lnTo>
                          <a:pt x="849" y="44"/>
                        </a:lnTo>
                        <a:lnTo>
                          <a:pt x="844" y="49"/>
                        </a:lnTo>
                        <a:cubicBezTo>
                          <a:pt x="842" y="50"/>
                          <a:pt x="840" y="51"/>
                          <a:pt x="838" y="51"/>
                        </a:cubicBezTo>
                        <a:lnTo>
                          <a:pt x="814" y="51"/>
                        </a:lnTo>
                        <a:lnTo>
                          <a:pt x="805" y="51"/>
                        </a:lnTo>
                        <a:lnTo>
                          <a:pt x="809" y="50"/>
                        </a:lnTo>
                        <a:lnTo>
                          <a:pt x="790" y="60"/>
                        </a:lnTo>
                        <a:cubicBezTo>
                          <a:pt x="789" y="61"/>
                          <a:pt x="787" y="61"/>
                          <a:pt x="786" y="61"/>
                        </a:cubicBezTo>
                        <a:lnTo>
                          <a:pt x="773" y="61"/>
                        </a:lnTo>
                        <a:lnTo>
                          <a:pt x="754" y="64"/>
                        </a:lnTo>
                        <a:lnTo>
                          <a:pt x="761" y="58"/>
                        </a:lnTo>
                        <a:lnTo>
                          <a:pt x="758" y="66"/>
                        </a:lnTo>
                        <a:cubicBezTo>
                          <a:pt x="758" y="68"/>
                          <a:pt x="756" y="70"/>
                          <a:pt x="753" y="71"/>
                        </a:cubicBezTo>
                        <a:lnTo>
                          <a:pt x="746" y="73"/>
                        </a:lnTo>
                        <a:lnTo>
                          <a:pt x="752" y="67"/>
                        </a:lnTo>
                        <a:lnTo>
                          <a:pt x="749" y="77"/>
                        </a:lnTo>
                        <a:cubicBezTo>
                          <a:pt x="749" y="79"/>
                          <a:pt x="748" y="81"/>
                          <a:pt x="746" y="82"/>
                        </a:cubicBezTo>
                        <a:lnTo>
                          <a:pt x="711" y="107"/>
                        </a:lnTo>
                        <a:lnTo>
                          <a:pt x="699" y="116"/>
                        </a:lnTo>
                        <a:cubicBezTo>
                          <a:pt x="698" y="118"/>
                          <a:pt x="696" y="118"/>
                          <a:pt x="694" y="118"/>
                        </a:cubicBezTo>
                        <a:lnTo>
                          <a:pt x="685" y="118"/>
                        </a:lnTo>
                        <a:lnTo>
                          <a:pt x="688" y="118"/>
                        </a:lnTo>
                        <a:lnTo>
                          <a:pt x="662" y="128"/>
                        </a:lnTo>
                        <a:lnTo>
                          <a:pt x="665" y="126"/>
                        </a:lnTo>
                        <a:lnTo>
                          <a:pt x="658" y="133"/>
                        </a:lnTo>
                        <a:cubicBezTo>
                          <a:pt x="657" y="134"/>
                          <a:pt x="656" y="135"/>
                          <a:pt x="654" y="135"/>
                        </a:cubicBezTo>
                        <a:lnTo>
                          <a:pt x="631" y="143"/>
                        </a:lnTo>
                        <a:cubicBezTo>
                          <a:pt x="630" y="143"/>
                          <a:pt x="630" y="143"/>
                          <a:pt x="629" y="143"/>
                        </a:cubicBezTo>
                        <a:lnTo>
                          <a:pt x="606" y="146"/>
                        </a:lnTo>
                        <a:lnTo>
                          <a:pt x="578" y="151"/>
                        </a:lnTo>
                        <a:lnTo>
                          <a:pt x="579" y="150"/>
                        </a:lnTo>
                        <a:lnTo>
                          <a:pt x="551" y="160"/>
                        </a:lnTo>
                        <a:cubicBezTo>
                          <a:pt x="550" y="160"/>
                          <a:pt x="550" y="160"/>
                          <a:pt x="550" y="160"/>
                        </a:cubicBezTo>
                        <a:lnTo>
                          <a:pt x="493" y="170"/>
                        </a:lnTo>
                        <a:lnTo>
                          <a:pt x="495" y="170"/>
                        </a:lnTo>
                        <a:lnTo>
                          <a:pt x="476" y="177"/>
                        </a:lnTo>
                        <a:cubicBezTo>
                          <a:pt x="475" y="178"/>
                          <a:pt x="474" y="178"/>
                          <a:pt x="473" y="178"/>
                        </a:cubicBezTo>
                        <a:lnTo>
                          <a:pt x="452" y="178"/>
                        </a:lnTo>
                        <a:lnTo>
                          <a:pt x="454" y="178"/>
                        </a:lnTo>
                        <a:lnTo>
                          <a:pt x="443" y="180"/>
                        </a:lnTo>
                        <a:lnTo>
                          <a:pt x="401" y="188"/>
                        </a:lnTo>
                        <a:lnTo>
                          <a:pt x="354" y="195"/>
                        </a:lnTo>
                        <a:lnTo>
                          <a:pt x="355" y="195"/>
                        </a:lnTo>
                        <a:lnTo>
                          <a:pt x="324" y="205"/>
                        </a:lnTo>
                        <a:cubicBezTo>
                          <a:pt x="324" y="205"/>
                          <a:pt x="324" y="205"/>
                          <a:pt x="323" y="205"/>
                        </a:cubicBezTo>
                        <a:lnTo>
                          <a:pt x="307" y="208"/>
                        </a:lnTo>
                        <a:lnTo>
                          <a:pt x="257" y="218"/>
                        </a:lnTo>
                        <a:lnTo>
                          <a:pt x="259" y="217"/>
                        </a:lnTo>
                        <a:lnTo>
                          <a:pt x="241" y="224"/>
                        </a:lnTo>
                        <a:lnTo>
                          <a:pt x="206" y="244"/>
                        </a:lnTo>
                        <a:lnTo>
                          <a:pt x="180" y="259"/>
                        </a:lnTo>
                        <a:lnTo>
                          <a:pt x="161" y="271"/>
                        </a:lnTo>
                        <a:cubicBezTo>
                          <a:pt x="160" y="272"/>
                          <a:pt x="158" y="272"/>
                          <a:pt x="157" y="272"/>
                        </a:cubicBezTo>
                        <a:lnTo>
                          <a:pt x="148" y="272"/>
                        </a:lnTo>
                        <a:lnTo>
                          <a:pt x="151" y="271"/>
                        </a:lnTo>
                        <a:lnTo>
                          <a:pt x="142" y="276"/>
                        </a:lnTo>
                        <a:cubicBezTo>
                          <a:pt x="141" y="277"/>
                          <a:pt x="140" y="277"/>
                          <a:pt x="139" y="277"/>
                        </a:cubicBezTo>
                        <a:lnTo>
                          <a:pt x="120" y="280"/>
                        </a:lnTo>
                        <a:lnTo>
                          <a:pt x="124" y="278"/>
                        </a:lnTo>
                        <a:lnTo>
                          <a:pt x="94" y="303"/>
                        </a:lnTo>
                        <a:lnTo>
                          <a:pt x="75" y="320"/>
                        </a:lnTo>
                        <a:cubicBezTo>
                          <a:pt x="75" y="320"/>
                          <a:pt x="74" y="321"/>
                          <a:pt x="74" y="321"/>
                        </a:cubicBezTo>
                        <a:lnTo>
                          <a:pt x="32" y="348"/>
                        </a:lnTo>
                        <a:lnTo>
                          <a:pt x="34" y="346"/>
                        </a:lnTo>
                        <a:lnTo>
                          <a:pt x="24" y="359"/>
                        </a:lnTo>
                        <a:lnTo>
                          <a:pt x="25" y="357"/>
                        </a:lnTo>
                        <a:lnTo>
                          <a:pt x="16" y="379"/>
                        </a:lnTo>
                        <a:lnTo>
                          <a:pt x="16" y="374"/>
                        </a:lnTo>
                        <a:lnTo>
                          <a:pt x="26" y="406"/>
                        </a:lnTo>
                        <a:lnTo>
                          <a:pt x="10" y="411"/>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89" name="Freeform 1202"/>
                  <p:cNvSpPr>
                    <a:spLocks/>
                  </p:cNvSpPr>
                  <p:nvPr/>
                </p:nvSpPr>
                <p:spPr bwMode="auto">
                  <a:xfrm>
                    <a:off x="6543675" y="5490951"/>
                    <a:ext cx="469900" cy="155575"/>
                  </a:xfrm>
                  <a:custGeom>
                    <a:avLst/>
                    <a:gdLst/>
                    <a:ahLst/>
                    <a:cxnLst>
                      <a:cxn ang="0">
                        <a:pos x="711" y="13"/>
                      </a:cxn>
                      <a:cxn ang="0">
                        <a:pos x="656" y="33"/>
                      </a:cxn>
                      <a:cxn ang="0">
                        <a:pos x="627" y="39"/>
                      </a:cxn>
                      <a:cxn ang="0">
                        <a:pos x="624" y="25"/>
                      </a:cxn>
                      <a:cxn ang="0">
                        <a:pos x="618" y="40"/>
                      </a:cxn>
                      <a:cxn ang="0">
                        <a:pos x="612" y="33"/>
                      </a:cxn>
                      <a:cxn ang="0">
                        <a:pos x="614" y="48"/>
                      </a:cxn>
                      <a:cxn ang="0">
                        <a:pos x="613" y="49"/>
                      </a:cxn>
                      <a:cxn ang="0">
                        <a:pos x="608" y="66"/>
                      </a:cxn>
                      <a:cxn ang="0">
                        <a:pos x="543" y="105"/>
                      </a:cxn>
                      <a:cxn ang="0">
                        <a:pos x="507" y="120"/>
                      </a:cxn>
                      <a:cxn ang="0">
                        <a:pos x="489" y="123"/>
                      </a:cxn>
                      <a:cxn ang="0">
                        <a:pos x="440" y="121"/>
                      </a:cxn>
                      <a:cxn ang="0">
                        <a:pos x="449" y="115"/>
                      </a:cxn>
                      <a:cxn ang="0">
                        <a:pos x="436" y="123"/>
                      </a:cxn>
                      <a:cxn ang="0">
                        <a:pos x="428" y="113"/>
                      </a:cxn>
                      <a:cxn ang="0">
                        <a:pos x="422" y="121"/>
                      </a:cxn>
                      <a:cxn ang="0">
                        <a:pos x="430" y="115"/>
                      </a:cxn>
                      <a:cxn ang="0">
                        <a:pos x="420" y="123"/>
                      </a:cxn>
                      <a:cxn ang="0">
                        <a:pos x="413" y="121"/>
                      </a:cxn>
                      <a:cxn ang="0">
                        <a:pos x="301" y="123"/>
                      </a:cxn>
                      <a:cxn ang="0">
                        <a:pos x="300" y="123"/>
                      </a:cxn>
                      <a:cxn ang="0">
                        <a:pos x="273" y="127"/>
                      </a:cxn>
                      <a:cxn ang="0">
                        <a:pos x="157" y="176"/>
                      </a:cxn>
                      <a:cxn ang="0">
                        <a:pos x="144" y="177"/>
                      </a:cxn>
                      <a:cxn ang="0">
                        <a:pos x="117" y="193"/>
                      </a:cxn>
                      <a:cxn ang="0">
                        <a:pos x="106" y="194"/>
                      </a:cxn>
                      <a:cxn ang="0">
                        <a:pos x="7" y="237"/>
                      </a:cxn>
                      <a:cxn ang="0">
                        <a:pos x="103" y="178"/>
                      </a:cxn>
                      <a:cxn ang="0">
                        <a:pos x="113" y="178"/>
                      </a:cxn>
                      <a:cxn ang="0">
                        <a:pos x="140" y="162"/>
                      </a:cxn>
                      <a:cxn ang="0">
                        <a:pos x="153" y="161"/>
                      </a:cxn>
                      <a:cxn ang="0">
                        <a:pos x="214" y="132"/>
                      </a:cxn>
                      <a:cxn ang="0">
                        <a:pos x="269" y="112"/>
                      </a:cxn>
                      <a:cxn ang="0">
                        <a:pos x="298" y="107"/>
                      </a:cxn>
                      <a:cxn ang="0">
                        <a:pos x="356" y="107"/>
                      </a:cxn>
                      <a:cxn ang="0">
                        <a:pos x="415" y="105"/>
                      </a:cxn>
                      <a:cxn ang="0">
                        <a:pos x="414" y="115"/>
                      </a:cxn>
                      <a:cxn ang="0">
                        <a:pos x="422" y="105"/>
                      </a:cxn>
                      <a:cxn ang="0">
                        <a:pos x="444" y="113"/>
                      </a:cxn>
                      <a:cxn ang="0">
                        <a:pos x="436" y="107"/>
                      </a:cxn>
                      <a:cxn ang="0">
                        <a:pos x="433" y="115"/>
                      </a:cxn>
                      <a:cxn ang="0">
                        <a:pos x="435" y="107"/>
                      </a:cxn>
                      <a:cxn ang="0">
                        <a:pos x="488" y="107"/>
                      </a:cxn>
                      <a:cxn ang="0">
                        <a:pos x="503" y="105"/>
                      </a:cxn>
                      <a:cxn ang="0">
                        <a:pos x="536" y="91"/>
                      </a:cxn>
                      <a:cxn ang="0">
                        <a:pos x="566" y="72"/>
                      </a:cxn>
                      <a:cxn ang="0">
                        <a:pos x="597" y="59"/>
                      </a:cxn>
                      <a:cxn ang="0">
                        <a:pos x="597" y="46"/>
                      </a:cxn>
                      <a:cxn ang="0">
                        <a:pos x="599" y="46"/>
                      </a:cxn>
                      <a:cxn ang="0">
                        <a:pos x="598" y="30"/>
                      </a:cxn>
                      <a:cxn ang="0">
                        <a:pos x="615" y="24"/>
                      </a:cxn>
                      <a:cxn ang="0">
                        <a:pos x="608" y="25"/>
                      </a:cxn>
                      <a:cxn ang="0">
                        <a:pos x="620" y="18"/>
                      </a:cxn>
                      <a:cxn ang="0">
                        <a:pos x="628" y="25"/>
                      </a:cxn>
                      <a:cxn ang="0">
                        <a:pos x="703" y="0"/>
                      </a:cxn>
                      <a:cxn ang="0">
                        <a:pos x="702" y="0"/>
                      </a:cxn>
                    </a:cxnLst>
                    <a:rect l="0" t="0" r="r" b="b"/>
                    <a:pathLst>
                      <a:path w="713" h="237">
                        <a:moveTo>
                          <a:pt x="713" y="11"/>
                        </a:moveTo>
                        <a:lnTo>
                          <a:pt x="711" y="13"/>
                        </a:lnTo>
                        <a:cubicBezTo>
                          <a:pt x="710" y="14"/>
                          <a:pt x="709" y="15"/>
                          <a:pt x="708" y="16"/>
                        </a:cubicBezTo>
                        <a:lnTo>
                          <a:pt x="656" y="33"/>
                        </a:lnTo>
                        <a:lnTo>
                          <a:pt x="633" y="40"/>
                        </a:lnTo>
                        <a:cubicBezTo>
                          <a:pt x="631" y="41"/>
                          <a:pt x="628" y="40"/>
                          <a:pt x="627" y="39"/>
                        </a:cubicBezTo>
                        <a:lnTo>
                          <a:pt x="613" y="32"/>
                        </a:lnTo>
                        <a:lnTo>
                          <a:pt x="624" y="25"/>
                        </a:lnTo>
                        <a:lnTo>
                          <a:pt x="624" y="32"/>
                        </a:lnTo>
                        <a:cubicBezTo>
                          <a:pt x="624" y="36"/>
                          <a:pt x="622" y="39"/>
                          <a:pt x="618" y="40"/>
                        </a:cubicBezTo>
                        <a:lnTo>
                          <a:pt x="606" y="43"/>
                        </a:lnTo>
                        <a:lnTo>
                          <a:pt x="612" y="33"/>
                        </a:lnTo>
                        <a:lnTo>
                          <a:pt x="615" y="43"/>
                        </a:lnTo>
                        <a:cubicBezTo>
                          <a:pt x="615" y="44"/>
                          <a:pt x="615" y="46"/>
                          <a:pt x="614" y="48"/>
                        </a:cubicBezTo>
                        <a:lnTo>
                          <a:pt x="612" y="53"/>
                        </a:lnTo>
                        <a:lnTo>
                          <a:pt x="613" y="49"/>
                        </a:lnTo>
                        <a:lnTo>
                          <a:pt x="613" y="59"/>
                        </a:lnTo>
                        <a:cubicBezTo>
                          <a:pt x="613" y="62"/>
                          <a:pt x="611" y="65"/>
                          <a:pt x="608" y="66"/>
                        </a:cubicBezTo>
                        <a:lnTo>
                          <a:pt x="573" y="86"/>
                        </a:lnTo>
                        <a:lnTo>
                          <a:pt x="543" y="105"/>
                        </a:lnTo>
                        <a:cubicBezTo>
                          <a:pt x="543" y="105"/>
                          <a:pt x="543" y="105"/>
                          <a:pt x="542" y="105"/>
                        </a:cubicBezTo>
                        <a:lnTo>
                          <a:pt x="507" y="120"/>
                        </a:lnTo>
                        <a:cubicBezTo>
                          <a:pt x="506" y="120"/>
                          <a:pt x="506" y="120"/>
                          <a:pt x="505" y="121"/>
                        </a:cubicBezTo>
                        <a:lnTo>
                          <a:pt x="489" y="123"/>
                        </a:lnTo>
                        <a:cubicBezTo>
                          <a:pt x="488" y="123"/>
                          <a:pt x="488" y="123"/>
                          <a:pt x="487" y="123"/>
                        </a:cubicBezTo>
                        <a:lnTo>
                          <a:pt x="440" y="121"/>
                        </a:lnTo>
                        <a:lnTo>
                          <a:pt x="449" y="113"/>
                        </a:lnTo>
                        <a:lnTo>
                          <a:pt x="449" y="115"/>
                        </a:lnTo>
                        <a:cubicBezTo>
                          <a:pt x="449" y="119"/>
                          <a:pt x="445" y="123"/>
                          <a:pt x="441" y="123"/>
                        </a:cubicBezTo>
                        <a:lnTo>
                          <a:pt x="436" y="123"/>
                        </a:lnTo>
                        <a:cubicBezTo>
                          <a:pt x="432" y="123"/>
                          <a:pt x="428" y="119"/>
                          <a:pt x="428" y="115"/>
                        </a:cubicBezTo>
                        <a:lnTo>
                          <a:pt x="428" y="113"/>
                        </a:lnTo>
                        <a:lnTo>
                          <a:pt x="436" y="121"/>
                        </a:lnTo>
                        <a:lnTo>
                          <a:pt x="422" y="121"/>
                        </a:lnTo>
                        <a:lnTo>
                          <a:pt x="430" y="113"/>
                        </a:lnTo>
                        <a:lnTo>
                          <a:pt x="430" y="115"/>
                        </a:lnTo>
                        <a:cubicBezTo>
                          <a:pt x="430" y="118"/>
                          <a:pt x="429" y="120"/>
                          <a:pt x="427" y="121"/>
                        </a:cubicBezTo>
                        <a:cubicBezTo>
                          <a:pt x="425" y="123"/>
                          <a:pt x="423" y="123"/>
                          <a:pt x="420" y="123"/>
                        </a:cubicBezTo>
                        <a:lnTo>
                          <a:pt x="411" y="120"/>
                        </a:lnTo>
                        <a:lnTo>
                          <a:pt x="413" y="121"/>
                        </a:lnTo>
                        <a:lnTo>
                          <a:pt x="357" y="123"/>
                        </a:lnTo>
                        <a:lnTo>
                          <a:pt x="301" y="123"/>
                        </a:lnTo>
                        <a:lnTo>
                          <a:pt x="298" y="123"/>
                        </a:lnTo>
                        <a:lnTo>
                          <a:pt x="300" y="123"/>
                        </a:lnTo>
                        <a:lnTo>
                          <a:pt x="271" y="128"/>
                        </a:lnTo>
                        <a:lnTo>
                          <a:pt x="273" y="127"/>
                        </a:lnTo>
                        <a:lnTo>
                          <a:pt x="219" y="147"/>
                        </a:lnTo>
                        <a:lnTo>
                          <a:pt x="157" y="176"/>
                        </a:lnTo>
                        <a:cubicBezTo>
                          <a:pt x="155" y="176"/>
                          <a:pt x="154" y="177"/>
                          <a:pt x="153" y="177"/>
                        </a:cubicBezTo>
                        <a:lnTo>
                          <a:pt x="144" y="177"/>
                        </a:lnTo>
                        <a:lnTo>
                          <a:pt x="148" y="176"/>
                        </a:lnTo>
                        <a:lnTo>
                          <a:pt x="117" y="193"/>
                        </a:lnTo>
                        <a:cubicBezTo>
                          <a:pt x="116" y="193"/>
                          <a:pt x="115" y="194"/>
                          <a:pt x="113" y="194"/>
                        </a:cubicBezTo>
                        <a:lnTo>
                          <a:pt x="106" y="194"/>
                        </a:lnTo>
                        <a:lnTo>
                          <a:pt x="110" y="193"/>
                        </a:lnTo>
                        <a:lnTo>
                          <a:pt x="7" y="237"/>
                        </a:lnTo>
                        <a:lnTo>
                          <a:pt x="0" y="222"/>
                        </a:lnTo>
                        <a:lnTo>
                          <a:pt x="103" y="178"/>
                        </a:lnTo>
                        <a:cubicBezTo>
                          <a:pt x="104" y="178"/>
                          <a:pt x="105" y="178"/>
                          <a:pt x="106" y="178"/>
                        </a:cubicBezTo>
                        <a:lnTo>
                          <a:pt x="113" y="178"/>
                        </a:lnTo>
                        <a:lnTo>
                          <a:pt x="109" y="179"/>
                        </a:lnTo>
                        <a:lnTo>
                          <a:pt x="140" y="162"/>
                        </a:lnTo>
                        <a:cubicBezTo>
                          <a:pt x="141" y="161"/>
                          <a:pt x="142" y="161"/>
                          <a:pt x="144" y="161"/>
                        </a:cubicBezTo>
                        <a:lnTo>
                          <a:pt x="153" y="161"/>
                        </a:lnTo>
                        <a:lnTo>
                          <a:pt x="150" y="161"/>
                        </a:lnTo>
                        <a:lnTo>
                          <a:pt x="214" y="132"/>
                        </a:lnTo>
                        <a:lnTo>
                          <a:pt x="267" y="112"/>
                        </a:lnTo>
                        <a:cubicBezTo>
                          <a:pt x="268" y="112"/>
                          <a:pt x="268" y="112"/>
                          <a:pt x="269" y="112"/>
                        </a:cubicBezTo>
                        <a:lnTo>
                          <a:pt x="297" y="107"/>
                        </a:lnTo>
                        <a:cubicBezTo>
                          <a:pt x="297" y="107"/>
                          <a:pt x="298" y="107"/>
                          <a:pt x="298" y="107"/>
                        </a:cubicBezTo>
                        <a:lnTo>
                          <a:pt x="301" y="107"/>
                        </a:lnTo>
                        <a:lnTo>
                          <a:pt x="356" y="107"/>
                        </a:lnTo>
                        <a:lnTo>
                          <a:pt x="412" y="105"/>
                        </a:lnTo>
                        <a:cubicBezTo>
                          <a:pt x="413" y="105"/>
                          <a:pt x="414" y="105"/>
                          <a:pt x="415" y="105"/>
                        </a:cubicBezTo>
                        <a:lnTo>
                          <a:pt x="424" y="107"/>
                        </a:lnTo>
                        <a:lnTo>
                          <a:pt x="414" y="115"/>
                        </a:lnTo>
                        <a:lnTo>
                          <a:pt x="414" y="113"/>
                        </a:lnTo>
                        <a:cubicBezTo>
                          <a:pt x="414" y="108"/>
                          <a:pt x="418" y="105"/>
                          <a:pt x="422" y="105"/>
                        </a:cubicBezTo>
                        <a:lnTo>
                          <a:pt x="436" y="105"/>
                        </a:lnTo>
                        <a:cubicBezTo>
                          <a:pt x="441" y="105"/>
                          <a:pt x="444" y="108"/>
                          <a:pt x="444" y="113"/>
                        </a:cubicBezTo>
                        <a:lnTo>
                          <a:pt x="444" y="115"/>
                        </a:lnTo>
                        <a:lnTo>
                          <a:pt x="436" y="107"/>
                        </a:lnTo>
                        <a:lnTo>
                          <a:pt x="441" y="107"/>
                        </a:lnTo>
                        <a:lnTo>
                          <a:pt x="433" y="115"/>
                        </a:lnTo>
                        <a:lnTo>
                          <a:pt x="433" y="113"/>
                        </a:lnTo>
                        <a:cubicBezTo>
                          <a:pt x="433" y="110"/>
                          <a:pt x="434" y="108"/>
                          <a:pt x="435" y="107"/>
                        </a:cubicBezTo>
                        <a:cubicBezTo>
                          <a:pt x="437" y="105"/>
                          <a:pt x="439" y="104"/>
                          <a:pt x="441" y="105"/>
                        </a:cubicBezTo>
                        <a:lnTo>
                          <a:pt x="488" y="107"/>
                        </a:lnTo>
                        <a:lnTo>
                          <a:pt x="486" y="107"/>
                        </a:lnTo>
                        <a:lnTo>
                          <a:pt x="503" y="105"/>
                        </a:lnTo>
                        <a:lnTo>
                          <a:pt x="501" y="105"/>
                        </a:lnTo>
                        <a:lnTo>
                          <a:pt x="536" y="91"/>
                        </a:lnTo>
                        <a:lnTo>
                          <a:pt x="535" y="91"/>
                        </a:lnTo>
                        <a:lnTo>
                          <a:pt x="566" y="72"/>
                        </a:lnTo>
                        <a:lnTo>
                          <a:pt x="601" y="52"/>
                        </a:lnTo>
                        <a:lnTo>
                          <a:pt x="597" y="59"/>
                        </a:lnTo>
                        <a:lnTo>
                          <a:pt x="597" y="49"/>
                        </a:lnTo>
                        <a:cubicBezTo>
                          <a:pt x="597" y="48"/>
                          <a:pt x="597" y="47"/>
                          <a:pt x="597" y="46"/>
                        </a:cubicBezTo>
                        <a:lnTo>
                          <a:pt x="600" y="41"/>
                        </a:lnTo>
                        <a:lnTo>
                          <a:pt x="599" y="46"/>
                        </a:lnTo>
                        <a:lnTo>
                          <a:pt x="597" y="37"/>
                        </a:lnTo>
                        <a:cubicBezTo>
                          <a:pt x="596" y="34"/>
                          <a:pt x="597" y="32"/>
                          <a:pt x="598" y="30"/>
                        </a:cubicBezTo>
                        <a:cubicBezTo>
                          <a:pt x="599" y="29"/>
                          <a:pt x="601" y="27"/>
                          <a:pt x="603" y="27"/>
                        </a:cubicBezTo>
                        <a:lnTo>
                          <a:pt x="615" y="24"/>
                        </a:lnTo>
                        <a:lnTo>
                          <a:pt x="608" y="32"/>
                        </a:lnTo>
                        <a:lnTo>
                          <a:pt x="608" y="25"/>
                        </a:lnTo>
                        <a:cubicBezTo>
                          <a:pt x="608" y="22"/>
                          <a:pt x="610" y="20"/>
                          <a:pt x="612" y="18"/>
                        </a:cubicBezTo>
                        <a:cubicBezTo>
                          <a:pt x="614" y="17"/>
                          <a:pt x="617" y="17"/>
                          <a:pt x="620" y="18"/>
                        </a:cubicBezTo>
                        <a:lnTo>
                          <a:pt x="634" y="25"/>
                        </a:lnTo>
                        <a:lnTo>
                          <a:pt x="628" y="25"/>
                        </a:lnTo>
                        <a:lnTo>
                          <a:pt x="651" y="17"/>
                        </a:lnTo>
                        <a:lnTo>
                          <a:pt x="703" y="0"/>
                        </a:lnTo>
                        <a:lnTo>
                          <a:pt x="699" y="2"/>
                        </a:lnTo>
                        <a:lnTo>
                          <a:pt x="702" y="0"/>
                        </a:lnTo>
                        <a:lnTo>
                          <a:pt x="713" y="11"/>
                        </a:lnTo>
                        <a:close/>
                      </a:path>
                    </a:pathLst>
                  </a:custGeom>
                  <a:solidFill>
                    <a:srgbClr val="000000"/>
                  </a:solidFill>
                  <a:ln w="0" cap="flat">
                    <a:solidFill>
                      <a:srgbClr val="000000"/>
                    </a:solidFill>
                    <a:prstDash val="solid"/>
                    <a:round/>
                    <a:headEnd/>
                    <a:tailEnd/>
                  </a:ln>
                  <a:effectLst>
                    <a:glow rad="228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90" name="Freeform 1203"/>
                  <p:cNvSpPr>
                    <a:spLocks/>
                  </p:cNvSpPr>
                  <p:nvPr/>
                </p:nvSpPr>
                <p:spPr bwMode="auto">
                  <a:xfrm>
                    <a:off x="6999288" y="4786101"/>
                    <a:ext cx="574675" cy="712788"/>
                  </a:xfrm>
                  <a:custGeom>
                    <a:avLst/>
                    <a:gdLst/>
                    <a:ahLst/>
                    <a:cxnLst>
                      <a:cxn ang="0">
                        <a:pos x="851" y="60"/>
                      </a:cxn>
                      <a:cxn ang="0">
                        <a:pos x="828" y="174"/>
                      </a:cxn>
                      <a:cxn ang="0">
                        <a:pos x="851" y="390"/>
                      </a:cxn>
                      <a:cxn ang="0">
                        <a:pos x="861" y="431"/>
                      </a:cxn>
                      <a:cxn ang="0">
                        <a:pos x="858" y="454"/>
                      </a:cxn>
                      <a:cxn ang="0">
                        <a:pos x="828" y="480"/>
                      </a:cxn>
                      <a:cxn ang="0">
                        <a:pos x="811" y="489"/>
                      </a:cxn>
                      <a:cxn ang="0">
                        <a:pos x="780" y="521"/>
                      </a:cxn>
                      <a:cxn ang="0">
                        <a:pos x="769" y="524"/>
                      </a:cxn>
                      <a:cxn ang="0">
                        <a:pos x="762" y="529"/>
                      </a:cxn>
                      <a:cxn ang="0">
                        <a:pos x="762" y="658"/>
                      </a:cxn>
                      <a:cxn ang="0">
                        <a:pos x="752" y="696"/>
                      </a:cxn>
                      <a:cxn ang="0">
                        <a:pos x="739" y="736"/>
                      </a:cxn>
                      <a:cxn ang="0">
                        <a:pos x="712" y="772"/>
                      </a:cxn>
                      <a:cxn ang="0">
                        <a:pos x="429" y="991"/>
                      </a:cxn>
                      <a:cxn ang="0">
                        <a:pos x="421" y="1000"/>
                      </a:cxn>
                      <a:cxn ang="0">
                        <a:pos x="375" y="1015"/>
                      </a:cxn>
                      <a:cxn ang="0">
                        <a:pos x="377" y="1015"/>
                      </a:cxn>
                      <a:cxn ang="0">
                        <a:pos x="352" y="1022"/>
                      </a:cxn>
                      <a:cxn ang="0">
                        <a:pos x="350" y="1027"/>
                      </a:cxn>
                      <a:cxn ang="0">
                        <a:pos x="319" y="1039"/>
                      </a:cxn>
                      <a:cxn ang="0">
                        <a:pos x="314" y="1040"/>
                      </a:cxn>
                      <a:cxn ang="0">
                        <a:pos x="301" y="1049"/>
                      </a:cxn>
                      <a:cxn ang="0">
                        <a:pos x="281" y="1057"/>
                      </a:cxn>
                      <a:cxn ang="0">
                        <a:pos x="0" y="1066"/>
                      </a:cxn>
                      <a:cxn ang="0">
                        <a:pos x="277" y="1042"/>
                      </a:cxn>
                      <a:cxn ang="0">
                        <a:pos x="309" y="1025"/>
                      </a:cxn>
                      <a:cxn ang="0">
                        <a:pos x="316" y="1024"/>
                      </a:cxn>
                      <a:cxn ang="0">
                        <a:pos x="342" y="1014"/>
                      </a:cxn>
                      <a:cxn ang="0">
                        <a:pos x="345" y="1009"/>
                      </a:cxn>
                      <a:cxn ang="0">
                        <a:pos x="369" y="1004"/>
                      </a:cxn>
                      <a:cxn ang="0">
                        <a:pos x="365" y="1003"/>
                      </a:cxn>
                      <a:cxn ang="0">
                        <a:pos x="413" y="987"/>
                      </a:cxn>
                      <a:cxn ang="0">
                        <a:pos x="418" y="979"/>
                      </a:cxn>
                      <a:cxn ang="0">
                        <a:pos x="671" y="791"/>
                      </a:cxn>
                      <a:cxn ang="0">
                        <a:pos x="700" y="762"/>
                      </a:cxn>
                      <a:cxn ang="0">
                        <a:pos x="725" y="729"/>
                      </a:cxn>
                      <a:cxn ang="0">
                        <a:pos x="746" y="657"/>
                      </a:cxn>
                      <a:cxn ang="0">
                        <a:pos x="743" y="613"/>
                      </a:cxn>
                      <a:cxn ang="0">
                        <a:pos x="748" y="523"/>
                      </a:cxn>
                      <a:cxn ang="0">
                        <a:pos x="761" y="511"/>
                      </a:cxn>
                      <a:cxn ang="0">
                        <a:pos x="772" y="508"/>
                      </a:cxn>
                      <a:cxn ang="0">
                        <a:pos x="802" y="476"/>
                      </a:cxn>
                      <a:cxn ang="0">
                        <a:pos x="819" y="467"/>
                      </a:cxn>
                      <a:cxn ang="0">
                        <a:pos x="845" y="448"/>
                      </a:cxn>
                      <a:cxn ang="0">
                        <a:pos x="845" y="433"/>
                      </a:cxn>
                      <a:cxn ang="0">
                        <a:pos x="812" y="174"/>
                      </a:cxn>
                      <a:cxn ang="0">
                        <a:pos x="835" y="56"/>
                      </a:cxn>
                      <a:cxn ang="0">
                        <a:pos x="857" y="0"/>
                      </a:cxn>
                    </a:cxnLst>
                    <a:rect l="0" t="0" r="r" b="b"/>
                    <a:pathLst>
                      <a:path w="872" h="1082">
                        <a:moveTo>
                          <a:pt x="872" y="5"/>
                        </a:moveTo>
                        <a:lnTo>
                          <a:pt x="851" y="60"/>
                        </a:lnTo>
                        <a:lnTo>
                          <a:pt x="851" y="59"/>
                        </a:lnTo>
                        <a:lnTo>
                          <a:pt x="828" y="174"/>
                        </a:lnTo>
                        <a:lnTo>
                          <a:pt x="828" y="172"/>
                        </a:lnTo>
                        <a:lnTo>
                          <a:pt x="851" y="390"/>
                        </a:lnTo>
                        <a:lnTo>
                          <a:pt x="860" y="429"/>
                        </a:lnTo>
                        <a:cubicBezTo>
                          <a:pt x="861" y="430"/>
                          <a:pt x="861" y="430"/>
                          <a:pt x="861" y="431"/>
                        </a:cubicBezTo>
                        <a:lnTo>
                          <a:pt x="861" y="448"/>
                        </a:lnTo>
                        <a:cubicBezTo>
                          <a:pt x="861" y="451"/>
                          <a:pt x="860" y="453"/>
                          <a:pt x="858" y="454"/>
                        </a:cubicBezTo>
                        <a:lnTo>
                          <a:pt x="830" y="479"/>
                        </a:lnTo>
                        <a:cubicBezTo>
                          <a:pt x="829" y="480"/>
                          <a:pt x="829" y="480"/>
                          <a:pt x="828" y="480"/>
                        </a:cubicBezTo>
                        <a:lnTo>
                          <a:pt x="809" y="490"/>
                        </a:lnTo>
                        <a:lnTo>
                          <a:pt x="811" y="489"/>
                        </a:lnTo>
                        <a:lnTo>
                          <a:pt x="783" y="519"/>
                        </a:lnTo>
                        <a:cubicBezTo>
                          <a:pt x="782" y="520"/>
                          <a:pt x="781" y="521"/>
                          <a:pt x="780" y="521"/>
                        </a:cubicBezTo>
                        <a:lnTo>
                          <a:pt x="766" y="526"/>
                        </a:lnTo>
                        <a:lnTo>
                          <a:pt x="769" y="524"/>
                        </a:lnTo>
                        <a:lnTo>
                          <a:pt x="760" y="534"/>
                        </a:lnTo>
                        <a:lnTo>
                          <a:pt x="762" y="529"/>
                        </a:lnTo>
                        <a:lnTo>
                          <a:pt x="759" y="614"/>
                        </a:lnTo>
                        <a:lnTo>
                          <a:pt x="762" y="658"/>
                        </a:lnTo>
                        <a:cubicBezTo>
                          <a:pt x="762" y="659"/>
                          <a:pt x="762" y="660"/>
                          <a:pt x="762" y="661"/>
                        </a:cubicBezTo>
                        <a:lnTo>
                          <a:pt x="752" y="696"/>
                        </a:lnTo>
                        <a:lnTo>
                          <a:pt x="740" y="734"/>
                        </a:lnTo>
                        <a:cubicBezTo>
                          <a:pt x="740" y="735"/>
                          <a:pt x="740" y="735"/>
                          <a:pt x="739" y="736"/>
                        </a:cubicBezTo>
                        <a:lnTo>
                          <a:pt x="713" y="771"/>
                        </a:lnTo>
                        <a:cubicBezTo>
                          <a:pt x="713" y="771"/>
                          <a:pt x="713" y="772"/>
                          <a:pt x="712" y="772"/>
                        </a:cubicBezTo>
                        <a:lnTo>
                          <a:pt x="682" y="802"/>
                        </a:lnTo>
                        <a:lnTo>
                          <a:pt x="429" y="991"/>
                        </a:lnTo>
                        <a:lnTo>
                          <a:pt x="430" y="990"/>
                        </a:lnTo>
                        <a:lnTo>
                          <a:pt x="421" y="1000"/>
                        </a:lnTo>
                        <a:cubicBezTo>
                          <a:pt x="420" y="1001"/>
                          <a:pt x="418" y="1002"/>
                          <a:pt x="417" y="1002"/>
                        </a:cubicBezTo>
                        <a:lnTo>
                          <a:pt x="375" y="1015"/>
                        </a:lnTo>
                        <a:lnTo>
                          <a:pt x="380" y="1010"/>
                        </a:lnTo>
                        <a:lnTo>
                          <a:pt x="377" y="1015"/>
                        </a:lnTo>
                        <a:cubicBezTo>
                          <a:pt x="376" y="1018"/>
                          <a:pt x="374" y="1019"/>
                          <a:pt x="371" y="1020"/>
                        </a:cubicBezTo>
                        <a:lnTo>
                          <a:pt x="352" y="1022"/>
                        </a:lnTo>
                        <a:lnTo>
                          <a:pt x="357" y="1020"/>
                        </a:lnTo>
                        <a:lnTo>
                          <a:pt x="350" y="1027"/>
                        </a:lnTo>
                        <a:cubicBezTo>
                          <a:pt x="349" y="1028"/>
                          <a:pt x="348" y="1029"/>
                          <a:pt x="347" y="1029"/>
                        </a:cubicBezTo>
                        <a:lnTo>
                          <a:pt x="319" y="1039"/>
                        </a:lnTo>
                        <a:cubicBezTo>
                          <a:pt x="318" y="1040"/>
                          <a:pt x="317" y="1040"/>
                          <a:pt x="316" y="1040"/>
                        </a:cubicBezTo>
                        <a:lnTo>
                          <a:pt x="314" y="1040"/>
                        </a:lnTo>
                        <a:lnTo>
                          <a:pt x="318" y="1039"/>
                        </a:lnTo>
                        <a:lnTo>
                          <a:pt x="301" y="1049"/>
                        </a:lnTo>
                        <a:lnTo>
                          <a:pt x="284" y="1057"/>
                        </a:lnTo>
                        <a:cubicBezTo>
                          <a:pt x="283" y="1057"/>
                          <a:pt x="282" y="1057"/>
                          <a:pt x="281" y="1057"/>
                        </a:cubicBezTo>
                        <a:lnTo>
                          <a:pt x="1" y="1082"/>
                        </a:lnTo>
                        <a:lnTo>
                          <a:pt x="0" y="1066"/>
                        </a:lnTo>
                        <a:lnTo>
                          <a:pt x="280" y="1041"/>
                        </a:lnTo>
                        <a:lnTo>
                          <a:pt x="277" y="1042"/>
                        </a:lnTo>
                        <a:lnTo>
                          <a:pt x="293" y="1035"/>
                        </a:lnTo>
                        <a:lnTo>
                          <a:pt x="309" y="1025"/>
                        </a:lnTo>
                        <a:cubicBezTo>
                          <a:pt x="311" y="1024"/>
                          <a:pt x="312" y="1024"/>
                          <a:pt x="314" y="1024"/>
                        </a:cubicBezTo>
                        <a:lnTo>
                          <a:pt x="316" y="1024"/>
                        </a:lnTo>
                        <a:lnTo>
                          <a:pt x="313" y="1024"/>
                        </a:lnTo>
                        <a:lnTo>
                          <a:pt x="342" y="1014"/>
                        </a:lnTo>
                        <a:lnTo>
                          <a:pt x="338" y="1016"/>
                        </a:lnTo>
                        <a:lnTo>
                          <a:pt x="345" y="1009"/>
                        </a:lnTo>
                        <a:cubicBezTo>
                          <a:pt x="347" y="1008"/>
                          <a:pt x="348" y="1007"/>
                          <a:pt x="350" y="1006"/>
                        </a:cubicBezTo>
                        <a:lnTo>
                          <a:pt x="369" y="1004"/>
                        </a:lnTo>
                        <a:lnTo>
                          <a:pt x="363" y="1008"/>
                        </a:lnTo>
                        <a:lnTo>
                          <a:pt x="365" y="1003"/>
                        </a:lnTo>
                        <a:cubicBezTo>
                          <a:pt x="366" y="1001"/>
                          <a:pt x="368" y="1000"/>
                          <a:pt x="370" y="999"/>
                        </a:cubicBezTo>
                        <a:lnTo>
                          <a:pt x="413" y="987"/>
                        </a:lnTo>
                        <a:lnTo>
                          <a:pt x="409" y="989"/>
                        </a:lnTo>
                        <a:lnTo>
                          <a:pt x="418" y="979"/>
                        </a:lnTo>
                        <a:cubicBezTo>
                          <a:pt x="419" y="978"/>
                          <a:pt x="419" y="978"/>
                          <a:pt x="419" y="978"/>
                        </a:cubicBezTo>
                        <a:lnTo>
                          <a:pt x="671" y="791"/>
                        </a:lnTo>
                        <a:lnTo>
                          <a:pt x="701" y="761"/>
                        </a:lnTo>
                        <a:lnTo>
                          <a:pt x="700" y="762"/>
                        </a:lnTo>
                        <a:lnTo>
                          <a:pt x="726" y="727"/>
                        </a:lnTo>
                        <a:lnTo>
                          <a:pt x="725" y="729"/>
                        </a:lnTo>
                        <a:lnTo>
                          <a:pt x="737" y="692"/>
                        </a:lnTo>
                        <a:lnTo>
                          <a:pt x="746" y="657"/>
                        </a:lnTo>
                        <a:lnTo>
                          <a:pt x="746" y="659"/>
                        </a:lnTo>
                        <a:lnTo>
                          <a:pt x="743" y="613"/>
                        </a:lnTo>
                        <a:lnTo>
                          <a:pt x="746" y="528"/>
                        </a:lnTo>
                        <a:cubicBezTo>
                          <a:pt x="746" y="526"/>
                          <a:pt x="747" y="524"/>
                          <a:pt x="748" y="523"/>
                        </a:cubicBezTo>
                        <a:lnTo>
                          <a:pt x="757" y="513"/>
                        </a:lnTo>
                        <a:cubicBezTo>
                          <a:pt x="758" y="512"/>
                          <a:pt x="759" y="511"/>
                          <a:pt x="761" y="511"/>
                        </a:cubicBezTo>
                        <a:lnTo>
                          <a:pt x="775" y="506"/>
                        </a:lnTo>
                        <a:lnTo>
                          <a:pt x="772" y="508"/>
                        </a:lnTo>
                        <a:lnTo>
                          <a:pt x="800" y="478"/>
                        </a:lnTo>
                        <a:cubicBezTo>
                          <a:pt x="800" y="477"/>
                          <a:pt x="801" y="477"/>
                          <a:pt x="802" y="476"/>
                        </a:cubicBezTo>
                        <a:lnTo>
                          <a:pt x="821" y="466"/>
                        </a:lnTo>
                        <a:lnTo>
                          <a:pt x="819" y="467"/>
                        </a:lnTo>
                        <a:lnTo>
                          <a:pt x="847" y="442"/>
                        </a:lnTo>
                        <a:lnTo>
                          <a:pt x="845" y="448"/>
                        </a:lnTo>
                        <a:lnTo>
                          <a:pt x="845" y="431"/>
                        </a:lnTo>
                        <a:lnTo>
                          <a:pt x="845" y="433"/>
                        </a:lnTo>
                        <a:lnTo>
                          <a:pt x="835" y="392"/>
                        </a:lnTo>
                        <a:lnTo>
                          <a:pt x="812" y="174"/>
                        </a:lnTo>
                        <a:cubicBezTo>
                          <a:pt x="812" y="173"/>
                          <a:pt x="812" y="172"/>
                          <a:pt x="812" y="171"/>
                        </a:cubicBezTo>
                        <a:lnTo>
                          <a:pt x="835" y="56"/>
                        </a:lnTo>
                        <a:cubicBezTo>
                          <a:pt x="836" y="56"/>
                          <a:pt x="836" y="55"/>
                          <a:pt x="836" y="55"/>
                        </a:cubicBezTo>
                        <a:lnTo>
                          <a:pt x="857" y="0"/>
                        </a:lnTo>
                        <a:lnTo>
                          <a:pt x="872" y="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91" name="Freeform 1204"/>
                  <p:cNvSpPr>
                    <a:spLocks/>
                  </p:cNvSpPr>
                  <p:nvPr/>
                </p:nvSpPr>
                <p:spPr bwMode="auto">
                  <a:xfrm>
                    <a:off x="7453313" y="5651289"/>
                    <a:ext cx="544513" cy="79375"/>
                  </a:xfrm>
                  <a:custGeom>
                    <a:avLst/>
                    <a:gdLst/>
                    <a:ahLst/>
                    <a:cxnLst>
                      <a:cxn ang="0">
                        <a:pos x="0" y="104"/>
                      </a:cxn>
                      <a:cxn ang="0">
                        <a:pos x="199" y="92"/>
                      </a:cxn>
                      <a:cxn ang="0">
                        <a:pos x="731" y="57"/>
                      </a:cxn>
                      <a:cxn ang="0">
                        <a:pos x="816" y="57"/>
                      </a:cxn>
                      <a:cxn ang="0">
                        <a:pos x="808" y="65"/>
                      </a:cxn>
                      <a:cxn ang="0">
                        <a:pos x="806" y="1"/>
                      </a:cxn>
                      <a:cxn ang="0">
                        <a:pos x="822" y="0"/>
                      </a:cxn>
                      <a:cxn ang="0">
                        <a:pos x="824" y="65"/>
                      </a:cxn>
                      <a:cxn ang="0">
                        <a:pos x="822" y="71"/>
                      </a:cxn>
                      <a:cxn ang="0">
                        <a:pos x="816" y="73"/>
                      </a:cxn>
                      <a:cxn ang="0">
                        <a:pos x="732" y="73"/>
                      </a:cxn>
                      <a:cxn ang="0">
                        <a:pos x="200" y="108"/>
                      </a:cxn>
                      <a:cxn ang="0">
                        <a:pos x="1" y="120"/>
                      </a:cxn>
                      <a:cxn ang="0">
                        <a:pos x="0" y="104"/>
                      </a:cxn>
                    </a:cxnLst>
                    <a:rect l="0" t="0" r="r" b="b"/>
                    <a:pathLst>
                      <a:path w="825" h="120">
                        <a:moveTo>
                          <a:pt x="0" y="104"/>
                        </a:moveTo>
                        <a:lnTo>
                          <a:pt x="199" y="92"/>
                        </a:lnTo>
                        <a:lnTo>
                          <a:pt x="731" y="57"/>
                        </a:lnTo>
                        <a:lnTo>
                          <a:pt x="816" y="57"/>
                        </a:lnTo>
                        <a:lnTo>
                          <a:pt x="808" y="65"/>
                        </a:lnTo>
                        <a:lnTo>
                          <a:pt x="806" y="1"/>
                        </a:lnTo>
                        <a:lnTo>
                          <a:pt x="822" y="0"/>
                        </a:lnTo>
                        <a:lnTo>
                          <a:pt x="824" y="65"/>
                        </a:lnTo>
                        <a:cubicBezTo>
                          <a:pt x="825" y="67"/>
                          <a:pt x="824" y="69"/>
                          <a:pt x="822" y="71"/>
                        </a:cubicBezTo>
                        <a:cubicBezTo>
                          <a:pt x="821" y="72"/>
                          <a:pt x="819" y="73"/>
                          <a:pt x="816" y="73"/>
                        </a:cubicBezTo>
                        <a:lnTo>
                          <a:pt x="732" y="73"/>
                        </a:lnTo>
                        <a:lnTo>
                          <a:pt x="200" y="108"/>
                        </a:lnTo>
                        <a:lnTo>
                          <a:pt x="1" y="120"/>
                        </a:lnTo>
                        <a:lnTo>
                          <a:pt x="0" y="10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92" name="Rectangle 1205"/>
                  <p:cNvSpPr>
                    <a:spLocks noChangeArrowheads="1"/>
                  </p:cNvSpPr>
                  <p:nvPr/>
                </p:nvSpPr>
                <p:spPr bwMode="auto">
                  <a:xfrm rot="4210964">
                    <a:off x="4989682" y="3865490"/>
                    <a:ext cx="5736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Tamaulipas</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293" name="Rectangle 1209"/>
                  <p:cNvSpPr>
                    <a:spLocks noChangeArrowheads="1"/>
                  </p:cNvSpPr>
                  <p:nvPr/>
                </p:nvSpPr>
                <p:spPr bwMode="auto">
                  <a:xfrm>
                    <a:off x="2714612" y="2139727"/>
                    <a:ext cx="53059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Chihuahua</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294" name="Rectangle 1211"/>
                  <p:cNvSpPr>
                    <a:spLocks noChangeArrowheads="1"/>
                  </p:cNvSpPr>
                  <p:nvPr/>
                </p:nvSpPr>
                <p:spPr bwMode="auto">
                  <a:xfrm>
                    <a:off x="2000232" y="1857364"/>
                    <a:ext cx="35426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Sonora</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295" name="Rectangle 1212"/>
                  <p:cNvSpPr>
                    <a:spLocks noChangeArrowheads="1"/>
                  </p:cNvSpPr>
                  <p:nvPr/>
                </p:nvSpPr>
                <p:spPr bwMode="auto">
                  <a:xfrm>
                    <a:off x="3143240" y="3233736"/>
                    <a:ext cx="42159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Durango</a:t>
                    </a:r>
                    <a:endParaRPr kumimoji="0" lang="es-ES"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296" name="Rectangle 1213"/>
                  <p:cNvSpPr>
                    <a:spLocks noChangeArrowheads="1"/>
                  </p:cNvSpPr>
                  <p:nvPr/>
                </p:nvSpPr>
                <p:spPr bwMode="auto">
                  <a:xfrm rot="4215465">
                    <a:off x="4594251" y="3269629"/>
                    <a:ext cx="59469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Nuevo</a:t>
                    </a:r>
                    <a:r>
                      <a:rPr kumimoji="0" lang="es-MX" sz="800" b="1" i="0" u="none" strike="noStrike" kern="0" cap="none" spc="0" normalizeH="0" baseline="0" noProof="0" dirty="0" smtClean="0">
                        <a:ln>
                          <a:noFill/>
                        </a:ln>
                        <a:solidFill>
                          <a:srgbClr val="000000"/>
                        </a:solidFill>
                        <a:effectLst/>
                        <a:uLnTx/>
                        <a:uFillTx/>
                        <a:latin typeface="Arial" pitchFamily="34" charset="0"/>
                      </a:rPr>
                      <a:t> León</a:t>
                    </a:r>
                    <a:endParaRPr kumimoji="0" lang="es-ES" sz="800" b="0" i="0" u="none" strike="noStrike" kern="0" cap="none" spc="0" normalizeH="0" baseline="0" noProof="0" dirty="0" smtClean="0">
                      <a:ln>
                        <a:noFill/>
                      </a:ln>
                      <a:solidFill>
                        <a:prstClr val="black"/>
                      </a:solidFill>
                      <a:effectLst/>
                      <a:uLnTx/>
                      <a:uFillTx/>
                      <a:latin typeface="Arial" pitchFamily="34" charset="0"/>
                    </a:endParaRPr>
                  </a:p>
                </p:txBody>
              </p:sp>
              <p:sp>
                <p:nvSpPr>
                  <p:cNvPr id="297" name="Rectangle 1214"/>
                  <p:cNvSpPr>
                    <a:spLocks noChangeArrowheads="1"/>
                  </p:cNvSpPr>
                  <p:nvPr/>
                </p:nvSpPr>
                <p:spPr bwMode="auto">
                  <a:xfrm>
                    <a:off x="4071934" y="3357562"/>
                    <a:ext cx="43441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Coahuila</a:t>
                    </a:r>
                    <a:endParaRPr kumimoji="0" lang="es-ES"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298" name="Rectangle 1215"/>
                  <p:cNvSpPr>
                    <a:spLocks noChangeArrowheads="1"/>
                  </p:cNvSpPr>
                  <p:nvPr/>
                </p:nvSpPr>
                <p:spPr bwMode="auto">
                  <a:xfrm rot="1697802">
                    <a:off x="4388081" y="4347888"/>
                    <a:ext cx="772647" cy="1244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San Luis Potosí</a:t>
                    </a:r>
                    <a:endParaRPr kumimoji="0" lang="es-ES" sz="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299" name="Rectangle 1216"/>
                  <p:cNvSpPr>
                    <a:spLocks noChangeArrowheads="1"/>
                  </p:cNvSpPr>
                  <p:nvPr/>
                </p:nvSpPr>
                <p:spPr bwMode="auto">
                  <a:xfrm>
                    <a:off x="4154460" y="4493853"/>
                    <a:ext cx="295278" cy="1244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Ags</a:t>
                    </a:r>
                    <a:r>
                      <a:rPr kumimoji="0" lang="es-ES" sz="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0" name="Rectangle 1217"/>
                  <p:cNvSpPr>
                    <a:spLocks noChangeArrowheads="1"/>
                  </p:cNvSpPr>
                  <p:nvPr/>
                </p:nvSpPr>
                <p:spPr bwMode="auto">
                  <a:xfrm>
                    <a:off x="3500430" y="5073062"/>
                    <a:ext cx="39113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900" b="1" i="0" u="none" strike="noStrike" kern="0" cap="none" spc="0" normalizeH="0" baseline="0" noProof="0" dirty="0" smtClean="0">
                        <a:ln>
                          <a:noFill/>
                        </a:ln>
                        <a:solidFill>
                          <a:srgbClr val="000000"/>
                        </a:solidFill>
                        <a:effectLst/>
                        <a:uLnTx/>
                        <a:uFillTx/>
                        <a:latin typeface="Arial" pitchFamily="34" charset="0"/>
                      </a:rPr>
                      <a:t>Jalisco</a:t>
                    </a:r>
                    <a:endParaRPr kumimoji="0" lang="es-ES" sz="1800" b="0" i="0" u="none" strike="noStrike" kern="0" cap="none" spc="0" normalizeH="0" baseline="0" noProof="0" dirty="0" smtClean="0">
                      <a:ln>
                        <a:noFill/>
                      </a:ln>
                      <a:solidFill>
                        <a:prstClr val="black"/>
                      </a:solidFill>
                      <a:effectLst/>
                      <a:uLnTx/>
                      <a:uFillTx/>
                      <a:latin typeface="Arial" pitchFamily="34" charset="0"/>
                    </a:endParaRPr>
                  </a:p>
                </p:txBody>
              </p:sp>
              <p:sp>
                <p:nvSpPr>
                  <p:cNvPr id="301" name="Rectangle 1218"/>
                  <p:cNvSpPr>
                    <a:spLocks noChangeArrowheads="1"/>
                  </p:cNvSpPr>
                  <p:nvPr/>
                </p:nvSpPr>
                <p:spPr bwMode="auto">
                  <a:xfrm>
                    <a:off x="4071934" y="5429264"/>
                    <a:ext cx="53219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Michoacán</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2" name="Rectangle 1219"/>
                  <p:cNvSpPr>
                    <a:spLocks noChangeArrowheads="1"/>
                  </p:cNvSpPr>
                  <p:nvPr/>
                </p:nvSpPr>
                <p:spPr bwMode="auto">
                  <a:xfrm>
                    <a:off x="4714876" y="5786454"/>
                    <a:ext cx="440826" cy="1244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Guerrero</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3" name="Rectangle 1221"/>
                  <p:cNvSpPr>
                    <a:spLocks noChangeArrowheads="1"/>
                  </p:cNvSpPr>
                  <p:nvPr/>
                </p:nvSpPr>
                <p:spPr bwMode="auto">
                  <a:xfrm>
                    <a:off x="4437750" y="4844178"/>
                    <a:ext cx="205184" cy="1244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Gto.</a:t>
                    </a:r>
                    <a:endParaRPr kumimoji="0" lang="es-ES"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4" name="Rectangle 1223"/>
                  <p:cNvSpPr>
                    <a:spLocks noChangeArrowheads="1"/>
                  </p:cNvSpPr>
                  <p:nvPr/>
                </p:nvSpPr>
                <p:spPr bwMode="auto">
                  <a:xfrm>
                    <a:off x="4871392" y="4811486"/>
                    <a:ext cx="211596" cy="1244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Qro.</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5" name="Rectangle 1224"/>
                  <p:cNvSpPr>
                    <a:spLocks noChangeArrowheads="1"/>
                  </p:cNvSpPr>
                  <p:nvPr/>
                </p:nvSpPr>
                <p:spPr bwMode="auto">
                  <a:xfrm>
                    <a:off x="4604131" y="5175157"/>
                    <a:ext cx="601308" cy="1244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Edo. México</a:t>
                    </a:r>
                    <a:endParaRPr kumimoji="0" lang="es-ES" sz="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6" name="Rectangle 1225"/>
                  <p:cNvSpPr>
                    <a:spLocks noChangeArrowheads="1"/>
                  </p:cNvSpPr>
                  <p:nvPr/>
                </p:nvSpPr>
                <p:spPr bwMode="auto">
                  <a:xfrm>
                    <a:off x="5643570" y="6000768"/>
                    <a:ext cx="39754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Oaxaca</a:t>
                    </a:r>
                    <a:r>
                      <a:rPr kumimoji="0" lang="es-ES" sz="800" b="1" i="0" u="none" strike="noStrike" kern="0" cap="none" spc="0" normalizeH="0" baseline="0" noProof="0" dirty="0" smtClean="0">
                        <a:ln>
                          <a:noFill/>
                        </a:ln>
                        <a:solidFill>
                          <a:srgbClr val="000000"/>
                        </a:solidFill>
                        <a:effectLst/>
                        <a:uLnTx/>
                        <a:uFillTx/>
                        <a:latin typeface="Arial" pitchFamily="34" charset="0"/>
                      </a:rPr>
                      <a:t> </a:t>
                    </a:r>
                    <a:endParaRPr kumimoji="0" lang="es-ES" sz="1800" b="0" i="0" u="none" strike="noStrike" kern="0" cap="none" spc="0" normalizeH="0" baseline="0" noProof="0" dirty="0" smtClean="0">
                      <a:ln>
                        <a:noFill/>
                      </a:ln>
                      <a:solidFill>
                        <a:prstClr val="black"/>
                      </a:solidFill>
                      <a:effectLst/>
                      <a:uLnTx/>
                      <a:uFillTx/>
                      <a:latin typeface="Arial" pitchFamily="34" charset="0"/>
                    </a:endParaRPr>
                  </a:p>
                </p:txBody>
              </p:sp>
              <p:sp>
                <p:nvSpPr>
                  <p:cNvPr id="307" name="Rectangle 1226"/>
                  <p:cNvSpPr>
                    <a:spLocks noChangeArrowheads="1"/>
                  </p:cNvSpPr>
                  <p:nvPr/>
                </p:nvSpPr>
                <p:spPr bwMode="auto">
                  <a:xfrm>
                    <a:off x="6643702" y="5591190"/>
                    <a:ext cx="4472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Tabasco </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08" name="Rectangle 1227"/>
                  <p:cNvSpPr>
                    <a:spLocks noChangeArrowheads="1"/>
                  </p:cNvSpPr>
                  <p:nvPr/>
                </p:nvSpPr>
                <p:spPr bwMode="auto">
                  <a:xfrm>
                    <a:off x="7858148" y="4714884"/>
                    <a:ext cx="45845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Yucatán</a:t>
                    </a:r>
                    <a:r>
                      <a:rPr kumimoji="0" lang="es-ES" sz="800" b="1" i="0" u="none" strike="noStrike" kern="0" cap="none" spc="0" normalizeH="0" baseline="0" noProof="0" dirty="0" smtClean="0">
                        <a:ln>
                          <a:noFill/>
                        </a:ln>
                        <a:solidFill>
                          <a:srgbClr val="000000"/>
                        </a:solidFill>
                        <a:effectLst/>
                        <a:uLnTx/>
                        <a:uFillTx/>
                        <a:latin typeface="Arial" pitchFamily="34" charset="0"/>
                      </a:rPr>
                      <a:t>  </a:t>
                    </a:r>
                    <a:endParaRPr kumimoji="0" lang="es-ES" sz="800" b="0" i="0" u="none" strike="noStrike" kern="0" cap="none" spc="0" normalizeH="0" baseline="0" noProof="0" dirty="0" smtClean="0">
                      <a:ln>
                        <a:noFill/>
                      </a:ln>
                      <a:solidFill>
                        <a:prstClr val="black"/>
                      </a:solidFill>
                      <a:effectLst/>
                      <a:uLnTx/>
                      <a:uFillTx/>
                      <a:latin typeface="Arial" pitchFamily="34" charset="0"/>
                    </a:endParaRPr>
                  </a:p>
                </p:txBody>
              </p:sp>
              <p:sp>
                <p:nvSpPr>
                  <p:cNvPr id="309" name="Rectangle 1228"/>
                  <p:cNvSpPr>
                    <a:spLocks noChangeArrowheads="1"/>
                  </p:cNvSpPr>
                  <p:nvPr/>
                </p:nvSpPr>
                <p:spPr bwMode="auto">
                  <a:xfrm rot="18173122">
                    <a:off x="7886111" y="5042890"/>
                    <a:ext cx="6732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Quintana</a:t>
                    </a:r>
                    <a:r>
                      <a:rPr kumimoji="0" lang="es-MX" sz="800" b="1" i="0" u="none" strike="noStrike" kern="0" cap="none" spc="0" normalizeH="0" baseline="0" noProof="0" dirty="0" smtClean="0">
                        <a:ln>
                          <a:noFill/>
                        </a:ln>
                        <a:solidFill>
                          <a:prstClr val="black"/>
                        </a:solidFill>
                        <a:effectLst/>
                        <a:uLnTx/>
                        <a:uFillTx/>
                        <a:latin typeface="Arial" pitchFamily="34" charset="0"/>
                      </a:rPr>
                      <a:t> Roo</a:t>
                    </a:r>
                    <a:endParaRPr kumimoji="0" lang="es-ES" sz="800" b="1" i="0" u="none" strike="noStrike" kern="0" cap="none" spc="0" normalizeH="0" baseline="0" noProof="0" dirty="0" smtClean="0">
                      <a:ln>
                        <a:noFill/>
                      </a:ln>
                      <a:solidFill>
                        <a:prstClr val="black"/>
                      </a:solidFill>
                      <a:effectLst/>
                      <a:uLnTx/>
                      <a:uFillTx/>
                      <a:latin typeface="Arial" pitchFamily="34" charset="0"/>
                    </a:endParaRPr>
                  </a:p>
                </p:txBody>
              </p:sp>
              <p:sp>
                <p:nvSpPr>
                  <p:cNvPr id="310" name="Rectangle 1243"/>
                  <p:cNvSpPr>
                    <a:spLocks noChangeArrowheads="1"/>
                  </p:cNvSpPr>
                  <p:nvPr/>
                </p:nvSpPr>
                <p:spPr bwMode="auto">
                  <a:xfrm>
                    <a:off x="5072066" y="5500702"/>
                    <a:ext cx="320678"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7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Mor</a:t>
                    </a:r>
                    <a:r>
                      <a:rPr kumimoji="0" lang="es-ES" sz="700" b="1" i="0" u="none" strike="noStrike" kern="0" cap="none" spc="0" normalizeH="0" baseline="0" noProof="0" dirty="0" smtClean="0">
                        <a:ln>
                          <a:noFill/>
                        </a:ln>
                        <a:solidFill>
                          <a:srgbClr val="000000"/>
                        </a:solidFill>
                        <a:effectLst/>
                        <a:uLnTx/>
                        <a:uFillTx/>
                        <a:latin typeface="Arial" pitchFamily="34" charset="0"/>
                      </a:rPr>
                      <a:t>. </a:t>
                    </a:r>
                    <a:endParaRPr kumimoji="0" lang="es-ES" sz="700" b="1" i="0" u="none" strike="noStrike" kern="0" cap="none" spc="0" normalizeH="0" baseline="0" noProof="0" dirty="0" smtClean="0">
                      <a:ln>
                        <a:noFill/>
                      </a:ln>
                      <a:solidFill>
                        <a:prstClr val="black"/>
                      </a:solidFill>
                      <a:effectLst/>
                      <a:uLnTx/>
                      <a:uFillTx/>
                      <a:latin typeface="Arial" pitchFamily="34" charset="0"/>
                    </a:endParaRPr>
                  </a:p>
                </p:txBody>
              </p:sp>
              <p:sp>
                <p:nvSpPr>
                  <p:cNvPr id="311" name="Rectangle 1244"/>
                  <p:cNvSpPr>
                    <a:spLocks noChangeArrowheads="1"/>
                  </p:cNvSpPr>
                  <p:nvPr/>
                </p:nvSpPr>
                <p:spPr bwMode="auto">
                  <a:xfrm>
                    <a:off x="6858016" y="6072206"/>
                    <a:ext cx="40075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Chiapas</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2" name="Rectangle 1251"/>
                  <p:cNvSpPr>
                    <a:spLocks noChangeArrowheads="1"/>
                  </p:cNvSpPr>
                  <p:nvPr/>
                </p:nvSpPr>
                <p:spPr bwMode="auto">
                  <a:xfrm>
                    <a:off x="5286380" y="5462603"/>
                    <a:ext cx="33823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Puebla</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3" name="Rectangle 1279"/>
                  <p:cNvSpPr>
                    <a:spLocks noChangeArrowheads="1"/>
                  </p:cNvSpPr>
                  <p:nvPr/>
                </p:nvSpPr>
                <p:spPr bwMode="auto">
                  <a:xfrm rot="3445202">
                    <a:off x="5625800" y="5333376"/>
                    <a:ext cx="436017" cy="123111"/>
                  </a:xfrm>
                  <a:prstGeom prst="rect">
                    <a:avLst/>
                  </a:prstGeom>
                  <a:noFill/>
                  <a:ln w="9525">
                    <a:noFill/>
                    <a:miter lim="800000"/>
                    <a:headEnd/>
                    <a:tailEnd/>
                  </a:ln>
                  <a:effectLst>
                    <a:glow rad="228600">
                      <a:srgbClr val="9BBB59">
                        <a:satMod val="175000"/>
                        <a:alpha val="40000"/>
                      </a:srgbClr>
                    </a:glow>
                  </a:effec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Veracruz</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4" name="Rectangle 1282"/>
                  <p:cNvSpPr>
                    <a:spLocks noChangeArrowheads="1"/>
                  </p:cNvSpPr>
                  <p:nvPr/>
                </p:nvSpPr>
                <p:spPr bwMode="auto">
                  <a:xfrm rot="3832574">
                    <a:off x="255897" y="1621607"/>
                    <a:ext cx="956647"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Baja California</a:t>
                    </a:r>
                    <a:endParaRPr kumimoji="0" lang="es-ES"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5" name="Rectangle 1214"/>
                  <p:cNvSpPr>
                    <a:spLocks noChangeArrowheads="1"/>
                  </p:cNvSpPr>
                  <p:nvPr/>
                </p:nvSpPr>
                <p:spPr bwMode="auto">
                  <a:xfrm rot="3260578">
                    <a:off x="2385014" y="3300554"/>
                    <a:ext cx="3670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uLnTx/>
                        <a:uFillTx/>
                        <a:latin typeface="Arial" pitchFamily="34" charset="0"/>
                      </a:rPr>
                      <a:t>Sinaloa</a:t>
                    </a:r>
                    <a:endParaRPr kumimoji="0" lang="es-ES" sz="1800" b="0" i="0" u="none" strike="noStrike" kern="0" cap="none" spc="0" normalizeH="0" baseline="0" noProof="0" dirty="0" smtClean="0">
                      <a:ln>
                        <a:noFill/>
                      </a:ln>
                      <a:solidFill>
                        <a:prstClr val="black"/>
                      </a:solidFill>
                      <a:effectLst/>
                      <a:uLnTx/>
                      <a:uFillTx/>
                      <a:latin typeface="Arial" pitchFamily="34" charset="0"/>
                    </a:endParaRPr>
                  </a:p>
                </p:txBody>
              </p:sp>
              <p:sp>
                <p:nvSpPr>
                  <p:cNvPr id="316" name="Rectangle 1214"/>
                  <p:cNvSpPr>
                    <a:spLocks noChangeArrowheads="1"/>
                  </p:cNvSpPr>
                  <p:nvPr/>
                </p:nvSpPr>
                <p:spPr bwMode="auto">
                  <a:xfrm rot="3260578">
                    <a:off x="3343008" y="4477766"/>
                    <a:ext cx="35325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Nayarit</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7" name="Rectangle 1282"/>
                  <p:cNvSpPr>
                    <a:spLocks noChangeArrowheads="1"/>
                  </p:cNvSpPr>
                  <p:nvPr/>
                </p:nvSpPr>
                <p:spPr bwMode="auto">
                  <a:xfrm rot="3832574">
                    <a:off x="1073407" y="3109629"/>
                    <a:ext cx="956647"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Baja California Sur</a:t>
                    </a:r>
                    <a:endParaRPr kumimoji="0" lang="es-ES"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8" name="Rectangle 1212"/>
                  <p:cNvSpPr>
                    <a:spLocks noChangeArrowheads="1"/>
                  </p:cNvSpPr>
                  <p:nvPr/>
                </p:nvSpPr>
                <p:spPr bwMode="auto">
                  <a:xfrm rot="19398034">
                    <a:off x="3859963" y="4014990"/>
                    <a:ext cx="500819" cy="1244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Zacatecas</a:t>
                    </a:r>
                    <a:endParaRPr kumimoji="0" lang="es-ES"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19" name="Rectangle 1212"/>
                  <p:cNvSpPr>
                    <a:spLocks noChangeArrowheads="1"/>
                  </p:cNvSpPr>
                  <p:nvPr/>
                </p:nvSpPr>
                <p:spPr bwMode="auto">
                  <a:xfrm>
                    <a:off x="3609423" y="5338156"/>
                    <a:ext cx="343043" cy="1244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rPr>
                      <a:t>Colima</a:t>
                    </a:r>
                    <a:endParaRPr kumimoji="0" lang="es-ES"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20" name="Rectangle 1251"/>
                  <p:cNvSpPr>
                    <a:spLocks noChangeArrowheads="1"/>
                  </p:cNvSpPr>
                  <p:nvPr/>
                </p:nvSpPr>
                <p:spPr bwMode="auto">
                  <a:xfrm>
                    <a:off x="5061012" y="5344936"/>
                    <a:ext cx="14427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7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D.F</a:t>
                    </a:r>
                    <a:endParaRPr kumimoji="0" lang="es-ES" sz="7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21" name="Rectangle 1224"/>
                  <p:cNvSpPr>
                    <a:spLocks noChangeArrowheads="1"/>
                  </p:cNvSpPr>
                  <p:nvPr/>
                </p:nvSpPr>
                <p:spPr bwMode="auto">
                  <a:xfrm>
                    <a:off x="5072066" y="4929198"/>
                    <a:ext cx="357190" cy="1244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Hgo.</a:t>
                    </a:r>
                    <a:endParaRPr kumimoji="0" lang="es-ES" sz="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22" name="Rectangle 1251"/>
                  <p:cNvSpPr>
                    <a:spLocks noChangeArrowheads="1"/>
                  </p:cNvSpPr>
                  <p:nvPr/>
                </p:nvSpPr>
                <p:spPr bwMode="auto">
                  <a:xfrm>
                    <a:off x="5357818" y="5286388"/>
                    <a:ext cx="205184" cy="1088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7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Tlax.</a:t>
                    </a:r>
                    <a:endParaRPr kumimoji="0" lang="es-ES" sz="7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sp>
                <p:nvSpPr>
                  <p:cNvPr id="323" name="Rectangle 1226"/>
                  <p:cNvSpPr>
                    <a:spLocks noChangeArrowheads="1"/>
                  </p:cNvSpPr>
                  <p:nvPr/>
                </p:nvSpPr>
                <p:spPr bwMode="auto">
                  <a:xfrm>
                    <a:off x="7429520" y="5520467"/>
                    <a:ext cx="54983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Campeche </a:t>
                    </a:r>
                    <a:endParaRPr kumimoji="0" lang="es-ES" sz="18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ndParaRPr>
                  </a:p>
                </p:txBody>
              </p:sp>
              <p:grpSp>
                <p:nvGrpSpPr>
                  <p:cNvPr id="324" name="323 Grupo"/>
                  <p:cNvGrpSpPr/>
                  <p:nvPr/>
                </p:nvGrpSpPr>
                <p:grpSpPr>
                  <a:xfrm>
                    <a:off x="911253" y="2024784"/>
                    <a:ext cx="160285" cy="217786"/>
                    <a:chOff x="911253" y="2024784"/>
                    <a:chExt cx="160285" cy="217786"/>
                  </a:xfrm>
                </p:grpSpPr>
                <p:sp>
                  <p:nvSpPr>
                    <p:cNvPr id="398"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99" name="398 CuadroTexto"/>
                    <p:cNvSpPr txBox="1"/>
                    <p:nvPr/>
                  </p:nvSpPr>
                  <p:spPr>
                    <a:xfrm>
                      <a:off x="911253" y="2024784"/>
                      <a:ext cx="142876" cy="217786"/>
                    </a:xfrm>
                    <a:prstGeom prst="rect">
                      <a:avLst/>
                    </a:prstGeom>
                    <a:noFill/>
                    <a:effectLst>
                      <a:glow rad="101600">
                        <a:srgbClr val="9BBB59">
                          <a:satMod val="175000"/>
                          <a:alpha val="40000"/>
                        </a:srgb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5</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25" name="324 Grupo"/>
                  <p:cNvGrpSpPr/>
                  <p:nvPr/>
                </p:nvGrpSpPr>
                <p:grpSpPr>
                  <a:xfrm>
                    <a:off x="3298750" y="2091761"/>
                    <a:ext cx="151718" cy="217786"/>
                    <a:chOff x="919820" y="2044867"/>
                    <a:chExt cx="151718" cy="217786"/>
                  </a:xfrm>
                </p:grpSpPr>
                <p:sp>
                  <p:nvSpPr>
                    <p:cNvPr id="396" name="Freeform 1281"/>
                    <p:cNvSpPr>
                      <a:spLocks/>
                    </p:cNvSpPr>
                    <p:nvPr/>
                  </p:nvSpPr>
                  <p:spPr bwMode="auto">
                    <a:xfrm>
                      <a:off x="928662" y="209611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97" name="396 CuadroTexto"/>
                    <p:cNvSpPr txBox="1"/>
                    <p:nvPr/>
                  </p:nvSpPr>
                  <p:spPr>
                    <a:xfrm>
                      <a:off x="919820" y="2044867"/>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4</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26" name="325 Grupo"/>
                  <p:cNvGrpSpPr/>
                  <p:nvPr/>
                </p:nvGrpSpPr>
                <p:grpSpPr>
                  <a:xfrm>
                    <a:off x="4177130" y="3017932"/>
                    <a:ext cx="294497" cy="217786"/>
                    <a:chOff x="869506" y="2042344"/>
                    <a:chExt cx="294497" cy="217786"/>
                  </a:xfrm>
                </p:grpSpPr>
                <p:sp>
                  <p:nvSpPr>
                    <p:cNvPr id="394"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95" name="394 CuadroTexto"/>
                    <p:cNvSpPr txBox="1"/>
                    <p:nvPr/>
                  </p:nvSpPr>
                  <p:spPr>
                    <a:xfrm>
                      <a:off x="869506" y="2042344"/>
                      <a:ext cx="294497" cy="217786"/>
                    </a:xfrm>
                    <a:prstGeom prst="rect">
                      <a:avLst/>
                    </a:prstGeom>
                    <a:noFill/>
                    <a:effectLst>
                      <a:glow rad="101600">
                        <a:srgbClr val="9BBB59">
                          <a:satMod val="175000"/>
                          <a:alpha val="40000"/>
                        </a:srgb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10</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27" name="326 Grupo"/>
                  <p:cNvGrpSpPr/>
                  <p:nvPr/>
                </p:nvGrpSpPr>
                <p:grpSpPr>
                  <a:xfrm>
                    <a:off x="4786314" y="3571876"/>
                    <a:ext cx="139698" cy="217786"/>
                    <a:chOff x="1997740" y="1879136"/>
                    <a:chExt cx="139698" cy="217786"/>
                  </a:xfrm>
                </p:grpSpPr>
                <p:sp>
                  <p:nvSpPr>
                    <p:cNvPr id="392"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93" name="392 CuadroTexto"/>
                    <p:cNvSpPr txBox="1"/>
                    <p:nvPr/>
                  </p:nvSpPr>
                  <p:spPr>
                    <a:xfrm>
                      <a:off x="2000232" y="1879136"/>
                      <a:ext cx="71438"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grpSp>
                <p:nvGrpSpPr>
                  <p:cNvPr id="328" name="327 Grupo"/>
                  <p:cNvGrpSpPr/>
                  <p:nvPr/>
                </p:nvGrpSpPr>
                <p:grpSpPr>
                  <a:xfrm>
                    <a:off x="4674246" y="3739060"/>
                    <a:ext cx="285390" cy="217660"/>
                    <a:chOff x="866556" y="2049092"/>
                    <a:chExt cx="285390" cy="217660"/>
                  </a:xfrm>
                </p:grpSpPr>
                <p:sp>
                  <p:nvSpPr>
                    <p:cNvPr id="390" name="Freeform 1281"/>
                    <p:cNvSpPr>
                      <a:spLocks/>
                    </p:cNvSpPr>
                    <p:nvPr/>
                  </p:nvSpPr>
                  <p:spPr bwMode="auto">
                    <a:xfrm>
                      <a:off x="928662" y="2071678"/>
                      <a:ext cx="142876" cy="142875"/>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91" name="390 CuadroTexto"/>
                    <p:cNvSpPr txBox="1"/>
                    <p:nvPr/>
                  </p:nvSpPr>
                  <p:spPr>
                    <a:xfrm>
                      <a:off x="866556" y="2049092"/>
                      <a:ext cx="285390" cy="217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Calibri"/>
                        </a:rPr>
                        <a:t>11</a:t>
                      </a:r>
                    </a:p>
                  </p:txBody>
                </p:sp>
              </p:grpSp>
              <p:sp>
                <p:nvSpPr>
                  <p:cNvPr id="329" name="328 CuadroTexto"/>
                  <p:cNvSpPr txBox="1"/>
                  <p:nvPr/>
                </p:nvSpPr>
                <p:spPr>
                  <a:xfrm>
                    <a:off x="5072066" y="4000504"/>
                    <a:ext cx="14287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7</a:t>
                    </a:r>
                    <a:endParaRPr kumimoji="0" lang="es-ES" sz="800" b="0" i="0" u="none" strike="noStrike" kern="0" cap="none" spc="0" normalizeH="0" baseline="0" noProof="0" dirty="0" smtClean="0">
                      <a:ln>
                        <a:noFill/>
                      </a:ln>
                      <a:solidFill>
                        <a:prstClr val="black"/>
                      </a:solidFill>
                      <a:effectLst/>
                      <a:uLnTx/>
                      <a:uFillTx/>
                      <a:latin typeface="Calibri"/>
                    </a:endParaRPr>
                  </a:p>
                </p:txBody>
              </p:sp>
              <p:grpSp>
                <p:nvGrpSpPr>
                  <p:cNvPr id="330" name="329 Grupo"/>
                  <p:cNvGrpSpPr/>
                  <p:nvPr/>
                </p:nvGrpSpPr>
                <p:grpSpPr>
                  <a:xfrm>
                    <a:off x="5028080" y="4013751"/>
                    <a:ext cx="288926" cy="217660"/>
                    <a:chOff x="5028080" y="4013751"/>
                    <a:chExt cx="288926" cy="217660"/>
                  </a:xfrm>
                </p:grpSpPr>
                <p:sp>
                  <p:nvSpPr>
                    <p:cNvPr id="388" name="Freeform 1281"/>
                    <p:cNvSpPr>
                      <a:spLocks/>
                    </p:cNvSpPr>
                    <p:nvPr/>
                  </p:nvSpPr>
                  <p:spPr bwMode="auto">
                    <a:xfrm>
                      <a:off x="5093542" y="404739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89" name="388 CuadroTexto"/>
                    <p:cNvSpPr txBox="1"/>
                    <p:nvPr/>
                  </p:nvSpPr>
                  <p:spPr>
                    <a:xfrm>
                      <a:off x="5028080" y="4013751"/>
                      <a:ext cx="288926" cy="217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21</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31" name="330 Grupo"/>
                  <p:cNvGrpSpPr/>
                  <p:nvPr/>
                </p:nvGrpSpPr>
                <p:grpSpPr>
                  <a:xfrm>
                    <a:off x="6321946" y="5761910"/>
                    <a:ext cx="273068" cy="206826"/>
                    <a:chOff x="871182" y="2071678"/>
                    <a:chExt cx="273068" cy="206826"/>
                  </a:xfrm>
                </p:grpSpPr>
                <p:sp>
                  <p:nvSpPr>
                    <p:cNvPr id="386"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87" name="386 CuadroTexto"/>
                    <p:cNvSpPr txBox="1"/>
                    <p:nvPr/>
                  </p:nvSpPr>
                  <p:spPr>
                    <a:xfrm>
                      <a:off x="871182" y="2076392"/>
                      <a:ext cx="273068" cy="2021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prstClr val="black"/>
                          </a:solidFill>
                          <a:effectLst/>
                          <a:uLnTx/>
                          <a:uFillTx/>
                          <a:latin typeface="Calibri"/>
                        </a:rPr>
                        <a:t>17</a:t>
                      </a:r>
                      <a:endParaRPr kumimoji="0" lang="es-ES" sz="700" b="0" i="0" u="none" strike="noStrike" kern="0" cap="none" spc="0" normalizeH="0" baseline="0" noProof="0" dirty="0" smtClean="0">
                        <a:ln>
                          <a:noFill/>
                        </a:ln>
                        <a:solidFill>
                          <a:prstClr val="black"/>
                        </a:solidFill>
                        <a:effectLst/>
                        <a:uLnTx/>
                        <a:uFillTx/>
                        <a:latin typeface="Calibri"/>
                      </a:endParaRPr>
                    </a:p>
                  </p:txBody>
                </p:sp>
              </p:grpSp>
              <p:sp>
                <p:nvSpPr>
                  <p:cNvPr id="332" name="Freeform 1235"/>
                  <p:cNvSpPr>
                    <a:spLocks/>
                  </p:cNvSpPr>
                  <p:nvPr/>
                </p:nvSpPr>
                <p:spPr bwMode="auto">
                  <a:xfrm>
                    <a:off x="6119278" y="5668399"/>
                    <a:ext cx="139698" cy="136744"/>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33" name="Freeform 1235"/>
                  <p:cNvSpPr>
                    <a:spLocks/>
                  </p:cNvSpPr>
                  <p:nvPr/>
                </p:nvSpPr>
                <p:spPr bwMode="auto">
                  <a:xfrm>
                    <a:off x="6643702" y="5731295"/>
                    <a:ext cx="139698" cy="136744"/>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smtClean="0">
                      <a:ln>
                        <a:noFill/>
                      </a:ln>
                      <a:solidFill>
                        <a:prstClr val="black"/>
                      </a:solidFill>
                      <a:effectLst/>
                      <a:uLnTx/>
                      <a:uFillTx/>
                      <a:latin typeface="Calibri"/>
                    </a:endParaRPr>
                  </a:p>
                </p:txBody>
              </p:sp>
              <p:grpSp>
                <p:nvGrpSpPr>
                  <p:cNvPr id="334" name="333 Grupo"/>
                  <p:cNvGrpSpPr/>
                  <p:nvPr/>
                </p:nvGrpSpPr>
                <p:grpSpPr>
                  <a:xfrm>
                    <a:off x="6929454" y="5643578"/>
                    <a:ext cx="164352" cy="217786"/>
                    <a:chOff x="907186" y="2024784"/>
                    <a:chExt cx="164352" cy="217786"/>
                  </a:xfrm>
                </p:grpSpPr>
                <p:sp>
                  <p:nvSpPr>
                    <p:cNvPr id="384"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85" name="384 CuadroTexto"/>
                    <p:cNvSpPr txBox="1"/>
                    <p:nvPr/>
                  </p:nvSpPr>
                  <p:spPr>
                    <a:xfrm>
                      <a:off x="907186" y="2024784"/>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8</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35" name="334 Grupo"/>
                  <p:cNvGrpSpPr/>
                  <p:nvPr/>
                </p:nvGrpSpPr>
                <p:grpSpPr>
                  <a:xfrm>
                    <a:off x="7643834" y="5214950"/>
                    <a:ext cx="139698" cy="217786"/>
                    <a:chOff x="1997740" y="1879136"/>
                    <a:chExt cx="139698" cy="217786"/>
                  </a:xfrm>
                </p:grpSpPr>
                <p:sp>
                  <p:nvSpPr>
                    <p:cNvPr id="382"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83" name="382 CuadroTexto"/>
                    <p:cNvSpPr txBox="1"/>
                    <p:nvPr/>
                  </p:nvSpPr>
                  <p:spPr>
                    <a:xfrm>
                      <a:off x="2000232" y="1879136"/>
                      <a:ext cx="71438"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rPr>
                        <a:t>2</a:t>
                      </a:r>
                    </a:p>
                  </p:txBody>
                </p:sp>
              </p:grpSp>
              <p:grpSp>
                <p:nvGrpSpPr>
                  <p:cNvPr id="336" name="335 Grupo"/>
                  <p:cNvGrpSpPr/>
                  <p:nvPr/>
                </p:nvGrpSpPr>
                <p:grpSpPr>
                  <a:xfrm>
                    <a:off x="7858148" y="4877017"/>
                    <a:ext cx="139698" cy="215443"/>
                    <a:chOff x="1997740" y="1898393"/>
                    <a:chExt cx="139698" cy="215443"/>
                  </a:xfrm>
                </p:grpSpPr>
                <p:sp>
                  <p:nvSpPr>
                    <p:cNvPr id="380"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81" name="380 CuadroTexto"/>
                    <p:cNvSpPr txBox="1"/>
                    <p:nvPr/>
                  </p:nvSpPr>
                  <p:spPr>
                    <a:xfrm>
                      <a:off x="2009757" y="1898393"/>
                      <a:ext cx="71438" cy="215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3</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grpSp>
                <p:nvGrpSpPr>
                  <p:cNvPr id="337" name="336 Grupo"/>
                  <p:cNvGrpSpPr/>
                  <p:nvPr/>
                </p:nvGrpSpPr>
                <p:grpSpPr>
                  <a:xfrm>
                    <a:off x="8006566" y="4864658"/>
                    <a:ext cx="158810" cy="217660"/>
                    <a:chOff x="912728" y="2031682"/>
                    <a:chExt cx="158810" cy="217660"/>
                  </a:xfrm>
                </p:grpSpPr>
                <p:sp>
                  <p:nvSpPr>
                    <p:cNvPr id="378"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79" name="378 CuadroTexto"/>
                    <p:cNvSpPr txBox="1"/>
                    <p:nvPr/>
                  </p:nvSpPr>
                  <p:spPr>
                    <a:xfrm>
                      <a:off x="912728" y="2031682"/>
                      <a:ext cx="142876" cy="217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2</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38" name="337 Grupo"/>
                  <p:cNvGrpSpPr/>
                  <p:nvPr/>
                </p:nvGrpSpPr>
                <p:grpSpPr>
                  <a:xfrm>
                    <a:off x="2736088" y="3497073"/>
                    <a:ext cx="142876" cy="217786"/>
                    <a:chOff x="928662" y="2021419"/>
                    <a:chExt cx="142876" cy="217786"/>
                  </a:xfrm>
                </p:grpSpPr>
                <p:sp>
                  <p:nvSpPr>
                    <p:cNvPr id="376"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77" name="376 CuadroTexto"/>
                    <p:cNvSpPr txBox="1"/>
                    <p:nvPr/>
                  </p:nvSpPr>
                  <p:spPr>
                    <a:xfrm>
                      <a:off x="941416" y="2021419"/>
                      <a:ext cx="79434"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5</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39" name="338 Grupo"/>
                  <p:cNvGrpSpPr/>
                  <p:nvPr/>
                </p:nvGrpSpPr>
                <p:grpSpPr>
                  <a:xfrm>
                    <a:off x="3813849" y="4878858"/>
                    <a:ext cx="310504" cy="202112"/>
                    <a:chOff x="934853" y="1974444"/>
                    <a:chExt cx="310504" cy="202112"/>
                  </a:xfrm>
                </p:grpSpPr>
                <p:sp>
                  <p:nvSpPr>
                    <p:cNvPr id="374" name="Freeform 1281"/>
                    <p:cNvSpPr>
                      <a:spLocks/>
                    </p:cNvSpPr>
                    <p:nvPr/>
                  </p:nvSpPr>
                  <p:spPr bwMode="auto">
                    <a:xfrm>
                      <a:off x="991357" y="1988981"/>
                      <a:ext cx="171799" cy="160252"/>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75" name="374 CuadroTexto"/>
                    <p:cNvSpPr txBox="1"/>
                    <p:nvPr/>
                  </p:nvSpPr>
                  <p:spPr>
                    <a:xfrm>
                      <a:off x="934853" y="1974444"/>
                      <a:ext cx="310504" cy="2021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prstClr val="black"/>
                          </a:solidFill>
                          <a:effectLst/>
                          <a:uLnTx/>
                          <a:uFillTx/>
                          <a:latin typeface="Calibri"/>
                        </a:rPr>
                        <a:t> 8</a:t>
                      </a:r>
                      <a:endParaRPr kumimoji="0" lang="es-ES" sz="700" b="0" i="0" u="none" strike="noStrike" kern="0" cap="none" spc="0" normalizeH="0" baseline="0" noProof="0" dirty="0" smtClean="0">
                        <a:ln>
                          <a:noFill/>
                        </a:ln>
                        <a:solidFill>
                          <a:prstClr val="black"/>
                        </a:solidFill>
                        <a:effectLst/>
                        <a:uLnTx/>
                        <a:uFillTx/>
                        <a:latin typeface="Calibri"/>
                      </a:endParaRPr>
                    </a:p>
                  </p:txBody>
                </p:sp>
              </p:grpSp>
              <p:sp>
                <p:nvSpPr>
                  <p:cNvPr id="340" name="Freeform 1235"/>
                  <p:cNvSpPr>
                    <a:spLocks/>
                  </p:cNvSpPr>
                  <p:nvPr/>
                </p:nvSpPr>
                <p:spPr bwMode="auto">
                  <a:xfrm>
                    <a:off x="3500430" y="4907426"/>
                    <a:ext cx="139698" cy="136744"/>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grpSp>
                <p:nvGrpSpPr>
                  <p:cNvPr id="341" name="340 Grupo"/>
                  <p:cNvGrpSpPr/>
                  <p:nvPr/>
                </p:nvGrpSpPr>
                <p:grpSpPr>
                  <a:xfrm>
                    <a:off x="3442766" y="3859431"/>
                    <a:ext cx="150578" cy="217785"/>
                    <a:chOff x="920960" y="2026587"/>
                    <a:chExt cx="150578" cy="217785"/>
                  </a:xfrm>
                </p:grpSpPr>
                <p:sp>
                  <p:nvSpPr>
                    <p:cNvPr id="372"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73" name="372 CuadroTexto"/>
                    <p:cNvSpPr txBox="1"/>
                    <p:nvPr/>
                  </p:nvSpPr>
                  <p:spPr>
                    <a:xfrm>
                      <a:off x="920960" y="2026587"/>
                      <a:ext cx="142876" cy="2177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Calibri"/>
                        </a:rPr>
                        <a:t>3</a:t>
                      </a:r>
                    </a:p>
                  </p:txBody>
                </p:sp>
              </p:grpSp>
              <p:grpSp>
                <p:nvGrpSpPr>
                  <p:cNvPr id="342" name="341 Grupo"/>
                  <p:cNvGrpSpPr/>
                  <p:nvPr/>
                </p:nvGrpSpPr>
                <p:grpSpPr>
                  <a:xfrm>
                    <a:off x="4364069" y="5222387"/>
                    <a:ext cx="157969" cy="217786"/>
                    <a:chOff x="913569" y="2032221"/>
                    <a:chExt cx="157969" cy="217786"/>
                  </a:xfrm>
                </p:grpSpPr>
                <p:sp>
                  <p:nvSpPr>
                    <p:cNvPr id="370"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71" name="370 CuadroTexto"/>
                    <p:cNvSpPr txBox="1"/>
                    <p:nvPr/>
                  </p:nvSpPr>
                  <p:spPr>
                    <a:xfrm>
                      <a:off x="913569" y="2032221"/>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Calibri"/>
                        </a:rPr>
                        <a:t>3</a:t>
                      </a:r>
                    </a:p>
                  </p:txBody>
                </p:sp>
              </p:grpSp>
              <p:grpSp>
                <p:nvGrpSpPr>
                  <p:cNvPr id="343" name="342 Grupo"/>
                  <p:cNvGrpSpPr/>
                  <p:nvPr/>
                </p:nvGrpSpPr>
                <p:grpSpPr>
                  <a:xfrm>
                    <a:off x="5065101" y="5857892"/>
                    <a:ext cx="171317" cy="217786"/>
                    <a:chOff x="900221" y="2024784"/>
                    <a:chExt cx="171317" cy="217786"/>
                  </a:xfrm>
                </p:grpSpPr>
                <p:sp>
                  <p:nvSpPr>
                    <p:cNvPr id="368"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69" name="368 CuadroTexto"/>
                    <p:cNvSpPr txBox="1"/>
                    <p:nvPr/>
                  </p:nvSpPr>
                  <p:spPr>
                    <a:xfrm>
                      <a:off x="900221" y="2024784"/>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1</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44" name="343 Grupo"/>
                  <p:cNvGrpSpPr/>
                  <p:nvPr/>
                </p:nvGrpSpPr>
                <p:grpSpPr>
                  <a:xfrm>
                    <a:off x="5643570" y="6087893"/>
                    <a:ext cx="139698" cy="217786"/>
                    <a:chOff x="1997740" y="1894823"/>
                    <a:chExt cx="139698" cy="217786"/>
                  </a:xfrm>
                </p:grpSpPr>
                <p:sp>
                  <p:nvSpPr>
                    <p:cNvPr id="366"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67" name="366 CuadroTexto"/>
                    <p:cNvSpPr txBox="1"/>
                    <p:nvPr/>
                  </p:nvSpPr>
                  <p:spPr>
                    <a:xfrm>
                      <a:off x="2008142" y="1894823"/>
                      <a:ext cx="71438"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2</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grpSp>
                <p:nvGrpSpPr>
                  <p:cNvPr id="345" name="344 Grupo"/>
                  <p:cNvGrpSpPr/>
                  <p:nvPr/>
                </p:nvGrpSpPr>
                <p:grpSpPr>
                  <a:xfrm>
                    <a:off x="5857884" y="6072206"/>
                    <a:ext cx="164352" cy="217786"/>
                    <a:chOff x="907186" y="2024784"/>
                    <a:chExt cx="164352" cy="217786"/>
                  </a:xfrm>
                </p:grpSpPr>
                <p:sp>
                  <p:nvSpPr>
                    <p:cNvPr id="364"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65" name="364 CuadroTexto"/>
                    <p:cNvSpPr txBox="1"/>
                    <p:nvPr/>
                  </p:nvSpPr>
                  <p:spPr>
                    <a:xfrm>
                      <a:off x="907186" y="2024784"/>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2</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46" name="345 Grupo"/>
                  <p:cNvGrpSpPr/>
                  <p:nvPr/>
                </p:nvGrpSpPr>
                <p:grpSpPr>
                  <a:xfrm>
                    <a:off x="6858016" y="6143644"/>
                    <a:ext cx="139698" cy="215443"/>
                    <a:chOff x="1997740" y="1879136"/>
                    <a:chExt cx="139698" cy="215443"/>
                  </a:xfrm>
                </p:grpSpPr>
                <p:sp>
                  <p:nvSpPr>
                    <p:cNvPr id="362"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63" name="362 CuadroTexto"/>
                    <p:cNvSpPr txBox="1"/>
                    <p:nvPr/>
                  </p:nvSpPr>
                  <p:spPr>
                    <a:xfrm>
                      <a:off x="2000232" y="1879136"/>
                      <a:ext cx="71438" cy="215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grpSp>
                <p:nvGrpSpPr>
                  <p:cNvPr id="347" name="346 Grupo"/>
                  <p:cNvGrpSpPr/>
                  <p:nvPr/>
                </p:nvGrpSpPr>
                <p:grpSpPr>
                  <a:xfrm>
                    <a:off x="7080358" y="6113258"/>
                    <a:ext cx="156324" cy="220155"/>
                    <a:chOff x="915214" y="1994398"/>
                    <a:chExt cx="156324" cy="220155"/>
                  </a:xfrm>
                </p:grpSpPr>
                <p:sp>
                  <p:nvSpPr>
                    <p:cNvPr id="360" name="Freeform 1281"/>
                    <p:cNvSpPr>
                      <a:spLocks/>
                    </p:cNvSpPr>
                    <p:nvPr/>
                  </p:nvSpPr>
                  <p:spPr bwMode="auto">
                    <a:xfrm>
                      <a:off x="928662" y="2071678"/>
                      <a:ext cx="142876" cy="142875"/>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397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61" name="360 CuadroTexto"/>
                    <p:cNvSpPr txBox="1"/>
                    <p:nvPr/>
                  </p:nvSpPr>
                  <p:spPr>
                    <a:xfrm>
                      <a:off x="915214" y="1994398"/>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48" name="347 Grupo"/>
                  <p:cNvGrpSpPr/>
                  <p:nvPr/>
                </p:nvGrpSpPr>
                <p:grpSpPr>
                  <a:xfrm>
                    <a:off x="8128028" y="5214950"/>
                    <a:ext cx="139698" cy="215443"/>
                    <a:chOff x="1997740" y="1879136"/>
                    <a:chExt cx="139698" cy="215443"/>
                  </a:xfrm>
                </p:grpSpPr>
                <p:sp>
                  <p:nvSpPr>
                    <p:cNvPr id="358"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59" name="358 CuadroTexto"/>
                    <p:cNvSpPr txBox="1"/>
                    <p:nvPr/>
                  </p:nvSpPr>
                  <p:spPr>
                    <a:xfrm>
                      <a:off x="2000232" y="1879136"/>
                      <a:ext cx="71438" cy="215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grpSp>
                <p:nvGrpSpPr>
                  <p:cNvPr id="349" name="348 Grupo"/>
                  <p:cNvGrpSpPr/>
                  <p:nvPr/>
                </p:nvGrpSpPr>
                <p:grpSpPr>
                  <a:xfrm>
                    <a:off x="8214626" y="5076634"/>
                    <a:ext cx="165064" cy="217786"/>
                    <a:chOff x="906474" y="2029344"/>
                    <a:chExt cx="165064" cy="217786"/>
                  </a:xfrm>
                </p:grpSpPr>
                <p:sp>
                  <p:nvSpPr>
                    <p:cNvPr id="356"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57" name="356 CuadroTexto"/>
                    <p:cNvSpPr txBox="1"/>
                    <p:nvPr/>
                  </p:nvSpPr>
                  <p:spPr>
                    <a:xfrm>
                      <a:off x="906474" y="2029344"/>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Calibri"/>
                        </a:rPr>
                        <a:t>2</a:t>
                      </a:r>
                    </a:p>
                  </p:txBody>
                </p:sp>
              </p:grpSp>
              <p:grpSp>
                <p:nvGrpSpPr>
                  <p:cNvPr id="350" name="349 Grupo"/>
                  <p:cNvGrpSpPr/>
                  <p:nvPr/>
                </p:nvGrpSpPr>
                <p:grpSpPr>
                  <a:xfrm>
                    <a:off x="4714876" y="4430513"/>
                    <a:ext cx="139698" cy="215443"/>
                    <a:chOff x="1997740" y="1880517"/>
                    <a:chExt cx="139698" cy="215443"/>
                  </a:xfrm>
                </p:grpSpPr>
                <p:sp>
                  <p:nvSpPr>
                    <p:cNvPr id="354" name="Freeform 1235"/>
                    <p:cNvSpPr>
                      <a:spLocks/>
                    </p:cNvSpPr>
                    <p:nvPr/>
                  </p:nvSpPr>
                  <p:spPr bwMode="auto">
                    <a:xfrm>
                      <a:off x="1997740" y="1928802"/>
                      <a:ext cx="139698" cy="13674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355" name="354 CuadroTexto"/>
                    <p:cNvSpPr txBox="1"/>
                    <p:nvPr/>
                  </p:nvSpPr>
                  <p:spPr>
                    <a:xfrm>
                      <a:off x="2002221" y="1880517"/>
                      <a:ext cx="71438" cy="215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grpSp>
                <p:nvGrpSpPr>
                  <p:cNvPr id="351" name="350 Grupo"/>
                  <p:cNvGrpSpPr/>
                  <p:nvPr/>
                </p:nvGrpSpPr>
                <p:grpSpPr>
                  <a:xfrm>
                    <a:off x="4567598" y="4365041"/>
                    <a:ext cx="168754" cy="217786"/>
                    <a:chOff x="902784" y="2032131"/>
                    <a:chExt cx="168754" cy="217786"/>
                  </a:xfrm>
                </p:grpSpPr>
                <p:sp>
                  <p:nvSpPr>
                    <p:cNvPr id="352" name="Freeform 1281"/>
                    <p:cNvSpPr>
                      <a:spLocks/>
                    </p:cNvSpPr>
                    <p:nvPr/>
                  </p:nvSpPr>
                  <p:spPr bwMode="auto">
                    <a:xfrm>
                      <a:off x="928662" y="2071678"/>
                      <a:ext cx="142876" cy="142876"/>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53" name="352 CuadroTexto"/>
                    <p:cNvSpPr txBox="1"/>
                    <p:nvPr/>
                  </p:nvSpPr>
                  <p:spPr>
                    <a:xfrm>
                      <a:off x="902784" y="2032131"/>
                      <a:ext cx="142876" cy="2177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3</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sp>
              <p:nvSpPr>
                <p:cNvPr id="256" name="Freeform 1235"/>
                <p:cNvSpPr>
                  <a:spLocks/>
                </p:cNvSpPr>
                <p:nvPr/>
              </p:nvSpPr>
              <p:spPr bwMode="auto">
                <a:xfrm>
                  <a:off x="4995107" y="5325435"/>
                  <a:ext cx="139698" cy="13527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7" name="Freeform 1235"/>
                <p:cNvSpPr>
                  <a:spLocks/>
                </p:cNvSpPr>
                <p:nvPr/>
              </p:nvSpPr>
              <p:spPr bwMode="auto">
                <a:xfrm>
                  <a:off x="4926212" y="5494143"/>
                  <a:ext cx="139643" cy="116692"/>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58" name="257 CuadroTexto"/>
                <p:cNvSpPr txBox="1"/>
                <p:nvPr/>
              </p:nvSpPr>
              <p:spPr>
                <a:xfrm>
                  <a:off x="5003791" y="5301622"/>
                  <a:ext cx="71438"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5</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59" name="258 CuadroTexto"/>
                <p:cNvSpPr txBox="1"/>
                <p:nvPr/>
              </p:nvSpPr>
              <p:spPr>
                <a:xfrm>
                  <a:off x="4854896" y="5458706"/>
                  <a:ext cx="276227" cy="1999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700" b="1" i="0" u="none" strike="noStrike" kern="0" cap="none" spc="0" normalizeH="0" baseline="0" noProof="0" dirty="0" smtClean="0">
                      <a:ln>
                        <a:noFill/>
                      </a:ln>
                      <a:solidFill>
                        <a:prstClr val="black"/>
                      </a:solidFill>
                      <a:effectLst/>
                      <a:uLnTx/>
                      <a:uFillTx/>
                      <a:latin typeface="Calibri"/>
                    </a:rPr>
                    <a:t>22</a:t>
                  </a:r>
                  <a:endParaRPr kumimoji="0" lang="es-ES" sz="700" b="1" i="0" u="none" strike="noStrike" kern="0" cap="none" spc="0" normalizeH="0" baseline="0" noProof="0" dirty="0" smtClean="0">
                    <a:ln>
                      <a:noFill/>
                    </a:ln>
                    <a:solidFill>
                      <a:prstClr val="black"/>
                    </a:solidFill>
                    <a:effectLst/>
                    <a:uLnTx/>
                    <a:uFillTx/>
                    <a:latin typeface="Calibri"/>
                  </a:endParaRPr>
                </a:p>
              </p:txBody>
            </p:sp>
            <p:sp>
              <p:nvSpPr>
                <p:cNvPr id="260" name="Freeform 1235"/>
                <p:cNvSpPr>
                  <a:spLocks/>
                </p:cNvSpPr>
                <p:nvPr/>
              </p:nvSpPr>
              <p:spPr bwMode="auto">
                <a:xfrm>
                  <a:off x="4623124" y="4741256"/>
                  <a:ext cx="139698" cy="13527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61" name="Freeform 1235"/>
                <p:cNvSpPr>
                  <a:spLocks/>
                </p:cNvSpPr>
                <p:nvPr/>
              </p:nvSpPr>
              <p:spPr bwMode="auto">
                <a:xfrm>
                  <a:off x="4627067" y="5026658"/>
                  <a:ext cx="139698" cy="13527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62" name="261 CuadroTexto"/>
                <p:cNvSpPr txBox="1"/>
                <p:nvPr/>
              </p:nvSpPr>
              <p:spPr>
                <a:xfrm>
                  <a:off x="4597437" y="4707562"/>
                  <a:ext cx="13335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rPr>
                    <a:t>4</a:t>
                  </a:r>
                </a:p>
              </p:txBody>
            </p:sp>
            <p:sp>
              <p:nvSpPr>
                <p:cNvPr id="263" name="262 CuadroTexto"/>
                <p:cNvSpPr txBox="1"/>
                <p:nvPr/>
              </p:nvSpPr>
              <p:spPr>
                <a:xfrm>
                  <a:off x="4616592" y="4992271"/>
                  <a:ext cx="133352" cy="19993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prstClr val="black"/>
                      </a:solidFill>
                      <a:effectLst/>
                      <a:uLnTx/>
                      <a:uFillTx/>
                      <a:latin typeface="Arial" pitchFamily="34" charset="0"/>
                      <a:cs typeface="Arial" pitchFamily="34" charset="0"/>
                    </a:rPr>
                    <a:t>7</a:t>
                  </a:r>
                  <a:endParaRPr kumimoji="0" lang="es-ES" sz="7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64" name="Freeform 1235"/>
                <p:cNvSpPr>
                  <a:spLocks/>
                </p:cNvSpPr>
                <p:nvPr/>
              </p:nvSpPr>
              <p:spPr bwMode="auto">
                <a:xfrm>
                  <a:off x="5381055" y="5611463"/>
                  <a:ext cx="139698" cy="135275"/>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65" name="Freeform 1281"/>
                <p:cNvSpPr>
                  <a:spLocks/>
                </p:cNvSpPr>
                <p:nvPr/>
              </p:nvSpPr>
              <p:spPr bwMode="auto">
                <a:xfrm>
                  <a:off x="5270301" y="4835284"/>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66" name="265 CuadroTexto"/>
                <p:cNvSpPr txBox="1"/>
                <p:nvPr/>
              </p:nvSpPr>
              <p:spPr>
                <a:xfrm>
                  <a:off x="5254667" y="4794944"/>
                  <a:ext cx="13335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7</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67" name="266 CuadroTexto"/>
                <p:cNvSpPr txBox="1"/>
                <p:nvPr/>
              </p:nvSpPr>
              <p:spPr>
                <a:xfrm>
                  <a:off x="1899267" y="1766875"/>
                  <a:ext cx="14287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smtClean="0">
                    <a:ln>
                      <a:noFill/>
                    </a:ln>
                    <a:solidFill>
                      <a:prstClr val="black"/>
                    </a:solidFill>
                    <a:effectLst/>
                    <a:uLnTx/>
                    <a:uFillTx/>
                    <a:latin typeface="Calibri"/>
                  </a:endParaRPr>
                </a:p>
              </p:txBody>
            </p:sp>
            <p:sp>
              <p:nvSpPr>
                <p:cNvPr id="268" name="Freeform 1281"/>
                <p:cNvSpPr>
                  <a:spLocks/>
                </p:cNvSpPr>
                <p:nvPr/>
              </p:nvSpPr>
              <p:spPr bwMode="auto">
                <a:xfrm>
                  <a:off x="2312421" y="2118981"/>
                  <a:ext cx="142876" cy="163325"/>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4</a:t>
                  </a:r>
                  <a:endParaRPr kumimoji="0" lang="es-ES" sz="800" b="1" i="0" u="none" strike="noStrike" kern="0" cap="none" spc="0" normalizeH="0" baseline="0" noProof="0" dirty="0" smtClean="0">
                    <a:ln>
                      <a:noFill/>
                    </a:ln>
                    <a:solidFill>
                      <a:prstClr val="black"/>
                    </a:solidFill>
                    <a:effectLst/>
                    <a:uLnTx/>
                    <a:uFillTx/>
                    <a:latin typeface="Calibri"/>
                  </a:endParaRPr>
                </a:p>
              </p:txBody>
            </p:sp>
            <p:sp>
              <p:nvSpPr>
                <p:cNvPr id="269" name="268 CuadroTexto"/>
                <p:cNvSpPr txBox="1"/>
                <p:nvPr/>
              </p:nvSpPr>
              <p:spPr>
                <a:xfrm>
                  <a:off x="7179551" y="6161458"/>
                  <a:ext cx="14287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4</a:t>
                  </a:r>
                  <a:endParaRPr kumimoji="0" lang="es-ES" sz="800" b="0" i="0" u="none" strike="noStrike" kern="0" cap="none" spc="0" normalizeH="0" baseline="0" noProof="0" dirty="0" smtClean="0">
                    <a:ln>
                      <a:noFill/>
                    </a:ln>
                    <a:solidFill>
                      <a:prstClr val="black"/>
                    </a:solidFill>
                    <a:effectLst/>
                    <a:uLnTx/>
                    <a:uFillTx/>
                    <a:latin typeface="Calibri"/>
                  </a:endParaRPr>
                </a:p>
              </p:txBody>
            </p:sp>
            <p:sp>
              <p:nvSpPr>
                <p:cNvPr id="270" name="Freeform 1235"/>
                <p:cNvSpPr>
                  <a:spLocks/>
                </p:cNvSpPr>
                <p:nvPr/>
              </p:nvSpPr>
              <p:spPr bwMode="auto">
                <a:xfrm>
                  <a:off x="4357686" y="5143512"/>
                  <a:ext cx="139698" cy="135274"/>
                </a:xfrm>
                <a:custGeom>
                  <a:avLst/>
                  <a:gdLst/>
                  <a:ahLst/>
                  <a:cxnLst>
                    <a:cxn ang="0">
                      <a:pos x="21" y="0"/>
                    </a:cxn>
                    <a:cxn ang="0">
                      <a:pos x="16" y="1"/>
                    </a:cxn>
                    <a:cxn ang="0">
                      <a:pos x="12" y="4"/>
                    </a:cxn>
                    <a:cxn ang="0">
                      <a:pos x="8" y="7"/>
                    </a:cxn>
                    <a:cxn ang="0">
                      <a:pos x="5" y="10"/>
                    </a:cxn>
                    <a:cxn ang="0">
                      <a:pos x="3" y="14"/>
                    </a:cxn>
                    <a:cxn ang="0">
                      <a:pos x="1" y="19"/>
                    </a:cxn>
                    <a:cxn ang="0">
                      <a:pos x="0" y="24"/>
                    </a:cxn>
                    <a:cxn ang="0">
                      <a:pos x="0" y="30"/>
                    </a:cxn>
                    <a:cxn ang="0">
                      <a:pos x="1" y="35"/>
                    </a:cxn>
                    <a:cxn ang="0">
                      <a:pos x="3" y="39"/>
                    </a:cxn>
                    <a:cxn ang="0">
                      <a:pos x="5" y="44"/>
                    </a:cxn>
                    <a:cxn ang="0">
                      <a:pos x="8" y="47"/>
                    </a:cxn>
                    <a:cxn ang="0">
                      <a:pos x="12" y="50"/>
                    </a:cxn>
                    <a:cxn ang="0">
                      <a:pos x="16" y="52"/>
                    </a:cxn>
                    <a:cxn ang="0">
                      <a:pos x="21" y="53"/>
                    </a:cxn>
                    <a:cxn ang="0">
                      <a:pos x="26" y="53"/>
                    </a:cxn>
                    <a:cxn ang="0">
                      <a:pos x="31" y="52"/>
                    </a:cxn>
                    <a:cxn ang="0">
                      <a:pos x="35" y="50"/>
                    </a:cxn>
                    <a:cxn ang="0">
                      <a:pos x="38" y="47"/>
                    </a:cxn>
                    <a:cxn ang="0">
                      <a:pos x="41" y="44"/>
                    </a:cxn>
                    <a:cxn ang="0">
                      <a:pos x="44" y="39"/>
                    </a:cxn>
                    <a:cxn ang="0">
                      <a:pos x="46" y="35"/>
                    </a:cxn>
                    <a:cxn ang="0">
                      <a:pos x="46" y="30"/>
                    </a:cxn>
                    <a:cxn ang="0">
                      <a:pos x="46" y="24"/>
                    </a:cxn>
                    <a:cxn ang="0">
                      <a:pos x="46" y="19"/>
                    </a:cxn>
                    <a:cxn ang="0">
                      <a:pos x="44" y="14"/>
                    </a:cxn>
                    <a:cxn ang="0">
                      <a:pos x="41" y="10"/>
                    </a:cxn>
                    <a:cxn ang="0">
                      <a:pos x="38" y="7"/>
                    </a:cxn>
                    <a:cxn ang="0">
                      <a:pos x="35" y="4"/>
                    </a:cxn>
                    <a:cxn ang="0">
                      <a:pos x="31" y="1"/>
                    </a:cxn>
                    <a:cxn ang="0">
                      <a:pos x="26" y="0"/>
                    </a:cxn>
                  </a:cxnLst>
                  <a:rect l="0" t="0" r="r" b="b"/>
                  <a:pathLst>
                    <a:path w="46" h="53">
                      <a:moveTo>
                        <a:pt x="23" y="0"/>
                      </a:moveTo>
                      <a:lnTo>
                        <a:pt x="21" y="0"/>
                      </a:lnTo>
                      <a:lnTo>
                        <a:pt x="18" y="0"/>
                      </a:lnTo>
                      <a:lnTo>
                        <a:pt x="16" y="1"/>
                      </a:lnTo>
                      <a:lnTo>
                        <a:pt x="14" y="3"/>
                      </a:lnTo>
                      <a:lnTo>
                        <a:pt x="12" y="4"/>
                      </a:lnTo>
                      <a:lnTo>
                        <a:pt x="10" y="5"/>
                      </a:lnTo>
                      <a:lnTo>
                        <a:pt x="8" y="7"/>
                      </a:lnTo>
                      <a:lnTo>
                        <a:pt x="7" y="8"/>
                      </a:lnTo>
                      <a:lnTo>
                        <a:pt x="5" y="10"/>
                      </a:lnTo>
                      <a:lnTo>
                        <a:pt x="4" y="12"/>
                      </a:lnTo>
                      <a:lnTo>
                        <a:pt x="3" y="14"/>
                      </a:lnTo>
                      <a:lnTo>
                        <a:pt x="1" y="16"/>
                      </a:lnTo>
                      <a:lnTo>
                        <a:pt x="1" y="19"/>
                      </a:lnTo>
                      <a:lnTo>
                        <a:pt x="0" y="21"/>
                      </a:lnTo>
                      <a:lnTo>
                        <a:pt x="0" y="24"/>
                      </a:lnTo>
                      <a:lnTo>
                        <a:pt x="0" y="27"/>
                      </a:lnTo>
                      <a:lnTo>
                        <a:pt x="0" y="30"/>
                      </a:lnTo>
                      <a:lnTo>
                        <a:pt x="0" y="32"/>
                      </a:lnTo>
                      <a:lnTo>
                        <a:pt x="1" y="35"/>
                      </a:lnTo>
                      <a:lnTo>
                        <a:pt x="1" y="37"/>
                      </a:lnTo>
                      <a:lnTo>
                        <a:pt x="3" y="39"/>
                      </a:lnTo>
                      <a:lnTo>
                        <a:pt x="4" y="42"/>
                      </a:lnTo>
                      <a:lnTo>
                        <a:pt x="5" y="44"/>
                      </a:lnTo>
                      <a:lnTo>
                        <a:pt x="7" y="46"/>
                      </a:lnTo>
                      <a:lnTo>
                        <a:pt x="8" y="47"/>
                      </a:lnTo>
                      <a:lnTo>
                        <a:pt x="10" y="49"/>
                      </a:lnTo>
                      <a:lnTo>
                        <a:pt x="12" y="50"/>
                      </a:lnTo>
                      <a:lnTo>
                        <a:pt x="14" y="51"/>
                      </a:lnTo>
                      <a:lnTo>
                        <a:pt x="16" y="52"/>
                      </a:lnTo>
                      <a:lnTo>
                        <a:pt x="18" y="53"/>
                      </a:lnTo>
                      <a:lnTo>
                        <a:pt x="21" y="53"/>
                      </a:lnTo>
                      <a:lnTo>
                        <a:pt x="23" y="53"/>
                      </a:lnTo>
                      <a:lnTo>
                        <a:pt x="26" y="53"/>
                      </a:lnTo>
                      <a:lnTo>
                        <a:pt x="28" y="53"/>
                      </a:lnTo>
                      <a:lnTo>
                        <a:pt x="31" y="52"/>
                      </a:lnTo>
                      <a:lnTo>
                        <a:pt x="33" y="51"/>
                      </a:lnTo>
                      <a:lnTo>
                        <a:pt x="35" y="50"/>
                      </a:lnTo>
                      <a:lnTo>
                        <a:pt x="36" y="49"/>
                      </a:lnTo>
                      <a:lnTo>
                        <a:pt x="38" y="47"/>
                      </a:lnTo>
                      <a:lnTo>
                        <a:pt x="40" y="46"/>
                      </a:lnTo>
                      <a:lnTo>
                        <a:pt x="41" y="44"/>
                      </a:lnTo>
                      <a:lnTo>
                        <a:pt x="43" y="42"/>
                      </a:lnTo>
                      <a:lnTo>
                        <a:pt x="44" y="39"/>
                      </a:lnTo>
                      <a:lnTo>
                        <a:pt x="45" y="37"/>
                      </a:lnTo>
                      <a:lnTo>
                        <a:pt x="46" y="35"/>
                      </a:lnTo>
                      <a:lnTo>
                        <a:pt x="46" y="32"/>
                      </a:lnTo>
                      <a:lnTo>
                        <a:pt x="46" y="30"/>
                      </a:lnTo>
                      <a:lnTo>
                        <a:pt x="46" y="27"/>
                      </a:lnTo>
                      <a:lnTo>
                        <a:pt x="46" y="24"/>
                      </a:lnTo>
                      <a:lnTo>
                        <a:pt x="46" y="21"/>
                      </a:lnTo>
                      <a:lnTo>
                        <a:pt x="46" y="19"/>
                      </a:lnTo>
                      <a:lnTo>
                        <a:pt x="45" y="16"/>
                      </a:lnTo>
                      <a:lnTo>
                        <a:pt x="44" y="14"/>
                      </a:lnTo>
                      <a:lnTo>
                        <a:pt x="43" y="12"/>
                      </a:lnTo>
                      <a:lnTo>
                        <a:pt x="41" y="10"/>
                      </a:lnTo>
                      <a:lnTo>
                        <a:pt x="40" y="8"/>
                      </a:lnTo>
                      <a:lnTo>
                        <a:pt x="38" y="7"/>
                      </a:lnTo>
                      <a:lnTo>
                        <a:pt x="36" y="5"/>
                      </a:lnTo>
                      <a:lnTo>
                        <a:pt x="35" y="4"/>
                      </a:lnTo>
                      <a:lnTo>
                        <a:pt x="33" y="3"/>
                      </a:lnTo>
                      <a:lnTo>
                        <a:pt x="31" y="1"/>
                      </a:lnTo>
                      <a:lnTo>
                        <a:pt x="28" y="0"/>
                      </a:lnTo>
                      <a:lnTo>
                        <a:pt x="26" y="0"/>
                      </a:lnTo>
                      <a:lnTo>
                        <a:pt x="23" y="0"/>
                      </a:lnTo>
                      <a:close/>
                    </a:path>
                  </a:pathLst>
                </a:custGeom>
                <a:solidFill>
                  <a:srgbClr val="339966"/>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black"/>
                    </a:solidFill>
                    <a:effectLst/>
                    <a:uLnTx/>
                    <a:uFillTx/>
                    <a:latin typeface="Calibri"/>
                  </a:endParaRPr>
                </a:p>
              </p:txBody>
            </p:sp>
            <p:sp>
              <p:nvSpPr>
                <p:cNvPr id="271" name="270 CuadroTexto"/>
                <p:cNvSpPr txBox="1"/>
                <p:nvPr/>
              </p:nvSpPr>
              <p:spPr>
                <a:xfrm>
                  <a:off x="4320900" y="5098666"/>
                  <a:ext cx="138888"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72" name="Freeform 1281"/>
                <p:cNvSpPr>
                  <a:spLocks/>
                </p:cNvSpPr>
                <p:nvPr/>
              </p:nvSpPr>
              <p:spPr bwMode="auto">
                <a:xfrm>
                  <a:off x="3443862" y="4551038"/>
                  <a:ext cx="142876" cy="141339"/>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73" name="272 CuadroTexto"/>
                <p:cNvSpPr txBox="1"/>
                <p:nvPr/>
              </p:nvSpPr>
              <p:spPr>
                <a:xfrm>
                  <a:off x="3611208" y="4886335"/>
                  <a:ext cx="8286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1</a:t>
                  </a:r>
                  <a:endParaRPr kumimoji="0" lang="es-ES" sz="800" b="0" i="0" u="none" strike="noStrike" kern="0" cap="none" spc="0" normalizeH="0" baseline="0" noProof="0" dirty="0" smtClean="0">
                    <a:ln>
                      <a:noFill/>
                    </a:ln>
                    <a:solidFill>
                      <a:prstClr val="black"/>
                    </a:solidFill>
                    <a:effectLst/>
                    <a:uLnTx/>
                    <a:uFillTx/>
                    <a:latin typeface="Calibri"/>
                  </a:endParaRPr>
                </a:p>
              </p:txBody>
            </p:sp>
            <p:sp>
              <p:nvSpPr>
                <p:cNvPr id="274" name="273 CuadroTexto"/>
                <p:cNvSpPr txBox="1"/>
                <p:nvPr/>
              </p:nvSpPr>
              <p:spPr>
                <a:xfrm>
                  <a:off x="3405211" y="4522602"/>
                  <a:ext cx="28575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2</a:t>
                  </a:r>
                  <a:endParaRPr kumimoji="0" lang="es-ES" sz="800" b="0" i="0" u="none" strike="noStrike" kern="0" cap="none" spc="0" normalizeH="0" baseline="0" noProof="0" dirty="0" smtClean="0">
                    <a:ln>
                      <a:noFill/>
                    </a:ln>
                    <a:solidFill>
                      <a:prstClr val="black"/>
                    </a:solidFill>
                    <a:effectLst/>
                    <a:uLnTx/>
                    <a:uFillTx/>
                    <a:latin typeface="Calibri"/>
                  </a:endParaRPr>
                </a:p>
              </p:txBody>
            </p:sp>
            <p:sp>
              <p:nvSpPr>
                <p:cNvPr id="275" name="274 CuadroTexto"/>
                <p:cNvSpPr txBox="1"/>
                <p:nvPr/>
              </p:nvSpPr>
              <p:spPr>
                <a:xfrm>
                  <a:off x="6191305" y="5643124"/>
                  <a:ext cx="235962"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5</a:t>
                  </a:r>
                  <a:endParaRPr kumimoji="0" lang="es-ES" sz="800" b="0" i="0" u="none" strike="noStrike" kern="0" cap="none" spc="0" normalizeH="0" baseline="0" noProof="0" dirty="0" smtClean="0">
                    <a:ln>
                      <a:noFill/>
                    </a:ln>
                    <a:solidFill>
                      <a:prstClr val="black"/>
                    </a:solidFill>
                    <a:effectLst/>
                    <a:uLnTx/>
                    <a:uFillTx/>
                    <a:latin typeface="Calibri"/>
                  </a:endParaRPr>
                </a:p>
              </p:txBody>
            </p:sp>
          </p:grpSp>
          <p:sp>
            <p:nvSpPr>
              <p:cNvPr id="51" name="50 CuadroTexto"/>
              <p:cNvSpPr txBox="1"/>
              <p:nvPr/>
            </p:nvSpPr>
            <p:spPr>
              <a:xfrm>
                <a:off x="6764806" y="5702026"/>
                <a:ext cx="71438"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52" name="Freeform 1281"/>
              <p:cNvSpPr>
                <a:spLocks/>
              </p:cNvSpPr>
              <p:nvPr/>
            </p:nvSpPr>
            <p:spPr bwMode="auto">
              <a:xfrm>
                <a:off x="3745173" y="5501377"/>
                <a:ext cx="134296" cy="141057"/>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53" name="52 CuadroTexto"/>
              <p:cNvSpPr txBox="1"/>
              <p:nvPr/>
            </p:nvSpPr>
            <p:spPr>
              <a:xfrm>
                <a:off x="3700116" y="5469931"/>
                <a:ext cx="183100" cy="215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Calibri"/>
                  </a:rPr>
                  <a:t>2</a:t>
                </a:r>
              </a:p>
            </p:txBody>
          </p:sp>
        </p:grpSp>
        <p:sp>
          <p:nvSpPr>
            <p:cNvPr id="7" name="Freeform 1281"/>
            <p:cNvSpPr>
              <a:spLocks/>
            </p:cNvSpPr>
            <p:nvPr/>
          </p:nvSpPr>
          <p:spPr bwMode="auto">
            <a:xfrm>
              <a:off x="5621388" y="5287072"/>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8" name="7 CuadroTexto"/>
            <p:cNvSpPr txBox="1"/>
            <p:nvPr/>
          </p:nvSpPr>
          <p:spPr>
            <a:xfrm>
              <a:off x="5580110" y="5256496"/>
              <a:ext cx="178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3</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9" name="8 CuadroTexto"/>
            <p:cNvSpPr txBox="1"/>
            <p:nvPr/>
          </p:nvSpPr>
          <p:spPr>
            <a:xfrm>
              <a:off x="5372590" y="5269940"/>
              <a:ext cx="13335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Arial" pitchFamily="34" charset="0"/>
                  <a:cs typeface="Arial" pitchFamily="34" charset="0"/>
                </a:rPr>
                <a:t>1</a:t>
              </a:r>
              <a:endParaRPr kumimoji="0" lang="es-ES"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grpSp>
          <p:nvGrpSpPr>
            <p:cNvPr id="10" name="9 Grupo"/>
            <p:cNvGrpSpPr/>
            <p:nvPr/>
          </p:nvGrpSpPr>
          <p:grpSpPr>
            <a:xfrm>
              <a:off x="6206795" y="3242921"/>
              <a:ext cx="1764473" cy="232565"/>
              <a:chOff x="6046631" y="3932874"/>
              <a:chExt cx="1764474" cy="232565"/>
            </a:xfrm>
          </p:grpSpPr>
          <p:sp>
            <p:nvSpPr>
              <p:cNvPr id="43" name="42 CuadroTexto"/>
              <p:cNvSpPr txBox="1"/>
              <p:nvPr/>
            </p:nvSpPr>
            <p:spPr>
              <a:xfrm>
                <a:off x="6046631" y="3948919"/>
                <a:ext cx="1764474" cy="215444"/>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Querétaro</a:t>
                </a:r>
              </a:p>
            </p:txBody>
          </p:sp>
          <p:grpSp>
            <p:nvGrpSpPr>
              <p:cNvPr id="44" name="43 Grupo"/>
              <p:cNvGrpSpPr/>
              <p:nvPr/>
            </p:nvGrpSpPr>
            <p:grpSpPr>
              <a:xfrm>
                <a:off x="6785019" y="3949995"/>
                <a:ext cx="294497" cy="215444"/>
                <a:chOff x="6785190" y="784274"/>
                <a:chExt cx="294497" cy="215444"/>
              </a:xfrm>
            </p:grpSpPr>
            <p:sp>
              <p:nvSpPr>
                <p:cNvPr id="48" name="Freeform 1281"/>
                <p:cNvSpPr>
                  <a:spLocks/>
                </p:cNvSpPr>
                <p:nvPr/>
              </p:nvSpPr>
              <p:spPr bwMode="auto">
                <a:xfrm>
                  <a:off x="6824368" y="820250"/>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9" name="48 CuadroTexto"/>
                <p:cNvSpPr txBox="1"/>
                <p:nvPr/>
              </p:nvSpPr>
              <p:spPr>
                <a:xfrm>
                  <a:off x="6785190" y="784274"/>
                  <a:ext cx="294497" cy="215444"/>
                </a:xfrm>
                <a:prstGeom prst="rect">
                  <a:avLst/>
                </a:prstGeom>
                <a:noFill/>
                <a:effectLst>
                  <a:glow rad="101600">
                    <a:srgbClr val="9BBB59">
                      <a:satMod val="175000"/>
                      <a:alpha val="40000"/>
                    </a:srgb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5</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45" name="44 Grupo"/>
              <p:cNvGrpSpPr/>
              <p:nvPr/>
            </p:nvGrpSpPr>
            <p:grpSpPr>
              <a:xfrm>
                <a:off x="7077588" y="3932874"/>
                <a:ext cx="294497" cy="215444"/>
                <a:chOff x="7733862" y="1462605"/>
                <a:chExt cx="294497" cy="215444"/>
              </a:xfrm>
            </p:grpSpPr>
            <p:sp>
              <p:nvSpPr>
                <p:cNvPr id="46" name="Freeform 1281"/>
                <p:cNvSpPr>
                  <a:spLocks/>
                </p:cNvSpPr>
                <p:nvPr/>
              </p:nvSpPr>
              <p:spPr bwMode="auto">
                <a:xfrm>
                  <a:off x="7805698" y="1513602"/>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00B05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7" name="46 CuadroTexto"/>
                <p:cNvSpPr txBox="1"/>
                <p:nvPr/>
              </p:nvSpPr>
              <p:spPr>
                <a:xfrm>
                  <a:off x="7733862" y="1462605"/>
                  <a:ext cx="294497" cy="215444"/>
                </a:xfrm>
                <a:prstGeom prst="rect">
                  <a:avLst/>
                </a:prstGeom>
                <a:noFill/>
                <a:effectLst>
                  <a:glow rad="101600">
                    <a:srgbClr val="9BBB59">
                      <a:satMod val="175000"/>
                      <a:alpha val="40000"/>
                    </a:srgbClr>
                  </a:glo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2</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cxnSp>
          <p:nvCxnSpPr>
            <p:cNvPr id="11" name="10 Conector recto de flecha"/>
            <p:cNvCxnSpPr/>
            <p:nvPr/>
          </p:nvCxnSpPr>
          <p:spPr>
            <a:xfrm flipH="1">
              <a:off x="5220070" y="3435258"/>
              <a:ext cx="1101347" cy="1081238"/>
            </a:xfrm>
            <a:prstGeom prst="straightConnector1">
              <a:avLst/>
            </a:prstGeom>
            <a:noFill/>
            <a:ln w="12700" cap="flat" cmpd="sng" algn="ctr">
              <a:solidFill>
                <a:sysClr val="windowText" lastClr="000000">
                  <a:lumMod val="50000"/>
                  <a:lumOff val="50000"/>
                </a:sysClr>
              </a:solidFill>
              <a:prstDash val="solid"/>
              <a:headEnd type="arrow" w="sm" len="med"/>
              <a:tailEnd type="none"/>
            </a:ln>
            <a:effectLst>
              <a:outerShdw blurRad="50800" dist="25400" dir="5400000" algn="ctr" rotWithShape="0">
                <a:srgbClr val="1F497D">
                  <a:lumMod val="60000"/>
                  <a:lumOff val="40000"/>
                </a:srgbClr>
              </a:outerShdw>
            </a:effectLst>
          </p:spPr>
        </p:cxnSp>
        <p:grpSp>
          <p:nvGrpSpPr>
            <p:cNvPr id="12" name="11 Grupo"/>
            <p:cNvGrpSpPr/>
            <p:nvPr/>
          </p:nvGrpSpPr>
          <p:grpSpPr>
            <a:xfrm>
              <a:off x="6084165" y="4431878"/>
              <a:ext cx="1764473" cy="224386"/>
              <a:chOff x="6079631" y="4069509"/>
              <a:chExt cx="1764474" cy="224386"/>
            </a:xfrm>
          </p:grpSpPr>
          <p:sp>
            <p:nvSpPr>
              <p:cNvPr id="36" name="35 CuadroTexto"/>
              <p:cNvSpPr txBox="1"/>
              <p:nvPr/>
            </p:nvSpPr>
            <p:spPr>
              <a:xfrm>
                <a:off x="6079631" y="4078451"/>
                <a:ext cx="1764474" cy="215444"/>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     Tlaxcala </a:t>
                </a:r>
              </a:p>
            </p:txBody>
          </p:sp>
          <p:grpSp>
            <p:nvGrpSpPr>
              <p:cNvPr id="37" name="36 Grupo"/>
              <p:cNvGrpSpPr/>
              <p:nvPr/>
            </p:nvGrpSpPr>
            <p:grpSpPr>
              <a:xfrm>
                <a:off x="6821143" y="4069509"/>
                <a:ext cx="294497" cy="215444"/>
                <a:chOff x="6821314" y="903788"/>
                <a:chExt cx="294497" cy="215444"/>
              </a:xfrm>
            </p:grpSpPr>
            <p:sp>
              <p:nvSpPr>
                <p:cNvPr id="41" name="Freeform 1281"/>
                <p:cNvSpPr>
                  <a:spLocks/>
                </p:cNvSpPr>
                <p:nvPr/>
              </p:nvSpPr>
              <p:spPr bwMode="auto">
                <a:xfrm>
                  <a:off x="6924264" y="936516"/>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2" name="41 CuadroTexto"/>
                <p:cNvSpPr txBox="1"/>
                <p:nvPr/>
              </p:nvSpPr>
              <p:spPr>
                <a:xfrm>
                  <a:off x="6821314" y="903788"/>
                  <a:ext cx="294497"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  4</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8" name="37 Grupo"/>
              <p:cNvGrpSpPr/>
              <p:nvPr/>
            </p:nvGrpSpPr>
            <p:grpSpPr>
              <a:xfrm>
                <a:off x="7074901" y="4071466"/>
                <a:ext cx="294497" cy="215444"/>
                <a:chOff x="7731175" y="1601197"/>
                <a:chExt cx="294497" cy="215444"/>
              </a:xfrm>
            </p:grpSpPr>
            <p:sp>
              <p:nvSpPr>
                <p:cNvPr id="39" name="Freeform 1281"/>
                <p:cNvSpPr>
                  <a:spLocks/>
                </p:cNvSpPr>
                <p:nvPr/>
              </p:nvSpPr>
              <p:spPr bwMode="auto">
                <a:xfrm>
                  <a:off x="7799960" y="1646100"/>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00B05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0" name="39 CuadroTexto"/>
                <p:cNvSpPr txBox="1"/>
                <p:nvPr/>
              </p:nvSpPr>
              <p:spPr>
                <a:xfrm>
                  <a:off x="7731175" y="1601197"/>
                  <a:ext cx="294497"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1</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grpSp>
          <p:nvGrpSpPr>
            <p:cNvPr id="13" name="12 Grupo"/>
            <p:cNvGrpSpPr/>
            <p:nvPr/>
          </p:nvGrpSpPr>
          <p:grpSpPr>
            <a:xfrm>
              <a:off x="6199029" y="4066006"/>
              <a:ext cx="1764473" cy="250757"/>
              <a:chOff x="6046631" y="3913606"/>
              <a:chExt cx="1764474" cy="250757"/>
            </a:xfrm>
          </p:grpSpPr>
          <p:sp>
            <p:nvSpPr>
              <p:cNvPr id="29" name="28 CuadroTexto"/>
              <p:cNvSpPr txBox="1"/>
              <p:nvPr/>
            </p:nvSpPr>
            <p:spPr>
              <a:xfrm>
                <a:off x="6046631" y="3948919"/>
                <a:ext cx="1764474" cy="215444"/>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D.F. </a:t>
                </a:r>
              </a:p>
            </p:txBody>
          </p:sp>
          <p:grpSp>
            <p:nvGrpSpPr>
              <p:cNvPr id="30" name="29 Grupo"/>
              <p:cNvGrpSpPr/>
              <p:nvPr/>
            </p:nvGrpSpPr>
            <p:grpSpPr>
              <a:xfrm>
                <a:off x="6327504" y="3914799"/>
                <a:ext cx="294497" cy="215444"/>
                <a:chOff x="6327675" y="749078"/>
                <a:chExt cx="294497" cy="215444"/>
              </a:xfrm>
            </p:grpSpPr>
            <p:sp>
              <p:nvSpPr>
                <p:cNvPr id="34" name="Freeform 1281"/>
                <p:cNvSpPr>
                  <a:spLocks/>
                </p:cNvSpPr>
                <p:nvPr/>
              </p:nvSpPr>
              <p:spPr bwMode="auto">
                <a:xfrm>
                  <a:off x="6394912" y="799287"/>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5" name="34 CuadroTexto"/>
                <p:cNvSpPr txBox="1"/>
                <p:nvPr/>
              </p:nvSpPr>
              <p:spPr>
                <a:xfrm>
                  <a:off x="6327675" y="749078"/>
                  <a:ext cx="29449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18</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nvGrpSpPr>
              <p:cNvPr id="31" name="30 Grupo"/>
              <p:cNvGrpSpPr/>
              <p:nvPr/>
            </p:nvGrpSpPr>
            <p:grpSpPr>
              <a:xfrm>
                <a:off x="6582185" y="3913606"/>
                <a:ext cx="294497" cy="215444"/>
                <a:chOff x="7238459" y="1443337"/>
                <a:chExt cx="294497" cy="215444"/>
              </a:xfrm>
            </p:grpSpPr>
            <p:sp>
              <p:nvSpPr>
                <p:cNvPr id="32" name="Freeform 1281"/>
                <p:cNvSpPr>
                  <a:spLocks/>
                </p:cNvSpPr>
                <p:nvPr/>
              </p:nvSpPr>
              <p:spPr bwMode="auto">
                <a:xfrm>
                  <a:off x="7309787" y="1495301"/>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00B05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3" name="32 CuadroTexto"/>
                <p:cNvSpPr txBox="1"/>
                <p:nvPr/>
              </p:nvSpPr>
              <p:spPr>
                <a:xfrm>
                  <a:off x="7238459" y="1443337"/>
                  <a:ext cx="294497"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9</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grpSp>
          <p:nvGrpSpPr>
            <p:cNvPr id="14" name="13 Grupo"/>
            <p:cNvGrpSpPr/>
            <p:nvPr/>
          </p:nvGrpSpPr>
          <p:grpSpPr>
            <a:xfrm>
              <a:off x="3588006" y="5760832"/>
              <a:ext cx="1764473" cy="223903"/>
              <a:chOff x="6046631" y="3940460"/>
              <a:chExt cx="1764474" cy="223903"/>
            </a:xfrm>
          </p:grpSpPr>
          <p:sp>
            <p:nvSpPr>
              <p:cNvPr id="25" name="24 CuadroTexto"/>
              <p:cNvSpPr txBox="1"/>
              <p:nvPr/>
            </p:nvSpPr>
            <p:spPr>
              <a:xfrm>
                <a:off x="6046631" y="3948919"/>
                <a:ext cx="1764474" cy="215444"/>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Morelos</a:t>
                </a:r>
              </a:p>
            </p:txBody>
          </p:sp>
          <p:grpSp>
            <p:nvGrpSpPr>
              <p:cNvPr id="26" name="25 Grupo"/>
              <p:cNvGrpSpPr/>
              <p:nvPr/>
            </p:nvGrpSpPr>
            <p:grpSpPr>
              <a:xfrm>
                <a:off x="6557947" y="3940460"/>
                <a:ext cx="294497" cy="215444"/>
                <a:chOff x="6558118" y="774739"/>
                <a:chExt cx="294497" cy="215444"/>
              </a:xfrm>
            </p:grpSpPr>
            <p:sp>
              <p:nvSpPr>
                <p:cNvPr id="27" name="Freeform 1281"/>
                <p:cNvSpPr>
                  <a:spLocks/>
                </p:cNvSpPr>
                <p:nvPr/>
              </p:nvSpPr>
              <p:spPr bwMode="auto">
                <a:xfrm>
                  <a:off x="6592317" y="820250"/>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8" name="27 CuadroTexto"/>
                <p:cNvSpPr txBox="1"/>
                <p:nvPr/>
              </p:nvSpPr>
              <p:spPr>
                <a:xfrm>
                  <a:off x="6558118" y="774739"/>
                  <a:ext cx="29449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4</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cxnSp>
          <p:nvCxnSpPr>
            <p:cNvPr id="15" name="14 Conector recto de flecha"/>
            <p:cNvCxnSpPr/>
            <p:nvPr/>
          </p:nvCxnSpPr>
          <p:spPr>
            <a:xfrm flipH="1">
              <a:off x="5270712" y="4265228"/>
              <a:ext cx="1040673" cy="798128"/>
            </a:xfrm>
            <a:prstGeom prst="straightConnector1">
              <a:avLst/>
            </a:prstGeom>
            <a:noFill/>
            <a:ln w="12700" cap="flat" cmpd="sng" algn="ctr">
              <a:solidFill>
                <a:sysClr val="windowText" lastClr="000000">
                  <a:lumMod val="50000"/>
                  <a:lumOff val="50000"/>
                </a:sysClr>
              </a:solidFill>
              <a:prstDash val="solid"/>
              <a:headEnd type="arrow" w="sm" len="med"/>
              <a:tailEnd type="none"/>
            </a:ln>
            <a:effectLst>
              <a:outerShdw blurRad="50800" dist="25400" dir="5400000" algn="ctr" rotWithShape="0">
                <a:srgbClr val="1F497D">
                  <a:lumMod val="60000"/>
                  <a:lumOff val="40000"/>
                </a:srgbClr>
              </a:outerShdw>
            </a:effectLst>
          </p:spPr>
        </p:cxnSp>
        <p:cxnSp>
          <p:nvCxnSpPr>
            <p:cNvPr id="16" name="15 Conector recto de flecha"/>
            <p:cNvCxnSpPr>
              <a:endCxn id="322" idx="3"/>
            </p:cNvCxnSpPr>
            <p:nvPr/>
          </p:nvCxnSpPr>
          <p:spPr>
            <a:xfrm flipH="1">
              <a:off x="5685262" y="4552617"/>
              <a:ext cx="636156" cy="506345"/>
            </a:xfrm>
            <a:prstGeom prst="straightConnector1">
              <a:avLst/>
            </a:prstGeom>
            <a:noFill/>
            <a:ln w="12700" cap="flat" cmpd="sng" algn="ctr">
              <a:solidFill>
                <a:sysClr val="windowText" lastClr="000000">
                  <a:lumMod val="50000"/>
                  <a:lumOff val="50000"/>
                </a:sysClr>
              </a:solidFill>
              <a:prstDash val="solid"/>
              <a:headEnd type="arrow" w="sm" len="med"/>
              <a:tailEnd type="none"/>
            </a:ln>
            <a:effectLst>
              <a:outerShdw blurRad="50800" dist="25400" dir="5400000" algn="ctr" rotWithShape="0">
                <a:srgbClr val="1F497D">
                  <a:lumMod val="60000"/>
                  <a:lumOff val="40000"/>
                </a:srgbClr>
              </a:outerShdw>
            </a:effectLst>
          </p:spPr>
        </p:cxnSp>
        <p:cxnSp>
          <p:nvCxnSpPr>
            <p:cNvPr id="17" name="16 Conector recto de flecha"/>
            <p:cNvCxnSpPr/>
            <p:nvPr/>
          </p:nvCxnSpPr>
          <p:spPr>
            <a:xfrm flipV="1">
              <a:off x="4263218" y="5307338"/>
              <a:ext cx="909429" cy="468608"/>
            </a:xfrm>
            <a:prstGeom prst="straightConnector1">
              <a:avLst/>
            </a:prstGeom>
            <a:noFill/>
            <a:ln w="12700" cap="flat" cmpd="sng" algn="ctr">
              <a:solidFill>
                <a:sysClr val="windowText" lastClr="000000">
                  <a:lumMod val="50000"/>
                  <a:lumOff val="50000"/>
                </a:sysClr>
              </a:solidFill>
              <a:prstDash val="solid"/>
              <a:headEnd type="arrow" w="sm" len="med"/>
              <a:tailEnd type="none"/>
            </a:ln>
            <a:effectLst>
              <a:outerShdw blurRad="50800" dist="25400" dir="5400000" algn="ctr" rotWithShape="0">
                <a:srgbClr val="1F497D">
                  <a:lumMod val="60000"/>
                  <a:lumOff val="40000"/>
                </a:srgbClr>
              </a:outerShdw>
            </a:effectLst>
          </p:spPr>
        </p:cxnSp>
        <p:grpSp>
          <p:nvGrpSpPr>
            <p:cNvPr id="18" name="17 Grupo"/>
            <p:cNvGrpSpPr/>
            <p:nvPr/>
          </p:nvGrpSpPr>
          <p:grpSpPr>
            <a:xfrm>
              <a:off x="1691680" y="4437112"/>
              <a:ext cx="1764473" cy="219252"/>
              <a:chOff x="6046631" y="3945111"/>
              <a:chExt cx="1764474" cy="219252"/>
            </a:xfrm>
          </p:grpSpPr>
          <p:sp>
            <p:nvSpPr>
              <p:cNvPr id="21" name="20 CuadroTexto"/>
              <p:cNvSpPr txBox="1"/>
              <p:nvPr/>
            </p:nvSpPr>
            <p:spPr>
              <a:xfrm>
                <a:off x="6046631" y="3948919"/>
                <a:ext cx="1764474" cy="215444"/>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Aguascalientes</a:t>
                </a:r>
              </a:p>
            </p:txBody>
          </p:sp>
          <p:grpSp>
            <p:nvGrpSpPr>
              <p:cNvPr id="22" name="21 Grupo"/>
              <p:cNvGrpSpPr/>
              <p:nvPr/>
            </p:nvGrpSpPr>
            <p:grpSpPr>
              <a:xfrm>
                <a:off x="6904262" y="3945111"/>
                <a:ext cx="294497" cy="215444"/>
                <a:chOff x="6904433" y="779390"/>
                <a:chExt cx="294497" cy="215444"/>
              </a:xfrm>
            </p:grpSpPr>
            <p:sp>
              <p:nvSpPr>
                <p:cNvPr id="23" name="Freeform 1281"/>
                <p:cNvSpPr>
                  <a:spLocks/>
                </p:cNvSpPr>
                <p:nvPr/>
              </p:nvSpPr>
              <p:spPr bwMode="auto">
                <a:xfrm>
                  <a:off x="6953410" y="820250"/>
                  <a:ext cx="142876" cy="14134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4" name="23 CuadroTexto"/>
                <p:cNvSpPr txBox="1"/>
                <p:nvPr/>
              </p:nvSpPr>
              <p:spPr>
                <a:xfrm>
                  <a:off x="6904433" y="779390"/>
                  <a:ext cx="29449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3</a:t>
                  </a:r>
                  <a:endParaRPr kumimoji="0" lang="es-ES" sz="800" b="0" i="0" u="none" strike="noStrike" kern="0" cap="none" spc="0" normalizeH="0" baseline="0" noProof="0" dirty="0" smtClean="0">
                    <a:ln>
                      <a:noFill/>
                    </a:ln>
                    <a:solidFill>
                      <a:prstClr val="black"/>
                    </a:solidFill>
                    <a:effectLst/>
                    <a:uLnTx/>
                    <a:uFillTx/>
                    <a:latin typeface="Calibri"/>
                  </a:endParaRPr>
                </a:p>
              </p:txBody>
            </p:sp>
          </p:grpSp>
        </p:grpSp>
        <p:cxnSp>
          <p:nvCxnSpPr>
            <p:cNvPr id="19" name="18 Conector recto de flecha"/>
            <p:cNvCxnSpPr/>
            <p:nvPr/>
          </p:nvCxnSpPr>
          <p:spPr>
            <a:xfrm flipV="1">
              <a:off x="2734528" y="4332756"/>
              <a:ext cx="1470431" cy="205405"/>
            </a:xfrm>
            <a:prstGeom prst="straightConnector1">
              <a:avLst/>
            </a:prstGeom>
            <a:noFill/>
            <a:ln w="12700" cap="flat" cmpd="sng" algn="ctr">
              <a:solidFill>
                <a:sysClr val="windowText" lastClr="000000">
                  <a:lumMod val="50000"/>
                  <a:lumOff val="50000"/>
                </a:sysClr>
              </a:solidFill>
              <a:prstDash val="solid"/>
              <a:headEnd type="arrow" w="sm" len="med"/>
              <a:tailEnd type="none"/>
            </a:ln>
            <a:effectLst>
              <a:outerShdw blurRad="50800" dist="25400" dir="5400000" algn="ctr" rotWithShape="0">
                <a:srgbClr val="1F497D">
                  <a:lumMod val="60000"/>
                  <a:lumOff val="40000"/>
                </a:srgbClr>
              </a:outerShdw>
            </a:effectLst>
          </p:spPr>
        </p:cxnSp>
        <p:sp>
          <p:nvSpPr>
            <p:cNvPr id="20" name="19 CuadroTexto"/>
            <p:cNvSpPr txBox="1"/>
            <p:nvPr/>
          </p:nvSpPr>
          <p:spPr>
            <a:xfrm>
              <a:off x="7130508" y="6426763"/>
              <a:ext cx="1869903" cy="27683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latin typeface="Calibri"/>
                  <a:cs typeface="Arial" pitchFamily="34" charset="0"/>
                </a:rPr>
                <a:t>                       </a:t>
              </a:r>
              <a:r>
                <a:rPr kumimoji="0" lang="es-MX" sz="1200" b="0" i="0" u="none" strike="noStrike" kern="0" cap="none" spc="0" normalizeH="0" baseline="0" noProof="0" dirty="0" err="1" smtClean="0">
                  <a:ln>
                    <a:noFill/>
                  </a:ln>
                  <a:solidFill>
                    <a:prstClr val="black"/>
                  </a:solidFill>
                  <a:effectLst/>
                  <a:uLnTx/>
                  <a:uFillTx/>
                  <a:latin typeface="Calibri"/>
                  <a:cs typeface="Arial" pitchFamily="34" charset="0"/>
                </a:rPr>
                <a:t>April</a:t>
              </a:r>
              <a:r>
                <a:rPr kumimoji="0" lang="es-MX" sz="1200" b="0" i="0" u="none" strike="noStrike" kern="0" cap="none" spc="0" normalizeH="0" baseline="0" noProof="0" dirty="0" smtClean="0">
                  <a:ln>
                    <a:noFill/>
                  </a:ln>
                  <a:solidFill>
                    <a:prstClr val="black"/>
                  </a:solidFill>
                  <a:effectLst/>
                  <a:uLnTx/>
                  <a:uFillTx/>
                  <a:latin typeface="Calibri"/>
                  <a:cs typeface="Arial" pitchFamily="34" charset="0"/>
                </a:rPr>
                <a:t> 2015  </a:t>
              </a:r>
            </a:p>
          </p:txBody>
        </p:sp>
      </p:grpSp>
      <p:sp>
        <p:nvSpPr>
          <p:cNvPr id="400" name="399 CuadroTexto"/>
          <p:cNvSpPr txBox="1"/>
          <p:nvPr/>
        </p:nvSpPr>
        <p:spPr>
          <a:xfrm>
            <a:off x="521233" y="5093270"/>
            <a:ext cx="2063385" cy="276999"/>
          </a:xfrm>
          <a:prstGeom prst="rect">
            <a:avLst/>
          </a:prstGeom>
          <a:noFill/>
        </p:spPr>
        <p:txBody>
          <a:bodyPr wrap="none" rtlCol="0">
            <a:spAutoFit/>
          </a:bodyPr>
          <a:lstStyle/>
          <a:p>
            <a:pPr defTabSz="914400"/>
            <a:r>
              <a:rPr lang="es-MX" sz="1200" dirty="0" smtClean="0">
                <a:solidFill>
                  <a:prstClr val="black"/>
                </a:solidFill>
                <a:latin typeface="Arial" pitchFamily="34" charset="0"/>
                <a:cs typeface="Arial" pitchFamily="34" charset="0"/>
              </a:rPr>
              <a:t>233 CECAF – In </a:t>
            </a:r>
            <a:r>
              <a:rPr lang="es-MX" sz="1200" dirty="0" err="1" smtClean="0">
                <a:solidFill>
                  <a:prstClr val="black"/>
                </a:solidFill>
                <a:latin typeface="Arial" pitchFamily="34" charset="0"/>
                <a:cs typeface="Arial" pitchFamily="34" charset="0"/>
              </a:rPr>
              <a:t>Operation</a:t>
            </a:r>
            <a:r>
              <a:rPr lang="es-MX" sz="1200" dirty="0" smtClean="0">
                <a:solidFill>
                  <a:prstClr val="black"/>
                </a:solidFill>
                <a:latin typeface="Arial" pitchFamily="34" charset="0"/>
                <a:cs typeface="Arial" pitchFamily="34" charset="0"/>
              </a:rPr>
              <a:t>.</a:t>
            </a:r>
            <a:endParaRPr lang="es-ES" sz="1200" dirty="0">
              <a:solidFill>
                <a:prstClr val="black"/>
              </a:solidFill>
              <a:latin typeface="Arial" pitchFamily="34" charset="0"/>
              <a:cs typeface="Arial" pitchFamily="34" charset="0"/>
            </a:endParaRPr>
          </a:p>
        </p:txBody>
      </p:sp>
      <p:sp>
        <p:nvSpPr>
          <p:cNvPr id="401" name="400 Rectángulo"/>
          <p:cNvSpPr/>
          <p:nvPr/>
        </p:nvSpPr>
        <p:spPr>
          <a:xfrm>
            <a:off x="409399" y="6012028"/>
            <a:ext cx="3892837" cy="230832"/>
          </a:xfrm>
          <a:prstGeom prst="rect">
            <a:avLst/>
          </a:prstGeom>
          <a:ln>
            <a:noFill/>
          </a:ln>
        </p:spPr>
        <p:txBody>
          <a:bodyPr wrap="square">
            <a:spAutoFit/>
          </a:bodyPr>
          <a:lstStyle/>
          <a:p>
            <a:pPr defTabSz="914400"/>
            <a:r>
              <a:rPr lang="es-MX" sz="900" dirty="0">
                <a:solidFill>
                  <a:prstClr val="black"/>
                </a:solidFill>
                <a:latin typeface="Arial" pitchFamily="34" charset="0"/>
                <a:cs typeface="Arial" pitchFamily="34" charset="0"/>
              </a:rPr>
              <a:t>* CECAF </a:t>
            </a:r>
            <a:r>
              <a:rPr lang="es-MX" sz="900" dirty="0" smtClean="0">
                <a:solidFill>
                  <a:prstClr val="black"/>
                </a:solidFill>
                <a:latin typeface="Arial" pitchFamily="34" charset="0"/>
                <a:cs typeface="Arial" pitchFamily="34" charset="0"/>
              </a:rPr>
              <a:t>Training Center Federal Motor </a:t>
            </a:r>
            <a:r>
              <a:rPr lang="en-US" sz="900" dirty="0" smtClean="0">
                <a:solidFill>
                  <a:prstClr val="black"/>
                </a:solidFill>
                <a:latin typeface="Arial" pitchFamily="34" charset="0"/>
                <a:cs typeface="Arial" pitchFamily="34" charset="0"/>
              </a:rPr>
              <a:t>Carrier</a:t>
            </a:r>
            <a:endParaRPr lang="en-US" sz="900" dirty="0">
              <a:solidFill>
                <a:prstClr val="black"/>
              </a:solidFill>
              <a:latin typeface="Arial" pitchFamily="34" charset="0"/>
              <a:cs typeface="Arial" pitchFamily="34" charset="0"/>
            </a:endParaRPr>
          </a:p>
        </p:txBody>
      </p:sp>
      <p:sp>
        <p:nvSpPr>
          <p:cNvPr id="402" name="401 Rectángulo"/>
          <p:cNvSpPr/>
          <p:nvPr/>
        </p:nvSpPr>
        <p:spPr>
          <a:xfrm>
            <a:off x="606279" y="5360886"/>
            <a:ext cx="1645002" cy="276999"/>
          </a:xfrm>
          <a:prstGeom prst="rect">
            <a:avLst/>
          </a:prstGeom>
        </p:spPr>
        <p:txBody>
          <a:bodyPr wrap="none">
            <a:spAutoFit/>
          </a:bodyPr>
          <a:lstStyle/>
          <a:p>
            <a:pPr defTabSz="914400"/>
            <a:r>
              <a:rPr lang="es-MX" sz="1200" dirty="0" smtClean="0">
                <a:solidFill>
                  <a:prstClr val="black"/>
                </a:solidFill>
                <a:latin typeface="Arial" pitchFamily="34" charset="0"/>
                <a:cs typeface="Arial" pitchFamily="34" charset="0"/>
              </a:rPr>
              <a:t>39 CECAF – </a:t>
            </a:r>
            <a:r>
              <a:rPr lang="es-MX" sz="1200" dirty="0" err="1" smtClean="0">
                <a:solidFill>
                  <a:prstClr val="black"/>
                </a:solidFill>
                <a:latin typeface="Arial" pitchFamily="34" charset="0"/>
                <a:cs typeface="Arial" pitchFamily="34" charset="0"/>
              </a:rPr>
              <a:t>Internal</a:t>
            </a:r>
            <a:r>
              <a:rPr lang="es-MX" sz="1200" dirty="0" smtClean="0">
                <a:solidFill>
                  <a:prstClr val="black"/>
                </a:solidFill>
                <a:latin typeface="Arial" pitchFamily="34" charset="0"/>
                <a:cs typeface="Arial" pitchFamily="34" charset="0"/>
              </a:rPr>
              <a:t>.</a:t>
            </a:r>
            <a:endParaRPr lang="es-MX" sz="1200" dirty="0">
              <a:solidFill>
                <a:prstClr val="black"/>
              </a:solidFill>
              <a:latin typeface="Arial" pitchFamily="34" charset="0"/>
              <a:cs typeface="Arial" pitchFamily="34" charset="0"/>
            </a:endParaRPr>
          </a:p>
        </p:txBody>
      </p:sp>
      <p:sp>
        <p:nvSpPr>
          <p:cNvPr id="403" name="402 Flecha a la derecha con bandas"/>
          <p:cNvSpPr/>
          <p:nvPr/>
        </p:nvSpPr>
        <p:spPr>
          <a:xfrm>
            <a:off x="291507" y="5133176"/>
            <a:ext cx="213628" cy="173798"/>
          </a:xfrm>
          <a:prstGeom prst="stripedRightArrow">
            <a:avLst/>
          </a:prstGeom>
          <a:solidFill>
            <a:srgbClr val="92D050"/>
          </a:solidFill>
          <a:ln w="25400" cap="flat" cmpd="sng" algn="ctr">
            <a:noFill/>
            <a:prstDash val="solid"/>
          </a:ln>
          <a:effectLst>
            <a:glow rad="63500">
              <a:srgbClr val="9BBB59">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a:endParaRPr>
          </a:p>
        </p:txBody>
      </p:sp>
      <p:sp>
        <p:nvSpPr>
          <p:cNvPr id="404" name="Freeform 1281"/>
          <p:cNvSpPr>
            <a:spLocks/>
          </p:cNvSpPr>
          <p:nvPr/>
        </p:nvSpPr>
        <p:spPr bwMode="auto">
          <a:xfrm>
            <a:off x="1997980" y="3059700"/>
            <a:ext cx="142681" cy="16342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016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smtClean="0">
                <a:ln>
                  <a:noFill/>
                </a:ln>
                <a:solidFill>
                  <a:prstClr val="black"/>
                </a:solidFill>
                <a:effectLst/>
                <a:uLnTx/>
                <a:uFillTx/>
                <a:latin typeface="Calibri"/>
              </a:rPr>
              <a:t>1</a:t>
            </a:r>
            <a:endParaRPr kumimoji="0" lang="es-ES" sz="800" b="0" i="0" u="none" strike="noStrike" kern="0" cap="none" spc="0" normalizeH="0" baseline="0" noProof="0" dirty="0" smtClean="0">
              <a:ln>
                <a:noFill/>
              </a:ln>
              <a:solidFill>
                <a:prstClr val="black"/>
              </a:solidFill>
              <a:effectLst/>
              <a:uLnTx/>
              <a:uFillTx/>
              <a:latin typeface="Calibri"/>
            </a:endParaRPr>
          </a:p>
        </p:txBody>
      </p:sp>
      <p:sp>
        <p:nvSpPr>
          <p:cNvPr id="405" name="Freeform 1281"/>
          <p:cNvSpPr>
            <a:spLocks/>
          </p:cNvSpPr>
          <p:nvPr/>
        </p:nvSpPr>
        <p:spPr bwMode="auto">
          <a:xfrm>
            <a:off x="4146872" y="3491748"/>
            <a:ext cx="155364" cy="163420"/>
          </a:xfrm>
          <a:custGeom>
            <a:avLst/>
            <a:gdLst/>
            <a:ahLst/>
            <a:cxnLst>
              <a:cxn ang="0">
                <a:pos x="24" y="0"/>
              </a:cxn>
              <a:cxn ang="0">
                <a:pos x="18" y="0"/>
              </a:cxn>
              <a:cxn ang="0">
                <a:pos x="14" y="3"/>
              </a:cxn>
              <a:cxn ang="0">
                <a:pos x="9" y="6"/>
              </a:cxn>
              <a:cxn ang="0">
                <a:pos x="6" y="10"/>
              </a:cxn>
              <a:cxn ang="0">
                <a:pos x="3" y="13"/>
              </a:cxn>
              <a:cxn ang="0">
                <a:pos x="1" y="19"/>
              </a:cxn>
              <a:cxn ang="0">
                <a:pos x="0" y="24"/>
              </a:cxn>
              <a:cxn ang="0">
                <a:pos x="0" y="29"/>
              </a:cxn>
              <a:cxn ang="0">
                <a:pos x="1" y="34"/>
              </a:cxn>
              <a:cxn ang="0">
                <a:pos x="3" y="39"/>
              </a:cxn>
              <a:cxn ang="0">
                <a:pos x="6" y="43"/>
              </a:cxn>
              <a:cxn ang="0">
                <a:pos x="9" y="46"/>
              </a:cxn>
              <a:cxn ang="0">
                <a:pos x="14" y="49"/>
              </a:cxn>
              <a:cxn ang="0">
                <a:pos x="18" y="51"/>
              </a:cxn>
              <a:cxn ang="0">
                <a:pos x="24" y="52"/>
              </a:cxn>
              <a:cxn ang="0">
                <a:pos x="30" y="52"/>
              </a:cxn>
              <a:cxn ang="0">
                <a:pos x="35" y="51"/>
              </a:cxn>
              <a:cxn ang="0">
                <a:pos x="40" y="49"/>
              </a:cxn>
              <a:cxn ang="0">
                <a:pos x="44" y="46"/>
              </a:cxn>
              <a:cxn ang="0">
                <a:pos x="47" y="43"/>
              </a:cxn>
              <a:cxn ang="0">
                <a:pos x="50" y="39"/>
              </a:cxn>
              <a:cxn ang="0">
                <a:pos x="53" y="34"/>
              </a:cxn>
              <a:cxn ang="0">
                <a:pos x="53" y="29"/>
              </a:cxn>
              <a:cxn ang="0">
                <a:pos x="53" y="24"/>
              </a:cxn>
              <a:cxn ang="0">
                <a:pos x="53" y="19"/>
              </a:cxn>
              <a:cxn ang="0">
                <a:pos x="50" y="13"/>
              </a:cxn>
              <a:cxn ang="0">
                <a:pos x="47" y="10"/>
              </a:cxn>
              <a:cxn ang="0">
                <a:pos x="44" y="6"/>
              </a:cxn>
              <a:cxn ang="0">
                <a:pos x="40" y="3"/>
              </a:cxn>
              <a:cxn ang="0">
                <a:pos x="35" y="0"/>
              </a:cxn>
              <a:cxn ang="0">
                <a:pos x="30" y="0"/>
              </a:cxn>
            </a:cxnLst>
            <a:rect l="0" t="0" r="r" b="b"/>
            <a:pathLst>
              <a:path w="53" h="53">
                <a:moveTo>
                  <a:pt x="27" y="0"/>
                </a:moveTo>
                <a:lnTo>
                  <a:pt x="24" y="0"/>
                </a:lnTo>
                <a:lnTo>
                  <a:pt x="21" y="0"/>
                </a:lnTo>
                <a:lnTo>
                  <a:pt x="18" y="0"/>
                </a:lnTo>
                <a:lnTo>
                  <a:pt x="16" y="2"/>
                </a:lnTo>
                <a:lnTo>
                  <a:pt x="14" y="3"/>
                </a:lnTo>
                <a:lnTo>
                  <a:pt x="12" y="4"/>
                </a:lnTo>
                <a:lnTo>
                  <a:pt x="9" y="6"/>
                </a:lnTo>
                <a:lnTo>
                  <a:pt x="8" y="7"/>
                </a:lnTo>
                <a:lnTo>
                  <a:pt x="6" y="10"/>
                </a:lnTo>
                <a:lnTo>
                  <a:pt x="5" y="11"/>
                </a:lnTo>
                <a:lnTo>
                  <a:pt x="3" y="13"/>
                </a:lnTo>
                <a:lnTo>
                  <a:pt x="1" y="15"/>
                </a:lnTo>
                <a:lnTo>
                  <a:pt x="1" y="19"/>
                </a:lnTo>
                <a:lnTo>
                  <a:pt x="0" y="21"/>
                </a:lnTo>
                <a:lnTo>
                  <a:pt x="0" y="24"/>
                </a:lnTo>
                <a:lnTo>
                  <a:pt x="0" y="26"/>
                </a:lnTo>
                <a:lnTo>
                  <a:pt x="0" y="29"/>
                </a:lnTo>
                <a:lnTo>
                  <a:pt x="0" y="31"/>
                </a:lnTo>
                <a:lnTo>
                  <a:pt x="1" y="34"/>
                </a:lnTo>
                <a:lnTo>
                  <a:pt x="1" y="37"/>
                </a:lnTo>
                <a:lnTo>
                  <a:pt x="3" y="39"/>
                </a:lnTo>
                <a:lnTo>
                  <a:pt x="5" y="41"/>
                </a:lnTo>
                <a:lnTo>
                  <a:pt x="6" y="43"/>
                </a:lnTo>
                <a:lnTo>
                  <a:pt x="8" y="45"/>
                </a:lnTo>
                <a:lnTo>
                  <a:pt x="9" y="46"/>
                </a:lnTo>
                <a:lnTo>
                  <a:pt x="12" y="49"/>
                </a:lnTo>
                <a:lnTo>
                  <a:pt x="14" y="49"/>
                </a:lnTo>
                <a:lnTo>
                  <a:pt x="16" y="51"/>
                </a:lnTo>
                <a:lnTo>
                  <a:pt x="18" y="51"/>
                </a:lnTo>
                <a:lnTo>
                  <a:pt x="21" y="52"/>
                </a:lnTo>
                <a:lnTo>
                  <a:pt x="24" y="52"/>
                </a:lnTo>
                <a:lnTo>
                  <a:pt x="27" y="53"/>
                </a:lnTo>
                <a:lnTo>
                  <a:pt x="30" y="52"/>
                </a:lnTo>
                <a:lnTo>
                  <a:pt x="32" y="52"/>
                </a:lnTo>
                <a:lnTo>
                  <a:pt x="35" y="51"/>
                </a:lnTo>
                <a:lnTo>
                  <a:pt x="37" y="51"/>
                </a:lnTo>
                <a:lnTo>
                  <a:pt x="40" y="49"/>
                </a:lnTo>
                <a:lnTo>
                  <a:pt x="42" y="49"/>
                </a:lnTo>
                <a:lnTo>
                  <a:pt x="44" y="46"/>
                </a:lnTo>
                <a:lnTo>
                  <a:pt x="45" y="45"/>
                </a:lnTo>
                <a:lnTo>
                  <a:pt x="47" y="43"/>
                </a:lnTo>
                <a:lnTo>
                  <a:pt x="49" y="41"/>
                </a:lnTo>
                <a:lnTo>
                  <a:pt x="50" y="39"/>
                </a:lnTo>
                <a:lnTo>
                  <a:pt x="52" y="37"/>
                </a:lnTo>
                <a:lnTo>
                  <a:pt x="53" y="34"/>
                </a:lnTo>
                <a:lnTo>
                  <a:pt x="53" y="31"/>
                </a:lnTo>
                <a:lnTo>
                  <a:pt x="53" y="29"/>
                </a:lnTo>
                <a:lnTo>
                  <a:pt x="53" y="26"/>
                </a:lnTo>
                <a:lnTo>
                  <a:pt x="53" y="24"/>
                </a:lnTo>
                <a:lnTo>
                  <a:pt x="53" y="21"/>
                </a:lnTo>
                <a:lnTo>
                  <a:pt x="53" y="19"/>
                </a:lnTo>
                <a:lnTo>
                  <a:pt x="52" y="15"/>
                </a:lnTo>
                <a:lnTo>
                  <a:pt x="50" y="13"/>
                </a:lnTo>
                <a:lnTo>
                  <a:pt x="49" y="11"/>
                </a:lnTo>
                <a:lnTo>
                  <a:pt x="47" y="10"/>
                </a:lnTo>
                <a:lnTo>
                  <a:pt x="45" y="7"/>
                </a:lnTo>
                <a:lnTo>
                  <a:pt x="44" y="6"/>
                </a:lnTo>
                <a:lnTo>
                  <a:pt x="42" y="4"/>
                </a:lnTo>
                <a:lnTo>
                  <a:pt x="40" y="3"/>
                </a:lnTo>
                <a:lnTo>
                  <a:pt x="37" y="2"/>
                </a:lnTo>
                <a:lnTo>
                  <a:pt x="35" y="0"/>
                </a:lnTo>
                <a:lnTo>
                  <a:pt x="32" y="0"/>
                </a:lnTo>
                <a:lnTo>
                  <a:pt x="30" y="0"/>
                </a:lnTo>
                <a:lnTo>
                  <a:pt x="27" y="0"/>
                </a:lnTo>
                <a:close/>
              </a:path>
            </a:pathLst>
          </a:custGeom>
          <a:solidFill>
            <a:srgbClr val="FF0000"/>
          </a:solidFill>
          <a:ln w="9525">
            <a:noFill/>
            <a:round/>
            <a:headEnd/>
            <a:tailEnd/>
          </a:ln>
          <a:effectLst>
            <a:glow rad="139700">
              <a:srgbClr val="9BBB59">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black"/>
                </a:solidFill>
                <a:effectLst/>
                <a:uLnTx/>
                <a:uFillTx/>
                <a:latin typeface="Calibri"/>
              </a:rPr>
              <a:t>1</a:t>
            </a:r>
          </a:p>
        </p:txBody>
      </p:sp>
      <p:sp>
        <p:nvSpPr>
          <p:cNvPr id="406" name="405 CuadroTexto"/>
          <p:cNvSpPr txBox="1"/>
          <p:nvPr/>
        </p:nvSpPr>
        <p:spPr>
          <a:xfrm>
            <a:off x="1273492" y="148387"/>
            <a:ext cx="6984776" cy="461665"/>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solidFill>
                  <a:schemeClr val="tx2">
                    <a:lumMod val="50000"/>
                  </a:schemeClr>
                </a:solidFill>
                <a:latin typeface="Arial Narrow" panose="020B0606020202030204" pitchFamily="34" charset="0"/>
                <a:cs typeface="Arial" pitchFamily="34" charset="0"/>
              </a:rPr>
              <a:t>MAP OF </a:t>
            </a:r>
            <a:r>
              <a:rPr lang="es-MX" sz="1200" b="1" dirty="0" err="1" smtClean="0">
                <a:solidFill>
                  <a:schemeClr val="tx2">
                    <a:lumMod val="50000"/>
                  </a:schemeClr>
                </a:solidFill>
                <a:latin typeface="Arial Narrow" panose="020B0606020202030204" pitchFamily="34" charset="0"/>
                <a:cs typeface="Arial" pitchFamily="34" charset="0"/>
              </a:rPr>
              <a:t>CECAFs</a:t>
            </a:r>
            <a:r>
              <a:rPr lang="es-MX" sz="1200" b="1" dirty="0" smtClean="0">
                <a:solidFill>
                  <a:schemeClr val="tx2">
                    <a:lumMod val="50000"/>
                  </a:schemeClr>
                </a:solidFill>
                <a:latin typeface="Arial Narrow" panose="020B0606020202030204" pitchFamily="34" charset="0"/>
                <a:cs typeface="Arial" pitchFamily="34" charset="0"/>
              </a:rPr>
              <a:t> AUTHORIZED BY THE SCT</a:t>
            </a:r>
            <a:endParaRPr lang="es-MX" sz="1200" b="1" dirty="0">
              <a:solidFill>
                <a:schemeClr val="tx2">
                  <a:lumMod val="50000"/>
                </a:schemeClr>
              </a:solidFill>
              <a:latin typeface="Arial Narrow" panose="020B0606020202030204" pitchFamily="34" charset="0"/>
              <a:cs typeface="Arial" pitchFamily="34" charset="0"/>
            </a:endParaRPr>
          </a:p>
          <a:p>
            <a:pPr algn="ctr"/>
            <a:r>
              <a:rPr lang="es-MX" sz="1200" b="1" dirty="0" smtClean="0">
                <a:solidFill>
                  <a:schemeClr val="tx2">
                    <a:lumMod val="50000"/>
                  </a:schemeClr>
                </a:solidFill>
                <a:latin typeface="Arial Narrow" panose="020B0606020202030204" pitchFamily="34" charset="0"/>
                <a:cs typeface="Arial" pitchFamily="34" charset="0"/>
              </a:rPr>
              <a:t>FOR DRIVERS OF THE FEDERAL MOTOR CARRIER AND PRIVATE TRANSPORT</a:t>
            </a:r>
            <a:endParaRPr lang="es-MX" sz="1200" b="1" dirty="0">
              <a:solidFill>
                <a:schemeClr val="tx2">
                  <a:lumMod val="50000"/>
                </a:schemeClr>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2128987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13</a:t>
            </a:fld>
            <a:endParaRPr lang="es-MX" dirty="0">
              <a:solidFill>
                <a:schemeClr val="tx1"/>
              </a:solidFill>
              <a:latin typeface="Times New Roman" panose="02020603050405020304" pitchFamily="18" charset="0"/>
              <a:cs typeface="Times New Roman" panose="02020603050405020304" pitchFamily="18" charset="0"/>
            </a:endParaRPr>
          </a:p>
        </p:txBody>
      </p:sp>
      <p:sp>
        <p:nvSpPr>
          <p:cNvPr id="17" name="16 CuadroTexto"/>
          <p:cNvSpPr txBox="1"/>
          <p:nvPr/>
        </p:nvSpPr>
        <p:spPr>
          <a:xfrm>
            <a:off x="179512" y="5651956"/>
            <a:ext cx="2089497" cy="369332"/>
          </a:xfrm>
          <a:prstGeom prst="rect">
            <a:avLst/>
          </a:prstGeom>
          <a:noFill/>
        </p:spPr>
        <p:txBody>
          <a:bodyPr wrap="square" rtlCol="0">
            <a:spAutoFit/>
          </a:bodyPr>
          <a:lstStyle/>
          <a:p>
            <a:pPr>
              <a:buClr>
                <a:schemeClr val="accent3"/>
              </a:buClr>
            </a:pPr>
            <a:r>
              <a:rPr lang="es-MX" sz="900" b="1" i="1" dirty="0" err="1" smtClean="0">
                <a:solidFill>
                  <a:srgbClr val="0B074F"/>
                </a:solidFill>
                <a:latin typeface="Arial Narrow" panose="020B0606020202030204" pitchFamily="34" charset="0"/>
                <a:ea typeface="+mj-ea"/>
                <a:cs typeface="+mj-cs"/>
              </a:rPr>
              <a:t>Source</a:t>
            </a:r>
            <a:r>
              <a:rPr lang="es-MX" sz="900" b="1" i="1" dirty="0" smtClean="0">
                <a:solidFill>
                  <a:srgbClr val="0B074F"/>
                </a:solidFill>
                <a:latin typeface="Arial Narrow" panose="020B0606020202030204" pitchFamily="34" charset="0"/>
                <a:ea typeface="+mj-ea"/>
                <a:cs typeface="+mj-cs"/>
              </a:rPr>
              <a:t>: Subdirección </a:t>
            </a:r>
            <a:r>
              <a:rPr lang="es-MX" sz="900" b="1" i="1" dirty="0">
                <a:solidFill>
                  <a:srgbClr val="0B074F"/>
                </a:solidFill>
                <a:latin typeface="Arial Narrow" panose="020B0606020202030204" pitchFamily="34" charset="0"/>
                <a:ea typeface="+mj-ea"/>
                <a:cs typeface="+mj-cs"/>
              </a:rPr>
              <a:t>de Planeación. DGAF</a:t>
            </a:r>
          </a:p>
        </p:txBody>
      </p:sp>
      <p:sp>
        <p:nvSpPr>
          <p:cNvPr id="19" name="1 Título"/>
          <p:cNvSpPr txBox="1">
            <a:spLocks/>
          </p:cNvSpPr>
          <p:nvPr/>
        </p:nvSpPr>
        <p:spPr>
          <a:xfrm>
            <a:off x="6119664" y="3284984"/>
            <a:ext cx="2772816" cy="1528167"/>
          </a:xfrm>
          <a:prstGeom prst="rect">
            <a:avLst/>
          </a:prstGeom>
          <a:solidFill>
            <a:schemeClr val="bg1">
              <a:lumMod val="85000"/>
            </a:schemeClr>
          </a:solidFill>
        </p:spPr>
        <p:txBody>
          <a:bodyPr vert="horz" lIns="91105" tIns="45552" rIns="91105" bIns="45552" rtlCol="0" anchor="ctr">
            <a:normAutofit fontScale="90000" lnSpcReduction="10000"/>
          </a:bodyPr>
          <a:lstStyle>
            <a:lvl1pPr algn="ctr" defTabSz="911028" rtl="0" eaLnBrk="1" latinLnBrk="0" hangingPunct="1">
              <a:spcBef>
                <a:spcPct val="0"/>
              </a:spcBef>
              <a:buNone/>
              <a:defRPr sz="4400" kern="1200">
                <a:solidFill>
                  <a:schemeClr val="tx1"/>
                </a:solidFill>
                <a:latin typeface="Trajan Pro" pitchFamily="18" charset="0"/>
                <a:ea typeface="+mj-ea"/>
                <a:cs typeface="+mj-cs"/>
              </a:defRPr>
            </a:lvl1pPr>
          </a:lstStyle>
          <a:p>
            <a:pPr algn="just">
              <a:lnSpc>
                <a:spcPct val="150000"/>
              </a:lnSpc>
              <a:spcBef>
                <a:spcPts val="0"/>
              </a:spcBef>
              <a:tabLst>
                <a:tab pos="0" algn="l"/>
              </a:tabLst>
              <a:defRPr/>
            </a:pPr>
            <a:r>
              <a:rPr lang="en-US" sz="1800" dirty="0">
                <a:solidFill>
                  <a:srgbClr val="0B074F"/>
                </a:solidFill>
                <a:latin typeface="Arial Narrow" panose="020B0606020202030204" pitchFamily="34" charset="0"/>
              </a:rPr>
              <a:t>The evolution of External Training Centers are trending upward, while </a:t>
            </a:r>
            <a:r>
              <a:rPr lang="en-US" sz="1800" dirty="0" smtClean="0">
                <a:solidFill>
                  <a:srgbClr val="0B074F"/>
                </a:solidFill>
                <a:latin typeface="Arial Narrow" panose="020B0606020202030204" pitchFamily="34" charset="0"/>
              </a:rPr>
              <a:t>Internals </a:t>
            </a:r>
            <a:r>
              <a:rPr lang="en-US" sz="1800" dirty="0">
                <a:solidFill>
                  <a:srgbClr val="0B074F"/>
                </a:solidFill>
                <a:latin typeface="Arial Narrow" panose="020B0606020202030204" pitchFamily="34" charset="0"/>
              </a:rPr>
              <a:t>have a minimum level down.</a:t>
            </a:r>
            <a:endParaRPr lang="es-ES" sz="1800" dirty="0">
              <a:solidFill>
                <a:srgbClr val="0B074F"/>
              </a:solidFill>
              <a:latin typeface="Arial Narrow" panose="020B0606020202030204" pitchFamily="34" charset="0"/>
            </a:endParaRPr>
          </a:p>
        </p:txBody>
      </p:sp>
      <p:sp>
        <p:nvSpPr>
          <p:cNvPr id="7" name="1 Título"/>
          <p:cNvSpPr txBox="1">
            <a:spLocks/>
          </p:cNvSpPr>
          <p:nvPr/>
        </p:nvSpPr>
        <p:spPr>
          <a:xfrm>
            <a:off x="179512" y="260648"/>
            <a:ext cx="5904656" cy="576064"/>
          </a:xfrm>
          <a:prstGeom prst="rect">
            <a:avLst/>
          </a:prstGeom>
        </p:spPr>
        <p:txBody>
          <a:bodyPr vert="horz" lIns="91105" tIns="45552" rIns="91105" bIns="45552" rtlCol="0" anchor="ctr">
            <a:normAutofit fontScale="97500"/>
          </a:bodyPr>
          <a:lstStyle>
            <a:lvl1pPr algn="ctr" defTabSz="911028" rtl="0" eaLnBrk="1" latinLnBrk="0" hangingPunct="1">
              <a:spcBef>
                <a:spcPct val="0"/>
              </a:spcBef>
              <a:buNone/>
              <a:defRPr sz="4400" kern="1200">
                <a:solidFill>
                  <a:schemeClr val="tx1"/>
                </a:solidFill>
                <a:latin typeface="Trajan Pro" pitchFamily="18" charset="0"/>
                <a:ea typeface="+mj-ea"/>
                <a:cs typeface="+mj-cs"/>
              </a:defRPr>
            </a:lvl1pPr>
          </a:lstStyle>
          <a:p>
            <a:pPr algn="l">
              <a:lnSpc>
                <a:spcPct val="150000"/>
              </a:lnSpc>
              <a:spcBef>
                <a:spcPts val="0"/>
              </a:spcBef>
              <a:tabLst>
                <a:tab pos="0" algn="l"/>
              </a:tabLst>
              <a:defRPr/>
            </a:pPr>
            <a:r>
              <a:rPr lang="en-US" sz="1800" b="1" dirty="0" smtClean="0">
                <a:solidFill>
                  <a:srgbClr val="0B074F"/>
                </a:solidFill>
                <a:latin typeface="Arial Narrow" panose="020B0606020202030204" pitchFamily="34" charset="0"/>
              </a:rPr>
              <a:t>7 Training </a:t>
            </a:r>
            <a:r>
              <a:rPr lang="en-US" sz="1800" b="1" dirty="0">
                <a:solidFill>
                  <a:srgbClr val="0B074F"/>
                </a:solidFill>
                <a:latin typeface="Arial Narrow" panose="020B0606020202030204" pitchFamily="34" charset="0"/>
              </a:rPr>
              <a:t>Centers Historical Evolution 2001-</a:t>
            </a:r>
            <a:r>
              <a:rPr lang="en-US" sz="1800" b="1" dirty="0" smtClean="0">
                <a:solidFill>
                  <a:srgbClr val="0B074F"/>
                </a:solidFill>
                <a:latin typeface="Arial Narrow" panose="020B0606020202030204" pitchFamily="34" charset="0"/>
              </a:rPr>
              <a:t>2014</a:t>
            </a:r>
            <a:endParaRPr lang="en-US" sz="1800" b="1" dirty="0">
              <a:solidFill>
                <a:srgbClr val="0B074F"/>
              </a:solidFill>
              <a:latin typeface="Arial Narrow" panose="020B0606020202030204" pitchFamily="34" charset="0"/>
            </a:endParaRPr>
          </a:p>
        </p:txBody>
      </p:sp>
      <p:graphicFrame>
        <p:nvGraphicFramePr>
          <p:cNvPr id="10" name="3 Gráfico"/>
          <p:cNvGraphicFramePr>
            <a:graphicFrameLocks/>
          </p:cNvGraphicFramePr>
          <p:nvPr>
            <p:extLst>
              <p:ext uri="{D42A27DB-BD31-4B8C-83A1-F6EECF244321}">
                <p14:modId xmlns:p14="http://schemas.microsoft.com/office/powerpoint/2010/main" val="3176821678"/>
              </p:ext>
            </p:extLst>
          </p:nvPr>
        </p:nvGraphicFramePr>
        <p:xfrm>
          <a:off x="107504" y="2636912"/>
          <a:ext cx="5544616"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43084733"/>
              </p:ext>
            </p:extLst>
          </p:nvPr>
        </p:nvGraphicFramePr>
        <p:xfrm>
          <a:off x="107504" y="1124744"/>
          <a:ext cx="8946398" cy="865325"/>
        </p:xfrm>
        <a:graphic>
          <a:graphicData uri="http://schemas.openxmlformats.org/drawingml/2006/table">
            <a:tbl>
              <a:tblPr>
                <a:tableStyleId>{5C22544A-7EE6-4342-B048-85BDC9FD1C3A}</a:tableStyleId>
              </a:tblPr>
              <a:tblGrid>
                <a:gridCol w="1370336"/>
                <a:gridCol w="525643"/>
                <a:gridCol w="543951"/>
                <a:gridCol w="525643"/>
                <a:gridCol w="525643"/>
                <a:gridCol w="525643"/>
                <a:gridCol w="525643"/>
                <a:gridCol w="525643"/>
                <a:gridCol w="525643"/>
                <a:gridCol w="525643"/>
                <a:gridCol w="525643"/>
                <a:gridCol w="523028"/>
                <a:gridCol w="523028"/>
                <a:gridCol w="627634"/>
                <a:gridCol w="627634"/>
              </a:tblGrid>
              <a:tr h="386417">
                <a:tc>
                  <a:txBody>
                    <a:bodyPr/>
                    <a:lstStyle/>
                    <a:p>
                      <a:pPr algn="ctr" fontAlgn="b"/>
                      <a:r>
                        <a:rPr lang="es-MX" sz="1000" u="none" strike="noStrike" dirty="0" err="1">
                          <a:solidFill>
                            <a:schemeClr val="bg1"/>
                          </a:solidFill>
                          <a:effectLst/>
                        </a:rPr>
                        <a:t>Type</a:t>
                      </a:r>
                      <a:r>
                        <a:rPr lang="es-MX" sz="1000" u="none" strike="noStrike" dirty="0">
                          <a:solidFill>
                            <a:schemeClr val="bg1"/>
                          </a:solidFill>
                          <a:effectLst/>
                        </a:rPr>
                        <a:t> of Training </a:t>
                      </a:r>
                      <a:r>
                        <a:rPr lang="es-MX" sz="1000" u="none" strike="noStrike" dirty="0" smtClean="0">
                          <a:solidFill>
                            <a:schemeClr val="bg1"/>
                          </a:solidFill>
                          <a:effectLst/>
                        </a:rPr>
                        <a:t>Centers</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ctr"/>
                      <a:r>
                        <a:rPr lang="es-MX" sz="1000" u="none" strike="noStrike" dirty="0">
                          <a:solidFill>
                            <a:schemeClr val="bg1"/>
                          </a:solidFill>
                          <a:effectLst/>
                        </a:rPr>
                        <a:t>2001</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2002</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2003</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2004</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2005</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2006</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2007</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2008</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a:solidFill>
                            <a:schemeClr val="bg1"/>
                          </a:solidFill>
                          <a:effectLst/>
                        </a:rPr>
                        <a:t>2009</a:t>
                      </a:r>
                      <a:endParaRPr lang="es-MX" sz="1000" b="1" i="0" u="none" strike="noStrike">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a:solidFill>
                            <a:schemeClr val="bg1"/>
                          </a:solidFill>
                          <a:effectLst/>
                        </a:rPr>
                        <a:t>2010</a:t>
                      </a:r>
                      <a:endParaRPr lang="es-MX" sz="1000" b="1" i="0" u="none" strike="noStrike">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a:solidFill>
                            <a:schemeClr val="bg1"/>
                          </a:solidFill>
                          <a:effectLst/>
                        </a:rPr>
                        <a:t>2011</a:t>
                      </a:r>
                      <a:endParaRPr lang="es-MX" sz="1000" b="1" i="0" u="none" strike="noStrike">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a:solidFill>
                            <a:schemeClr val="bg1"/>
                          </a:solidFill>
                          <a:effectLst/>
                        </a:rPr>
                        <a:t>2012</a:t>
                      </a:r>
                      <a:endParaRPr lang="es-MX" sz="1000" b="1" i="0" u="none" strike="noStrike">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a:solidFill>
                            <a:schemeClr val="bg1"/>
                          </a:solidFill>
                          <a:effectLst/>
                        </a:rPr>
                        <a:t>2013</a:t>
                      </a:r>
                      <a:endParaRPr lang="es-MX" sz="1000" b="1" i="0" u="none" strike="noStrike">
                        <a:solidFill>
                          <a:schemeClr val="bg1"/>
                        </a:solidFill>
                        <a:effectLst/>
                        <a:latin typeface="Calibri" panose="020F0502020204030204" pitchFamily="34" charset="0"/>
                      </a:endParaRPr>
                    </a:p>
                  </a:txBody>
                  <a:tcPr marL="7236" marR="7236" marT="7236" marB="0" anchor="ctr">
                    <a:solidFill>
                      <a:schemeClr val="accent3"/>
                    </a:solidFill>
                  </a:tcPr>
                </a:tc>
                <a:tc>
                  <a:txBody>
                    <a:bodyPr/>
                    <a:lstStyle/>
                    <a:p>
                      <a:pPr algn="ctr" fontAlgn="ctr"/>
                      <a:r>
                        <a:rPr lang="es-MX" sz="1000" u="none" strike="noStrike" dirty="0">
                          <a:solidFill>
                            <a:schemeClr val="bg1"/>
                          </a:solidFill>
                          <a:effectLst/>
                        </a:rPr>
                        <a:t>2014</a:t>
                      </a:r>
                      <a:endParaRPr lang="es-MX" sz="1000" b="1" i="0" u="none" strike="noStrike" dirty="0">
                        <a:solidFill>
                          <a:schemeClr val="bg1"/>
                        </a:solidFill>
                        <a:effectLst/>
                        <a:latin typeface="Calibri" panose="020F0502020204030204" pitchFamily="34" charset="0"/>
                      </a:endParaRPr>
                    </a:p>
                  </a:txBody>
                  <a:tcPr marL="7236" marR="7236" marT="7236" marB="0" anchor="ctr">
                    <a:solidFill>
                      <a:schemeClr val="accent3"/>
                    </a:solidFill>
                  </a:tcPr>
                </a:tc>
              </a:tr>
              <a:tr h="137661">
                <a:tc>
                  <a:txBody>
                    <a:bodyPr/>
                    <a:lstStyle/>
                    <a:p>
                      <a:pPr algn="ctr" fontAlgn="b"/>
                      <a:r>
                        <a:rPr lang="es-MX" sz="1000" u="none" strike="noStrike" dirty="0" err="1">
                          <a:effectLst/>
                        </a:rPr>
                        <a:t>Internal</a:t>
                      </a:r>
                      <a:endParaRPr lang="es-MX" sz="1000" b="1"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dirty="0">
                          <a:effectLst/>
                        </a:rPr>
                        <a:t>31</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dirty="0">
                          <a:effectLst/>
                        </a:rPr>
                        <a:t>37</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dirty="0">
                          <a:effectLst/>
                        </a:rPr>
                        <a:t>62</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55</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49</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50</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51</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dirty="0">
                          <a:effectLst/>
                        </a:rPr>
                        <a:t>53</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dirty="0">
                          <a:effectLst/>
                        </a:rPr>
                        <a:t>53</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53</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46</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44</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a:effectLst/>
                        </a:rPr>
                        <a:t>42</a:t>
                      </a:r>
                      <a:endParaRPr lang="es-MX" sz="1000" b="0" i="0" u="none" strike="noStrike">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c>
                  <a:txBody>
                    <a:bodyPr/>
                    <a:lstStyle/>
                    <a:p>
                      <a:pPr algn="ctr" fontAlgn="b"/>
                      <a:r>
                        <a:rPr lang="es-MX" sz="1000" u="none" strike="noStrike" dirty="0">
                          <a:effectLst/>
                        </a:rPr>
                        <a:t>191</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accent3">
                        <a:lumMod val="20000"/>
                        <a:lumOff val="80000"/>
                      </a:schemeClr>
                    </a:solidFill>
                  </a:tcPr>
                </a:tc>
              </a:tr>
              <a:tr h="130348">
                <a:tc>
                  <a:txBody>
                    <a:bodyPr/>
                    <a:lstStyle/>
                    <a:p>
                      <a:pPr algn="ctr" fontAlgn="b"/>
                      <a:r>
                        <a:rPr lang="es-MX" sz="1000" u="none" strike="noStrike" dirty="0" err="1">
                          <a:effectLst/>
                        </a:rPr>
                        <a:t>External</a:t>
                      </a:r>
                      <a:endParaRPr lang="es-MX" sz="1000" b="1"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75</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87</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94</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79</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93</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102</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115</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125</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134</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146</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167</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191</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189</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c>
                  <a:txBody>
                    <a:bodyPr/>
                    <a:lstStyle/>
                    <a:p>
                      <a:pPr algn="ctr" fontAlgn="b"/>
                      <a:r>
                        <a:rPr lang="es-MX" sz="1000" u="none" strike="noStrike" dirty="0">
                          <a:effectLst/>
                        </a:rPr>
                        <a:t>39</a:t>
                      </a:r>
                      <a:endParaRPr lang="es-MX" sz="1000" b="0" i="0" u="none" strike="noStrike" dirty="0">
                        <a:solidFill>
                          <a:srgbClr val="000000"/>
                        </a:solidFill>
                        <a:effectLst/>
                        <a:latin typeface="Calibri" panose="020F0502020204030204" pitchFamily="34" charset="0"/>
                      </a:endParaRPr>
                    </a:p>
                  </a:txBody>
                  <a:tcPr marL="7236" marR="7236" marT="7236" marB="0" anchor="b">
                    <a:solidFill>
                      <a:schemeClr val="bg1"/>
                    </a:solidFill>
                  </a:tcPr>
                </a:tc>
              </a:tr>
              <a:tr h="137661">
                <a:tc>
                  <a:txBody>
                    <a:bodyPr/>
                    <a:lstStyle/>
                    <a:p>
                      <a:pPr algn="ctr" fontAlgn="b"/>
                      <a:r>
                        <a:rPr lang="es-MX" sz="1000" u="none" strike="noStrike" dirty="0">
                          <a:solidFill>
                            <a:schemeClr val="bg1"/>
                          </a:solidFill>
                          <a:effectLst/>
                        </a:rPr>
                        <a:t>Total</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106</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124</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156</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134</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142</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152</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166</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178</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187</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199</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213</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235</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231</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c>
                  <a:txBody>
                    <a:bodyPr/>
                    <a:lstStyle/>
                    <a:p>
                      <a:pPr algn="ctr" fontAlgn="b"/>
                      <a:r>
                        <a:rPr lang="es-MX" sz="1000" u="none" strike="noStrike" dirty="0">
                          <a:solidFill>
                            <a:schemeClr val="bg1"/>
                          </a:solidFill>
                          <a:effectLst/>
                        </a:rPr>
                        <a:t>230</a:t>
                      </a:r>
                      <a:endParaRPr lang="es-MX" sz="1000" b="1" i="0" u="none" strike="noStrike" dirty="0">
                        <a:solidFill>
                          <a:schemeClr val="bg1"/>
                        </a:solidFill>
                        <a:effectLst/>
                        <a:latin typeface="Calibri" panose="020F0502020204030204" pitchFamily="34" charset="0"/>
                      </a:endParaRPr>
                    </a:p>
                  </a:txBody>
                  <a:tcPr marL="7236" marR="7236" marT="7236" marB="0" anchor="b">
                    <a:solidFill>
                      <a:schemeClr val="accent3"/>
                    </a:solidFill>
                  </a:tcPr>
                </a:tc>
              </a:tr>
            </a:tbl>
          </a:graphicData>
        </a:graphic>
      </p:graphicFrame>
    </p:spTree>
    <p:extLst>
      <p:ext uri="{BB962C8B-B14F-4D97-AF65-F5344CB8AC3E}">
        <p14:creationId xmlns:p14="http://schemas.microsoft.com/office/powerpoint/2010/main" val="17680242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14</a:t>
            </a:fld>
            <a:endParaRPr lang="es-MX">
              <a:solidFill>
                <a:prstClr val="black">
                  <a:tint val="75000"/>
                </a:prst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194276290"/>
              </p:ext>
            </p:extLst>
          </p:nvPr>
        </p:nvGraphicFramePr>
        <p:xfrm>
          <a:off x="611556" y="1702486"/>
          <a:ext cx="7848876" cy="3094665"/>
        </p:xfrm>
        <a:graphic>
          <a:graphicData uri="http://schemas.openxmlformats.org/drawingml/2006/table">
            <a:tbl>
              <a:tblPr/>
              <a:tblGrid>
                <a:gridCol w="3924438"/>
                <a:gridCol w="3924438"/>
              </a:tblGrid>
              <a:tr h="36670">
                <a:tc>
                  <a:txBody>
                    <a:bodyPr/>
                    <a:lstStyle/>
                    <a:p>
                      <a:pPr algn="ctr" fontAlgn="ctr"/>
                      <a:r>
                        <a:rPr lang="es-ES" sz="1500" kern="1200" dirty="0" err="1" smtClean="0">
                          <a:solidFill>
                            <a:srgbClr val="0B074F"/>
                          </a:solidFill>
                          <a:latin typeface="Arial Narrow" panose="020B0606020202030204" pitchFamily="34" charset="0"/>
                          <a:ea typeface="+mn-ea"/>
                          <a:cs typeface="+mn-cs"/>
                        </a:rPr>
                        <a:t>Mode</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MX" sz="1500" kern="1200" dirty="0" err="1" smtClean="0">
                          <a:solidFill>
                            <a:srgbClr val="0B074F"/>
                          </a:solidFill>
                          <a:latin typeface="Arial Narrow" panose="020B0606020202030204" pitchFamily="34" charset="0"/>
                          <a:ea typeface="+mn-ea"/>
                          <a:cs typeface="+mn-cs"/>
                        </a:rPr>
                        <a:t>Course</a:t>
                      </a:r>
                      <a:endParaRPr lang="es-MX" sz="1500" kern="1200" dirty="0">
                        <a:solidFill>
                          <a:srgbClr val="0B074F"/>
                        </a:solidFill>
                        <a:latin typeface="Arial Narrow" panose="020B0606020202030204" pitchFamily="34" charset="0"/>
                        <a:ea typeface="+mn-ea"/>
                        <a:cs typeface="+mn-cs"/>
                      </a:endParaRPr>
                    </a:p>
                  </a:txBody>
                  <a:tcPr marL="6684" marR="6684" marT="66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02958">
                <a:tc rowSpan="2">
                  <a:txBody>
                    <a:bodyPr/>
                    <a:lstStyle/>
                    <a:p>
                      <a:pPr algn="ctr" fontAlgn="ctr"/>
                      <a:r>
                        <a:rPr lang="es-ES" sz="1500" kern="1200" dirty="0" smtClean="0">
                          <a:solidFill>
                            <a:srgbClr val="0B074F"/>
                          </a:solidFill>
                          <a:latin typeface="Arial Narrow" panose="020B0606020202030204" pitchFamily="34" charset="0"/>
                          <a:ea typeface="+mn-ea"/>
                          <a:cs typeface="+mn-cs"/>
                        </a:rPr>
                        <a:t>General </a:t>
                      </a:r>
                      <a:r>
                        <a:rPr lang="es-ES" sz="1500" kern="1200" dirty="0" err="1" smtClean="0">
                          <a:solidFill>
                            <a:srgbClr val="0B074F"/>
                          </a:solidFill>
                          <a:latin typeface="Arial Narrow" panose="020B0606020202030204" pitchFamily="34" charset="0"/>
                          <a:ea typeface="+mn-ea"/>
                          <a:cs typeface="+mn-cs"/>
                        </a:rPr>
                        <a:t>Freight</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500" kern="1200" dirty="0" err="1" smtClean="0">
                          <a:solidFill>
                            <a:srgbClr val="0B074F"/>
                          </a:solidFill>
                          <a:latin typeface="Arial Narrow" panose="020B0606020202030204" pitchFamily="34" charset="0"/>
                          <a:ea typeface="+mn-ea"/>
                          <a:cs typeface="+mn-cs"/>
                        </a:rPr>
                        <a:t>Truck</a:t>
                      </a:r>
                      <a:r>
                        <a:rPr lang="es-ES" sz="1500" kern="1200" dirty="0" smtClean="0">
                          <a:solidFill>
                            <a:srgbClr val="0B074F"/>
                          </a:solidFill>
                          <a:latin typeface="Arial Narrow" panose="020B0606020202030204" pitchFamily="34" charset="0"/>
                          <a:ea typeface="+mn-ea"/>
                          <a:cs typeface="+mn-cs"/>
                        </a:rPr>
                        <a:t> </a:t>
                      </a:r>
                      <a:r>
                        <a:rPr lang="es-ES" sz="1500" kern="1200" dirty="0" err="1" smtClean="0">
                          <a:solidFill>
                            <a:srgbClr val="0B074F"/>
                          </a:solidFill>
                          <a:latin typeface="Arial Narrow" panose="020B0606020202030204" pitchFamily="34" charset="0"/>
                          <a:ea typeface="+mn-ea"/>
                          <a:cs typeface="+mn-cs"/>
                        </a:rPr>
                        <a:t>Unit</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04">
                <a:tc vMerge="1">
                  <a:txBody>
                    <a:bodyPr/>
                    <a:lstStyle/>
                    <a:p>
                      <a:endParaRPr lang="es-ES"/>
                    </a:p>
                  </a:txBody>
                  <a:tcPr/>
                </a:tc>
                <a:tc>
                  <a:txBody>
                    <a:bodyPr/>
                    <a:lstStyle/>
                    <a:p>
                      <a:pPr algn="ctr" fontAlgn="ctr"/>
                      <a:r>
                        <a:rPr lang="es-ES" sz="1500" kern="1200" dirty="0" smtClean="0">
                          <a:solidFill>
                            <a:srgbClr val="0B074F"/>
                          </a:solidFill>
                          <a:latin typeface="Arial Narrow" panose="020B0606020202030204" pitchFamily="34" charset="0"/>
                          <a:ea typeface="+mn-ea"/>
                          <a:cs typeface="+mn-cs"/>
                        </a:rPr>
                        <a:t>Tractor </a:t>
                      </a:r>
                      <a:r>
                        <a:rPr lang="es-ES" sz="1500" kern="1200" dirty="0" err="1" smtClean="0">
                          <a:solidFill>
                            <a:srgbClr val="0B074F"/>
                          </a:solidFill>
                          <a:latin typeface="Arial Narrow" panose="020B0606020202030204" pitchFamily="34" charset="0"/>
                          <a:ea typeface="+mn-ea"/>
                          <a:cs typeface="+mn-cs"/>
                        </a:rPr>
                        <a:t>Truck</a:t>
                      </a:r>
                      <a:r>
                        <a:rPr lang="es-ES" sz="1500" kern="1200" dirty="0">
                          <a:solidFill>
                            <a:srgbClr val="0B074F"/>
                          </a:solidFill>
                          <a:latin typeface="Arial Narrow" panose="020B0606020202030204" pitchFamily="34" charset="0"/>
                          <a:ea typeface="+mn-ea"/>
                          <a:cs typeface="+mn-cs"/>
                        </a:rPr>
                        <a:t/>
                      </a:r>
                      <a:br>
                        <a:rPr lang="es-ES" sz="1500" kern="1200" dirty="0">
                          <a:solidFill>
                            <a:srgbClr val="0B074F"/>
                          </a:solidFill>
                          <a:latin typeface="Arial Narrow" panose="020B0606020202030204" pitchFamily="34" charset="0"/>
                          <a:ea typeface="+mn-ea"/>
                          <a:cs typeface="+mn-cs"/>
                        </a:rPr>
                      </a:br>
                      <a:r>
                        <a:rPr lang="es-ES" sz="1500" kern="1200" dirty="0">
                          <a:solidFill>
                            <a:srgbClr val="0B074F"/>
                          </a:solidFill>
                          <a:latin typeface="Arial Narrow" panose="020B0606020202030204" pitchFamily="34" charset="0"/>
                          <a:ea typeface="+mn-ea"/>
                          <a:cs typeface="+mn-cs"/>
                        </a:rPr>
                        <a:t> </a:t>
                      </a:r>
                      <a:r>
                        <a:rPr lang="es-ES" sz="1500" kern="1200" dirty="0" err="1" smtClean="0">
                          <a:solidFill>
                            <a:srgbClr val="0B074F"/>
                          </a:solidFill>
                          <a:latin typeface="Arial Narrow" panose="020B0606020202030204" pitchFamily="34" charset="0"/>
                          <a:ea typeface="+mn-ea"/>
                          <a:cs typeface="+mn-cs"/>
                        </a:rPr>
                        <a:t>Fifth</a:t>
                      </a:r>
                      <a:r>
                        <a:rPr lang="es-ES" sz="1500" kern="1200" baseline="0" dirty="0" smtClean="0">
                          <a:solidFill>
                            <a:srgbClr val="0B074F"/>
                          </a:solidFill>
                          <a:latin typeface="Arial Narrow" panose="020B0606020202030204" pitchFamily="34" charset="0"/>
                          <a:ea typeface="+mn-ea"/>
                          <a:cs typeface="+mn-cs"/>
                        </a:rPr>
                        <a:t> </a:t>
                      </a:r>
                      <a:r>
                        <a:rPr lang="es-ES" sz="1500" kern="1200" baseline="0" dirty="0" err="1" smtClean="0">
                          <a:solidFill>
                            <a:srgbClr val="0B074F"/>
                          </a:solidFill>
                          <a:latin typeface="Arial Narrow" panose="020B0606020202030204" pitchFamily="34" charset="0"/>
                          <a:ea typeface="+mn-ea"/>
                          <a:cs typeface="+mn-cs"/>
                        </a:rPr>
                        <a:t>wheel</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2428">
                <a:tc>
                  <a:txBody>
                    <a:bodyPr/>
                    <a:lstStyle/>
                    <a:p>
                      <a:pPr algn="ctr" fontAlgn="ctr"/>
                      <a:r>
                        <a:rPr lang="es-ES" sz="1500" kern="1200" dirty="0" err="1" smtClean="0">
                          <a:solidFill>
                            <a:srgbClr val="0B074F"/>
                          </a:solidFill>
                          <a:latin typeface="Arial Narrow" panose="020B0606020202030204" pitchFamily="34" charset="0"/>
                          <a:ea typeface="+mn-ea"/>
                          <a:cs typeface="+mn-cs"/>
                        </a:rPr>
                        <a:t>Passenger</a:t>
                      </a:r>
                      <a:r>
                        <a:rPr lang="es-ES" sz="1500" kern="1200" dirty="0" smtClean="0">
                          <a:solidFill>
                            <a:srgbClr val="0B074F"/>
                          </a:solidFill>
                          <a:latin typeface="Arial Narrow" panose="020B0606020202030204" pitchFamily="34" charset="0"/>
                          <a:ea typeface="+mn-ea"/>
                          <a:cs typeface="+mn-cs"/>
                        </a:rPr>
                        <a:t> and </a:t>
                      </a:r>
                      <a:r>
                        <a:rPr lang="es-ES" sz="1500" kern="1200" dirty="0" err="1" smtClean="0">
                          <a:solidFill>
                            <a:srgbClr val="0B074F"/>
                          </a:solidFill>
                          <a:latin typeface="Arial Narrow" panose="020B0606020202030204" pitchFamily="34" charset="0"/>
                          <a:ea typeface="+mn-ea"/>
                          <a:cs typeface="+mn-cs"/>
                        </a:rPr>
                        <a:t>Tourism</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500" kern="1200" dirty="0" err="1" smtClean="0">
                          <a:solidFill>
                            <a:srgbClr val="0B074F"/>
                          </a:solidFill>
                          <a:latin typeface="Arial Narrow" panose="020B0606020202030204" pitchFamily="34" charset="0"/>
                          <a:ea typeface="+mn-ea"/>
                          <a:cs typeface="+mn-cs"/>
                        </a:rPr>
                        <a:t>Passenger</a:t>
                      </a:r>
                      <a:r>
                        <a:rPr lang="es-ES" sz="1500" kern="1200" dirty="0" smtClean="0">
                          <a:solidFill>
                            <a:srgbClr val="0B074F"/>
                          </a:solidFill>
                          <a:latin typeface="Arial Narrow" panose="020B0606020202030204" pitchFamily="34" charset="0"/>
                          <a:ea typeface="+mn-ea"/>
                          <a:cs typeface="+mn-cs"/>
                        </a:rPr>
                        <a:t> and </a:t>
                      </a:r>
                      <a:r>
                        <a:rPr lang="es-ES" sz="1500" kern="1200" dirty="0" err="1" smtClean="0">
                          <a:solidFill>
                            <a:srgbClr val="0B074F"/>
                          </a:solidFill>
                          <a:latin typeface="Arial Narrow" panose="020B0606020202030204" pitchFamily="34" charset="0"/>
                          <a:ea typeface="+mn-ea"/>
                          <a:cs typeface="+mn-cs"/>
                        </a:rPr>
                        <a:t>Tourism</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028">
                <a:tc>
                  <a:txBody>
                    <a:bodyPr/>
                    <a:lstStyle/>
                    <a:p>
                      <a:pPr algn="ctr" fontAlgn="ctr"/>
                      <a:r>
                        <a:rPr lang="es-ES" sz="1500" kern="1200" dirty="0" err="1" smtClean="0">
                          <a:solidFill>
                            <a:srgbClr val="0B074F"/>
                          </a:solidFill>
                          <a:latin typeface="Arial Narrow" panose="020B0606020202030204" pitchFamily="34" charset="0"/>
                          <a:ea typeface="+mn-ea"/>
                          <a:cs typeface="+mn-cs"/>
                        </a:rPr>
                        <a:t>HazMats</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500" kern="1200" dirty="0" err="1" smtClean="0">
                          <a:solidFill>
                            <a:srgbClr val="0B074F"/>
                          </a:solidFill>
                          <a:latin typeface="Arial Narrow" panose="020B0606020202030204" pitchFamily="34" charset="0"/>
                          <a:ea typeface="+mn-ea"/>
                          <a:cs typeface="+mn-cs"/>
                        </a:rPr>
                        <a:t>HazMats</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32084">
                <a:tc>
                  <a:txBody>
                    <a:bodyPr/>
                    <a:lstStyle/>
                    <a:p>
                      <a:pPr marL="0" marR="0" indent="0" algn="ctr" defTabSz="911028" rtl="0" eaLnBrk="1" fontAlgn="ctr" latinLnBrk="0" hangingPunct="1">
                        <a:lnSpc>
                          <a:spcPct val="100000"/>
                        </a:lnSpc>
                        <a:spcBef>
                          <a:spcPts val="0"/>
                        </a:spcBef>
                        <a:spcAft>
                          <a:spcPts val="0"/>
                        </a:spcAft>
                        <a:buClrTx/>
                        <a:buSzTx/>
                        <a:buFontTx/>
                        <a:buNone/>
                        <a:tabLst/>
                        <a:defRPr/>
                      </a:pPr>
                      <a:r>
                        <a:rPr lang="es-ES_tradnl" sz="1500" kern="1200" dirty="0" err="1" smtClean="0">
                          <a:solidFill>
                            <a:srgbClr val="0B074F"/>
                          </a:solidFill>
                          <a:latin typeface="Arial Narrow" panose="020B0606020202030204" pitchFamily="34" charset="0"/>
                          <a:ea typeface="+mn-ea"/>
                          <a:cs typeface="+mn-cs"/>
                        </a:rPr>
                        <a:t>Airport</a:t>
                      </a:r>
                      <a:r>
                        <a:rPr lang="es-ES_tradnl" sz="1500" kern="1200" dirty="0" smtClean="0">
                          <a:solidFill>
                            <a:srgbClr val="0B074F"/>
                          </a:solidFill>
                          <a:latin typeface="Arial Narrow" panose="020B0606020202030204" pitchFamily="34" charset="0"/>
                          <a:ea typeface="+mn-ea"/>
                          <a:cs typeface="+mn-cs"/>
                        </a:rPr>
                        <a:t> Taxi/</a:t>
                      </a:r>
                      <a:r>
                        <a:rPr lang="es-ES_tradnl" sz="1500" kern="1200" dirty="0" err="1" smtClean="0">
                          <a:solidFill>
                            <a:srgbClr val="0B074F"/>
                          </a:solidFill>
                          <a:latin typeface="Arial Narrow" panose="020B0606020202030204" pitchFamily="34" charset="0"/>
                          <a:ea typeface="+mn-ea"/>
                          <a:cs typeface="+mn-cs"/>
                        </a:rPr>
                        <a:t>Tourist</a:t>
                      </a:r>
                      <a:r>
                        <a:rPr lang="es-ES_tradnl" sz="1500" kern="1200" baseline="0" dirty="0" smtClean="0">
                          <a:solidFill>
                            <a:srgbClr val="0B074F"/>
                          </a:solidFill>
                          <a:latin typeface="Arial Narrow" panose="020B0606020202030204" pitchFamily="34" charset="0"/>
                          <a:ea typeface="+mn-ea"/>
                          <a:cs typeface="+mn-cs"/>
                        </a:rPr>
                        <a:t> Guide</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1028" rtl="0" eaLnBrk="1" fontAlgn="ctr" latinLnBrk="0" hangingPunct="1">
                        <a:lnSpc>
                          <a:spcPct val="100000"/>
                        </a:lnSpc>
                        <a:spcBef>
                          <a:spcPts val="0"/>
                        </a:spcBef>
                        <a:spcAft>
                          <a:spcPts val="0"/>
                        </a:spcAft>
                        <a:buClrTx/>
                        <a:buSzTx/>
                        <a:buFontTx/>
                        <a:buNone/>
                        <a:tabLst/>
                        <a:defRPr/>
                      </a:pPr>
                      <a:r>
                        <a:rPr lang="es-ES_tradnl" sz="1500" kern="1200" dirty="0" err="1" smtClean="0">
                          <a:solidFill>
                            <a:srgbClr val="0B074F"/>
                          </a:solidFill>
                          <a:latin typeface="Arial Narrow" panose="020B0606020202030204" pitchFamily="34" charset="0"/>
                          <a:ea typeface="+mn-ea"/>
                          <a:cs typeface="+mn-cs"/>
                        </a:rPr>
                        <a:t>Airport</a:t>
                      </a:r>
                      <a:r>
                        <a:rPr lang="es-ES_tradnl" sz="1500" kern="1200" dirty="0" smtClean="0">
                          <a:solidFill>
                            <a:srgbClr val="0B074F"/>
                          </a:solidFill>
                          <a:latin typeface="Arial Narrow" panose="020B0606020202030204" pitchFamily="34" charset="0"/>
                          <a:ea typeface="+mn-ea"/>
                          <a:cs typeface="+mn-cs"/>
                        </a:rPr>
                        <a:t> Taxi/</a:t>
                      </a:r>
                      <a:r>
                        <a:rPr lang="es-ES_tradnl" sz="1500" kern="1200" dirty="0" err="1" smtClean="0">
                          <a:solidFill>
                            <a:srgbClr val="0B074F"/>
                          </a:solidFill>
                          <a:latin typeface="Arial Narrow" panose="020B0606020202030204" pitchFamily="34" charset="0"/>
                          <a:ea typeface="+mn-ea"/>
                          <a:cs typeface="+mn-cs"/>
                        </a:rPr>
                        <a:t>Tourist</a:t>
                      </a:r>
                      <a:r>
                        <a:rPr lang="es-ES_tradnl" sz="1500" kern="1200" baseline="0" dirty="0" smtClean="0">
                          <a:solidFill>
                            <a:srgbClr val="0B074F"/>
                          </a:solidFill>
                          <a:latin typeface="Arial Narrow" panose="020B0606020202030204" pitchFamily="34" charset="0"/>
                          <a:ea typeface="+mn-ea"/>
                          <a:cs typeface="+mn-cs"/>
                        </a:rPr>
                        <a:t> Guide</a:t>
                      </a:r>
                      <a:endParaRPr lang="es-ES" sz="1500" kern="1200" dirty="0">
                        <a:solidFill>
                          <a:srgbClr val="0B074F"/>
                        </a:solidFill>
                        <a:latin typeface="Arial Narrow" panose="020B0606020202030204" pitchFamily="34" charset="0"/>
                        <a:ea typeface="+mn-ea"/>
                        <a:cs typeface="+mn-cs"/>
                      </a:endParaRPr>
                    </a:p>
                  </a:txBody>
                  <a:tcPr marL="6684" marR="6684" marT="66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1 Título"/>
          <p:cNvSpPr>
            <a:spLocks noGrp="1"/>
          </p:cNvSpPr>
          <p:nvPr>
            <p:ph type="title"/>
          </p:nvPr>
        </p:nvSpPr>
        <p:spPr>
          <a:xfrm>
            <a:off x="395536" y="260648"/>
            <a:ext cx="7289812"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8</a:t>
            </a:r>
            <a:r>
              <a:rPr lang="es-MX" sz="4900" b="1" dirty="0" smtClean="0">
                <a:solidFill>
                  <a:srgbClr val="0B074F"/>
                </a:solidFill>
                <a:latin typeface="Arial Narrow" panose="020B0606020202030204" pitchFamily="34" charset="0"/>
              </a:rPr>
              <a:t> </a:t>
            </a:r>
            <a:r>
              <a:rPr lang="es-MX" sz="2000" b="1" dirty="0" smtClean="0">
                <a:solidFill>
                  <a:srgbClr val="0B074F"/>
                </a:solidFill>
                <a:latin typeface="Arial Narrow" panose="020B0606020202030204" pitchFamily="34" charset="0"/>
              </a:rPr>
              <a:t>Training Modes</a:t>
            </a:r>
            <a:r>
              <a:rPr lang="es-MX" sz="4900" b="1" dirty="0" smtClean="0">
                <a:latin typeface="Arial Narrow" panose="020B0606020202030204" pitchFamily="34" charset="0"/>
              </a:rPr>
              <a:t/>
            </a:r>
            <a:br>
              <a:rPr lang="es-MX" sz="4900" b="1" dirty="0" smtClean="0">
                <a:latin typeface="Arial Narrow" panose="020B0606020202030204" pitchFamily="34" charset="0"/>
              </a:rPr>
            </a:br>
            <a:r>
              <a:rPr lang="es-MX" sz="4900" b="1" dirty="0" smtClean="0">
                <a:latin typeface="Arial Narrow" panose="020B0606020202030204" pitchFamily="34" charset="0"/>
              </a:rPr>
              <a:t>       </a:t>
            </a:r>
            <a:endParaRPr lang="es-ES" b="1" dirty="0"/>
          </a:p>
        </p:txBody>
      </p:sp>
    </p:spTree>
    <p:extLst>
      <p:ext uri="{BB962C8B-B14F-4D97-AF65-F5344CB8AC3E}">
        <p14:creationId xmlns:p14="http://schemas.microsoft.com/office/powerpoint/2010/main" val="27963973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349164398"/>
              </p:ext>
            </p:extLst>
          </p:nvPr>
        </p:nvGraphicFramePr>
        <p:xfrm>
          <a:off x="467544" y="1988840"/>
          <a:ext cx="4049685" cy="2472365"/>
        </p:xfrm>
        <a:graphic>
          <a:graphicData uri="http://schemas.openxmlformats.org/drawingml/2006/table">
            <a:tbl>
              <a:tblPr>
                <a:tableStyleId>{D7AC3CCA-C797-4891-BE02-D94E43425B78}</a:tableStyleId>
              </a:tblPr>
              <a:tblGrid>
                <a:gridCol w="1288536"/>
                <a:gridCol w="2761149"/>
              </a:tblGrid>
              <a:tr h="248809">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Aft>
                          <a:spcPts val="0"/>
                        </a:spcAft>
                        <a:defRPr/>
                      </a:pPr>
                      <a:r>
                        <a:rPr lang="es-MX" sz="1500" kern="1200" noProof="0" dirty="0" err="1" smtClean="0">
                          <a:solidFill>
                            <a:srgbClr val="0B074F"/>
                          </a:solidFill>
                          <a:latin typeface="Arial Narrow" panose="020B0606020202030204" pitchFamily="34" charset="0"/>
                          <a:ea typeface="+mn-ea"/>
                          <a:cs typeface="+mn-cs"/>
                        </a:rPr>
                        <a:t>Category</a:t>
                      </a:r>
                      <a:endParaRPr lang="es-MX" sz="1500" kern="1200" noProof="0" dirty="0" smtClean="0">
                        <a:solidFill>
                          <a:srgbClr val="0B074F"/>
                        </a:solidFill>
                        <a:latin typeface="Arial Narrow" panose="020B0606020202030204" pitchFamily="34" charset="0"/>
                        <a:ea typeface="+mn-ea"/>
                        <a:cs typeface="+mn-cs"/>
                      </a:endParaRPr>
                    </a:p>
                  </a:txBody>
                  <a:tcPr marL="39145" marR="39145" marT="0" marB="0" anchor="ctr">
                    <a:solidFill>
                      <a:schemeClr val="bg2">
                        <a:lumMod val="75000"/>
                      </a:schemeClr>
                    </a:solidFill>
                  </a:tcP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Aft>
                          <a:spcPts val="0"/>
                        </a:spcAft>
                        <a:defRPr/>
                      </a:pPr>
                      <a:r>
                        <a:rPr lang="es-MX" sz="1500" kern="1200" noProof="0" dirty="0" err="1" smtClean="0">
                          <a:solidFill>
                            <a:srgbClr val="0B074F"/>
                          </a:solidFill>
                          <a:latin typeface="Arial Narrow" panose="020B0606020202030204" pitchFamily="34" charset="0"/>
                          <a:ea typeface="+mn-ea"/>
                          <a:cs typeface="+mn-cs"/>
                        </a:rPr>
                        <a:t>Authorizes</a:t>
                      </a:r>
                      <a:r>
                        <a:rPr lang="es-MX" sz="1500" kern="1200" noProof="0" dirty="0" smtClean="0">
                          <a:solidFill>
                            <a:srgbClr val="0B074F"/>
                          </a:solidFill>
                          <a:latin typeface="Arial Narrow" panose="020B0606020202030204" pitchFamily="34" charset="0"/>
                          <a:ea typeface="+mn-ea"/>
                          <a:cs typeface="+mn-cs"/>
                        </a:rPr>
                        <a:t> </a:t>
                      </a:r>
                      <a:r>
                        <a:rPr lang="es-MX" sz="1500" kern="1200" noProof="0" dirty="0" err="1" smtClean="0">
                          <a:solidFill>
                            <a:srgbClr val="0B074F"/>
                          </a:solidFill>
                          <a:latin typeface="Arial Narrow" panose="020B0606020202030204" pitchFamily="34" charset="0"/>
                          <a:ea typeface="+mn-ea"/>
                          <a:cs typeface="+mn-cs"/>
                        </a:rPr>
                        <a:t>Driving</a:t>
                      </a:r>
                      <a:endParaRPr lang="en-US" sz="1500" kern="1200" noProof="0" dirty="0" smtClean="0">
                        <a:solidFill>
                          <a:srgbClr val="0B074F"/>
                        </a:solidFill>
                        <a:latin typeface="Arial Narrow" panose="020B0606020202030204" pitchFamily="34" charset="0"/>
                        <a:ea typeface="+mn-ea"/>
                        <a:cs typeface="+mn-cs"/>
                      </a:endParaRPr>
                    </a:p>
                  </a:txBody>
                  <a:tcPr marL="39145" marR="39145" marT="0" marB="0" anchor="ctr">
                    <a:solidFill>
                      <a:schemeClr val="bg2">
                        <a:lumMod val="75000"/>
                      </a:schemeClr>
                    </a:solidFill>
                  </a:tcPr>
                </a:tc>
              </a:tr>
              <a:tr h="248809">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“A”</a:t>
                      </a:r>
                    </a:p>
                  </a:txBody>
                  <a:tcPr marL="39145" marR="39145" marT="0" marB="0" anchor="ct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s-MX" sz="1500" kern="1200" noProof="0" dirty="0" smtClean="0">
                          <a:solidFill>
                            <a:srgbClr val="0B074F"/>
                          </a:solidFill>
                          <a:latin typeface="Arial Narrow" panose="020B0606020202030204" pitchFamily="34" charset="0"/>
                          <a:ea typeface="+mn-ea"/>
                          <a:cs typeface="+mn-cs"/>
                        </a:rPr>
                        <a:t>Passenger and Tourism</a:t>
                      </a:r>
                      <a:endParaRPr lang="en-US" sz="1500" kern="1200" noProof="0" dirty="0" smtClean="0">
                        <a:solidFill>
                          <a:srgbClr val="0B074F"/>
                        </a:solidFill>
                        <a:latin typeface="Arial Narrow" panose="020B0606020202030204" pitchFamily="34" charset="0"/>
                        <a:ea typeface="+mn-ea"/>
                        <a:cs typeface="+mn-cs"/>
                      </a:endParaRPr>
                    </a:p>
                  </a:txBody>
                  <a:tcPr marL="39145" marR="39145" marT="0" marB="0" anchor="ctr"/>
                </a:tc>
              </a:tr>
              <a:tr h="533550">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“B”</a:t>
                      </a:r>
                    </a:p>
                  </a:txBody>
                  <a:tcPr marL="39145" marR="39145" marT="0" marB="0" anchor="ct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Freight</a:t>
                      </a:r>
                      <a:r>
                        <a:rPr lang="en-US" sz="1500" kern="1200" baseline="0" noProof="0" dirty="0" smtClean="0">
                          <a:solidFill>
                            <a:srgbClr val="0B074F"/>
                          </a:solidFill>
                          <a:latin typeface="Arial Narrow" panose="020B0606020202030204" pitchFamily="34" charset="0"/>
                          <a:ea typeface="+mn-ea"/>
                          <a:cs typeface="+mn-cs"/>
                        </a:rPr>
                        <a:t> in its various forms</a:t>
                      </a:r>
                      <a:r>
                        <a:rPr lang="en-US" sz="1500" kern="1200" noProof="0" dirty="0" smtClean="0">
                          <a:solidFill>
                            <a:srgbClr val="0B074F"/>
                          </a:solidFill>
                          <a:latin typeface="Arial Narrow" panose="020B0606020202030204" pitchFamily="34" charset="0"/>
                          <a:ea typeface="+mn-ea"/>
                          <a:cs typeface="+mn-cs"/>
                        </a:rPr>
                        <a:t>, </a:t>
                      </a:r>
                    </a:p>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a:t>
                      </a:r>
                      <a:r>
                        <a:rPr lang="es-MX" sz="1500" kern="1200" noProof="0" dirty="0" smtClean="0">
                          <a:solidFill>
                            <a:srgbClr val="0B074F"/>
                          </a:solidFill>
                          <a:latin typeface="Arial Narrow" panose="020B0606020202030204" pitchFamily="34" charset="0"/>
                          <a:ea typeface="+mn-ea"/>
                          <a:cs typeface="+mn-cs"/>
                        </a:rPr>
                        <a:t>except HazMats</a:t>
                      </a:r>
                      <a:r>
                        <a:rPr lang="en-US" sz="1500" kern="1200" noProof="0" dirty="0" smtClean="0">
                          <a:solidFill>
                            <a:srgbClr val="0B074F"/>
                          </a:solidFill>
                          <a:latin typeface="Arial Narrow" panose="020B0606020202030204" pitchFamily="34" charset="0"/>
                          <a:ea typeface="+mn-ea"/>
                          <a:cs typeface="+mn-cs"/>
                        </a:rPr>
                        <a:t>)</a:t>
                      </a:r>
                    </a:p>
                  </a:txBody>
                  <a:tcPr marL="39145" marR="39145" marT="0" marB="0" anchor="ctr"/>
                </a:tc>
              </a:tr>
              <a:tr h="232219">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“C”</a:t>
                      </a:r>
                    </a:p>
                  </a:txBody>
                  <a:tcPr marL="39145" marR="39145" marT="0" marB="0" anchor="ct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Load two or three</a:t>
                      </a:r>
                      <a:r>
                        <a:rPr lang="en-US" sz="1500" kern="1200" baseline="0" noProof="0" dirty="0" smtClean="0">
                          <a:solidFill>
                            <a:srgbClr val="0B074F"/>
                          </a:solidFill>
                          <a:latin typeface="Arial Narrow" panose="020B0606020202030204" pitchFamily="34" charset="0"/>
                          <a:ea typeface="+mn-ea"/>
                          <a:cs typeface="+mn-cs"/>
                        </a:rPr>
                        <a:t> axes</a:t>
                      </a:r>
                      <a:endParaRPr lang="en-US" sz="1500" kern="1200" noProof="0" dirty="0" smtClean="0">
                        <a:solidFill>
                          <a:srgbClr val="0B074F"/>
                        </a:solidFill>
                        <a:latin typeface="Arial Narrow" panose="020B0606020202030204" pitchFamily="34" charset="0"/>
                        <a:ea typeface="+mn-ea"/>
                        <a:cs typeface="+mn-cs"/>
                      </a:endParaRPr>
                    </a:p>
                  </a:txBody>
                  <a:tcPr marL="39145" marR="39145" marT="0" marB="0" anchor="ctr"/>
                </a:tc>
              </a:tr>
              <a:tr h="232219">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“D”</a:t>
                      </a:r>
                    </a:p>
                  </a:txBody>
                  <a:tcPr marL="39145" marR="39145" marT="0" marB="0" anchor="ct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Tourist Guide Driver</a:t>
                      </a:r>
                    </a:p>
                  </a:txBody>
                  <a:tcPr marL="39145" marR="39145" marT="0" marB="0" anchor="ctr"/>
                </a:tc>
              </a:tr>
              <a:tr h="232219">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“E”</a:t>
                      </a:r>
                    </a:p>
                  </a:txBody>
                  <a:tcPr marL="39145" marR="39145" marT="0" marB="0" anchor="ct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err="1" smtClean="0">
                          <a:solidFill>
                            <a:srgbClr val="0B074F"/>
                          </a:solidFill>
                          <a:latin typeface="Arial Narrow" panose="020B0606020202030204" pitchFamily="34" charset="0"/>
                          <a:ea typeface="+mn-ea"/>
                          <a:cs typeface="+mn-cs"/>
                        </a:rPr>
                        <a:t>HazMats</a:t>
                      </a:r>
                      <a:endParaRPr lang="en-US" sz="1500" kern="1200" noProof="0" dirty="0" smtClean="0">
                        <a:solidFill>
                          <a:srgbClr val="0B074F"/>
                        </a:solidFill>
                        <a:latin typeface="Arial Narrow" panose="020B0606020202030204" pitchFamily="34" charset="0"/>
                        <a:ea typeface="+mn-ea"/>
                        <a:cs typeface="+mn-cs"/>
                      </a:endParaRPr>
                    </a:p>
                  </a:txBody>
                  <a:tcPr marL="39145" marR="39145" marT="0" marB="0" anchor="ctr"/>
                </a:tc>
              </a:tr>
              <a:tr h="475925">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“F”</a:t>
                      </a:r>
                    </a:p>
                  </a:txBody>
                  <a:tcPr marL="39145" marR="39145" marT="0" marB="0" anchor="ctr"/>
                </a:tc>
                <a:tc>
                  <a:txBody>
                    <a:bodyPr/>
                    <a:lstStyle>
                      <a:lvl1pPr marL="0" algn="l" defTabSz="1008035" rtl="0" eaLnBrk="1" latinLnBrk="0" hangingPunct="1">
                        <a:defRPr sz="2000" kern="1200">
                          <a:solidFill>
                            <a:schemeClr val="tx1"/>
                          </a:solidFill>
                          <a:latin typeface="Calibri"/>
                          <a:ea typeface=""/>
                          <a:cs typeface=""/>
                        </a:defRPr>
                      </a:lvl1pPr>
                      <a:lvl2pPr marL="504017" algn="l" defTabSz="1008035" rtl="0" eaLnBrk="1" latinLnBrk="0" hangingPunct="1">
                        <a:defRPr sz="2000" kern="1200">
                          <a:solidFill>
                            <a:schemeClr val="tx1"/>
                          </a:solidFill>
                          <a:latin typeface="Calibri"/>
                          <a:ea typeface=""/>
                          <a:cs typeface=""/>
                        </a:defRPr>
                      </a:lvl2pPr>
                      <a:lvl3pPr marL="1008035" algn="l" defTabSz="1008035" rtl="0" eaLnBrk="1" latinLnBrk="0" hangingPunct="1">
                        <a:defRPr sz="2000" kern="1200">
                          <a:solidFill>
                            <a:schemeClr val="tx1"/>
                          </a:solidFill>
                          <a:latin typeface="Calibri"/>
                          <a:ea typeface=""/>
                          <a:cs typeface=""/>
                        </a:defRPr>
                      </a:lvl3pPr>
                      <a:lvl4pPr marL="1512052" algn="l" defTabSz="1008035" rtl="0" eaLnBrk="1" latinLnBrk="0" hangingPunct="1">
                        <a:defRPr sz="2000" kern="1200">
                          <a:solidFill>
                            <a:schemeClr val="tx1"/>
                          </a:solidFill>
                          <a:latin typeface="Calibri"/>
                          <a:ea typeface=""/>
                          <a:cs typeface=""/>
                        </a:defRPr>
                      </a:lvl4pPr>
                      <a:lvl5pPr marL="2016069" algn="l" defTabSz="1008035" rtl="0" eaLnBrk="1" latinLnBrk="0" hangingPunct="1">
                        <a:defRPr sz="2000" kern="1200">
                          <a:solidFill>
                            <a:schemeClr val="tx1"/>
                          </a:solidFill>
                          <a:latin typeface="Calibri"/>
                          <a:ea typeface=""/>
                          <a:cs typeface=""/>
                        </a:defRPr>
                      </a:lvl5pPr>
                      <a:lvl6pPr marL="2520086" algn="l" defTabSz="1008035" rtl="0" eaLnBrk="1" latinLnBrk="0" hangingPunct="1">
                        <a:defRPr sz="2000" kern="1200">
                          <a:solidFill>
                            <a:schemeClr val="tx1"/>
                          </a:solidFill>
                          <a:latin typeface="Calibri"/>
                          <a:ea typeface=""/>
                          <a:cs typeface=""/>
                        </a:defRPr>
                      </a:lvl6pPr>
                      <a:lvl7pPr marL="3024104" algn="l" defTabSz="1008035" rtl="0" eaLnBrk="1" latinLnBrk="0" hangingPunct="1">
                        <a:defRPr sz="2000" kern="1200">
                          <a:solidFill>
                            <a:schemeClr val="tx1"/>
                          </a:solidFill>
                          <a:latin typeface="Calibri"/>
                          <a:ea typeface=""/>
                          <a:cs typeface=""/>
                        </a:defRPr>
                      </a:lvl7pPr>
                      <a:lvl8pPr marL="3528121" algn="l" defTabSz="1008035" rtl="0" eaLnBrk="1" latinLnBrk="0" hangingPunct="1">
                        <a:defRPr sz="2000" kern="1200">
                          <a:solidFill>
                            <a:schemeClr val="tx1"/>
                          </a:solidFill>
                          <a:latin typeface="Calibri"/>
                          <a:ea typeface=""/>
                          <a:cs typeface=""/>
                        </a:defRPr>
                      </a:lvl8pPr>
                      <a:lvl9pPr marL="4032138" algn="l" defTabSz="1008035" rtl="0" eaLnBrk="1" latinLnBrk="0" hangingPunct="1">
                        <a:defRPr sz="2000" kern="1200">
                          <a:solidFill>
                            <a:schemeClr val="tx1"/>
                          </a:solidFill>
                          <a:latin typeface="Calibri"/>
                          <a:ea typeface=""/>
                          <a:cs typeface=""/>
                        </a:defRPr>
                      </a:lvl9pPr>
                    </a:lstStyle>
                    <a:p>
                      <a:pPr marL="0" lvl="1" algn="ctr" defTabSz="914400" rtl="0" eaLnBrk="1" latinLnBrk="0" hangingPunct="1">
                        <a:lnSpc>
                          <a:spcPct val="120000"/>
                        </a:lnSpc>
                        <a:spcBef>
                          <a:spcPts val="300"/>
                        </a:spcBef>
                        <a:spcAft>
                          <a:spcPts val="300"/>
                        </a:spcAft>
                        <a:defRPr/>
                      </a:pPr>
                      <a:r>
                        <a:rPr lang="en-US" sz="1500" kern="1200" noProof="0" dirty="0" smtClean="0">
                          <a:solidFill>
                            <a:srgbClr val="0B074F"/>
                          </a:solidFill>
                          <a:latin typeface="Arial Narrow" panose="020B0606020202030204" pitchFamily="34" charset="0"/>
                          <a:ea typeface="+mn-ea"/>
                          <a:cs typeface="+mn-cs"/>
                        </a:rPr>
                        <a:t>Ports</a:t>
                      </a:r>
                      <a:r>
                        <a:rPr lang="en-US" sz="1500" kern="1200" baseline="0" noProof="0" dirty="0" smtClean="0">
                          <a:solidFill>
                            <a:srgbClr val="0B074F"/>
                          </a:solidFill>
                          <a:latin typeface="Arial Narrow" panose="020B0606020202030204" pitchFamily="34" charset="0"/>
                          <a:ea typeface="+mn-ea"/>
                          <a:cs typeface="+mn-cs"/>
                        </a:rPr>
                        <a:t> and Airports</a:t>
                      </a:r>
                      <a:endParaRPr lang="en-US" sz="1500" kern="1200" noProof="0" dirty="0" smtClean="0">
                        <a:solidFill>
                          <a:srgbClr val="0B074F"/>
                        </a:solidFill>
                        <a:latin typeface="Arial Narrow" panose="020B0606020202030204" pitchFamily="34" charset="0"/>
                        <a:ea typeface="+mn-ea"/>
                        <a:cs typeface="+mn-cs"/>
                      </a:endParaRPr>
                    </a:p>
                  </a:txBody>
                  <a:tcPr marL="39145" marR="39145" marT="0" marB="0" anchor="ctr"/>
                </a:tc>
              </a:tr>
            </a:tbl>
          </a:graphicData>
        </a:graphic>
      </p:graphicFrame>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15</a:t>
            </a:fld>
            <a:endParaRPr lang="es-MX" dirty="0">
              <a:solidFill>
                <a:schemeClr val="tx1"/>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26" b="52114"/>
          <a:stretch/>
        </p:blipFill>
        <p:spPr bwMode="auto">
          <a:xfrm>
            <a:off x="5818887" y="980728"/>
            <a:ext cx="2833920" cy="218536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3" t="52524" r="1363" b="668"/>
          <a:stretch/>
        </p:blipFill>
        <p:spPr bwMode="auto">
          <a:xfrm>
            <a:off x="5840454" y="3325900"/>
            <a:ext cx="2724159" cy="17362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8" name="1 Título"/>
          <p:cNvSpPr>
            <a:spLocks noGrp="1"/>
          </p:cNvSpPr>
          <p:nvPr>
            <p:ph type="title"/>
          </p:nvPr>
        </p:nvSpPr>
        <p:spPr>
          <a:xfrm>
            <a:off x="395536" y="260648"/>
            <a:ext cx="3456384" cy="576064"/>
          </a:xfrm>
        </p:spPr>
        <p:txBody>
          <a:bodyPr>
            <a:normAutofit/>
          </a:bodyPr>
          <a:lstStyle/>
          <a:p>
            <a:pPr algn="l"/>
            <a:r>
              <a:rPr lang="es-MX" sz="1800" b="1" dirty="0" smtClean="0">
                <a:solidFill>
                  <a:srgbClr val="0B074F"/>
                </a:solidFill>
                <a:latin typeface="Arial Narrow" panose="020B0606020202030204" pitchFamily="34" charset="0"/>
              </a:rPr>
              <a:t>9 Federal </a:t>
            </a:r>
            <a:r>
              <a:rPr lang="es-MX" sz="1800" b="1" dirty="0" err="1" smtClean="0">
                <a:solidFill>
                  <a:srgbClr val="0B074F"/>
                </a:solidFill>
                <a:latin typeface="Arial Narrow" panose="020B0606020202030204" pitchFamily="34" charset="0"/>
              </a:rPr>
              <a:t>Driver’s</a:t>
            </a:r>
            <a:r>
              <a:rPr lang="es-MX" sz="1800" b="1" dirty="0" smtClean="0">
                <a:solidFill>
                  <a:srgbClr val="0B074F"/>
                </a:solidFill>
                <a:latin typeface="Arial Narrow" panose="020B0606020202030204" pitchFamily="34" charset="0"/>
              </a:rPr>
              <a:t> </a:t>
            </a:r>
            <a:r>
              <a:rPr lang="es-MX" sz="1800" b="1" dirty="0" err="1" smtClean="0">
                <a:solidFill>
                  <a:srgbClr val="0B074F"/>
                </a:solidFill>
                <a:latin typeface="Arial Narrow" panose="020B0606020202030204" pitchFamily="34" charset="0"/>
              </a:rPr>
              <a:t>License</a:t>
            </a:r>
            <a:r>
              <a:rPr lang="es-MX" sz="1800" b="1" dirty="0" smtClean="0">
                <a:solidFill>
                  <a:srgbClr val="0B074F"/>
                </a:solidFill>
                <a:latin typeface="Arial Narrow" panose="020B0606020202030204" pitchFamily="34" charset="0"/>
              </a:rPr>
              <a:t>.</a:t>
            </a:r>
            <a:endParaRPr lang="es-ES" sz="1800" dirty="0"/>
          </a:p>
        </p:txBody>
      </p:sp>
    </p:spTree>
    <p:extLst>
      <p:ext uri="{BB962C8B-B14F-4D97-AF65-F5344CB8AC3E}">
        <p14:creationId xmlns:p14="http://schemas.microsoft.com/office/powerpoint/2010/main" val="36531676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16</a:t>
            </a:fld>
            <a:endParaRPr lang="es-MX" dirty="0">
              <a:solidFill>
                <a:schemeClr val="tx1"/>
              </a:solidFill>
              <a:latin typeface="Times New Roman" panose="02020603050405020304" pitchFamily="18" charset="0"/>
              <a:cs typeface="Times New Roman" panose="02020603050405020304" pitchFamily="18" charset="0"/>
            </a:endParaRPr>
          </a:p>
        </p:txBody>
      </p:sp>
      <p:sp>
        <p:nvSpPr>
          <p:cNvPr id="4" name="3 Rectángulo"/>
          <p:cNvSpPr/>
          <p:nvPr/>
        </p:nvSpPr>
        <p:spPr>
          <a:xfrm>
            <a:off x="395536" y="692696"/>
            <a:ext cx="8424936" cy="3323987"/>
          </a:xfrm>
          <a:prstGeom prst="rect">
            <a:avLst/>
          </a:prstGeom>
        </p:spPr>
        <p:txBody>
          <a:bodyPr wrap="square">
            <a:spAutoFit/>
          </a:bodyPr>
          <a:lstStyle/>
          <a:p>
            <a:pPr algn="just"/>
            <a:endParaRPr lang="es-MX" sz="1500" dirty="0" smtClean="0">
              <a:solidFill>
                <a:srgbClr val="0B074F"/>
              </a:solidFill>
              <a:latin typeface="Arial Narrow" panose="020B0606020202030204" pitchFamily="34" charset="0"/>
            </a:endParaRPr>
          </a:p>
          <a:p>
            <a:pPr marL="285750" indent="-285750" algn="just">
              <a:buFont typeface="Arial" panose="020B0604020202020204" pitchFamily="34" charset="0"/>
              <a:buChar char="•"/>
            </a:pPr>
            <a:r>
              <a:rPr lang="en-US" sz="1500" dirty="0">
                <a:solidFill>
                  <a:srgbClr val="0B074F"/>
                </a:solidFill>
                <a:latin typeface="Arial Narrow" panose="020B0606020202030204" pitchFamily="34" charset="0"/>
              </a:rPr>
              <a:t>Promote road safety in the operation of federal motor carrier and private transport </a:t>
            </a:r>
            <a:r>
              <a:rPr lang="en-US" sz="1500" dirty="0" smtClean="0">
                <a:solidFill>
                  <a:srgbClr val="0B074F"/>
                </a:solidFill>
                <a:latin typeface="Arial Narrow" panose="020B0606020202030204" pitchFamily="34" charset="0"/>
              </a:rPr>
              <a:t>on </a:t>
            </a:r>
            <a:r>
              <a:rPr lang="en-US" sz="1500" dirty="0">
                <a:solidFill>
                  <a:srgbClr val="0B074F"/>
                </a:solidFill>
                <a:latin typeface="Arial Narrow" panose="020B0606020202030204" pitchFamily="34" charset="0"/>
              </a:rPr>
              <a:t>the federal road network and environmental </a:t>
            </a:r>
            <a:r>
              <a:rPr lang="en-US" sz="1500" dirty="0" smtClean="0">
                <a:solidFill>
                  <a:srgbClr val="0B074F"/>
                </a:solidFill>
                <a:latin typeface="Arial Narrow" panose="020B0606020202030204" pitchFamily="34" charset="0"/>
              </a:rPr>
              <a:t>care</a:t>
            </a:r>
          </a:p>
          <a:p>
            <a:pPr marL="285750" indent="-285750" algn="just">
              <a:buFont typeface="Arial" panose="020B0604020202020204" pitchFamily="34" charset="0"/>
              <a:buChar char="•"/>
            </a:pPr>
            <a:endParaRPr lang="es-MX" sz="1500" dirty="0">
              <a:solidFill>
                <a:srgbClr val="0B074F"/>
              </a:solidFill>
              <a:latin typeface="Arial Narrow" panose="020B0606020202030204" pitchFamily="34" charset="0"/>
            </a:endParaRPr>
          </a:p>
          <a:p>
            <a:pPr marL="285750" indent="-285750" algn="just">
              <a:buFont typeface="Arial" panose="020B0604020202020204" pitchFamily="34" charset="0"/>
              <a:buChar char="•"/>
            </a:pPr>
            <a:r>
              <a:rPr lang="en-US" sz="1500" dirty="0">
                <a:solidFill>
                  <a:srgbClr val="0B074F"/>
                </a:solidFill>
                <a:latin typeface="Arial Narrow" panose="020B0606020202030204" pitchFamily="34" charset="0"/>
              </a:rPr>
              <a:t>Update the contents of knowledge and skills in cutting-edge issues </a:t>
            </a:r>
            <a:r>
              <a:rPr lang="en-US" sz="1500" dirty="0" smtClean="0">
                <a:solidFill>
                  <a:srgbClr val="0B074F"/>
                </a:solidFill>
                <a:latin typeface="Arial Narrow" panose="020B0606020202030204" pitchFamily="34" charset="0"/>
              </a:rPr>
              <a:t>related to:</a:t>
            </a:r>
          </a:p>
          <a:p>
            <a:pPr marL="742893" lvl="1" indent="-285750" algn="just">
              <a:buFont typeface="Arial"/>
              <a:buChar char="•"/>
            </a:pPr>
            <a:r>
              <a:rPr lang="en-US" sz="1500" dirty="0" smtClean="0">
                <a:solidFill>
                  <a:srgbClr val="0B074F"/>
                </a:solidFill>
                <a:latin typeface="Arial Narrow" panose="020B0606020202030204" pitchFamily="34" charset="0"/>
              </a:rPr>
              <a:t>Driving </a:t>
            </a:r>
            <a:r>
              <a:rPr lang="en-US" sz="1500" dirty="0">
                <a:solidFill>
                  <a:srgbClr val="0B074F"/>
                </a:solidFill>
                <a:latin typeface="Arial Narrow" panose="020B0606020202030204" pitchFamily="34" charset="0"/>
              </a:rPr>
              <a:t>techniques and operation of heavy vehicles, as well as policy, regulatory, technical, prevention of accidents, road safety, defensive driving, driving technique, efficient operation of vehicles and Intelligent Transportation Systems </a:t>
            </a:r>
            <a:r>
              <a:rPr lang="en-US" sz="1500" dirty="0" smtClean="0">
                <a:solidFill>
                  <a:srgbClr val="0B074F"/>
                </a:solidFill>
                <a:latin typeface="Arial Narrow" panose="020B0606020202030204" pitchFamily="34" charset="0"/>
              </a:rPr>
              <a:t>issues</a:t>
            </a:r>
          </a:p>
          <a:p>
            <a:pPr marL="285750" indent="-285750" algn="just">
              <a:buFont typeface="Arial" panose="020B0604020202020204" pitchFamily="34" charset="0"/>
              <a:buChar char="•"/>
            </a:pPr>
            <a:endParaRPr lang="es-MX" sz="1500" dirty="0">
              <a:solidFill>
                <a:srgbClr val="0B074F"/>
              </a:solidFill>
              <a:latin typeface="Arial Narrow" panose="020B0606020202030204" pitchFamily="34" charset="0"/>
            </a:endParaRPr>
          </a:p>
          <a:p>
            <a:pPr marL="285750" indent="-285750" algn="just">
              <a:buFont typeface="Arial" panose="020B0604020202020204" pitchFamily="34" charset="0"/>
              <a:buChar char="•"/>
            </a:pPr>
            <a:r>
              <a:rPr lang="en-US" sz="1500" dirty="0">
                <a:solidFill>
                  <a:srgbClr val="0B074F"/>
                </a:solidFill>
                <a:latin typeface="Arial Narrow" panose="020B0606020202030204" pitchFamily="34" charset="0"/>
              </a:rPr>
              <a:t>Incorporate education on the use of Intelligent Technologies in the operation of </a:t>
            </a:r>
            <a:r>
              <a:rPr lang="en-US" sz="1500" dirty="0" smtClean="0">
                <a:solidFill>
                  <a:srgbClr val="0B074F"/>
                </a:solidFill>
                <a:latin typeface="Arial Narrow" panose="020B0606020202030204" pitchFamily="34" charset="0"/>
              </a:rPr>
              <a:t>vehicles</a:t>
            </a:r>
          </a:p>
          <a:p>
            <a:pPr marL="285750" indent="-285750" algn="just">
              <a:buFont typeface="Arial" panose="020B0604020202020204" pitchFamily="34" charset="0"/>
              <a:buChar char="•"/>
            </a:pPr>
            <a:endParaRPr lang="es-MX" sz="1500" dirty="0">
              <a:solidFill>
                <a:srgbClr val="0B074F"/>
              </a:solidFill>
              <a:latin typeface="Arial Narrow" panose="020B0606020202030204" pitchFamily="34" charset="0"/>
            </a:endParaRPr>
          </a:p>
          <a:p>
            <a:pPr marL="285750" indent="-285750" algn="just">
              <a:buFont typeface="Arial" panose="020B0604020202020204" pitchFamily="34" charset="0"/>
              <a:buChar char="•"/>
            </a:pPr>
            <a:r>
              <a:rPr lang="es-MX" sz="1500" dirty="0" smtClean="0">
                <a:solidFill>
                  <a:srgbClr val="0B074F"/>
                </a:solidFill>
                <a:latin typeface="Arial Narrow" panose="020B0606020202030204" pitchFamily="34" charset="0"/>
              </a:rPr>
              <a:t>Meet the </a:t>
            </a:r>
            <a:r>
              <a:rPr lang="es-MX" sz="1500" dirty="0">
                <a:solidFill>
                  <a:srgbClr val="0B074F"/>
                </a:solidFill>
                <a:latin typeface="Arial Narrow" panose="020B0606020202030204" pitchFamily="34" charset="0"/>
              </a:rPr>
              <a:t>r</a:t>
            </a:r>
            <a:r>
              <a:rPr lang="es-MX" sz="1500" dirty="0" smtClean="0">
                <a:solidFill>
                  <a:srgbClr val="0B074F"/>
                </a:solidFill>
                <a:latin typeface="Arial Narrow" panose="020B0606020202030204" pitchFamily="34" charset="0"/>
              </a:rPr>
              <a:t>egulatory framework</a:t>
            </a:r>
            <a:endParaRPr lang="es-MX" sz="1500" dirty="0">
              <a:solidFill>
                <a:srgbClr val="0B074F"/>
              </a:solidFill>
              <a:latin typeface="Arial Narrow" panose="020B0606020202030204" pitchFamily="34" charset="0"/>
            </a:endParaRPr>
          </a:p>
          <a:p>
            <a:pPr algn="just"/>
            <a:endParaRPr lang="es-MX" sz="1500" dirty="0" smtClean="0">
              <a:solidFill>
                <a:srgbClr val="0B074F"/>
              </a:solidFill>
              <a:latin typeface="Arial Narrow" panose="020B0606020202030204" pitchFamily="34" charset="0"/>
            </a:endParaRPr>
          </a:p>
          <a:p>
            <a:pPr algn="just"/>
            <a:endParaRPr lang="es-ES" sz="1500" dirty="0">
              <a:solidFill>
                <a:srgbClr val="0B074F"/>
              </a:solidFill>
              <a:latin typeface="Arial Narrow" panose="020B0606020202030204" pitchFamily="34" charset="0"/>
            </a:endParaRPr>
          </a:p>
        </p:txBody>
      </p:sp>
      <p:grpSp>
        <p:nvGrpSpPr>
          <p:cNvPr id="5" name="36 Grupo"/>
          <p:cNvGrpSpPr/>
          <p:nvPr/>
        </p:nvGrpSpPr>
        <p:grpSpPr>
          <a:xfrm>
            <a:off x="1991111" y="3501008"/>
            <a:ext cx="5233785" cy="2448272"/>
            <a:chOff x="1142976" y="3429000"/>
            <a:chExt cx="6215106" cy="2928934"/>
          </a:xfrm>
        </p:grpSpPr>
        <p:graphicFrame>
          <p:nvGraphicFramePr>
            <p:cNvPr id="6" name="37 Diagrama"/>
            <p:cNvGraphicFramePr/>
            <p:nvPr>
              <p:extLst/>
            </p:nvPr>
          </p:nvGraphicFramePr>
          <p:xfrm>
            <a:off x="1142976" y="3429000"/>
            <a:ext cx="5582943" cy="2928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38 Grupo"/>
            <p:cNvGrpSpPr/>
            <p:nvPr/>
          </p:nvGrpSpPr>
          <p:grpSpPr>
            <a:xfrm>
              <a:off x="5572132" y="4500570"/>
              <a:ext cx="1785950" cy="1775279"/>
              <a:chOff x="5572132" y="4500570"/>
              <a:chExt cx="1785950" cy="1775279"/>
            </a:xfrm>
          </p:grpSpPr>
          <p:sp>
            <p:nvSpPr>
              <p:cNvPr id="8" name=" 3"/>
              <p:cNvSpPr/>
              <p:nvPr/>
            </p:nvSpPr>
            <p:spPr>
              <a:xfrm rot="10026073">
                <a:off x="5842119" y="4742030"/>
                <a:ext cx="1515963" cy="1533819"/>
              </a:xfrm>
              <a:prstGeom prst="leftCircularArrow">
                <a:avLst>
                  <a:gd name="adj1" fmla="val 6452"/>
                  <a:gd name="adj2" fmla="val 429999"/>
                  <a:gd name="adj3" fmla="val 10489124"/>
                  <a:gd name="adj4" fmla="val 14837806"/>
                  <a:gd name="adj5" fmla="val 7527"/>
                </a:avLst>
              </a:prstGeom>
              <a:solidFill>
                <a:srgbClr val="666666">
                  <a:tint val="60000"/>
                  <a:hueOff val="0"/>
                  <a:satOff val="0"/>
                  <a:lumOff val="0"/>
                  <a:alphaOff val="0"/>
                </a:srgbClr>
              </a:solidFill>
              <a:ln>
                <a:noFill/>
              </a:ln>
              <a:effectLst/>
            </p:spPr>
          </p:sp>
          <p:grpSp>
            <p:nvGrpSpPr>
              <p:cNvPr id="9" name="40 Grupo"/>
              <p:cNvGrpSpPr/>
              <p:nvPr/>
            </p:nvGrpSpPr>
            <p:grpSpPr>
              <a:xfrm>
                <a:off x="5572132" y="4500570"/>
                <a:ext cx="1542498" cy="1616874"/>
                <a:chOff x="2696336" y="1399734"/>
                <a:chExt cx="1542498" cy="1616874"/>
              </a:xfrm>
            </p:grpSpPr>
            <p:sp>
              <p:nvSpPr>
                <p:cNvPr id="10" name=" 3"/>
                <p:cNvSpPr/>
                <p:nvPr/>
              </p:nvSpPr>
              <p:spPr>
                <a:xfrm>
                  <a:off x="2696336" y="1399734"/>
                  <a:ext cx="1542498" cy="1616874"/>
                </a:xfrm>
                <a:prstGeom prst="gear9">
                  <a:avLst/>
                </a:prstGeom>
                <a:blipFill rotWithShape="0">
                  <a:blip r:embed="rId8" cstate="print"/>
                  <a:stretch>
                    <a:fillRect/>
                  </a:stretch>
                </a:blipFill>
                <a:ln w="25400" cap="flat" cmpd="sng" algn="ctr">
                  <a:solidFill>
                    <a:srgbClr val="000000">
                      <a:hueOff val="0"/>
                      <a:satOff val="0"/>
                      <a:lumOff val="0"/>
                      <a:alphaOff val="0"/>
                    </a:srgbClr>
                  </a:solidFill>
                  <a:prstDash val="solid"/>
                </a:ln>
                <a:effectLst/>
              </p:spPr>
            </p:sp>
            <p:sp>
              <p:nvSpPr>
                <p:cNvPr id="11" name=" 4"/>
                <p:cNvSpPr/>
                <p:nvPr/>
              </p:nvSpPr>
              <p:spPr>
                <a:xfrm>
                  <a:off x="3006446" y="1773539"/>
                  <a:ext cx="922278" cy="840663"/>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334" eaLnBrk="1" fontAlgn="auto" latinLnBrk="0" hangingPunct="1">
                    <a:lnSpc>
                      <a:spcPct val="90000"/>
                    </a:lnSpc>
                    <a:spcBef>
                      <a:spcPct val="0"/>
                    </a:spcBef>
                    <a:spcAft>
                      <a:spcPct val="35000"/>
                    </a:spcAft>
                    <a:buClrTx/>
                    <a:buSzTx/>
                    <a:buFontTx/>
                    <a:buNone/>
                    <a:tabLst/>
                    <a:defRPr/>
                  </a:pPr>
                  <a:endParaRPr kumimoji="0" lang="es-ES" sz="1200" b="1" i="0" u="none" strike="noStrike" kern="0" cap="none" spc="0" normalizeH="0" baseline="0" noProof="0" dirty="0" smtClean="0">
                    <a:ln>
                      <a:noFill/>
                    </a:ln>
                    <a:solidFill>
                      <a:srgbClr val="000000"/>
                    </a:solidFill>
                    <a:effectLst/>
                    <a:uLnTx/>
                    <a:uFillTx/>
                    <a:latin typeface="Arialk"/>
                  </a:endParaRPr>
                </a:p>
              </p:txBody>
            </p:sp>
          </p:grpSp>
        </p:grpSp>
      </p:grpSp>
      <p:sp>
        <p:nvSpPr>
          <p:cNvPr id="13" name="1 Título"/>
          <p:cNvSpPr>
            <a:spLocks noGrp="1"/>
          </p:cNvSpPr>
          <p:nvPr>
            <p:ph type="title"/>
          </p:nvPr>
        </p:nvSpPr>
        <p:spPr>
          <a:xfrm>
            <a:off x="323528" y="286195"/>
            <a:ext cx="8208912" cy="576064"/>
          </a:xfrm>
        </p:spPr>
        <p:txBody>
          <a:bodyPr>
            <a:noAutofit/>
          </a:bodyPr>
          <a:lstStyle/>
          <a:p>
            <a:pPr algn="just"/>
            <a:r>
              <a:rPr lang="es-ES" sz="1800" b="1" dirty="0" smtClean="0">
                <a:solidFill>
                  <a:srgbClr val="0B074F"/>
                </a:solidFill>
                <a:latin typeface="Arial Narrow" panose="020B0606020202030204" pitchFamily="34" charset="0"/>
                <a:ea typeface="+mn-ea"/>
                <a:cs typeface="+mn-cs"/>
              </a:rPr>
              <a:t>10 Training </a:t>
            </a:r>
            <a:r>
              <a:rPr lang="es-ES" sz="1800" b="1" dirty="0" err="1" smtClean="0">
                <a:solidFill>
                  <a:srgbClr val="0B074F"/>
                </a:solidFill>
                <a:latin typeface="Arial Narrow" panose="020B0606020202030204" pitchFamily="34" charset="0"/>
                <a:ea typeface="+mn-ea"/>
                <a:cs typeface="+mn-cs"/>
              </a:rPr>
              <a:t>Update</a:t>
            </a:r>
            <a:endParaRPr lang="es-ES" sz="1800" b="1" dirty="0">
              <a:solidFill>
                <a:srgbClr val="0B074F"/>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31542168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269338373"/>
              </p:ext>
            </p:extLst>
          </p:nvPr>
        </p:nvGraphicFramePr>
        <p:xfrm>
          <a:off x="539552" y="980728"/>
          <a:ext cx="7812360" cy="5572072"/>
        </p:xfrm>
        <a:graphic>
          <a:graphicData uri="http://schemas.openxmlformats.org/drawingml/2006/table">
            <a:tbl>
              <a:tblPr>
                <a:tableStyleId>{5C22544A-7EE6-4342-B048-85BDC9FD1C3A}</a:tableStyleId>
              </a:tblPr>
              <a:tblGrid>
                <a:gridCol w="1156452"/>
                <a:gridCol w="5316987"/>
                <a:gridCol w="1338921"/>
              </a:tblGrid>
              <a:tr h="431672">
                <a:tc>
                  <a:txBody>
                    <a:bodyPr/>
                    <a:lstStyle/>
                    <a:p>
                      <a:pPr algn="ctr">
                        <a:lnSpc>
                          <a:spcPct val="115000"/>
                        </a:lnSpc>
                        <a:spcAft>
                          <a:spcPts val="0"/>
                        </a:spcAft>
                      </a:pPr>
                      <a:r>
                        <a:rPr lang="es-MX" sz="1400" dirty="0" smtClean="0">
                          <a:effectLst/>
                        </a:rPr>
                        <a:t>Module</a:t>
                      </a:r>
                      <a:endParaRPr lang="es-MX" sz="1300" dirty="0">
                        <a:effectLst/>
                      </a:endParaRPr>
                    </a:p>
                    <a:p>
                      <a:pPr algn="ctr">
                        <a:lnSpc>
                          <a:spcPct val="115000"/>
                        </a:lnSpc>
                        <a:spcAft>
                          <a:spcPts val="0"/>
                        </a:spcAft>
                      </a:pPr>
                      <a:r>
                        <a:rPr lang="es-ES_tradnl" sz="1300" dirty="0" smtClean="0">
                          <a:effectLst/>
                        </a:rPr>
                        <a:t>No.</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gn="ctr">
                        <a:spcAft>
                          <a:spcPts val="0"/>
                        </a:spcAft>
                        <a:tabLst>
                          <a:tab pos="1485265" algn="ctr"/>
                          <a:tab pos="2971165" algn="r"/>
                        </a:tabLst>
                      </a:pPr>
                      <a:r>
                        <a:rPr lang="es-MX" sz="1400" dirty="0" err="1" smtClean="0">
                          <a:effectLst/>
                        </a:rPr>
                        <a:t>Topic</a:t>
                      </a:r>
                      <a:endParaRPr lang="es-MX"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453" marR="20453" marT="0" marB="0" anchor="ctr"/>
                </a:tc>
                <a:tc>
                  <a:txBody>
                    <a:bodyPr/>
                    <a:lstStyle/>
                    <a:p>
                      <a:pPr algn="ctr">
                        <a:spcAft>
                          <a:spcPts val="0"/>
                        </a:spcAft>
                      </a:pPr>
                      <a:r>
                        <a:rPr lang="es-ES_tradnl" sz="1300" dirty="0">
                          <a:effectLst/>
                        </a:rPr>
                        <a:t> </a:t>
                      </a:r>
                      <a:r>
                        <a:rPr lang="es-MX" sz="1400" dirty="0" err="1" smtClean="0">
                          <a:effectLst/>
                        </a:rPr>
                        <a:t>Duration</a:t>
                      </a:r>
                      <a:endParaRPr lang="es-MX" sz="1300" dirty="0">
                        <a:effectLst/>
                      </a:endParaRPr>
                    </a:p>
                    <a:p>
                      <a:pPr algn="ctr">
                        <a:spcAft>
                          <a:spcPts val="0"/>
                        </a:spcAft>
                      </a:pPr>
                      <a:r>
                        <a:rPr lang="es-ES_tradnl" sz="1300" dirty="0" smtClean="0">
                          <a:effectLst/>
                        </a:rPr>
                        <a:t>(</a:t>
                      </a:r>
                      <a:r>
                        <a:rPr lang="es-MX" sz="1400" dirty="0" err="1" smtClean="0">
                          <a:effectLst/>
                        </a:rPr>
                        <a:t>hours</a:t>
                      </a:r>
                      <a:r>
                        <a:rPr lang="es-ES_tradnl" sz="1300" dirty="0" smtClean="0">
                          <a:effectLst/>
                        </a:rPr>
                        <a:t>)</a:t>
                      </a:r>
                      <a:endParaRPr lang="es-MX"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453" marR="20453" marT="0" marB="0" anchor="ctr"/>
                </a:tc>
              </a:tr>
              <a:tr h="431672">
                <a:tc>
                  <a:txBody>
                    <a:bodyPr/>
                    <a:lstStyle/>
                    <a:p>
                      <a:pPr algn="ctr">
                        <a:lnSpc>
                          <a:spcPct val="115000"/>
                        </a:lnSpc>
                        <a:spcAft>
                          <a:spcPts val="0"/>
                        </a:spcAft>
                      </a:pPr>
                      <a:r>
                        <a:rPr lang="es-ES_tradnl" sz="1300">
                          <a:effectLst/>
                        </a:rPr>
                        <a:t>1</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s-MX" sz="1400" dirty="0" err="1" smtClean="0">
                          <a:effectLst/>
                        </a:rPr>
                        <a:t>Diagnostic</a:t>
                      </a:r>
                      <a:r>
                        <a:rPr lang="es-MX" sz="1400" dirty="0" smtClean="0">
                          <a:effectLst/>
                        </a:rPr>
                        <a:t> </a:t>
                      </a:r>
                      <a:r>
                        <a:rPr lang="es-MX" sz="1400" dirty="0" err="1" smtClean="0">
                          <a:effectLst/>
                        </a:rPr>
                        <a:t>Evaluation</a:t>
                      </a:r>
                      <a:r>
                        <a:rPr lang="es-MX" sz="1400" dirty="0" smtClean="0">
                          <a:effectLst/>
                        </a:rPr>
                        <a:t>.</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smtClean="0">
                          <a:effectLst/>
                        </a:rPr>
                        <a:t>2 </a:t>
                      </a:r>
                      <a:r>
                        <a:rPr lang="es-MX" sz="1400" dirty="0" err="1" smtClean="0">
                          <a:effectLst/>
                        </a:rPr>
                        <a:t>Theory</a:t>
                      </a:r>
                      <a:endParaRPr lang="es-MX" sz="1300" dirty="0">
                        <a:effectLst/>
                      </a:endParaRPr>
                    </a:p>
                    <a:p>
                      <a:pPr algn="ctr"/>
                      <a:r>
                        <a:rPr lang="es-ES_tradnl" sz="1300" dirty="0" smtClean="0">
                          <a:effectLst/>
                        </a:rPr>
                        <a:t>2 </a:t>
                      </a:r>
                      <a:r>
                        <a:rPr lang="es-MX" sz="1400" dirty="0" err="1" smtClean="0">
                          <a:effectLst/>
                        </a:rPr>
                        <a:t>Practice</a:t>
                      </a:r>
                      <a:endParaRPr lang="es-MX" sz="1400" dirty="0" smtClean="0">
                        <a:effectLst/>
                      </a:endParaRPr>
                    </a:p>
                  </a:txBody>
                  <a:tcPr marL="20453" marR="20453" marT="0" marB="0" anchor="ctr"/>
                </a:tc>
              </a:tr>
              <a:tr h="215835">
                <a:tc>
                  <a:txBody>
                    <a:bodyPr/>
                    <a:lstStyle/>
                    <a:p>
                      <a:pPr algn="ctr">
                        <a:lnSpc>
                          <a:spcPct val="115000"/>
                        </a:lnSpc>
                        <a:spcAft>
                          <a:spcPts val="0"/>
                        </a:spcAft>
                      </a:pPr>
                      <a:r>
                        <a:rPr lang="es-ES_tradnl" sz="1300">
                          <a:effectLst/>
                        </a:rPr>
                        <a:t>2</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n-US" sz="1400" dirty="0" smtClean="0">
                          <a:effectLst/>
                        </a:rPr>
                        <a:t>Introduction to Federal Motor Carrier.</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smtClean="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a:effectLst/>
                        </a:rPr>
                        <a:t>3</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s-MX" sz="1400" dirty="0" smtClean="0">
                          <a:effectLst/>
                        </a:rPr>
                        <a:t>Professional Driver culture.</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gn="ctr">
                        <a:lnSpc>
                          <a:spcPct val="115000"/>
                        </a:lnSpc>
                        <a:spcAft>
                          <a:spcPts val="0"/>
                        </a:spcAft>
                      </a:pPr>
                      <a:r>
                        <a:rPr lang="es-ES_tradnl" sz="1300" dirty="0" smtClean="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a:effectLst/>
                        </a:rPr>
                        <a:t>4</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s-MX" sz="1400" dirty="0" err="1" smtClean="0">
                          <a:effectLst/>
                        </a:rPr>
                        <a:t>Accident</a:t>
                      </a:r>
                      <a:r>
                        <a:rPr lang="es-MX" sz="1400" dirty="0" smtClean="0">
                          <a:effectLst/>
                        </a:rPr>
                        <a:t> </a:t>
                      </a:r>
                      <a:r>
                        <a:rPr lang="es-MX" sz="1400" dirty="0" err="1" smtClean="0">
                          <a:effectLst/>
                        </a:rPr>
                        <a:t>Prevention</a:t>
                      </a:r>
                      <a:r>
                        <a:rPr lang="es-MX" sz="1400" dirty="0" smtClean="0">
                          <a:effectLst/>
                        </a:rPr>
                        <a:t>.</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gn="ctr">
                        <a:lnSpc>
                          <a:spcPct val="115000"/>
                        </a:lnSpc>
                        <a:spcAft>
                          <a:spcPts val="0"/>
                        </a:spcAft>
                      </a:pPr>
                      <a:r>
                        <a:rPr lang="es-ES_tradnl" sz="1300" dirty="0" smtClean="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a:effectLst/>
                        </a:rPr>
                        <a:t>5</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s-MX" sz="1400" u="sng" dirty="0" err="1" smtClean="0">
                          <a:effectLst/>
                        </a:rPr>
                        <a:t>Education</a:t>
                      </a:r>
                      <a:r>
                        <a:rPr lang="es-MX" sz="1400" u="sng" dirty="0" smtClean="0">
                          <a:effectLst/>
                        </a:rPr>
                        <a:t> and </a:t>
                      </a:r>
                      <a:r>
                        <a:rPr lang="es-MX" sz="1400" u="sng" dirty="0" err="1" smtClean="0">
                          <a:effectLst/>
                        </a:rPr>
                        <a:t>Emotional</a:t>
                      </a:r>
                      <a:r>
                        <a:rPr lang="es-MX" sz="1400" u="sng" dirty="0" smtClean="0">
                          <a:effectLst/>
                        </a:rPr>
                        <a:t> </a:t>
                      </a:r>
                      <a:r>
                        <a:rPr lang="es-MX" sz="1400" u="sng" dirty="0" err="1" smtClean="0">
                          <a:effectLst/>
                        </a:rPr>
                        <a:t>Health</a:t>
                      </a:r>
                      <a:r>
                        <a:rPr lang="es-MX" sz="1400" u="sng" dirty="0" smtClean="0">
                          <a:effectLst/>
                        </a:rPr>
                        <a:t>.</a:t>
                      </a:r>
                      <a:endParaRPr lang="es-MX" sz="13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gn="ctr">
                        <a:lnSpc>
                          <a:spcPct val="115000"/>
                        </a:lnSpc>
                        <a:spcAft>
                          <a:spcPts val="0"/>
                        </a:spcAft>
                      </a:pPr>
                      <a:r>
                        <a:rPr lang="es-ES_tradnl" sz="1300" dirty="0" smtClean="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a:effectLst/>
                        </a:rPr>
                        <a:t>6</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marL="2425065" indent="-2425065">
                        <a:lnSpc>
                          <a:spcPct val="115000"/>
                        </a:lnSpc>
                        <a:spcAft>
                          <a:spcPts val="0"/>
                        </a:spcAft>
                        <a:tabLst>
                          <a:tab pos="2425065" algn="l"/>
                        </a:tabLst>
                      </a:pPr>
                      <a:r>
                        <a:rPr lang="es-MX" sz="1400" dirty="0" err="1" smtClean="0">
                          <a:effectLst/>
                        </a:rPr>
                        <a:t>Regulatory</a:t>
                      </a:r>
                      <a:r>
                        <a:rPr lang="es-MX" sz="1400" dirty="0" smtClean="0">
                          <a:effectLst/>
                        </a:rPr>
                        <a:t> Framework.</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spcAft>
                          <a:spcPts val="0"/>
                        </a:spcAft>
                      </a:pPr>
                      <a:r>
                        <a:rPr lang="es-ES_tradnl" sz="1300" dirty="0">
                          <a:effectLst/>
                        </a:rPr>
                        <a:t>8 </a:t>
                      </a:r>
                      <a:r>
                        <a:rPr lang="es-MX" sz="1400" dirty="0" err="1" smtClean="0">
                          <a:effectLst/>
                        </a:rPr>
                        <a:t>Theory</a:t>
                      </a:r>
                      <a:endParaRPr lang="es-MX"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a:effectLst/>
                        </a:rPr>
                        <a:t>7</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marL="2425065" indent="-2425065">
                        <a:lnSpc>
                          <a:spcPct val="115000"/>
                        </a:lnSpc>
                        <a:spcAft>
                          <a:spcPts val="0"/>
                        </a:spcAft>
                        <a:tabLst>
                          <a:tab pos="2425065" algn="l"/>
                        </a:tabLst>
                      </a:pPr>
                      <a:r>
                        <a:rPr lang="es-MX" sz="1400" u="sng" dirty="0" err="1" smtClean="0">
                          <a:effectLst/>
                        </a:rPr>
                        <a:t>Education</a:t>
                      </a:r>
                      <a:r>
                        <a:rPr lang="es-MX" sz="1400" u="sng" dirty="0" smtClean="0">
                          <a:effectLst/>
                        </a:rPr>
                        <a:t> and Road Safety.</a:t>
                      </a:r>
                      <a:endParaRPr lang="es-MX" sz="13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a:effectLst/>
                        </a:rPr>
                        <a:t>8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397928">
                <a:tc>
                  <a:txBody>
                    <a:bodyPr/>
                    <a:lstStyle/>
                    <a:p>
                      <a:pPr algn="ctr">
                        <a:lnSpc>
                          <a:spcPct val="115000"/>
                        </a:lnSpc>
                        <a:spcAft>
                          <a:spcPts val="0"/>
                        </a:spcAft>
                      </a:pPr>
                      <a:r>
                        <a:rPr lang="es-ES_tradnl" sz="1300">
                          <a:effectLst/>
                        </a:rPr>
                        <a:t>8</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n-US" sz="1400" dirty="0" smtClean="0">
                          <a:effectLst/>
                        </a:rPr>
                        <a:t>Comprehensive knowledge of the vehicle and Fault Detection.</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a:effectLst/>
                        </a:rPr>
                        <a:t>8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397928">
                <a:tc>
                  <a:txBody>
                    <a:bodyPr/>
                    <a:lstStyle/>
                    <a:p>
                      <a:pPr algn="ctr">
                        <a:lnSpc>
                          <a:spcPct val="115000"/>
                        </a:lnSpc>
                        <a:spcAft>
                          <a:spcPts val="0"/>
                        </a:spcAft>
                      </a:pPr>
                      <a:r>
                        <a:rPr lang="es-ES_tradnl" sz="1300">
                          <a:effectLst/>
                        </a:rPr>
                        <a:t>9</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r>
                        <a:rPr lang="es-MX" sz="1400" dirty="0" err="1" smtClean="0">
                          <a:effectLst/>
                        </a:rPr>
                        <a:t>Vehicle</a:t>
                      </a:r>
                      <a:r>
                        <a:rPr lang="es-MX" sz="1400" dirty="0" smtClean="0">
                          <a:effectLst/>
                        </a:rPr>
                        <a:t> and </a:t>
                      </a:r>
                      <a:r>
                        <a:rPr lang="es-MX" sz="1400" dirty="0" err="1" smtClean="0">
                          <a:effectLst/>
                        </a:rPr>
                        <a:t>Driving</a:t>
                      </a:r>
                      <a:r>
                        <a:rPr lang="es-MX" sz="1400" dirty="0" smtClean="0">
                          <a:effectLst/>
                        </a:rPr>
                        <a:t> </a:t>
                      </a:r>
                      <a:r>
                        <a:rPr lang="es-MX" sz="1400" dirty="0" err="1" smtClean="0">
                          <a:effectLst/>
                        </a:rPr>
                        <a:t>operation</a:t>
                      </a:r>
                      <a:r>
                        <a:rPr lang="es-MX" sz="1400" dirty="0" smtClean="0">
                          <a:effectLst/>
                        </a:rPr>
                        <a:t>.</a:t>
                      </a:r>
                      <a:endParaRPr lang="es-MX" sz="1400" dirty="0">
                        <a:effectLst/>
                      </a:endParaRPr>
                    </a:p>
                  </a:txBody>
                  <a:tcPr marL="20453" marR="20453" marT="0" marB="0" anchor="ctr"/>
                </a:tc>
                <a:tc>
                  <a:txBody>
                    <a:bodyPr/>
                    <a:lstStyle/>
                    <a:p>
                      <a:pPr algn="ctr"/>
                      <a:r>
                        <a:rPr lang="es-ES_tradnl" sz="1300" dirty="0">
                          <a:effectLst/>
                        </a:rPr>
                        <a:t>12 </a:t>
                      </a:r>
                      <a:r>
                        <a:rPr lang="es-MX" sz="1400" dirty="0" err="1" smtClean="0">
                          <a:effectLst/>
                        </a:rPr>
                        <a:t>Practice</a:t>
                      </a:r>
                      <a:endParaRPr lang="es-MX" sz="1400" dirty="0" smtClean="0">
                        <a:effectLst/>
                      </a:endParaRPr>
                    </a:p>
                  </a:txBody>
                  <a:tcPr marL="20453" marR="20453" marT="0" marB="0" anchor="ctr"/>
                </a:tc>
              </a:tr>
              <a:tr h="215835">
                <a:tc>
                  <a:txBody>
                    <a:bodyPr/>
                    <a:lstStyle/>
                    <a:p>
                      <a:pPr algn="ctr">
                        <a:lnSpc>
                          <a:spcPct val="115000"/>
                        </a:lnSpc>
                        <a:spcAft>
                          <a:spcPts val="0"/>
                        </a:spcAft>
                      </a:pPr>
                      <a:r>
                        <a:rPr lang="es-ES_tradnl" sz="1300">
                          <a:effectLst/>
                        </a:rPr>
                        <a:t>10</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s-MX" sz="1400" u="sng" dirty="0" smtClean="0">
                          <a:effectLst/>
                        </a:rPr>
                        <a:t>Handling Cargo</a:t>
                      </a:r>
                      <a:endParaRPr lang="es-MX" sz="13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431672">
                <a:tc>
                  <a:txBody>
                    <a:bodyPr/>
                    <a:lstStyle/>
                    <a:p>
                      <a:pPr algn="ctr">
                        <a:lnSpc>
                          <a:spcPct val="115000"/>
                        </a:lnSpc>
                        <a:spcAft>
                          <a:spcPts val="0"/>
                        </a:spcAft>
                        <a:tabLst>
                          <a:tab pos="524510" algn="l"/>
                          <a:tab pos="585470" algn="ctr"/>
                        </a:tabLst>
                      </a:pPr>
                      <a:r>
                        <a:rPr lang="es-ES_tradnl" sz="1300">
                          <a:effectLst/>
                        </a:rPr>
                        <a:t>11</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n-US" sz="1400" dirty="0" smtClean="0">
                          <a:effectLst/>
                        </a:rPr>
                        <a:t>Coupling , decoupling and Articulated Vehicle Driving.</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smtClean="0">
                          <a:effectLst/>
                        </a:rPr>
                        <a:t>2 </a:t>
                      </a:r>
                      <a:r>
                        <a:rPr lang="es-MX" sz="1400" dirty="0" err="1" smtClean="0">
                          <a:effectLst/>
                        </a:rPr>
                        <a:t>Theory</a:t>
                      </a:r>
                      <a:endParaRPr lang="es-MX" sz="1300" dirty="0" smtClean="0">
                        <a:effectLst/>
                      </a:endParaRPr>
                    </a:p>
                    <a:p>
                      <a:pPr algn="ctr"/>
                      <a:r>
                        <a:rPr lang="es-ES_tradnl" sz="1300" dirty="0" smtClean="0">
                          <a:effectLst/>
                        </a:rPr>
                        <a:t>6 </a:t>
                      </a:r>
                      <a:r>
                        <a:rPr lang="es-MX" sz="1400" dirty="0" err="1" smtClean="0">
                          <a:effectLst/>
                        </a:rPr>
                        <a:t>Practice</a:t>
                      </a:r>
                      <a:endParaRPr lang="es-MX" sz="1400" dirty="0" smtClean="0">
                        <a:effectLst/>
                      </a:endParaRPr>
                    </a:p>
                  </a:txBody>
                  <a:tcPr marL="20453" marR="20453" marT="0" marB="0" anchor="ctr"/>
                </a:tc>
              </a:tr>
              <a:tr h="215835">
                <a:tc>
                  <a:txBody>
                    <a:bodyPr/>
                    <a:lstStyle/>
                    <a:p>
                      <a:pPr algn="ctr">
                        <a:lnSpc>
                          <a:spcPct val="115000"/>
                        </a:lnSpc>
                        <a:spcAft>
                          <a:spcPts val="0"/>
                        </a:spcAft>
                        <a:tabLst>
                          <a:tab pos="524510" algn="l"/>
                          <a:tab pos="585470" algn="ctr"/>
                        </a:tabLst>
                      </a:pPr>
                      <a:r>
                        <a:rPr lang="es-ES_tradnl" sz="1300">
                          <a:effectLst/>
                        </a:rPr>
                        <a:t>12</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a:lnSpc>
                          <a:spcPct val="115000"/>
                        </a:lnSpc>
                        <a:spcAft>
                          <a:spcPts val="0"/>
                        </a:spcAft>
                      </a:pPr>
                      <a:r>
                        <a:rPr lang="es-MX" sz="1400" u="sng" dirty="0" smtClean="0">
                          <a:effectLst/>
                        </a:rPr>
                        <a:t>Driver 's </a:t>
                      </a:r>
                      <a:r>
                        <a:rPr lang="es-MX" sz="1400" u="sng" dirty="0" err="1" smtClean="0">
                          <a:effectLst/>
                        </a:rPr>
                        <a:t>Common</a:t>
                      </a:r>
                      <a:r>
                        <a:rPr lang="es-MX" sz="1400" u="sng" dirty="0" smtClean="0">
                          <a:effectLst/>
                        </a:rPr>
                        <a:t> </a:t>
                      </a:r>
                      <a:r>
                        <a:rPr lang="es-MX" sz="1400" u="sng" dirty="0" err="1" smtClean="0">
                          <a:effectLst/>
                        </a:rPr>
                        <a:t>Diseases</a:t>
                      </a:r>
                      <a:r>
                        <a:rPr lang="es-MX" sz="1400" u="sng" dirty="0" smtClean="0">
                          <a:effectLst/>
                        </a:rPr>
                        <a:t>.</a:t>
                      </a:r>
                      <a:endParaRPr lang="es-MX" sz="13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pPr indent="135890" algn="ctr">
                        <a:lnSpc>
                          <a:spcPct val="115000"/>
                        </a:lnSpc>
                        <a:spcAft>
                          <a:spcPts val="0"/>
                        </a:spcAft>
                      </a:pPr>
                      <a:r>
                        <a:rPr lang="es-ES_tradnl" sz="1300" dirty="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a:effectLst/>
                        </a:rPr>
                        <a:t>13</a:t>
                      </a:r>
                      <a:endParaRPr lang="es-MX" sz="130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c>
                  <a:txBody>
                    <a:bodyPr/>
                    <a:lstStyle/>
                    <a:p>
                      <a:r>
                        <a:rPr lang="es-MX" sz="1400" u="sng" dirty="0" smtClean="0">
                          <a:effectLst/>
                        </a:rPr>
                        <a:t>Culture of </a:t>
                      </a:r>
                      <a:r>
                        <a:rPr lang="es-MX" sz="1400" u="sng" dirty="0" err="1" smtClean="0">
                          <a:effectLst/>
                        </a:rPr>
                        <a:t>Service</a:t>
                      </a:r>
                      <a:r>
                        <a:rPr lang="es-MX" sz="1400" u="sng" dirty="0" smtClean="0">
                          <a:effectLst/>
                        </a:rPr>
                        <a:t>.</a:t>
                      </a:r>
                      <a:endParaRPr lang="es-MX" sz="1400" u="sng" dirty="0">
                        <a:effectLst/>
                      </a:endParaRPr>
                    </a:p>
                  </a:txBody>
                  <a:tcPr marL="20453" marR="20453" marT="0" marB="0" anchor="ctr"/>
                </a:tc>
                <a:tc>
                  <a:txBody>
                    <a:bodyPr/>
                    <a:lstStyle/>
                    <a:p>
                      <a:pPr indent="135890" algn="ctr">
                        <a:lnSpc>
                          <a:spcPct val="115000"/>
                        </a:lnSpc>
                        <a:spcAft>
                          <a:spcPts val="0"/>
                        </a:spcAft>
                      </a:pPr>
                      <a:r>
                        <a:rPr lang="es-ES_tradnl" sz="1300" dirty="0">
                          <a:effectLst/>
                        </a:rPr>
                        <a:t>4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nchor="ctr"/>
                </a:tc>
              </a:tr>
              <a:tr h="215835">
                <a:tc>
                  <a:txBody>
                    <a:bodyPr/>
                    <a:lstStyle/>
                    <a:p>
                      <a:pPr algn="ctr">
                        <a:lnSpc>
                          <a:spcPct val="115000"/>
                        </a:lnSpc>
                        <a:spcAft>
                          <a:spcPts val="0"/>
                        </a:spcAft>
                      </a:pPr>
                      <a:r>
                        <a:rPr lang="es-ES_tradnl" sz="1300" dirty="0">
                          <a:effectLst/>
                        </a:rPr>
                        <a:t>14 </a:t>
                      </a:r>
                      <a:endParaRPr lang="es-MX" sz="1300" dirty="0">
                        <a:effectLst/>
                      </a:endParaRPr>
                    </a:p>
                  </a:txBody>
                  <a:tcPr marL="20453" marR="20453" marT="0" marB="0"/>
                </a:tc>
                <a:tc>
                  <a:txBody>
                    <a:bodyPr/>
                    <a:lstStyle/>
                    <a:p>
                      <a:pPr>
                        <a:lnSpc>
                          <a:spcPct val="115000"/>
                        </a:lnSpc>
                        <a:spcAft>
                          <a:spcPts val="0"/>
                        </a:spcAft>
                      </a:pPr>
                      <a:r>
                        <a:rPr lang="es-MX" sz="1400" u="sng" dirty="0" err="1" smtClean="0">
                          <a:effectLst/>
                        </a:rPr>
                        <a:t>Environment</a:t>
                      </a:r>
                      <a:r>
                        <a:rPr lang="es-MX" sz="1400" u="sng" dirty="0" smtClean="0">
                          <a:effectLst/>
                        </a:rPr>
                        <a:t>.</a:t>
                      </a:r>
                      <a:endParaRPr lang="es-MX" sz="1300" u="sng" dirty="0">
                        <a:effectLst/>
                      </a:endParaRPr>
                    </a:p>
                  </a:txBody>
                  <a:tcPr marL="20453" marR="20453" marT="0" marB="0"/>
                </a:tc>
                <a:tc>
                  <a:txBody>
                    <a:bodyPr/>
                    <a:lstStyle/>
                    <a:p>
                      <a:pPr indent="135890" algn="ctr">
                        <a:lnSpc>
                          <a:spcPct val="115000"/>
                        </a:lnSpc>
                        <a:spcAft>
                          <a:spcPts val="0"/>
                        </a:spcAft>
                      </a:pPr>
                      <a:r>
                        <a:rPr lang="es-ES_tradnl" sz="1300" dirty="0" smtClean="0">
                          <a:effectLst/>
                        </a:rPr>
                        <a:t>2 </a:t>
                      </a:r>
                      <a:r>
                        <a:rPr lang="es-MX" sz="1400" dirty="0" err="1" smtClean="0">
                          <a:effectLst/>
                        </a:rPr>
                        <a:t>Theory</a:t>
                      </a:r>
                      <a:endParaRPr lang="es-MX" sz="1300" dirty="0">
                        <a:effectLst/>
                      </a:endParaRPr>
                    </a:p>
                  </a:txBody>
                  <a:tcPr marL="20453" marR="20453" marT="0" marB="0"/>
                </a:tc>
              </a:tr>
              <a:tr h="215835">
                <a:tc>
                  <a:txBody>
                    <a:bodyPr/>
                    <a:lstStyle/>
                    <a:p>
                      <a:pPr marL="0" marR="0" indent="0" algn="ctr" defTabSz="911028" rtl="0" eaLnBrk="1" fontAlgn="auto" latinLnBrk="0" hangingPunct="1">
                        <a:lnSpc>
                          <a:spcPct val="115000"/>
                        </a:lnSpc>
                        <a:spcBef>
                          <a:spcPts val="0"/>
                        </a:spcBef>
                        <a:spcAft>
                          <a:spcPts val="0"/>
                        </a:spcAft>
                        <a:buClrTx/>
                        <a:buSzTx/>
                        <a:buFontTx/>
                        <a:buNone/>
                        <a:tabLst/>
                        <a:defRPr/>
                      </a:pPr>
                      <a:r>
                        <a:rPr lang="es-ES_tradnl" sz="1300" dirty="0" smtClean="0">
                          <a:effectLst/>
                        </a:rPr>
                        <a:t>15</a:t>
                      </a:r>
                      <a:endParaRPr lang="es-MX" sz="1300" dirty="0" smtClean="0">
                        <a:effectLst/>
                      </a:endParaRPr>
                    </a:p>
                  </a:txBody>
                  <a:tcPr marL="20453" marR="20453" marT="0" marB="0"/>
                </a:tc>
                <a:tc>
                  <a:txBody>
                    <a:bodyPr/>
                    <a:lstStyle/>
                    <a:p>
                      <a:pPr marL="0" marR="0" indent="0" algn="l" defTabSz="911028" rtl="0" eaLnBrk="1" fontAlgn="auto" latinLnBrk="0" hangingPunct="1">
                        <a:lnSpc>
                          <a:spcPct val="115000"/>
                        </a:lnSpc>
                        <a:spcBef>
                          <a:spcPts val="0"/>
                        </a:spcBef>
                        <a:spcAft>
                          <a:spcPts val="0"/>
                        </a:spcAft>
                        <a:buClrTx/>
                        <a:buSzTx/>
                        <a:buFontTx/>
                        <a:buNone/>
                        <a:tabLst/>
                        <a:defRPr/>
                      </a:pPr>
                      <a:r>
                        <a:rPr lang="es-MX" sz="1400" u="sng" dirty="0" err="1" smtClean="0">
                          <a:effectLst/>
                        </a:rPr>
                        <a:t>Intelligent</a:t>
                      </a:r>
                      <a:r>
                        <a:rPr lang="es-MX" sz="1400" u="sng" dirty="0" smtClean="0">
                          <a:effectLst/>
                        </a:rPr>
                        <a:t> </a:t>
                      </a:r>
                      <a:r>
                        <a:rPr lang="es-MX" sz="1400" u="sng" dirty="0" err="1" smtClean="0">
                          <a:effectLst/>
                        </a:rPr>
                        <a:t>Transportation</a:t>
                      </a:r>
                      <a:r>
                        <a:rPr lang="es-MX" sz="1400" u="sng" dirty="0" smtClean="0">
                          <a:effectLst/>
                        </a:rPr>
                        <a:t> </a:t>
                      </a:r>
                      <a:r>
                        <a:rPr lang="es-MX" sz="1400" u="sng" dirty="0" err="1" smtClean="0">
                          <a:effectLst/>
                        </a:rPr>
                        <a:t>Systems</a:t>
                      </a:r>
                      <a:r>
                        <a:rPr lang="es-MX" sz="1400" u="sng" dirty="0" smtClean="0">
                          <a:effectLst/>
                        </a:rPr>
                        <a:t>.</a:t>
                      </a:r>
                      <a:endParaRPr lang="es-MX" sz="1300" u="sng" dirty="0" smtClean="0">
                        <a:effectLst/>
                      </a:endParaRPr>
                    </a:p>
                  </a:txBody>
                  <a:tcPr marL="20453" marR="20453" marT="0" marB="0"/>
                </a:tc>
                <a:tc>
                  <a:txBody>
                    <a:bodyPr/>
                    <a:lstStyle/>
                    <a:p>
                      <a:pPr algn="ctr">
                        <a:lnSpc>
                          <a:spcPct val="115000"/>
                        </a:lnSpc>
                        <a:spcAft>
                          <a:spcPts val="0"/>
                        </a:spcAft>
                      </a:pPr>
                      <a:r>
                        <a:rPr lang="es-ES_tradnl" sz="1300" dirty="0" smtClean="0">
                          <a:effectLst/>
                        </a:rPr>
                        <a:t>2 </a:t>
                      </a:r>
                      <a:r>
                        <a:rPr lang="es-MX" sz="1400" dirty="0" err="1" smtClean="0">
                          <a:effectLst/>
                        </a:rPr>
                        <a:t>Theory</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0453" marR="20453" marT="0" marB="0"/>
                </a:tc>
              </a:tr>
              <a:tr h="431672">
                <a:tc>
                  <a:txBody>
                    <a:bodyPr/>
                    <a:lstStyle/>
                    <a:p>
                      <a:pPr marL="0" marR="0" indent="0" algn="ctr" defTabSz="911028" rtl="0" eaLnBrk="1" fontAlgn="auto" latinLnBrk="0" hangingPunct="1">
                        <a:lnSpc>
                          <a:spcPct val="115000"/>
                        </a:lnSpc>
                        <a:spcBef>
                          <a:spcPts val="0"/>
                        </a:spcBef>
                        <a:spcAft>
                          <a:spcPts val="0"/>
                        </a:spcAft>
                        <a:buClrTx/>
                        <a:buSzTx/>
                        <a:buFontTx/>
                        <a:buNone/>
                        <a:tabLst/>
                        <a:defRPr/>
                      </a:pPr>
                      <a:r>
                        <a:rPr lang="es-ES_tradnl" sz="1300" dirty="0" smtClean="0">
                          <a:effectLst/>
                        </a:rPr>
                        <a:t>16</a:t>
                      </a:r>
                      <a:endParaRPr lang="es-MX" sz="1300" dirty="0" smtClean="0">
                        <a:effectLst/>
                      </a:endParaRPr>
                    </a:p>
                  </a:txBody>
                  <a:tcPr marL="20453" marR="20453" marT="0" marB="0"/>
                </a:tc>
                <a:tc>
                  <a:txBody>
                    <a:bodyPr/>
                    <a:lstStyle/>
                    <a:p>
                      <a:pPr marL="0" marR="0" indent="0" algn="l" defTabSz="911028" rtl="0" eaLnBrk="1" fontAlgn="auto" latinLnBrk="0" hangingPunct="1">
                        <a:lnSpc>
                          <a:spcPct val="115000"/>
                        </a:lnSpc>
                        <a:spcBef>
                          <a:spcPts val="0"/>
                        </a:spcBef>
                        <a:spcAft>
                          <a:spcPts val="0"/>
                        </a:spcAft>
                        <a:buClrTx/>
                        <a:buSzTx/>
                        <a:buFontTx/>
                        <a:buNone/>
                        <a:tabLst/>
                        <a:defRPr/>
                      </a:pPr>
                      <a:r>
                        <a:rPr lang="es-MX" sz="1400" u="sng" dirty="0" smtClean="0">
                          <a:effectLst/>
                        </a:rPr>
                        <a:t>Basic and </a:t>
                      </a:r>
                      <a:r>
                        <a:rPr lang="es-MX" sz="1400" u="sng" dirty="0" err="1" smtClean="0">
                          <a:effectLst/>
                        </a:rPr>
                        <a:t>Technical</a:t>
                      </a:r>
                      <a:r>
                        <a:rPr lang="es-MX" sz="1400" u="sng" dirty="0" smtClean="0">
                          <a:effectLst/>
                        </a:rPr>
                        <a:t> English.</a:t>
                      </a:r>
                      <a:endParaRPr lang="es-MX" sz="1300" u="sng" dirty="0" smtClean="0">
                        <a:effectLst/>
                      </a:endParaRPr>
                    </a:p>
                  </a:txBody>
                  <a:tcPr marL="20453" marR="20453" marT="0" marB="0"/>
                </a:tc>
                <a:tc>
                  <a:txBody>
                    <a:bodyPr/>
                    <a:lstStyle/>
                    <a:p>
                      <a:pPr algn="ctr">
                        <a:lnSpc>
                          <a:spcPct val="115000"/>
                        </a:lnSpc>
                        <a:spcAft>
                          <a:spcPts val="0"/>
                        </a:spcAft>
                      </a:pPr>
                      <a:r>
                        <a:rPr lang="es-ES_tradnl" sz="1300" dirty="0" smtClean="0">
                          <a:effectLst/>
                        </a:rPr>
                        <a:t>8 </a:t>
                      </a:r>
                      <a:r>
                        <a:rPr lang="es-MX" sz="1400" dirty="0" err="1" smtClean="0">
                          <a:effectLst/>
                        </a:rPr>
                        <a:t>Theory</a:t>
                      </a:r>
                      <a:endParaRPr lang="es-MX" sz="1300" dirty="0" smtClean="0">
                        <a:effectLst/>
                      </a:endParaRPr>
                    </a:p>
                    <a:p>
                      <a:pPr algn="ctr"/>
                      <a:r>
                        <a:rPr lang="es-ES_tradnl" sz="1300" dirty="0" smtClean="0">
                          <a:effectLst/>
                        </a:rPr>
                        <a:t>8 </a:t>
                      </a:r>
                      <a:r>
                        <a:rPr lang="es-MX" sz="1400" dirty="0" err="1" smtClean="0">
                          <a:effectLst/>
                        </a:rPr>
                        <a:t>Practice</a:t>
                      </a:r>
                      <a:endParaRPr lang="es-MX" sz="1400" dirty="0" smtClean="0">
                        <a:effectLst/>
                      </a:endParaRPr>
                    </a:p>
                  </a:txBody>
                  <a:tcPr marL="20453" marR="20453" marT="0" marB="0"/>
                </a:tc>
              </a:tr>
              <a:tr h="215835">
                <a:tc gridSpan="2">
                  <a:txBody>
                    <a:bodyPr/>
                    <a:lstStyle/>
                    <a:p>
                      <a:pPr marL="0" marR="0" indent="0" algn="r" defTabSz="911028" rtl="0" eaLnBrk="1" fontAlgn="auto" latinLnBrk="0" hangingPunct="1">
                        <a:lnSpc>
                          <a:spcPct val="115000"/>
                        </a:lnSpc>
                        <a:spcBef>
                          <a:spcPts val="0"/>
                        </a:spcBef>
                        <a:spcAft>
                          <a:spcPts val="0"/>
                        </a:spcAft>
                        <a:buClrTx/>
                        <a:buSzTx/>
                        <a:buFontTx/>
                        <a:buNone/>
                        <a:tabLst/>
                        <a:defRPr/>
                      </a:pPr>
                      <a:r>
                        <a:rPr lang="es-ES_tradnl" sz="1300" b="1" dirty="0" smtClean="0">
                          <a:effectLst/>
                        </a:rPr>
                        <a:t>Total</a:t>
                      </a:r>
                    </a:p>
                  </a:txBody>
                  <a:tcPr marL="20453" marR="20453" marT="0" marB="0"/>
                </a:tc>
                <a:tc hMerge="1">
                  <a:txBody>
                    <a:bodyPr/>
                    <a:lstStyle/>
                    <a:p>
                      <a:pPr marL="0" marR="0" indent="0" algn="r" defTabSz="911028" rtl="0" eaLnBrk="1" fontAlgn="auto" latinLnBrk="0" hangingPunct="1">
                        <a:lnSpc>
                          <a:spcPct val="115000"/>
                        </a:lnSpc>
                        <a:spcBef>
                          <a:spcPts val="0"/>
                        </a:spcBef>
                        <a:spcAft>
                          <a:spcPts val="0"/>
                        </a:spcAft>
                        <a:buClrTx/>
                        <a:buSzTx/>
                        <a:buFontTx/>
                        <a:buNone/>
                        <a:tabLst/>
                        <a:defRPr/>
                      </a:pPr>
                      <a:endParaRPr lang="es-ES_tradnl" sz="1400" dirty="0" smtClean="0">
                        <a:effectLst/>
                      </a:endParaRPr>
                    </a:p>
                  </a:txBody>
                  <a:tcPr marL="20453" marR="20453" marT="0" marB="0"/>
                </a:tc>
                <a:tc>
                  <a:txBody>
                    <a:bodyPr/>
                    <a:lstStyle/>
                    <a:p>
                      <a:pPr marL="0" marR="0" indent="0" algn="ctr" defTabSz="911028" rtl="0" eaLnBrk="1" fontAlgn="auto" latinLnBrk="0" hangingPunct="1">
                        <a:lnSpc>
                          <a:spcPct val="115000"/>
                        </a:lnSpc>
                        <a:spcBef>
                          <a:spcPts val="0"/>
                        </a:spcBef>
                        <a:spcAft>
                          <a:spcPts val="0"/>
                        </a:spcAft>
                        <a:buClrTx/>
                        <a:buSzTx/>
                        <a:buFontTx/>
                        <a:buNone/>
                        <a:tabLst/>
                        <a:defRPr/>
                      </a:pPr>
                      <a:r>
                        <a:rPr lang="es-ES_tradnl" sz="1300" b="1" dirty="0" smtClean="0">
                          <a:effectLst/>
                        </a:rPr>
                        <a:t>96 </a:t>
                      </a:r>
                      <a:endParaRPr lang="es-MX" sz="1300" b="1" dirty="0" smtClean="0">
                        <a:effectLst/>
                      </a:endParaRPr>
                    </a:p>
                  </a:txBody>
                  <a:tcPr marL="20453" marR="20453" marT="0" marB="0"/>
                </a:tc>
              </a:tr>
            </a:tbl>
          </a:graphicData>
        </a:graphic>
      </p:graphicFrame>
      <p:sp>
        <p:nvSpPr>
          <p:cNvPr id="4" name="Marcador de número de diapositiva 3"/>
          <p:cNvSpPr>
            <a:spLocks noGrp="1"/>
          </p:cNvSpPr>
          <p:nvPr>
            <p:ph type="sldNum" sz="quarter" idx="12"/>
          </p:nvPr>
        </p:nvSpPr>
        <p:spPr/>
        <p:txBody>
          <a:bodyPr/>
          <a:lstStyle/>
          <a:p>
            <a:fld id="{3B8BDDBD-12B5-4D11-A894-8FED9528EA51}" type="slidenum">
              <a:rPr lang="es-MX" smtClean="0">
                <a:solidFill>
                  <a:prstClr val="black">
                    <a:tint val="75000"/>
                  </a:prstClr>
                </a:solidFill>
              </a:rPr>
              <a:pPr/>
              <a:t>17</a:t>
            </a:fld>
            <a:endParaRPr lang="es-MX">
              <a:solidFill>
                <a:prstClr val="black">
                  <a:tint val="75000"/>
                </a:prstClr>
              </a:solidFill>
            </a:endParaRPr>
          </a:p>
        </p:txBody>
      </p:sp>
      <p:sp>
        <p:nvSpPr>
          <p:cNvPr id="3" name="Rectángulo 2"/>
          <p:cNvSpPr/>
          <p:nvPr/>
        </p:nvSpPr>
        <p:spPr>
          <a:xfrm>
            <a:off x="395536" y="251356"/>
            <a:ext cx="1878264" cy="369332"/>
          </a:xfrm>
          <a:prstGeom prst="rect">
            <a:avLst/>
          </a:prstGeom>
        </p:spPr>
        <p:txBody>
          <a:bodyPr wrap="none">
            <a:spAutoFit/>
          </a:bodyPr>
          <a:lstStyle/>
          <a:p>
            <a:r>
              <a:rPr lang="es-ES" b="1" dirty="0" smtClean="0">
                <a:solidFill>
                  <a:srgbClr val="0B074F"/>
                </a:solidFill>
                <a:latin typeface="Arial Narrow" panose="020B0606020202030204" pitchFamily="34" charset="0"/>
              </a:rPr>
              <a:t>10 Training </a:t>
            </a:r>
            <a:r>
              <a:rPr lang="es-ES" b="1" dirty="0" err="1" smtClean="0">
                <a:solidFill>
                  <a:srgbClr val="0B074F"/>
                </a:solidFill>
                <a:latin typeface="Arial Narrow" panose="020B0606020202030204" pitchFamily="34" charset="0"/>
              </a:rPr>
              <a:t>Update</a:t>
            </a:r>
            <a:endParaRPr lang="es-MX" dirty="0"/>
          </a:p>
        </p:txBody>
      </p:sp>
    </p:spTree>
    <p:extLst>
      <p:ext uri="{BB962C8B-B14F-4D97-AF65-F5344CB8AC3E}">
        <p14:creationId xmlns:p14="http://schemas.microsoft.com/office/powerpoint/2010/main" val="2703988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18</a:t>
            </a:fld>
            <a:endParaRPr lang="es-MX"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515817037"/>
              </p:ext>
            </p:extLst>
          </p:nvPr>
        </p:nvGraphicFramePr>
        <p:xfrm>
          <a:off x="1691680" y="1412776"/>
          <a:ext cx="5701030" cy="2866208"/>
        </p:xfrm>
        <a:graphic>
          <a:graphicData uri="http://schemas.openxmlformats.org/drawingml/2006/table">
            <a:tbl>
              <a:tblPr firstRow="1" firstCol="1" bandRow="1">
                <a:tableStyleId>{7E9639D4-E3E2-4D34-9284-5A2195B3D0D7}</a:tableStyleId>
              </a:tblPr>
              <a:tblGrid>
                <a:gridCol w="2850515"/>
                <a:gridCol w="2850515"/>
              </a:tblGrid>
              <a:tr h="238473">
                <a:tc>
                  <a:txBody>
                    <a:bodyPr/>
                    <a:lstStyle/>
                    <a:p>
                      <a:pPr algn="ctr">
                        <a:lnSpc>
                          <a:spcPct val="115000"/>
                        </a:lnSpc>
                        <a:spcAft>
                          <a:spcPts val="0"/>
                        </a:spcAft>
                      </a:pPr>
                      <a:r>
                        <a:rPr lang="es-MX" sz="1500" kern="1200" dirty="0" err="1" smtClean="0">
                          <a:solidFill>
                            <a:schemeClr val="bg1"/>
                          </a:solidFill>
                          <a:latin typeface="Arial Narrow" panose="020B0606020202030204" pitchFamily="34" charset="0"/>
                          <a:ea typeface="+mn-ea"/>
                          <a:cs typeface="+mn-cs"/>
                        </a:rPr>
                        <a:t>Areas</a:t>
                      </a:r>
                      <a:r>
                        <a:rPr lang="es-MX" sz="1500" kern="1200" dirty="0" smtClean="0">
                          <a:solidFill>
                            <a:schemeClr val="bg1"/>
                          </a:solidFill>
                          <a:latin typeface="Arial Narrow" panose="020B0606020202030204" pitchFamily="34" charset="0"/>
                          <a:ea typeface="+mn-ea"/>
                          <a:cs typeface="+mn-cs"/>
                        </a:rPr>
                        <a:t> of </a:t>
                      </a:r>
                      <a:r>
                        <a:rPr lang="es-MX" sz="1500" kern="1200" dirty="0" err="1" smtClean="0">
                          <a:solidFill>
                            <a:schemeClr val="bg1"/>
                          </a:solidFill>
                          <a:latin typeface="Arial Narrow" panose="020B0606020202030204" pitchFamily="34" charset="0"/>
                          <a:ea typeface="+mn-ea"/>
                          <a:cs typeface="+mn-cs"/>
                        </a:rPr>
                        <a:t>Opportunity</a:t>
                      </a:r>
                      <a:endParaRPr lang="es-ES" sz="1500" kern="1200" dirty="0">
                        <a:solidFill>
                          <a:schemeClr val="bg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MX" sz="1500" kern="1200" dirty="0" err="1" smtClean="0">
                          <a:solidFill>
                            <a:schemeClr val="bg1"/>
                          </a:solidFill>
                          <a:latin typeface="Arial Narrow" panose="020B0606020202030204" pitchFamily="34" charset="0"/>
                          <a:ea typeface="+mn-ea"/>
                          <a:cs typeface="+mn-cs"/>
                        </a:rPr>
                        <a:t>Alternative</a:t>
                      </a:r>
                      <a:r>
                        <a:rPr lang="es-MX" sz="1500" kern="1200" dirty="0" smtClean="0">
                          <a:solidFill>
                            <a:schemeClr val="bg1"/>
                          </a:solidFill>
                          <a:latin typeface="Arial Narrow" panose="020B0606020202030204" pitchFamily="34" charset="0"/>
                          <a:ea typeface="+mn-ea"/>
                          <a:cs typeface="+mn-cs"/>
                        </a:rPr>
                        <a:t> </a:t>
                      </a:r>
                      <a:r>
                        <a:rPr lang="es-MX" sz="1500" kern="1200" dirty="0" err="1" smtClean="0">
                          <a:solidFill>
                            <a:schemeClr val="bg1"/>
                          </a:solidFill>
                          <a:latin typeface="Arial Narrow" panose="020B0606020202030204" pitchFamily="34" charset="0"/>
                          <a:ea typeface="+mn-ea"/>
                          <a:cs typeface="+mn-cs"/>
                        </a:rPr>
                        <a:t>Solution</a:t>
                      </a:r>
                      <a:endParaRPr lang="es-ES" sz="1500" kern="1200" dirty="0">
                        <a:solidFill>
                          <a:schemeClr val="bg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501002">
                <a:tc>
                  <a:txBody>
                    <a:bodyPr/>
                    <a:lstStyle/>
                    <a:p>
                      <a:pPr algn="just">
                        <a:lnSpc>
                          <a:spcPct val="115000"/>
                        </a:lnSpc>
                        <a:spcAft>
                          <a:spcPts val="0"/>
                        </a:spcAft>
                      </a:pPr>
                      <a:r>
                        <a:rPr lang="en-US" sz="1500" b="0" kern="1200" dirty="0" smtClean="0">
                          <a:solidFill>
                            <a:srgbClr val="0B074F"/>
                          </a:solidFill>
                          <a:latin typeface="Arial Narrow" panose="020B0606020202030204" pitchFamily="34" charset="0"/>
                          <a:ea typeface="+mn-ea"/>
                          <a:cs typeface="+mn-cs"/>
                        </a:rPr>
                        <a:t>Inhibit the alleged sale of training certificate without attending the course</a:t>
                      </a:r>
                      <a:endParaRPr lang="es-ES" sz="1500" b="0" kern="1200" dirty="0">
                        <a:solidFill>
                          <a:srgbClr val="0B074F"/>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500" kern="1200" dirty="0" smtClean="0">
                          <a:solidFill>
                            <a:srgbClr val="0B074F"/>
                          </a:solidFill>
                          <a:latin typeface="Arial Narrow" panose="020B0606020202030204" pitchFamily="34" charset="0"/>
                          <a:ea typeface="+mn-ea"/>
                          <a:cs typeface="+mn-cs"/>
                        </a:rPr>
                        <a:t>Implement biometric identification for drivers and instructors</a:t>
                      </a:r>
                    </a:p>
                    <a:p>
                      <a:pPr algn="just">
                        <a:lnSpc>
                          <a:spcPct val="115000"/>
                        </a:lnSpc>
                        <a:spcAft>
                          <a:spcPts val="0"/>
                        </a:spcAft>
                      </a:pPr>
                      <a:endParaRPr lang="en-US" sz="1500" kern="1200" dirty="0" smtClean="0">
                        <a:solidFill>
                          <a:srgbClr val="0B074F"/>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5174">
                <a:tc>
                  <a:txBody>
                    <a:bodyPr/>
                    <a:lstStyle/>
                    <a:p>
                      <a:pPr algn="just">
                        <a:lnSpc>
                          <a:spcPct val="115000"/>
                        </a:lnSpc>
                        <a:spcAft>
                          <a:spcPts val="0"/>
                        </a:spcAft>
                      </a:pPr>
                      <a:r>
                        <a:rPr lang="en-US" sz="1500" b="0" kern="1200" dirty="0" smtClean="0">
                          <a:solidFill>
                            <a:srgbClr val="0B074F"/>
                          </a:solidFill>
                          <a:latin typeface="Arial Narrow" panose="020B0606020202030204" pitchFamily="34" charset="0"/>
                          <a:ea typeface="+mn-ea"/>
                          <a:cs typeface="+mn-cs"/>
                        </a:rPr>
                        <a:t>Reduce uncertainty regarding the ability of instructors</a:t>
                      </a:r>
                      <a:endParaRPr lang="es-ES" sz="1500" b="0" kern="1200" dirty="0">
                        <a:solidFill>
                          <a:srgbClr val="0B074F"/>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500" kern="1200" dirty="0" smtClean="0">
                          <a:solidFill>
                            <a:srgbClr val="0B074F"/>
                          </a:solidFill>
                          <a:latin typeface="Arial Narrow" panose="020B0606020202030204" pitchFamily="34" charset="0"/>
                          <a:ea typeface="+mn-ea"/>
                          <a:cs typeface="+mn-cs"/>
                        </a:rPr>
                        <a:t>Establish a mechanism that allows instructors to demonstrate their knowledge and skills for teaching, prior to obtaining official recognition</a:t>
                      </a:r>
                      <a:endParaRPr lang="es-ES" sz="1500" kern="1200" dirty="0">
                        <a:solidFill>
                          <a:srgbClr val="0B074F"/>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3088">
                <a:tc>
                  <a:txBody>
                    <a:bodyPr/>
                    <a:lstStyle/>
                    <a:p>
                      <a:pPr algn="just">
                        <a:lnSpc>
                          <a:spcPct val="115000"/>
                        </a:lnSpc>
                        <a:spcAft>
                          <a:spcPts val="0"/>
                        </a:spcAft>
                      </a:pPr>
                      <a:r>
                        <a:rPr lang="en-US" sz="1500" b="0" kern="1200" dirty="0" smtClean="0">
                          <a:solidFill>
                            <a:srgbClr val="0B074F"/>
                          </a:solidFill>
                          <a:latin typeface="Arial Narrow" panose="020B0606020202030204" pitchFamily="34" charset="0"/>
                          <a:ea typeface="+mn-ea"/>
                          <a:cs typeface="+mn-cs"/>
                        </a:rPr>
                        <a:t>Enhance monitoring Training Centers</a:t>
                      </a:r>
                      <a:r>
                        <a:rPr lang="en-US" sz="1500" b="0" kern="1200" baseline="0" dirty="0" smtClean="0">
                          <a:solidFill>
                            <a:srgbClr val="0B074F"/>
                          </a:solidFill>
                          <a:latin typeface="Arial Narrow" panose="020B0606020202030204" pitchFamily="34" charset="0"/>
                          <a:ea typeface="+mn-ea"/>
                          <a:cs typeface="+mn-cs"/>
                        </a:rPr>
                        <a:t> (</a:t>
                      </a:r>
                      <a:r>
                        <a:rPr lang="en-US" sz="1500" b="0" i="1" kern="1200" baseline="0" dirty="0" smtClean="0">
                          <a:solidFill>
                            <a:srgbClr val="0B074F"/>
                          </a:solidFill>
                          <a:latin typeface="Arial Narrow" panose="020B0606020202030204" pitchFamily="34" charset="0"/>
                          <a:ea typeface="+mn-ea"/>
                          <a:cs typeface="+mn-cs"/>
                        </a:rPr>
                        <a:t>CECAFs</a:t>
                      </a:r>
                      <a:r>
                        <a:rPr lang="en-US" sz="1500" b="0" kern="1200" baseline="0" dirty="0" smtClean="0">
                          <a:solidFill>
                            <a:srgbClr val="0B074F"/>
                          </a:solidFill>
                          <a:latin typeface="Arial Narrow" panose="020B0606020202030204" pitchFamily="34" charset="0"/>
                          <a:ea typeface="+mn-ea"/>
                          <a:cs typeface="+mn-cs"/>
                        </a:rPr>
                        <a:t>)</a:t>
                      </a:r>
                      <a:endParaRPr lang="es-ES" sz="1500" b="0" kern="1200" dirty="0">
                        <a:solidFill>
                          <a:srgbClr val="0B074F"/>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500" kern="1200" dirty="0" smtClean="0">
                          <a:solidFill>
                            <a:srgbClr val="0B074F"/>
                          </a:solidFill>
                          <a:latin typeface="Arial Narrow" panose="020B0606020202030204" pitchFamily="34" charset="0"/>
                          <a:ea typeface="+mn-ea"/>
                          <a:cs typeface="+mn-cs"/>
                        </a:rPr>
                        <a:t>Increase</a:t>
                      </a:r>
                      <a:r>
                        <a:rPr lang="en-US" sz="1500" kern="1200" baseline="0" dirty="0" smtClean="0">
                          <a:solidFill>
                            <a:srgbClr val="0B074F"/>
                          </a:solidFill>
                          <a:latin typeface="Arial Narrow" panose="020B0606020202030204" pitchFamily="34" charset="0"/>
                          <a:ea typeface="+mn-ea"/>
                          <a:cs typeface="+mn-cs"/>
                        </a:rPr>
                        <a:t> frequency of audits</a:t>
                      </a:r>
                      <a:endParaRPr lang="es-ES" sz="1500" kern="1200" dirty="0">
                        <a:solidFill>
                          <a:srgbClr val="0B074F"/>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1 Título"/>
          <p:cNvSpPr>
            <a:spLocks noGrp="1"/>
          </p:cNvSpPr>
          <p:nvPr>
            <p:ph type="title"/>
          </p:nvPr>
        </p:nvSpPr>
        <p:spPr>
          <a:xfrm>
            <a:off x="323528" y="260648"/>
            <a:ext cx="4824536" cy="576064"/>
          </a:xfrm>
        </p:spPr>
        <p:txBody>
          <a:bodyPr>
            <a:normAutofit/>
          </a:bodyPr>
          <a:lstStyle/>
          <a:p>
            <a:pPr algn="l"/>
            <a:r>
              <a:rPr lang="en-US" sz="1800" b="1" dirty="0" smtClean="0">
                <a:solidFill>
                  <a:srgbClr val="0B074F"/>
                </a:solidFill>
                <a:latin typeface="Arial Narrow" panose="020B0606020202030204" pitchFamily="34" charset="0"/>
                <a:ea typeface="+mn-ea"/>
                <a:cs typeface="+mn-cs"/>
              </a:rPr>
              <a:t>11 Training </a:t>
            </a:r>
            <a:r>
              <a:rPr lang="en-US" sz="1800" b="1" dirty="0">
                <a:solidFill>
                  <a:srgbClr val="0B074F"/>
                </a:solidFill>
                <a:latin typeface="Arial Narrow" panose="020B0606020202030204" pitchFamily="34" charset="0"/>
                <a:ea typeface="+mn-ea"/>
                <a:cs typeface="+mn-cs"/>
              </a:rPr>
              <a:t>Centers’ Main Areas of </a:t>
            </a:r>
            <a:r>
              <a:rPr lang="en-US" sz="1800" b="1" dirty="0">
                <a:solidFill>
                  <a:srgbClr val="0B074F"/>
                </a:solidFill>
                <a:latin typeface="Arial Narrow" panose="020B0606020202030204" pitchFamily="34" charset="0"/>
                <a:ea typeface="+mn-ea"/>
                <a:cs typeface="+mn-cs"/>
              </a:rPr>
              <a:t>O</a:t>
            </a:r>
            <a:r>
              <a:rPr lang="en-US" sz="1800" b="1" dirty="0" smtClean="0">
                <a:solidFill>
                  <a:srgbClr val="0B074F"/>
                </a:solidFill>
                <a:latin typeface="Arial Narrow" panose="020B0606020202030204" pitchFamily="34" charset="0"/>
                <a:ea typeface="+mn-ea"/>
                <a:cs typeface="+mn-cs"/>
              </a:rPr>
              <a:t>pportunity </a:t>
            </a:r>
            <a:endParaRPr lang="es-ES" sz="1800" b="1" dirty="0">
              <a:solidFill>
                <a:srgbClr val="0B074F"/>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4781696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19</a:t>
            </a:fld>
            <a:endParaRPr lang="es-MX" dirty="0">
              <a:solidFill>
                <a:schemeClr val="tx1"/>
              </a:solidFill>
              <a:latin typeface="Times New Roman" panose="02020603050405020304" pitchFamily="18" charset="0"/>
              <a:cs typeface="Times New Roman" panose="02020603050405020304" pitchFamily="18" charset="0"/>
            </a:endParaRPr>
          </a:p>
        </p:txBody>
      </p:sp>
      <p:sp>
        <p:nvSpPr>
          <p:cNvPr id="5" name="1 Título"/>
          <p:cNvSpPr>
            <a:spLocks noGrp="1"/>
          </p:cNvSpPr>
          <p:nvPr>
            <p:ph type="title"/>
          </p:nvPr>
        </p:nvSpPr>
        <p:spPr>
          <a:xfrm>
            <a:off x="323528" y="260648"/>
            <a:ext cx="4824536" cy="576064"/>
          </a:xfrm>
        </p:spPr>
        <p:txBody>
          <a:bodyPr>
            <a:normAutofit/>
          </a:bodyPr>
          <a:lstStyle/>
          <a:p>
            <a:pPr algn="l"/>
            <a:r>
              <a:rPr lang="en-US" sz="1800" b="1" dirty="0" smtClean="0">
                <a:solidFill>
                  <a:srgbClr val="0B074F"/>
                </a:solidFill>
                <a:latin typeface="Arial Narrow" panose="020B0606020202030204" pitchFamily="34" charset="0"/>
                <a:ea typeface="+mn-ea"/>
                <a:cs typeface="+mn-cs"/>
              </a:rPr>
              <a:t>12 Conclusion</a:t>
            </a:r>
            <a:endParaRPr lang="es-ES" sz="1800" b="1" dirty="0">
              <a:solidFill>
                <a:srgbClr val="0B074F"/>
              </a:solidFill>
              <a:latin typeface="Arial Narrow" panose="020B0606020202030204" pitchFamily="34" charset="0"/>
              <a:ea typeface="+mn-ea"/>
              <a:cs typeface="+mn-cs"/>
            </a:endParaRPr>
          </a:p>
        </p:txBody>
      </p:sp>
      <p:sp>
        <p:nvSpPr>
          <p:cNvPr id="6" name="3 Rectángulo"/>
          <p:cNvSpPr/>
          <p:nvPr/>
        </p:nvSpPr>
        <p:spPr>
          <a:xfrm>
            <a:off x="395536" y="692696"/>
            <a:ext cx="8424936" cy="5478423"/>
          </a:xfrm>
          <a:prstGeom prst="rect">
            <a:avLst/>
          </a:prstGeom>
        </p:spPr>
        <p:txBody>
          <a:bodyPr wrap="square">
            <a:spAutoFit/>
          </a:bodyPr>
          <a:lstStyle/>
          <a:p>
            <a:pPr algn="just"/>
            <a:endParaRPr lang="en-US" sz="1500" dirty="0" smtClean="0">
              <a:solidFill>
                <a:srgbClr val="0B074F"/>
              </a:solidFill>
              <a:latin typeface="Arial Narrow" panose="020B0606020202030204" pitchFamily="34" charset="0"/>
            </a:endParaRPr>
          </a:p>
          <a:p>
            <a:pPr algn="just"/>
            <a:r>
              <a:rPr lang="en-US" sz="2000" dirty="0" smtClean="0">
                <a:solidFill>
                  <a:srgbClr val="0B074F"/>
                </a:solidFill>
                <a:latin typeface="Arial Narrow" panose="020B0606020202030204" pitchFamily="34" charset="0"/>
              </a:rPr>
              <a:t>The training </a:t>
            </a:r>
            <a:r>
              <a:rPr lang="en-US" sz="2000" dirty="0">
                <a:solidFill>
                  <a:srgbClr val="0B074F"/>
                </a:solidFill>
                <a:latin typeface="Arial Narrow" panose="020B0606020202030204" pitchFamily="34" charset="0"/>
              </a:rPr>
              <a:t>process required and regulated by the SCT is useful to professionalize drivers and to improve the safety </a:t>
            </a:r>
            <a:r>
              <a:rPr lang="en-US" sz="2000" dirty="0" smtClean="0">
                <a:solidFill>
                  <a:srgbClr val="0B074F"/>
                </a:solidFill>
                <a:latin typeface="Arial Narrow" panose="020B0606020202030204" pitchFamily="34" charset="0"/>
              </a:rPr>
              <a:t>and efficiency of </a:t>
            </a:r>
            <a:r>
              <a:rPr lang="en-US" sz="2000" dirty="0">
                <a:solidFill>
                  <a:srgbClr val="0B074F"/>
                </a:solidFill>
                <a:latin typeface="Arial Narrow" panose="020B0606020202030204" pitchFamily="34" charset="0"/>
              </a:rPr>
              <a:t>f</a:t>
            </a:r>
            <a:r>
              <a:rPr lang="en-US" sz="2000" dirty="0" smtClean="0">
                <a:solidFill>
                  <a:srgbClr val="0B074F"/>
                </a:solidFill>
                <a:latin typeface="Arial Narrow" panose="020B0606020202030204" pitchFamily="34" charset="0"/>
              </a:rPr>
              <a:t>ederal </a:t>
            </a:r>
            <a:r>
              <a:rPr lang="en-US" sz="2000" dirty="0">
                <a:solidFill>
                  <a:srgbClr val="0B074F"/>
                </a:solidFill>
                <a:latin typeface="Arial Narrow" panose="020B0606020202030204" pitchFamily="34" charset="0"/>
              </a:rPr>
              <a:t>m</a:t>
            </a:r>
            <a:r>
              <a:rPr lang="en-US" sz="2000" dirty="0" smtClean="0">
                <a:solidFill>
                  <a:srgbClr val="0B074F"/>
                </a:solidFill>
                <a:latin typeface="Arial Narrow" panose="020B0606020202030204" pitchFamily="34" charset="0"/>
              </a:rPr>
              <a:t>otor carrier services</a:t>
            </a:r>
          </a:p>
          <a:p>
            <a:pPr algn="just"/>
            <a:endParaRPr lang="en-US" sz="2000" dirty="0">
              <a:solidFill>
                <a:srgbClr val="0B074F"/>
              </a:solidFill>
              <a:latin typeface="Arial Narrow" panose="020B0606020202030204" pitchFamily="34" charset="0"/>
            </a:endParaRPr>
          </a:p>
          <a:p>
            <a:pPr algn="just"/>
            <a:r>
              <a:rPr lang="en-US" sz="2000" dirty="0">
                <a:solidFill>
                  <a:srgbClr val="0B074F"/>
                </a:solidFill>
                <a:latin typeface="Arial Narrow" panose="020B0606020202030204" pitchFamily="34" charset="0"/>
              </a:rPr>
              <a:t>It is a system that also involves qualities and areas for improvement that should be addressed </a:t>
            </a:r>
            <a:r>
              <a:rPr lang="en-US" sz="2000" dirty="0" smtClean="0">
                <a:solidFill>
                  <a:srgbClr val="0B074F"/>
                </a:solidFill>
                <a:latin typeface="Arial Narrow" panose="020B0606020202030204" pitchFamily="34" charset="0"/>
              </a:rPr>
              <a:t>permanently</a:t>
            </a:r>
            <a:endParaRPr lang="en-US" sz="2000" dirty="0">
              <a:solidFill>
                <a:srgbClr val="0B074F"/>
              </a:solidFill>
              <a:latin typeface="Arial Narrow" panose="020B0606020202030204" pitchFamily="34" charset="0"/>
            </a:endParaRPr>
          </a:p>
          <a:p>
            <a:pPr algn="just"/>
            <a:r>
              <a:rPr lang="en-US" sz="2000" dirty="0">
                <a:solidFill>
                  <a:srgbClr val="0B074F"/>
                </a:solidFill>
                <a:latin typeface="Arial Narrow" panose="020B0606020202030204" pitchFamily="34" charset="0"/>
              </a:rPr>
              <a:t> </a:t>
            </a:r>
            <a:r>
              <a:rPr lang="en-US" sz="2000" dirty="0" smtClean="0">
                <a:solidFill>
                  <a:srgbClr val="0B074F"/>
                </a:solidFill>
                <a:latin typeface="Arial Narrow" panose="020B0606020202030204" pitchFamily="34" charset="0"/>
              </a:rPr>
              <a:t> </a:t>
            </a:r>
            <a:endParaRPr lang="en-US" sz="2000" dirty="0">
              <a:solidFill>
                <a:srgbClr val="0B074F"/>
              </a:solidFill>
              <a:latin typeface="Arial Narrow" panose="020B0606020202030204" pitchFamily="34" charset="0"/>
            </a:endParaRPr>
          </a:p>
          <a:p>
            <a:pPr algn="just"/>
            <a:r>
              <a:rPr lang="en-US" sz="2000" dirty="0">
                <a:solidFill>
                  <a:srgbClr val="0B074F"/>
                </a:solidFill>
                <a:latin typeface="Arial Narrow" panose="020B0606020202030204" pitchFamily="34" charset="0"/>
              </a:rPr>
              <a:t>T</a:t>
            </a:r>
            <a:r>
              <a:rPr lang="en-US" sz="2000" dirty="0" smtClean="0">
                <a:solidFill>
                  <a:srgbClr val="0B074F"/>
                </a:solidFill>
                <a:latin typeface="Arial Narrow" panose="020B0606020202030204" pitchFamily="34" charset="0"/>
              </a:rPr>
              <a:t>raining </a:t>
            </a:r>
            <a:r>
              <a:rPr lang="en-US" sz="2000" dirty="0">
                <a:solidFill>
                  <a:srgbClr val="0B074F"/>
                </a:solidFill>
                <a:latin typeface="Arial Narrow" panose="020B0606020202030204" pitchFamily="34" charset="0"/>
              </a:rPr>
              <a:t>in Mexico, as well as involving an educational process, is required to complete the process of obtaining Federal </a:t>
            </a:r>
            <a:r>
              <a:rPr lang="en-US" sz="2000" dirty="0" smtClean="0">
                <a:solidFill>
                  <a:srgbClr val="0B074F"/>
                </a:solidFill>
                <a:latin typeface="Arial Narrow" panose="020B0606020202030204" pitchFamily="34" charset="0"/>
              </a:rPr>
              <a:t>License</a:t>
            </a:r>
            <a:endParaRPr lang="en-US" sz="2000" dirty="0">
              <a:solidFill>
                <a:srgbClr val="0B074F"/>
              </a:solidFill>
              <a:latin typeface="Arial Narrow" panose="020B0606020202030204" pitchFamily="34" charset="0"/>
            </a:endParaRPr>
          </a:p>
          <a:p>
            <a:pPr algn="just"/>
            <a:r>
              <a:rPr lang="en-US" sz="2000" dirty="0">
                <a:solidFill>
                  <a:srgbClr val="0B074F"/>
                </a:solidFill>
                <a:latin typeface="Arial Narrow" panose="020B0606020202030204" pitchFamily="34" charset="0"/>
              </a:rPr>
              <a:t> </a:t>
            </a:r>
          </a:p>
          <a:p>
            <a:pPr algn="just"/>
            <a:r>
              <a:rPr lang="en-US" sz="2000" dirty="0" smtClean="0">
                <a:solidFill>
                  <a:srgbClr val="0B074F"/>
                </a:solidFill>
                <a:latin typeface="Arial Narrow" panose="020B0606020202030204" pitchFamily="34" charset="0"/>
              </a:rPr>
              <a:t>Renewal training </a:t>
            </a:r>
            <a:r>
              <a:rPr lang="en-US" sz="2000" dirty="0">
                <a:solidFill>
                  <a:srgbClr val="0B074F"/>
                </a:solidFill>
                <a:latin typeface="Arial Narrow" panose="020B0606020202030204" pitchFamily="34" charset="0"/>
              </a:rPr>
              <a:t>can be perceived by drivers as a waste of money and time, and be frowned </a:t>
            </a:r>
            <a:r>
              <a:rPr lang="en-US" sz="2000" dirty="0" smtClean="0">
                <a:solidFill>
                  <a:srgbClr val="0B074F"/>
                </a:solidFill>
                <a:latin typeface="Arial Narrow" panose="020B0606020202030204" pitchFamily="34" charset="0"/>
              </a:rPr>
              <a:t>upon. This is why training has to add </a:t>
            </a:r>
            <a:r>
              <a:rPr lang="en-US" sz="2000" dirty="0">
                <a:solidFill>
                  <a:srgbClr val="0B074F"/>
                </a:solidFill>
                <a:latin typeface="Arial Narrow" panose="020B0606020202030204" pitchFamily="34" charset="0"/>
              </a:rPr>
              <a:t>value to the </a:t>
            </a:r>
            <a:r>
              <a:rPr lang="en-US" sz="2000" dirty="0" smtClean="0">
                <a:solidFill>
                  <a:srgbClr val="0B074F"/>
                </a:solidFill>
                <a:latin typeface="Arial Narrow" panose="020B0606020202030204" pitchFamily="34" charset="0"/>
              </a:rPr>
              <a:t>driver.  There may be useful </a:t>
            </a:r>
            <a:r>
              <a:rPr lang="en-US" sz="2000" dirty="0">
                <a:solidFill>
                  <a:srgbClr val="0B074F"/>
                </a:solidFill>
                <a:latin typeface="Arial Narrow" panose="020B0606020202030204" pitchFamily="34" charset="0"/>
              </a:rPr>
              <a:t>elements for the driver in "real life" </a:t>
            </a:r>
            <a:r>
              <a:rPr lang="en-US" sz="2000" dirty="0" smtClean="0">
                <a:solidFill>
                  <a:srgbClr val="0B074F"/>
                </a:solidFill>
                <a:latin typeface="Arial Narrow" panose="020B0606020202030204" pitchFamily="34" charset="0"/>
              </a:rPr>
              <a:t>such as </a:t>
            </a:r>
            <a:r>
              <a:rPr lang="en-US" sz="2000" dirty="0">
                <a:solidFill>
                  <a:srgbClr val="0B074F"/>
                </a:solidFill>
                <a:latin typeface="Arial Narrow" panose="020B0606020202030204" pitchFamily="34" charset="0"/>
              </a:rPr>
              <a:t>the use of Internet tools and information on handling new </a:t>
            </a:r>
            <a:r>
              <a:rPr lang="en-US" sz="2000" dirty="0" smtClean="0">
                <a:solidFill>
                  <a:srgbClr val="0B074F"/>
                </a:solidFill>
                <a:latin typeface="Arial Narrow" panose="020B0606020202030204" pitchFamily="34" charset="0"/>
              </a:rPr>
              <a:t>vehicle technologies</a:t>
            </a:r>
            <a:endParaRPr lang="en-US" sz="2000" dirty="0">
              <a:solidFill>
                <a:srgbClr val="0B074F"/>
              </a:solidFill>
              <a:latin typeface="Arial Narrow" panose="020B0606020202030204" pitchFamily="34" charset="0"/>
            </a:endParaRPr>
          </a:p>
          <a:p>
            <a:pPr algn="just"/>
            <a:r>
              <a:rPr lang="en-US" sz="2000" dirty="0">
                <a:solidFill>
                  <a:srgbClr val="0B074F"/>
                </a:solidFill>
                <a:latin typeface="Arial Narrow" panose="020B0606020202030204" pitchFamily="34" charset="0"/>
              </a:rPr>
              <a:t> </a:t>
            </a:r>
          </a:p>
          <a:p>
            <a:pPr algn="just"/>
            <a:r>
              <a:rPr lang="en-US" sz="2000" dirty="0" smtClean="0">
                <a:solidFill>
                  <a:srgbClr val="0B074F"/>
                </a:solidFill>
                <a:latin typeface="Arial Narrow" panose="020B0606020202030204" pitchFamily="34" charset="0"/>
              </a:rPr>
              <a:t>We </a:t>
            </a:r>
            <a:r>
              <a:rPr lang="en-US" sz="2000" dirty="0">
                <a:solidFill>
                  <a:srgbClr val="0B074F"/>
                </a:solidFill>
                <a:latin typeface="Arial Narrow" panose="020B0606020202030204" pitchFamily="34" charset="0"/>
              </a:rPr>
              <a:t>at the SCT-DGAF </a:t>
            </a:r>
            <a:r>
              <a:rPr lang="en-US" sz="2000" dirty="0" smtClean="0">
                <a:solidFill>
                  <a:srgbClr val="0B074F"/>
                </a:solidFill>
                <a:latin typeface="Arial Narrow" panose="020B0606020202030204" pitchFamily="34" charset="0"/>
              </a:rPr>
              <a:t>hope that </a:t>
            </a:r>
            <a:r>
              <a:rPr lang="en-US" sz="2000" dirty="0">
                <a:solidFill>
                  <a:srgbClr val="0B074F"/>
                </a:solidFill>
                <a:latin typeface="Arial Narrow" panose="020B0606020202030204" pitchFamily="34" charset="0"/>
              </a:rPr>
              <a:t>this information is useful </a:t>
            </a:r>
            <a:r>
              <a:rPr lang="en-US" sz="2000" dirty="0" smtClean="0">
                <a:solidFill>
                  <a:srgbClr val="0B074F"/>
                </a:solidFill>
                <a:latin typeface="Arial Narrow" panose="020B0606020202030204" pitchFamily="34" charset="0"/>
              </a:rPr>
              <a:t>to FMCSA’s Entry-Level Driver Training Advisory Committee and remain available to provide further information</a:t>
            </a:r>
            <a:endParaRPr lang="es-MX" sz="2000" dirty="0" smtClean="0">
              <a:solidFill>
                <a:srgbClr val="0B074F"/>
              </a:solidFill>
              <a:latin typeface="Arial Narrow" panose="020B0606020202030204" pitchFamily="34" charset="0"/>
            </a:endParaRPr>
          </a:p>
          <a:p>
            <a:pPr algn="just"/>
            <a:endParaRPr lang="es-ES" sz="1500" dirty="0">
              <a:solidFill>
                <a:srgbClr val="0B074F"/>
              </a:solidFill>
              <a:latin typeface="Arial Narrow" panose="020B0606020202030204" pitchFamily="34" charset="0"/>
            </a:endParaRPr>
          </a:p>
        </p:txBody>
      </p:sp>
    </p:spTree>
    <p:extLst>
      <p:ext uri="{BB962C8B-B14F-4D97-AF65-F5344CB8AC3E}">
        <p14:creationId xmlns:p14="http://schemas.microsoft.com/office/powerpoint/2010/main" val="30591741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6"/>
          <p:cNvPicPr>
            <a:picLocks noChangeAspect="1" noChangeArrowheads="1"/>
          </p:cNvPicPr>
          <p:nvPr/>
        </p:nvPicPr>
        <p:blipFill>
          <a:blip r:embed="rId3" cstate="print"/>
          <a:srcRect b="47609"/>
          <a:stretch>
            <a:fillRect/>
          </a:stretch>
        </p:blipFill>
        <p:spPr bwMode="auto">
          <a:xfrm>
            <a:off x="848717" y="716573"/>
            <a:ext cx="492480" cy="244774"/>
          </a:xfrm>
          <a:prstGeom prst="rect">
            <a:avLst/>
          </a:prstGeom>
          <a:noFill/>
          <a:ln w="9525">
            <a:noFill/>
            <a:miter lim="800000"/>
            <a:headEnd/>
            <a:tailEnd/>
          </a:ln>
        </p:spPr>
      </p:pic>
      <p:pic>
        <p:nvPicPr>
          <p:cNvPr id="10" name="Picture 87"/>
          <p:cNvPicPr>
            <a:picLocks noChangeAspect="1" noChangeArrowheads="1"/>
          </p:cNvPicPr>
          <p:nvPr/>
        </p:nvPicPr>
        <p:blipFill>
          <a:blip r:embed="rId3" cstate="print"/>
          <a:srcRect b="47609"/>
          <a:stretch>
            <a:fillRect/>
          </a:stretch>
        </p:blipFill>
        <p:spPr bwMode="auto">
          <a:xfrm>
            <a:off x="796899" y="4930832"/>
            <a:ext cx="492480" cy="244774"/>
          </a:xfrm>
          <a:prstGeom prst="rect">
            <a:avLst/>
          </a:prstGeom>
          <a:noFill/>
          <a:ln w="9525">
            <a:noFill/>
            <a:miter lim="800000"/>
            <a:headEnd/>
            <a:tailEnd/>
          </a:ln>
        </p:spPr>
      </p:pic>
      <p:pic>
        <p:nvPicPr>
          <p:cNvPr id="18" name="Picture 86"/>
          <p:cNvPicPr>
            <a:picLocks noChangeAspect="1" noChangeArrowheads="1"/>
          </p:cNvPicPr>
          <p:nvPr/>
        </p:nvPicPr>
        <p:blipFill>
          <a:blip r:embed="rId3" cstate="print"/>
          <a:srcRect b="47609"/>
          <a:stretch>
            <a:fillRect/>
          </a:stretch>
        </p:blipFill>
        <p:spPr bwMode="auto">
          <a:xfrm>
            <a:off x="796901" y="1304368"/>
            <a:ext cx="492480" cy="244774"/>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2</a:t>
            </a:fld>
            <a:endParaRPr lang="es-MX" dirty="0">
              <a:solidFill>
                <a:schemeClr val="tx1"/>
              </a:solidFill>
              <a:latin typeface="Times New Roman" panose="02020603050405020304" pitchFamily="18" charset="0"/>
              <a:cs typeface="Times New Roman" panose="02020603050405020304" pitchFamily="18" charset="0"/>
            </a:endParaRPr>
          </a:p>
        </p:txBody>
      </p:sp>
      <p:sp>
        <p:nvSpPr>
          <p:cNvPr id="13" name="1 Título"/>
          <p:cNvSpPr>
            <a:spLocks noGrp="1"/>
          </p:cNvSpPr>
          <p:nvPr>
            <p:ph type="title"/>
          </p:nvPr>
        </p:nvSpPr>
        <p:spPr>
          <a:xfrm>
            <a:off x="277295" y="200800"/>
            <a:ext cx="2393268"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C</a:t>
            </a:r>
            <a:r>
              <a:rPr lang="es-MX" sz="2000" b="1" dirty="0" smtClean="0">
                <a:solidFill>
                  <a:srgbClr val="0B074F"/>
                </a:solidFill>
                <a:latin typeface="Arial Narrow" panose="020B0606020202030204" pitchFamily="34" charset="0"/>
              </a:rPr>
              <a:t>ontent</a:t>
            </a:r>
            <a:r>
              <a:rPr lang="es-MX" sz="4900" b="1" dirty="0">
                <a:latin typeface="Arial Narrow" panose="020B0606020202030204" pitchFamily="34" charset="0"/>
              </a:rPr>
              <a:t/>
            </a:r>
            <a:br>
              <a:rPr lang="es-MX" sz="4900" b="1" dirty="0">
                <a:latin typeface="Arial Narrow" panose="020B0606020202030204" pitchFamily="34" charset="0"/>
              </a:rPr>
            </a:br>
            <a:endParaRPr lang="es-ES" dirty="0"/>
          </a:p>
        </p:txBody>
      </p:sp>
      <p:sp>
        <p:nvSpPr>
          <p:cNvPr id="14" name="Rectangle 72"/>
          <p:cNvSpPr>
            <a:spLocks noChangeArrowheads="1"/>
          </p:cNvSpPr>
          <p:nvPr/>
        </p:nvSpPr>
        <p:spPr bwMode="gray">
          <a:xfrm>
            <a:off x="971600" y="620688"/>
            <a:ext cx="7221459" cy="5016684"/>
          </a:xfrm>
          <a:prstGeom prst="rect">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lIns="163260" tIns="32652" rIns="32652" bIns="32652" anchor="ctr"/>
          <a:lstStyle/>
          <a:p>
            <a:pPr defTabSz="829361">
              <a:spcAft>
                <a:spcPct val="20000"/>
              </a:spcAft>
              <a:defRPr/>
            </a:pPr>
            <a:endParaRPr lang="es-ES" sz="2000" b="1" noProof="1">
              <a:solidFill>
                <a:schemeClr val="bg1"/>
              </a:solidFill>
              <a:latin typeface="Calibri" pitchFamily="34" charset="0"/>
            </a:endParaRPr>
          </a:p>
          <a:p>
            <a:pPr defTabSz="829361">
              <a:spcAft>
                <a:spcPct val="20000"/>
              </a:spcAft>
              <a:defRPr/>
            </a:pPr>
            <a:endParaRPr lang="es-ES" sz="2000" b="1" noProof="1">
              <a:solidFill>
                <a:schemeClr val="bg1"/>
              </a:solidFill>
              <a:latin typeface="Calibri" pitchFamily="34" charset="0"/>
            </a:endParaRPr>
          </a:p>
          <a:p>
            <a:pPr lvl="1" defTabSz="829361">
              <a:spcAft>
                <a:spcPct val="20000"/>
              </a:spcAft>
              <a:defRPr/>
            </a:pPr>
            <a:r>
              <a:rPr lang="en-US" sz="2000" b="1" noProof="1" smtClean="0">
                <a:solidFill>
                  <a:schemeClr val="bg1"/>
                </a:solidFill>
                <a:latin typeface="Calibri" pitchFamily="34" charset="0"/>
              </a:rPr>
              <a:t>1	 Background</a:t>
            </a:r>
            <a:endParaRPr lang="en-US" sz="2000" b="1" noProof="1">
              <a:solidFill>
                <a:schemeClr val="bg1"/>
              </a:solidFill>
              <a:latin typeface="Calibri" pitchFamily="34" charset="0"/>
            </a:endParaRPr>
          </a:p>
          <a:p>
            <a:pPr marL="914343" lvl="1" indent="-457200" defTabSz="829361">
              <a:spcAft>
                <a:spcPct val="20000"/>
              </a:spcAft>
              <a:buAutoNum type="arabicPlain" startAt="2"/>
              <a:defRPr/>
            </a:pPr>
            <a:r>
              <a:rPr lang="en-US" sz="2000" b="1" noProof="1" smtClean="0">
                <a:solidFill>
                  <a:schemeClr val="bg1"/>
                </a:solidFill>
                <a:latin typeface="Calibri" pitchFamily="34" charset="0"/>
              </a:rPr>
              <a:t>Origin of Training Centers</a:t>
            </a:r>
          </a:p>
          <a:p>
            <a:pPr marL="914343" lvl="1" indent="-457200" defTabSz="829361">
              <a:spcAft>
                <a:spcPct val="20000"/>
              </a:spcAft>
              <a:buAutoNum type="arabicPlain" startAt="2"/>
              <a:defRPr/>
            </a:pPr>
            <a:r>
              <a:rPr lang="es-MX" sz="2000" b="1" dirty="0" smtClean="0">
                <a:solidFill>
                  <a:schemeClr val="bg1"/>
                </a:solidFill>
                <a:latin typeface="Calibri" pitchFamily="34" charset="0"/>
              </a:rPr>
              <a:t>Training</a:t>
            </a:r>
            <a:r>
              <a:rPr lang="es-MX" sz="2000" b="1" dirty="0" smtClean="0">
                <a:solidFill>
                  <a:schemeClr val="bg1"/>
                </a:solidFill>
                <a:latin typeface="Arial Narrow" panose="020B0606020202030204" pitchFamily="34" charset="0"/>
              </a:rPr>
              <a:t> Centers</a:t>
            </a:r>
          </a:p>
          <a:p>
            <a:pPr marL="914343" lvl="1" indent="-457200" defTabSz="829361">
              <a:spcAft>
                <a:spcPct val="20000"/>
              </a:spcAft>
              <a:buAutoNum type="arabicPlain" startAt="2"/>
              <a:defRPr/>
            </a:pPr>
            <a:r>
              <a:rPr lang="es-MX" sz="2000" b="1" dirty="0" smtClean="0">
                <a:solidFill>
                  <a:schemeClr val="bg1"/>
                </a:solidFill>
                <a:latin typeface="Arial Narrow" panose="020B0606020202030204" pitchFamily="34" charset="0"/>
              </a:rPr>
              <a:t>Training Programs</a:t>
            </a:r>
            <a:endParaRPr lang="es-MX" sz="2000" b="1" dirty="0">
              <a:solidFill>
                <a:schemeClr val="bg1"/>
              </a:solidFill>
              <a:latin typeface="Arial Narrow" panose="020B0606020202030204" pitchFamily="34" charset="0"/>
            </a:endParaRPr>
          </a:p>
          <a:p>
            <a:pPr marL="914343" lvl="1" indent="-457200" defTabSz="829361">
              <a:spcAft>
                <a:spcPct val="20000"/>
              </a:spcAft>
              <a:buAutoNum type="arabicPlain" startAt="2"/>
              <a:defRPr/>
            </a:pPr>
            <a:r>
              <a:rPr lang="en-US" sz="2000" b="1" noProof="1" smtClean="0">
                <a:solidFill>
                  <a:schemeClr val="bg1"/>
                </a:solidFill>
                <a:latin typeface="Arial Narrow" panose="020B0606020202030204" pitchFamily="34" charset="0"/>
              </a:rPr>
              <a:t>Regulatory Framework</a:t>
            </a:r>
            <a:endParaRPr lang="en-US" sz="2000" b="1" noProof="1">
              <a:solidFill>
                <a:schemeClr val="bg1"/>
              </a:solidFill>
              <a:latin typeface="Arial Narrow" panose="020B0606020202030204" pitchFamily="34" charset="0"/>
            </a:endParaRPr>
          </a:p>
          <a:p>
            <a:pPr marL="914343" lvl="1" indent="-457200" defTabSz="829361">
              <a:spcAft>
                <a:spcPct val="20000"/>
              </a:spcAft>
              <a:buAutoNum type="arabicPlain" startAt="2"/>
              <a:defRPr/>
            </a:pPr>
            <a:r>
              <a:rPr lang="en-US" sz="2000" b="1" noProof="1" smtClean="0">
                <a:solidFill>
                  <a:schemeClr val="bg1"/>
                </a:solidFill>
                <a:latin typeface="Arial Narrow" panose="020B0606020202030204" pitchFamily="34" charset="0"/>
              </a:rPr>
              <a:t>Accreditation </a:t>
            </a:r>
            <a:r>
              <a:rPr lang="en-US" sz="2000" b="1" noProof="1">
                <a:solidFill>
                  <a:schemeClr val="bg1"/>
                </a:solidFill>
                <a:latin typeface="Arial Narrow" panose="020B0606020202030204" pitchFamily="34" charset="0"/>
              </a:rPr>
              <a:t>of  </a:t>
            </a:r>
            <a:r>
              <a:rPr lang="en-US" sz="2000" b="1" noProof="1" smtClean="0">
                <a:solidFill>
                  <a:schemeClr val="bg1"/>
                </a:solidFill>
                <a:latin typeface="Arial Narrow" panose="020B0606020202030204" pitchFamily="34" charset="0"/>
              </a:rPr>
              <a:t>CECAFs</a:t>
            </a:r>
          </a:p>
          <a:p>
            <a:pPr marL="914343" lvl="1" indent="-457200" defTabSz="829361">
              <a:spcAft>
                <a:spcPct val="20000"/>
              </a:spcAft>
              <a:buAutoNum type="arabicPlain" startAt="2"/>
              <a:defRPr/>
            </a:pPr>
            <a:r>
              <a:rPr lang="en-US" sz="2000" b="1" dirty="0" smtClean="0">
                <a:solidFill>
                  <a:schemeClr val="bg1"/>
                </a:solidFill>
                <a:latin typeface="Arial Narrow" panose="020B0606020202030204" pitchFamily="34" charset="0"/>
              </a:rPr>
              <a:t>Training </a:t>
            </a:r>
            <a:r>
              <a:rPr lang="en-US" sz="2000" b="1" dirty="0">
                <a:solidFill>
                  <a:schemeClr val="bg1"/>
                </a:solidFill>
                <a:latin typeface="Arial Narrow" panose="020B0606020202030204" pitchFamily="34" charset="0"/>
              </a:rPr>
              <a:t>Centers Historical Evolution 2001-</a:t>
            </a:r>
            <a:r>
              <a:rPr lang="en-US" sz="2000" b="1" dirty="0" smtClean="0">
                <a:solidFill>
                  <a:schemeClr val="bg1"/>
                </a:solidFill>
                <a:latin typeface="Arial Narrow" panose="020B0606020202030204" pitchFamily="34" charset="0"/>
              </a:rPr>
              <a:t>2014</a:t>
            </a:r>
            <a:endParaRPr lang="es-MX" sz="2000" b="1" dirty="0">
              <a:solidFill>
                <a:schemeClr val="bg1"/>
              </a:solidFill>
              <a:latin typeface="Arial Narrow" panose="020B0606020202030204" pitchFamily="34" charset="0"/>
            </a:endParaRPr>
          </a:p>
          <a:p>
            <a:pPr marL="914343" lvl="1" indent="-457200" defTabSz="829361">
              <a:spcAft>
                <a:spcPct val="20000"/>
              </a:spcAft>
              <a:buAutoNum type="arabicPlain" startAt="2"/>
              <a:defRPr/>
            </a:pPr>
            <a:r>
              <a:rPr lang="es-MX" sz="2000" b="1" dirty="0" smtClean="0">
                <a:solidFill>
                  <a:schemeClr val="bg1"/>
                </a:solidFill>
                <a:latin typeface="Arial Narrow" panose="020B0606020202030204" pitchFamily="34" charset="0"/>
              </a:rPr>
              <a:t>The </a:t>
            </a:r>
            <a:r>
              <a:rPr lang="es-MX" sz="2000" b="1" dirty="0">
                <a:solidFill>
                  <a:schemeClr val="bg1"/>
                </a:solidFill>
                <a:latin typeface="Arial Narrow" panose="020B0606020202030204" pitchFamily="34" charset="0"/>
              </a:rPr>
              <a:t>Training </a:t>
            </a:r>
            <a:r>
              <a:rPr lang="es-MX" sz="2000" b="1" dirty="0" smtClean="0">
                <a:solidFill>
                  <a:schemeClr val="bg1"/>
                </a:solidFill>
                <a:latin typeface="Arial Narrow" panose="020B0606020202030204" pitchFamily="34" charset="0"/>
              </a:rPr>
              <a:t>Modes</a:t>
            </a:r>
            <a:endParaRPr lang="es-MX" sz="2000" b="1" dirty="0">
              <a:solidFill>
                <a:schemeClr val="bg1"/>
              </a:solidFill>
              <a:latin typeface="Arial Narrow" panose="020B0606020202030204" pitchFamily="34" charset="0"/>
            </a:endParaRPr>
          </a:p>
          <a:p>
            <a:pPr marL="914343" lvl="1" indent="-457200" defTabSz="829361">
              <a:spcAft>
                <a:spcPct val="20000"/>
              </a:spcAft>
              <a:buAutoNum type="arabicPlain" startAt="2"/>
              <a:defRPr/>
            </a:pPr>
            <a:r>
              <a:rPr lang="es-MX" sz="2000" b="1" dirty="0" smtClean="0">
                <a:solidFill>
                  <a:schemeClr val="bg1"/>
                </a:solidFill>
                <a:latin typeface="Arial Narrow" panose="020B0606020202030204" pitchFamily="34" charset="0"/>
              </a:rPr>
              <a:t>Federal </a:t>
            </a:r>
            <a:r>
              <a:rPr lang="es-MX" sz="2000" b="1" dirty="0">
                <a:solidFill>
                  <a:schemeClr val="bg1"/>
                </a:solidFill>
                <a:latin typeface="Arial Narrow" panose="020B0606020202030204" pitchFamily="34" charset="0"/>
              </a:rPr>
              <a:t>Driver’s </a:t>
            </a:r>
            <a:r>
              <a:rPr lang="es-MX" sz="2000" b="1" dirty="0" smtClean="0">
                <a:solidFill>
                  <a:schemeClr val="bg1"/>
                </a:solidFill>
                <a:latin typeface="Arial Narrow" panose="020B0606020202030204" pitchFamily="34" charset="0"/>
              </a:rPr>
              <a:t>License</a:t>
            </a:r>
            <a:endParaRPr lang="es-MX" sz="2000" b="1" dirty="0">
              <a:solidFill>
                <a:schemeClr val="bg1"/>
              </a:solidFill>
              <a:latin typeface="Arial Narrow" panose="020B0606020202030204" pitchFamily="34" charset="0"/>
            </a:endParaRPr>
          </a:p>
          <a:p>
            <a:pPr marL="914343" lvl="1" indent="-457200" defTabSz="829361">
              <a:spcAft>
                <a:spcPct val="20000"/>
              </a:spcAft>
              <a:buAutoNum type="arabicPlain" startAt="2"/>
              <a:defRPr/>
            </a:pPr>
            <a:r>
              <a:rPr lang="es-ES" sz="2000" b="1" dirty="0" smtClean="0">
                <a:solidFill>
                  <a:schemeClr val="bg1"/>
                </a:solidFill>
                <a:latin typeface="Arial Narrow" panose="020B0606020202030204" pitchFamily="34" charset="0"/>
              </a:rPr>
              <a:t>Training </a:t>
            </a:r>
            <a:r>
              <a:rPr lang="es-ES" sz="2000" b="1" dirty="0" err="1" smtClean="0">
                <a:solidFill>
                  <a:schemeClr val="bg1"/>
                </a:solidFill>
                <a:latin typeface="Arial Narrow" panose="020B0606020202030204" pitchFamily="34" charset="0"/>
              </a:rPr>
              <a:t>Update</a:t>
            </a:r>
            <a:endParaRPr lang="es-ES" sz="2000" b="1" dirty="0">
              <a:solidFill>
                <a:schemeClr val="bg1"/>
              </a:solidFill>
              <a:latin typeface="Arial Narrow" panose="020B0606020202030204" pitchFamily="34" charset="0"/>
            </a:endParaRPr>
          </a:p>
          <a:p>
            <a:pPr marL="914343" lvl="1" indent="-457200" defTabSz="829361">
              <a:spcAft>
                <a:spcPct val="20000"/>
              </a:spcAft>
              <a:buAutoNum type="arabicPlain" startAt="2"/>
              <a:defRPr/>
            </a:pPr>
            <a:r>
              <a:rPr lang="en-US" sz="2000" b="1" dirty="0" smtClean="0">
                <a:solidFill>
                  <a:schemeClr val="bg1"/>
                </a:solidFill>
                <a:latin typeface="Arial Narrow" panose="020B0606020202030204" pitchFamily="34" charset="0"/>
              </a:rPr>
              <a:t>Training </a:t>
            </a:r>
            <a:r>
              <a:rPr lang="en-US" sz="2000" b="1" dirty="0">
                <a:solidFill>
                  <a:schemeClr val="bg1"/>
                </a:solidFill>
                <a:latin typeface="Arial Narrow" panose="020B0606020202030204" pitchFamily="34" charset="0"/>
              </a:rPr>
              <a:t>Centers’ Main Areas of </a:t>
            </a:r>
            <a:r>
              <a:rPr lang="en-US" sz="2000" b="1" dirty="0" smtClean="0">
                <a:solidFill>
                  <a:schemeClr val="bg1"/>
                </a:solidFill>
                <a:latin typeface="Arial Narrow" panose="020B0606020202030204" pitchFamily="34" charset="0"/>
              </a:rPr>
              <a:t>Opportunity</a:t>
            </a:r>
          </a:p>
          <a:p>
            <a:pPr marL="914343" lvl="1" indent="-457200" defTabSz="829361">
              <a:spcAft>
                <a:spcPct val="20000"/>
              </a:spcAft>
              <a:buAutoNum type="arabicPlain" startAt="2"/>
              <a:defRPr/>
            </a:pPr>
            <a:r>
              <a:rPr lang="en-US" sz="2000" b="1" dirty="0" smtClean="0">
                <a:solidFill>
                  <a:schemeClr val="bg1"/>
                </a:solidFill>
                <a:latin typeface="Arial Narrow" panose="020B0606020202030204" pitchFamily="34" charset="0"/>
              </a:rPr>
              <a:t>Conclusion</a:t>
            </a:r>
            <a:endParaRPr lang="es-MX" sz="2000" b="1" dirty="0" smtClean="0">
              <a:solidFill>
                <a:schemeClr val="bg1"/>
              </a:solidFill>
              <a:latin typeface="Arial Narrow" panose="020B0606020202030204" pitchFamily="34" charset="0"/>
            </a:endParaRPr>
          </a:p>
          <a:p>
            <a:pPr marL="800043" lvl="1" indent="-342900" defTabSz="829361">
              <a:spcAft>
                <a:spcPct val="20000"/>
              </a:spcAft>
              <a:buAutoNum type="arabicPlain" startAt="3"/>
              <a:defRPr/>
            </a:pPr>
            <a:endParaRPr lang="en-US" sz="1400" b="1" noProof="1">
              <a:solidFill>
                <a:schemeClr val="bg1"/>
              </a:solidFill>
              <a:latin typeface="Calibri" pitchFamily="34" charset="0"/>
            </a:endParaRPr>
          </a:p>
          <a:p>
            <a:pPr marL="768097" lvl="1" indent="-311010" defTabSz="829361">
              <a:spcAft>
                <a:spcPct val="20000"/>
              </a:spcAft>
              <a:buFont typeface="Wingdings" panose="05000000000000000000" pitchFamily="2" charset="2"/>
              <a:buChar char="ü"/>
              <a:defRPr/>
            </a:pPr>
            <a:endParaRPr lang="en-US" sz="1600" b="1" noProof="1">
              <a:solidFill>
                <a:schemeClr val="bg1"/>
              </a:solidFill>
              <a:latin typeface="Calibri" pitchFamily="34" charset="0"/>
            </a:endParaRPr>
          </a:p>
          <a:p>
            <a:pPr marL="768097" lvl="1" indent="-311010" defTabSz="829361">
              <a:spcAft>
                <a:spcPct val="20000"/>
              </a:spcAft>
              <a:buFont typeface="Wingdings" panose="05000000000000000000" pitchFamily="2" charset="2"/>
              <a:buChar char="ü"/>
              <a:defRPr/>
            </a:pPr>
            <a:endParaRPr lang="en-US" sz="2000" b="1" noProof="1">
              <a:solidFill>
                <a:schemeClr val="bg1"/>
              </a:solidFill>
              <a:latin typeface="Calibri" pitchFamily="34" charset="0"/>
            </a:endParaRPr>
          </a:p>
        </p:txBody>
      </p:sp>
    </p:spTree>
    <p:extLst>
      <p:ext uri="{BB962C8B-B14F-4D97-AF65-F5344CB8AC3E}">
        <p14:creationId xmlns:p14="http://schemas.microsoft.com/office/powerpoint/2010/main" val="34004745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B8BDDBD-12B5-4D11-A894-8FED9528EA51}" type="slidenum">
              <a:rPr lang="es-MX" smtClean="0">
                <a:solidFill>
                  <a:schemeClr val="tx1"/>
                </a:solidFill>
                <a:latin typeface="Times New Roman" panose="02020603050405020304" pitchFamily="18" charset="0"/>
                <a:cs typeface="Times New Roman" panose="02020603050405020304" pitchFamily="18" charset="0"/>
              </a:rPr>
              <a:pPr/>
              <a:t>20</a:t>
            </a:fld>
            <a:endParaRPr lang="es-MX" dirty="0">
              <a:solidFill>
                <a:schemeClr val="tx1"/>
              </a:solidFill>
              <a:latin typeface="Times New Roman" panose="02020603050405020304" pitchFamily="18" charset="0"/>
              <a:cs typeface="Times New Roman" panose="02020603050405020304" pitchFamily="18" charset="0"/>
            </a:endParaRPr>
          </a:p>
        </p:txBody>
      </p:sp>
      <p:sp>
        <p:nvSpPr>
          <p:cNvPr id="12" name="1 Título"/>
          <p:cNvSpPr>
            <a:spLocks noGrp="1"/>
          </p:cNvSpPr>
          <p:nvPr>
            <p:ph type="title"/>
          </p:nvPr>
        </p:nvSpPr>
        <p:spPr>
          <a:xfrm>
            <a:off x="323528" y="2276872"/>
            <a:ext cx="8640960" cy="576064"/>
          </a:xfrm>
        </p:spPr>
        <p:txBody>
          <a:bodyPr>
            <a:noAutofit/>
          </a:bodyPr>
          <a:lstStyle/>
          <a:p>
            <a:r>
              <a:rPr lang="es-MX" sz="9600" dirty="0" smtClean="0">
                <a:solidFill>
                  <a:srgbClr val="0B074F"/>
                </a:solidFill>
                <a:latin typeface="Arial Narrow" panose="020B0606020202030204" pitchFamily="34" charset="0"/>
                <a:ea typeface="+mn-ea"/>
                <a:cs typeface="+mn-cs"/>
              </a:rPr>
              <a:t/>
            </a:r>
            <a:br>
              <a:rPr lang="es-MX" sz="9600" dirty="0" smtClean="0">
                <a:solidFill>
                  <a:srgbClr val="0B074F"/>
                </a:solidFill>
                <a:latin typeface="Arial Narrow" panose="020B0606020202030204" pitchFamily="34" charset="0"/>
                <a:ea typeface="+mn-ea"/>
                <a:cs typeface="+mn-cs"/>
              </a:rPr>
            </a:br>
            <a:r>
              <a:rPr lang="es-MX" dirty="0" smtClean="0">
                <a:solidFill>
                  <a:srgbClr val="0B074F"/>
                </a:solidFill>
                <a:latin typeface="Arial Narrow" panose="020B0606020202030204" pitchFamily="34" charset="0"/>
                <a:ea typeface="+mn-ea"/>
                <a:cs typeface="+mn-cs"/>
              </a:rPr>
              <a:t>Questions?</a:t>
            </a:r>
            <a:br>
              <a:rPr lang="es-MX" dirty="0" smtClean="0">
                <a:solidFill>
                  <a:srgbClr val="0B074F"/>
                </a:solidFill>
                <a:latin typeface="Arial Narrow" panose="020B0606020202030204" pitchFamily="34" charset="0"/>
                <a:ea typeface="+mn-ea"/>
                <a:cs typeface="+mn-cs"/>
              </a:rPr>
            </a:br>
            <a:r>
              <a:rPr lang="es-MX" sz="3600" dirty="0" smtClean="0">
                <a:solidFill>
                  <a:srgbClr val="0B074F"/>
                </a:solidFill>
                <a:latin typeface="Arial Narrow" panose="020B0606020202030204" pitchFamily="34" charset="0"/>
                <a:ea typeface="+mn-ea"/>
                <a:cs typeface="+mn-cs"/>
              </a:rPr>
              <a:t>Thank you!</a:t>
            </a:r>
            <a:r>
              <a:rPr lang="es-MX" sz="4800" dirty="0" smtClean="0">
                <a:solidFill>
                  <a:srgbClr val="0B074F"/>
                </a:solidFill>
                <a:latin typeface="Arial Narrow" panose="020B0606020202030204" pitchFamily="34" charset="0"/>
                <a:ea typeface="+mn-ea"/>
                <a:cs typeface="+mn-cs"/>
              </a:rPr>
              <a:t/>
            </a:r>
            <a:br>
              <a:rPr lang="es-MX" sz="4800" dirty="0" smtClean="0">
                <a:solidFill>
                  <a:srgbClr val="0B074F"/>
                </a:solidFill>
                <a:latin typeface="Arial Narrow" panose="020B0606020202030204" pitchFamily="34" charset="0"/>
                <a:ea typeface="+mn-ea"/>
                <a:cs typeface="+mn-cs"/>
              </a:rPr>
            </a:br>
            <a:r>
              <a:rPr lang="es-MX" sz="4800" dirty="0" smtClean="0">
                <a:solidFill>
                  <a:srgbClr val="0B074F"/>
                </a:solidFill>
                <a:latin typeface="Arial Narrow" panose="020B0606020202030204" pitchFamily="34" charset="0"/>
                <a:ea typeface="+mn-ea"/>
                <a:cs typeface="+mn-cs"/>
              </a:rPr>
              <a:t/>
            </a:r>
            <a:br>
              <a:rPr lang="es-MX" sz="4800" dirty="0" smtClean="0">
                <a:solidFill>
                  <a:srgbClr val="0B074F"/>
                </a:solidFill>
                <a:latin typeface="Arial Narrow" panose="020B0606020202030204" pitchFamily="34" charset="0"/>
                <a:ea typeface="+mn-ea"/>
                <a:cs typeface="+mn-cs"/>
              </a:rPr>
            </a:br>
            <a:r>
              <a:rPr lang="es-MX" sz="2400" b="1" dirty="0" smtClean="0">
                <a:solidFill>
                  <a:srgbClr val="002060"/>
                </a:solidFill>
                <a:latin typeface="Arial Narrow" panose="020B0606020202030204" pitchFamily="34" charset="0"/>
              </a:rPr>
              <a:t>Federal Motor Carrier Transportation Administration</a:t>
            </a:r>
            <a:br>
              <a:rPr lang="es-MX" sz="2400" b="1" dirty="0" smtClean="0">
                <a:solidFill>
                  <a:srgbClr val="002060"/>
                </a:solidFill>
                <a:latin typeface="Arial Narrow" panose="020B0606020202030204" pitchFamily="34" charset="0"/>
              </a:rPr>
            </a:br>
            <a:r>
              <a:rPr lang="es-MX" sz="2400" dirty="0">
                <a:solidFill>
                  <a:srgbClr val="002060"/>
                </a:solidFill>
                <a:latin typeface="Arial Narrow" panose="020B0606020202030204" pitchFamily="34" charset="0"/>
              </a:rPr>
              <a:t/>
            </a:r>
            <a:br>
              <a:rPr lang="es-MX" sz="2400" dirty="0">
                <a:solidFill>
                  <a:srgbClr val="002060"/>
                </a:solidFill>
                <a:latin typeface="Arial Narrow" panose="020B0606020202030204" pitchFamily="34" charset="0"/>
              </a:rPr>
            </a:br>
            <a:r>
              <a:rPr lang="es-MX" sz="1800" dirty="0" smtClean="0">
                <a:solidFill>
                  <a:srgbClr val="002060"/>
                </a:solidFill>
                <a:latin typeface="Arial Narrow" panose="020B0606020202030204" pitchFamily="34" charset="0"/>
              </a:rPr>
              <a:t>Salvador Monroy</a:t>
            </a:r>
            <a:br>
              <a:rPr lang="es-MX" sz="1800" dirty="0" smtClean="0">
                <a:solidFill>
                  <a:srgbClr val="002060"/>
                </a:solidFill>
                <a:latin typeface="Arial Narrow" panose="020B0606020202030204" pitchFamily="34" charset="0"/>
              </a:rPr>
            </a:br>
            <a:r>
              <a:rPr lang="es-MX" sz="1800" dirty="0" smtClean="0">
                <a:solidFill>
                  <a:srgbClr val="002060"/>
                </a:solidFill>
                <a:latin typeface="Arial Narrow" panose="020B0606020202030204" pitchFamily="34" charset="0"/>
              </a:rPr>
              <a:t>Director,</a:t>
            </a:r>
            <a:br>
              <a:rPr lang="es-MX" sz="1800" dirty="0" smtClean="0">
                <a:solidFill>
                  <a:srgbClr val="002060"/>
                </a:solidFill>
                <a:latin typeface="Arial Narrow" panose="020B0606020202030204" pitchFamily="34" charset="0"/>
              </a:rPr>
            </a:br>
            <a:r>
              <a:rPr lang="es-MX" sz="1800" dirty="0" smtClean="0">
                <a:solidFill>
                  <a:srgbClr val="002060"/>
                </a:solidFill>
                <a:latin typeface="Arial Narrow" panose="020B0606020202030204" pitchFamily="34" charset="0"/>
              </a:rPr>
              <a:t>Motor Carrier Transportation International Services</a:t>
            </a:r>
            <a:r>
              <a:rPr lang="es-ES" sz="1800" dirty="0">
                <a:solidFill>
                  <a:srgbClr val="002060"/>
                </a:solidFill>
                <a:latin typeface="Arial Narrow" panose="020B0606020202030204" pitchFamily="34" charset="0"/>
              </a:rPr>
              <a:t/>
            </a:r>
            <a:br>
              <a:rPr lang="es-ES" sz="1800" dirty="0">
                <a:solidFill>
                  <a:srgbClr val="002060"/>
                </a:solidFill>
                <a:latin typeface="Arial Narrow" panose="020B0606020202030204" pitchFamily="34" charset="0"/>
              </a:rPr>
            </a:br>
            <a:r>
              <a:rPr lang="es-ES" sz="1800" dirty="0" smtClean="0">
                <a:solidFill>
                  <a:srgbClr val="002060"/>
                </a:solidFill>
                <a:latin typeface="Arial Narrow" panose="020B0606020202030204" pitchFamily="34" charset="0"/>
              </a:rPr>
              <a:t/>
            </a:r>
            <a:br>
              <a:rPr lang="es-ES" sz="1800" dirty="0" smtClean="0">
                <a:solidFill>
                  <a:srgbClr val="002060"/>
                </a:solidFill>
                <a:latin typeface="Arial Narrow" panose="020B0606020202030204" pitchFamily="34" charset="0"/>
              </a:rPr>
            </a:br>
            <a:r>
              <a:rPr lang="es-ES" sz="1800" dirty="0" err="1" smtClean="0">
                <a:solidFill>
                  <a:srgbClr val="002060"/>
                </a:solidFill>
                <a:latin typeface="Arial Narrow" panose="020B0606020202030204" pitchFamily="34" charset="0"/>
              </a:rPr>
              <a:t>Secretariat</a:t>
            </a:r>
            <a:r>
              <a:rPr lang="es-ES" sz="1800" dirty="0" smtClean="0">
                <a:solidFill>
                  <a:srgbClr val="002060"/>
                </a:solidFill>
                <a:latin typeface="Arial Narrow" panose="020B0606020202030204" pitchFamily="34" charset="0"/>
              </a:rPr>
              <a:t> of </a:t>
            </a:r>
            <a:r>
              <a:rPr lang="es-ES" sz="1800" dirty="0" err="1" smtClean="0">
                <a:solidFill>
                  <a:srgbClr val="002060"/>
                </a:solidFill>
                <a:latin typeface="Arial Narrow" panose="020B0606020202030204" pitchFamily="34" charset="0"/>
              </a:rPr>
              <a:t>Communications</a:t>
            </a:r>
            <a:r>
              <a:rPr lang="es-ES" sz="1800" dirty="0" smtClean="0">
                <a:solidFill>
                  <a:srgbClr val="002060"/>
                </a:solidFill>
                <a:latin typeface="Arial Narrow" panose="020B0606020202030204" pitchFamily="34" charset="0"/>
              </a:rPr>
              <a:t> and </a:t>
            </a:r>
            <a:r>
              <a:rPr lang="es-ES" sz="1800" dirty="0" err="1" smtClean="0">
                <a:solidFill>
                  <a:srgbClr val="002060"/>
                </a:solidFill>
                <a:latin typeface="Arial Narrow" panose="020B0606020202030204" pitchFamily="34" charset="0"/>
              </a:rPr>
              <a:t>Transportation</a:t>
            </a:r>
            <a:r>
              <a:rPr lang="es-ES" sz="1800" dirty="0" smtClean="0">
                <a:solidFill>
                  <a:srgbClr val="002060"/>
                </a:solidFill>
                <a:latin typeface="Arial Narrow" panose="020B0606020202030204" pitchFamily="34" charset="0"/>
              </a:rPr>
              <a:t> (SCT)</a:t>
            </a:r>
            <a:br>
              <a:rPr lang="es-ES" sz="1800" dirty="0" smtClean="0">
                <a:solidFill>
                  <a:srgbClr val="002060"/>
                </a:solidFill>
                <a:latin typeface="Arial Narrow" panose="020B0606020202030204" pitchFamily="34" charset="0"/>
              </a:rPr>
            </a:br>
            <a:r>
              <a:rPr lang="es-ES" sz="1800" dirty="0" err="1" smtClean="0">
                <a:solidFill>
                  <a:srgbClr val="002060"/>
                </a:solidFill>
                <a:latin typeface="Arial Narrow" panose="020B0606020202030204" pitchFamily="34" charset="0"/>
              </a:rPr>
              <a:t>Mexico</a:t>
            </a:r>
            <a:r>
              <a:rPr lang="es-ES" sz="1800" dirty="0" smtClean="0">
                <a:solidFill>
                  <a:srgbClr val="002060"/>
                </a:solidFill>
                <a:latin typeface="Arial Narrow" panose="020B0606020202030204" pitchFamily="34" charset="0"/>
              </a:rPr>
              <a:t/>
            </a:r>
            <a:br>
              <a:rPr lang="es-ES" sz="1800" dirty="0" smtClean="0">
                <a:solidFill>
                  <a:srgbClr val="002060"/>
                </a:solidFill>
                <a:latin typeface="Arial Narrow" panose="020B0606020202030204" pitchFamily="34" charset="0"/>
              </a:rPr>
            </a:br>
            <a:r>
              <a:rPr lang="es-ES" sz="1800" dirty="0" err="1" smtClean="0">
                <a:solidFill>
                  <a:srgbClr val="002060"/>
                </a:solidFill>
                <a:latin typeface="Arial Narrow" panose="020B0606020202030204" pitchFamily="34" charset="0"/>
              </a:rPr>
              <a:t>samonroy@sct.gob.mx</a:t>
            </a:r>
            <a:r>
              <a:rPr lang="es-ES" sz="1800" dirty="0" smtClean="0">
                <a:solidFill>
                  <a:srgbClr val="002060"/>
                </a:solidFill>
                <a:latin typeface="Arial Narrow" panose="020B0606020202030204" pitchFamily="34" charset="0"/>
              </a:rPr>
              <a:t/>
            </a:r>
            <a:br>
              <a:rPr lang="es-ES" sz="1800" dirty="0" smtClean="0">
                <a:solidFill>
                  <a:srgbClr val="002060"/>
                </a:solidFill>
                <a:latin typeface="Arial Narrow" panose="020B0606020202030204" pitchFamily="34" charset="0"/>
              </a:rPr>
            </a:br>
            <a:r>
              <a:rPr lang="es-ES" sz="1800" dirty="0" smtClean="0">
                <a:solidFill>
                  <a:srgbClr val="002060"/>
                </a:solidFill>
                <a:latin typeface="Arial Narrow" panose="020B0606020202030204" pitchFamily="34" charset="0"/>
              </a:rPr>
              <a:t>+ (52) (55) 5011 9209</a:t>
            </a:r>
            <a:r>
              <a:rPr lang="es-ES" sz="1100" dirty="0">
                <a:solidFill>
                  <a:srgbClr val="002060"/>
                </a:solidFill>
              </a:rPr>
              <a:t/>
            </a:r>
            <a:br>
              <a:rPr lang="es-ES" sz="1100" dirty="0">
                <a:solidFill>
                  <a:srgbClr val="002060"/>
                </a:solidFill>
              </a:rPr>
            </a:br>
            <a:r>
              <a:rPr lang="es-ES" sz="1400" dirty="0" smtClean="0"/>
              <a:t> </a:t>
            </a:r>
            <a:endParaRPr lang="es-ES" sz="1400" b="1" dirty="0">
              <a:solidFill>
                <a:srgbClr val="0B074F"/>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6080927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3</a:t>
            </a:fld>
            <a:endParaRPr lang="es-MX" dirty="0">
              <a:solidFill>
                <a:prstClr val="black">
                  <a:tint val="75000"/>
                </a:prstClr>
              </a:solidFill>
            </a:endParaRPr>
          </a:p>
        </p:txBody>
      </p:sp>
      <p:sp>
        <p:nvSpPr>
          <p:cNvPr id="5" name="AutoShape 2" descr="data:image/jpeg;base64,/9j/4AAQSkZJRgABAQAAAQABAAD/2wCEAAkGBxQSEhQUEhAVFBQUFRQVFRUVFxgXGBUUGBQcFxUUFRUaHighGBolGxUUITUhJikrLi4uGB8zODMsNzQtLiwBCgoKDg0OGhAQGywkHyQsLCwsLCwsLCwsLCwsLCwuNCssLCwsLCwsLC0sLiwsLCwsLCwsLCwvLCwsLCsrLCwsLP/AABEIAGAAugMBIgACEQEDEQH/xAAcAAEAAgIDAQAAAAAAAAAAAAAABQgBBAIDBgf/xABGEAACAQMBBAQICgUNAAAAAAABAgMABBESBRMhMQYiQXEUNFFSYXSRsxYjMlVzgZKy0dMHVGKj4RUXJDNCU2NygqGxwfD/xAAZAQEBAQEBAQAAAAAAAAAAAAAAAQQCAwX/xAAhEQEAAgICAgIDAAAAAAAAAAAAARECIQRRMoESMQNBYf/aAAwDAQACEQMRAD8A+40pSgVUnpL47eet3Pv2q21VJ6S+O3nrdz79q08Tz9LCNxSs0r6FumKUrNSximKzSg4ycj3GrdbE8Wg+ij+4KqLJyPcatrs5wtnEWOFECEnyARgk+ysnL+oTJBnpZIBG5iXdNPMrsCcpbpJuVlweZMhUn9njXK+27cgK8aQaXuTbor7zUxMu7V+HDHBmPoFa2zZ7FI3OZdEdnFEySo4LWxZtLhCMsWLMMjngCti3a1SO24XCi0bTCjxuHkfcsvBCuqQhCx4DhjNZah4XPYNuXXhBt/6PqQRB20zkF3LNpUjguE0HrHt8lcdn9KZZbjQEjaISTq2nXvIo4w2JpCerhmTSBw557DXO13Ky7xZrmI3NwwMTqVDyiPJyrLnSEQcc46vfWpElpulMfhWhITCZEjkO+hkDdbUF64DFnDDkTntprpN9tvZHStpt0jRrHM82lkYk/EGJpklH+ZAPQGyK2tn7eeeaeOJECrEHgdiSJDqZNTAck1LwxxI49tRV1cWU2iQLcBmh8HjZIpAzxEayE4dYaVbiOQY+WpBWsolivEIjQoYU3a6Q28dRhkAyWUp28ut6aTEETPbUHSK7ETzFLcqs/g6hd5l336w6lyfk5LcP2a77rpHNupbmOOLweFpFwxbeTCNykjIR1U6wYAENnHZmuF54Lb7i2cXB3UgljCxOwlk60hJZVw5BLMQORFdUa2Y14kmMYmybXDFWnYCchItOpiCdZXOAQSRwNNdG2xL0sIe4XdjEaMYGJI3ssaKZI280hnUe2tu52+VuYYNKkMwSd8/IkaJnjRR2klR3Bh5aj52sGgzKzBYrtXbeKVkS4km1gOpGQDvB6NJHZW7FsS1ZjEoO9ikjuHlwNZdnMgLS445IOR5MVKhblv7F2k05nJUBY53iTGcsEADM3+rVy7MVK1D7J2ELdupNKVLSNu2ZSuqRi7N8nOck9tTArmf49Iv9s0pSilVJ6S+O3nrV179qttVSekvjt563c+/etPF8/S4o6sVmlb3RSlKIxWaUorjJyPcatNc2kk2zRFFgNLbxx5JwNDKqycfLoLVVmTke41Z/a12Y9lAq+h2ghiQg4IeULGuk+dl+HprLyvrFzl9NG86MzBJ441SRXlgdHeVlcwIwY2pYhioUqcMMjr8sjjtjZdwNxMsMYkhMwML3EkgZZMDUs7JlWGnlpxgkZqLnElvJCk1wYIprmMgPclyqQI0js0rEf1jBFKA4A8uSK2Olu3GkRzayMYrcLLNNEVKZUhzEZAeAEYLNjsKjtNZNvDW24Nm3jNHLLu3eM3UixlzpV3ASCLWE4roL5bTkE8jXG12NcJbXcaKkJnBEMIkMiQal0uyyFRgHJYIBgafTw1tp7YdJ5bpJC9tFu7aRFOQGaPeCZR5weaFT6M+TFeh2HKFgVWm3jwIqTMWywkVAWDnsPHPGk3SxVovbHRySUxpHJu0ht3SNgSDviFVSQMdQKpyM8dRrXuOjc08bB9NuEgaGGGIh0UsnXcsyjGThRgAgKTnjUXZbRnZI5Y5Xd41a/kiySJLeeVlSLnw0xKxA85RWzZ34kdVuLlo4Jo2ukYymLemSZisYkyCojiEfVBHyzV3Ca6eg/k+V57WSTSBBFJqwSTvnULw4cRp18fSKioNhXETJOqxySie6leJnKqwmOlCsmk4YIqdnnCvQ7GnhKbuGbe7rSCd5vGGoa11MSScqQQSeWKkQK4uXfwh5OPo5I8u8nKETO7zouSoXwYwRRLkdcAMxLEDJ7Kkei+ynt0cSMHYvwftMSIscWo+dpQZ9JNTeKYpMysYxGwVmlKjopSlAqpPSXx289bufftVtqqT0l8dvPW7n371p4nn6WEdSlK3umKzQCuaxk+mg4UrZSxc+T6zWxHsaQ8tPt/hS4EZJyPcatxsdAbaDIB+KiPHyhAQe+qwjoxOwODHxGPlH8K+/bK6YwpFGhSXKIinCjGQoBxx9FZOTeURSTD1csCt8pQ3eAf8AmsC3UDSFAB5jAwe8VER9Kom5JJ9kfjW3FtlG5K/s/jWP4zDmm6IQAQFGDzGBg94rps7FY9ekcZHLuSclmOBkk+gAAdgAruhuNXJT9dd1TaU6VhA5KBwA4ADgOQ7qw9srDSyKQMYBAIGOWBXfShTrSMDsAzz9PDHGuYrNKKUpSgUpSgUpSgVUnpL47eet3Pv2q21VJ6S+O3nrdz79608Xz9Lijqyq57vLXNY/KPq/HyVtw2pPZ/t/1W6ZdOmKHPLl2+nvqQt7atq3sj5p9hqWtdnN5p9hrmZRp21rUva2dbtpstz/AGG9hqcs9jucfFt9k/hXnlkI+0sqnLOxqQs9jP8A3bfZNTlnsojmp+us+X5EaNls/lwqftLHHOti3tQtbFeOWVjAGKzWaxXCM0pSgUpSgUpSgUpSgUrzvwkl+arz2Qfm0+EkvzVeeyD86rQ9FVSekvjt563de/arKfCSX5qvPZB+bXwTbPRO9kubiQWpAknmkAMsAIDyswDDecCM8a0cbWdysPLKMkAdpA4nhknAzXt+n36Om2ZBFN4UJg7CN10aNL6SwKdY6l4EY58M90Kehd9+q/vYPzK3L/YG1ZwizJJIsQxGHuISFHLh8Z5O3nWrLLcVlDq3lcVip/4F336r+9g/Mp8C779V/ewfmV388e4LQGKEf+41kjH1cKV0OuRRg9xqy+yf0f7NeCJmsISzRxkkqeJKgk86rVJyPcat3sPxaD6KP7grLytRCShP5u9mfN8H2T+NYP6O9mfN0H2T+NeppWK5cuiws0hjWONAiIAqKOSqOAA9FbFKVApSlApSlApSlApSlBilZpQYxVSOksY8NvOA8auez/HarcVUnpJ47eet3Pv2rTxfP0sIvdDzR7KboeaPZXKs1vp04bseaPZTdL5o9lc6UClYrNUcZOR7jVu9heLQfRR/cFVEk5HuNW72H4tB9FH9wVk5f1HtJb1KUrC5KUpQKUpQKUpQKUpQKUpQf//Z">
            <a:hlinkClick r:id="rId3"/>
          </p:cNvPr>
          <p:cNvSpPr>
            <a:spLocks noChangeAspect="1" noChangeArrowheads="1"/>
          </p:cNvSpPr>
          <p:nvPr/>
        </p:nvSpPr>
        <p:spPr bwMode="auto">
          <a:xfrm>
            <a:off x="57600" y="-496748"/>
            <a:ext cx="2013120" cy="1036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6" tIns="41463" rIns="82926" bIns="41463" numCol="1" anchor="t" anchorCtr="0" compatLnSpc="1">
            <a:prstTxWarp prst="textNoShape">
              <a:avLst/>
            </a:prstTxWarp>
          </a:bodyPr>
          <a:lstStyle/>
          <a:p>
            <a:pPr defTabSz="914063"/>
            <a:endParaRPr lang="es-ES">
              <a:solidFill>
                <a:prstClr val="black"/>
              </a:solidFill>
            </a:endParaRPr>
          </a:p>
        </p:txBody>
      </p:sp>
      <p:sp>
        <p:nvSpPr>
          <p:cNvPr id="6" name="Rectangle 2"/>
          <p:cNvSpPr>
            <a:spLocks noChangeArrowheads="1"/>
          </p:cNvSpPr>
          <p:nvPr/>
        </p:nvSpPr>
        <p:spPr bwMode="auto">
          <a:xfrm>
            <a:off x="0" y="986195"/>
            <a:ext cx="867645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81000" indent="-381000" defTabSz="762000">
              <a:defRPr sz="2400">
                <a:solidFill>
                  <a:schemeClr val="tx1"/>
                </a:solidFill>
                <a:latin typeface="Times New Roman" pitchFamily="18" charset="0"/>
                <a:ea typeface="MS PGothic" pitchFamily="34" charset="-128"/>
              </a:defRPr>
            </a:lvl1pPr>
            <a:lvl2pPr marL="742950" indent="-285750" defTabSz="762000">
              <a:defRPr sz="2400">
                <a:solidFill>
                  <a:schemeClr val="tx1"/>
                </a:solidFill>
                <a:latin typeface="Times New Roman" pitchFamily="18" charset="0"/>
                <a:ea typeface="MS PGothic" pitchFamily="34" charset="-128"/>
              </a:defRPr>
            </a:lvl2pPr>
            <a:lvl3pPr marL="1143000" indent="-228600" defTabSz="762000">
              <a:defRPr sz="2400">
                <a:solidFill>
                  <a:schemeClr val="tx1"/>
                </a:solidFill>
                <a:latin typeface="Times New Roman" pitchFamily="18" charset="0"/>
                <a:ea typeface="MS PGothic" pitchFamily="34" charset="-128"/>
              </a:defRPr>
            </a:lvl3pPr>
            <a:lvl4pPr marL="1600200" indent="-228600" defTabSz="762000">
              <a:defRPr sz="2400">
                <a:solidFill>
                  <a:schemeClr val="tx1"/>
                </a:solidFill>
                <a:latin typeface="Times New Roman" pitchFamily="18" charset="0"/>
                <a:ea typeface="MS PGothic" pitchFamily="34" charset="-128"/>
              </a:defRPr>
            </a:lvl4pPr>
            <a:lvl5pPr marL="2057400" indent="-228600" defTabSz="762000">
              <a:defRPr sz="2400">
                <a:solidFill>
                  <a:schemeClr val="tx1"/>
                </a:solidFill>
                <a:latin typeface="Times New Roman" pitchFamily="18"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a:r>
              <a:rPr lang="es-MX" sz="1600" dirty="0" smtClean="0"/>
              <a:t>      </a:t>
            </a:r>
            <a:endParaRPr lang="es-ES" sz="1600" dirty="0"/>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356992"/>
            <a:ext cx="3267447" cy="2174337"/>
          </a:xfrm>
          <a:prstGeom prst="rect">
            <a:avLst/>
          </a:prstGeom>
        </p:spPr>
      </p:pic>
      <p:sp>
        <p:nvSpPr>
          <p:cNvPr id="12" name="1 Título"/>
          <p:cNvSpPr>
            <a:spLocks noGrp="1"/>
          </p:cNvSpPr>
          <p:nvPr>
            <p:ph type="title"/>
          </p:nvPr>
        </p:nvSpPr>
        <p:spPr>
          <a:xfrm>
            <a:off x="451550" y="280193"/>
            <a:ext cx="2393268"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1 </a:t>
            </a:r>
            <a:r>
              <a:rPr lang="es-MX" sz="2000" b="1" dirty="0" err="1" smtClean="0">
                <a:solidFill>
                  <a:srgbClr val="0B074F"/>
                </a:solidFill>
                <a:latin typeface="Arial Narrow" panose="020B0606020202030204" pitchFamily="34" charset="0"/>
              </a:rPr>
              <a:t>Background</a:t>
            </a:r>
            <a:r>
              <a:rPr lang="es-MX" sz="4900" b="1" dirty="0">
                <a:latin typeface="Arial Narrow" panose="020B0606020202030204" pitchFamily="34" charset="0"/>
              </a:rPr>
              <a:t/>
            </a:r>
            <a:br>
              <a:rPr lang="es-MX" sz="4900" b="1" dirty="0">
                <a:latin typeface="Arial Narrow" panose="020B0606020202030204" pitchFamily="34" charset="0"/>
              </a:rPr>
            </a:br>
            <a:endParaRPr lang="es-ES"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740" y="1146197"/>
            <a:ext cx="2466975" cy="184785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550" y="3374504"/>
            <a:ext cx="2824306" cy="2202148"/>
          </a:xfrm>
          <a:prstGeom prst="rect">
            <a:avLst/>
          </a:prstGeom>
        </p:spPr>
      </p:pic>
    </p:spTree>
    <p:extLst>
      <p:ext uri="{BB962C8B-B14F-4D97-AF65-F5344CB8AC3E}">
        <p14:creationId xmlns:p14="http://schemas.microsoft.com/office/powerpoint/2010/main" val="1923413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4</a:t>
            </a:fld>
            <a:endParaRPr lang="es-MX" dirty="0">
              <a:solidFill>
                <a:prstClr val="black">
                  <a:tint val="75000"/>
                </a:prstClr>
              </a:solidFill>
            </a:endParaRPr>
          </a:p>
        </p:txBody>
      </p:sp>
      <p:sp>
        <p:nvSpPr>
          <p:cNvPr id="5" name="AutoShape 2" descr="data:image/jpeg;base64,/9j/4AAQSkZJRgABAQAAAQABAAD/2wCEAAkGBxQSEhQUEhAVFBQUFRQVFRUVFxgXGBUUGBQcFxUUFRUaHighGBolGxUUITUhJikrLi4uGB8zODMsNzQtLiwBCgoKDg0OGhAQGywkHyQsLCwsLCwsLCwsLCwsLCwuNCssLCwsLCwsLC0sLiwsLCwsLCwsLCwvLCwsLCsrLCwsLP/AABEIAGAAugMBIgACEQEDEQH/xAAcAAEAAgIDAQAAAAAAAAAAAAAABQgBBAIDBgf/xABGEAACAQMBBAQICgUNAAAAAAABAgMABBESBRMhMQYiQXEUNFFSYXSRsxYjMlVzgZKy0dMHVGKj4RUXJDNCU2NygqGxwfD/xAAZAQEBAQEBAQAAAAAAAAAAAAAAAQQCAwX/xAAhEQEAAgICAgIDAAAAAAAAAAAAARECIQRRMoESMQNBYf/aAAwDAQACEQMRAD8A+40pSgVUnpL47eet3Pv2q21VJ6S+O3nrdz79q08Tz9LCNxSs0r6FumKUrNSximKzSg4ycj3GrdbE8Wg+ij+4KqLJyPcatrs5wtnEWOFECEnyARgk+ysnL+oTJBnpZIBG5iXdNPMrsCcpbpJuVlweZMhUn9njXK+27cgK8aQaXuTbor7zUxMu7V+HDHBmPoFa2zZ7FI3OZdEdnFEySo4LWxZtLhCMsWLMMjngCti3a1SO24XCi0bTCjxuHkfcsvBCuqQhCx4DhjNZah4XPYNuXXhBt/6PqQRB20zkF3LNpUjguE0HrHt8lcdn9KZZbjQEjaISTq2nXvIo4w2JpCerhmTSBw557DXO13Ky7xZrmI3NwwMTqVDyiPJyrLnSEQcc46vfWpElpulMfhWhITCZEjkO+hkDdbUF64DFnDDkTntprpN9tvZHStpt0jRrHM82lkYk/EGJpklH+ZAPQGyK2tn7eeeaeOJECrEHgdiSJDqZNTAck1LwxxI49tRV1cWU2iQLcBmh8HjZIpAzxEayE4dYaVbiOQY+WpBWsolivEIjQoYU3a6Q28dRhkAyWUp28ut6aTEETPbUHSK7ETzFLcqs/g6hd5l336w6lyfk5LcP2a77rpHNupbmOOLweFpFwxbeTCNykjIR1U6wYAENnHZmuF54Lb7i2cXB3UgljCxOwlk60hJZVw5BLMQORFdUa2Y14kmMYmybXDFWnYCchItOpiCdZXOAQSRwNNdG2xL0sIe4XdjEaMYGJI3ssaKZI280hnUe2tu52+VuYYNKkMwSd8/IkaJnjRR2klR3Bh5aj52sGgzKzBYrtXbeKVkS4km1gOpGQDvB6NJHZW7FsS1ZjEoO9ikjuHlwNZdnMgLS445IOR5MVKhblv7F2k05nJUBY53iTGcsEADM3+rVy7MVK1D7J2ELdupNKVLSNu2ZSuqRi7N8nOck9tTArmf49Iv9s0pSilVJ6S+O3nrV179qttVSekvjt563c+/etPF8/S4o6sVmlb3RSlKIxWaUorjJyPcatNc2kk2zRFFgNLbxx5JwNDKqycfLoLVVmTke41Z/a12Y9lAq+h2ghiQg4IeULGuk+dl+HprLyvrFzl9NG86MzBJ441SRXlgdHeVlcwIwY2pYhioUqcMMjr8sjjtjZdwNxMsMYkhMwML3EkgZZMDUs7JlWGnlpxgkZqLnElvJCk1wYIprmMgPclyqQI0js0rEf1jBFKA4A8uSK2Olu3GkRzayMYrcLLNNEVKZUhzEZAeAEYLNjsKjtNZNvDW24Nm3jNHLLu3eM3UixlzpV3ASCLWE4roL5bTkE8jXG12NcJbXcaKkJnBEMIkMiQal0uyyFRgHJYIBgafTw1tp7YdJ5bpJC9tFu7aRFOQGaPeCZR5weaFT6M+TFeh2HKFgVWm3jwIqTMWywkVAWDnsPHPGk3SxVovbHRySUxpHJu0ht3SNgSDviFVSQMdQKpyM8dRrXuOjc08bB9NuEgaGGGIh0UsnXcsyjGThRgAgKTnjUXZbRnZI5Y5Xd41a/kiySJLeeVlSLnw0xKxA85RWzZ34kdVuLlo4Jo2ukYymLemSZisYkyCojiEfVBHyzV3Ca6eg/k+V57WSTSBBFJqwSTvnULw4cRp18fSKioNhXETJOqxySie6leJnKqwmOlCsmk4YIqdnnCvQ7GnhKbuGbe7rSCd5vGGoa11MSScqQQSeWKkQK4uXfwh5OPo5I8u8nKETO7zouSoXwYwRRLkdcAMxLEDJ7Kkei+ynt0cSMHYvwftMSIscWo+dpQZ9JNTeKYpMysYxGwVmlKjopSlAqpPSXx289bufftVtqqT0l8dvPW7n371p4nn6WEdSlK3umKzQCuaxk+mg4UrZSxc+T6zWxHsaQ8tPt/hS4EZJyPcatxsdAbaDIB+KiPHyhAQe+qwjoxOwODHxGPlH8K+/bK6YwpFGhSXKIinCjGQoBxx9FZOTeURSTD1csCt8pQ3eAf8AmsC3UDSFAB5jAwe8VER9Kom5JJ9kfjW3FtlG5K/s/jWP4zDmm6IQAQFGDzGBg94rps7FY9ekcZHLuSclmOBkk+gAAdgAruhuNXJT9dd1TaU6VhA5KBwA4ADgOQ7qw9srDSyKQMYBAIGOWBXfShTrSMDsAzz9PDHGuYrNKKUpSgUpSgUpSgVUnpL47eet3Pv2q21VJ6S+O3nrdz79608Xz9Lijqyq57vLXNY/KPq/HyVtw2pPZ/t/1W6ZdOmKHPLl2+nvqQt7atq3sj5p9hqWtdnN5p9hrmZRp21rUva2dbtpstz/AGG9hqcs9jucfFt9k/hXnlkI+0sqnLOxqQs9jP8A3bfZNTlnsojmp+us+X5EaNls/lwqftLHHOti3tQtbFeOWVjAGKzWaxXCM0pSgUpSgUpSgUpSgUrzvwkl+arz2Qfm0+EkvzVeeyD86rQ9FVSekvjt563de/arKfCSX5qvPZB+bXwTbPRO9kubiQWpAknmkAMsAIDyswDDecCM8a0cbWdysPLKMkAdpA4nhknAzXt+n36Om2ZBFN4UJg7CN10aNL6SwKdY6l4EY58M90Kehd9+q/vYPzK3L/YG1ZwizJJIsQxGHuISFHLh8Z5O3nWrLLcVlDq3lcVip/4F336r+9g/Mp8C779V/ewfmV388e4LQGKEf+41kjH1cKV0OuRRg9xqy+yf0f7NeCJmsISzRxkkqeJKgk86rVJyPcat3sPxaD6KP7grLytRCShP5u9mfN8H2T+NYP6O9mfN0H2T+NeppWK5cuiws0hjWONAiIAqKOSqOAA9FbFKVApSlApSlApSlApSlBilZpQYxVSOksY8NvOA8auez/HarcVUnpJ47eet3Pv2rTxfP0sIvdDzR7KboeaPZXKs1vp04bseaPZTdL5o9lc6UClYrNUcZOR7jVu9heLQfRR/cFVEk5HuNW72H4tB9FH9wVk5f1HtJb1KUrC5KUpQKUpQKUpQKUpQKUpQf//Z">
            <a:hlinkClick r:id="rId3"/>
          </p:cNvPr>
          <p:cNvSpPr>
            <a:spLocks noChangeAspect="1" noChangeArrowheads="1"/>
          </p:cNvSpPr>
          <p:nvPr/>
        </p:nvSpPr>
        <p:spPr bwMode="auto">
          <a:xfrm>
            <a:off x="57600" y="-496748"/>
            <a:ext cx="2013120" cy="1036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6" tIns="41463" rIns="82926" bIns="41463" numCol="1" anchor="t" anchorCtr="0" compatLnSpc="1">
            <a:prstTxWarp prst="textNoShape">
              <a:avLst/>
            </a:prstTxWarp>
          </a:bodyPr>
          <a:lstStyle/>
          <a:p>
            <a:pPr defTabSz="914063"/>
            <a:endParaRPr lang="es-ES">
              <a:solidFill>
                <a:prstClr val="black"/>
              </a:solidFill>
            </a:endParaRPr>
          </a:p>
        </p:txBody>
      </p:sp>
      <p:graphicFrame>
        <p:nvGraphicFramePr>
          <p:cNvPr id="7" name="6 Diagrama"/>
          <p:cNvGraphicFramePr/>
          <p:nvPr>
            <p:extLst>
              <p:ext uri="{D42A27DB-BD31-4B8C-83A1-F6EECF244321}">
                <p14:modId xmlns:p14="http://schemas.microsoft.com/office/powerpoint/2010/main" val="3151996158"/>
              </p:ext>
            </p:extLst>
          </p:nvPr>
        </p:nvGraphicFramePr>
        <p:xfrm>
          <a:off x="251520" y="764706"/>
          <a:ext cx="8784976" cy="2664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0720" y="3573016"/>
            <a:ext cx="4896544" cy="2398849"/>
          </a:xfrm>
          <a:prstGeom prst="rect">
            <a:avLst/>
          </a:prstGeom>
        </p:spPr>
      </p:pic>
      <p:sp>
        <p:nvSpPr>
          <p:cNvPr id="13" name="1 Título"/>
          <p:cNvSpPr>
            <a:spLocks noGrp="1"/>
          </p:cNvSpPr>
          <p:nvPr>
            <p:ph type="title"/>
          </p:nvPr>
        </p:nvSpPr>
        <p:spPr>
          <a:xfrm>
            <a:off x="330188" y="282057"/>
            <a:ext cx="7289812"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2</a:t>
            </a:r>
            <a:r>
              <a:rPr lang="es-MX" sz="4900" b="1" dirty="0" smtClean="0">
                <a:solidFill>
                  <a:srgbClr val="0B074F"/>
                </a:solidFill>
                <a:latin typeface="Arial Narrow" panose="020B0606020202030204" pitchFamily="34" charset="0"/>
              </a:rPr>
              <a:t> </a:t>
            </a:r>
            <a:r>
              <a:rPr lang="es-MX" sz="2000" b="1" dirty="0" smtClean="0">
                <a:solidFill>
                  <a:srgbClr val="0B074F"/>
                </a:solidFill>
                <a:latin typeface="Arial Narrow" panose="020B0606020202030204" pitchFamily="34" charset="0"/>
              </a:rPr>
              <a:t>Origin </a:t>
            </a:r>
            <a:r>
              <a:rPr lang="es-MX" sz="2000" b="1" dirty="0">
                <a:solidFill>
                  <a:srgbClr val="0B074F"/>
                </a:solidFill>
                <a:latin typeface="Arial Narrow" panose="020B0606020202030204" pitchFamily="34" charset="0"/>
              </a:rPr>
              <a:t>of Training </a:t>
            </a:r>
            <a:r>
              <a:rPr lang="es-MX" sz="2000" b="1" dirty="0" smtClean="0">
                <a:solidFill>
                  <a:srgbClr val="0B074F"/>
                </a:solidFill>
                <a:latin typeface="Arial Narrow" panose="020B0606020202030204" pitchFamily="34" charset="0"/>
              </a:rPr>
              <a:t>Centers</a:t>
            </a:r>
            <a:r>
              <a:rPr lang="es-MX" sz="4900" b="1" dirty="0" smtClean="0">
                <a:latin typeface="Arial Narrow" panose="020B0606020202030204" pitchFamily="34" charset="0"/>
              </a:rPr>
              <a:t/>
            </a:r>
            <a:br>
              <a:rPr lang="es-MX" sz="4900" b="1" dirty="0" smtClean="0">
                <a:latin typeface="Arial Narrow" panose="020B0606020202030204" pitchFamily="34" charset="0"/>
              </a:rPr>
            </a:br>
            <a:r>
              <a:rPr lang="es-MX" sz="4900" b="1" dirty="0" smtClean="0">
                <a:latin typeface="Arial Narrow" panose="020B0606020202030204" pitchFamily="34" charset="0"/>
              </a:rPr>
              <a:t>       </a:t>
            </a:r>
            <a:endParaRPr lang="es-ES" b="1" dirty="0"/>
          </a:p>
        </p:txBody>
      </p:sp>
    </p:spTree>
    <p:extLst>
      <p:ext uri="{BB962C8B-B14F-4D97-AF65-F5344CB8AC3E}">
        <p14:creationId xmlns:p14="http://schemas.microsoft.com/office/powerpoint/2010/main" val="1355183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94849"/>
            <a:ext cx="8229600" cy="4031783"/>
          </a:xfrm>
        </p:spPr>
        <p:txBody>
          <a:bodyPr>
            <a:normAutofit/>
          </a:bodyPr>
          <a:lstStyle/>
          <a:p>
            <a:pPr marL="0" indent="0">
              <a:buNone/>
            </a:pPr>
            <a:r>
              <a:rPr lang="es-ES" sz="1600" dirty="0">
                <a:solidFill>
                  <a:srgbClr val="0B074F"/>
                </a:solidFill>
                <a:latin typeface="Arial Narrow" panose="020B0606020202030204" pitchFamily="34" charset="0"/>
              </a:rPr>
              <a:t/>
            </a:r>
            <a:br>
              <a:rPr lang="es-ES" sz="1600" dirty="0">
                <a:solidFill>
                  <a:srgbClr val="0B074F"/>
                </a:solidFill>
                <a:latin typeface="Arial Narrow" panose="020B0606020202030204" pitchFamily="34" charset="0"/>
              </a:rPr>
            </a:br>
            <a:endParaRPr lang="es-ES" sz="1600" dirty="0">
              <a:solidFill>
                <a:srgbClr val="0B074F"/>
              </a:solidFill>
              <a:latin typeface="Arial Narrow" panose="020B0606020202030204" pitchFamily="34" charset="0"/>
            </a:endParaRPr>
          </a:p>
          <a:p>
            <a:pPr marL="285750" indent="-285750"/>
            <a:r>
              <a:rPr lang="es-ES" sz="1600" dirty="0">
                <a:solidFill>
                  <a:srgbClr val="0B074F"/>
                </a:solidFill>
                <a:latin typeface="Arial Narrow" panose="020B0606020202030204" pitchFamily="34" charset="0"/>
              </a:rPr>
              <a:t>Professional Culture of </a:t>
            </a:r>
            <a:r>
              <a:rPr lang="es-ES" sz="1600" dirty="0" err="1">
                <a:solidFill>
                  <a:srgbClr val="0B074F"/>
                </a:solidFill>
                <a:latin typeface="Arial Narrow" panose="020B0606020202030204" pitchFamily="34" charset="0"/>
              </a:rPr>
              <a:t>Driving</a:t>
            </a:r>
            <a:endParaRPr lang="es-ES" sz="1600" dirty="0">
              <a:solidFill>
                <a:srgbClr val="0B074F"/>
              </a:solidFill>
              <a:latin typeface="Arial Narrow" panose="020B0606020202030204" pitchFamily="34" charset="0"/>
            </a:endParaRPr>
          </a:p>
          <a:p>
            <a:pPr marL="285750" indent="-285750"/>
            <a:r>
              <a:rPr lang="es-ES" sz="1600" dirty="0" err="1" smtClean="0">
                <a:solidFill>
                  <a:srgbClr val="0B074F"/>
                </a:solidFill>
                <a:latin typeface="Arial Narrow" panose="020B0606020202030204" pitchFamily="34" charset="0"/>
              </a:rPr>
              <a:t>Crash</a:t>
            </a:r>
            <a:r>
              <a:rPr lang="es-ES" sz="1600" dirty="0" smtClean="0">
                <a:solidFill>
                  <a:srgbClr val="0B074F"/>
                </a:solidFill>
                <a:latin typeface="Arial Narrow" panose="020B0606020202030204" pitchFamily="34" charset="0"/>
              </a:rPr>
              <a:t> </a:t>
            </a:r>
            <a:r>
              <a:rPr lang="es-ES" sz="1600" dirty="0" err="1" smtClean="0">
                <a:solidFill>
                  <a:srgbClr val="0B074F"/>
                </a:solidFill>
                <a:latin typeface="Arial Narrow" panose="020B0606020202030204" pitchFamily="34" charset="0"/>
              </a:rPr>
              <a:t>Prevention</a:t>
            </a:r>
            <a:endParaRPr lang="es-ES" sz="1600" dirty="0">
              <a:solidFill>
                <a:srgbClr val="0B074F"/>
              </a:solidFill>
              <a:latin typeface="Arial Narrow" panose="020B0606020202030204" pitchFamily="34" charset="0"/>
            </a:endParaRPr>
          </a:p>
          <a:p>
            <a:pPr marL="285750" indent="-285750"/>
            <a:r>
              <a:rPr lang="es-ES" sz="1600" dirty="0">
                <a:solidFill>
                  <a:srgbClr val="0B074F"/>
                </a:solidFill>
                <a:latin typeface="Arial Narrow" panose="020B0606020202030204" pitchFamily="34" charset="0"/>
              </a:rPr>
              <a:t>Road </a:t>
            </a:r>
            <a:r>
              <a:rPr lang="es-ES" sz="1600" dirty="0" smtClean="0">
                <a:solidFill>
                  <a:srgbClr val="0B074F"/>
                </a:solidFill>
                <a:latin typeface="Arial Narrow" panose="020B0606020202030204" pitchFamily="34" charset="0"/>
              </a:rPr>
              <a:t>Safety</a:t>
            </a:r>
            <a:endParaRPr lang="es-ES" sz="1600" dirty="0">
              <a:solidFill>
                <a:srgbClr val="0B074F"/>
              </a:solidFill>
              <a:latin typeface="Arial Narrow" panose="020B0606020202030204" pitchFamily="34" charset="0"/>
            </a:endParaRPr>
          </a:p>
          <a:p>
            <a:pPr marL="285750" indent="-285750"/>
            <a:r>
              <a:rPr lang="en-US" sz="1600" dirty="0">
                <a:solidFill>
                  <a:srgbClr val="0B074F"/>
                </a:solidFill>
                <a:latin typeface="Arial Narrow" panose="020B0606020202030204" pitchFamily="34" charset="0"/>
              </a:rPr>
              <a:t>Operation of vehicles and </a:t>
            </a:r>
            <a:r>
              <a:rPr lang="en-US" sz="1600" dirty="0" smtClean="0">
                <a:solidFill>
                  <a:srgbClr val="0B074F"/>
                </a:solidFill>
                <a:latin typeface="Arial Narrow" panose="020B0606020202030204" pitchFamily="34" charset="0"/>
              </a:rPr>
              <a:t>driving</a:t>
            </a:r>
            <a:endParaRPr lang="es-ES" sz="1600" dirty="0">
              <a:solidFill>
                <a:srgbClr val="0B074F"/>
              </a:solidFill>
              <a:latin typeface="Arial Narrow" panose="020B0606020202030204" pitchFamily="34" charset="0"/>
            </a:endParaRPr>
          </a:p>
          <a:p>
            <a:pPr marL="285750" indent="-285750"/>
            <a:r>
              <a:rPr lang="es-ES" sz="1600" dirty="0" err="1" smtClean="0">
                <a:solidFill>
                  <a:srgbClr val="0B074F"/>
                </a:solidFill>
                <a:latin typeface="Arial Narrow" panose="020B0606020202030204" pitchFamily="34" charset="0"/>
              </a:rPr>
              <a:t>Environment</a:t>
            </a:r>
            <a:endParaRPr lang="es-ES" sz="1600" dirty="0">
              <a:solidFill>
                <a:srgbClr val="0B074F"/>
              </a:solidFill>
              <a:latin typeface="Arial Narrow" panose="020B0606020202030204" pitchFamily="34" charset="0"/>
            </a:endParaRPr>
          </a:p>
          <a:p>
            <a:pPr marL="0" indent="0" algn="just">
              <a:buNone/>
            </a:pPr>
            <a:endParaRPr lang="es-MX" sz="1500" dirty="0"/>
          </a:p>
        </p:txBody>
      </p:sp>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5</a:t>
            </a:fld>
            <a:endParaRPr lang="es-MX">
              <a:solidFill>
                <a:prstClr val="black">
                  <a:tint val="75000"/>
                </a:prstClr>
              </a:solidFill>
            </a:endParaRPr>
          </a:p>
        </p:txBody>
      </p:sp>
      <p:pic>
        <p:nvPicPr>
          <p:cNvPr id="7" name="Picture 2" descr="http://www.elfrente.com.co/wp-content/uploads/2013/12/3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356" y="1646089"/>
            <a:ext cx="3780160" cy="25402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0540" y="536963"/>
            <a:ext cx="7289812"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3</a:t>
            </a:r>
            <a:r>
              <a:rPr lang="es-MX" sz="4900" b="1" dirty="0" smtClean="0">
                <a:solidFill>
                  <a:srgbClr val="0B074F"/>
                </a:solidFill>
                <a:latin typeface="Arial Narrow" panose="020B0606020202030204" pitchFamily="34" charset="0"/>
              </a:rPr>
              <a:t> </a:t>
            </a:r>
            <a:r>
              <a:rPr lang="es-MX" sz="2000" b="1" dirty="0" smtClean="0">
                <a:solidFill>
                  <a:srgbClr val="0B074F"/>
                </a:solidFill>
                <a:latin typeface="Arial Narrow" panose="020B0606020202030204" pitchFamily="34" charset="0"/>
              </a:rPr>
              <a:t>Training Centers</a:t>
            </a:r>
            <a:r>
              <a:rPr lang="es-MX" sz="2000" b="1" dirty="0">
                <a:solidFill>
                  <a:srgbClr val="0B074F"/>
                </a:solidFill>
                <a:latin typeface="Arial Narrow" panose="020B0606020202030204" pitchFamily="34" charset="0"/>
              </a:rPr>
              <a:t/>
            </a:r>
            <a:br>
              <a:rPr lang="es-MX" sz="2000" b="1" dirty="0">
                <a:solidFill>
                  <a:srgbClr val="0B074F"/>
                </a:solidFill>
                <a:latin typeface="Arial Narrow" panose="020B0606020202030204" pitchFamily="34" charset="0"/>
              </a:rPr>
            </a:br>
            <a:r>
              <a:rPr lang="es-MX" sz="4900" b="1" dirty="0" smtClean="0">
                <a:latin typeface="Arial Narrow" panose="020B0606020202030204" pitchFamily="34" charset="0"/>
              </a:rPr>
              <a:t>       </a:t>
            </a:r>
            <a:endParaRPr lang="es-ES" b="1" dirty="0"/>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540" y="3334336"/>
            <a:ext cx="4197623" cy="2422118"/>
          </a:xfrm>
          <a:prstGeom prst="rect">
            <a:avLst/>
          </a:prstGeom>
        </p:spPr>
      </p:pic>
    </p:spTree>
    <p:extLst>
      <p:ext uri="{BB962C8B-B14F-4D97-AF65-F5344CB8AC3E}">
        <p14:creationId xmlns:p14="http://schemas.microsoft.com/office/powerpoint/2010/main" val="22599829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6</a:t>
            </a:fld>
            <a:endParaRPr lang="es-MX" dirty="0">
              <a:solidFill>
                <a:prstClr val="black">
                  <a:tint val="75000"/>
                </a:prstClr>
              </a:solidFill>
            </a:endParaRPr>
          </a:p>
        </p:txBody>
      </p:sp>
      <p:sp>
        <p:nvSpPr>
          <p:cNvPr id="5" name="AutoShape 2" descr="data:image/jpeg;base64,/9j/4AAQSkZJRgABAQAAAQABAAD/2wCEAAkGBxQSEhQUEhAVFBQUFRQVFRUVFxgXGBUUGBQcFxUUFRUaHighGBolGxUUITUhJikrLi4uGB8zODMsNzQtLiwBCgoKDg0OGhAQGywkHyQsLCwsLCwsLCwsLCwsLCwuNCssLCwsLCwsLC0sLiwsLCwsLCwsLCwvLCwsLCsrLCwsLP/AABEIAGAAugMBIgACEQEDEQH/xAAcAAEAAgIDAQAAAAAAAAAAAAAABQgBBAIDBgf/xABGEAACAQMBBAQICgUNAAAAAAABAgMABBESBRMhMQYiQXEUNFFSYXSRsxYjMlVzgZKy0dMHVGKj4RUXJDNCU2NygqGxwfD/xAAZAQEBAQEBAQAAAAAAAAAAAAAAAQQCAwX/xAAhEQEAAgICAgIDAAAAAAAAAAAAARECIQRRMoESMQNBYf/aAAwDAQACEQMRAD8A+40pSgVUnpL47eet3Pv2q21VJ6S+O3nrdz79q08Tz9LCNxSs0r6FumKUrNSximKzSg4ycj3GrdbE8Wg+ij+4KqLJyPcatrs5wtnEWOFECEnyARgk+ysnL+oTJBnpZIBG5iXdNPMrsCcpbpJuVlweZMhUn9njXK+27cgK8aQaXuTbor7zUxMu7V+HDHBmPoFa2zZ7FI3OZdEdnFEySo4LWxZtLhCMsWLMMjngCti3a1SO24XCi0bTCjxuHkfcsvBCuqQhCx4DhjNZah4XPYNuXXhBt/6PqQRB20zkF3LNpUjguE0HrHt8lcdn9KZZbjQEjaISTq2nXvIo4w2JpCerhmTSBw557DXO13Ky7xZrmI3NwwMTqVDyiPJyrLnSEQcc46vfWpElpulMfhWhITCZEjkO+hkDdbUF64DFnDDkTntprpN9tvZHStpt0jRrHM82lkYk/EGJpklH+ZAPQGyK2tn7eeeaeOJECrEHgdiSJDqZNTAck1LwxxI49tRV1cWU2iQLcBmh8HjZIpAzxEayE4dYaVbiOQY+WpBWsolivEIjQoYU3a6Q28dRhkAyWUp28ut6aTEETPbUHSK7ETzFLcqs/g6hd5l336w6lyfk5LcP2a77rpHNupbmOOLweFpFwxbeTCNykjIR1U6wYAENnHZmuF54Lb7i2cXB3UgljCxOwlk60hJZVw5BLMQORFdUa2Y14kmMYmybXDFWnYCchItOpiCdZXOAQSRwNNdG2xL0sIe4XdjEaMYGJI3ssaKZI280hnUe2tu52+VuYYNKkMwSd8/IkaJnjRR2klR3Bh5aj52sGgzKzBYrtXbeKVkS4km1gOpGQDvB6NJHZW7FsS1ZjEoO9ikjuHlwNZdnMgLS445IOR5MVKhblv7F2k05nJUBY53iTGcsEADM3+rVy7MVK1D7J2ELdupNKVLSNu2ZSuqRi7N8nOck9tTArmf49Iv9s0pSilVJ6S+O3nrV179qttVSekvjt563c+/etPF8/S4o6sVmlb3RSlKIxWaUorjJyPcatNc2kk2zRFFgNLbxx5JwNDKqycfLoLVVmTke41Z/a12Y9lAq+h2ghiQg4IeULGuk+dl+HprLyvrFzl9NG86MzBJ441SRXlgdHeVlcwIwY2pYhioUqcMMjr8sjjtjZdwNxMsMYkhMwML3EkgZZMDUs7JlWGnlpxgkZqLnElvJCk1wYIprmMgPclyqQI0js0rEf1jBFKA4A8uSK2Olu3GkRzayMYrcLLNNEVKZUhzEZAeAEYLNjsKjtNZNvDW24Nm3jNHLLu3eM3UixlzpV3ASCLWE4roL5bTkE8jXG12NcJbXcaKkJnBEMIkMiQal0uyyFRgHJYIBgafTw1tp7YdJ5bpJC9tFu7aRFOQGaPeCZR5weaFT6M+TFeh2HKFgVWm3jwIqTMWywkVAWDnsPHPGk3SxVovbHRySUxpHJu0ht3SNgSDviFVSQMdQKpyM8dRrXuOjc08bB9NuEgaGGGIh0UsnXcsyjGThRgAgKTnjUXZbRnZI5Y5Xd41a/kiySJLeeVlSLnw0xKxA85RWzZ34kdVuLlo4Jo2ukYymLemSZisYkyCojiEfVBHyzV3Ca6eg/k+V57WSTSBBFJqwSTvnULw4cRp18fSKioNhXETJOqxySie6leJnKqwmOlCsmk4YIqdnnCvQ7GnhKbuGbe7rSCd5vGGoa11MSScqQQSeWKkQK4uXfwh5OPo5I8u8nKETO7zouSoXwYwRRLkdcAMxLEDJ7Kkei+ynt0cSMHYvwftMSIscWo+dpQZ9JNTeKYpMysYxGwVmlKjopSlAqpPSXx289bufftVtqqT0l8dvPW7n371p4nn6WEdSlK3umKzQCuaxk+mg4UrZSxc+T6zWxHsaQ8tPt/hS4EZJyPcatxsdAbaDIB+KiPHyhAQe+qwjoxOwODHxGPlH8K+/bK6YwpFGhSXKIinCjGQoBxx9FZOTeURSTD1csCt8pQ3eAf8AmsC3UDSFAB5jAwe8VER9Kom5JJ9kfjW3FtlG5K/s/jWP4zDmm6IQAQFGDzGBg94rps7FY9ekcZHLuSclmOBkk+gAAdgAruhuNXJT9dd1TaU6VhA5KBwA4ADgOQ7qw9srDSyKQMYBAIGOWBXfShTrSMDsAzz9PDHGuYrNKKUpSgUpSgUpSgVUnpL47eet3Pv2q21VJ6S+O3nrdz79608Xz9Lijqyq57vLXNY/KPq/HyVtw2pPZ/t/1W6ZdOmKHPLl2+nvqQt7atq3sj5p9hqWtdnN5p9hrmZRp21rUva2dbtpstz/AGG9hqcs9jucfFt9k/hXnlkI+0sqnLOxqQs9jP8A3bfZNTlnsojmp+us+X5EaNls/lwqftLHHOti3tQtbFeOWVjAGKzWaxXCM0pSgUpSgUpSgUpSgUrzvwkl+arz2Qfm0+EkvzVeeyD86rQ9FVSekvjt563de/arKfCSX5qvPZB+bXwTbPRO9kubiQWpAknmkAMsAIDyswDDecCM8a0cbWdysPLKMkAdpA4nhknAzXt+n36Om2ZBFN4UJg7CN10aNL6SwKdY6l4EY58M90Kehd9+q/vYPzK3L/YG1ZwizJJIsQxGHuISFHLh8Z5O3nWrLLcVlDq3lcVip/4F336r+9g/Mp8C779V/ewfmV388e4LQGKEf+41kjH1cKV0OuRRg9xqy+yf0f7NeCJmsISzRxkkqeJKgk86rVJyPcat3sPxaD6KP7grLytRCShP5u9mfN8H2T+NYP6O9mfN0H2T+NeppWK5cuiws0hjWONAiIAqKOSqOAA9FbFKVApSlApSlApSlApSlBilZpQYxVSOksY8NvOA8auez/HarcVUnpJ47eet3Pv2rTxfP0sIvdDzR7KboeaPZXKs1vp04bseaPZTdL5o9lc6UClYrNUcZOR7jVu9heLQfRR/cFVEk5HuNW72H4tB9FH9wVk5f1HtJb1KUrC5KUpQKUpQKUpQKUpQKUpQf//Z">
            <a:hlinkClick r:id="rId3"/>
          </p:cNvPr>
          <p:cNvSpPr>
            <a:spLocks noChangeAspect="1" noChangeArrowheads="1"/>
          </p:cNvSpPr>
          <p:nvPr/>
        </p:nvSpPr>
        <p:spPr bwMode="auto">
          <a:xfrm>
            <a:off x="57600" y="-496748"/>
            <a:ext cx="2013120" cy="1036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6" tIns="41463" rIns="82926" bIns="41463" numCol="1" anchor="t" anchorCtr="0" compatLnSpc="1">
            <a:prstTxWarp prst="textNoShape">
              <a:avLst/>
            </a:prstTxWarp>
          </a:bodyPr>
          <a:lstStyle/>
          <a:p>
            <a:pPr defTabSz="914063"/>
            <a:endParaRPr lang="es-ES">
              <a:solidFill>
                <a:prstClr val="black"/>
              </a:solidFill>
            </a:endParaRPr>
          </a:p>
        </p:txBody>
      </p:sp>
      <p:graphicFrame>
        <p:nvGraphicFramePr>
          <p:cNvPr id="7" name="6 Diagrama"/>
          <p:cNvGraphicFramePr/>
          <p:nvPr>
            <p:extLst>
              <p:ext uri="{D42A27DB-BD31-4B8C-83A1-F6EECF244321}">
                <p14:modId xmlns:p14="http://schemas.microsoft.com/office/powerpoint/2010/main" val="3235211669"/>
              </p:ext>
            </p:extLst>
          </p:nvPr>
        </p:nvGraphicFramePr>
        <p:xfrm>
          <a:off x="2123728" y="2564904"/>
          <a:ext cx="4877158" cy="3324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extLst>
              <p:ext uri="{D42A27DB-BD31-4B8C-83A1-F6EECF244321}">
                <p14:modId xmlns:p14="http://schemas.microsoft.com/office/powerpoint/2010/main" val="2625694599"/>
              </p:ext>
            </p:extLst>
          </p:nvPr>
        </p:nvGraphicFramePr>
        <p:xfrm>
          <a:off x="971600" y="980728"/>
          <a:ext cx="6768752" cy="45365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1 Título"/>
          <p:cNvSpPr>
            <a:spLocks noGrp="1"/>
          </p:cNvSpPr>
          <p:nvPr>
            <p:ph type="title"/>
          </p:nvPr>
        </p:nvSpPr>
        <p:spPr>
          <a:xfrm>
            <a:off x="330188" y="282057"/>
            <a:ext cx="7289812"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3</a:t>
            </a:r>
            <a:r>
              <a:rPr lang="es-MX" sz="4900" b="1" dirty="0" smtClean="0">
                <a:solidFill>
                  <a:srgbClr val="0B074F"/>
                </a:solidFill>
                <a:latin typeface="Arial Narrow" panose="020B0606020202030204" pitchFamily="34" charset="0"/>
              </a:rPr>
              <a:t> </a:t>
            </a:r>
            <a:r>
              <a:rPr lang="es-MX" sz="2000" b="1" dirty="0" smtClean="0">
                <a:solidFill>
                  <a:srgbClr val="0B074F"/>
                </a:solidFill>
                <a:latin typeface="Arial Narrow" panose="020B0606020202030204" pitchFamily="34" charset="0"/>
              </a:rPr>
              <a:t>Training </a:t>
            </a:r>
            <a:r>
              <a:rPr lang="es-MX" sz="2000" b="1" dirty="0">
                <a:solidFill>
                  <a:srgbClr val="0B074F"/>
                </a:solidFill>
                <a:latin typeface="Arial Narrow" panose="020B0606020202030204" pitchFamily="34" charset="0"/>
              </a:rPr>
              <a:t>P</a:t>
            </a:r>
            <a:r>
              <a:rPr lang="es-MX" sz="2000" b="1" dirty="0" smtClean="0">
                <a:solidFill>
                  <a:srgbClr val="0B074F"/>
                </a:solidFill>
                <a:latin typeface="Arial Narrow" panose="020B0606020202030204" pitchFamily="34" charset="0"/>
              </a:rPr>
              <a:t>rograms</a:t>
            </a:r>
            <a:r>
              <a:rPr lang="es-MX" sz="4900" b="1" dirty="0" smtClean="0">
                <a:latin typeface="Arial Narrow" panose="020B0606020202030204" pitchFamily="34" charset="0"/>
              </a:rPr>
              <a:t/>
            </a:r>
            <a:br>
              <a:rPr lang="es-MX" sz="4900" b="1" dirty="0" smtClean="0">
                <a:latin typeface="Arial Narrow" panose="020B0606020202030204" pitchFamily="34" charset="0"/>
              </a:rPr>
            </a:br>
            <a:r>
              <a:rPr lang="es-MX" sz="4900" b="1" dirty="0" smtClean="0">
                <a:latin typeface="Arial Narrow" panose="020B0606020202030204" pitchFamily="34" charset="0"/>
              </a:rPr>
              <a:t>       </a:t>
            </a:r>
            <a:endParaRPr lang="es-ES" b="1" dirty="0"/>
          </a:p>
        </p:txBody>
      </p:sp>
    </p:spTree>
    <p:extLst>
      <p:ext uri="{BB962C8B-B14F-4D97-AF65-F5344CB8AC3E}">
        <p14:creationId xmlns:p14="http://schemas.microsoft.com/office/powerpoint/2010/main" val="38764148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910" y="282057"/>
            <a:ext cx="3185356"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4</a:t>
            </a:r>
            <a:r>
              <a:rPr lang="es-MX" sz="4900" b="1" dirty="0" smtClean="0">
                <a:solidFill>
                  <a:srgbClr val="0B074F"/>
                </a:solidFill>
                <a:latin typeface="Arial Narrow" panose="020B0606020202030204" pitchFamily="34" charset="0"/>
              </a:rPr>
              <a:t> </a:t>
            </a:r>
            <a:r>
              <a:rPr lang="es-MX" sz="2000" b="1" dirty="0" err="1" smtClean="0">
                <a:solidFill>
                  <a:srgbClr val="0B074F"/>
                </a:solidFill>
                <a:latin typeface="Arial Narrow" panose="020B0606020202030204" pitchFamily="34" charset="0"/>
              </a:rPr>
              <a:t>Regulatory</a:t>
            </a:r>
            <a:r>
              <a:rPr lang="es-MX" sz="2000" b="1" dirty="0" smtClean="0">
                <a:solidFill>
                  <a:srgbClr val="0B074F"/>
                </a:solidFill>
                <a:latin typeface="Arial Narrow" panose="020B0606020202030204" pitchFamily="34" charset="0"/>
              </a:rPr>
              <a:t> Framework</a:t>
            </a:r>
            <a:r>
              <a:rPr lang="es-MX" sz="4900" b="1" dirty="0">
                <a:latin typeface="Arial Narrow" panose="020B0606020202030204" pitchFamily="34" charset="0"/>
              </a:rPr>
              <a:t/>
            </a:r>
            <a:br>
              <a:rPr lang="es-MX" sz="4900" b="1" dirty="0">
                <a:latin typeface="Arial Narrow" panose="020B0606020202030204" pitchFamily="34" charset="0"/>
              </a:rPr>
            </a:br>
            <a:endParaRPr lang="es-ES" dirty="0"/>
          </a:p>
        </p:txBody>
      </p:sp>
      <p:sp>
        <p:nvSpPr>
          <p:cNvPr id="3" name="2 Marcador de contenido"/>
          <p:cNvSpPr>
            <a:spLocks noGrp="1"/>
          </p:cNvSpPr>
          <p:nvPr>
            <p:ph idx="1"/>
          </p:nvPr>
        </p:nvSpPr>
        <p:spPr>
          <a:xfrm>
            <a:off x="457200" y="1600201"/>
            <a:ext cx="7859216" cy="3917031"/>
          </a:xfrm>
        </p:spPr>
        <p:txBody>
          <a:bodyPr>
            <a:normAutofit fontScale="70000" lnSpcReduction="20000"/>
          </a:bodyPr>
          <a:lstStyle/>
          <a:p>
            <a:pPr marL="0" indent="0" algn="just">
              <a:buNone/>
            </a:pPr>
            <a:r>
              <a:rPr lang="en-US" b="1" dirty="0">
                <a:solidFill>
                  <a:srgbClr val="0B074F"/>
                </a:solidFill>
                <a:latin typeface="Arial Narrow" panose="020B0606020202030204" pitchFamily="34" charset="0"/>
              </a:rPr>
              <a:t>Organic Law of the Federal Public </a:t>
            </a:r>
            <a:r>
              <a:rPr lang="en-US" b="1" dirty="0" smtClean="0">
                <a:solidFill>
                  <a:srgbClr val="0B074F"/>
                </a:solidFill>
                <a:latin typeface="Arial Narrow" panose="020B0606020202030204" pitchFamily="34" charset="0"/>
              </a:rPr>
              <a:t>Administration</a:t>
            </a:r>
            <a:endParaRPr lang="en-US" b="1" dirty="0">
              <a:solidFill>
                <a:srgbClr val="0B074F"/>
              </a:solidFill>
              <a:latin typeface="Arial Narrow" panose="020B0606020202030204" pitchFamily="34" charset="0"/>
            </a:endParaRPr>
          </a:p>
          <a:p>
            <a:pPr marL="0" indent="0" algn="just">
              <a:buNone/>
            </a:pPr>
            <a:endParaRPr lang="en-US" b="1" dirty="0" smtClean="0">
              <a:solidFill>
                <a:srgbClr val="0B074F"/>
              </a:solidFill>
              <a:latin typeface="Arial Narrow" panose="020B0606020202030204" pitchFamily="34" charset="0"/>
            </a:endParaRPr>
          </a:p>
          <a:p>
            <a:pPr algn="just"/>
            <a:r>
              <a:rPr lang="en-US" dirty="0" smtClean="0">
                <a:solidFill>
                  <a:srgbClr val="0B074F"/>
                </a:solidFill>
                <a:latin typeface="Arial Narrow" panose="020B0606020202030204" pitchFamily="34" charset="0"/>
              </a:rPr>
              <a:t>Gives SCT the authority to </a:t>
            </a:r>
          </a:p>
          <a:p>
            <a:pPr lvl="1" algn="just"/>
            <a:r>
              <a:rPr lang="en-US" dirty="0">
                <a:solidFill>
                  <a:srgbClr val="0B074F"/>
                </a:solidFill>
                <a:latin typeface="Arial Narrow" panose="020B0606020202030204" pitchFamily="34" charset="0"/>
              </a:rPr>
              <a:t>E</a:t>
            </a:r>
            <a:r>
              <a:rPr lang="en-US" dirty="0" smtClean="0">
                <a:solidFill>
                  <a:srgbClr val="0B074F"/>
                </a:solidFill>
                <a:latin typeface="Arial Narrow" panose="020B0606020202030204" pitchFamily="34" charset="0"/>
              </a:rPr>
              <a:t>stablish transportation policies &amp; programs</a:t>
            </a:r>
          </a:p>
          <a:p>
            <a:pPr lvl="1" algn="just"/>
            <a:r>
              <a:rPr lang="en-US" dirty="0" smtClean="0">
                <a:solidFill>
                  <a:srgbClr val="0B074F"/>
                </a:solidFill>
                <a:latin typeface="Arial Narrow" panose="020B0606020202030204" pitchFamily="34" charset="0"/>
              </a:rPr>
              <a:t>Promote and organize transportation training development</a:t>
            </a:r>
          </a:p>
          <a:p>
            <a:pPr marL="0" indent="0" algn="just">
              <a:buNone/>
            </a:pPr>
            <a:endParaRPr lang="en-US" dirty="0" smtClean="0">
              <a:solidFill>
                <a:srgbClr val="0B074F"/>
              </a:solidFill>
              <a:latin typeface="Arial Narrow" panose="020B0606020202030204" pitchFamily="34" charset="0"/>
            </a:endParaRPr>
          </a:p>
          <a:p>
            <a:pPr marL="0" indent="0" algn="just">
              <a:buNone/>
            </a:pPr>
            <a:endParaRPr lang="es-MX" dirty="0">
              <a:solidFill>
                <a:srgbClr val="002060"/>
              </a:solidFill>
              <a:latin typeface="Arial Narrow" panose="020B0606020202030204" pitchFamily="34" charset="0"/>
            </a:endParaRPr>
          </a:p>
          <a:p>
            <a:pPr marL="0" indent="0" algn="just">
              <a:buNone/>
            </a:pPr>
            <a:r>
              <a:rPr lang="en-US" b="1" dirty="0">
                <a:solidFill>
                  <a:srgbClr val="002060"/>
                </a:solidFill>
                <a:latin typeface="Arial Narrow" panose="020B0606020202030204" pitchFamily="34" charset="0"/>
              </a:rPr>
              <a:t>Law of Roads, Bridges and Federal Motor </a:t>
            </a:r>
            <a:r>
              <a:rPr lang="en-US" b="1" dirty="0" smtClean="0">
                <a:solidFill>
                  <a:srgbClr val="002060"/>
                </a:solidFill>
                <a:latin typeface="Arial Narrow" panose="020B0606020202030204" pitchFamily="34" charset="0"/>
              </a:rPr>
              <a:t>Carrier</a:t>
            </a:r>
          </a:p>
          <a:p>
            <a:pPr marL="0" indent="0" algn="just">
              <a:buNone/>
            </a:pPr>
            <a:endParaRPr lang="es-MX" dirty="0" smtClean="0">
              <a:solidFill>
                <a:srgbClr val="002060"/>
              </a:solidFill>
              <a:latin typeface="Arial Narrow" panose="020B0606020202030204" pitchFamily="34" charset="0"/>
            </a:endParaRPr>
          </a:p>
          <a:p>
            <a:pPr algn="just"/>
            <a:r>
              <a:rPr lang="es-MX" dirty="0" smtClean="0">
                <a:solidFill>
                  <a:srgbClr val="002060"/>
                </a:solidFill>
                <a:latin typeface="Arial Narrow" panose="020B0606020202030204" pitchFamily="34" charset="0"/>
              </a:rPr>
              <a:t>Requires motor carriers to provide their drivers with necessary training</a:t>
            </a:r>
          </a:p>
          <a:p>
            <a:pPr algn="just"/>
            <a:r>
              <a:rPr lang="es-MX" dirty="0" smtClean="0">
                <a:solidFill>
                  <a:srgbClr val="002060"/>
                </a:solidFill>
                <a:latin typeface="Arial Narrow" panose="020B0606020202030204" pitchFamily="34" charset="0"/>
              </a:rPr>
              <a:t>Requires driver training centers to be acredited by the government</a:t>
            </a:r>
            <a:endParaRPr lang="es-ES" dirty="0"/>
          </a:p>
        </p:txBody>
      </p:sp>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7</a:t>
            </a:fld>
            <a:endParaRPr lang="es-MX" dirty="0">
              <a:solidFill>
                <a:prstClr val="black">
                  <a:tint val="75000"/>
                </a:prstClr>
              </a:solidFill>
            </a:endParaRPr>
          </a:p>
        </p:txBody>
      </p:sp>
      <p:sp>
        <p:nvSpPr>
          <p:cNvPr id="5" name="AutoShape 2" descr="data:image/jpeg;base64,/9j/4AAQSkZJRgABAQAAAQABAAD/2wCEAAkGBxQSEhQUEhAVFBQUFRQVFRUVFxgXGBUUGBQcFxUUFRUaHighGBolGxUUITUhJikrLi4uGB8zODMsNzQtLiwBCgoKDg0OGhAQGywkHyQsLCwsLCwsLCwsLCwsLCwuNCssLCwsLCwsLC0sLiwsLCwsLCwsLCwvLCwsLCsrLCwsLP/AABEIAGAAugMBIgACEQEDEQH/xAAcAAEAAgIDAQAAAAAAAAAAAAAABQgBBAIDBgf/xABGEAACAQMBBAQICgUNAAAAAAABAgMABBESBRMhMQYiQXEUNFFSYXSRsxYjMlVzgZKy0dMHVGKj4RUXJDNCU2NygqGxwfD/xAAZAQEBAQEBAQAAAAAAAAAAAAAAAQQCAwX/xAAhEQEAAgICAgIDAAAAAAAAAAAAARECIQRRMoESMQNBYf/aAAwDAQACEQMRAD8A+40pSgVUnpL47eet3Pv2q21VJ6S+O3nrdz79q08Tz9LCNxSs0r6FumKUrNSximKzSg4ycj3GrdbE8Wg+ij+4KqLJyPcatrs5wtnEWOFECEnyARgk+ysnL+oTJBnpZIBG5iXdNPMrsCcpbpJuVlweZMhUn9njXK+27cgK8aQaXuTbor7zUxMu7V+HDHBmPoFa2zZ7FI3OZdEdnFEySo4LWxZtLhCMsWLMMjngCti3a1SO24XCi0bTCjxuHkfcsvBCuqQhCx4DhjNZah4XPYNuXXhBt/6PqQRB20zkF3LNpUjguE0HrHt8lcdn9KZZbjQEjaISTq2nXvIo4w2JpCerhmTSBw557DXO13Ky7xZrmI3NwwMTqVDyiPJyrLnSEQcc46vfWpElpulMfhWhITCZEjkO+hkDdbUF64DFnDDkTntprpN9tvZHStpt0jRrHM82lkYk/EGJpklH+ZAPQGyK2tn7eeeaeOJECrEHgdiSJDqZNTAck1LwxxI49tRV1cWU2iQLcBmh8HjZIpAzxEayE4dYaVbiOQY+WpBWsolivEIjQoYU3a6Q28dRhkAyWUp28ut6aTEETPbUHSK7ETzFLcqs/g6hd5l336w6lyfk5LcP2a77rpHNupbmOOLweFpFwxbeTCNykjIR1U6wYAENnHZmuF54Lb7i2cXB3UgljCxOwlk60hJZVw5BLMQORFdUa2Y14kmMYmybXDFWnYCchItOpiCdZXOAQSRwNNdG2xL0sIe4XdjEaMYGJI3ssaKZI280hnUe2tu52+VuYYNKkMwSd8/IkaJnjRR2klR3Bh5aj52sGgzKzBYrtXbeKVkS4km1gOpGQDvB6NJHZW7FsS1ZjEoO9ikjuHlwNZdnMgLS445IOR5MVKhblv7F2k05nJUBY53iTGcsEADM3+rVy7MVK1D7J2ELdupNKVLSNu2ZSuqRi7N8nOck9tTArmf49Iv9s0pSilVJ6S+O3nrV179qttVSekvjt563c+/etPF8/S4o6sVmlb3RSlKIxWaUorjJyPcatNc2kk2zRFFgNLbxx5JwNDKqycfLoLVVmTke41Z/a12Y9lAq+h2ghiQg4IeULGuk+dl+HprLyvrFzl9NG86MzBJ441SRXlgdHeVlcwIwY2pYhioUqcMMjr8sjjtjZdwNxMsMYkhMwML3EkgZZMDUs7JlWGnlpxgkZqLnElvJCk1wYIprmMgPclyqQI0js0rEf1jBFKA4A8uSK2Olu3GkRzayMYrcLLNNEVKZUhzEZAeAEYLNjsKjtNZNvDW24Nm3jNHLLu3eM3UixlzpV3ASCLWE4roL5bTkE8jXG12NcJbXcaKkJnBEMIkMiQal0uyyFRgHJYIBgafTw1tp7YdJ5bpJC9tFu7aRFOQGaPeCZR5weaFT6M+TFeh2HKFgVWm3jwIqTMWywkVAWDnsPHPGk3SxVovbHRySUxpHJu0ht3SNgSDviFVSQMdQKpyM8dRrXuOjc08bB9NuEgaGGGIh0UsnXcsyjGThRgAgKTnjUXZbRnZI5Y5Xd41a/kiySJLeeVlSLnw0xKxA85RWzZ34kdVuLlo4Jo2ukYymLemSZisYkyCojiEfVBHyzV3Ca6eg/k+V57WSTSBBFJqwSTvnULw4cRp18fSKioNhXETJOqxySie6leJnKqwmOlCsmk4YIqdnnCvQ7GnhKbuGbe7rSCd5vGGoa11MSScqQQSeWKkQK4uXfwh5OPo5I8u8nKETO7zouSoXwYwRRLkdcAMxLEDJ7Kkei+ynt0cSMHYvwftMSIscWo+dpQZ9JNTeKYpMysYxGwVmlKjopSlAqpPSXx289bufftVtqqT0l8dvPW7n371p4nn6WEdSlK3umKzQCuaxk+mg4UrZSxc+T6zWxHsaQ8tPt/hS4EZJyPcatxsdAbaDIB+KiPHyhAQe+qwjoxOwODHxGPlH8K+/bK6YwpFGhSXKIinCjGQoBxx9FZOTeURSTD1csCt8pQ3eAf8AmsC3UDSFAB5jAwe8VER9Kom5JJ9kfjW3FtlG5K/s/jWP4zDmm6IQAQFGDzGBg94rps7FY9ekcZHLuSclmOBkk+gAAdgAruhuNXJT9dd1TaU6VhA5KBwA4ADgOQ7qw9srDSyKQMYBAIGOWBXfShTrSMDsAzz9PDHGuYrNKKUpSgUpSgUpSgVUnpL47eet3Pv2q21VJ6S+O3nrdz79608Xz9Lijqyq57vLXNY/KPq/HyVtw2pPZ/t/1W6ZdOmKHPLl2+nvqQt7atq3sj5p9hqWtdnN5p9hrmZRp21rUva2dbtpstz/AGG9hqcs9jucfFt9k/hXnlkI+0sqnLOxqQs9jP8A3bfZNTlnsojmp+us+X5EaNls/lwqftLHHOti3tQtbFeOWVjAGKzWaxXCM0pSgUpSgUpSgUpSgUrzvwkl+arz2Qfm0+EkvzVeeyD86rQ9FVSekvjt563de/arKfCSX5qvPZB+bXwTbPRO9kubiQWpAknmkAMsAIDyswDDecCM8a0cbWdysPLKMkAdpA4nhknAzXt+n36Om2ZBFN4UJg7CN10aNL6SwKdY6l4EY58M90Kehd9+q/vYPzK3L/YG1ZwizJJIsQxGHuISFHLh8Z5O3nWrLLcVlDq3lcVip/4F336r+9g/Mp8C779V/ewfmV388e4LQGKEf+41kjH1cKV0OuRRg9xqy+yf0f7NeCJmsISzRxkkqeJKgk86rVJyPcat3sPxaD6KP7grLytRCShP5u9mfN8H2T+NYP6O9mfN0H2T+NeppWK5cuiws0hjWONAiIAqKOSqOAA9FbFKVApSlApSlApSlApSlBilZpQYxVSOksY8NvOA8auez/HarcVUnpJ47eet3Pv2rTxfP0sIvdDzR7KboeaPZXKs1vp04bseaPZTdL5o9lc6UClYrNUcZOR7jVu9heLQfRR/cFVEk5HuNW72H4tB9FH9wVk5f1HtJb1KUrC5KUpQKUpQKUpQKUpQKUpQf//Z">
            <a:hlinkClick r:id="rId3"/>
          </p:cNvPr>
          <p:cNvSpPr>
            <a:spLocks noChangeAspect="1" noChangeArrowheads="1"/>
          </p:cNvSpPr>
          <p:nvPr/>
        </p:nvSpPr>
        <p:spPr bwMode="auto">
          <a:xfrm>
            <a:off x="57600" y="-496748"/>
            <a:ext cx="2013120" cy="1036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6" tIns="41463" rIns="82926" bIns="41463" numCol="1" anchor="t" anchorCtr="0" compatLnSpc="1">
            <a:prstTxWarp prst="textNoShape">
              <a:avLst/>
            </a:prstTxWarp>
          </a:bodyPr>
          <a:lstStyle/>
          <a:p>
            <a:pPr defTabSz="914063"/>
            <a:endParaRPr lang="es-ES">
              <a:solidFill>
                <a:prstClr val="black"/>
              </a:solidFill>
            </a:endParaRPr>
          </a:p>
        </p:txBody>
      </p:sp>
    </p:spTree>
    <p:extLst>
      <p:ext uri="{BB962C8B-B14F-4D97-AF65-F5344CB8AC3E}">
        <p14:creationId xmlns:p14="http://schemas.microsoft.com/office/powerpoint/2010/main" val="2714953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MX" sz="2200" b="1" dirty="0" err="1" smtClean="0">
                <a:solidFill>
                  <a:srgbClr val="002060"/>
                </a:solidFill>
                <a:latin typeface="Arial Narrow" panose="020B0606020202030204" pitchFamily="34" charset="0"/>
              </a:rPr>
              <a:t>According</a:t>
            </a:r>
            <a:r>
              <a:rPr lang="es-MX" sz="2200" b="1" dirty="0" smtClean="0">
                <a:solidFill>
                  <a:srgbClr val="002060"/>
                </a:solidFill>
                <a:latin typeface="Arial Narrow" panose="020B0606020202030204" pitchFamily="34" charset="0"/>
              </a:rPr>
              <a:t> </a:t>
            </a:r>
            <a:r>
              <a:rPr lang="es-MX" sz="2200" b="1" dirty="0" err="1" smtClean="0">
                <a:solidFill>
                  <a:srgbClr val="002060"/>
                </a:solidFill>
                <a:latin typeface="Arial Narrow" panose="020B0606020202030204" pitchFamily="34" charset="0"/>
              </a:rPr>
              <a:t>to</a:t>
            </a:r>
            <a:r>
              <a:rPr lang="es-MX" sz="2200" b="1" dirty="0" smtClean="0">
                <a:solidFill>
                  <a:srgbClr val="002060"/>
                </a:solidFill>
                <a:latin typeface="Arial Narrow" panose="020B0606020202030204" pitchFamily="34" charset="0"/>
              </a:rPr>
              <a:t> </a:t>
            </a:r>
            <a:r>
              <a:rPr lang="es-MX" sz="2200" b="1" dirty="0" err="1" smtClean="0">
                <a:solidFill>
                  <a:srgbClr val="002060"/>
                </a:solidFill>
                <a:latin typeface="Arial Narrow" panose="020B0606020202030204" pitchFamily="34" charset="0"/>
              </a:rPr>
              <a:t>the</a:t>
            </a:r>
            <a:r>
              <a:rPr lang="es-MX" sz="2200" b="1" dirty="0" smtClean="0">
                <a:solidFill>
                  <a:srgbClr val="002060"/>
                </a:solidFill>
                <a:latin typeface="Arial Narrow" panose="020B0606020202030204" pitchFamily="34" charset="0"/>
              </a:rPr>
              <a:t> </a:t>
            </a:r>
            <a:r>
              <a:rPr lang="en-US" sz="2200" b="1" dirty="0">
                <a:solidFill>
                  <a:srgbClr val="002060"/>
                </a:solidFill>
                <a:latin typeface="Arial Narrow" panose="020B0606020202030204" pitchFamily="34" charset="0"/>
              </a:rPr>
              <a:t>Regulation of Federal </a:t>
            </a:r>
            <a:r>
              <a:rPr lang="en-US" sz="2200" b="1" dirty="0" smtClean="0">
                <a:solidFill>
                  <a:srgbClr val="002060"/>
                </a:solidFill>
                <a:latin typeface="Arial Narrow" panose="020B0606020202030204" pitchFamily="34" charset="0"/>
              </a:rPr>
              <a:t>Motor Carrier </a:t>
            </a:r>
            <a:r>
              <a:rPr lang="en-US" sz="2200" b="1" dirty="0">
                <a:solidFill>
                  <a:srgbClr val="002060"/>
                </a:solidFill>
                <a:latin typeface="Arial Narrow" panose="020B0606020202030204" pitchFamily="34" charset="0"/>
              </a:rPr>
              <a:t>and Auxiliary Services </a:t>
            </a:r>
            <a:r>
              <a:rPr lang="es-MX" sz="2200" b="1" dirty="0" smtClean="0">
                <a:solidFill>
                  <a:srgbClr val="002060"/>
                </a:solidFill>
                <a:latin typeface="Arial Narrow" panose="020B0606020202030204" pitchFamily="34" charset="0"/>
              </a:rPr>
              <a:t>(</a:t>
            </a:r>
            <a:r>
              <a:rPr lang="es-MX" sz="2200" b="1" i="1" dirty="0" smtClean="0">
                <a:solidFill>
                  <a:srgbClr val="002060"/>
                </a:solidFill>
                <a:latin typeface="Arial Narrow" panose="020B0606020202030204" pitchFamily="34" charset="0"/>
              </a:rPr>
              <a:t>RAFSA</a:t>
            </a:r>
            <a:r>
              <a:rPr lang="es-MX" sz="2200" b="1" dirty="0">
                <a:solidFill>
                  <a:srgbClr val="002060"/>
                </a:solidFill>
                <a:latin typeface="Arial Narrow" panose="020B0606020202030204" pitchFamily="34" charset="0"/>
              </a:rPr>
              <a:t>)</a:t>
            </a:r>
          </a:p>
          <a:p>
            <a:pPr algn="just"/>
            <a:endParaRPr lang="es-MX" sz="1500" dirty="0">
              <a:solidFill>
                <a:srgbClr val="002060"/>
              </a:solidFill>
              <a:latin typeface="Arial Narrow" panose="020B0606020202030204" pitchFamily="34" charset="0"/>
            </a:endParaRPr>
          </a:p>
          <a:p>
            <a:pPr algn="just"/>
            <a:r>
              <a:rPr lang="en-US" sz="2000" dirty="0" smtClean="0">
                <a:solidFill>
                  <a:srgbClr val="002060"/>
                </a:solidFill>
                <a:latin typeface="Arial Narrow" panose="020B0606020202030204" pitchFamily="34" charset="0"/>
              </a:rPr>
              <a:t>A training certificate is required to obtain a </a:t>
            </a:r>
            <a:r>
              <a:rPr lang="en-US" sz="2000" i="1" dirty="0" err="1" smtClean="0">
                <a:solidFill>
                  <a:srgbClr val="002060"/>
                </a:solidFill>
                <a:latin typeface="Arial Narrow" panose="020B0606020202030204" pitchFamily="34" charset="0"/>
              </a:rPr>
              <a:t>Licencia</a:t>
            </a:r>
            <a:r>
              <a:rPr lang="en-US" sz="2000" i="1" dirty="0" smtClean="0">
                <a:solidFill>
                  <a:srgbClr val="002060"/>
                </a:solidFill>
                <a:latin typeface="Arial Narrow" panose="020B0606020202030204" pitchFamily="34" charset="0"/>
              </a:rPr>
              <a:t> Federal de Conductor</a:t>
            </a:r>
          </a:p>
          <a:p>
            <a:pPr marL="0" indent="0" algn="just">
              <a:buNone/>
            </a:pPr>
            <a:endParaRPr lang="es-MX" sz="2000" dirty="0">
              <a:solidFill>
                <a:srgbClr val="002060"/>
              </a:solidFill>
              <a:latin typeface="Arial Narrow" panose="020B0606020202030204" pitchFamily="34" charset="0"/>
            </a:endParaRPr>
          </a:p>
          <a:p>
            <a:pPr algn="just"/>
            <a:r>
              <a:rPr lang="en-US" sz="2000" dirty="0" smtClean="0">
                <a:solidFill>
                  <a:srgbClr val="002060"/>
                </a:solidFill>
                <a:latin typeface="Arial Narrow" panose="020B0606020202030204" pitchFamily="34" charset="0"/>
              </a:rPr>
              <a:t>Training Certificate must be from an SCT accredited institution</a:t>
            </a:r>
            <a:endParaRPr lang="en-US" sz="2000" dirty="0">
              <a:solidFill>
                <a:srgbClr val="002060"/>
              </a:solidFill>
              <a:latin typeface="Arial Narrow" panose="020B0606020202030204" pitchFamily="34" charset="0"/>
            </a:endParaRPr>
          </a:p>
          <a:p>
            <a:pPr algn="just"/>
            <a:endParaRPr lang="es-MX" sz="2000" dirty="0">
              <a:solidFill>
                <a:srgbClr val="002060"/>
              </a:solidFill>
              <a:latin typeface="Arial Narrow" panose="020B0606020202030204" pitchFamily="34" charset="0"/>
            </a:endParaRPr>
          </a:p>
          <a:p>
            <a:pPr algn="just"/>
            <a:r>
              <a:rPr lang="en-US" sz="2000" dirty="0" smtClean="0">
                <a:solidFill>
                  <a:srgbClr val="002060"/>
                </a:solidFill>
                <a:latin typeface="Arial Narrow" panose="020B0606020202030204" pitchFamily="34" charset="0"/>
              </a:rPr>
              <a:t>Training centers must be registered with the Secretariat of Education</a:t>
            </a:r>
          </a:p>
          <a:p>
            <a:pPr algn="just"/>
            <a:endParaRPr lang="en-US" sz="2000" dirty="0" smtClean="0">
              <a:solidFill>
                <a:srgbClr val="002060"/>
              </a:solidFill>
              <a:latin typeface="Arial Narrow" panose="020B0606020202030204" pitchFamily="34" charset="0"/>
            </a:endParaRPr>
          </a:p>
          <a:p>
            <a:pPr algn="just"/>
            <a:r>
              <a:rPr lang="en-US" sz="2000" dirty="0" smtClean="0">
                <a:solidFill>
                  <a:srgbClr val="002060"/>
                </a:solidFill>
                <a:latin typeface="Arial Narrow" panose="020B0606020202030204" pitchFamily="34" charset="0"/>
              </a:rPr>
              <a:t>Instructors must be registered with the Secretariat of Labor</a:t>
            </a:r>
            <a:endParaRPr lang="es-MX" sz="2000" dirty="0" smtClean="0">
              <a:solidFill>
                <a:srgbClr val="002060"/>
              </a:solidFill>
              <a:latin typeface="Arial Narrow" panose="020B0606020202030204" pitchFamily="34" charset="0"/>
            </a:endParaRPr>
          </a:p>
        </p:txBody>
      </p:sp>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8</a:t>
            </a:fld>
            <a:endParaRPr lang="es-MX">
              <a:solidFill>
                <a:prstClr val="black">
                  <a:tint val="75000"/>
                </a:prstClr>
              </a:solidFill>
            </a:endParaRPr>
          </a:p>
        </p:txBody>
      </p:sp>
      <p:sp>
        <p:nvSpPr>
          <p:cNvPr id="6" name="1 Título"/>
          <p:cNvSpPr>
            <a:spLocks noGrp="1"/>
          </p:cNvSpPr>
          <p:nvPr>
            <p:ph type="title"/>
          </p:nvPr>
        </p:nvSpPr>
        <p:spPr>
          <a:xfrm>
            <a:off x="432740" y="260648"/>
            <a:ext cx="3185356" cy="515773"/>
          </a:xfrm>
        </p:spPr>
        <p:txBody>
          <a:bodyPr>
            <a:normAutofit fontScale="90000"/>
          </a:bodyPr>
          <a:lstStyle/>
          <a:p>
            <a:pPr algn="l"/>
            <a:r>
              <a:rPr lang="es-MX" sz="4900" b="1" dirty="0" smtClean="0">
                <a:solidFill>
                  <a:srgbClr val="0B074F"/>
                </a:solidFill>
                <a:latin typeface="Arial Narrow" panose="020B0606020202030204" pitchFamily="34" charset="0"/>
              </a:rPr>
              <a:t/>
            </a:r>
            <a:br>
              <a:rPr lang="es-MX" sz="4900" b="1" dirty="0" smtClean="0">
                <a:solidFill>
                  <a:srgbClr val="0B074F"/>
                </a:solidFill>
                <a:latin typeface="Arial Narrow" panose="020B0606020202030204" pitchFamily="34" charset="0"/>
              </a:rPr>
            </a:br>
            <a:r>
              <a:rPr lang="es-MX" sz="2000" b="1" dirty="0">
                <a:solidFill>
                  <a:srgbClr val="0B074F"/>
                </a:solidFill>
                <a:latin typeface="Arial Narrow" panose="020B0606020202030204" pitchFamily="34" charset="0"/>
              </a:rPr>
              <a:t>4</a:t>
            </a:r>
            <a:r>
              <a:rPr lang="es-MX" sz="4900" b="1" dirty="0" smtClean="0">
                <a:solidFill>
                  <a:srgbClr val="0B074F"/>
                </a:solidFill>
                <a:latin typeface="Arial Narrow" panose="020B0606020202030204" pitchFamily="34" charset="0"/>
              </a:rPr>
              <a:t> </a:t>
            </a:r>
            <a:r>
              <a:rPr lang="es-MX" sz="2000" b="1" dirty="0" err="1" smtClean="0">
                <a:solidFill>
                  <a:srgbClr val="0B074F"/>
                </a:solidFill>
                <a:latin typeface="Arial Narrow" panose="020B0606020202030204" pitchFamily="34" charset="0"/>
              </a:rPr>
              <a:t>Regulatory</a:t>
            </a:r>
            <a:r>
              <a:rPr lang="es-MX" sz="2000" b="1" dirty="0" smtClean="0">
                <a:solidFill>
                  <a:srgbClr val="0B074F"/>
                </a:solidFill>
                <a:latin typeface="Arial Narrow" panose="020B0606020202030204" pitchFamily="34" charset="0"/>
              </a:rPr>
              <a:t> Framework</a:t>
            </a:r>
            <a:r>
              <a:rPr lang="es-MX" sz="4900" b="1" dirty="0">
                <a:latin typeface="Arial Narrow" panose="020B0606020202030204" pitchFamily="34" charset="0"/>
              </a:rPr>
              <a:t/>
            </a:r>
            <a:br>
              <a:rPr lang="es-MX" sz="4900" b="1" dirty="0">
                <a:latin typeface="Arial Narrow" panose="020B0606020202030204" pitchFamily="34" charset="0"/>
              </a:rPr>
            </a:br>
            <a:endParaRPr lang="es-ES" dirty="0"/>
          </a:p>
        </p:txBody>
      </p:sp>
    </p:spTree>
    <p:extLst>
      <p:ext uri="{BB962C8B-B14F-4D97-AF65-F5344CB8AC3E}">
        <p14:creationId xmlns:p14="http://schemas.microsoft.com/office/powerpoint/2010/main" val="13642259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5409"/>
            <a:ext cx="8229600" cy="4031783"/>
          </a:xfrm>
        </p:spPr>
        <p:txBody>
          <a:bodyPr>
            <a:noAutofit/>
          </a:bodyPr>
          <a:lstStyle/>
          <a:p>
            <a:pPr marL="0" indent="0" algn="just">
              <a:buNone/>
            </a:pPr>
            <a:r>
              <a:rPr lang="en-US" sz="1500" b="1" dirty="0">
                <a:solidFill>
                  <a:srgbClr val="002060"/>
                </a:solidFill>
                <a:latin typeface="Arial Narrow" panose="020B0606020202030204" pitchFamily="34" charset="0"/>
              </a:rPr>
              <a:t>For accreditation, </a:t>
            </a:r>
            <a:r>
              <a:rPr lang="en-US" sz="1500" b="1" dirty="0" smtClean="0">
                <a:solidFill>
                  <a:srgbClr val="002060"/>
                </a:solidFill>
                <a:latin typeface="Arial Narrow" panose="020B0606020202030204" pitchFamily="34" charset="0"/>
              </a:rPr>
              <a:t>permit holders </a:t>
            </a:r>
            <a:r>
              <a:rPr lang="en-US" sz="1500" b="1" dirty="0">
                <a:solidFill>
                  <a:srgbClr val="002060"/>
                </a:solidFill>
                <a:latin typeface="Arial Narrow" panose="020B0606020202030204" pitchFamily="34" charset="0"/>
              </a:rPr>
              <a:t>must submit the following documentation</a:t>
            </a:r>
            <a:r>
              <a:rPr lang="en-US" sz="1500" b="1" dirty="0" smtClean="0">
                <a:solidFill>
                  <a:srgbClr val="002060"/>
                </a:solidFill>
                <a:latin typeface="Arial Narrow" panose="020B0606020202030204" pitchFamily="34" charset="0"/>
              </a:rPr>
              <a:t>:</a:t>
            </a:r>
          </a:p>
          <a:p>
            <a:pPr marL="0" indent="0" algn="just">
              <a:buNone/>
            </a:pPr>
            <a:endParaRPr lang="es-MX" sz="1500" dirty="0" smtClean="0">
              <a:solidFill>
                <a:srgbClr val="002060"/>
              </a:solidFill>
              <a:latin typeface="Arial Narrow" panose="020B0606020202030204" pitchFamily="34" charset="0"/>
            </a:endParaRPr>
          </a:p>
          <a:p>
            <a:pPr marL="0" indent="0" algn="just">
              <a:buNone/>
            </a:pPr>
            <a:r>
              <a:rPr lang="en-US" sz="1500" dirty="0" smtClean="0">
                <a:solidFill>
                  <a:srgbClr val="002060"/>
                </a:solidFill>
                <a:latin typeface="Arial Narrow" panose="020B0606020202030204" pitchFamily="34" charset="0"/>
              </a:rPr>
              <a:t>I. Birth </a:t>
            </a:r>
            <a:r>
              <a:rPr lang="en-US" sz="1500" dirty="0">
                <a:solidFill>
                  <a:srgbClr val="002060"/>
                </a:solidFill>
                <a:latin typeface="Arial Narrow" panose="020B0606020202030204" pitchFamily="34" charset="0"/>
              </a:rPr>
              <a:t>certificate and a valid ID, whether it </a:t>
            </a:r>
            <a:r>
              <a:rPr lang="en-US" sz="1500" dirty="0" smtClean="0">
                <a:solidFill>
                  <a:srgbClr val="002060"/>
                </a:solidFill>
                <a:latin typeface="Arial Narrow" panose="020B0606020202030204" pitchFamily="34" charset="0"/>
              </a:rPr>
              <a:t>people Doing Business As </a:t>
            </a:r>
            <a:r>
              <a:rPr lang="en-US" sz="1500" dirty="0">
                <a:solidFill>
                  <a:srgbClr val="002060"/>
                </a:solidFill>
                <a:latin typeface="Arial Narrow" panose="020B0606020202030204" pitchFamily="34" charset="0"/>
              </a:rPr>
              <a:t>or Constitutive Laws or Incorporation of the </a:t>
            </a:r>
            <a:r>
              <a:rPr lang="en-US" sz="1500" dirty="0" smtClean="0">
                <a:solidFill>
                  <a:srgbClr val="002060"/>
                </a:solidFill>
                <a:latin typeface="Arial Narrow" panose="020B0606020202030204" pitchFamily="34" charset="0"/>
              </a:rPr>
              <a:t>Company in case of denominated Corporation, Limited Liability Company or Incorporate</a:t>
            </a:r>
          </a:p>
          <a:p>
            <a:pPr marL="0" indent="0" algn="just">
              <a:buNone/>
            </a:pPr>
            <a:endParaRPr lang="es-MX" sz="1050" dirty="0">
              <a:solidFill>
                <a:srgbClr val="002060"/>
              </a:solidFill>
              <a:latin typeface="Arial Narrow" panose="020B0606020202030204" pitchFamily="34" charset="0"/>
            </a:endParaRPr>
          </a:p>
          <a:p>
            <a:pPr marL="0" indent="0" algn="just">
              <a:buNone/>
            </a:pPr>
            <a:r>
              <a:rPr lang="es-MX" sz="1500" dirty="0" smtClean="0">
                <a:solidFill>
                  <a:srgbClr val="002060"/>
                </a:solidFill>
                <a:latin typeface="Arial Narrow" panose="020B0606020202030204" pitchFamily="34" charset="0"/>
              </a:rPr>
              <a:t>II. </a:t>
            </a:r>
            <a:r>
              <a:rPr lang="en-US" sz="1500" dirty="0">
                <a:solidFill>
                  <a:srgbClr val="002060"/>
                </a:solidFill>
                <a:latin typeface="Arial Narrow" panose="020B0606020202030204" pitchFamily="34" charset="0"/>
              </a:rPr>
              <a:t>Where appropriate, certified </a:t>
            </a:r>
            <a:r>
              <a:rPr lang="en-US" sz="1500" dirty="0" smtClean="0">
                <a:solidFill>
                  <a:srgbClr val="002060"/>
                </a:solidFill>
                <a:latin typeface="Arial Narrow" panose="020B0606020202030204" pitchFamily="34" charset="0"/>
              </a:rPr>
              <a:t> copy of power granted </a:t>
            </a:r>
            <a:r>
              <a:rPr lang="en-US" sz="1500" dirty="0">
                <a:solidFill>
                  <a:srgbClr val="002060"/>
                </a:solidFill>
                <a:latin typeface="Arial Narrow" panose="020B0606020202030204" pitchFamily="34" charset="0"/>
              </a:rPr>
              <a:t>to the legal representative before a notary </a:t>
            </a:r>
            <a:r>
              <a:rPr lang="en-US" sz="1500" dirty="0" smtClean="0">
                <a:solidFill>
                  <a:srgbClr val="002060"/>
                </a:solidFill>
                <a:latin typeface="Arial Narrow" panose="020B0606020202030204" pitchFamily="34" charset="0"/>
              </a:rPr>
              <a:t>public</a:t>
            </a:r>
          </a:p>
          <a:p>
            <a:pPr marL="0" indent="0" algn="just">
              <a:buNone/>
            </a:pPr>
            <a:endParaRPr lang="es-MX" sz="1050" dirty="0">
              <a:solidFill>
                <a:srgbClr val="002060"/>
              </a:solidFill>
              <a:latin typeface="Arial Narrow" panose="020B0606020202030204" pitchFamily="34" charset="0"/>
            </a:endParaRPr>
          </a:p>
          <a:p>
            <a:pPr marL="0" indent="0" algn="just">
              <a:buNone/>
            </a:pPr>
            <a:r>
              <a:rPr lang="es-MX" sz="1500" dirty="0">
                <a:solidFill>
                  <a:srgbClr val="002060"/>
                </a:solidFill>
                <a:latin typeface="Arial Narrow" panose="020B0606020202030204" pitchFamily="34" charset="0"/>
              </a:rPr>
              <a:t>III. </a:t>
            </a:r>
            <a:r>
              <a:rPr lang="es-MX" sz="1500" dirty="0" smtClean="0">
                <a:solidFill>
                  <a:srgbClr val="002060"/>
                </a:solidFill>
                <a:latin typeface="Arial Narrow" panose="020B0606020202030204" pitchFamily="34" charset="0"/>
              </a:rPr>
              <a:t>Training Center’s proof of address </a:t>
            </a:r>
            <a:r>
              <a:rPr lang="en-US" sz="1500" dirty="0" smtClean="0">
                <a:solidFill>
                  <a:srgbClr val="002060"/>
                </a:solidFill>
                <a:latin typeface="Arial Narrow" panose="020B0606020202030204" pitchFamily="34" charset="0"/>
              </a:rPr>
              <a:t>and </a:t>
            </a:r>
            <a:r>
              <a:rPr lang="en-US" sz="1500" dirty="0">
                <a:solidFill>
                  <a:srgbClr val="002060"/>
                </a:solidFill>
                <a:latin typeface="Arial Narrow" panose="020B0606020202030204" pitchFamily="34" charset="0"/>
              </a:rPr>
              <a:t>proof of legal </a:t>
            </a:r>
            <a:r>
              <a:rPr lang="en-US" sz="1500" dirty="0" smtClean="0">
                <a:solidFill>
                  <a:srgbClr val="002060"/>
                </a:solidFill>
                <a:latin typeface="Arial Narrow" panose="020B0606020202030204" pitchFamily="34" charset="0"/>
              </a:rPr>
              <a:t>occupancy </a:t>
            </a:r>
            <a:r>
              <a:rPr lang="en-US" sz="1500" dirty="0">
                <a:solidFill>
                  <a:srgbClr val="002060"/>
                </a:solidFill>
                <a:latin typeface="Arial Narrow" panose="020B0606020202030204" pitchFamily="34" charset="0"/>
              </a:rPr>
              <a:t>by the time the courses are </a:t>
            </a:r>
            <a:r>
              <a:rPr lang="en-US" sz="1500" dirty="0" smtClean="0">
                <a:solidFill>
                  <a:srgbClr val="002060"/>
                </a:solidFill>
                <a:latin typeface="Arial Narrow" panose="020B0606020202030204" pitchFamily="34" charset="0"/>
              </a:rPr>
              <a:t>given</a:t>
            </a:r>
            <a:endParaRPr lang="es-MX" sz="1500" dirty="0">
              <a:solidFill>
                <a:srgbClr val="002060"/>
              </a:solidFill>
              <a:latin typeface="Arial Narrow" panose="020B0606020202030204" pitchFamily="34" charset="0"/>
            </a:endParaRPr>
          </a:p>
          <a:p>
            <a:pPr marL="0" indent="0" algn="just">
              <a:buNone/>
            </a:pPr>
            <a:endParaRPr lang="es-MX" sz="1050" dirty="0">
              <a:solidFill>
                <a:srgbClr val="002060"/>
              </a:solidFill>
              <a:latin typeface="Arial Narrow" panose="020B0606020202030204" pitchFamily="34" charset="0"/>
            </a:endParaRPr>
          </a:p>
          <a:p>
            <a:pPr marL="0" indent="0" algn="just">
              <a:buNone/>
            </a:pPr>
            <a:r>
              <a:rPr lang="es-MX" sz="1500" dirty="0">
                <a:solidFill>
                  <a:srgbClr val="002060"/>
                </a:solidFill>
                <a:latin typeface="Arial Narrow" panose="020B0606020202030204" pitchFamily="34" charset="0"/>
              </a:rPr>
              <a:t>IV. </a:t>
            </a:r>
            <a:r>
              <a:rPr lang="en-US" sz="1500" dirty="0" smtClean="0">
                <a:solidFill>
                  <a:srgbClr val="002060"/>
                </a:solidFill>
                <a:latin typeface="Arial Narrow" panose="020B0606020202030204" pitchFamily="34" charset="0"/>
              </a:rPr>
              <a:t>Training </a:t>
            </a:r>
            <a:r>
              <a:rPr lang="en-US" sz="1500" dirty="0">
                <a:solidFill>
                  <a:srgbClr val="002060"/>
                </a:solidFill>
                <a:latin typeface="Arial Narrow" panose="020B0606020202030204" pitchFamily="34" charset="0"/>
              </a:rPr>
              <a:t>center r</a:t>
            </a:r>
            <a:r>
              <a:rPr lang="en-US" sz="1500" dirty="0" smtClean="0">
                <a:solidFill>
                  <a:srgbClr val="002060"/>
                </a:solidFill>
                <a:latin typeface="Arial Narrow" panose="020B0606020202030204" pitchFamily="34" charset="0"/>
              </a:rPr>
              <a:t>egistration before the Secretariat </a:t>
            </a:r>
            <a:r>
              <a:rPr lang="en-US" sz="1500" dirty="0">
                <a:solidFill>
                  <a:srgbClr val="002060"/>
                </a:solidFill>
                <a:latin typeface="Arial Narrow" panose="020B0606020202030204" pitchFamily="34" charset="0"/>
              </a:rPr>
              <a:t>of </a:t>
            </a:r>
            <a:r>
              <a:rPr lang="en-US" sz="1500" dirty="0" smtClean="0">
                <a:solidFill>
                  <a:srgbClr val="002060"/>
                </a:solidFill>
                <a:latin typeface="Arial Narrow" panose="020B0606020202030204" pitchFamily="34" charset="0"/>
              </a:rPr>
              <a:t>Labor or </a:t>
            </a:r>
            <a:r>
              <a:rPr lang="en-US" sz="1500" dirty="0">
                <a:solidFill>
                  <a:srgbClr val="002060"/>
                </a:solidFill>
                <a:latin typeface="Arial Narrow" panose="020B0606020202030204" pitchFamily="34" charset="0"/>
              </a:rPr>
              <a:t>official certification of studies job training, </a:t>
            </a:r>
            <a:r>
              <a:rPr lang="en-US" sz="1500" dirty="0" smtClean="0">
                <a:solidFill>
                  <a:srgbClr val="002060"/>
                </a:solidFill>
                <a:latin typeface="Arial Narrow" panose="020B0606020202030204" pitchFamily="34" charset="0"/>
              </a:rPr>
              <a:t>granted by </a:t>
            </a:r>
            <a:r>
              <a:rPr lang="en-US" sz="1500" dirty="0">
                <a:solidFill>
                  <a:srgbClr val="002060"/>
                </a:solidFill>
                <a:latin typeface="Arial Narrow" panose="020B0606020202030204" pitchFamily="34" charset="0"/>
              </a:rPr>
              <a:t>the </a:t>
            </a:r>
            <a:r>
              <a:rPr lang="en-US" sz="1500" dirty="0" smtClean="0">
                <a:solidFill>
                  <a:srgbClr val="002060"/>
                </a:solidFill>
                <a:latin typeface="Arial Narrow" panose="020B0606020202030204" pitchFamily="34" charset="0"/>
              </a:rPr>
              <a:t>Secretariat of Education</a:t>
            </a:r>
          </a:p>
          <a:p>
            <a:pPr marL="0" indent="0" algn="just">
              <a:buNone/>
            </a:pPr>
            <a:endParaRPr lang="es-MX" sz="1050" dirty="0">
              <a:solidFill>
                <a:srgbClr val="002060"/>
              </a:solidFill>
              <a:latin typeface="Arial Narrow" panose="020B0606020202030204" pitchFamily="34" charset="0"/>
            </a:endParaRPr>
          </a:p>
          <a:p>
            <a:pPr marL="0" indent="0" algn="just">
              <a:buNone/>
            </a:pPr>
            <a:r>
              <a:rPr lang="es-MX" sz="1500" dirty="0" smtClean="0">
                <a:solidFill>
                  <a:srgbClr val="002060"/>
                </a:solidFill>
                <a:latin typeface="Arial Narrow" panose="020B0606020202030204" pitchFamily="34" charset="0"/>
              </a:rPr>
              <a:t>V. List of instructors providing training at the training center</a:t>
            </a:r>
            <a:endParaRPr lang="es-MX" sz="1500" dirty="0">
              <a:solidFill>
                <a:srgbClr val="002060"/>
              </a:solidFill>
              <a:latin typeface="Arial Narrow" panose="020B0606020202030204" pitchFamily="34" charset="0"/>
            </a:endParaRPr>
          </a:p>
          <a:p>
            <a:pPr marL="0" indent="0" algn="just">
              <a:buNone/>
            </a:pPr>
            <a:endParaRPr lang="es-MX" sz="1050" dirty="0">
              <a:solidFill>
                <a:srgbClr val="002060"/>
              </a:solidFill>
              <a:latin typeface="Arial Narrow" panose="020B0606020202030204" pitchFamily="34" charset="0"/>
            </a:endParaRPr>
          </a:p>
          <a:p>
            <a:pPr marL="0" indent="0" algn="just">
              <a:buNone/>
            </a:pPr>
            <a:r>
              <a:rPr lang="es-MX" sz="1500" dirty="0" smtClean="0">
                <a:solidFill>
                  <a:srgbClr val="002060"/>
                </a:solidFill>
                <a:latin typeface="Arial Narrow" panose="020B0606020202030204" pitchFamily="34" charset="0"/>
              </a:rPr>
              <a:t>VI. </a:t>
            </a:r>
            <a:r>
              <a:rPr lang="en-US" sz="1500" dirty="0" smtClean="0">
                <a:solidFill>
                  <a:srgbClr val="002060"/>
                </a:solidFill>
                <a:latin typeface="Arial Narrow" panose="020B0606020202030204" pitchFamily="34" charset="0"/>
              </a:rPr>
              <a:t>Registration of </a:t>
            </a:r>
            <a:r>
              <a:rPr lang="en-US" sz="1500" dirty="0">
                <a:solidFill>
                  <a:srgbClr val="002060"/>
                </a:solidFill>
                <a:latin typeface="Arial Narrow" panose="020B0606020202030204" pitchFamily="34" charset="0"/>
              </a:rPr>
              <a:t>instructors </a:t>
            </a:r>
            <a:r>
              <a:rPr lang="en-US" sz="1500" dirty="0" smtClean="0">
                <a:solidFill>
                  <a:srgbClr val="002060"/>
                </a:solidFill>
                <a:latin typeface="Arial Narrow" panose="020B0606020202030204" pitchFamily="34" charset="0"/>
              </a:rPr>
              <a:t>before </a:t>
            </a:r>
            <a:r>
              <a:rPr lang="en-US" sz="1500" dirty="0">
                <a:solidFill>
                  <a:srgbClr val="002060"/>
                </a:solidFill>
                <a:latin typeface="Arial Narrow" panose="020B0606020202030204" pitchFamily="34" charset="0"/>
              </a:rPr>
              <a:t>the Secretariat of </a:t>
            </a:r>
            <a:r>
              <a:rPr lang="en-US" sz="1500" dirty="0" smtClean="0">
                <a:solidFill>
                  <a:srgbClr val="002060"/>
                </a:solidFill>
                <a:latin typeface="Arial Narrow" panose="020B0606020202030204" pitchFamily="34" charset="0"/>
              </a:rPr>
              <a:t>Labo</a:t>
            </a:r>
            <a:r>
              <a:rPr lang="en-US" sz="1500" dirty="0">
                <a:solidFill>
                  <a:srgbClr val="002060"/>
                </a:solidFill>
                <a:latin typeface="Arial Narrow" panose="020B0606020202030204" pitchFamily="34" charset="0"/>
              </a:rPr>
              <a:t>r</a:t>
            </a:r>
            <a:endParaRPr lang="en-US" sz="1500" dirty="0" smtClean="0">
              <a:solidFill>
                <a:srgbClr val="002060"/>
              </a:solidFill>
              <a:latin typeface="Arial Narrow" panose="020B0606020202030204" pitchFamily="34" charset="0"/>
            </a:endParaRPr>
          </a:p>
          <a:p>
            <a:pPr marL="0" indent="0" algn="just">
              <a:buNone/>
            </a:pPr>
            <a:endParaRPr lang="es-MX" sz="1050" dirty="0">
              <a:solidFill>
                <a:srgbClr val="002060"/>
              </a:solidFill>
              <a:latin typeface="Arial Narrow" panose="020B0606020202030204" pitchFamily="34" charset="0"/>
            </a:endParaRPr>
          </a:p>
          <a:p>
            <a:pPr marL="0" indent="0" algn="just">
              <a:buNone/>
            </a:pPr>
            <a:r>
              <a:rPr lang="es-MX" sz="1500" dirty="0" smtClean="0">
                <a:solidFill>
                  <a:srgbClr val="002060"/>
                </a:solidFill>
                <a:latin typeface="Arial Narrow" panose="020B0606020202030204" pitchFamily="34" charset="0"/>
              </a:rPr>
              <a:t>VII. </a:t>
            </a:r>
            <a:r>
              <a:rPr lang="en-US" sz="1500" dirty="0">
                <a:solidFill>
                  <a:srgbClr val="002060"/>
                </a:solidFill>
                <a:latin typeface="Arial Narrow" panose="020B0606020202030204" pitchFamily="34" charset="0"/>
              </a:rPr>
              <a:t>Letter of </a:t>
            </a:r>
            <a:r>
              <a:rPr lang="en-US" sz="1500" dirty="0" smtClean="0">
                <a:solidFill>
                  <a:srgbClr val="002060"/>
                </a:solidFill>
                <a:latin typeface="Arial Narrow" panose="020B0606020202030204" pitchFamily="34" charset="0"/>
              </a:rPr>
              <a:t>responsibility </a:t>
            </a:r>
            <a:r>
              <a:rPr lang="en-US" sz="1500" dirty="0">
                <a:solidFill>
                  <a:srgbClr val="002060"/>
                </a:solidFill>
                <a:latin typeface="Arial Narrow" panose="020B0606020202030204" pitchFamily="34" charset="0"/>
              </a:rPr>
              <a:t>acceptance </a:t>
            </a:r>
            <a:r>
              <a:rPr lang="en-US" sz="1500" dirty="0" smtClean="0">
                <a:solidFill>
                  <a:srgbClr val="002060"/>
                </a:solidFill>
                <a:latin typeface="Arial Narrow" panose="020B0606020202030204" pitchFamily="34" charset="0"/>
              </a:rPr>
              <a:t>by the </a:t>
            </a:r>
            <a:r>
              <a:rPr lang="en-US" sz="1500" dirty="0">
                <a:solidFill>
                  <a:srgbClr val="002060"/>
                </a:solidFill>
                <a:latin typeface="Arial Narrow" panose="020B0606020202030204" pitchFamily="34" charset="0"/>
              </a:rPr>
              <a:t>legal representative of the training </a:t>
            </a:r>
            <a:r>
              <a:rPr lang="en-US" sz="1500" dirty="0" smtClean="0">
                <a:solidFill>
                  <a:srgbClr val="002060"/>
                </a:solidFill>
                <a:latin typeface="Arial Narrow" panose="020B0606020202030204" pitchFamily="34" charset="0"/>
              </a:rPr>
              <a:t>center</a:t>
            </a:r>
            <a:endParaRPr lang="es-MX" sz="1500" b="1" dirty="0" smtClean="0">
              <a:solidFill>
                <a:srgbClr val="002060"/>
              </a:solidFill>
              <a:latin typeface="Arial Narrow" panose="020B0606020202030204" pitchFamily="34" charset="0"/>
            </a:endParaRPr>
          </a:p>
          <a:p>
            <a:pPr algn="just"/>
            <a:endParaRPr lang="es-MX" sz="1500" dirty="0">
              <a:solidFill>
                <a:srgbClr val="002060"/>
              </a:solidFill>
            </a:endParaRPr>
          </a:p>
        </p:txBody>
      </p:sp>
      <p:sp>
        <p:nvSpPr>
          <p:cNvPr id="4" name="3 Marcador de número de diapositiva"/>
          <p:cNvSpPr>
            <a:spLocks noGrp="1"/>
          </p:cNvSpPr>
          <p:nvPr>
            <p:ph type="sldNum" sz="quarter" idx="12"/>
          </p:nvPr>
        </p:nvSpPr>
        <p:spPr/>
        <p:txBody>
          <a:bodyPr/>
          <a:lstStyle/>
          <a:p>
            <a:fld id="{3B8BDDBD-12B5-4D11-A894-8FED9528EA51}" type="slidenum">
              <a:rPr lang="es-MX" smtClean="0">
                <a:solidFill>
                  <a:prstClr val="black">
                    <a:tint val="75000"/>
                  </a:prstClr>
                </a:solidFill>
              </a:rPr>
              <a:pPr/>
              <a:t>9</a:t>
            </a:fld>
            <a:endParaRPr lang="es-MX">
              <a:solidFill>
                <a:prstClr val="black">
                  <a:tint val="75000"/>
                </a:prstClr>
              </a:solidFill>
            </a:endParaRPr>
          </a:p>
        </p:txBody>
      </p:sp>
      <p:sp>
        <p:nvSpPr>
          <p:cNvPr id="7" name="6 CuadroTexto"/>
          <p:cNvSpPr txBox="1"/>
          <p:nvPr/>
        </p:nvSpPr>
        <p:spPr>
          <a:xfrm>
            <a:off x="179512" y="5855815"/>
            <a:ext cx="3384376" cy="230832"/>
          </a:xfrm>
          <a:prstGeom prst="rect">
            <a:avLst/>
          </a:prstGeom>
          <a:noFill/>
        </p:spPr>
        <p:txBody>
          <a:bodyPr wrap="square" rtlCol="0">
            <a:spAutoFit/>
          </a:bodyPr>
          <a:lstStyle/>
          <a:p>
            <a:r>
              <a:rPr lang="es-MX" sz="900" dirty="0" smtClean="0">
                <a:solidFill>
                  <a:srgbClr val="0B074F"/>
                </a:solidFill>
                <a:latin typeface="Arial Narrow" panose="020B0606020202030204" pitchFamily="34" charset="0"/>
              </a:rPr>
              <a:t>/1 </a:t>
            </a:r>
            <a:r>
              <a:rPr lang="es-MX" sz="900" i="1" dirty="0">
                <a:solidFill>
                  <a:srgbClr val="0B074F"/>
                </a:solidFill>
                <a:latin typeface="Arial Narrow" panose="020B0606020202030204" pitchFamily="34" charset="0"/>
              </a:rPr>
              <a:t>RAFSA: Reglamento de Autotransporte Federal y Servicios Auxiliares </a:t>
            </a:r>
            <a:endParaRPr lang="es-MX" sz="900" i="1" dirty="0"/>
          </a:p>
        </p:txBody>
      </p:sp>
      <p:sp>
        <p:nvSpPr>
          <p:cNvPr id="2" name="Título 1"/>
          <p:cNvSpPr>
            <a:spLocks noGrp="1"/>
          </p:cNvSpPr>
          <p:nvPr>
            <p:ph type="title"/>
          </p:nvPr>
        </p:nvSpPr>
        <p:spPr/>
        <p:txBody>
          <a:bodyPr>
            <a:normAutofit/>
          </a:bodyPr>
          <a:lstStyle/>
          <a:p>
            <a:pPr algn="l"/>
            <a:r>
              <a:rPr lang="es-ES" sz="1800" b="1" dirty="0"/>
              <a:t>5 </a:t>
            </a:r>
            <a:r>
              <a:rPr lang="es-ES" sz="1800" b="1" dirty="0" err="1"/>
              <a:t>Accreditation</a:t>
            </a:r>
            <a:r>
              <a:rPr lang="es-ES" sz="1800" b="1" dirty="0"/>
              <a:t> of Training Centers. RAFSA Art 93</a:t>
            </a:r>
          </a:p>
        </p:txBody>
      </p:sp>
    </p:spTree>
    <p:extLst>
      <p:ext uri="{BB962C8B-B14F-4D97-AF65-F5344CB8AC3E}">
        <p14:creationId xmlns:p14="http://schemas.microsoft.com/office/powerpoint/2010/main" val="28870454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alibri"/>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alibri"/>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SST CA</Template>
  <TotalTime>6696</TotalTime>
  <Words>2461</Words>
  <Application>Microsoft Macintosh PowerPoint</Application>
  <PresentationFormat>Presentación en pantalla (4:3)</PresentationFormat>
  <Paragraphs>471</Paragraphs>
  <Slides>20</Slides>
  <Notes>20</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1_Tema de Office</vt:lpstr>
      <vt:lpstr>2_Tema de Office</vt:lpstr>
      <vt:lpstr>Presentación de PowerPoint</vt:lpstr>
      <vt:lpstr> Content </vt:lpstr>
      <vt:lpstr> 1 Background </vt:lpstr>
      <vt:lpstr> 2 Origin of Training Centers        </vt:lpstr>
      <vt:lpstr> 3 Training Centers        </vt:lpstr>
      <vt:lpstr> 3 Training Programs        </vt:lpstr>
      <vt:lpstr> 4 Regulatory Framework </vt:lpstr>
      <vt:lpstr> 4 Regulatory Framework </vt:lpstr>
      <vt:lpstr>5 Accreditation of Training Centers. RAFSA Art 93</vt:lpstr>
      <vt:lpstr>5 Accreditation of Training Centers. RAFSA Art 93</vt:lpstr>
      <vt:lpstr> 6 Training Centers Federal Motor Carrier (CECAFs) </vt:lpstr>
      <vt:lpstr>Presentación de PowerPoint</vt:lpstr>
      <vt:lpstr>Presentación de PowerPoint</vt:lpstr>
      <vt:lpstr> 8 Training Modes        </vt:lpstr>
      <vt:lpstr>9 Federal Driver’s License.</vt:lpstr>
      <vt:lpstr>10 Training Update</vt:lpstr>
      <vt:lpstr>Presentación de PowerPoint</vt:lpstr>
      <vt:lpstr>11 Training Centers’ Main Areas of Opportunity </vt:lpstr>
      <vt:lpstr>12 Conclusion</vt:lpstr>
      <vt:lpstr> Questions? Thank you!  Federal Motor Carrier Transportation Administration  Salvador Monroy Director, Motor Carrier Transportation International Services  Secretariat of Communications and Transportation (SCT) Mexico samonroy@sct.gob.mx + (52) (55) 5011 9209  </vt:lpstr>
    </vt:vector>
  </TitlesOfParts>
  <Company>Secretaría de Comunicaciones y Transportes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adiadiaz</dc:creator>
  <cp:lastModifiedBy>Monroy Andrade</cp:lastModifiedBy>
  <cp:revision>646</cp:revision>
  <cp:lastPrinted>2015-04-21T00:26:41Z</cp:lastPrinted>
  <dcterms:created xsi:type="dcterms:W3CDTF">2010-06-15T17:22:35Z</dcterms:created>
  <dcterms:modified xsi:type="dcterms:W3CDTF">2015-04-23T17:34:58Z</dcterms:modified>
</cp:coreProperties>
</file>